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57" r:id="rId6"/>
    <p:sldId id="259" r:id="rId7"/>
    <p:sldId id="265" r:id="rId8"/>
    <p:sldId id="261" r:id="rId9"/>
    <p:sldId id="303" r:id="rId10"/>
    <p:sldId id="272" r:id="rId11"/>
    <p:sldId id="289" r:id="rId12"/>
    <p:sldId id="262" r:id="rId13"/>
    <p:sldId id="304" r:id="rId14"/>
    <p:sldId id="305" r:id="rId15"/>
    <p:sldId id="307" r:id="rId16"/>
    <p:sldId id="306" r:id="rId17"/>
    <p:sldId id="308" r:id="rId18"/>
    <p:sldId id="309" r:id="rId19"/>
    <p:sldId id="310" r:id="rId20"/>
    <p:sldId id="311" r:id="rId21"/>
    <p:sldId id="312" r:id="rId22"/>
    <p:sldId id="313" r:id="rId23"/>
    <p:sldId id="314" r:id="rId24"/>
    <p:sldId id="324" r:id="rId25"/>
    <p:sldId id="316" r:id="rId26"/>
    <p:sldId id="317" r:id="rId27"/>
    <p:sldId id="318" r:id="rId28"/>
    <p:sldId id="319" r:id="rId29"/>
    <p:sldId id="320" r:id="rId30"/>
    <p:sldId id="321" r:id="rId31"/>
    <p:sldId id="325" r:id="rId32"/>
    <p:sldId id="323" r:id="rId33"/>
    <p:sldId id="284" r:id="rId34"/>
    <p:sldId id="285" r:id="rId35"/>
    <p:sldId id="286" r:id="rId36"/>
  </p:sldIdLst>
  <p:sldSz cx="9144000" cy="5143500" type="screen16x9"/>
  <p:notesSz cx="6858000" cy="9144000"/>
  <p:defaultTex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2"/>
    <a:srgbClr val="FF4A00"/>
    <a:srgbClr val="009CDE"/>
    <a:srgbClr val="3AB54A"/>
    <a:srgbClr val="D7E100"/>
    <a:srgbClr val="F8931F"/>
    <a:srgbClr val="1C1068"/>
    <a:srgbClr val="006837"/>
    <a:srgbClr val="E41395"/>
    <a:srgbClr val="C02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5A8F8-FB20-4953-B6FF-5918D5CC3AD7}" v="57" dt="2025-10-21T13:01:35.432"/>
    <p1510:client id="{99123F6A-1A02-4576-8A7C-082E32A4DDE4}" v="91" dt="2025-10-22T07:48:24.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941" autoAdjust="0"/>
  </p:normalViewPr>
  <p:slideViewPr>
    <p:cSldViewPr snapToGrid="0">
      <p:cViewPr varScale="1">
        <p:scale>
          <a:sx n="57" d="100"/>
          <a:sy n="57" d="100"/>
        </p:scale>
        <p:origin x="2155" y="53"/>
      </p:cViewPr>
      <p:guideLst/>
    </p:cSldViewPr>
  </p:slideViewPr>
  <p:notesTextViewPr>
    <p:cViewPr>
      <p:scale>
        <a:sx n="1" d="1"/>
        <a:sy n="1" d="1"/>
      </p:scale>
      <p:origin x="0" y="0"/>
    </p:cViewPr>
  </p:notesTextViewPr>
  <p:notesViewPr>
    <p:cSldViewPr snapToGrid="0">
      <p:cViewPr>
        <p:scale>
          <a:sx n="90" d="100"/>
          <a:sy n="90"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úlia Sala" userId="63dc6f55-ae33-4c7b-8aed-08a0164ebd9e" providerId="ADAL" clId="{65E902F5-64B0-402B-B4ED-CAADF701BCE7}"/>
    <pc:docChg chg="undo redo custSel modSld">
      <pc:chgData name="Júlia Sala" userId="63dc6f55-ae33-4c7b-8aed-08a0164ebd9e" providerId="ADAL" clId="{65E902F5-64B0-402B-B4ED-CAADF701BCE7}" dt="2025-10-22T09:15:28.272" v="3141" actId="20577"/>
      <pc:docMkLst>
        <pc:docMk/>
      </pc:docMkLst>
      <pc:sldChg chg="delSp modSp mod modNotesTx">
        <pc:chgData name="Júlia Sala" userId="63dc6f55-ae33-4c7b-8aed-08a0164ebd9e" providerId="ADAL" clId="{65E902F5-64B0-402B-B4ED-CAADF701BCE7}" dt="2025-10-22T09:13:58.394" v="3127" actId="20577"/>
        <pc:sldMkLst>
          <pc:docMk/>
          <pc:sldMk cId="3364118605" sldId="256"/>
        </pc:sldMkLst>
        <pc:spChg chg="mod">
          <ac:chgData name="Júlia Sala" userId="63dc6f55-ae33-4c7b-8aed-08a0164ebd9e" providerId="ADAL" clId="{65E902F5-64B0-402B-B4ED-CAADF701BCE7}" dt="2025-10-22T07:27:15.770" v="1734" actId="790"/>
          <ac:spMkLst>
            <pc:docMk/>
            <pc:sldMk cId="3364118605" sldId="256"/>
            <ac:spMk id="7" creationId="{B3520FC9-66C0-8C22-FE8B-6A5B0B6BBE15}"/>
          </ac:spMkLst>
        </pc:spChg>
        <pc:spChg chg="mod">
          <ac:chgData name="Júlia Sala" userId="63dc6f55-ae33-4c7b-8aed-08a0164ebd9e" providerId="ADAL" clId="{65E902F5-64B0-402B-B4ED-CAADF701BCE7}" dt="2025-10-22T07:27:15.770" v="1734" actId="790"/>
          <ac:spMkLst>
            <pc:docMk/>
            <pc:sldMk cId="3364118605" sldId="256"/>
            <ac:spMk id="8" creationId="{00EBB996-BF81-5F02-D97D-15A767229D92}"/>
          </ac:spMkLst>
        </pc:spChg>
        <pc:spChg chg="mod">
          <ac:chgData name="Júlia Sala" userId="63dc6f55-ae33-4c7b-8aed-08a0164ebd9e" providerId="ADAL" clId="{65E902F5-64B0-402B-B4ED-CAADF701BCE7}" dt="2025-10-22T07:27:15.770" v="1734" actId="790"/>
          <ac:spMkLst>
            <pc:docMk/>
            <pc:sldMk cId="3364118605" sldId="256"/>
            <ac:spMk id="9" creationId="{B246E6DB-C22F-9652-5E08-28A5F41A5588}"/>
          </ac:spMkLst>
        </pc:spChg>
        <pc:spChg chg="mod">
          <ac:chgData name="Júlia Sala" userId="63dc6f55-ae33-4c7b-8aed-08a0164ebd9e" providerId="ADAL" clId="{65E902F5-64B0-402B-B4ED-CAADF701BCE7}" dt="2025-10-22T07:27:15.770" v="1734" actId="790"/>
          <ac:spMkLst>
            <pc:docMk/>
            <pc:sldMk cId="3364118605" sldId="256"/>
            <ac:spMk id="11" creationId="{AB1CAE7D-4B28-E095-75FD-9CF97A2DA52B}"/>
          </ac:spMkLst>
        </pc:spChg>
      </pc:sldChg>
      <pc:sldChg chg="addSp delSp modSp mod">
        <pc:chgData name="Júlia Sala" userId="63dc6f55-ae33-4c7b-8aed-08a0164ebd9e" providerId="ADAL" clId="{65E902F5-64B0-402B-B4ED-CAADF701BCE7}" dt="2025-10-22T07:27:15.770" v="1734" actId="790"/>
        <pc:sldMkLst>
          <pc:docMk/>
          <pc:sldMk cId="3776192086" sldId="257"/>
        </pc:sldMkLst>
        <pc:spChg chg="mod">
          <ac:chgData name="Júlia Sala" userId="63dc6f55-ae33-4c7b-8aed-08a0164ebd9e" providerId="ADAL" clId="{65E902F5-64B0-402B-B4ED-CAADF701BCE7}" dt="2025-10-22T07:27:15.770" v="1734" actId="790"/>
          <ac:spMkLst>
            <pc:docMk/>
            <pc:sldMk cId="3776192086" sldId="257"/>
            <ac:spMk id="4" creationId="{5C7ED52B-54AD-47D7-36E4-C36932D853FD}"/>
          </ac:spMkLst>
        </pc:spChg>
        <pc:spChg chg="mod">
          <ac:chgData name="Júlia Sala" userId="63dc6f55-ae33-4c7b-8aed-08a0164ebd9e" providerId="ADAL" clId="{65E902F5-64B0-402B-B4ED-CAADF701BCE7}" dt="2025-10-22T07:27:15.770" v="1734" actId="790"/>
          <ac:spMkLst>
            <pc:docMk/>
            <pc:sldMk cId="3776192086" sldId="257"/>
            <ac:spMk id="5" creationId="{384E2137-C9CA-3D1A-9572-C0581B03B963}"/>
          </ac:spMkLst>
        </pc:spChg>
        <pc:spChg chg="mod">
          <ac:chgData name="Júlia Sala" userId="63dc6f55-ae33-4c7b-8aed-08a0164ebd9e" providerId="ADAL" clId="{65E902F5-64B0-402B-B4ED-CAADF701BCE7}" dt="2025-10-22T07:27:15.770" v="1734" actId="790"/>
          <ac:spMkLst>
            <pc:docMk/>
            <pc:sldMk cId="3776192086" sldId="257"/>
            <ac:spMk id="6" creationId="{8B2D5CFC-3529-37F2-83CD-ECF7435A4D64}"/>
          </ac:spMkLst>
        </pc:spChg>
        <pc:spChg chg="mod">
          <ac:chgData name="Júlia Sala" userId="63dc6f55-ae33-4c7b-8aed-08a0164ebd9e" providerId="ADAL" clId="{65E902F5-64B0-402B-B4ED-CAADF701BCE7}" dt="2025-10-22T07:27:15.770" v="1734" actId="790"/>
          <ac:spMkLst>
            <pc:docMk/>
            <pc:sldMk cId="3776192086" sldId="257"/>
            <ac:spMk id="8" creationId="{00EBB996-BF81-5F02-D97D-15A767229D92}"/>
          </ac:spMkLst>
        </pc:spChg>
        <pc:spChg chg="add mod">
          <ac:chgData name="Júlia Sala" userId="63dc6f55-ae33-4c7b-8aed-08a0164ebd9e" providerId="ADAL" clId="{65E902F5-64B0-402B-B4ED-CAADF701BCE7}" dt="2025-10-21T14:06:19.430" v="44"/>
          <ac:spMkLst>
            <pc:docMk/>
            <pc:sldMk cId="3776192086" sldId="257"/>
            <ac:spMk id="10" creationId="{A8182AAE-442B-0314-3409-97F9CCAD531B}"/>
          </ac:spMkLst>
        </pc:spChg>
        <pc:spChg chg="add mod">
          <ac:chgData name="Júlia Sala" userId="63dc6f55-ae33-4c7b-8aed-08a0164ebd9e" providerId="ADAL" clId="{65E902F5-64B0-402B-B4ED-CAADF701BCE7}" dt="2025-10-21T14:06:19.430" v="44"/>
          <ac:spMkLst>
            <pc:docMk/>
            <pc:sldMk cId="3776192086" sldId="257"/>
            <ac:spMk id="11" creationId="{E412C4DE-3F41-8309-9A42-9BAAB94E414F}"/>
          </ac:spMkLst>
        </pc:spChg>
        <pc:spChg chg="mod">
          <ac:chgData name="Júlia Sala" userId="63dc6f55-ae33-4c7b-8aed-08a0164ebd9e" providerId="ADAL" clId="{65E902F5-64B0-402B-B4ED-CAADF701BCE7}" dt="2025-10-21T14:07:45.384" v="97" actId="790"/>
          <ac:spMkLst>
            <pc:docMk/>
            <pc:sldMk cId="3776192086" sldId="257"/>
            <ac:spMk id="15" creationId="{8556856A-D16E-115E-6765-1A3806F0984B}"/>
          </ac:spMkLst>
        </pc:spChg>
        <pc:spChg chg="mod">
          <ac:chgData name="Júlia Sala" userId="63dc6f55-ae33-4c7b-8aed-08a0164ebd9e" providerId="ADAL" clId="{65E902F5-64B0-402B-B4ED-CAADF701BCE7}" dt="2025-10-22T07:27:15.770" v="1734" actId="790"/>
          <ac:spMkLst>
            <pc:docMk/>
            <pc:sldMk cId="3776192086" sldId="257"/>
            <ac:spMk id="16" creationId="{FC1A54CA-1EFF-EA0E-EDAF-79EF09159CA9}"/>
          </ac:spMkLst>
        </pc:spChg>
        <pc:spChg chg="mod">
          <ac:chgData name="Júlia Sala" userId="63dc6f55-ae33-4c7b-8aed-08a0164ebd9e" providerId="ADAL" clId="{65E902F5-64B0-402B-B4ED-CAADF701BCE7}" dt="2025-10-21T14:12:56.882" v="216" actId="20577"/>
          <ac:spMkLst>
            <pc:docMk/>
            <pc:sldMk cId="3776192086" sldId="257"/>
            <ac:spMk id="17" creationId="{0E252F6D-8219-166A-D4E3-FE700F185B8E}"/>
          </ac:spMkLst>
        </pc:spChg>
        <pc:spChg chg="mod">
          <ac:chgData name="Júlia Sala" userId="63dc6f55-ae33-4c7b-8aed-08a0164ebd9e" providerId="ADAL" clId="{65E902F5-64B0-402B-B4ED-CAADF701BCE7}" dt="2025-10-22T07:27:15.770" v="1734" actId="790"/>
          <ac:spMkLst>
            <pc:docMk/>
            <pc:sldMk cId="3776192086" sldId="257"/>
            <ac:spMk id="18" creationId="{4DDEB1BE-71F5-869B-6C18-DB28256731FA}"/>
          </ac:spMkLst>
        </pc:spChg>
        <pc:spChg chg="mod">
          <ac:chgData name="Júlia Sala" userId="63dc6f55-ae33-4c7b-8aed-08a0164ebd9e" providerId="ADAL" clId="{65E902F5-64B0-402B-B4ED-CAADF701BCE7}" dt="2025-10-22T07:27:15.770" v="1734" actId="790"/>
          <ac:spMkLst>
            <pc:docMk/>
            <pc:sldMk cId="3776192086" sldId="257"/>
            <ac:spMk id="19" creationId="{7488BDB8-0420-E6F1-3771-03DF322461E2}"/>
          </ac:spMkLst>
        </pc:spChg>
        <pc:spChg chg="mod">
          <ac:chgData name="Júlia Sala" userId="63dc6f55-ae33-4c7b-8aed-08a0164ebd9e" providerId="ADAL" clId="{65E902F5-64B0-402B-B4ED-CAADF701BCE7}" dt="2025-10-21T14:06:55.174" v="70" actId="403"/>
          <ac:spMkLst>
            <pc:docMk/>
            <pc:sldMk cId="3776192086" sldId="257"/>
            <ac:spMk id="20" creationId="{EBDBDD44-A2C9-C902-8299-BF46E85BA2F5}"/>
          </ac:spMkLst>
        </pc:spChg>
        <pc:spChg chg="mod">
          <ac:chgData name="Júlia Sala" userId="63dc6f55-ae33-4c7b-8aed-08a0164ebd9e" providerId="ADAL" clId="{65E902F5-64B0-402B-B4ED-CAADF701BCE7}" dt="2025-10-22T07:27:15.770" v="1734" actId="790"/>
          <ac:spMkLst>
            <pc:docMk/>
            <pc:sldMk cId="3776192086" sldId="257"/>
            <ac:spMk id="27" creationId="{91BE796B-0B42-6DB5-B8A8-3D44873055B6}"/>
          </ac:spMkLst>
        </pc:spChg>
        <pc:spChg chg="mod">
          <ac:chgData name="Júlia Sala" userId="63dc6f55-ae33-4c7b-8aed-08a0164ebd9e" providerId="ADAL" clId="{65E902F5-64B0-402B-B4ED-CAADF701BCE7}" dt="2025-10-22T07:27:15.770" v="1734" actId="790"/>
          <ac:spMkLst>
            <pc:docMk/>
            <pc:sldMk cId="3776192086" sldId="257"/>
            <ac:spMk id="37" creationId="{DBED9067-78D5-79B7-6BB0-66E889498418}"/>
          </ac:spMkLst>
        </pc:spChg>
        <pc:spChg chg="mod">
          <ac:chgData name="Júlia Sala" userId="63dc6f55-ae33-4c7b-8aed-08a0164ebd9e" providerId="ADAL" clId="{65E902F5-64B0-402B-B4ED-CAADF701BCE7}" dt="2025-10-21T14:12:46.250" v="182" actId="20577"/>
          <ac:spMkLst>
            <pc:docMk/>
            <pc:sldMk cId="3776192086" sldId="257"/>
            <ac:spMk id="38" creationId="{AA4585EA-5789-3090-BE60-2540D039B4C2}"/>
          </ac:spMkLst>
        </pc:spChg>
        <pc:spChg chg="mod">
          <ac:chgData name="Júlia Sala" userId="63dc6f55-ae33-4c7b-8aed-08a0164ebd9e" providerId="ADAL" clId="{65E902F5-64B0-402B-B4ED-CAADF701BCE7}" dt="2025-10-22T07:27:15.770" v="1734" actId="790"/>
          <ac:spMkLst>
            <pc:docMk/>
            <pc:sldMk cId="3776192086" sldId="257"/>
            <ac:spMk id="39" creationId="{6FCCCBAF-4D79-DE9F-56DE-42EBECE8B737}"/>
          </ac:spMkLst>
        </pc:spChg>
        <pc:grpChg chg="add mod">
          <ac:chgData name="Júlia Sala" userId="63dc6f55-ae33-4c7b-8aed-08a0164ebd9e" providerId="ADAL" clId="{65E902F5-64B0-402B-B4ED-CAADF701BCE7}" dt="2025-10-21T14:07:03.870" v="72" actId="1076"/>
          <ac:grpSpMkLst>
            <pc:docMk/>
            <pc:sldMk cId="3776192086" sldId="257"/>
            <ac:grpSpMk id="12" creationId="{0E15543D-F5BB-D36D-EDF4-9EDCDBEFC599}"/>
          </ac:grpSpMkLst>
        </pc:grpChg>
        <pc:picChg chg="del">
          <ac:chgData name="Júlia Sala" userId="63dc6f55-ae33-4c7b-8aed-08a0164ebd9e" providerId="ADAL" clId="{65E902F5-64B0-402B-B4ED-CAADF701BCE7}" dt="2025-10-21T14:06:19.235" v="43" actId="478"/>
          <ac:picMkLst>
            <pc:docMk/>
            <pc:sldMk cId="3776192086" sldId="257"/>
            <ac:picMk id="14" creationId="{7EAE2AC6-897F-F885-276B-8B81430A0D05}"/>
          </ac:picMkLst>
        </pc:picChg>
      </pc:sldChg>
      <pc:sldChg chg="addSp delSp modSp mod">
        <pc:chgData name="Júlia Sala" userId="63dc6f55-ae33-4c7b-8aed-08a0164ebd9e" providerId="ADAL" clId="{65E902F5-64B0-402B-B4ED-CAADF701BCE7}" dt="2025-10-22T07:27:15.770" v="1734" actId="790"/>
        <pc:sldMkLst>
          <pc:docMk/>
          <pc:sldMk cId="421737393" sldId="259"/>
        </pc:sldMkLst>
        <pc:spChg chg="mod">
          <ac:chgData name="Júlia Sala" userId="63dc6f55-ae33-4c7b-8aed-08a0164ebd9e" providerId="ADAL" clId="{65E902F5-64B0-402B-B4ED-CAADF701BCE7}" dt="2025-10-22T07:27:15.770" v="1734" actId="790"/>
          <ac:spMkLst>
            <pc:docMk/>
            <pc:sldMk cId="421737393" sldId="259"/>
            <ac:spMk id="2" creationId="{2777A289-E836-98EE-C868-56F0FB442B9B}"/>
          </ac:spMkLst>
        </pc:spChg>
        <pc:spChg chg="mod">
          <ac:chgData name="Júlia Sala" userId="63dc6f55-ae33-4c7b-8aed-08a0164ebd9e" providerId="ADAL" clId="{65E902F5-64B0-402B-B4ED-CAADF701BCE7}" dt="2025-10-22T07:27:15.770" v="1734" actId="790"/>
          <ac:spMkLst>
            <pc:docMk/>
            <pc:sldMk cId="421737393" sldId="259"/>
            <ac:spMk id="3" creationId="{26E5D9F5-C607-DDE8-E909-7A05EEA8E25E}"/>
          </ac:spMkLst>
        </pc:spChg>
        <pc:spChg chg="mod">
          <ac:chgData name="Júlia Sala" userId="63dc6f55-ae33-4c7b-8aed-08a0164ebd9e" providerId="ADAL" clId="{65E902F5-64B0-402B-B4ED-CAADF701BCE7}" dt="2025-10-21T14:07:45.384" v="97" actId="790"/>
          <ac:spMkLst>
            <pc:docMk/>
            <pc:sldMk cId="421737393" sldId="259"/>
            <ac:spMk id="7" creationId="{B6175046-7032-5674-6B43-FB758C19F2CF}"/>
          </ac:spMkLst>
        </pc:spChg>
        <pc:spChg chg="mod">
          <ac:chgData name="Júlia Sala" userId="63dc6f55-ae33-4c7b-8aed-08a0164ebd9e" providerId="ADAL" clId="{65E902F5-64B0-402B-B4ED-CAADF701BCE7}" dt="2025-10-22T07:27:15.770" v="1734" actId="790"/>
          <ac:spMkLst>
            <pc:docMk/>
            <pc:sldMk cId="421737393" sldId="259"/>
            <ac:spMk id="9" creationId="{FC7BC21E-72F0-5BD9-FE41-F5B86264DF71}"/>
          </ac:spMkLst>
        </pc:spChg>
        <pc:spChg chg="mod">
          <ac:chgData name="Júlia Sala" userId="63dc6f55-ae33-4c7b-8aed-08a0164ebd9e" providerId="ADAL" clId="{65E902F5-64B0-402B-B4ED-CAADF701BCE7}" dt="2025-10-21T14:07:45.384" v="97" actId="790"/>
          <ac:spMkLst>
            <pc:docMk/>
            <pc:sldMk cId="421737393" sldId="259"/>
            <ac:spMk id="11" creationId="{1EB393E0-D777-D710-AD4F-8CCB922B6A73}"/>
          </ac:spMkLst>
        </pc:spChg>
        <pc:spChg chg="mod">
          <ac:chgData name="Júlia Sala" userId="63dc6f55-ae33-4c7b-8aed-08a0164ebd9e" providerId="ADAL" clId="{65E902F5-64B0-402B-B4ED-CAADF701BCE7}" dt="2025-10-21T14:07:45.384" v="97" actId="790"/>
          <ac:spMkLst>
            <pc:docMk/>
            <pc:sldMk cId="421737393" sldId="259"/>
            <ac:spMk id="12" creationId="{09D648AA-1EAD-7C74-13AD-41416F0841E1}"/>
          </ac:spMkLst>
        </pc:spChg>
        <pc:spChg chg="mod">
          <ac:chgData name="Júlia Sala" userId="63dc6f55-ae33-4c7b-8aed-08a0164ebd9e" providerId="ADAL" clId="{65E902F5-64B0-402B-B4ED-CAADF701BCE7}" dt="2025-10-22T07:27:15.770" v="1734" actId="790"/>
          <ac:spMkLst>
            <pc:docMk/>
            <pc:sldMk cId="421737393" sldId="259"/>
            <ac:spMk id="13" creationId="{705A25CB-249F-995A-FB38-C3E16E09AC94}"/>
          </ac:spMkLst>
        </pc:spChg>
        <pc:spChg chg="mod">
          <ac:chgData name="Júlia Sala" userId="63dc6f55-ae33-4c7b-8aed-08a0164ebd9e" providerId="ADAL" clId="{65E902F5-64B0-402B-B4ED-CAADF701BCE7}" dt="2025-10-21T14:07:06.630" v="74"/>
          <ac:spMkLst>
            <pc:docMk/>
            <pc:sldMk cId="421737393" sldId="259"/>
            <ac:spMk id="15" creationId="{FD36E48B-90DA-2443-3BC1-EA7B7D34AEF1}"/>
          </ac:spMkLst>
        </pc:spChg>
        <pc:spChg chg="mod">
          <ac:chgData name="Júlia Sala" userId="63dc6f55-ae33-4c7b-8aed-08a0164ebd9e" providerId="ADAL" clId="{65E902F5-64B0-402B-B4ED-CAADF701BCE7}" dt="2025-10-22T07:27:15.770" v="1734" actId="790"/>
          <ac:spMkLst>
            <pc:docMk/>
            <pc:sldMk cId="421737393" sldId="259"/>
            <ac:spMk id="17" creationId="{C5D46E9C-6F2B-3739-B2D0-6C57B4A981D5}"/>
          </ac:spMkLst>
        </pc:spChg>
        <pc:spChg chg="mod">
          <ac:chgData name="Júlia Sala" userId="63dc6f55-ae33-4c7b-8aed-08a0164ebd9e" providerId="ADAL" clId="{65E902F5-64B0-402B-B4ED-CAADF701BCE7}" dt="2025-10-22T07:27:15.770" v="1734" actId="790"/>
          <ac:spMkLst>
            <pc:docMk/>
            <pc:sldMk cId="421737393" sldId="259"/>
            <ac:spMk id="18" creationId="{4011D506-9E1E-65CC-2E4B-5AA31A226DD9}"/>
          </ac:spMkLst>
        </pc:spChg>
        <pc:spChg chg="mod">
          <ac:chgData name="Júlia Sala" userId="63dc6f55-ae33-4c7b-8aed-08a0164ebd9e" providerId="ADAL" clId="{65E902F5-64B0-402B-B4ED-CAADF701BCE7}" dt="2025-10-21T14:13:33.962" v="257"/>
          <ac:spMkLst>
            <pc:docMk/>
            <pc:sldMk cId="421737393" sldId="259"/>
            <ac:spMk id="19" creationId="{B56D06B6-62CE-A16C-AFCE-4A9E87862255}"/>
          </ac:spMkLst>
        </pc:spChg>
        <pc:spChg chg="mod">
          <ac:chgData name="Júlia Sala" userId="63dc6f55-ae33-4c7b-8aed-08a0164ebd9e" providerId="ADAL" clId="{65E902F5-64B0-402B-B4ED-CAADF701BCE7}" dt="2025-10-22T07:27:15.770" v="1734" actId="790"/>
          <ac:spMkLst>
            <pc:docMk/>
            <pc:sldMk cId="421737393" sldId="259"/>
            <ac:spMk id="20" creationId="{D5437906-5FEF-2C81-EC09-8D44EBD71569}"/>
          </ac:spMkLst>
        </pc:spChg>
        <pc:spChg chg="mod">
          <ac:chgData name="Júlia Sala" userId="63dc6f55-ae33-4c7b-8aed-08a0164ebd9e" providerId="ADAL" clId="{65E902F5-64B0-402B-B4ED-CAADF701BCE7}" dt="2025-10-21T14:13:33.962" v="257"/>
          <ac:spMkLst>
            <pc:docMk/>
            <pc:sldMk cId="421737393" sldId="259"/>
            <ac:spMk id="21" creationId="{04EFCBBA-BAF8-6367-8210-A30476BF2FA0}"/>
          </ac:spMkLst>
        </pc:spChg>
        <pc:spChg chg="mod">
          <ac:chgData name="Júlia Sala" userId="63dc6f55-ae33-4c7b-8aed-08a0164ebd9e" providerId="ADAL" clId="{65E902F5-64B0-402B-B4ED-CAADF701BCE7}" dt="2025-10-22T07:27:15.770" v="1734" actId="790"/>
          <ac:spMkLst>
            <pc:docMk/>
            <pc:sldMk cId="421737393" sldId="259"/>
            <ac:spMk id="22" creationId="{BF13F9F2-E74D-D77A-0286-753C1F6CF5E4}"/>
          </ac:spMkLst>
        </pc:spChg>
        <pc:spChg chg="mod">
          <ac:chgData name="Júlia Sala" userId="63dc6f55-ae33-4c7b-8aed-08a0164ebd9e" providerId="ADAL" clId="{65E902F5-64B0-402B-B4ED-CAADF701BCE7}" dt="2025-10-21T14:07:45.384" v="97" actId="790"/>
          <ac:spMkLst>
            <pc:docMk/>
            <pc:sldMk cId="421737393" sldId="259"/>
            <ac:spMk id="27" creationId="{50B67BD9-0C0C-CD0C-B9D4-73CE718EAEA0}"/>
          </ac:spMkLst>
        </pc:spChg>
        <pc:spChg chg="mod">
          <ac:chgData name="Júlia Sala" userId="63dc6f55-ae33-4c7b-8aed-08a0164ebd9e" providerId="ADAL" clId="{65E902F5-64B0-402B-B4ED-CAADF701BCE7}" dt="2025-10-22T07:27:15.770" v="1734" actId="790"/>
          <ac:spMkLst>
            <pc:docMk/>
            <pc:sldMk cId="421737393" sldId="259"/>
            <ac:spMk id="28" creationId="{CCBC0588-DF14-C75C-CDB2-2EAB8C1A2582}"/>
          </ac:spMkLst>
        </pc:spChg>
        <pc:spChg chg="mod">
          <ac:chgData name="Júlia Sala" userId="63dc6f55-ae33-4c7b-8aed-08a0164ebd9e" providerId="ADAL" clId="{65E902F5-64B0-402B-B4ED-CAADF701BCE7}" dt="2025-10-21T14:07:45.384" v="97" actId="790"/>
          <ac:spMkLst>
            <pc:docMk/>
            <pc:sldMk cId="421737393" sldId="259"/>
            <ac:spMk id="42" creationId="{4B36A4EA-9B53-658F-96DB-28AE2B2749AD}"/>
          </ac:spMkLst>
        </pc:spChg>
        <pc:spChg chg="mod">
          <ac:chgData name="Júlia Sala" userId="63dc6f55-ae33-4c7b-8aed-08a0164ebd9e" providerId="ADAL" clId="{65E902F5-64B0-402B-B4ED-CAADF701BCE7}" dt="2025-10-21T14:07:45.384" v="97" actId="790"/>
          <ac:spMkLst>
            <pc:docMk/>
            <pc:sldMk cId="421737393" sldId="259"/>
            <ac:spMk id="44" creationId="{D1CAFFAE-2F02-6F91-BC8C-76B58AC65566}"/>
          </ac:spMkLst>
        </pc:spChg>
        <pc:spChg chg="mod">
          <ac:chgData name="Júlia Sala" userId="63dc6f55-ae33-4c7b-8aed-08a0164ebd9e" providerId="ADAL" clId="{65E902F5-64B0-402B-B4ED-CAADF701BCE7}" dt="2025-10-21T14:07:45.384" v="97" actId="790"/>
          <ac:spMkLst>
            <pc:docMk/>
            <pc:sldMk cId="421737393" sldId="259"/>
            <ac:spMk id="50" creationId="{7896A16E-3F9C-BB09-D141-36C69E2921F1}"/>
          </ac:spMkLst>
        </pc:spChg>
        <pc:spChg chg="mod">
          <ac:chgData name="Júlia Sala" userId="63dc6f55-ae33-4c7b-8aed-08a0164ebd9e" providerId="ADAL" clId="{65E902F5-64B0-402B-B4ED-CAADF701BCE7}" dt="2025-10-22T07:27:15.770" v="1734" actId="790"/>
          <ac:spMkLst>
            <pc:docMk/>
            <pc:sldMk cId="421737393" sldId="259"/>
            <ac:spMk id="51" creationId="{49909629-337E-EBC2-E542-42FB2B3A55DD}"/>
          </ac:spMkLst>
        </pc:spChg>
        <pc:spChg chg="mod">
          <ac:chgData name="Júlia Sala" userId="63dc6f55-ae33-4c7b-8aed-08a0164ebd9e" providerId="ADAL" clId="{65E902F5-64B0-402B-B4ED-CAADF701BCE7}" dt="2025-10-21T14:07:45.384" v="97" actId="790"/>
          <ac:spMkLst>
            <pc:docMk/>
            <pc:sldMk cId="421737393" sldId="259"/>
            <ac:spMk id="54" creationId="{E011D02E-2B8D-000A-67D6-A7D9FE5919F6}"/>
          </ac:spMkLst>
        </pc:spChg>
        <pc:spChg chg="mod">
          <ac:chgData name="Júlia Sala" userId="63dc6f55-ae33-4c7b-8aed-08a0164ebd9e" providerId="ADAL" clId="{65E902F5-64B0-402B-B4ED-CAADF701BCE7}" dt="2025-10-21T14:13:33.962" v="257"/>
          <ac:spMkLst>
            <pc:docMk/>
            <pc:sldMk cId="421737393" sldId="259"/>
            <ac:spMk id="57" creationId="{6226C497-C464-55CE-D75A-EFC9740DAB44}"/>
          </ac:spMkLst>
        </pc:spChg>
        <pc:spChg chg="mod">
          <ac:chgData name="Júlia Sala" userId="63dc6f55-ae33-4c7b-8aed-08a0164ebd9e" providerId="ADAL" clId="{65E902F5-64B0-402B-B4ED-CAADF701BCE7}" dt="2025-10-21T14:13:33.962" v="257"/>
          <ac:spMkLst>
            <pc:docMk/>
            <pc:sldMk cId="421737393" sldId="259"/>
            <ac:spMk id="58" creationId="{23E2CE8B-E70B-99B8-4C7B-4F169A418717}"/>
          </ac:spMkLst>
        </pc:spChg>
        <pc:grpChg chg="add mod">
          <ac:chgData name="Júlia Sala" userId="63dc6f55-ae33-4c7b-8aed-08a0164ebd9e" providerId="ADAL" clId="{65E902F5-64B0-402B-B4ED-CAADF701BCE7}" dt="2025-10-21T14:07:06.630" v="74"/>
          <ac:grpSpMkLst>
            <pc:docMk/>
            <pc:sldMk cId="421737393" sldId="259"/>
            <ac:grpSpMk id="5" creationId="{4E95E45B-B654-9EFA-7728-635CDE405641}"/>
          </ac:grpSpMkLst>
        </pc:grpChg>
        <pc:grpChg chg="add mod">
          <ac:chgData name="Júlia Sala" userId="63dc6f55-ae33-4c7b-8aed-08a0164ebd9e" providerId="ADAL" clId="{65E902F5-64B0-402B-B4ED-CAADF701BCE7}" dt="2025-10-21T14:13:33.962" v="257"/>
          <ac:grpSpMkLst>
            <pc:docMk/>
            <pc:sldMk cId="421737393" sldId="259"/>
            <ac:grpSpMk id="16" creationId="{3DC9E535-DD18-2517-6EE5-AF00127D81A5}"/>
          </ac:grpSpMkLst>
        </pc:grpChg>
        <pc:grpChg chg="del">
          <ac:chgData name="Júlia Sala" userId="63dc6f55-ae33-4c7b-8aed-08a0164ebd9e" providerId="ADAL" clId="{65E902F5-64B0-402B-B4ED-CAADF701BCE7}" dt="2025-10-21T14:13:33.788" v="256" actId="478"/>
          <ac:grpSpMkLst>
            <pc:docMk/>
            <pc:sldMk cId="421737393" sldId="259"/>
            <ac:grpSpMk id="39" creationId="{6AE6FD50-7628-1F12-2923-253025010781}"/>
          </ac:grpSpMkLst>
        </pc:grpChg>
        <pc:picChg chg="del">
          <ac:chgData name="Júlia Sala" userId="63dc6f55-ae33-4c7b-8aed-08a0164ebd9e" providerId="ADAL" clId="{65E902F5-64B0-402B-B4ED-CAADF701BCE7}" dt="2025-10-21T14:07:06.420" v="73" actId="478"/>
          <ac:picMkLst>
            <pc:docMk/>
            <pc:sldMk cId="421737393" sldId="259"/>
            <ac:picMk id="56" creationId="{7C6D7F99-439B-DD2D-91B5-904BD782E349}"/>
          </ac:picMkLst>
        </pc:picChg>
        <pc:cxnChg chg="mod">
          <ac:chgData name="Júlia Sala" userId="63dc6f55-ae33-4c7b-8aed-08a0164ebd9e" providerId="ADAL" clId="{65E902F5-64B0-402B-B4ED-CAADF701BCE7}" dt="2025-10-21T14:13:33.962" v="257"/>
          <ac:cxnSpMkLst>
            <pc:docMk/>
            <pc:sldMk cId="421737393" sldId="259"/>
            <ac:cxnSpMk id="33" creationId="{141B4C3B-0B72-5A0F-C9B7-B5769E287020}"/>
          </ac:cxnSpMkLst>
        </pc:cxnChg>
        <pc:cxnChg chg="mod">
          <ac:chgData name="Júlia Sala" userId="63dc6f55-ae33-4c7b-8aed-08a0164ebd9e" providerId="ADAL" clId="{65E902F5-64B0-402B-B4ED-CAADF701BCE7}" dt="2025-10-21T14:13:33.962" v="257"/>
          <ac:cxnSpMkLst>
            <pc:docMk/>
            <pc:sldMk cId="421737393" sldId="259"/>
            <ac:cxnSpMk id="37" creationId="{0283344B-9C91-4144-3707-8CD93A3AEE00}"/>
          </ac:cxnSpMkLst>
        </pc:cxnChg>
      </pc:sldChg>
      <pc:sldChg chg="addSp delSp modSp mod">
        <pc:chgData name="Júlia Sala" userId="63dc6f55-ae33-4c7b-8aed-08a0164ebd9e" providerId="ADAL" clId="{65E902F5-64B0-402B-B4ED-CAADF701BCE7}" dt="2025-10-22T07:27:15.770" v="1734" actId="790"/>
        <pc:sldMkLst>
          <pc:docMk/>
          <pc:sldMk cId="3806665862" sldId="261"/>
        </pc:sldMkLst>
        <pc:spChg chg="mod">
          <ac:chgData name="Júlia Sala" userId="63dc6f55-ae33-4c7b-8aed-08a0164ebd9e" providerId="ADAL" clId="{65E902F5-64B0-402B-B4ED-CAADF701BCE7}" dt="2025-10-22T07:27:15.770" v="1734" actId="790"/>
          <ac:spMkLst>
            <pc:docMk/>
            <pc:sldMk cId="3806665862" sldId="261"/>
            <ac:spMk id="8" creationId="{AB60A794-EB44-C676-7415-B7C6D1F1D1F4}"/>
          </ac:spMkLst>
        </pc:spChg>
        <pc:spChg chg="mod">
          <ac:chgData name="Júlia Sala" userId="63dc6f55-ae33-4c7b-8aed-08a0164ebd9e" providerId="ADAL" clId="{65E902F5-64B0-402B-B4ED-CAADF701BCE7}" dt="2025-10-21T14:14:14.568" v="342" actId="20577"/>
          <ac:spMkLst>
            <pc:docMk/>
            <pc:sldMk cId="3806665862" sldId="261"/>
            <ac:spMk id="13" creationId="{93FF8E0F-D130-EAB4-0412-E6C5BE53FB75}"/>
          </ac:spMkLst>
        </pc:spChg>
        <pc:spChg chg="mod">
          <ac:chgData name="Júlia Sala" userId="63dc6f55-ae33-4c7b-8aed-08a0164ebd9e" providerId="ADAL" clId="{65E902F5-64B0-402B-B4ED-CAADF701BCE7}" dt="2025-10-22T07:27:15.770" v="1734" actId="790"/>
          <ac:spMkLst>
            <pc:docMk/>
            <pc:sldMk cId="3806665862" sldId="261"/>
            <ac:spMk id="18" creationId="{8D479E7C-FA3C-6072-E3C7-D42BCC42351D}"/>
          </ac:spMkLst>
        </pc:spChg>
        <pc:spChg chg="mod">
          <ac:chgData name="Júlia Sala" userId="63dc6f55-ae33-4c7b-8aed-08a0164ebd9e" providerId="ADAL" clId="{65E902F5-64B0-402B-B4ED-CAADF701BCE7}" dt="2025-10-22T07:27:15.770" v="1734" actId="790"/>
          <ac:spMkLst>
            <pc:docMk/>
            <pc:sldMk cId="3806665862" sldId="261"/>
            <ac:spMk id="19" creationId="{EB0CB8A1-CE48-7D7A-66CE-63A46CECD30A}"/>
          </ac:spMkLst>
        </pc:spChg>
        <pc:spChg chg="mod">
          <ac:chgData name="Júlia Sala" userId="63dc6f55-ae33-4c7b-8aed-08a0164ebd9e" providerId="ADAL" clId="{65E902F5-64B0-402B-B4ED-CAADF701BCE7}" dt="2025-10-22T07:27:15.770" v="1734" actId="790"/>
          <ac:spMkLst>
            <pc:docMk/>
            <pc:sldMk cId="3806665862" sldId="261"/>
            <ac:spMk id="20" creationId="{D638E9AC-5F75-6F56-9BFF-70745361FE65}"/>
          </ac:spMkLst>
        </pc:spChg>
        <pc:spChg chg="mod">
          <ac:chgData name="Júlia Sala" userId="63dc6f55-ae33-4c7b-8aed-08a0164ebd9e" providerId="ADAL" clId="{65E902F5-64B0-402B-B4ED-CAADF701BCE7}" dt="2025-10-21T14:15:22.843" v="511" actId="20577"/>
          <ac:spMkLst>
            <pc:docMk/>
            <pc:sldMk cId="3806665862" sldId="261"/>
            <ac:spMk id="27" creationId="{F5A4C2A1-4969-0BD8-0D36-C62FBBED6778}"/>
          </ac:spMkLst>
        </pc:spChg>
        <pc:spChg chg="mod">
          <ac:chgData name="Júlia Sala" userId="63dc6f55-ae33-4c7b-8aed-08a0164ebd9e" providerId="ADAL" clId="{65E902F5-64B0-402B-B4ED-CAADF701BCE7}" dt="2025-10-21T14:15:29.287" v="535" actId="20577"/>
          <ac:spMkLst>
            <pc:docMk/>
            <pc:sldMk cId="3806665862" sldId="261"/>
            <ac:spMk id="28" creationId="{AEB52A0E-2EDD-AFF9-CBF9-8B0B7D276D96}"/>
          </ac:spMkLst>
        </pc:spChg>
        <pc:spChg chg="mod">
          <ac:chgData name="Júlia Sala" userId="63dc6f55-ae33-4c7b-8aed-08a0164ebd9e" providerId="ADAL" clId="{65E902F5-64B0-402B-B4ED-CAADF701BCE7}" dt="2025-10-21T14:15:32.129" v="546" actId="20577"/>
          <ac:spMkLst>
            <pc:docMk/>
            <pc:sldMk cId="3806665862" sldId="261"/>
            <ac:spMk id="29" creationId="{8884C93F-0BD1-5AF7-253D-9F2478E690B5}"/>
          </ac:spMkLst>
        </pc:spChg>
        <pc:spChg chg="mod">
          <ac:chgData name="Júlia Sala" userId="63dc6f55-ae33-4c7b-8aed-08a0164ebd9e" providerId="ADAL" clId="{65E902F5-64B0-402B-B4ED-CAADF701BCE7}" dt="2025-10-21T14:07:45.384" v="97" actId="790"/>
          <ac:spMkLst>
            <pc:docMk/>
            <pc:sldMk cId="3806665862" sldId="261"/>
            <ac:spMk id="35" creationId="{A24468F6-E0AA-CC98-19B0-80E738F2EF2C}"/>
          </ac:spMkLst>
        </pc:spChg>
        <pc:spChg chg="mod">
          <ac:chgData name="Júlia Sala" userId="63dc6f55-ae33-4c7b-8aed-08a0164ebd9e" providerId="ADAL" clId="{65E902F5-64B0-402B-B4ED-CAADF701BCE7}" dt="2025-10-21T14:07:45.384" v="97" actId="790"/>
          <ac:spMkLst>
            <pc:docMk/>
            <pc:sldMk cId="3806665862" sldId="261"/>
            <ac:spMk id="36" creationId="{4E323144-AA2F-FDBE-DC32-698F49E7B398}"/>
          </ac:spMkLst>
        </pc:spChg>
        <pc:spChg chg="mod">
          <ac:chgData name="Júlia Sala" userId="63dc6f55-ae33-4c7b-8aed-08a0164ebd9e" providerId="ADAL" clId="{65E902F5-64B0-402B-B4ED-CAADF701BCE7}" dt="2025-10-21T14:07:45.384" v="97" actId="790"/>
          <ac:spMkLst>
            <pc:docMk/>
            <pc:sldMk cId="3806665862" sldId="261"/>
            <ac:spMk id="40" creationId="{2C76B01E-A167-3661-464C-A4AEC09842AE}"/>
          </ac:spMkLst>
        </pc:spChg>
        <pc:spChg chg="mod">
          <ac:chgData name="Júlia Sala" userId="63dc6f55-ae33-4c7b-8aed-08a0164ebd9e" providerId="ADAL" clId="{65E902F5-64B0-402B-B4ED-CAADF701BCE7}" dt="2025-10-22T07:27:15.770" v="1734" actId="790"/>
          <ac:spMkLst>
            <pc:docMk/>
            <pc:sldMk cId="3806665862" sldId="261"/>
            <ac:spMk id="41" creationId="{F158C981-C28E-D593-0A43-AE0C6E2A510D}"/>
          </ac:spMkLst>
        </pc:spChg>
        <pc:spChg chg="mod">
          <ac:chgData name="Júlia Sala" userId="63dc6f55-ae33-4c7b-8aed-08a0164ebd9e" providerId="ADAL" clId="{65E902F5-64B0-402B-B4ED-CAADF701BCE7}" dt="2025-10-21T14:14:34.592" v="405" actId="20577"/>
          <ac:spMkLst>
            <pc:docMk/>
            <pc:sldMk cId="3806665862" sldId="261"/>
            <ac:spMk id="43" creationId="{0F9C8C24-6BC3-1CC8-FB3B-80E677604FEE}"/>
          </ac:spMkLst>
        </pc:spChg>
        <pc:spChg chg="mod">
          <ac:chgData name="Júlia Sala" userId="63dc6f55-ae33-4c7b-8aed-08a0164ebd9e" providerId="ADAL" clId="{65E902F5-64B0-402B-B4ED-CAADF701BCE7}" dt="2025-10-22T07:27:15.770" v="1734" actId="790"/>
          <ac:spMkLst>
            <pc:docMk/>
            <pc:sldMk cId="3806665862" sldId="261"/>
            <ac:spMk id="44" creationId="{E12DB7DA-205F-CEBF-47B2-56824F9DB182}"/>
          </ac:spMkLst>
        </pc:spChg>
        <pc:spChg chg="mod">
          <ac:chgData name="Júlia Sala" userId="63dc6f55-ae33-4c7b-8aed-08a0164ebd9e" providerId="ADAL" clId="{65E902F5-64B0-402B-B4ED-CAADF701BCE7}" dt="2025-10-21T14:15:07.833" v="468" actId="20577"/>
          <ac:spMkLst>
            <pc:docMk/>
            <pc:sldMk cId="3806665862" sldId="261"/>
            <ac:spMk id="45" creationId="{E14160F8-1114-87BB-0B14-1ECABCF5049B}"/>
          </ac:spMkLst>
        </pc:spChg>
        <pc:spChg chg="mod">
          <ac:chgData name="Júlia Sala" userId="63dc6f55-ae33-4c7b-8aed-08a0164ebd9e" providerId="ADAL" clId="{65E902F5-64B0-402B-B4ED-CAADF701BCE7}" dt="2025-10-21T14:15:10.397" v="470" actId="20577"/>
          <ac:spMkLst>
            <pc:docMk/>
            <pc:sldMk cId="3806665862" sldId="261"/>
            <ac:spMk id="46" creationId="{3AF1ED02-4D89-34C2-74A6-9AB697BFD4E5}"/>
          </ac:spMkLst>
        </pc:spChg>
        <pc:spChg chg="mod">
          <ac:chgData name="Júlia Sala" userId="63dc6f55-ae33-4c7b-8aed-08a0164ebd9e" providerId="ADAL" clId="{65E902F5-64B0-402B-B4ED-CAADF701BCE7}" dt="2025-10-21T14:07:45.384" v="97" actId="790"/>
          <ac:spMkLst>
            <pc:docMk/>
            <pc:sldMk cId="3806665862" sldId="261"/>
            <ac:spMk id="59" creationId="{806AC4F2-6FA4-3E0A-A2CA-768CF2E24B65}"/>
          </ac:spMkLst>
        </pc:spChg>
        <pc:spChg chg="mod">
          <ac:chgData name="Júlia Sala" userId="63dc6f55-ae33-4c7b-8aed-08a0164ebd9e" providerId="ADAL" clId="{65E902F5-64B0-402B-B4ED-CAADF701BCE7}" dt="2025-10-22T07:27:15.770" v="1734" actId="790"/>
          <ac:spMkLst>
            <pc:docMk/>
            <pc:sldMk cId="3806665862" sldId="261"/>
            <ac:spMk id="60" creationId="{914C1182-893F-1D7B-01AA-288A33FA8EE5}"/>
          </ac:spMkLst>
        </pc:spChg>
        <pc:spChg chg="mod">
          <ac:chgData name="Júlia Sala" userId="63dc6f55-ae33-4c7b-8aed-08a0164ebd9e" providerId="ADAL" clId="{65E902F5-64B0-402B-B4ED-CAADF701BCE7}" dt="2025-10-22T07:27:15.770" v="1734" actId="790"/>
          <ac:spMkLst>
            <pc:docMk/>
            <pc:sldMk cId="3806665862" sldId="261"/>
            <ac:spMk id="62" creationId="{E48C2BC5-1A98-3280-6DA5-61501FDC5EA8}"/>
          </ac:spMkLst>
        </pc:spChg>
        <pc:spChg chg="mod">
          <ac:chgData name="Júlia Sala" userId="63dc6f55-ae33-4c7b-8aed-08a0164ebd9e" providerId="ADAL" clId="{65E902F5-64B0-402B-B4ED-CAADF701BCE7}" dt="2025-10-22T07:27:15.770" v="1734" actId="790"/>
          <ac:spMkLst>
            <pc:docMk/>
            <pc:sldMk cId="3806665862" sldId="261"/>
            <ac:spMk id="65" creationId="{91EB7C2E-6EA8-2EB9-A4CE-25E9D05C6219}"/>
          </ac:spMkLst>
        </pc:spChg>
        <pc:spChg chg="mod">
          <ac:chgData name="Júlia Sala" userId="63dc6f55-ae33-4c7b-8aed-08a0164ebd9e" providerId="ADAL" clId="{65E902F5-64B0-402B-B4ED-CAADF701BCE7}" dt="2025-10-22T07:27:15.770" v="1734" actId="790"/>
          <ac:spMkLst>
            <pc:docMk/>
            <pc:sldMk cId="3806665862" sldId="261"/>
            <ac:spMk id="84" creationId="{657090EA-D16B-7122-63F8-FE92E25350B8}"/>
          </ac:spMkLst>
        </pc:spChg>
        <pc:grpChg chg="add mod">
          <ac:chgData name="Júlia Sala" userId="63dc6f55-ae33-4c7b-8aed-08a0164ebd9e" providerId="ADAL" clId="{65E902F5-64B0-402B-B4ED-CAADF701BCE7}" dt="2025-10-21T14:07:11.780" v="78"/>
          <ac:grpSpMkLst>
            <pc:docMk/>
            <pc:sldMk cId="3806665862" sldId="261"/>
            <ac:grpSpMk id="10" creationId="{97CC058C-4646-FF0F-4CA5-A6323C4F69D2}"/>
          </ac:grpSpMkLst>
        </pc:grpChg>
        <pc:picChg chg="del">
          <ac:chgData name="Júlia Sala" userId="63dc6f55-ae33-4c7b-8aed-08a0164ebd9e" providerId="ADAL" clId="{65E902F5-64B0-402B-B4ED-CAADF701BCE7}" dt="2025-10-21T14:07:11.597" v="77" actId="478"/>
          <ac:picMkLst>
            <pc:docMk/>
            <pc:sldMk cId="3806665862" sldId="261"/>
            <ac:picMk id="17" creationId="{0C432FE2-4FFD-2576-6ECA-594209792664}"/>
          </ac:picMkLst>
        </pc:picChg>
      </pc:sldChg>
      <pc:sldChg chg="addSp delSp modSp mod">
        <pc:chgData name="Júlia Sala" userId="63dc6f55-ae33-4c7b-8aed-08a0164ebd9e" providerId="ADAL" clId="{65E902F5-64B0-402B-B4ED-CAADF701BCE7}" dt="2025-10-22T07:27:15.770" v="1734" actId="790"/>
        <pc:sldMkLst>
          <pc:docMk/>
          <pc:sldMk cId="1868186336" sldId="262"/>
        </pc:sldMkLst>
        <pc:spChg chg="mod">
          <ac:chgData name="Júlia Sala" userId="63dc6f55-ae33-4c7b-8aed-08a0164ebd9e" providerId="ADAL" clId="{65E902F5-64B0-402B-B4ED-CAADF701BCE7}" dt="2025-10-22T07:27:15.770" v="1734" actId="790"/>
          <ac:spMkLst>
            <pc:docMk/>
            <pc:sldMk cId="1868186336" sldId="262"/>
            <ac:spMk id="4" creationId="{450E37A8-83D4-801A-5E6C-D7BCCC2AEF37}"/>
          </ac:spMkLst>
        </pc:spChg>
        <pc:spChg chg="mod">
          <ac:chgData name="Júlia Sala" userId="63dc6f55-ae33-4c7b-8aed-08a0164ebd9e" providerId="ADAL" clId="{65E902F5-64B0-402B-B4ED-CAADF701BCE7}" dt="2025-10-21T14:07:45.384" v="97" actId="790"/>
          <ac:spMkLst>
            <pc:docMk/>
            <pc:sldMk cId="1868186336" sldId="262"/>
            <ac:spMk id="7" creationId="{FC18FE63-6EAC-A6FD-4ECA-67333561D5B9}"/>
          </ac:spMkLst>
        </pc:spChg>
        <pc:spChg chg="mod">
          <ac:chgData name="Júlia Sala" userId="63dc6f55-ae33-4c7b-8aed-08a0164ebd9e" providerId="ADAL" clId="{65E902F5-64B0-402B-B4ED-CAADF701BCE7}" dt="2025-10-22T07:27:15.770" v="1734" actId="790"/>
          <ac:spMkLst>
            <pc:docMk/>
            <pc:sldMk cId="1868186336" sldId="262"/>
            <ac:spMk id="13" creationId="{149D1313-7B9A-D62F-A849-C77108B720EE}"/>
          </ac:spMkLst>
        </pc:spChg>
        <pc:spChg chg="mod">
          <ac:chgData name="Júlia Sala" userId="63dc6f55-ae33-4c7b-8aed-08a0164ebd9e" providerId="ADAL" clId="{65E902F5-64B0-402B-B4ED-CAADF701BCE7}" dt="2025-10-22T07:27:15.770" v="1734" actId="790"/>
          <ac:spMkLst>
            <pc:docMk/>
            <pc:sldMk cId="1868186336" sldId="262"/>
            <ac:spMk id="15" creationId="{1DCEB45C-F729-2F62-AB3E-2A868746F5D0}"/>
          </ac:spMkLst>
        </pc:spChg>
        <pc:spChg chg="mod">
          <ac:chgData name="Júlia Sala" userId="63dc6f55-ae33-4c7b-8aed-08a0164ebd9e" providerId="ADAL" clId="{65E902F5-64B0-402B-B4ED-CAADF701BCE7}" dt="2025-10-21T14:07:45.384" v="97" actId="790"/>
          <ac:spMkLst>
            <pc:docMk/>
            <pc:sldMk cId="1868186336" sldId="262"/>
            <ac:spMk id="17" creationId="{7E53DADD-7626-22B1-4ECA-ECDE71D37DAB}"/>
          </ac:spMkLst>
        </pc:spChg>
        <pc:spChg chg="mod">
          <ac:chgData name="Júlia Sala" userId="63dc6f55-ae33-4c7b-8aed-08a0164ebd9e" providerId="ADAL" clId="{65E902F5-64B0-402B-B4ED-CAADF701BCE7}" dt="2025-10-21T14:07:45.384" v="97" actId="790"/>
          <ac:spMkLst>
            <pc:docMk/>
            <pc:sldMk cId="1868186336" sldId="262"/>
            <ac:spMk id="18" creationId="{209EEEFF-308E-C428-5ED2-28451B566F8F}"/>
          </ac:spMkLst>
        </pc:spChg>
        <pc:spChg chg="mod">
          <ac:chgData name="Júlia Sala" userId="63dc6f55-ae33-4c7b-8aed-08a0164ebd9e" providerId="ADAL" clId="{65E902F5-64B0-402B-B4ED-CAADF701BCE7}" dt="2025-10-21T14:07:45.384" v="97" actId="790"/>
          <ac:spMkLst>
            <pc:docMk/>
            <pc:sldMk cId="1868186336" sldId="262"/>
            <ac:spMk id="23" creationId="{84CB1377-E97E-996E-BE6E-C583775476E2}"/>
          </ac:spMkLst>
        </pc:spChg>
        <pc:spChg chg="mod">
          <ac:chgData name="Júlia Sala" userId="63dc6f55-ae33-4c7b-8aed-08a0164ebd9e" providerId="ADAL" clId="{65E902F5-64B0-402B-B4ED-CAADF701BCE7}" dt="2025-10-21T14:07:24.455" v="86"/>
          <ac:spMkLst>
            <pc:docMk/>
            <pc:sldMk cId="1868186336" sldId="262"/>
            <ac:spMk id="27" creationId="{7FB6DBD3-A0B4-339A-E109-F405271947FA}"/>
          </ac:spMkLst>
        </pc:spChg>
        <pc:spChg chg="mod">
          <ac:chgData name="Júlia Sala" userId="63dc6f55-ae33-4c7b-8aed-08a0164ebd9e" providerId="ADAL" clId="{65E902F5-64B0-402B-B4ED-CAADF701BCE7}" dt="2025-10-21T14:17:43.712" v="642"/>
          <ac:spMkLst>
            <pc:docMk/>
            <pc:sldMk cId="1868186336" sldId="262"/>
            <ac:spMk id="30" creationId="{38D0B52A-6B4B-C87B-8369-8677B0EBB3B2}"/>
          </ac:spMkLst>
        </pc:spChg>
        <pc:spChg chg="mod">
          <ac:chgData name="Júlia Sala" userId="63dc6f55-ae33-4c7b-8aed-08a0164ebd9e" providerId="ADAL" clId="{65E902F5-64B0-402B-B4ED-CAADF701BCE7}" dt="2025-10-22T07:27:15.770" v="1734" actId="790"/>
          <ac:spMkLst>
            <pc:docMk/>
            <pc:sldMk cId="1868186336" sldId="262"/>
            <ac:spMk id="31" creationId="{1CE57FF3-4B72-8A2A-2AEE-F5896191A919}"/>
          </ac:spMkLst>
        </pc:spChg>
        <pc:spChg chg="mod">
          <ac:chgData name="Júlia Sala" userId="63dc6f55-ae33-4c7b-8aed-08a0164ebd9e" providerId="ADAL" clId="{65E902F5-64B0-402B-B4ED-CAADF701BCE7}" dt="2025-10-21T14:07:45.384" v="97" actId="790"/>
          <ac:spMkLst>
            <pc:docMk/>
            <pc:sldMk cId="1868186336" sldId="262"/>
            <ac:spMk id="38" creationId="{D51CB3C2-F691-D34F-65E5-9A6E27FC78F2}"/>
          </ac:spMkLst>
        </pc:spChg>
        <pc:spChg chg="mod">
          <ac:chgData name="Júlia Sala" userId="63dc6f55-ae33-4c7b-8aed-08a0164ebd9e" providerId="ADAL" clId="{65E902F5-64B0-402B-B4ED-CAADF701BCE7}" dt="2025-10-22T07:27:15.770" v="1734" actId="790"/>
          <ac:spMkLst>
            <pc:docMk/>
            <pc:sldMk cId="1868186336" sldId="262"/>
            <ac:spMk id="41" creationId="{ADD4DF40-BCBB-C155-AF93-E90FFEA0A071}"/>
          </ac:spMkLst>
        </pc:spChg>
        <pc:spChg chg="mod">
          <ac:chgData name="Júlia Sala" userId="63dc6f55-ae33-4c7b-8aed-08a0164ebd9e" providerId="ADAL" clId="{65E902F5-64B0-402B-B4ED-CAADF701BCE7}" dt="2025-10-21T14:07:45.384" v="97" actId="790"/>
          <ac:spMkLst>
            <pc:docMk/>
            <pc:sldMk cId="1868186336" sldId="262"/>
            <ac:spMk id="42" creationId="{A8F6BA07-5017-E447-B263-75814AC2FD86}"/>
          </ac:spMkLst>
        </pc:spChg>
        <pc:spChg chg="mod">
          <ac:chgData name="Júlia Sala" userId="63dc6f55-ae33-4c7b-8aed-08a0164ebd9e" providerId="ADAL" clId="{65E902F5-64B0-402B-B4ED-CAADF701BCE7}" dt="2025-10-22T07:27:15.770" v="1734" actId="790"/>
          <ac:spMkLst>
            <pc:docMk/>
            <pc:sldMk cId="1868186336" sldId="262"/>
            <ac:spMk id="43" creationId="{6946FECB-415E-168E-86DF-0571D1D7393C}"/>
          </ac:spMkLst>
        </pc:spChg>
        <pc:spChg chg="mod">
          <ac:chgData name="Júlia Sala" userId="63dc6f55-ae33-4c7b-8aed-08a0164ebd9e" providerId="ADAL" clId="{65E902F5-64B0-402B-B4ED-CAADF701BCE7}" dt="2025-10-22T07:27:15.770" v="1734" actId="790"/>
          <ac:spMkLst>
            <pc:docMk/>
            <pc:sldMk cId="1868186336" sldId="262"/>
            <ac:spMk id="44" creationId="{3D7E387C-3CD5-5B25-D3E6-A08E16481FB2}"/>
          </ac:spMkLst>
        </pc:spChg>
        <pc:spChg chg="mod">
          <ac:chgData name="Júlia Sala" userId="63dc6f55-ae33-4c7b-8aed-08a0164ebd9e" providerId="ADAL" clId="{65E902F5-64B0-402B-B4ED-CAADF701BCE7}" dt="2025-10-21T14:17:43.712" v="642"/>
          <ac:spMkLst>
            <pc:docMk/>
            <pc:sldMk cId="1868186336" sldId="262"/>
            <ac:spMk id="45" creationId="{E693C5DB-5A53-B668-1E23-D2D19604E528}"/>
          </ac:spMkLst>
        </pc:spChg>
        <pc:spChg chg="mod">
          <ac:chgData name="Júlia Sala" userId="63dc6f55-ae33-4c7b-8aed-08a0164ebd9e" providerId="ADAL" clId="{65E902F5-64B0-402B-B4ED-CAADF701BCE7}" dt="2025-10-21T14:17:43.712" v="642"/>
          <ac:spMkLst>
            <pc:docMk/>
            <pc:sldMk cId="1868186336" sldId="262"/>
            <ac:spMk id="46" creationId="{AE14A919-CC00-E362-A69F-30942D728BDE}"/>
          </ac:spMkLst>
        </pc:spChg>
        <pc:spChg chg="mod">
          <ac:chgData name="Júlia Sala" userId="63dc6f55-ae33-4c7b-8aed-08a0164ebd9e" providerId="ADAL" clId="{65E902F5-64B0-402B-B4ED-CAADF701BCE7}" dt="2025-10-21T14:17:54.322" v="644" actId="108"/>
          <ac:spMkLst>
            <pc:docMk/>
            <pc:sldMk cId="1868186336" sldId="262"/>
            <ac:spMk id="53" creationId="{2B816727-D9F5-10E9-3DC3-64822A4C780A}"/>
          </ac:spMkLst>
        </pc:spChg>
        <pc:spChg chg="mod">
          <ac:chgData name="Júlia Sala" userId="63dc6f55-ae33-4c7b-8aed-08a0164ebd9e" providerId="ADAL" clId="{65E902F5-64B0-402B-B4ED-CAADF701BCE7}" dt="2025-10-21T14:18:00.623" v="684" actId="1036"/>
          <ac:spMkLst>
            <pc:docMk/>
            <pc:sldMk cId="1868186336" sldId="262"/>
            <ac:spMk id="54" creationId="{39476071-4B6E-F2CA-69C4-A1F733696B68}"/>
          </ac:spMkLst>
        </pc:spChg>
        <pc:spChg chg="mod">
          <ac:chgData name="Júlia Sala" userId="63dc6f55-ae33-4c7b-8aed-08a0164ebd9e" providerId="ADAL" clId="{65E902F5-64B0-402B-B4ED-CAADF701BCE7}" dt="2025-10-21T14:17:43.712" v="642"/>
          <ac:spMkLst>
            <pc:docMk/>
            <pc:sldMk cId="1868186336" sldId="262"/>
            <ac:spMk id="55" creationId="{05D5A959-1B93-BD22-D212-482AF321F46D}"/>
          </ac:spMkLst>
        </pc:spChg>
        <pc:spChg chg="mod">
          <ac:chgData name="Júlia Sala" userId="63dc6f55-ae33-4c7b-8aed-08a0164ebd9e" providerId="ADAL" clId="{65E902F5-64B0-402B-B4ED-CAADF701BCE7}" dt="2025-10-21T14:17:43.712" v="642"/>
          <ac:spMkLst>
            <pc:docMk/>
            <pc:sldMk cId="1868186336" sldId="262"/>
            <ac:spMk id="56" creationId="{E9AB53E2-2914-EEF0-16A7-4A477409D442}"/>
          </ac:spMkLst>
        </pc:spChg>
        <pc:spChg chg="mod">
          <ac:chgData name="Júlia Sala" userId="63dc6f55-ae33-4c7b-8aed-08a0164ebd9e" providerId="ADAL" clId="{65E902F5-64B0-402B-B4ED-CAADF701BCE7}" dt="2025-10-21T14:17:49.890" v="643" actId="108"/>
          <ac:spMkLst>
            <pc:docMk/>
            <pc:sldMk cId="1868186336" sldId="262"/>
            <ac:spMk id="58" creationId="{D34F421C-8CAE-5AF8-3C98-92FC5662FBC8}"/>
          </ac:spMkLst>
        </pc:spChg>
        <pc:spChg chg="mod">
          <ac:chgData name="Júlia Sala" userId="63dc6f55-ae33-4c7b-8aed-08a0164ebd9e" providerId="ADAL" clId="{65E902F5-64B0-402B-B4ED-CAADF701BCE7}" dt="2025-10-22T07:27:15.770" v="1734" actId="790"/>
          <ac:spMkLst>
            <pc:docMk/>
            <pc:sldMk cId="1868186336" sldId="262"/>
            <ac:spMk id="59" creationId="{FE2DCED9-E0DF-3745-D8F1-7A96423FCA58}"/>
          </ac:spMkLst>
        </pc:spChg>
        <pc:spChg chg="mod">
          <ac:chgData name="Júlia Sala" userId="63dc6f55-ae33-4c7b-8aed-08a0164ebd9e" providerId="ADAL" clId="{65E902F5-64B0-402B-B4ED-CAADF701BCE7}" dt="2025-10-21T14:07:45.384" v="97" actId="790"/>
          <ac:spMkLst>
            <pc:docMk/>
            <pc:sldMk cId="1868186336" sldId="262"/>
            <ac:spMk id="76" creationId="{53CC9052-6921-51F8-662D-8FBB793C3698}"/>
          </ac:spMkLst>
        </pc:spChg>
        <pc:spChg chg="mod">
          <ac:chgData name="Júlia Sala" userId="63dc6f55-ae33-4c7b-8aed-08a0164ebd9e" providerId="ADAL" clId="{65E902F5-64B0-402B-B4ED-CAADF701BCE7}" dt="2025-10-22T07:27:15.770" v="1734" actId="790"/>
          <ac:spMkLst>
            <pc:docMk/>
            <pc:sldMk cId="1868186336" sldId="262"/>
            <ac:spMk id="77" creationId="{9943C0D4-D1FA-916F-5051-260F0125FA2A}"/>
          </ac:spMkLst>
        </pc:spChg>
        <pc:spChg chg="mod">
          <ac:chgData name="Júlia Sala" userId="63dc6f55-ae33-4c7b-8aed-08a0164ebd9e" providerId="ADAL" clId="{65E902F5-64B0-402B-B4ED-CAADF701BCE7}" dt="2025-10-21T14:07:45.384" v="97" actId="790"/>
          <ac:spMkLst>
            <pc:docMk/>
            <pc:sldMk cId="1868186336" sldId="262"/>
            <ac:spMk id="82" creationId="{C670DF26-A505-2989-F978-7858752A09F3}"/>
          </ac:spMkLst>
        </pc:spChg>
        <pc:spChg chg="mod">
          <ac:chgData name="Júlia Sala" userId="63dc6f55-ae33-4c7b-8aed-08a0164ebd9e" providerId="ADAL" clId="{65E902F5-64B0-402B-B4ED-CAADF701BCE7}" dt="2025-10-22T07:27:15.770" v="1734" actId="790"/>
          <ac:spMkLst>
            <pc:docMk/>
            <pc:sldMk cId="1868186336" sldId="262"/>
            <ac:spMk id="85" creationId="{A5C162A1-1496-609D-0116-96F008B5D9F9}"/>
          </ac:spMkLst>
        </pc:spChg>
        <pc:grpChg chg="add mod">
          <ac:chgData name="Júlia Sala" userId="63dc6f55-ae33-4c7b-8aed-08a0164ebd9e" providerId="ADAL" clId="{65E902F5-64B0-402B-B4ED-CAADF701BCE7}" dt="2025-10-21T14:07:24.455" v="86"/>
          <ac:grpSpMkLst>
            <pc:docMk/>
            <pc:sldMk cId="1868186336" sldId="262"/>
            <ac:grpSpMk id="6" creationId="{FD3375B8-442F-E1CF-A1F8-0897B3B07CA1}"/>
          </ac:grpSpMkLst>
        </pc:grpChg>
        <pc:grpChg chg="del">
          <ac:chgData name="Júlia Sala" userId="63dc6f55-ae33-4c7b-8aed-08a0164ebd9e" providerId="ADAL" clId="{65E902F5-64B0-402B-B4ED-CAADF701BCE7}" dt="2025-10-21T14:17:43.460" v="641" actId="478"/>
          <ac:grpSpMkLst>
            <pc:docMk/>
            <pc:sldMk cId="1868186336" sldId="262"/>
            <ac:grpSpMk id="19" creationId="{3C5C85F6-EA69-95FB-EA28-9F9DA9CE558D}"/>
          </ac:grpSpMkLst>
        </pc:grpChg>
        <pc:picChg chg="del">
          <ac:chgData name="Júlia Sala" userId="63dc6f55-ae33-4c7b-8aed-08a0164ebd9e" providerId="ADAL" clId="{65E902F5-64B0-402B-B4ED-CAADF701BCE7}" dt="2025-10-21T14:07:24.280" v="85" actId="478"/>
          <ac:picMkLst>
            <pc:docMk/>
            <pc:sldMk cId="1868186336" sldId="262"/>
            <ac:picMk id="57" creationId="{B403D733-C5B6-23A8-D15E-B4E9553E355E}"/>
          </ac:picMkLst>
        </pc:picChg>
      </pc:sldChg>
      <pc:sldChg chg="addSp delSp modSp mod">
        <pc:chgData name="Júlia Sala" userId="63dc6f55-ae33-4c7b-8aed-08a0164ebd9e" providerId="ADAL" clId="{65E902F5-64B0-402B-B4ED-CAADF701BCE7}" dt="2025-10-22T07:27:15.770" v="1734" actId="790"/>
        <pc:sldMkLst>
          <pc:docMk/>
          <pc:sldMk cId="1765765040" sldId="265"/>
        </pc:sldMkLst>
        <pc:spChg chg="mod">
          <ac:chgData name="Júlia Sala" userId="63dc6f55-ae33-4c7b-8aed-08a0164ebd9e" providerId="ADAL" clId="{65E902F5-64B0-402B-B4ED-CAADF701BCE7}" dt="2025-10-22T07:27:15.770" v="1734" actId="790"/>
          <ac:spMkLst>
            <pc:docMk/>
            <pc:sldMk cId="1765765040" sldId="265"/>
            <ac:spMk id="2" creationId="{2777A289-E836-98EE-C868-56F0FB442B9B}"/>
          </ac:spMkLst>
        </pc:spChg>
        <pc:spChg chg="mod">
          <ac:chgData name="Júlia Sala" userId="63dc6f55-ae33-4c7b-8aed-08a0164ebd9e" providerId="ADAL" clId="{65E902F5-64B0-402B-B4ED-CAADF701BCE7}" dt="2025-10-21T14:09:43.400" v="150" actId="114"/>
          <ac:spMkLst>
            <pc:docMk/>
            <pc:sldMk cId="1765765040" sldId="265"/>
            <ac:spMk id="4" creationId="{D380B605-CC1B-A112-5133-CE0725E1F842}"/>
          </ac:spMkLst>
        </pc:spChg>
        <pc:spChg chg="mod">
          <ac:chgData name="Júlia Sala" userId="63dc6f55-ae33-4c7b-8aed-08a0164ebd9e" providerId="ADAL" clId="{65E902F5-64B0-402B-B4ED-CAADF701BCE7}" dt="2025-10-22T07:27:15.770" v="1734" actId="790"/>
          <ac:spMkLst>
            <pc:docMk/>
            <pc:sldMk cId="1765765040" sldId="265"/>
            <ac:spMk id="9" creationId="{403EC703-04A7-5C3D-405F-5DD317BF2696}"/>
          </ac:spMkLst>
        </pc:spChg>
        <pc:spChg chg="mod">
          <ac:chgData name="Júlia Sala" userId="63dc6f55-ae33-4c7b-8aed-08a0164ebd9e" providerId="ADAL" clId="{65E902F5-64B0-402B-B4ED-CAADF701BCE7}" dt="2025-10-21T14:07:45.384" v="97" actId="790"/>
          <ac:spMkLst>
            <pc:docMk/>
            <pc:sldMk cId="1765765040" sldId="265"/>
            <ac:spMk id="12" creationId="{D3500A5D-35E3-DCBF-A46A-39D0FF419A70}"/>
          </ac:spMkLst>
        </pc:spChg>
        <pc:spChg chg="mod">
          <ac:chgData name="Júlia Sala" userId="63dc6f55-ae33-4c7b-8aed-08a0164ebd9e" providerId="ADAL" clId="{65E902F5-64B0-402B-B4ED-CAADF701BCE7}" dt="2025-10-21T14:07:45.384" v="97" actId="790"/>
          <ac:spMkLst>
            <pc:docMk/>
            <pc:sldMk cId="1765765040" sldId="265"/>
            <ac:spMk id="13" creationId="{A7BE196A-8599-11D4-8658-ADBC80B3D962}"/>
          </ac:spMkLst>
        </pc:spChg>
        <pc:spChg chg="mod">
          <ac:chgData name="Júlia Sala" userId="63dc6f55-ae33-4c7b-8aed-08a0164ebd9e" providerId="ADAL" clId="{65E902F5-64B0-402B-B4ED-CAADF701BCE7}" dt="2025-10-21T14:07:45.384" v="97" actId="790"/>
          <ac:spMkLst>
            <pc:docMk/>
            <pc:sldMk cId="1765765040" sldId="265"/>
            <ac:spMk id="15" creationId="{D3FBCD95-113B-0B8A-5D50-005B2A51081D}"/>
          </ac:spMkLst>
        </pc:spChg>
        <pc:spChg chg="mod">
          <ac:chgData name="Júlia Sala" userId="63dc6f55-ae33-4c7b-8aed-08a0164ebd9e" providerId="ADAL" clId="{65E902F5-64B0-402B-B4ED-CAADF701BCE7}" dt="2025-10-22T07:27:15.770" v="1734" actId="790"/>
          <ac:spMkLst>
            <pc:docMk/>
            <pc:sldMk cId="1765765040" sldId="265"/>
            <ac:spMk id="16" creationId="{02FC134B-4FAD-B88E-349D-A1A8C217349F}"/>
          </ac:spMkLst>
        </pc:spChg>
        <pc:spChg chg="mod">
          <ac:chgData name="Júlia Sala" userId="63dc6f55-ae33-4c7b-8aed-08a0164ebd9e" providerId="ADAL" clId="{65E902F5-64B0-402B-B4ED-CAADF701BCE7}" dt="2025-10-22T07:27:15.770" v="1734" actId="790"/>
          <ac:spMkLst>
            <pc:docMk/>
            <pc:sldMk cId="1765765040" sldId="265"/>
            <ac:spMk id="17" creationId="{51400895-49F3-BF9E-882F-C9A6F22BA3B9}"/>
          </ac:spMkLst>
        </pc:spChg>
        <pc:spChg chg="mod">
          <ac:chgData name="Júlia Sala" userId="63dc6f55-ae33-4c7b-8aed-08a0164ebd9e" providerId="ADAL" clId="{65E902F5-64B0-402B-B4ED-CAADF701BCE7}" dt="2025-10-22T07:27:15.770" v="1734" actId="790"/>
          <ac:spMkLst>
            <pc:docMk/>
            <pc:sldMk cId="1765765040" sldId="265"/>
            <ac:spMk id="18" creationId="{A7878E1B-EC0A-DF22-E0F5-7F066F282A8F}"/>
          </ac:spMkLst>
        </pc:spChg>
        <pc:spChg chg="mod">
          <ac:chgData name="Júlia Sala" userId="63dc6f55-ae33-4c7b-8aed-08a0164ebd9e" providerId="ADAL" clId="{65E902F5-64B0-402B-B4ED-CAADF701BCE7}" dt="2025-10-22T07:27:15.770" v="1734" actId="790"/>
          <ac:spMkLst>
            <pc:docMk/>
            <pc:sldMk cId="1765765040" sldId="265"/>
            <ac:spMk id="19" creationId="{070B351B-0C76-1235-4A8D-D4EE03E98751}"/>
          </ac:spMkLst>
        </pc:spChg>
        <pc:spChg chg="mod">
          <ac:chgData name="Júlia Sala" userId="63dc6f55-ae33-4c7b-8aed-08a0164ebd9e" providerId="ADAL" clId="{65E902F5-64B0-402B-B4ED-CAADF701BCE7}" dt="2025-10-21T14:14:02.497" v="326" actId="20577"/>
          <ac:spMkLst>
            <pc:docMk/>
            <pc:sldMk cId="1765765040" sldId="265"/>
            <ac:spMk id="21" creationId="{FA09149F-9F14-A134-5434-A72E080AC3B2}"/>
          </ac:spMkLst>
        </pc:spChg>
        <pc:spChg chg="mod">
          <ac:chgData name="Júlia Sala" userId="63dc6f55-ae33-4c7b-8aed-08a0164ebd9e" providerId="ADAL" clId="{65E902F5-64B0-402B-B4ED-CAADF701BCE7}" dt="2025-10-22T07:27:15.770" v="1734" actId="790"/>
          <ac:spMkLst>
            <pc:docMk/>
            <pc:sldMk cId="1765765040" sldId="265"/>
            <ac:spMk id="22" creationId="{67E11658-43BF-575B-4009-02B5B4EDC41D}"/>
          </ac:spMkLst>
        </pc:spChg>
        <pc:spChg chg="mod">
          <ac:chgData name="Júlia Sala" userId="63dc6f55-ae33-4c7b-8aed-08a0164ebd9e" providerId="ADAL" clId="{65E902F5-64B0-402B-B4ED-CAADF701BCE7}" dt="2025-10-21T14:07:45.384" v="97" actId="790"/>
          <ac:spMkLst>
            <pc:docMk/>
            <pc:sldMk cId="1765765040" sldId="265"/>
            <ac:spMk id="31" creationId="{FC053454-6FB1-4C1B-351B-220B5712F238}"/>
          </ac:spMkLst>
        </pc:spChg>
        <pc:spChg chg="mod">
          <ac:chgData name="Júlia Sala" userId="63dc6f55-ae33-4c7b-8aed-08a0164ebd9e" providerId="ADAL" clId="{65E902F5-64B0-402B-B4ED-CAADF701BCE7}" dt="2025-10-22T07:27:15.770" v="1734" actId="790"/>
          <ac:spMkLst>
            <pc:docMk/>
            <pc:sldMk cId="1765765040" sldId="265"/>
            <ac:spMk id="48" creationId="{AC0D8CC5-8B8F-CC5C-03DA-9840084C2DD7}"/>
          </ac:spMkLst>
        </pc:spChg>
        <pc:spChg chg="mod">
          <ac:chgData name="Júlia Sala" userId="63dc6f55-ae33-4c7b-8aed-08a0164ebd9e" providerId="ADAL" clId="{65E902F5-64B0-402B-B4ED-CAADF701BCE7}" dt="2025-10-22T07:27:15.770" v="1734" actId="790"/>
          <ac:spMkLst>
            <pc:docMk/>
            <pc:sldMk cId="1765765040" sldId="265"/>
            <ac:spMk id="49" creationId="{F72D608A-43E0-958E-7554-614099489B1A}"/>
          </ac:spMkLst>
        </pc:spChg>
        <pc:spChg chg="mod">
          <ac:chgData name="Júlia Sala" userId="63dc6f55-ae33-4c7b-8aed-08a0164ebd9e" providerId="ADAL" clId="{65E902F5-64B0-402B-B4ED-CAADF701BCE7}" dt="2025-10-22T07:27:15.770" v="1734" actId="790"/>
          <ac:spMkLst>
            <pc:docMk/>
            <pc:sldMk cId="1765765040" sldId="265"/>
            <ac:spMk id="50" creationId="{712B1007-4647-57A9-A225-28970D0768D3}"/>
          </ac:spMkLst>
        </pc:spChg>
        <pc:grpChg chg="add mod">
          <ac:chgData name="Júlia Sala" userId="63dc6f55-ae33-4c7b-8aed-08a0164ebd9e" providerId="ADAL" clId="{65E902F5-64B0-402B-B4ED-CAADF701BCE7}" dt="2025-10-21T14:07:09.083" v="76"/>
          <ac:grpSpMkLst>
            <pc:docMk/>
            <pc:sldMk cId="1765765040" sldId="265"/>
            <ac:grpSpMk id="6" creationId="{48BFB1C2-D355-2F81-D6B1-9919567C3479}"/>
          </ac:grpSpMkLst>
        </pc:grpChg>
        <pc:picChg chg="del">
          <ac:chgData name="Júlia Sala" userId="63dc6f55-ae33-4c7b-8aed-08a0164ebd9e" providerId="ADAL" clId="{65E902F5-64B0-402B-B4ED-CAADF701BCE7}" dt="2025-10-21T14:07:08.890" v="75" actId="478"/>
          <ac:picMkLst>
            <pc:docMk/>
            <pc:sldMk cId="1765765040" sldId="265"/>
            <ac:picMk id="5" creationId="{8BAC8AD0-4DEC-94E8-D536-5421A403F6CE}"/>
          </ac:picMkLst>
        </pc:picChg>
      </pc:sldChg>
      <pc:sldChg chg="addSp delSp modSp mod">
        <pc:chgData name="Júlia Sala" userId="63dc6f55-ae33-4c7b-8aed-08a0164ebd9e" providerId="ADAL" clId="{65E902F5-64B0-402B-B4ED-CAADF701BCE7}" dt="2025-10-22T07:51:54.428" v="3110" actId="20577"/>
        <pc:sldMkLst>
          <pc:docMk/>
          <pc:sldMk cId="487411" sldId="272"/>
        </pc:sldMkLst>
        <pc:spChg chg="mod">
          <ac:chgData name="Júlia Sala" userId="63dc6f55-ae33-4c7b-8aed-08a0164ebd9e" providerId="ADAL" clId="{65E902F5-64B0-402B-B4ED-CAADF701BCE7}" dt="2025-10-22T07:27:15.770" v="1734" actId="790"/>
          <ac:spMkLst>
            <pc:docMk/>
            <pc:sldMk cId="487411" sldId="272"/>
            <ac:spMk id="3" creationId="{26850A3F-25EF-9848-649F-B15E9932E793}"/>
          </ac:spMkLst>
        </pc:spChg>
        <pc:spChg chg="mod">
          <ac:chgData name="Júlia Sala" userId="63dc6f55-ae33-4c7b-8aed-08a0164ebd9e" providerId="ADAL" clId="{65E902F5-64B0-402B-B4ED-CAADF701BCE7}" dt="2025-10-21T14:07:45.384" v="97" actId="790"/>
          <ac:spMkLst>
            <pc:docMk/>
            <pc:sldMk cId="487411" sldId="272"/>
            <ac:spMk id="7" creationId="{E5137421-3E8E-D861-3B24-312941B746FD}"/>
          </ac:spMkLst>
        </pc:spChg>
        <pc:spChg chg="mod">
          <ac:chgData name="Júlia Sala" userId="63dc6f55-ae33-4c7b-8aed-08a0164ebd9e" providerId="ADAL" clId="{65E902F5-64B0-402B-B4ED-CAADF701BCE7}" dt="2025-10-22T07:27:15.770" v="1734" actId="790"/>
          <ac:spMkLst>
            <pc:docMk/>
            <pc:sldMk cId="487411" sldId="272"/>
            <ac:spMk id="8" creationId="{4529081B-1985-ECF4-FC90-5ACAB1A4D1EB}"/>
          </ac:spMkLst>
        </pc:spChg>
        <pc:spChg chg="mod">
          <ac:chgData name="Júlia Sala" userId="63dc6f55-ae33-4c7b-8aed-08a0164ebd9e" providerId="ADAL" clId="{65E902F5-64B0-402B-B4ED-CAADF701BCE7}" dt="2025-10-21T14:07:45.384" v="97" actId="790"/>
          <ac:spMkLst>
            <pc:docMk/>
            <pc:sldMk cId="487411" sldId="272"/>
            <ac:spMk id="9" creationId="{71392479-A57B-E50D-D502-039688EE15AB}"/>
          </ac:spMkLst>
        </pc:spChg>
        <pc:spChg chg="mod">
          <ac:chgData name="Júlia Sala" userId="63dc6f55-ae33-4c7b-8aed-08a0164ebd9e" providerId="ADAL" clId="{65E902F5-64B0-402B-B4ED-CAADF701BCE7}" dt="2025-10-21T14:07:45.384" v="97" actId="790"/>
          <ac:spMkLst>
            <pc:docMk/>
            <pc:sldMk cId="487411" sldId="272"/>
            <ac:spMk id="10" creationId="{CCDE040C-0B45-646D-836D-D8A2DACE389E}"/>
          </ac:spMkLst>
        </pc:spChg>
        <pc:spChg chg="mod">
          <ac:chgData name="Júlia Sala" userId="63dc6f55-ae33-4c7b-8aed-08a0164ebd9e" providerId="ADAL" clId="{65E902F5-64B0-402B-B4ED-CAADF701BCE7}" dt="2025-10-21T14:07:45.384" v="97" actId="790"/>
          <ac:spMkLst>
            <pc:docMk/>
            <pc:sldMk cId="487411" sldId="272"/>
            <ac:spMk id="11" creationId="{066419A5-8D68-2E5D-C27B-9FDBF6512FCC}"/>
          </ac:spMkLst>
        </pc:spChg>
        <pc:spChg chg="mod">
          <ac:chgData name="Júlia Sala" userId="63dc6f55-ae33-4c7b-8aed-08a0164ebd9e" providerId="ADAL" clId="{65E902F5-64B0-402B-B4ED-CAADF701BCE7}" dt="2025-10-21T14:07:17.600" v="82"/>
          <ac:spMkLst>
            <pc:docMk/>
            <pc:sldMk cId="487411" sldId="272"/>
            <ac:spMk id="19" creationId="{2BD2C5FF-DDA0-E51B-E03F-90B52B7F4DC0}"/>
          </ac:spMkLst>
        </pc:spChg>
        <pc:spChg chg="mod">
          <ac:chgData name="Júlia Sala" userId="63dc6f55-ae33-4c7b-8aed-08a0164ebd9e" providerId="ADAL" clId="{65E902F5-64B0-402B-B4ED-CAADF701BCE7}" dt="2025-10-22T07:27:15.770" v="1734" actId="790"/>
          <ac:spMkLst>
            <pc:docMk/>
            <pc:sldMk cId="487411" sldId="272"/>
            <ac:spMk id="21" creationId="{787F9B58-E61A-0EFB-3E63-864104F909C5}"/>
          </ac:spMkLst>
        </pc:spChg>
        <pc:spChg chg="mod">
          <ac:chgData name="Júlia Sala" userId="63dc6f55-ae33-4c7b-8aed-08a0164ebd9e" providerId="ADAL" clId="{65E902F5-64B0-402B-B4ED-CAADF701BCE7}" dt="2025-10-22T07:27:15.770" v="1734" actId="790"/>
          <ac:spMkLst>
            <pc:docMk/>
            <pc:sldMk cId="487411" sldId="272"/>
            <ac:spMk id="23" creationId="{7962C245-CD7D-1F2B-0F06-F6A40BC68286}"/>
          </ac:spMkLst>
        </pc:spChg>
        <pc:spChg chg="mod">
          <ac:chgData name="Júlia Sala" userId="63dc6f55-ae33-4c7b-8aed-08a0164ebd9e" providerId="ADAL" clId="{65E902F5-64B0-402B-B4ED-CAADF701BCE7}" dt="2025-10-21T14:16:24.376" v="589"/>
          <ac:spMkLst>
            <pc:docMk/>
            <pc:sldMk cId="487411" sldId="272"/>
            <ac:spMk id="25" creationId="{42A4FB8C-A574-434B-9A26-DCB68185252D}"/>
          </ac:spMkLst>
        </pc:spChg>
        <pc:spChg chg="mod">
          <ac:chgData name="Júlia Sala" userId="63dc6f55-ae33-4c7b-8aed-08a0164ebd9e" providerId="ADAL" clId="{65E902F5-64B0-402B-B4ED-CAADF701BCE7}" dt="2025-10-22T07:27:15.770" v="1734" actId="790"/>
          <ac:spMkLst>
            <pc:docMk/>
            <pc:sldMk cId="487411" sldId="272"/>
            <ac:spMk id="26" creationId="{14EFC118-0279-7E44-026D-747AC568C89A}"/>
          </ac:spMkLst>
        </pc:spChg>
        <pc:spChg chg="mod">
          <ac:chgData name="Júlia Sala" userId="63dc6f55-ae33-4c7b-8aed-08a0164ebd9e" providerId="ADAL" clId="{65E902F5-64B0-402B-B4ED-CAADF701BCE7}" dt="2025-10-21T14:07:45.384" v="97" actId="790"/>
          <ac:spMkLst>
            <pc:docMk/>
            <pc:sldMk cId="487411" sldId="272"/>
            <ac:spMk id="27" creationId="{D7ED284D-A2E4-6685-8AE0-F1B2A7D1D225}"/>
          </ac:spMkLst>
        </pc:spChg>
        <pc:spChg chg="mod">
          <ac:chgData name="Júlia Sala" userId="63dc6f55-ae33-4c7b-8aed-08a0164ebd9e" providerId="ADAL" clId="{65E902F5-64B0-402B-B4ED-CAADF701BCE7}" dt="2025-10-21T14:07:45.384" v="97" actId="790"/>
          <ac:spMkLst>
            <pc:docMk/>
            <pc:sldMk cId="487411" sldId="272"/>
            <ac:spMk id="30" creationId="{2C2471D7-76EE-8B2A-FD36-5E52B42D9CAA}"/>
          </ac:spMkLst>
        </pc:spChg>
        <pc:spChg chg="mod">
          <ac:chgData name="Júlia Sala" userId="63dc6f55-ae33-4c7b-8aed-08a0164ebd9e" providerId="ADAL" clId="{65E902F5-64B0-402B-B4ED-CAADF701BCE7}" dt="2025-10-22T07:27:15.770" v="1734" actId="790"/>
          <ac:spMkLst>
            <pc:docMk/>
            <pc:sldMk cId="487411" sldId="272"/>
            <ac:spMk id="32" creationId="{9D42C882-E791-4A3A-666A-61C2B93DA2A1}"/>
          </ac:spMkLst>
        </pc:spChg>
        <pc:spChg chg="mod">
          <ac:chgData name="Júlia Sala" userId="63dc6f55-ae33-4c7b-8aed-08a0164ebd9e" providerId="ADAL" clId="{65E902F5-64B0-402B-B4ED-CAADF701BCE7}" dt="2025-10-21T14:16:24.376" v="589"/>
          <ac:spMkLst>
            <pc:docMk/>
            <pc:sldMk cId="487411" sldId="272"/>
            <ac:spMk id="33" creationId="{05F11D6D-E284-AA9B-7E41-D71AD3AF5975}"/>
          </ac:spMkLst>
        </pc:spChg>
        <pc:spChg chg="mod">
          <ac:chgData name="Júlia Sala" userId="63dc6f55-ae33-4c7b-8aed-08a0164ebd9e" providerId="ADAL" clId="{65E902F5-64B0-402B-B4ED-CAADF701BCE7}" dt="2025-10-21T14:07:45.384" v="97" actId="790"/>
          <ac:spMkLst>
            <pc:docMk/>
            <pc:sldMk cId="487411" sldId="272"/>
            <ac:spMk id="34" creationId="{F78F4FF8-C9D6-11C8-CC99-0F3A2BB4756C}"/>
          </ac:spMkLst>
        </pc:spChg>
        <pc:spChg chg="mod">
          <ac:chgData name="Júlia Sala" userId="63dc6f55-ae33-4c7b-8aed-08a0164ebd9e" providerId="ADAL" clId="{65E902F5-64B0-402B-B4ED-CAADF701BCE7}" dt="2025-10-21T14:07:45.384" v="97" actId="790"/>
          <ac:spMkLst>
            <pc:docMk/>
            <pc:sldMk cId="487411" sldId="272"/>
            <ac:spMk id="41" creationId="{ADCEE014-A26E-27FD-9BCD-A4C20D2173E1}"/>
          </ac:spMkLst>
        </pc:spChg>
        <pc:spChg chg="mod">
          <ac:chgData name="Júlia Sala" userId="63dc6f55-ae33-4c7b-8aed-08a0164ebd9e" providerId="ADAL" clId="{65E902F5-64B0-402B-B4ED-CAADF701BCE7}" dt="2025-10-22T07:51:54.428" v="3110" actId="20577"/>
          <ac:spMkLst>
            <pc:docMk/>
            <pc:sldMk cId="487411" sldId="272"/>
            <ac:spMk id="42" creationId="{EE7DD66E-2756-0429-62EB-13D2E3891D35}"/>
          </ac:spMkLst>
        </pc:spChg>
        <pc:spChg chg="mod">
          <ac:chgData name="Júlia Sala" userId="63dc6f55-ae33-4c7b-8aed-08a0164ebd9e" providerId="ADAL" clId="{65E902F5-64B0-402B-B4ED-CAADF701BCE7}" dt="2025-10-22T07:51:26.658" v="3108" actId="108"/>
          <ac:spMkLst>
            <pc:docMk/>
            <pc:sldMk cId="487411" sldId="272"/>
            <ac:spMk id="44" creationId="{2DA2BF18-5D54-5D7E-518D-362BB5DB95BE}"/>
          </ac:spMkLst>
        </pc:spChg>
        <pc:spChg chg="mod">
          <ac:chgData name="Júlia Sala" userId="63dc6f55-ae33-4c7b-8aed-08a0164ebd9e" providerId="ADAL" clId="{65E902F5-64B0-402B-B4ED-CAADF701BCE7}" dt="2025-10-22T07:27:15.770" v="1734" actId="790"/>
          <ac:spMkLst>
            <pc:docMk/>
            <pc:sldMk cId="487411" sldId="272"/>
            <ac:spMk id="45" creationId="{44704AF6-8DB8-4AA2-D79B-CE7C6311BB47}"/>
          </ac:spMkLst>
        </pc:spChg>
        <pc:spChg chg="mod">
          <ac:chgData name="Júlia Sala" userId="63dc6f55-ae33-4c7b-8aed-08a0164ebd9e" providerId="ADAL" clId="{65E902F5-64B0-402B-B4ED-CAADF701BCE7}" dt="2025-10-22T07:27:15.770" v="1734" actId="790"/>
          <ac:spMkLst>
            <pc:docMk/>
            <pc:sldMk cId="487411" sldId="272"/>
            <ac:spMk id="46" creationId="{BA919CF3-AFC8-41E6-AD3F-59EC6A53B48E}"/>
          </ac:spMkLst>
        </pc:spChg>
        <pc:spChg chg="mod">
          <ac:chgData name="Júlia Sala" userId="63dc6f55-ae33-4c7b-8aed-08a0164ebd9e" providerId="ADAL" clId="{65E902F5-64B0-402B-B4ED-CAADF701BCE7}" dt="2025-10-22T07:27:15.770" v="1734" actId="790"/>
          <ac:spMkLst>
            <pc:docMk/>
            <pc:sldMk cId="487411" sldId="272"/>
            <ac:spMk id="47" creationId="{B7AC5787-847E-8B1F-FD86-F6AD4428425F}"/>
          </ac:spMkLst>
        </pc:spChg>
        <pc:spChg chg="mod">
          <ac:chgData name="Júlia Sala" userId="63dc6f55-ae33-4c7b-8aed-08a0164ebd9e" providerId="ADAL" clId="{65E902F5-64B0-402B-B4ED-CAADF701BCE7}" dt="2025-10-21T14:16:24.376" v="589"/>
          <ac:spMkLst>
            <pc:docMk/>
            <pc:sldMk cId="487411" sldId="272"/>
            <ac:spMk id="48" creationId="{5AD5B7A6-B635-D113-5655-A1D72D5E817D}"/>
          </ac:spMkLst>
        </pc:spChg>
        <pc:spChg chg="mod">
          <ac:chgData name="Júlia Sala" userId="63dc6f55-ae33-4c7b-8aed-08a0164ebd9e" providerId="ADAL" clId="{65E902F5-64B0-402B-B4ED-CAADF701BCE7}" dt="2025-10-21T14:16:24.376" v="589"/>
          <ac:spMkLst>
            <pc:docMk/>
            <pc:sldMk cId="487411" sldId="272"/>
            <ac:spMk id="49" creationId="{2E370FC0-BF83-A86D-4B01-63739A1A8BB0}"/>
          </ac:spMkLst>
        </pc:spChg>
        <pc:spChg chg="mod">
          <ac:chgData name="Júlia Sala" userId="63dc6f55-ae33-4c7b-8aed-08a0164ebd9e" providerId="ADAL" clId="{65E902F5-64B0-402B-B4ED-CAADF701BCE7}" dt="2025-10-22T07:50:51.431" v="3107" actId="20577"/>
          <ac:spMkLst>
            <pc:docMk/>
            <pc:sldMk cId="487411" sldId="272"/>
            <ac:spMk id="59" creationId="{7A24A48B-FAC9-00CF-0B5A-0E3798B9AD67}"/>
          </ac:spMkLst>
        </pc:spChg>
        <pc:grpChg chg="del">
          <ac:chgData name="Júlia Sala" userId="63dc6f55-ae33-4c7b-8aed-08a0164ebd9e" providerId="ADAL" clId="{65E902F5-64B0-402B-B4ED-CAADF701BCE7}" dt="2025-10-21T14:16:24.106" v="588" actId="478"/>
          <ac:grpSpMkLst>
            <pc:docMk/>
            <pc:sldMk cId="487411" sldId="272"/>
            <ac:grpSpMk id="6" creationId="{B6022A6A-C575-3E4E-EEB7-7F9A926D6CC0}"/>
          </ac:grpSpMkLst>
        </pc:grpChg>
        <pc:grpChg chg="add mod">
          <ac:chgData name="Júlia Sala" userId="63dc6f55-ae33-4c7b-8aed-08a0164ebd9e" providerId="ADAL" clId="{65E902F5-64B0-402B-B4ED-CAADF701BCE7}" dt="2025-10-21T14:07:17.600" v="82"/>
          <ac:grpSpMkLst>
            <pc:docMk/>
            <pc:sldMk cId="487411" sldId="272"/>
            <ac:grpSpMk id="17" creationId="{DB80CD58-A617-3FE1-2A01-5B344D89106B}"/>
          </ac:grpSpMkLst>
        </pc:grpChg>
        <pc:picChg chg="del">
          <ac:chgData name="Júlia Sala" userId="63dc6f55-ae33-4c7b-8aed-08a0164ebd9e" providerId="ADAL" clId="{65E902F5-64B0-402B-B4ED-CAADF701BCE7}" dt="2025-10-21T14:07:17.422" v="81" actId="478"/>
          <ac:picMkLst>
            <pc:docMk/>
            <pc:sldMk cId="487411" sldId="272"/>
            <ac:picMk id="37" creationId="{421D50DA-D378-DD66-4F34-963B6FCE627D}"/>
          </ac:picMkLst>
        </pc:picChg>
      </pc:sldChg>
      <pc:sldChg chg="addSp delSp modSp mod">
        <pc:chgData name="Júlia Sala" userId="63dc6f55-ae33-4c7b-8aed-08a0164ebd9e" providerId="ADAL" clId="{65E902F5-64B0-402B-B4ED-CAADF701BCE7}" dt="2025-10-22T07:28:09.504" v="1750" actId="20577"/>
        <pc:sldMkLst>
          <pc:docMk/>
          <pc:sldMk cId="4280316106" sldId="284"/>
        </pc:sldMkLst>
        <pc:spChg chg="mod">
          <ac:chgData name="Júlia Sala" userId="63dc6f55-ae33-4c7b-8aed-08a0164ebd9e" providerId="ADAL" clId="{65E902F5-64B0-402B-B4ED-CAADF701BCE7}" dt="2025-10-22T07:26:31.140" v="1629" actId="14100"/>
          <ac:spMkLst>
            <pc:docMk/>
            <pc:sldMk cId="4280316106" sldId="284"/>
            <ac:spMk id="2" creationId="{2777A289-E836-98EE-C868-56F0FB442B9B}"/>
          </ac:spMkLst>
        </pc:spChg>
        <pc:spChg chg="mod">
          <ac:chgData name="Júlia Sala" userId="63dc6f55-ae33-4c7b-8aed-08a0164ebd9e" providerId="ADAL" clId="{65E902F5-64B0-402B-B4ED-CAADF701BCE7}" dt="2025-10-21T14:08:54.754" v="140"/>
          <ac:spMkLst>
            <pc:docMk/>
            <pc:sldMk cId="4280316106" sldId="284"/>
            <ac:spMk id="5" creationId="{F6730C64-F7CD-2EAC-C91F-07FEEF5AB3B5}"/>
          </ac:spMkLst>
        </pc:spChg>
        <pc:spChg chg="mod">
          <ac:chgData name="Júlia Sala" userId="63dc6f55-ae33-4c7b-8aed-08a0164ebd9e" providerId="ADAL" clId="{65E902F5-64B0-402B-B4ED-CAADF701BCE7}" dt="2025-10-21T14:08:54.754" v="140"/>
          <ac:spMkLst>
            <pc:docMk/>
            <pc:sldMk cId="4280316106" sldId="284"/>
            <ac:spMk id="6" creationId="{A77E38C2-99FA-7160-DA72-24EE4C383BED}"/>
          </ac:spMkLst>
        </pc:spChg>
        <pc:spChg chg="mod">
          <ac:chgData name="Júlia Sala" userId="63dc6f55-ae33-4c7b-8aed-08a0164ebd9e" providerId="ADAL" clId="{65E902F5-64B0-402B-B4ED-CAADF701BCE7}" dt="2025-10-21T14:28:28.363" v="1460"/>
          <ac:spMkLst>
            <pc:docMk/>
            <pc:sldMk cId="4280316106" sldId="284"/>
            <ac:spMk id="8" creationId="{A9358A69-0048-7C70-A5CE-AEA45315313F}"/>
          </ac:spMkLst>
        </pc:spChg>
        <pc:spChg chg="mod">
          <ac:chgData name="Júlia Sala" userId="63dc6f55-ae33-4c7b-8aed-08a0164ebd9e" providerId="ADAL" clId="{65E902F5-64B0-402B-B4ED-CAADF701BCE7}" dt="2025-10-21T14:28:28.363" v="1460"/>
          <ac:spMkLst>
            <pc:docMk/>
            <pc:sldMk cId="4280316106" sldId="284"/>
            <ac:spMk id="9" creationId="{F2972ED2-CBC9-D487-E10F-B2DA95FB7824}"/>
          </ac:spMkLst>
        </pc:spChg>
        <pc:spChg chg="mod">
          <ac:chgData name="Júlia Sala" userId="63dc6f55-ae33-4c7b-8aed-08a0164ebd9e" providerId="ADAL" clId="{65E902F5-64B0-402B-B4ED-CAADF701BCE7}" dt="2025-10-21T14:28:28.363" v="1460"/>
          <ac:spMkLst>
            <pc:docMk/>
            <pc:sldMk cId="4280316106" sldId="284"/>
            <ac:spMk id="10" creationId="{3CC96ACA-AC3D-E839-595F-C9F6414FC3CA}"/>
          </ac:spMkLst>
        </pc:spChg>
        <pc:spChg chg="mod">
          <ac:chgData name="Júlia Sala" userId="63dc6f55-ae33-4c7b-8aed-08a0164ebd9e" providerId="ADAL" clId="{65E902F5-64B0-402B-B4ED-CAADF701BCE7}" dt="2025-10-22T07:27:15.770" v="1734" actId="790"/>
          <ac:spMkLst>
            <pc:docMk/>
            <pc:sldMk cId="4280316106" sldId="284"/>
            <ac:spMk id="11" creationId="{CBD8529F-3DFD-BBDA-B5BE-4C862FC3356E}"/>
          </ac:spMkLst>
        </pc:spChg>
        <pc:spChg chg="mod">
          <ac:chgData name="Júlia Sala" userId="63dc6f55-ae33-4c7b-8aed-08a0164ebd9e" providerId="ADAL" clId="{65E902F5-64B0-402B-B4ED-CAADF701BCE7}" dt="2025-10-21T14:28:28.363" v="1460"/>
          <ac:spMkLst>
            <pc:docMk/>
            <pc:sldMk cId="4280316106" sldId="284"/>
            <ac:spMk id="12" creationId="{26AA9C3B-B19C-421F-0828-AAAD4D9D35D7}"/>
          </ac:spMkLst>
        </pc:spChg>
        <pc:spChg chg="mod">
          <ac:chgData name="Júlia Sala" userId="63dc6f55-ae33-4c7b-8aed-08a0164ebd9e" providerId="ADAL" clId="{65E902F5-64B0-402B-B4ED-CAADF701BCE7}" dt="2025-10-21T14:07:45.384" v="97" actId="790"/>
          <ac:spMkLst>
            <pc:docMk/>
            <pc:sldMk cId="4280316106" sldId="284"/>
            <ac:spMk id="20" creationId="{D3FED7E5-C4D3-4E73-EF7B-1652F220885F}"/>
          </ac:spMkLst>
        </pc:spChg>
        <pc:spChg chg="mod">
          <ac:chgData name="Júlia Sala" userId="63dc6f55-ae33-4c7b-8aed-08a0164ebd9e" providerId="ADAL" clId="{65E902F5-64B0-402B-B4ED-CAADF701BCE7}" dt="2025-10-22T07:27:15.770" v="1734" actId="790"/>
          <ac:spMkLst>
            <pc:docMk/>
            <pc:sldMk cId="4280316106" sldId="284"/>
            <ac:spMk id="23" creationId="{DB01484E-38D7-9EE1-4A86-25A586FD7041}"/>
          </ac:spMkLst>
        </pc:spChg>
        <pc:spChg chg="mod">
          <ac:chgData name="Júlia Sala" userId="63dc6f55-ae33-4c7b-8aed-08a0164ebd9e" providerId="ADAL" clId="{65E902F5-64B0-402B-B4ED-CAADF701BCE7}" dt="2025-10-22T07:27:15.770" v="1734" actId="790"/>
          <ac:spMkLst>
            <pc:docMk/>
            <pc:sldMk cId="4280316106" sldId="284"/>
            <ac:spMk id="27" creationId="{024EF001-85B1-4F2C-349B-7CE2155DCFE0}"/>
          </ac:spMkLst>
        </pc:spChg>
        <pc:spChg chg="mod">
          <ac:chgData name="Júlia Sala" userId="63dc6f55-ae33-4c7b-8aed-08a0164ebd9e" providerId="ADAL" clId="{65E902F5-64B0-402B-B4ED-CAADF701BCE7}" dt="2025-10-22T07:26:40.757" v="1652" actId="20577"/>
          <ac:spMkLst>
            <pc:docMk/>
            <pc:sldMk cId="4280316106" sldId="284"/>
            <ac:spMk id="28" creationId="{C81DFE7E-9980-8254-F2A0-A4517A9EEBC4}"/>
          </ac:spMkLst>
        </pc:spChg>
        <pc:spChg chg="mod">
          <ac:chgData name="Júlia Sala" userId="63dc6f55-ae33-4c7b-8aed-08a0164ebd9e" providerId="ADAL" clId="{65E902F5-64B0-402B-B4ED-CAADF701BCE7}" dt="2025-10-22T07:27:28.356" v="1739" actId="20577"/>
          <ac:spMkLst>
            <pc:docMk/>
            <pc:sldMk cId="4280316106" sldId="284"/>
            <ac:spMk id="29" creationId="{26CDA821-E04B-4D1D-3030-A64EB10FC401}"/>
          </ac:spMkLst>
        </pc:spChg>
        <pc:spChg chg="mod">
          <ac:chgData name="Júlia Sala" userId="63dc6f55-ae33-4c7b-8aed-08a0164ebd9e" providerId="ADAL" clId="{65E902F5-64B0-402B-B4ED-CAADF701BCE7}" dt="2025-10-22T07:27:15.770" v="1734" actId="790"/>
          <ac:spMkLst>
            <pc:docMk/>
            <pc:sldMk cId="4280316106" sldId="284"/>
            <ac:spMk id="31" creationId="{1E9011B0-F2C5-6FC1-848F-C78CEDCD3064}"/>
          </ac:spMkLst>
        </pc:spChg>
        <pc:spChg chg="mod">
          <ac:chgData name="Júlia Sala" userId="63dc6f55-ae33-4c7b-8aed-08a0164ebd9e" providerId="ADAL" clId="{65E902F5-64B0-402B-B4ED-CAADF701BCE7}" dt="2025-10-22T07:27:15.770" v="1734" actId="790"/>
          <ac:spMkLst>
            <pc:docMk/>
            <pc:sldMk cId="4280316106" sldId="284"/>
            <ac:spMk id="37" creationId="{33912CF0-AE4E-5C3E-7140-AD7056A7B3CD}"/>
          </ac:spMkLst>
        </pc:spChg>
        <pc:spChg chg="mod">
          <ac:chgData name="Júlia Sala" userId="63dc6f55-ae33-4c7b-8aed-08a0164ebd9e" providerId="ADAL" clId="{65E902F5-64B0-402B-B4ED-CAADF701BCE7}" dt="2025-10-22T07:28:09.504" v="1750" actId="20577"/>
          <ac:spMkLst>
            <pc:docMk/>
            <pc:sldMk cId="4280316106" sldId="284"/>
            <ac:spMk id="38" creationId="{F194129F-4B93-666E-47D1-D494FB45D8A6}"/>
          </ac:spMkLst>
        </pc:spChg>
        <pc:spChg chg="mod">
          <ac:chgData name="Júlia Sala" userId="63dc6f55-ae33-4c7b-8aed-08a0164ebd9e" providerId="ADAL" clId="{65E902F5-64B0-402B-B4ED-CAADF701BCE7}" dt="2025-10-22T07:27:15.770" v="1734" actId="790"/>
          <ac:spMkLst>
            <pc:docMk/>
            <pc:sldMk cId="4280316106" sldId="284"/>
            <ac:spMk id="40" creationId="{B4AE2536-C2AB-7422-F0E7-EFBBF1CBF9C3}"/>
          </ac:spMkLst>
        </pc:spChg>
        <pc:spChg chg="mod">
          <ac:chgData name="Júlia Sala" userId="63dc6f55-ae33-4c7b-8aed-08a0164ebd9e" providerId="ADAL" clId="{65E902F5-64B0-402B-B4ED-CAADF701BCE7}" dt="2025-10-22T07:27:15.770" v="1734" actId="790"/>
          <ac:spMkLst>
            <pc:docMk/>
            <pc:sldMk cId="4280316106" sldId="284"/>
            <ac:spMk id="42" creationId="{B434CD19-7522-B6A7-A809-DB0A4FEFC49D}"/>
          </ac:spMkLst>
        </pc:spChg>
        <pc:spChg chg="mod">
          <ac:chgData name="Júlia Sala" userId="63dc6f55-ae33-4c7b-8aed-08a0164ebd9e" providerId="ADAL" clId="{65E902F5-64B0-402B-B4ED-CAADF701BCE7}" dt="2025-10-22T07:27:42.197" v="1745" actId="20577"/>
          <ac:spMkLst>
            <pc:docMk/>
            <pc:sldMk cId="4280316106" sldId="284"/>
            <ac:spMk id="43" creationId="{DB519D5F-B8CA-92D9-D5C1-E66182D5133A}"/>
          </ac:spMkLst>
        </pc:spChg>
        <pc:spChg chg="mod">
          <ac:chgData name="Júlia Sala" userId="63dc6f55-ae33-4c7b-8aed-08a0164ebd9e" providerId="ADAL" clId="{65E902F5-64B0-402B-B4ED-CAADF701BCE7}" dt="2025-10-21T14:07:45.384" v="97" actId="790"/>
          <ac:spMkLst>
            <pc:docMk/>
            <pc:sldMk cId="4280316106" sldId="284"/>
            <ac:spMk id="45" creationId="{19116625-B6E5-97C2-7747-0F29576066F6}"/>
          </ac:spMkLst>
        </pc:spChg>
        <pc:spChg chg="mod">
          <ac:chgData name="Júlia Sala" userId="63dc6f55-ae33-4c7b-8aed-08a0164ebd9e" providerId="ADAL" clId="{65E902F5-64B0-402B-B4ED-CAADF701BCE7}" dt="2025-10-22T07:27:15.770" v="1734" actId="790"/>
          <ac:spMkLst>
            <pc:docMk/>
            <pc:sldMk cId="4280316106" sldId="284"/>
            <ac:spMk id="46" creationId="{9AF6E7B7-3132-6D8E-46BB-2270859FBE13}"/>
          </ac:spMkLst>
        </pc:spChg>
        <pc:spChg chg="mod">
          <ac:chgData name="Júlia Sala" userId="63dc6f55-ae33-4c7b-8aed-08a0164ebd9e" providerId="ADAL" clId="{65E902F5-64B0-402B-B4ED-CAADF701BCE7}" dt="2025-10-21T14:07:45.384" v="97" actId="790"/>
          <ac:spMkLst>
            <pc:docMk/>
            <pc:sldMk cId="4280316106" sldId="284"/>
            <ac:spMk id="47" creationId="{9183C215-B2CC-B8E5-DD15-9E29166A4AD6}"/>
          </ac:spMkLst>
        </pc:spChg>
        <pc:spChg chg="mod">
          <ac:chgData name="Júlia Sala" userId="63dc6f55-ae33-4c7b-8aed-08a0164ebd9e" providerId="ADAL" clId="{65E902F5-64B0-402B-B4ED-CAADF701BCE7}" dt="2025-10-21T14:07:45.384" v="97" actId="790"/>
          <ac:spMkLst>
            <pc:docMk/>
            <pc:sldMk cId="4280316106" sldId="284"/>
            <ac:spMk id="49" creationId="{EB0D8A90-E2B9-F719-47D5-9F7E406C8E2A}"/>
          </ac:spMkLst>
        </pc:spChg>
        <pc:spChg chg="mod">
          <ac:chgData name="Júlia Sala" userId="63dc6f55-ae33-4c7b-8aed-08a0164ebd9e" providerId="ADAL" clId="{65E902F5-64B0-402B-B4ED-CAADF701BCE7}" dt="2025-10-22T07:27:15.770" v="1734" actId="790"/>
          <ac:spMkLst>
            <pc:docMk/>
            <pc:sldMk cId="4280316106" sldId="284"/>
            <ac:spMk id="50" creationId="{140B8FB4-C40C-DCFB-116D-CF970CA82D14}"/>
          </ac:spMkLst>
        </pc:spChg>
        <pc:spChg chg="mod">
          <ac:chgData name="Júlia Sala" userId="63dc6f55-ae33-4c7b-8aed-08a0164ebd9e" providerId="ADAL" clId="{65E902F5-64B0-402B-B4ED-CAADF701BCE7}" dt="2025-10-22T07:26:17.890" v="1591" actId="20577"/>
          <ac:spMkLst>
            <pc:docMk/>
            <pc:sldMk cId="4280316106" sldId="284"/>
            <ac:spMk id="52" creationId="{E50A5A35-38E0-25BD-006E-11ABBE4F65AC}"/>
          </ac:spMkLst>
        </pc:spChg>
        <pc:spChg chg="mod">
          <ac:chgData name="Júlia Sala" userId="63dc6f55-ae33-4c7b-8aed-08a0164ebd9e" providerId="ADAL" clId="{65E902F5-64B0-402B-B4ED-CAADF701BCE7}" dt="2025-10-22T07:26:38" v="1648" actId="20577"/>
          <ac:spMkLst>
            <pc:docMk/>
            <pc:sldMk cId="4280316106" sldId="284"/>
            <ac:spMk id="53" creationId="{A5C9643C-232E-9B4A-BFB4-70397CD274C5}"/>
          </ac:spMkLst>
        </pc:spChg>
        <pc:spChg chg="mod">
          <ac:chgData name="Júlia Sala" userId="63dc6f55-ae33-4c7b-8aed-08a0164ebd9e" providerId="ADAL" clId="{65E902F5-64B0-402B-B4ED-CAADF701BCE7}" dt="2025-10-22T07:27:05.236" v="1733" actId="20577"/>
          <ac:spMkLst>
            <pc:docMk/>
            <pc:sldMk cId="4280316106" sldId="284"/>
            <ac:spMk id="55" creationId="{A209387C-1D39-D32B-B5F4-9F39CEA64F2B}"/>
          </ac:spMkLst>
        </pc:spChg>
        <pc:spChg chg="mod">
          <ac:chgData name="Júlia Sala" userId="63dc6f55-ae33-4c7b-8aed-08a0164ebd9e" providerId="ADAL" clId="{65E902F5-64B0-402B-B4ED-CAADF701BCE7}" dt="2025-10-21T14:07:45.384" v="97" actId="790"/>
          <ac:spMkLst>
            <pc:docMk/>
            <pc:sldMk cId="4280316106" sldId="284"/>
            <ac:spMk id="59" creationId="{60BAEE91-1A6F-E395-A758-D56113CAFE5A}"/>
          </ac:spMkLst>
        </pc:spChg>
        <pc:spChg chg="mod">
          <ac:chgData name="Júlia Sala" userId="63dc6f55-ae33-4c7b-8aed-08a0164ebd9e" providerId="ADAL" clId="{65E902F5-64B0-402B-B4ED-CAADF701BCE7}" dt="2025-10-21T14:07:45.384" v="97" actId="790"/>
          <ac:spMkLst>
            <pc:docMk/>
            <pc:sldMk cId="4280316106" sldId="284"/>
            <ac:spMk id="61" creationId="{812D54C8-49AB-E929-2EB4-C23330367001}"/>
          </ac:spMkLst>
        </pc:spChg>
        <pc:grpChg chg="add mod">
          <ac:chgData name="Júlia Sala" userId="63dc6f55-ae33-4c7b-8aed-08a0164ebd9e" providerId="ADAL" clId="{65E902F5-64B0-402B-B4ED-CAADF701BCE7}" dt="2025-10-21T14:08:54.754" v="140"/>
          <ac:grpSpMkLst>
            <pc:docMk/>
            <pc:sldMk cId="4280316106" sldId="284"/>
            <ac:grpSpMk id="4" creationId="{73F69DBA-E32C-CA57-3A44-CA9C32AD878A}"/>
          </ac:grpSpMkLst>
        </pc:grpChg>
        <pc:grpChg chg="add mod">
          <ac:chgData name="Júlia Sala" userId="63dc6f55-ae33-4c7b-8aed-08a0164ebd9e" providerId="ADAL" clId="{65E902F5-64B0-402B-B4ED-CAADF701BCE7}" dt="2025-10-21T14:28:28.363" v="1460"/>
          <ac:grpSpMkLst>
            <pc:docMk/>
            <pc:sldMk cId="4280316106" sldId="284"/>
            <ac:grpSpMk id="7" creationId="{AD80AA6F-1C30-253F-A4A9-608062786693}"/>
          </ac:grpSpMkLst>
        </pc:grpChg>
        <pc:grpChg chg="del">
          <ac:chgData name="Júlia Sala" userId="63dc6f55-ae33-4c7b-8aed-08a0164ebd9e" providerId="ADAL" clId="{65E902F5-64B0-402B-B4ED-CAADF701BCE7}" dt="2025-10-21T14:28:28.205" v="1459" actId="478"/>
          <ac:grpSpMkLst>
            <pc:docMk/>
            <pc:sldMk cId="4280316106" sldId="284"/>
            <ac:grpSpMk id="57" creationId="{02B77D85-BE8F-F3D8-3682-8495BE5C5712}"/>
          </ac:grpSpMkLst>
        </pc:grpChg>
        <pc:picChg chg="del">
          <ac:chgData name="Júlia Sala" userId="63dc6f55-ae33-4c7b-8aed-08a0164ebd9e" providerId="ADAL" clId="{65E902F5-64B0-402B-B4ED-CAADF701BCE7}" dt="2025-10-21T14:08:54.489" v="139" actId="478"/>
          <ac:picMkLst>
            <pc:docMk/>
            <pc:sldMk cId="4280316106" sldId="284"/>
            <ac:picMk id="69" creationId="{2399DE31-84D8-D846-DB0A-D031E7554746}"/>
          </ac:picMkLst>
        </pc:picChg>
        <pc:cxnChg chg="mod">
          <ac:chgData name="Júlia Sala" userId="63dc6f55-ae33-4c7b-8aed-08a0164ebd9e" providerId="ADAL" clId="{65E902F5-64B0-402B-B4ED-CAADF701BCE7}" dt="2025-10-21T14:28:28.363" v="1460"/>
          <ac:cxnSpMkLst>
            <pc:docMk/>
            <pc:sldMk cId="4280316106" sldId="284"/>
            <ac:cxnSpMk id="13" creationId="{773EB0FF-8028-0393-9796-AFFB5256CF79}"/>
          </ac:cxnSpMkLst>
        </pc:cxnChg>
        <pc:cxnChg chg="mod">
          <ac:chgData name="Júlia Sala" userId="63dc6f55-ae33-4c7b-8aed-08a0164ebd9e" providerId="ADAL" clId="{65E902F5-64B0-402B-B4ED-CAADF701BCE7}" dt="2025-10-21T14:28:28.363" v="1460"/>
          <ac:cxnSpMkLst>
            <pc:docMk/>
            <pc:sldMk cId="4280316106" sldId="284"/>
            <ac:cxnSpMk id="14" creationId="{7775B73D-C08B-723E-9CB4-D8F684CB8FAA}"/>
          </ac:cxnSpMkLst>
        </pc:cxnChg>
        <pc:cxnChg chg="mod">
          <ac:chgData name="Júlia Sala" userId="63dc6f55-ae33-4c7b-8aed-08a0164ebd9e" providerId="ADAL" clId="{65E902F5-64B0-402B-B4ED-CAADF701BCE7}" dt="2025-10-21T14:28:28.363" v="1460"/>
          <ac:cxnSpMkLst>
            <pc:docMk/>
            <pc:sldMk cId="4280316106" sldId="284"/>
            <ac:cxnSpMk id="16" creationId="{3FFD67FC-EF94-5521-93C7-804B1D66D19C}"/>
          </ac:cxnSpMkLst>
        </pc:cxnChg>
        <pc:cxnChg chg="mod">
          <ac:chgData name="Júlia Sala" userId="63dc6f55-ae33-4c7b-8aed-08a0164ebd9e" providerId="ADAL" clId="{65E902F5-64B0-402B-B4ED-CAADF701BCE7}" dt="2025-10-21T14:28:28.363" v="1460"/>
          <ac:cxnSpMkLst>
            <pc:docMk/>
            <pc:sldMk cId="4280316106" sldId="284"/>
            <ac:cxnSpMk id="18" creationId="{1FD24041-B0D8-4E17-8C08-81327CCCCC1A}"/>
          </ac:cxnSpMkLst>
        </pc:cxnChg>
      </pc:sldChg>
      <pc:sldChg chg="modSp mod modNotesTx">
        <pc:chgData name="Júlia Sala" userId="63dc6f55-ae33-4c7b-8aed-08a0164ebd9e" providerId="ADAL" clId="{65E902F5-64B0-402B-B4ED-CAADF701BCE7}" dt="2025-10-22T07:27:15.770" v="1734" actId="790"/>
        <pc:sldMkLst>
          <pc:docMk/>
          <pc:sldMk cId="3038945138" sldId="285"/>
        </pc:sldMkLst>
        <pc:spChg chg="mod">
          <ac:chgData name="Júlia Sala" userId="63dc6f55-ae33-4c7b-8aed-08a0164ebd9e" providerId="ADAL" clId="{65E902F5-64B0-402B-B4ED-CAADF701BCE7}" dt="2025-10-22T07:27:15.770" v="1734" actId="790"/>
          <ac:spMkLst>
            <pc:docMk/>
            <pc:sldMk cId="3038945138" sldId="285"/>
            <ac:spMk id="3" creationId="{AF880CAA-9FB4-977F-000F-75682BD5A471}"/>
          </ac:spMkLst>
        </pc:spChg>
        <pc:spChg chg="mod">
          <ac:chgData name="Júlia Sala" userId="63dc6f55-ae33-4c7b-8aed-08a0164ebd9e" providerId="ADAL" clId="{65E902F5-64B0-402B-B4ED-CAADF701BCE7}" dt="2025-10-22T07:27:15.770" v="1734" actId="790"/>
          <ac:spMkLst>
            <pc:docMk/>
            <pc:sldMk cId="3038945138" sldId="285"/>
            <ac:spMk id="5" creationId="{FE2E7081-6840-9C3D-B353-4C3F8F4E8D83}"/>
          </ac:spMkLst>
        </pc:spChg>
        <pc:spChg chg="mod">
          <ac:chgData name="Júlia Sala" userId="63dc6f55-ae33-4c7b-8aed-08a0164ebd9e" providerId="ADAL" clId="{65E902F5-64B0-402B-B4ED-CAADF701BCE7}" dt="2025-10-22T07:27:15.770" v="1734" actId="790"/>
          <ac:spMkLst>
            <pc:docMk/>
            <pc:sldMk cId="3038945138" sldId="285"/>
            <ac:spMk id="6" creationId="{525EAE1F-DF38-4CB9-2E02-83033F0715D8}"/>
          </ac:spMkLst>
        </pc:spChg>
        <pc:spChg chg="mod">
          <ac:chgData name="Júlia Sala" userId="63dc6f55-ae33-4c7b-8aed-08a0164ebd9e" providerId="ADAL" clId="{65E902F5-64B0-402B-B4ED-CAADF701BCE7}" dt="2025-10-22T07:27:15.770" v="1734" actId="790"/>
          <ac:spMkLst>
            <pc:docMk/>
            <pc:sldMk cId="3038945138" sldId="285"/>
            <ac:spMk id="7" creationId="{21166A09-6A26-F489-EB90-86449037581E}"/>
          </ac:spMkLst>
        </pc:spChg>
        <pc:spChg chg="mod">
          <ac:chgData name="Júlia Sala" userId="63dc6f55-ae33-4c7b-8aed-08a0164ebd9e" providerId="ADAL" clId="{65E902F5-64B0-402B-B4ED-CAADF701BCE7}" dt="2025-10-22T07:27:15.770" v="1734" actId="790"/>
          <ac:spMkLst>
            <pc:docMk/>
            <pc:sldMk cId="3038945138" sldId="285"/>
            <ac:spMk id="13" creationId="{B882D5D7-208A-DF43-2D51-D74B71081AC1}"/>
          </ac:spMkLst>
        </pc:spChg>
      </pc:sldChg>
      <pc:sldChg chg="addSp delSp modSp mod">
        <pc:chgData name="Júlia Sala" userId="63dc6f55-ae33-4c7b-8aed-08a0164ebd9e" providerId="ADAL" clId="{65E902F5-64B0-402B-B4ED-CAADF701BCE7}" dt="2025-10-22T07:27:15.770" v="1734" actId="790"/>
        <pc:sldMkLst>
          <pc:docMk/>
          <pc:sldMk cId="140639259" sldId="286"/>
        </pc:sldMkLst>
        <pc:spChg chg="mod">
          <ac:chgData name="Júlia Sala" userId="63dc6f55-ae33-4c7b-8aed-08a0164ebd9e" providerId="ADAL" clId="{65E902F5-64B0-402B-B4ED-CAADF701BCE7}" dt="2025-10-21T14:08:58.792" v="142"/>
          <ac:spMkLst>
            <pc:docMk/>
            <pc:sldMk cId="140639259" sldId="286"/>
            <ac:spMk id="4" creationId="{EED0FF3E-F9F0-35AA-C468-60CB5561540B}"/>
          </ac:spMkLst>
        </pc:spChg>
        <pc:spChg chg="mod">
          <ac:chgData name="Júlia Sala" userId="63dc6f55-ae33-4c7b-8aed-08a0164ebd9e" providerId="ADAL" clId="{65E902F5-64B0-402B-B4ED-CAADF701BCE7}" dt="2025-10-21T14:08:58.792" v="142"/>
          <ac:spMkLst>
            <pc:docMk/>
            <pc:sldMk cId="140639259" sldId="286"/>
            <ac:spMk id="5" creationId="{4A51A6EF-6B6A-2506-31AE-808C32370554}"/>
          </ac:spMkLst>
        </pc:spChg>
        <pc:spChg chg="mod">
          <ac:chgData name="Júlia Sala" userId="63dc6f55-ae33-4c7b-8aed-08a0164ebd9e" providerId="ADAL" clId="{65E902F5-64B0-402B-B4ED-CAADF701BCE7}" dt="2025-10-21T14:29:09.581" v="1548"/>
          <ac:spMkLst>
            <pc:docMk/>
            <pc:sldMk cId="140639259" sldId="286"/>
            <ac:spMk id="7" creationId="{52529A8E-AF52-6AC7-F76E-C1120D8544EE}"/>
          </ac:spMkLst>
        </pc:spChg>
        <pc:spChg chg="mod">
          <ac:chgData name="Júlia Sala" userId="63dc6f55-ae33-4c7b-8aed-08a0164ebd9e" providerId="ADAL" clId="{65E902F5-64B0-402B-B4ED-CAADF701BCE7}" dt="2025-10-21T14:29:09.581" v="1548"/>
          <ac:spMkLst>
            <pc:docMk/>
            <pc:sldMk cId="140639259" sldId="286"/>
            <ac:spMk id="8" creationId="{714E3118-3796-9423-D36F-B55EF1D02531}"/>
          </ac:spMkLst>
        </pc:spChg>
        <pc:spChg chg="mod">
          <ac:chgData name="Júlia Sala" userId="63dc6f55-ae33-4c7b-8aed-08a0164ebd9e" providerId="ADAL" clId="{65E902F5-64B0-402B-B4ED-CAADF701BCE7}" dt="2025-10-21T14:29:09.581" v="1548"/>
          <ac:spMkLst>
            <pc:docMk/>
            <pc:sldMk cId="140639259" sldId="286"/>
            <ac:spMk id="9" creationId="{49CB6B22-2F3E-DD55-5303-F694CFB6ED30}"/>
          </ac:spMkLst>
        </pc:spChg>
        <pc:spChg chg="mod">
          <ac:chgData name="Júlia Sala" userId="63dc6f55-ae33-4c7b-8aed-08a0164ebd9e" providerId="ADAL" clId="{65E902F5-64B0-402B-B4ED-CAADF701BCE7}" dt="2025-10-21T14:29:09.581" v="1548"/>
          <ac:spMkLst>
            <pc:docMk/>
            <pc:sldMk cId="140639259" sldId="286"/>
            <ac:spMk id="10" creationId="{4B8ED29C-9A04-523B-5292-B05D8BC019C4}"/>
          </ac:spMkLst>
        </pc:spChg>
        <pc:spChg chg="mod">
          <ac:chgData name="Júlia Sala" userId="63dc6f55-ae33-4c7b-8aed-08a0164ebd9e" providerId="ADAL" clId="{65E902F5-64B0-402B-B4ED-CAADF701BCE7}" dt="2025-10-21T14:29:23.231" v="1559" actId="20577"/>
          <ac:spMkLst>
            <pc:docMk/>
            <pc:sldMk cId="140639259" sldId="286"/>
            <ac:spMk id="11" creationId="{D8644BE9-8D0A-9726-1359-420B1B021574}"/>
          </ac:spMkLst>
        </pc:spChg>
        <pc:spChg chg="mod">
          <ac:chgData name="Júlia Sala" userId="63dc6f55-ae33-4c7b-8aed-08a0164ebd9e" providerId="ADAL" clId="{65E902F5-64B0-402B-B4ED-CAADF701BCE7}" dt="2025-10-22T07:27:15.770" v="1734" actId="790"/>
          <ac:spMkLst>
            <pc:docMk/>
            <pc:sldMk cId="140639259" sldId="286"/>
            <ac:spMk id="17" creationId="{44305BE5-FB93-FBFB-E1F8-AC01DF842F7A}"/>
          </ac:spMkLst>
        </pc:spChg>
        <pc:spChg chg="add mod">
          <ac:chgData name="Júlia Sala" userId="63dc6f55-ae33-4c7b-8aed-08a0164ebd9e" providerId="ADAL" clId="{65E902F5-64B0-402B-B4ED-CAADF701BCE7}" dt="2025-10-21T14:29:54.990" v="1562"/>
          <ac:spMkLst>
            <pc:docMk/>
            <pc:sldMk cId="140639259" sldId="286"/>
            <ac:spMk id="19" creationId="{46D3412B-6B4B-3197-4D70-64E1C81757C1}"/>
          </ac:spMkLst>
        </pc:spChg>
        <pc:spChg chg="del">
          <ac:chgData name="Júlia Sala" userId="63dc6f55-ae33-4c7b-8aed-08a0164ebd9e" providerId="ADAL" clId="{65E902F5-64B0-402B-B4ED-CAADF701BCE7}" dt="2025-10-21T14:29:50.532" v="1560" actId="478"/>
          <ac:spMkLst>
            <pc:docMk/>
            <pc:sldMk cId="140639259" sldId="286"/>
            <ac:spMk id="20" creationId="{7F78E0F9-83C0-9A97-CA7E-499B4CF1A10A}"/>
          </ac:spMkLst>
        </pc:spChg>
        <pc:spChg chg="del mod">
          <ac:chgData name="Júlia Sala" userId="63dc6f55-ae33-4c7b-8aed-08a0164ebd9e" providerId="ADAL" clId="{65E902F5-64B0-402B-B4ED-CAADF701BCE7}" dt="2025-10-21T14:29:50.532" v="1560" actId="478"/>
          <ac:spMkLst>
            <pc:docMk/>
            <pc:sldMk cId="140639259" sldId="286"/>
            <ac:spMk id="21" creationId="{7B59AD5C-518D-661E-BE85-B1BC925D165A}"/>
          </ac:spMkLst>
        </pc:spChg>
        <pc:spChg chg="mod">
          <ac:chgData name="Júlia Sala" userId="63dc6f55-ae33-4c7b-8aed-08a0164ebd9e" providerId="ADAL" clId="{65E902F5-64B0-402B-B4ED-CAADF701BCE7}" dt="2025-10-22T07:27:15.770" v="1734" actId="790"/>
          <ac:spMkLst>
            <pc:docMk/>
            <pc:sldMk cId="140639259" sldId="286"/>
            <ac:spMk id="23" creationId="{9EE20313-0499-F03C-BB9D-FB6E95D94854}"/>
          </ac:spMkLst>
        </pc:spChg>
        <pc:spChg chg="mod">
          <ac:chgData name="Júlia Sala" userId="63dc6f55-ae33-4c7b-8aed-08a0164ebd9e" providerId="ADAL" clId="{65E902F5-64B0-402B-B4ED-CAADF701BCE7}" dt="2025-10-22T07:27:15.770" v="1734" actId="790"/>
          <ac:spMkLst>
            <pc:docMk/>
            <pc:sldMk cId="140639259" sldId="286"/>
            <ac:spMk id="24" creationId="{0E3F9399-A503-7915-1A45-F963B74E832E}"/>
          </ac:spMkLst>
        </pc:spChg>
        <pc:spChg chg="add mod">
          <ac:chgData name="Júlia Sala" userId="63dc6f55-ae33-4c7b-8aed-08a0164ebd9e" providerId="ADAL" clId="{65E902F5-64B0-402B-B4ED-CAADF701BCE7}" dt="2025-10-21T14:29:54.990" v="1562"/>
          <ac:spMkLst>
            <pc:docMk/>
            <pc:sldMk cId="140639259" sldId="286"/>
            <ac:spMk id="25" creationId="{58CD8513-2DA8-93A2-1692-D4FE4DA7D427}"/>
          </ac:spMkLst>
        </pc:spChg>
        <pc:spChg chg="del mod">
          <ac:chgData name="Júlia Sala" userId="63dc6f55-ae33-4c7b-8aed-08a0164ebd9e" providerId="ADAL" clId="{65E902F5-64B0-402B-B4ED-CAADF701BCE7}" dt="2025-10-21T14:29:50.532" v="1560" actId="478"/>
          <ac:spMkLst>
            <pc:docMk/>
            <pc:sldMk cId="140639259" sldId="286"/>
            <ac:spMk id="26" creationId="{22DAF65C-FE26-8616-91B2-488B2229B2D5}"/>
          </ac:spMkLst>
        </pc:spChg>
        <pc:spChg chg="del">
          <ac:chgData name="Júlia Sala" userId="63dc6f55-ae33-4c7b-8aed-08a0164ebd9e" providerId="ADAL" clId="{65E902F5-64B0-402B-B4ED-CAADF701BCE7}" dt="2025-10-21T14:29:50.532" v="1560" actId="478"/>
          <ac:spMkLst>
            <pc:docMk/>
            <pc:sldMk cId="140639259" sldId="286"/>
            <ac:spMk id="27" creationId="{03818D06-D86A-C133-BA6B-3D6C8FB5E0C4}"/>
          </ac:spMkLst>
        </pc:spChg>
        <pc:spChg chg="mod">
          <ac:chgData name="Júlia Sala" userId="63dc6f55-ae33-4c7b-8aed-08a0164ebd9e" providerId="ADAL" clId="{65E902F5-64B0-402B-B4ED-CAADF701BCE7}" dt="2025-10-22T07:27:15.770" v="1734" actId="790"/>
          <ac:spMkLst>
            <pc:docMk/>
            <pc:sldMk cId="140639259" sldId="286"/>
            <ac:spMk id="29" creationId="{D5FD9B79-2C82-6AF5-7D1B-2FCE4DEB367A}"/>
          </ac:spMkLst>
        </pc:spChg>
        <pc:spChg chg="mod">
          <ac:chgData name="Júlia Sala" userId="63dc6f55-ae33-4c7b-8aed-08a0164ebd9e" providerId="ADAL" clId="{65E902F5-64B0-402B-B4ED-CAADF701BCE7}" dt="2025-10-22T07:27:15.770" v="1734" actId="790"/>
          <ac:spMkLst>
            <pc:docMk/>
            <pc:sldMk cId="140639259" sldId="286"/>
            <ac:spMk id="30" creationId="{800D4282-EA01-48A6-38A2-600D1CD1CA77}"/>
          </ac:spMkLst>
        </pc:spChg>
        <pc:spChg chg="del">
          <ac:chgData name="Júlia Sala" userId="63dc6f55-ae33-4c7b-8aed-08a0164ebd9e" providerId="ADAL" clId="{65E902F5-64B0-402B-B4ED-CAADF701BCE7}" dt="2025-10-21T14:29:50.532" v="1560" actId="478"/>
          <ac:spMkLst>
            <pc:docMk/>
            <pc:sldMk cId="140639259" sldId="286"/>
            <ac:spMk id="31" creationId="{9B54C784-D91F-A7FA-71C2-8142716579F3}"/>
          </ac:spMkLst>
        </pc:spChg>
        <pc:spChg chg="del">
          <ac:chgData name="Júlia Sala" userId="63dc6f55-ae33-4c7b-8aed-08a0164ebd9e" providerId="ADAL" clId="{65E902F5-64B0-402B-B4ED-CAADF701BCE7}" dt="2025-10-21T14:29:50.532" v="1560" actId="478"/>
          <ac:spMkLst>
            <pc:docMk/>
            <pc:sldMk cId="140639259" sldId="286"/>
            <ac:spMk id="32" creationId="{BF2A18D3-130D-7AB4-3041-A51B8B2829EB}"/>
          </ac:spMkLst>
        </pc:spChg>
        <pc:spChg chg="add mod">
          <ac:chgData name="Júlia Sala" userId="63dc6f55-ae33-4c7b-8aed-08a0164ebd9e" providerId="ADAL" clId="{65E902F5-64B0-402B-B4ED-CAADF701BCE7}" dt="2025-10-22T07:27:15.770" v="1734" actId="790"/>
          <ac:spMkLst>
            <pc:docMk/>
            <pc:sldMk cId="140639259" sldId="286"/>
            <ac:spMk id="34" creationId="{1C01AF66-3C09-04DD-C002-5039D5566E46}"/>
          </ac:spMkLst>
        </pc:spChg>
        <pc:spChg chg="mod">
          <ac:chgData name="Júlia Sala" userId="63dc6f55-ae33-4c7b-8aed-08a0164ebd9e" providerId="ADAL" clId="{65E902F5-64B0-402B-B4ED-CAADF701BCE7}" dt="2025-10-22T07:27:15.770" v="1734" actId="790"/>
          <ac:spMkLst>
            <pc:docMk/>
            <pc:sldMk cId="140639259" sldId="286"/>
            <ac:spMk id="36" creationId="{24FB0870-B5A2-1994-70A2-4A81829B9040}"/>
          </ac:spMkLst>
        </pc:spChg>
        <pc:spChg chg="del mod">
          <ac:chgData name="Júlia Sala" userId="63dc6f55-ae33-4c7b-8aed-08a0164ebd9e" providerId="ADAL" clId="{65E902F5-64B0-402B-B4ED-CAADF701BCE7}" dt="2025-10-21T14:29:54.711" v="1561" actId="478"/>
          <ac:spMkLst>
            <pc:docMk/>
            <pc:sldMk cId="140639259" sldId="286"/>
            <ac:spMk id="37" creationId="{288BA394-86D0-17CB-B741-9040D4E64315}"/>
          </ac:spMkLst>
        </pc:spChg>
        <pc:spChg chg="del mod">
          <ac:chgData name="Júlia Sala" userId="63dc6f55-ae33-4c7b-8aed-08a0164ebd9e" providerId="ADAL" clId="{65E902F5-64B0-402B-B4ED-CAADF701BCE7}" dt="2025-10-21T14:29:54.711" v="1561" actId="478"/>
          <ac:spMkLst>
            <pc:docMk/>
            <pc:sldMk cId="140639259" sldId="286"/>
            <ac:spMk id="38" creationId="{3E1ABE0A-DC36-729B-8DD7-EC802E0DCF61}"/>
          </ac:spMkLst>
        </pc:spChg>
        <pc:spChg chg="del mod">
          <ac:chgData name="Júlia Sala" userId="63dc6f55-ae33-4c7b-8aed-08a0164ebd9e" providerId="ADAL" clId="{65E902F5-64B0-402B-B4ED-CAADF701BCE7}" dt="2025-10-21T14:29:54.711" v="1561" actId="478"/>
          <ac:spMkLst>
            <pc:docMk/>
            <pc:sldMk cId="140639259" sldId="286"/>
            <ac:spMk id="42" creationId="{EDDB604A-CCA2-992B-7630-EA27DA55861E}"/>
          </ac:spMkLst>
        </pc:spChg>
        <pc:spChg chg="del mod">
          <ac:chgData name="Júlia Sala" userId="63dc6f55-ae33-4c7b-8aed-08a0164ebd9e" providerId="ADAL" clId="{65E902F5-64B0-402B-B4ED-CAADF701BCE7}" dt="2025-10-21T14:29:54.711" v="1561" actId="478"/>
          <ac:spMkLst>
            <pc:docMk/>
            <pc:sldMk cId="140639259" sldId="286"/>
            <ac:spMk id="43" creationId="{771D638B-0B16-0923-659B-CD12AEE20215}"/>
          </ac:spMkLst>
        </pc:spChg>
        <pc:spChg chg="add mod">
          <ac:chgData name="Júlia Sala" userId="63dc6f55-ae33-4c7b-8aed-08a0164ebd9e" providerId="ADAL" clId="{65E902F5-64B0-402B-B4ED-CAADF701BCE7}" dt="2025-10-21T14:29:54.990" v="1562"/>
          <ac:spMkLst>
            <pc:docMk/>
            <pc:sldMk cId="140639259" sldId="286"/>
            <ac:spMk id="44" creationId="{965880AC-10BA-9EEC-D613-C324BB958D0C}"/>
          </ac:spMkLst>
        </pc:spChg>
        <pc:spChg chg="add mod">
          <ac:chgData name="Júlia Sala" userId="63dc6f55-ae33-4c7b-8aed-08a0164ebd9e" providerId="ADAL" clId="{65E902F5-64B0-402B-B4ED-CAADF701BCE7}" dt="2025-10-22T07:27:15.770" v="1734" actId="790"/>
          <ac:spMkLst>
            <pc:docMk/>
            <pc:sldMk cId="140639259" sldId="286"/>
            <ac:spMk id="45" creationId="{1ED4B48A-C7E4-CF45-5C6E-CCE6C6F4BDA9}"/>
          </ac:spMkLst>
        </pc:spChg>
        <pc:spChg chg="add mod">
          <ac:chgData name="Júlia Sala" userId="63dc6f55-ae33-4c7b-8aed-08a0164ebd9e" providerId="ADAL" clId="{65E902F5-64B0-402B-B4ED-CAADF701BCE7}" dt="2025-10-21T14:29:54.990" v="1562"/>
          <ac:spMkLst>
            <pc:docMk/>
            <pc:sldMk cId="140639259" sldId="286"/>
            <ac:spMk id="46" creationId="{61ADBD5D-53E7-4A66-F809-6E574CBA34A4}"/>
          </ac:spMkLst>
        </pc:spChg>
        <pc:spChg chg="add mod">
          <ac:chgData name="Júlia Sala" userId="63dc6f55-ae33-4c7b-8aed-08a0164ebd9e" providerId="ADAL" clId="{65E902F5-64B0-402B-B4ED-CAADF701BCE7}" dt="2025-10-22T07:27:15.770" v="1734" actId="790"/>
          <ac:spMkLst>
            <pc:docMk/>
            <pc:sldMk cId="140639259" sldId="286"/>
            <ac:spMk id="47" creationId="{0C9726A1-5C12-ECE0-EFC4-9A874CFEECAD}"/>
          </ac:spMkLst>
        </pc:spChg>
        <pc:spChg chg="add mod">
          <ac:chgData name="Júlia Sala" userId="63dc6f55-ae33-4c7b-8aed-08a0164ebd9e" providerId="ADAL" clId="{65E902F5-64B0-402B-B4ED-CAADF701BCE7}" dt="2025-10-22T07:27:15.770" v="1734" actId="790"/>
          <ac:spMkLst>
            <pc:docMk/>
            <pc:sldMk cId="140639259" sldId="286"/>
            <ac:spMk id="48" creationId="{8B4DC6CC-ED89-C5B3-7D6C-0546F2E7D650}"/>
          </ac:spMkLst>
        </pc:spChg>
        <pc:spChg chg="add mod">
          <ac:chgData name="Júlia Sala" userId="63dc6f55-ae33-4c7b-8aed-08a0164ebd9e" providerId="ADAL" clId="{65E902F5-64B0-402B-B4ED-CAADF701BCE7}" dt="2025-10-21T14:29:54.990" v="1562"/>
          <ac:spMkLst>
            <pc:docMk/>
            <pc:sldMk cId="140639259" sldId="286"/>
            <ac:spMk id="49" creationId="{C011E824-5ADF-CEFF-1C68-C3FE10820371}"/>
          </ac:spMkLst>
        </pc:spChg>
        <pc:spChg chg="add mod">
          <ac:chgData name="Júlia Sala" userId="63dc6f55-ae33-4c7b-8aed-08a0164ebd9e" providerId="ADAL" clId="{65E902F5-64B0-402B-B4ED-CAADF701BCE7}" dt="2025-10-21T14:29:54.990" v="1562"/>
          <ac:spMkLst>
            <pc:docMk/>
            <pc:sldMk cId="140639259" sldId="286"/>
            <ac:spMk id="50" creationId="{6CB2C98B-653A-8B1D-7D41-1069E7939A79}"/>
          </ac:spMkLst>
        </pc:spChg>
        <pc:spChg chg="mod">
          <ac:chgData name="Júlia Sala" userId="63dc6f55-ae33-4c7b-8aed-08a0164ebd9e" providerId="ADAL" clId="{65E902F5-64B0-402B-B4ED-CAADF701BCE7}" dt="2025-10-21T14:07:45.384" v="97" actId="790"/>
          <ac:spMkLst>
            <pc:docMk/>
            <pc:sldMk cId="140639259" sldId="286"/>
            <ac:spMk id="53" creationId="{B25B9B8F-4338-6CB2-6890-F0577303BB00}"/>
          </ac:spMkLst>
        </pc:spChg>
        <pc:spChg chg="mod">
          <ac:chgData name="Júlia Sala" userId="63dc6f55-ae33-4c7b-8aed-08a0164ebd9e" providerId="ADAL" clId="{65E902F5-64B0-402B-B4ED-CAADF701BCE7}" dt="2025-10-21T14:07:45.384" v="97" actId="790"/>
          <ac:spMkLst>
            <pc:docMk/>
            <pc:sldMk cId="140639259" sldId="286"/>
            <ac:spMk id="57" creationId="{4A602541-D042-21F8-97D6-665733C535A4}"/>
          </ac:spMkLst>
        </pc:spChg>
        <pc:grpChg chg="add mod">
          <ac:chgData name="Júlia Sala" userId="63dc6f55-ae33-4c7b-8aed-08a0164ebd9e" providerId="ADAL" clId="{65E902F5-64B0-402B-B4ED-CAADF701BCE7}" dt="2025-10-21T14:08:58.792" v="142"/>
          <ac:grpSpMkLst>
            <pc:docMk/>
            <pc:sldMk cId="140639259" sldId="286"/>
            <ac:grpSpMk id="2" creationId="{D886F57C-BE95-CC4C-42AB-ABD0FF981569}"/>
          </ac:grpSpMkLst>
        </pc:grpChg>
        <pc:grpChg chg="add mod">
          <ac:chgData name="Júlia Sala" userId="63dc6f55-ae33-4c7b-8aed-08a0164ebd9e" providerId="ADAL" clId="{65E902F5-64B0-402B-B4ED-CAADF701BCE7}" dt="2025-10-21T14:29:09.581" v="1548"/>
          <ac:grpSpMkLst>
            <pc:docMk/>
            <pc:sldMk cId="140639259" sldId="286"/>
            <ac:grpSpMk id="6" creationId="{E6A6278A-83E8-6010-976A-2C4C96ED34C3}"/>
          </ac:grpSpMkLst>
        </pc:grpChg>
        <pc:grpChg chg="del">
          <ac:chgData name="Júlia Sala" userId="63dc6f55-ae33-4c7b-8aed-08a0164ebd9e" providerId="ADAL" clId="{65E902F5-64B0-402B-B4ED-CAADF701BCE7}" dt="2025-10-21T14:29:09.402" v="1547" actId="478"/>
          <ac:grpSpMkLst>
            <pc:docMk/>
            <pc:sldMk cId="140639259" sldId="286"/>
            <ac:grpSpMk id="52" creationId="{DB73EDED-4873-CCDC-8159-6ED3F214EDF3}"/>
          </ac:grpSpMkLst>
        </pc:grpChg>
        <pc:picChg chg="del">
          <ac:chgData name="Júlia Sala" userId="63dc6f55-ae33-4c7b-8aed-08a0164ebd9e" providerId="ADAL" clId="{65E902F5-64B0-402B-B4ED-CAADF701BCE7}" dt="2025-10-21T14:08:58.540" v="141" actId="478"/>
          <ac:picMkLst>
            <pc:docMk/>
            <pc:sldMk cId="140639259" sldId="286"/>
            <ac:picMk id="64" creationId="{8E2A7858-6F60-F142-43F1-BF5BE31F4125}"/>
          </ac:picMkLst>
        </pc:picChg>
        <pc:cxnChg chg="mod">
          <ac:chgData name="Júlia Sala" userId="63dc6f55-ae33-4c7b-8aed-08a0164ebd9e" providerId="ADAL" clId="{65E902F5-64B0-402B-B4ED-CAADF701BCE7}" dt="2025-10-21T14:29:09.581" v="1548"/>
          <ac:cxnSpMkLst>
            <pc:docMk/>
            <pc:sldMk cId="140639259" sldId="286"/>
            <ac:cxnSpMk id="12" creationId="{3F03D529-CCDF-2476-5698-F8CB8767AB27}"/>
          </ac:cxnSpMkLst>
        </pc:cxnChg>
        <pc:cxnChg chg="mod">
          <ac:chgData name="Júlia Sala" userId="63dc6f55-ae33-4c7b-8aed-08a0164ebd9e" providerId="ADAL" clId="{65E902F5-64B0-402B-B4ED-CAADF701BCE7}" dt="2025-10-21T14:29:09.581" v="1548"/>
          <ac:cxnSpMkLst>
            <pc:docMk/>
            <pc:sldMk cId="140639259" sldId="286"/>
            <ac:cxnSpMk id="14" creationId="{FE568258-674D-3730-9C37-CB37AC9A90BE}"/>
          </ac:cxnSpMkLst>
        </pc:cxnChg>
        <pc:cxnChg chg="mod">
          <ac:chgData name="Júlia Sala" userId="63dc6f55-ae33-4c7b-8aed-08a0164ebd9e" providerId="ADAL" clId="{65E902F5-64B0-402B-B4ED-CAADF701BCE7}" dt="2025-10-21T14:29:09.581" v="1548"/>
          <ac:cxnSpMkLst>
            <pc:docMk/>
            <pc:sldMk cId="140639259" sldId="286"/>
            <ac:cxnSpMk id="15" creationId="{2820DB04-B324-99D9-87E8-1903141B23AF}"/>
          </ac:cxnSpMkLst>
        </pc:cxnChg>
        <pc:cxnChg chg="mod">
          <ac:chgData name="Júlia Sala" userId="63dc6f55-ae33-4c7b-8aed-08a0164ebd9e" providerId="ADAL" clId="{65E902F5-64B0-402B-B4ED-CAADF701BCE7}" dt="2025-10-21T14:29:09.581" v="1548"/>
          <ac:cxnSpMkLst>
            <pc:docMk/>
            <pc:sldMk cId="140639259" sldId="286"/>
            <ac:cxnSpMk id="16" creationId="{51632D83-4021-040A-FC4C-664ED9AFD44E}"/>
          </ac:cxnSpMkLst>
        </pc:cxnChg>
      </pc:sldChg>
      <pc:sldChg chg="addSp delSp modSp mod">
        <pc:chgData name="Júlia Sala" userId="63dc6f55-ae33-4c7b-8aed-08a0164ebd9e" providerId="ADAL" clId="{65E902F5-64B0-402B-B4ED-CAADF701BCE7}" dt="2025-10-22T07:27:15.770" v="1734" actId="790"/>
        <pc:sldMkLst>
          <pc:docMk/>
          <pc:sldMk cId="2139000824" sldId="289"/>
        </pc:sldMkLst>
        <pc:spChg chg="mod">
          <ac:chgData name="Júlia Sala" userId="63dc6f55-ae33-4c7b-8aed-08a0164ebd9e" providerId="ADAL" clId="{65E902F5-64B0-402B-B4ED-CAADF701BCE7}" dt="2025-10-21T14:07:45.384" v="97" actId="790"/>
          <ac:spMkLst>
            <pc:docMk/>
            <pc:sldMk cId="2139000824" sldId="289"/>
            <ac:spMk id="3" creationId="{5116C532-26B1-2FFE-7471-05B9210FB3A0}"/>
          </ac:spMkLst>
        </pc:spChg>
        <pc:spChg chg="mod">
          <ac:chgData name="Júlia Sala" userId="63dc6f55-ae33-4c7b-8aed-08a0164ebd9e" providerId="ADAL" clId="{65E902F5-64B0-402B-B4ED-CAADF701BCE7}" dt="2025-10-21T14:07:45.384" v="97" actId="790"/>
          <ac:spMkLst>
            <pc:docMk/>
            <pc:sldMk cId="2139000824" sldId="289"/>
            <ac:spMk id="6" creationId="{D3641893-D609-DE0A-3E26-01A67F07909A}"/>
          </ac:spMkLst>
        </pc:spChg>
        <pc:spChg chg="mod">
          <ac:chgData name="Júlia Sala" userId="63dc6f55-ae33-4c7b-8aed-08a0164ebd9e" providerId="ADAL" clId="{65E902F5-64B0-402B-B4ED-CAADF701BCE7}" dt="2025-10-22T07:27:15.770" v="1734" actId="790"/>
          <ac:spMkLst>
            <pc:docMk/>
            <pc:sldMk cId="2139000824" sldId="289"/>
            <ac:spMk id="7" creationId="{F79BEE32-3C2F-84AE-F911-DF784886DE28}"/>
          </ac:spMkLst>
        </pc:spChg>
        <pc:spChg chg="mod">
          <ac:chgData name="Júlia Sala" userId="63dc6f55-ae33-4c7b-8aed-08a0164ebd9e" providerId="ADAL" clId="{65E902F5-64B0-402B-B4ED-CAADF701BCE7}" dt="2025-10-22T07:27:15.770" v="1734" actId="790"/>
          <ac:spMkLst>
            <pc:docMk/>
            <pc:sldMk cId="2139000824" sldId="289"/>
            <ac:spMk id="8" creationId="{E5FC7B5E-ECCE-7BCE-4636-982A4DA0BDAB}"/>
          </ac:spMkLst>
        </pc:spChg>
        <pc:spChg chg="mod">
          <ac:chgData name="Júlia Sala" userId="63dc6f55-ae33-4c7b-8aed-08a0164ebd9e" providerId="ADAL" clId="{65E902F5-64B0-402B-B4ED-CAADF701BCE7}" dt="2025-10-22T07:27:15.770" v="1734" actId="790"/>
          <ac:spMkLst>
            <pc:docMk/>
            <pc:sldMk cId="2139000824" sldId="289"/>
            <ac:spMk id="10" creationId="{BA66FF77-64AE-7A8B-2BB4-BC94085849BA}"/>
          </ac:spMkLst>
        </pc:spChg>
        <pc:spChg chg="mod">
          <ac:chgData name="Júlia Sala" userId="63dc6f55-ae33-4c7b-8aed-08a0164ebd9e" providerId="ADAL" clId="{65E902F5-64B0-402B-B4ED-CAADF701BCE7}" dt="2025-10-22T07:27:15.770" v="1734" actId="790"/>
          <ac:spMkLst>
            <pc:docMk/>
            <pc:sldMk cId="2139000824" sldId="289"/>
            <ac:spMk id="11" creationId="{08AD8168-3217-C979-3B16-DD7483F06AB5}"/>
          </ac:spMkLst>
        </pc:spChg>
        <pc:spChg chg="mod">
          <ac:chgData name="Júlia Sala" userId="63dc6f55-ae33-4c7b-8aed-08a0164ebd9e" providerId="ADAL" clId="{65E902F5-64B0-402B-B4ED-CAADF701BCE7}" dt="2025-10-21T14:16:54.976" v="613"/>
          <ac:spMkLst>
            <pc:docMk/>
            <pc:sldMk cId="2139000824" sldId="289"/>
            <ac:spMk id="13" creationId="{0DD2A8C1-C2E3-C65C-C9A4-3BFFA0373705}"/>
          </ac:spMkLst>
        </pc:spChg>
        <pc:spChg chg="mod">
          <ac:chgData name="Júlia Sala" userId="63dc6f55-ae33-4c7b-8aed-08a0164ebd9e" providerId="ADAL" clId="{65E902F5-64B0-402B-B4ED-CAADF701BCE7}" dt="2025-10-22T07:27:15.770" v="1734" actId="790"/>
          <ac:spMkLst>
            <pc:docMk/>
            <pc:sldMk cId="2139000824" sldId="289"/>
            <ac:spMk id="18" creationId="{87C05906-2CFE-C200-A756-E68A06D74A7E}"/>
          </ac:spMkLst>
        </pc:spChg>
        <pc:spChg chg="mod">
          <ac:chgData name="Júlia Sala" userId="63dc6f55-ae33-4c7b-8aed-08a0164ebd9e" providerId="ADAL" clId="{65E902F5-64B0-402B-B4ED-CAADF701BCE7}" dt="2025-10-21T14:16:54.976" v="613"/>
          <ac:spMkLst>
            <pc:docMk/>
            <pc:sldMk cId="2139000824" sldId="289"/>
            <ac:spMk id="20" creationId="{C321611C-8424-B1BA-3CC7-30215600772E}"/>
          </ac:spMkLst>
        </pc:spChg>
        <pc:spChg chg="mod">
          <ac:chgData name="Júlia Sala" userId="63dc6f55-ae33-4c7b-8aed-08a0164ebd9e" providerId="ADAL" clId="{65E902F5-64B0-402B-B4ED-CAADF701BCE7}" dt="2025-10-21T14:07:45.384" v="97" actId="790"/>
          <ac:spMkLst>
            <pc:docMk/>
            <pc:sldMk cId="2139000824" sldId="289"/>
            <ac:spMk id="22" creationId="{7C9EF8C0-5E18-A029-5C91-A4D91108897B}"/>
          </ac:spMkLst>
        </pc:spChg>
        <pc:spChg chg="mod">
          <ac:chgData name="Júlia Sala" userId="63dc6f55-ae33-4c7b-8aed-08a0164ebd9e" providerId="ADAL" clId="{65E902F5-64B0-402B-B4ED-CAADF701BCE7}" dt="2025-10-22T07:27:15.770" v="1734" actId="790"/>
          <ac:spMkLst>
            <pc:docMk/>
            <pc:sldMk cId="2139000824" sldId="289"/>
            <ac:spMk id="25" creationId="{9F9B7D5E-5079-EA9D-1A0D-5875916F65A1}"/>
          </ac:spMkLst>
        </pc:spChg>
        <pc:spChg chg="mod">
          <ac:chgData name="Júlia Sala" userId="63dc6f55-ae33-4c7b-8aed-08a0164ebd9e" providerId="ADAL" clId="{65E902F5-64B0-402B-B4ED-CAADF701BCE7}" dt="2025-10-21T14:16:54.976" v="613"/>
          <ac:spMkLst>
            <pc:docMk/>
            <pc:sldMk cId="2139000824" sldId="289"/>
            <ac:spMk id="27" creationId="{7EAF4964-66FE-7219-4DC9-BAEFDD3CFC14}"/>
          </ac:spMkLst>
        </pc:spChg>
        <pc:spChg chg="mod">
          <ac:chgData name="Júlia Sala" userId="63dc6f55-ae33-4c7b-8aed-08a0164ebd9e" providerId="ADAL" clId="{65E902F5-64B0-402B-B4ED-CAADF701BCE7}" dt="2025-10-22T07:27:15.770" v="1734" actId="790"/>
          <ac:spMkLst>
            <pc:docMk/>
            <pc:sldMk cId="2139000824" sldId="289"/>
            <ac:spMk id="34" creationId="{533D5857-6E41-E354-1374-7034C4B5AD2B}"/>
          </ac:spMkLst>
        </pc:spChg>
        <pc:spChg chg="mod">
          <ac:chgData name="Júlia Sala" userId="63dc6f55-ae33-4c7b-8aed-08a0164ebd9e" providerId="ADAL" clId="{65E902F5-64B0-402B-B4ED-CAADF701BCE7}" dt="2025-10-21T14:17:14.610" v="640" actId="1036"/>
          <ac:spMkLst>
            <pc:docMk/>
            <pc:sldMk cId="2139000824" sldId="289"/>
            <ac:spMk id="35" creationId="{853B34C3-0E28-E16A-DA23-7A15912CD22F}"/>
          </ac:spMkLst>
        </pc:spChg>
        <pc:spChg chg="mod">
          <ac:chgData name="Júlia Sala" userId="63dc6f55-ae33-4c7b-8aed-08a0164ebd9e" providerId="ADAL" clId="{65E902F5-64B0-402B-B4ED-CAADF701BCE7}" dt="2025-10-21T14:16:54.976" v="613"/>
          <ac:spMkLst>
            <pc:docMk/>
            <pc:sldMk cId="2139000824" sldId="289"/>
            <ac:spMk id="36" creationId="{0B9CDFD6-F566-BFC3-E9D1-9AB6D3E624AB}"/>
          </ac:spMkLst>
        </pc:spChg>
        <pc:spChg chg="mod">
          <ac:chgData name="Júlia Sala" userId="63dc6f55-ae33-4c7b-8aed-08a0164ebd9e" providerId="ADAL" clId="{65E902F5-64B0-402B-B4ED-CAADF701BCE7}" dt="2025-10-22T07:27:15.770" v="1734" actId="790"/>
          <ac:spMkLst>
            <pc:docMk/>
            <pc:sldMk cId="2139000824" sldId="289"/>
            <ac:spMk id="37" creationId="{BB9A8603-87F4-7E5E-CABF-0218FAE4B6EF}"/>
          </ac:spMkLst>
        </pc:spChg>
        <pc:spChg chg="mod">
          <ac:chgData name="Júlia Sala" userId="63dc6f55-ae33-4c7b-8aed-08a0164ebd9e" providerId="ADAL" clId="{65E902F5-64B0-402B-B4ED-CAADF701BCE7}" dt="2025-10-21T14:07:45.384" v="97" actId="790"/>
          <ac:spMkLst>
            <pc:docMk/>
            <pc:sldMk cId="2139000824" sldId="289"/>
            <ac:spMk id="45" creationId="{EED7ACA7-12C6-694A-E670-00D2308D2684}"/>
          </ac:spMkLst>
        </pc:spChg>
        <pc:spChg chg="mod">
          <ac:chgData name="Júlia Sala" userId="63dc6f55-ae33-4c7b-8aed-08a0164ebd9e" providerId="ADAL" clId="{65E902F5-64B0-402B-B4ED-CAADF701BCE7}" dt="2025-10-21T14:07:45.384" v="97" actId="790"/>
          <ac:spMkLst>
            <pc:docMk/>
            <pc:sldMk cId="2139000824" sldId="289"/>
            <ac:spMk id="46" creationId="{2ED3E4A2-8F9F-0AA1-2341-AAE67F0529C5}"/>
          </ac:spMkLst>
        </pc:spChg>
        <pc:spChg chg="mod">
          <ac:chgData name="Júlia Sala" userId="63dc6f55-ae33-4c7b-8aed-08a0164ebd9e" providerId="ADAL" clId="{65E902F5-64B0-402B-B4ED-CAADF701BCE7}" dt="2025-10-21T14:07:45.384" v="97" actId="790"/>
          <ac:spMkLst>
            <pc:docMk/>
            <pc:sldMk cId="2139000824" sldId="289"/>
            <ac:spMk id="47" creationId="{AA8B3CA7-5048-46FA-09AE-61B15A9E1BEC}"/>
          </ac:spMkLst>
        </pc:spChg>
        <pc:spChg chg="mod">
          <ac:chgData name="Júlia Sala" userId="63dc6f55-ae33-4c7b-8aed-08a0164ebd9e" providerId="ADAL" clId="{65E902F5-64B0-402B-B4ED-CAADF701BCE7}" dt="2025-10-21T14:16:54.976" v="613"/>
          <ac:spMkLst>
            <pc:docMk/>
            <pc:sldMk cId="2139000824" sldId="289"/>
            <ac:spMk id="49" creationId="{7418AC8A-4251-4603-B419-7FF1E0EE9EEC}"/>
          </ac:spMkLst>
        </pc:spChg>
        <pc:spChg chg="mod">
          <ac:chgData name="Júlia Sala" userId="63dc6f55-ae33-4c7b-8aed-08a0164ebd9e" providerId="ADAL" clId="{65E902F5-64B0-402B-B4ED-CAADF701BCE7}" dt="2025-10-22T07:27:15.770" v="1734" actId="790"/>
          <ac:spMkLst>
            <pc:docMk/>
            <pc:sldMk cId="2139000824" sldId="289"/>
            <ac:spMk id="50" creationId="{2967C9BE-A6AE-2711-5083-B409894B3D66}"/>
          </ac:spMkLst>
        </pc:spChg>
        <pc:spChg chg="mod">
          <ac:chgData name="Júlia Sala" userId="63dc6f55-ae33-4c7b-8aed-08a0164ebd9e" providerId="ADAL" clId="{65E902F5-64B0-402B-B4ED-CAADF701BCE7}" dt="2025-10-22T07:27:15.770" v="1734" actId="790"/>
          <ac:spMkLst>
            <pc:docMk/>
            <pc:sldMk cId="2139000824" sldId="289"/>
            <ac:spMk id="84" creationId="{657090EA-D16B-7122-63F8-FE92E25350B8}"/>
          </ac:spMkLst>
        </pc:spChg>
        <pc:grpChg chg="del">
          <ac:chgData name="Júlia Sala" userId="63dc6f55-ae33-4c7b-8aed-08a0164ebd9e" providerId="ADAL" clId="{65E902F5-64B0-402B-B4ED-CAADF701BCE7}" dt="2025-10-21T14:16:54.562" v="612" actId="478"/>
          <ac:grpSpMkLst>
            <pc:docMk/>
            <pc:sldMk cId="2139000824" sldId="289"/>
            <ac:grpSpMk id="2" creationId="{AF662961-37A8-4D38-012D-C71B0E8EDEF1}"/>
          </ac:grpSpMkLst>
        </pc:grpChg>
        <pc:grpChg chg="add mod">
          <ac:chgData name="Júlia Sala" userId="63dc6f55-ae33-4c7b-8aed-08a0164ebd9e" providerId="ADAL" clId="{65E902F5-64B0-402B-B4ED-CAADF701BCE7}" dt="2025-10-21T14:07:19.880" v="84"/>
          <ac:grpSpMkLst>
            <pc:docMk/>
            <pc:sldMk cId="2139000824" sldId="289"/>
            <ac:grpSpMk id="5" creationId="{8AE9531C-4A02-B063-A746-418D4DFE71CD}"/>
          </ac:grpSpMkLst>
        </pc:grpChg>
        <pc:picChg chg="del">
          <ac:chgData name="Júlia Sala" userId="63dc6f55-ae33-4c7b-8aed-08a0164ebd9e" providerId="ADAL" clId="{65E902F5-64B0-402B-B4ED-CAADF701BCE7}" dt="2025-10-21T14:07:19.690" v="83" actId="478"/>
          <ac:picMkLst>
            <pc:docMk/>
            <pc:sldMk cId="2139000824" sldId="289"/>
            <ac:picMk id="48" creationId="{ABA1832E-6403-94D1-BCFC-C97891C9AD1F}"/>
          </ac:picMkLst>
        </pc:picChg>
      </pc:sldChg>
      <pc:sldChg chg="addSp delSp modSp mod">
        <pc:chgData name="Júlia Sala" userId="63dc6f55-ae33-4c7b-8aed-08a0164ebd9e" providerId="ADAL" clId="{65E902F5-64B0-402B-B4ED-CAADF701BCE7}" dt="2025-10-22T07:50:23.539" v="3086" actId="20577"/>
        <pc:sldMkLst>
          <pc:docMk/>
          <pc:sldMk cId="2379189327" sldId="303"/>
        </pc:sldMkLst>
        <pc:spChg chg="mod">
          <ac:chgData name="Júlia Sala" userId="63dc6f55-ae33-4c7b-8aed-08a0164ebd9e" providerId="ADAL" clId="{65E902F5-64B0-402B-B4ED-CAADF701BCE7}" dt="2025-10-22T07:27:15.770" v="1734" actId="790"/>
          <ac:spMkLst>
            <pc:docMk/>
            <pc:sldMk cId="2379189327" sldId="303"/>
            <ac:spMk id="3" creationId="{E56CF51E-AD8D-C534-2D55-1B8089BE20E5}"/>
          </ac:spMkLst>
        </pc:spChg>
        <pc:spChg chg="mod">
          <ac:chgData name="Júlia Sala" userId="63dc6f55-ae33-4c7b-8aed-08a0164ebd9e" providerId="ADAL" clId="{65E902F5-64B0-402B-B4ED-CAADF701BCE7}" dt="2025-10-22T07:27:15.770" v="1734" actId="790"/>
          <ac:spMkLst>
            <pc:docMk/>
            <pc:sldMk cId="2379189327" sldId="303"/>
            <ac:spMk id="4" creationId="{F839CEB0-1748-CA30-335C-4C71E7BDE25F}"/>
          </ac:spMkLst>
        </pc:spChg>
        <pc:spChg chg="mod">
          <ac:chgData name="Júlia Sala" userId="63dc6f55-ae33-4c7b-8aed-08a0164ebd9e" providerId="ADAL" clId="{65E902F5-64B0-402B-B4ED-CAADF701BCE7}" dt="2025-10-21T14:07:45.384" v="97" actId="790"/>
          <ac:spMkLst>
            <pc:docMk/>
            <pc:sldMk cId="2379189327" sldId="303"/>
            <ac:spMk id="6" creationId="{87543BB3-7646-A0D3-79BD-86561DC4EE4A}"/>
          </ac:spMkLst>
        </pc:spChg>
        <pc:spChg chg="mod">
          <ac:chgData name="Júlia Sala" userId="63dc6f55-ae33-4c7b-8aed-08a0164ebd9e" providerId="ADAL" clId="{65E902F5-64B0-402B-B4ED-CAADF701BCE7}" dt="2025-10-21T14:07:45.384" v="97" actId="790"/>
          <ac:spMkLst>
            <pc:docMk/>
            <pc:sldMk cId="2379189327" sldId="303"/>
            <ac:spMk id="8" creationId="{AB60A794-EB44-C676-7415-B7C6D1F1D1F4}"/>
          </ac:spMkLst>
        </pc:spChg>
        <pc:spChg chg="mod">
          <ac:chgData name="Júlia Sala" userId="63dc6f55-ae33-4c7b-8aed-08a0164ebd9e" providerId="ADAL" clId="{65E902F5-64B0-402B-B4ED-CAADF701BCE7}" dt="2025-10-21T14:07:45.384" v="97" actId="790"/>
          <ac:spMkLst>
            <pc:docMk/>
            <pc:sldMk cId="2379189327" sldId="303"/>
            <ac:spMk id="9" creationId="{1FF9DDA1-084B-6C46-35CE-CBA31B609EC9}"/>
          </ac:spMkLst>
        </pc:spChg>
        <pc:spChg chg="mod">
          <ac:chgData name="Júlia Sala" userId="63dc6f55-ae33-4c7b-8aed-08a0164ebd9e" providerId="ADAL" clId="{65E902F5-64B0-402B-B4ED-CAADF701BCE7}" dt="2025-10-22T07:50:23.539" v="3086" actId="20577"/>
          <ac:spMkLst>
            <pc:docMk/>
            <pc:sldMk cId="2379189327" sldId="303"/>
            <ac:spMk id="10" creationId="{D70D0DCA-1B12-1E59-495A-0A34131C6552}"/>
          </ac:spMkLst>
        </pc:spChg>
        <pc:spChg chg="mod">
          <ac:chgData name="Júlia Sala" userId="63dc6f55-ae33-4c7b-8aed-08a0164ebd9e" providerId="ADAL" clId="{65E902F5-64B0-402B-B4ED-CAADF701BCE7}" dt="2025-10-22T07:27:15.770" v="1734" actId="790"/>
          <ac:spMkLst>
            <pc:docMk/>
            <pc:sldMk cId="2379189327" sldId="303"/>
            <ac:spMk id="13" creationId="{02623FBF-4B85-D606-7768-7BB0AB341EB3}"/>
          </ac:spMkLst>
        </pc:spChg>
        <pc:spChg chg="mod">
          <ac:chgData name="Júlia Sala" userId="63dc6f55-ae33-4c7b-8aed-08a0164ebd9e" providerId="ADAL" clId="{65E902F5-64B0-402B-B4ED-CAADF701BCE7}" dt="2025-10-21T14:07:45.384" v="97" actId="790"/>
          <ac:spMkLst>
            <pc:docMk/>
            <pc:sldMk cId="2379189327" sldId="303"/>
            <ac:spMk id="15" creationId="{0D4783F5-832A-8F9E-4EB0-DE5C4149398A}"/>
          </ac:spMkLst>
        </pc:spChg>
        <pc:spChg chg="mod">
          <ac:chgData name="Júlia Sala" userId="63dc6f55-ae33-4c7b-8aed-08a0164ebd9e" providerId="ADAL" clId="{65E902F5-64B0-402B-B4ED-CAADF701BCE7}" dt="2025-10-21T14:07:45.384" v="97" actId="790"/>
          <ac:spMkLst>
            <pc:docMk/>
            <pc:sldMk cId="2379189327" sldId="303"/>
            <ac:spMk id="16" creationId="{9AAD24BE-E762-C4B5-E7AD-0DD97D05DC2C}"/>
          </ac:spMkLst>
        </pc:spChg>
        <pc:spChg chg="mod">
          <ac:chgData name="Júlia Sala" userId="63dc6f55-ae33-4c7b-8aed-08a0164ebd9e" providerId="ADAL" clId="{65E902F5-64B0-402B-B4ED-CAADF701BCE7}" dt="2025-10-21T14:07:45.384" v="97" actId="790"/>
          <ac:spMkLst>
            <pc:docMk/>
            <pc:sldMk cId="2379189327" sldId="303"/>
            <ac:spMk id="26" creationId="{CCE2FC26-E1FA-6893-0FDD-7872D98F20BD}"/>
          </ac:spMkLst>
        </pc:spChg>
        <pc:spChg chg="mod">
          <ac:chgData name="Júlia Sala" userId="63dc6f55-ae33-4c7b-8aed-08a0164ebd9e" providerId="ADAL" clId="{65E902F5-64B0-402B-B4ED-CAADF701BCE7}" dt="2025-10-22T07:27:15.770" v="1734" actId="790"/>
          <ac:spMkLst>
            <pc:docMk/>
            <pc:sldMk cId="2379189327" sldId="303"/>
            <ac:spMk id="32" creationId="{5BA2A9C9-79DF-C53D-ED08-F1E6B83661DE}"/>
          </ac:spMkLst>
        </pc:spChg>
        <pc:spChg chg="mod">
          <ac:chgData name="Júlia Sala" userId="63dc6f55-ae33-4c7b-8aed-08a0164ebd9e" providerId="ADAL" clId="{65E902F5-64B0-402B-B4ED-CAADF701BCE7}" dt="2025-10-21T14:07:45.384" v="97" actId="790"/>
          <ac:spMkLst>
            <pc:docMk/>
            <pc:sldMk cId="2379189327" sldId="303"/>
            <ac:spMk id="33" creationId="{0D62C6ED-5595-45B5-3C7C-0448B1E4BC81}"/>
          </ac:spMkLst>
        </pc:spChg>
        <pc:spChg chg="mod">
          <ac:chgData name="Júlia Sala" userId="63dc6f55-ae33-4c7b-8aed-08a0164ebd9e" providerId="ADAL" clId="{65E902F5-64B0-402B-B4ED-CAADF701BCE7}" dt="2025-10-22T07:27:15.770" v="1734" actId="790"/>
          <ac:spMkLst>
            <pc:docMk/>
            <pc:sldMk cId="2379189327" sldId="303"/>
            <ac:spMk id="35" creationId="{610B6A07-9B7A-6881-7114-458C6B4DF0A3}"/>
          </ac:spMkLst>
        </pc:spChg>
        <pc:spChg chg="mod">
          <ac:chgData name="Júlia Sala" userId="63dc6f55-ae33-4c7b-8aed-08a0164ebd9e" providerId="ADAL" clId="{65E902F5-64B0-402B-B4ED-CAADF701BCE7}" dt="2025-10-22T07:27:15.770" v="1734" actId="790"/>
          <ac:spMkLst>
            <pc:docMk/>
            <pc:sldMk cId="2379189327" sldId="303"/>
            <ac:spMk id="36" creationId="{8F65F70F-E6A8-3F76-2A8B-88F1148CB361}"/>
          </ac:spMkLst>
        </pc:spChg>
        <pc:spChg chg="mod">
          <ac:chgData name="Júlia Sala" userId="63dc6f55-ae33-4c7b-8aed-08a0164ebd9e" providerId="ADAL" clId="{65E902F5-64B0-402B-B4ED-CAADF701BCE7}" dt="2025-10-21T14:15:58.574" v="552" actId="20578"/>
          <ac:spMkLst>
            <pc:docMk/>
            <pc:sldMk cId="2379189327" sldId="303"/>
            <ac:spMk id="37" creationId="{9D1B748B-41DF-9497-89F7-95FB89822299}"/>
          </ac:spMkLst>
        </pc:spChg>
        <pc:spChg chg="mod">
          <ac:chgData name="Júlia Sala" userId="63dc6f55-ae33-4c7b-8aed-08a0164ebd9e" providerId="ADAL" clId="{65E902F5-64B0-402B-B4ED-CAADF701BCE7}" dt="2025-10-22T07:27:15.770" v="1734" actId="790"/>
          <ac:spMkLst>
            <pc:docMk/>
            <pc:sldMk cId="2379189327" sldId="303"/>
            <ac:spMk id="38" creationId="{376654A8-5B78-C56C-EDE7-68163AD93BB8}"/>
          </ac:spMkLst>
        </pc:spChg>
        <pc:spChg chg="mod">
          <ac:chgData name="Júlia Sala" userId="63dc6f55-ae33-4c7b-8aed-08a0164ebd9e" providerId="ADAL" clId="{65E902F5-64B0-402B-B4ED-CAADF701BCE7}" dt="2025-10-21T14:16:10.623" v="572" actId="20577"/>
          <ac:spMkLst>
            <pc:docMk/>
            <pc:sldMk cId="2379189327" sldId="303"/>
            <ac:spMk id="47" creationId="{8DBB0BEB-2A53-1B02-044D-7E1DE900C1A7}"/>
          </ac:spMkLst>
        </pc:spChg>
        <pc:spChg chg="mod">
          <ac:chgData name="Júlia Sala" userId="63dc6f55-ae33-4c7b-8aed-08a0164ebd9e" providerId="ADAL" clId="{65E902F5-64B0-402B-B4ED-CAADF701BCE7}" dt="2025-10-21T14:16:14.642" v="587" actId="1035"/>
          <ac:spMkLst>
            <pc:docMk/>
            <pc:sldMk cId="2379189327" sldId="303"/>
            <ac:spMk id="48" creationId="{5D256484-3ECF-B5DE-AFAE-9ACB186C5F75}"/>
          </ac:spMkLst>
        </pc:spChg>
        <pc:spChg chg="mod">
          <ac:chgData name="Júlia Sala" userId="63dc6f55-ae33-4c7b-8aed-08a0164ebd9e" providerId="ADAL" clId="{65E902F5-64B0-402B-B4ED-CAADF701BCE7}" dt="2025-10-21T14:15:58.574" v="552" actId="20578"/>
          <ac:spMkLst>
            <pc:docMk/>
            <pc:sldMk cId="2379189327" sldId="303"/>
            <ac:spMk id="49" creationId="{CECD20D2-0F10-9B42-043C-77B6C9D00CC5}"/>
          </ac:spMkLst>
        </pc:spChg>
        <pc:spChg chg="mod">
          <ac:chgData name="Júlia Sala" userId="63dc6f55-ae33-4c7b-8aed-08a0164ebd9e" providerId="ADAL" clId="{65E902F5-64B0-402B-B4ED-CAADF701BCE7}" dt="2025-10-22T07:27:15.770" v="1734" actId="790"/>
          <ac:spMkLst>
            <pc:docMk/>
            <pc:sldMk cId="2379189327" sldId="303"/>
            <ac:spMk id="50" creationId="{1C55FF21-25E6-42A3-2FA2-43F9ADF0F543}"/>
          </ac:spMkLst>
        </pc:spChg>
        <pc:spChg chg="mod">
          <ac:chgData name="Júlia Sala" userId="63dc6f55-ae33-4c7b-8aed-08a0164ebd9e" providerId="ADAL" clId="{65E902F5-64B0-402B-B4ED-CAADF701BCE7}" dt="2025-10-21T14:15:58.574" v="552" actId="20578"/>
          <ac:spMkLst>
            <pc:docMk/>
            <pc:sldMk cId="2379189327" sldId="303"/>
            <ac:spMk id="55" creationId="{B12C1676-0AF5-C937-D1B7-54113B6EFF9E}"/>
          </ac:spMkLst>
        </pc:spChg>
        <pc:spChg chg="mod">
          <ac:chgData name="Júlia Sala" userId="63dc6f55-ae33-4c7b-8aed-08a0164ebd9e" providerId="ADAL" clId="{65E902F5-64B0-402B-B4ED-CAADF701BCE7}" dt="2025-10-21T14:15:58.574" v="552" actId="20578"/>
          <ac:spMkLst>
            <pc:docMk/>
            <pc:sldMk cId="2379189327" sldId="303"/>
            <ac:spMk id="56" creationId="{F3F4D0EC-B7A6-420B-8A71-E041C5DD0295}"/>
          </ac:spMkLst>
        </pc:spChg>
        <pc:spChg chg="mod">
          <ac:chgData name="Júlia Sala" userId="63dc6f55-ae33-4c7b-8aed-08a0164ebd9e" providerId="ADAL" clId="{65E902F5-64B0-402B-B4ED-CAADF701BCE7}" dt="2025-10-22T07:27:15.770" v="1734" actId="790"/>
          <ac:spMkLst>
            <pc:docMk/>
            <pc:sldMk cId="2379189327" sldId="303"/>
            <ac:spMk id="66" creationId="{3A5B0CD5-D03B-67EA-94DF-9E4B394D0049}"/>
          </ac:spMkLst>
        </pc:spChg>
        <pc:spChg chg="mod">
          <ac:chgData name="Júlia Sala" userId="63dc6f55-ae33-4c7b-8aed-08a0164ebd9e" providerId="ADAL" clId="{65E902F5-64B0-402B-B4ED-CAADF701BCE7}" dt="2025-10-21T14:07:45.384" v="97" actId="790"/>
          <ac:spMkLst>
            <pc:docMk/>
            <pc:sldMk cId="2379189327" sldId="303"/>
            <ac:spMk id="84" creationId="{657090EA-D16B-7122-63F8-FE92E25350B8}"/>
          </ac:spMkLst>
        </pc:spChg>
        <pc:grpChg chg="del">
          <ac:chgData name="Júlia Sala" userId="63dc6f55-ae33-4c7b-8aed-08a0164ebd9e" providerId="ADAL" clId="{65E902F5-64B0-402B-B4ED-CAADF701BCE7}" dt="2025-10-21T14:15:42.020" v="547" actId="478"/>
          <ac:grpSpMkLst>
            <pc:docMk/>
            <pc:sldMk cId="2379189327" sldId="303"/>
            <ac:grpSpMk id="12" creationId="{6D9CB6E0-76B1-A2F0-8A5A-71FBD5944543}"/>
          </ac:grpSpMkLst>
        </pc:grpChg>
        <pc:grpChg chg="add mod">
          <ac:chgData name="Júlia Sala" userId="63dc6f55-ae33-4c7b-8aed-08a0164ebd9e" providerId="ADAL" clId="{65E902F5-64B0-402B-B4ED-CAADF701BCE7}" dt="2025-10-21T14:07:14.540" v="80"/>
          <ac:grpSpMkLst>
            <pc:docMk/>
            <pc:sldMk cId="2379189327" sldId="303"/>
            <ac:grpSpMk id="31" creationId="{3826CEBB-3CC4-CC77-3F41-BEB5DEF51EE4}"/>
          </ac:grpSpMkLst>
        </pc:grpChg>
        <pc:picChg chg="del">
          <ac:chgData name="Júlia Sala" userId="63dc6f55-ae33-4c7b-8aed-08a0164ebd9e" providerId="ADAL" clId="{65E902F5-64B0-402B-B4ED-CAADF701BCE7}" dt="2025-10-21T14:07:14.335" v="79" actId="478"/>
          <ac:picMkLst>
            <pc:docMk/>
            <pc:sldMk cId="2379189327" sldId="303"/>
            <ac:picMk id="54" creationId="{B1E31834-2DA3-FAE7-6DA3-4DB82FCE4EF5}"/>
          </ac:picMkLst>
        </pc:picChg>
      </pc:sldChg>
      <pc:sldChg chg="addSp delSp modSp mod">
        <pc:chgData name="Júlia Sala" userId="63dc6f55-ae33-4c7b-8aed-08a0164ebd9e" providerId="ADAL" clId="{65E902F5-64B0-402B-B4ED-CAADF701BCE7}" dt="2025-10-22T09:14:33.626" v="3128" actId="20577"/>
        <pc:sldMkLst>
          <pc:docMk/>
          <pc:sldMk cId="1231108136" sldId="304"/>
        </pc:sldMkLst>
        <pc:spChg chg="mod">
          <ac:chgData name="Júlia Sala" userId="63dc6f55-ae33-4c7b-8aed-08a0164ebd9e" providerId="ADAL" clId="{65E902F5-64B0-402B-B4ED-CAADF701BCE7}" dt="2025-10-22T07:27:15.770" v="1734" actId="790"/>
          <ac:spMkLst>
            <pc:docMk/>
            <pc:sldMk cId="1231108136" sldId="304"/>
            <ac:spMk id="3" creationId="{0A6D9F56-5364-FDB9-0A08-A1D14616D68C}"/>
          </ac:spMkLst>
        </pc:spChg>
        <pc:spChg chg="mod">
          <ac:chgData name="Júlia Sala" userId="63dc6f55-ae33-4c7b-8aed-08a0164ebd9e" providerId="ADAL" clId="{65E902F5-64B0-402B-B4ED-CAADF701BCE7}" dt="2025-10-22T07:27:15.770" v="1734" actId="790"/>
          <ac:spMkLst>
            <pc:docMk/>
            <pc:sldMk cId="1231108136" sldId="304"/>
            <ac:spMk id="4" creationId="{AABF6D59-F2D7-744D-3A60-CA526339EF39}"/>
          </ac:spMkLst>
        </pc:spChg>
        <pc:spChg chg="mod">
          <ac:chgData name="Júlia Sala" userId="63dc6f55-ae33-4c7b-8aed-08a0164ebd9e" providerId="ADAL" clId="{65E902F5-64B0-402B-B4ED-CAADF701BCE7}" dt="2025-10-22T07:27:15.770" v="1734" actId="790"/>
          <ac:spMkLst>
            <pc:docMk/>
            <pc:sldMk cId="1231108136" sldId="304"/>
            <ac:spMk id="7" creationId="{56F33796-0CD3-F8D2-C609-B7CA593B045C}"/>
          </ac:spMkLst>
        </pc:spChg>
        <pc:spChg chg="mod">
          <ac:chgData name="Júlia Sala" userId="63dc6f55-ae33-4c7b-8aed-08a0164ebd9e" providerId="ADAL" clId="{65E902F5-64B0-402B-B4ED-CAADF701BCE7}" dt="2025-10-21T14:07:27.308" v="88"/>
          <ac:spMkLst>
            <pc:docMk/>
            <pc:sldMk cId="1231108136" sldId="304"/>
            <ac:spMk id="8" creationId="{70391063-D880-09AA-F928-B1F62BD1C9C9}"/>
          </ac:spMkLst>
        </pc:spChg>
        <pc:spChg chg="mod">
          <ac:chgData name="Júlia Sala" userId="63dc6f55-ae33-4c7b-8aed-08a0164ebd9e" providerId="ADAL" clId="{65E902F5-64B0-402B-B4ED-CAADF701BCE7}" dt="2025-10-21T14:07:45.384" v="97" actId="790"/>
          <ac:spMkLst>
            <pc:docMk/>
            <pc:sldMk cId="1231108136" sldId="304"/>
            <ac:spMk id="10" creationId="{0BDB33D0-83D7-AF3D-547B-F840AC025D74}"/>
          </ac:spMkLst>
        </pc:spChg>
        <pc:spChg chg="mod">
          <ac:chgData name="Júlia Sala" userId="63dc6f55-ae33-4c7b-8aed-08a0164ebd9e" providerId="ADAL" clId="{65E902F5-64B0-402B-B4ED-CAADF701BCE7}" dt="2025-10-21T14:07:45.384" v="97" actId="790"/>
          <ac:spMkLst>
            <pc:docMk/>
            <pc:sldMk cId="1231108136" sldId="304"/>
            <ac:spMk id="16" creationId="{8722AA2C-8237-321B-50EA-7A3C19A1BD4D}"/>
          </ac:spMkLst>
        </pc:spChg>
        <pc:spChg chg="mod">
          <ac:chgData name="Júlia Sala" userId="63dc6f55-ae33-4c7b-8aed-08a0164ebd9e" providerId="ADAL" clId="{65E902F5-64B0-402B-B4ED-CAADF701BCE7}" dt="2025-10-21T14:07:45.384" v="97" actId="790"/>
          <ac:spMkLst>
            <pc:docMk/>
            <pc:sldMk cId="1231108136" sldId="304"/>
            <ac:spMk id="19" creationId="{DCCA708E-2804-9F5B-45FE-B1EF15F2A556}"/>
          </ac:spMkLst>
        </pc:spChg>
        <pc:spChg chg="mod">
          <ac:chgData name="Júlia Sala" userId="63dc6f55-ae33-4c7b-8aed-08a0164ebd9e" providerId="ADAL" clId="{65E902F5-64B0-402B-B4ED-CAADF701BCE7}" dt="2025-10-22T07:27:15.770" v="1734" actId="790"/>
          <ac:spMkLst>
            <pc:docMk/>
            <pc:sldMk cId="1231108136" sldId="304"/>
            <ac:spMk id="20" creationId="{E098C610-8546-8FFA-E8D8-D92641E86527}"/>
          </ac:spMkLst>
        </pc:spChg>
        <pc:spChg chg="mod">
          <ac:chgData name="Júlia Sala" userId="63dc6f55-ae33-4c7b-8aed-08a0164ebd9e" providerId="ADAL" clId="{65E902F5-64B0-402B-B4ED-CAADF701BCE7}" dt="2025-10-21T14:07:27.308" v="88"/>
          <ac:spMkLst>
            <pc:docMk/>
            <pc:sldMk cId="1231108136" sldId="304"/>
            <ac:spMk id="21" creationId="{76A96C6B-26F6-7A4C-3577-A79F031B1A48}"/>
          </ac:spMkLst>
        </pc:spChg>
        <pc:spChg chg="mod">
          <ac:chgData name="Júlia Sala" userId="63dc6f55-ae33-4c7b-8aed-08a0164ebd9e" providerId="ADAL" clId="{65E902F5-64B0-402B-B4ED-CAADF701BCE7}" dt="2025-10-21T14:18:06.907" v="686"/>
          <ac:spMkLst>
            <pc:docMk/>
            <pc:sldMk cId="1231108136" sldId="304"/>
            <ac:spMk id="24" creationId="{D912932B-01B3-116C-18B9-AD422B721579}"/>
          </ac:spMkLst>
        </pc:spChg>
        <pc:spChg chg="mod">
          <ac:chgData name="Júlia Sala" userId="63dc6f55-ae33-4c7b-8aed-08a0164ebd9e" providerId="ADAL" clId="{65E902F5-64B0-402B-B4ED-CAADF701BCE7}" dt="2025-10-22T07:27:15.770" v="1734" actId="790"/>
          <ac:spMkLst>
            <pc:docMk/>
            <pc:sldMk cId="1231108136" sldId="304"/>
            <ac:spMk id="25" creationId="{67A0B221-E4AF-97A4-F7F3-36AC486803E1}"/>
          </ac:spMkLst>
        </pc:spChg>
        <pc:spChg chg="mod">
          <ac:chgData name="Júlia Sala" userId="63dc6f55-ae33-4c7b-8aed-08a0164ebd9e" providerId="ADAL" clId="{65E902F5-64B0-402B-B4ED-CAADF701BCE7}" dt="2025-10-21T14:18:06.907" v="686"/>
          <ac:spMkLst>
            <pc:docMk/>
            <pc:sldMk cId="1231108136" sldId="304"/>
            <ac:spMk id="26" creationId="{DBD63027-CFB7-4996-6A42-73CB45F502C1}"/>
          </ac:spMkLst>
        </pc:spChg>
        <pc:spChg chg="mod">
          <ac:chgData name="Júlia Sala" userId="63dc6f55-ae33-4c7b-8aed-08a0164ebd9e" providerId="ADAL" clId="{65E902F5-64B0-402B-B4ED-CAADF701BCE7}" dt="2025-10-22T07:27:15.770" v="1734" actId="790"/>
          <ac:spMkLst>
            <pc:docMk/>
            <pc:sldMk cId="1231108136" sldId="304"/>
            <ac:spMk id="27" creationId="{81D32C24-62FA-71C9-3A8E-BC531936FC4C}"/>
          </ac:spMkLst>
        </pc:spChg>
        <pc:spChg chg="mod">
          <ac:chgData name="Júlia Sala" userId="63dc6f55-ae33-4c7b-8aed-08a0164ebd9e" providerId="ADAL" clId="{65E902F5-64B0-402B-B4ED-CAADF701BCE7}" dt="2025-10-22T07:27:15.770" v="1734" actId="790"/>
          <ac:spMkLst>
            <pc:docMk/>
            <pc:sldMk cId="1231108136" sldId="304"/>
            <ac:spMk id="28" creationId="{FD2F5B30-2063-478D-4E6A-254A2F4E5A6C}"/>
          </ac:spMkLst>
        </pc:spChg>
        <pc:spChg chg="mod">
          <ac:chgData name="Júlia Sala" userId="63dc6f55-ae33-4c7b-8aed-08a0164ebd9e" providerId="ADAL" clId="{65E902F5-64B0-402B-B4ED-CAADF701BCE7}" dt="2025-10-21T14:07:45.384" v="97" actId="790"/>
          <ac:spMkLst>
            <pc:docMk/>
            <pc:sldMk cId="1231108136" sldId="304"/>
            <ac:spMk id="29" creationId="{52555D99-2A32-3C64-5A29-43E34F0AFE24}"/>
          </ac:spMkLst>
        </pc:spChg>
        <pc:spChg chg="mod">
          <ac:chgData name="Júlia Sala" userId="63dc6f55-ae33-4c7b-8aed-08a0164ebd9e" providerId="ADAL" clId="{65E902F5-64B0-402B-B4ED-CAADF701BCE7}" dt="2025-10-22T09:14:33.626" v="3128" actId="20577"/>
          <ac:spMkLst>
            <pc:docMk/>
            <pc:sldMk cId="1231108136" sldId="304"/>
            <ac:spMk id="31" creationId="{3B73BE99-574D-C3DF-F5C8-0122C74FAB86}"/>
          </ac:spMkLst>
        </pc:spChg>
        <pc:spChg chg="mod">
          <ac:chgData name="Júlia Sala" userId="63dc6f55-ae33-4c7b-8aed-08a0164ebd9e" providerId="ADAL" clId="{65E902F5-64B0-402B-B4ED-CAADF701BCE7}" dt="2025-10-22T07:27:15.770" v="1734" actId="790"/>
          <ac:spMkLst>
            <pc:docMk/>
            <pc:sldMk cId="1231108136" sldId="304"/>
            <ac:spMk id="32" creationId="{B45087CC-E138-8BD8-FF38-7A9D6C17A329}"/>
          </ac:spMkLst>
        </pc:spChg>
        <pc:spChg chg="mod">
          <ac:chgData name="Júlia Sala" userId="63dc6f55-ae33-4c7b-8aed-08a0164ebd9e" providerId="ADAL" clId="{65E902F5-64B0-402B-B4ED-CAADF701BCE7}" dt="2025-10-21T14:07:45.384" v="97" actId="790"/>
          <ac:spMkLst>
            <pc:docMk/>
            <pc:sldMk cId="1231108136" sldId="304"/>
            <ac:spMk id="45" creationId="{404E416F-9E9F-9496-358A-31D5AC23B1D4}"/>
          </ac:spMkLst>
        </pc:spChg>
        <pc:spChg chg="mod">
          <ac:chgData name="Júlia Sala" userId="63dc6f55-ae33-4c7b-8aed-08a0164ebd9e" providerId="ADAL" clId="{65E902F5-64B0-402B-B4ED-CAADF701BCE7}" dt="2025-10-21T14:07:45.384" v="97" actId="790"/>
          <ac:spMkLst>
            <pc:docMk/>
            <pc:sldMk cId="1231108136" sldId="304"/>
            <ac:spMk id="56" creationId="{0B220A37-8ED7-C236-5016-B2EB74C52F30}"/>
          </ac:spMkLst>
        </pc:spChg>
        <pc:spChg chg="mod">
          <ac:chgData name="Júlia Sala" userId="63dc6f55-ae33-4c7b-8aed-08a0164ebd9e" providerId="ADAL" clId="{65E902F5-64B0-402B-B4ED-CAADF701BCE7}" dt="2025-10-21T14:18:06.907" v="686"/>
          <ac:spMkLst>
            <pc:docMk/>
            <pc:sldMk cId="1231108136" sldId="304"/>
            <ac:spMk id="59" creationId="{C0FBF5DB-DEB4-BA63-A0A2-0EB2F6F08082}"/>
          </ac:spMkLst>
        </pc:spChg>
        <pc:spChg chg="mod">
          <ac:chgData name="Júlia Sala" userId="63dc6f55-ae33-4c7b-8aed-08a0164ebd9e" providerId="ADAL" clId="{65E902F5-64B0-402B-B4ED-CAADF701BCE7}" dt="2025-10-22T07:27:15.770" v="1734" actId="790"/>
          <ac:spMkLst>
            <pc:docMk/>
            <pc:sldMk cId="1231108136" sldId="304"/>
            <ac:spMk id="60" creationId="{4AA27EE3-366E-463D-AEB4-F808A4005FE5}"/>
          </ac:spMkLst>
        </pc:spChg>
        <pc:spChg chg="mod">
          <ac:chgData name="Júlia Sala" userId="63dc6f55-ae33-4c7b-8aed-08a0164ebd9e" providerId="ADAL" clId="{65E902F5-64B0-402B-B4ED-CAADF701BCE7}" dt="2025-10-21T14:18:06.907" v="686"/>
          <ac:spMkLst>
            <pc:docMk/>
            <pc:sldMk cId="1231108136" sldId="304"/>
            <ac:spMk id="61" creationId="{F5BAF660-1F21-AB50-DD9A-F004D4DE7D3A}"/>
          </ac:spMkLst>
        </pc:spChg>
        <pc:spChg chg="mod">
          <ac:chgData name="Júlia Sala" userId="63dc6f55-ae33-4c7b-8aed-08a0164ebd9e" providerId="ADAL" clId="{65E902F5-64B0-402B-B4ED-CAADF701BCE7}" dt="2025-10-21T14:18:16.549" v="688" actId="108"/>
          <ac:spMkLst>
            <pc:docMk/>
            <pc:sldMk cId="1231108136" sldId="304"/>
            <ac:spMk id="68" creationId="{45FDC4E0-2816-91E3-683D-CF00E8CB81A6}"/>
          </ac:spMkLst>
        </pc:spChg>
        <pc:spChg chg="mod">
          <ac:chgData name="Júlia Sala" userId="63dc6f55-ae33-4c7b-8aed-08a0164ebd9e" providerId="ADAL" clId="{65E902F5-64B0-402B-B4ED-CAADF701BCE7}" dt="2025-10-21T14:18:19.382" v="715" actId="1036"/>
          <ac:spMkLst>
            <pc:docMk/>
            <pc:sldMk cId="1231108136" sldId="304"/>
            <ac:spMk id="69" creationId="{24353658-86C1-4B62-1DA7-6169BDAF8791}"/>
          </ac:spMkLst>
        </pc:spChg>
        <pc:spChg chg="mod">
          <ac:chgData name="Júlia Sala" userId="63dc6f55-ae33-4c7b-8aed-08a0164ebd9e" providerId="ADAL" clId="{65E902F5-64B0-402B-B4ED-CAADF701BCE7}" dt="2025-10-21T14:18:06.907" v="686"/>
          <ac:spMkLst>
            <pc:docMk/>
            <pc:sldMk cId="1231108136" sldId="304"/>
            <ac:spMk id="70" creationId="{6F7D641F-4B11-0E79-D16A-8CEEC1ECD74A}"/>
          </ac:spMkLst>
        </pc:spChg>
        <pc:spChg chg="mod">
          <ac:chgData name="Júlia Sala" userId="63dc6f55-ae33-4c7b-8aed-08a0164ebd9e" providerId="ADAL" clId="{65E902F5-64B0-402B-B4ED-CAADF701BCE7}" dt="2025-10-21T14:18:06.907" v="686"/>
          <ac:spMkLst>
            <pc:docMk/>
            <pc:sldMk cId="1231108136" sldId="304"/>
            <ac:spMk id="71" creationId="{3CDB87C9-6B61-33EA-BF13-A9A3B4391229}"/>
          </ac:spMkLst>
        </pc:spChg>
        <pc:spChg chg="mod">
          <ac:chgData name="Júlia Sala" userId="63dc6f55-ae33-4c7b-8aed-08a0164ebd9e" providerId="ADAL" clId="{65E902F5-64B0-402B-B4ED-CAADF701BCE7}" dt="2025-10-21T14:18:06.907" v="686"/>
          <ac:spMkLst>
            <pc:docMk/>
            <pc:sldMk cId="1231108136" sldId="304"/>
            <ac:spMk id="72" creationId="{DFE10E07-25A6-5980-C553-40D5F453A1D4}"/>
          </ac:spMkLst>
        </pc:spChg>
        <pc:spChg chg="mod">
          <ac:chgData name="Júlia Sala" userId="63dc6f55-ae33-4c7b-8aed-08a0164ebd9e" providerId="ADAL" clId="{65E902F5-64B0-402B-B4ED-CAADF701BCE7}" dt="2025-10-21T14:18:11.990" v="687" actId="108"/>
          <ac:spMkLst>
            <pc:docMk/>
            <pc:sldMk cId="1231108136" sldId="304"/>
            <ac:spMk id="73" creationId="{417C406D-D181-F654-0BA2-434E09AF3E82}"/>
          </ac:spMkLst>
        </pc:spChg>
        <pc:spChg chg="mod">
          <ac:chgData name="Júlia Sala" userId="63dc6f55-ae33-4c7b-8aed-08a0164ebd9e" providerId="ADAL" clId="{65E902F5-64B0-402B-B4ED-CAADF701BCE7}" dt="2025-10-22T07:27:15.770" v="1734" actId="790"/>
          <ac:spMkLst>
            <pc:docMk/>
            <pc:sldMk cId="1231108136" sldId="304"/>
            <ac:spMk id="84" creationId="{657090EA-D16B-7122-63F8-FE92E25350B8}"/>
          </ac:spMkLst>
        </pc:spChg>
        <pc:grpChg chg="add mod">
          <ac:chgData name="Júlia Sala" userId="63dc6f55-ae33-4c7b-8aed-08a0164ebd9e" providerId="ADAL" clId="{65E902F5-64B0-402B-B4ED-CAADF701BCE7}" dt="2025-10-21T14:07:27.308" v="88"/>
          <ac:grpSpMkLst>
            <pc:docMk/>
            <pc:sldMk cId="1231108136" sldId="304"/>
            <ac:grpSpMk id="2" creationId="{2A98A68E-7C30-B525-637A-A70E4421B305}"/>
          </ac:grpSpMkLst>
        </pc:grpChg>
        <pc:grpChg chg="del">
          <ac:chgData name="Júlia Sala" userId="63dc6f55-ae33-4c7b-8aed-08a0164ebd9e" providerId="ADAL" clId="{65E902F5-64B0-402B-B4ED-CAADF701BCE7}" dt="2025-10-21T14:18:06.047" v="685" actId="478"/>
          <ac:grpSpMkLst>
            <pc:docMk/>
            <pc:sldMk cId="1231108136" sldId="304"/>
            <ac:grpSpMk id="40" creationId="{E358299E-5B90-5946-56E7-098DF8A85A88}"/>
          </ac:grpSpMkLst>
        </pc:grpChg>
        <pc:picChg chg="del">
          <ac:chgData name="Júlia Sala" userId="63dc6f55-ae33-4c7b-8aed-08a0164ebd9e" providerId="ADAL" clId="{65E902F5-64B0-402B-B4ED-CAADF701BCE7}" dt="2025-10-21T14:07:27.140" v="87" actId="478"/>
          <ac:picMkLst>
            <pc:docMk/>
            <pc:sldMk cId="1231108136" sldId="304"/>
            <ac:picMk id="58" creationId="{4C92F418-B67B-135D-20A7-BDBC4D39CFA9}"/>
          </ac:picMkLst>
        </pc:picChg>
      </pc:sldChg>
      <pc:sldChg chg="addSp delSp modSp mod">
        <pc:chgData name="Júlia Sala" userId="63dc6f55-ae33-4c7b-8aed-08a0164ebd9e" providerId="ADAL" clId="{65E902F5-64B0-402B-B4ED-CAADF701BCE7}" dt="2025-10-22T07:27:15.770" v="1734" actId="790"/>
        <pc:sldMkLst>
          <pc:docMk/>
          <pc:sldMk cId="18710555" sldId="305"/>
        </pc:sldMkLst>
        <pc:spChg chg="mod">
          <ac:chgData name="Júlia Sala" userId="63dc6f55-ae33-4c7b-8aed-08a0164ebd9e" providerId="ADAL" clId="{65E902F5-64B0-402B-B4ED-CAADF701BCE7}" dt="2025-10-22T07:27:15.770" v="1734" actId="790"/>
          <ac:spMkLst>
            <pc:docMk/>
            <pc:sldMk cId="18710555" sldId="305"/>
            <ac:spMk id="2" creationId="{2777A289-E836-98EE-C868-56F0FB442B9B}"/>
          </ac:spMkLst>
        </pc:spChg>
        <pc:spChg chg="mod">
          <ac:chgData name="Júlia Sala" userId="63dc6f55-ae33-4c7b-8aed-08a0164ebd9e" providerId="ADAL" clId="{65E902F5-64B0-402B-B4ED-CAADF701BCE7}" dt="2025-10-22T07:27:15.770" v="1734" actId="790"/>
          <ac:spMkLst>
            <pc:docMk/>
            <pc:sldMk cId="18710555" sldId="305"/>
            <ac:spMk id="3" creationId="{672B254A-7197-A979-73D5-3EEB693204DA}"/>
          </ac:spMkLst>
        </pc:spChg>
        <pc:spChg chg="mod">
          <ac:chgData name="Júlia Sala" userId="63dc6f55-ae33-4c7b-8aed-08a0164ebd9e" providerId="ADAL" clId="{65E902F5-64B0-402B-B4ED-CAADF701BCE7}" dt="2025-10-21T14:07:45.384" v="97" actId="790"/>
          <ac:spMkLst>
            <pc:docMk/>
            <pc:sldMk cId="18710555" sldId="305"/>
            <ac:spMk id="4" creationId="{D380B605-CC1B-A112-5133-CE0725E1F842}"/>
          </ac:spMkLst>
        </pc:spChg>
        <pc:spChg chg="mod">
          <ac:chgData name="Júlia Sala" userId="63dc6f55-ae33-4c7b-8aed-08a0164ebd9e" providerId="ADAL" clId="{65E902F5-64B0-402B-B4ED-CAADF701BCE7}" dt="2025-10-21T14:07:45.384" v="97" actId="790"/>
          <ac:spMkLst>
            <pc:docMk/>
            <pc:sldMk cId="18710555" sldId="305"/>
            <ac:spMk id="8" creationId="{00EBB996-BF81-5F02-D97D-15A767229D92}"/>
          </ac:spMkLst>
        </pc:spChg>
        <pc:spChg chg="mod">
          <ac:chgData name="Júlia Sala" userId="63dc6f55-ae33-4c7b-8aed-08a0164ebd9e" providerId="ADAL" clId="{65E902F5-64B0-402B-B4ED-CAADF701BCE7}" dt="2025-10-22T07:27:15.770" v="1734" actId="790"/>
          <ac:spMkLst>
            <pc:docMk/>
            <pc:sldMk cId="18710555" sldId="305"/>
            <ac:spMk id="9" creationId="{403EC703-04A7-5C3D-405F-5DD317BF2696}"/>
          </ac:spMkLst>
        </pc:spChg>
        <pc:spChg chg="mod">
          <ac:chgData name="Júlia Sala" userId="63dc6f55-ae33-4c7b-8aed-08a0164ebd9e" providerId="ADAL" clId="{65E902F5-64B0-402B-B4ED-CAADF701BCE7}" dt="2025-10-21T14:07:45.384" v="97" actId="790"/>
          <ac:spMkLst>
            <pc:docMk/>
            <pc:sldMk cId="18710555" sldId="305"/>
            <ac:spMk id="11" creationId="{F4947DF4-D022-7030-6C51-2C0C955B406E}"/>
          </ac:spMkLst>
        </pc:spChg>
        <pc:spChg chg="del mod topLvl">
          <ac:chgData name="Júlia Sala" userId="63dc6f55-ae33-4c7b-8aed-08a0164ebd9e" providerId="ADAL" clId="{65E902F5-64B0-402B-B4ED-CAADF701BCE7}" dt="2025-10-21T14:07:51.358" v="98" actId="478"/>
          <ac:spMkLst>
            <pc:docMk/>
            <pc:sldMk cId="18710555" sldId="305"/>
            <ac:spMk id="12" creationId="{C820703E-6D91-4E76-5D7A-5541A4121F04}"/>
          </ac:spMkLst>
        </pc:spChg>
        <pc:spChg chg="mod">
          <ac:chgData name="Júlia Sala" userId="63dc6f55-ae33-4c7b-8aed-08a0164ebd9e" providerId="ADAL" clId="{65E902F5-64B0-402B-B4ED-CAADF701BCE7}" dt="2025-10-21T14:07:45.384" v="97" actId="790"/>
          <ac:spMkLst>
            <pc:docMk/>
            <pc:sldMk cId="18710555" sldId="305"/>
            <ac:spMk id="13" creationId="{43E3436A-5174-8EB0-8717-CBAA25C43F42}"/>
          </ac:spMkLst>
        </pc:spChg>
        <pc:spChg chg="mod">
          <ac:chgData name="Júlia Sala" userId="63dc6f55-ae33-4c7b-8aed-08a0164ebd9e" providerId="ADAL" clId="{65E902F5-64B0-402B-B4ED-CAADF701BCE7}" dt="2025-10-22T07:27:15.770" v="1734" actId="790"/>
          <ac:spMkLst>
            <pc:docMk/>
            <pc:sldMk cId="18710555" sldId="305"/>
            <ac:spMk id="14" creationId="{9DD23951-7D66-7AA0-3175-3E0506B1BE2E}"/>
          </ac:spMkLst>
        </pc:spChg>
        <pc:spChg chg="mod">
          <ac:chgData name="Júlia Sala" userId="63dc6f55-ae33-4c7b-8aed-08a0164ebd9e" providerId="ADAL" clId="{65E902F5-64B0-402B-B4ED-CAADF701BCE7}" dt="2025-10-22T07:27:15.770" v="1734" actId="790"/>
          <ac:spMkLst>
            <pc:docMk/>
            <pc:sldMk cId="18710555" sldId="305"/>
            <ac:spMk id="15" creationId="{D3FBCD95-113B-0B8A-5D50-005B2A51081D}"/>
          </ac:spMkLst>
        </pc:spChg>
        <pc:spChg chg="del mod topLvl">
          <ac:chgData name="Júlia Sala" userId="63dc6f55-ae33-4c7b-8aed-08a0164ebd9e" providerId="ADAL" clId="{65E902F5-64B0-402B-B4ED-CAADF701BCE7}" dt="2025-10-21T14:07:54.727" v="100" actId="478"/>
          <ac:spMkLst>
            <pc:docMk/>
            <pc:sldMk cId="18710555" sldId="305"/>
            <ac:spMk id="17" creationId="{0038CFAC-27AE-27FA-5042-BF852F18003D}"/>
          </ac:spMkLst>
        </pc:spChg>
        <pc:spChg chg="mod">
          <ac:chgData name="Júlia Sala" userId="63dc6f55-ae33-4c7b-8aed-08a0164ebd9e" providerId="ADAL" clId="{65E902F5-64B0-402B-B4ED-CAADF701BCE7}" dt="2025-10-21T14:07:51.509" v="99"/>
          <ac:spMkLst>
            <pc:docMk/>
            <pc:sldMk cId="18710555" sldId="305"/>
            <ac:spMk id="19" creationId="{24F053F7-8BCB-34AB-46F4-61958DA05593}"/>
          </ac:spMkLst>
        </pc:spChg>
        <pc:spChg chg="mod">
          <ac:chgData name="Júlia Sala" userId="63dc6f55-ae33-4c7b-8aed-08a0164ebd9e" providerId="ADAL" clId="{65E902F5-64B0-402B-B4ED-CAADF701BCE7}" dt="2025-10-21T14:07:51.509" v="99"/>
          <ac:spMkLst>
            <pc:docMk/>
            <pc:sldMk cId="18710555" sldId="305"/>
            <ac:spMk id="21" creationId="{DC693B44-CF75-5B06-9270-07B395795745}"/>
          </ac:spMkLst>
        </pc:spChg>
        <pc:spChg chg="mod">
          <ac:chgData name="Júlia Sala" userId="63dc6f55-ae33-4c7b-8aed-08a0164ebd9e" providerId="ADAL" clId="{65E902F5-64B0-402B-B4ED-CAADF701BCE7}" dt="2025-10-22T07:27:15.770" v="1734" actId="790"/>
          <ac:spMkLst>
            <pc:docMk/>
            <pc:sldMk cId="18710555" sldId="305"/>
            <ac:spMk id="23" creationId="{8A861D94-6483-82E2-52EB-2308B201C5DD}"/>
          </ac:spMkLst>
        </pc:spChg>
        <pc:spChg chg="mod">
          <ac:chgData name="Júlia Sala" userId="63dc6f55-ae33-4c7b-8aed-08a0164ebd9e" providerId="ADAL" clId="{65E902F5-64B0-402B-B4ED-CAADF701BCE7}" dt="2025-10-22T07:27:15.770" v="1734" actId="790"/>
          <ac:spMkLst>
            <pc:docMk/>
            <pc:sldMk cId="18710555" sldId="305"/>
            <ac:spMk id="24" creationId="{76225409-162A-C709-7B75-FA318F41387F}"/>
          </ac:spMkLst>
        </pc:spChg>
        <pc:spChg chg="mod">
          <ac:chgData name="Júlia Sala" userId="63dc6f55-ae33-4c7b-8aed-08a0164ebd9e" providerId="ADAL" clId="{65E902F5-64B0-402B-B4ED-CAADF701BCE7}" dt="2025-10-21T14:18:38.911" v="717"/>
          <ac:spMkLst>
            <pc:docMk/>
            <pc:sldMk cId="18710555" sldId="305"/>
            <ac:spMk id="26" creationId="{4E58DE81-DBD2-ED4E-E0BE-75CBB7584831}"/>
          </ac:spMkLst>
        </pc:spChg>
        <pc:spChg chg="mod">
          <ac:chgData name="Júlia Sala" userId="63dc6f55-ae33-4c7b-8aed-08a0164ebd9e" providerId="ADAL" clId="{65E902F5-64B0-402B-B4ED-CAADF701BCE7}" dt="2025-10-21T14:18:46.612" v="719" actId="108"/>
          <ac:spMkLst>
            <pc:docMk/>
            <pc:sldMk cId="18710555" sldId="305"/>
            <ac:spMk id="27" creationId="{DC457128-A7A3-3F5A-7C70-58837DF14A23}"/>
          </ac:spMkLst>
        </pc:spChg>
        <pc:spChg chg="mod">
          <ac:chgData name="Júlia Sala" userId="63dc6f55-ae33-4c7b-8aed-08a0164ebd9e" providerId="ADAL" clId="{65E902F5-64B0-402B-B4ED-CAADF701BCE7}" dt="2025-10-22T07:27:15.770" v="1734" actId="790"/>
          <ac:spMkLst>
            <pc:docMk/>
            <pc:sldMk cId="18710555" sldId="305"/>
            <ac:spMk id="29" creationId="{5885858B-8335-8536-2233-DA53BB85D063}"/>
          </ac:spMkLst>
        </pc:spChg>
        <pc:spChg chg="mod">
          <ac:chgData name="Júlia Sala" userId="63dc6f55-ae33-4c7b-8aed-08a0164ebd9e" providerId="ADAL" clId="{65E902F5-64B0-402B-B4ED-CAADF701BCE7}" dt="2025-10-22T07:27:15.770" v="1734" actId="790"/>
          <ac:spMkLst>
            <pc:docMk/>
            <pc:sldMk cId="18710555" sldId="305"/>
            <ac:spMk id="31" creationId="{FC053454-6FB1-4C1B-351B-220B5712F238}"/>
          </ac:spMkLst>
        </pc:spChg>
        <pc:spChg chg="mod">
          <ac:chgData name="Júlia Sala" userId="63dc6f55-ae33-4c7b-8aed-08a0164ebd9e" providerId="ADAL" clId="{65E902F5-64B0-402B-B4ED-CAADF701BCE7}" dt="2025-10-22T07:27:15.770" v="1734" actId="790"/>
          <ac:spMkLst>
            <pc:docMk/>
            <pc:sldMk cId="18710555" sldId="305"/>
            <ac:spMk id="39" creationId="{F91BE1DD-B131-D083-54D2-1DF60A590542}"/>
          </ac:spMkLst>
        </pc:spChg>
        <pc:spChg chg="mod">
          <ac:chgData name="Júlia Sala" userId="63dc6f55-ae33-4c7b-8aed-08a0164ebd9e" providerId="ADAL" clId="{65E902F5-64B0-402B-B4ED-CAADF701BCE7}" dt="2025-10-21T14:18:38.911" v="717"/>
          <ac:spMkLst>
            <pc:docMk/>
            <pc:sldMk cId="18710555" sldId="305"/>
            <ac:spMk id="40" creationId="{A90C5B16-10AB-1442-FDB7-948C6C1A9588}"/>
          </ac:spMkLst>
        </pc:spChg>
        <pc:spChg chg="mod">
          <ac:chgData name="Júlia Sala" userId="63dc6f55-ae33-4c7b-8aed-08a0164ebd9e" providerId="ADAL" clId="{65E902F5-64B0-402B-B4ED-CAADF701BCE7}" dt="2025-10-21T14:07:45.384" v="97" actId="790"/>
          <ac:spMkLst>
            <pc:docMk/>
            <pc:sldMk cId="18710555" sldId="305"/>
            <ac:spMk id="48" creationId="{AC0D8CC5-8B8F-CC5C-03DA-9840084C2DD7}"/>
          </ac:spMkLst>
        </pc:spChg>
        <pc:spChg chg="mod">
          <ac:chgData name="Júlia Sala" userId="63dc6f55-ae33-4c7b-8aed-08a0164ebd9e" providerId="ADAL" clId="{65E902F5-64B0-402B-B4ED-CAADF701BCE7}" dt="2025-10-21T14:07:45.384" v="97" actId="790"/>
          <ac:spMkLst>
            <pc:docMk/>
            <pc:sldMk cId="18710555" sldId="305"/>
            <ac:spMk id="49" creationId="{F72D608A-43E0-958E-7554-614099489B1A}"/>
          </ac:spMkLst>
        </pc:spChg>
        <pc:grpChg chg="add del mod">
          <ac:chgData name="Júlia Sala" userId="63dc6f55-ae33-4c7b-8aed-08a0164ebd9e" providerId="ADAL" clId="{65E902F5-64B0-402B-B4ED-CAADF701BCE7}" dt="2025-10-21T14:07:51.358" v="98" actId="478"/>
          <ac:grpSpMkLst>
            <pc:docMk/>
            <pc:sldMk cId="18710555" sldId="305"/>
            <ac:grpSpMk id="5" creationId="{E07B8C97-6387-79D7-4164-5B3B88E80B97}"/>
          </ac:grpSpMkLst>
        </pc:grpChg>
        <pc:grpChg chg="del">
          <ac:chgData name="Júlia Sala" userId="63dc6f55-ae33-4c7b-8aed-08a0164ebd9e" providerId="ADAL" clId="{65E902F5-64B0-402B-B4ED-CAADF701BCE7}" dt="2025-10-21T14:18:38.734" v="716" actId="478"/>
          <ac:grpSpMkLst>
            <pc:docMk/>
            <pc:sldMk cId="18710555" sldId="305"/>
            <ac:grpSpMk id="6" creationId="{88B61FE4-D439-746A-3BC6-510C723A2635}"/>
          </ac:grpSpMkLst>
        </pc:grpChg>
        <pc:grpChg chg="add mod">
          <ac:chgData name="Júlia Sala" userId="63dc6f55-ae33-4c7b-8aed-08a0164ebd9e" providerId="ADAL" clId="{65E902F5-64B0-402B-B4ED-CAADF701BCE7}" dt="2025-10-21T14:07:51.509" v="99"/>
          <ac:grpSpMkLst>
            <pc:docMk/>
            <pc:sldMk cId="18710555" sldId="305"/>
            <ac:grpSpMk id="18" creationId="{F68FB22D-18CB-64E5-A2B8-DCD6E57A034D}"/>
          </ac:grpSpMkLst>
        </pc:grpChg>
        <pc:grpChg chg="add mod">
          <ac:chgData name="Júlia Sala" userId="63dc6f55-ae33-4c7b-8aed-08a0164ebd9e" providerId="ADAL" clId="{65E902F5-64B0-402B-B4ED-CAADF701BCE7}" dt="2025-10-21T14:07:55.380" v="101"/>
          <ac:grpSpMkLst>
            <pc:docMk/>
            <pc:sldMk cId="18710555" sldId="305"/>
            <ac:grpSpMk id="22" creationId="{91FF4FBC-2066-6893-5C38-F2379B14AE11}"/>
          </ac:grpSpMkLst>
        </pc:grpChg>
        <pc:grpChg chg="add mod">
          <ac:chgData name="Júlia Sala" userId="63dc6f55-ae33-4c7b-8aed-08a0164ebd9e" providerId="ADAL" clId="{65E902F5-64B0-402B-B4ED-CAADF701BCE7}" dt="2025-10-21T14:18:38.911" v="717"/>
          <ac:grpSpMkLst>
            <pc:docMk/>
            <pc:sldMk cId="18710555" sldId="305"/>
            <ac:grpSpMk id="25" creationId="{34F5F651-7740-9A06-9DBC-FAA428C0D2CB}"/>
          </ac:grpSpMkLst>
        </pc:grpChg>
        <pc:picChg chg="del">
          <ac:chgData name="Júlia Sala" userId="63dc6f55-ae33-4c7b-8aed-08a0164ebd9e" providerId="ADAL" clId="{65E902F5-64B0-402B-B4ED-CAADF701BCE7}" dt="2025-10-21T14:07:29.852" v="89" actId="478"/>
          <ac:picMkLst>
            <pc:docMk/>
            <pc:sldMk cId="18710555" sldId="305"/>
            <ac:picMk id="38" creationId="{50BE4616-B875-3BE2-4382-96BD7BB149A7}"/>
          </ac:picMkLst>
        </pc:picChg>
        <pc:cxnChg chg="mod">
          <ac:chgData name="Júlia Sala" userId="63dc6f55-ae33-4c7b-8aed-08a0164ebd9e" providerId="ADAL" clId="{65E902F5-64B0-402B-B4ED-CAADF701BCE7}" dt="2025-10-21T14:18:38.911" v="717"/>
          <ac:cxnSpMkLst>
            <pc:docMk/>
            <pc:sldMk cId="18710555" sldId="305"/>
            <ac:cxnSpMk id="41" creationId="{A70A2DA5-0A21-B723-5C42-CB285F9F701B}"/>
          </ac:cxnSpMkLst>
        </pc:cxnChg>
        <pc:cxnChg chg="mod">
          <ac:chgData name="Júlia Sala" userId="63dc6f55-ae33-4c7b-8aed-08a0164ebd9e" providerId="ADAL" clId="{65E902F5-64B0-402B-B4ED-CAADF701BCE7}" dt="2025-10-21T14:18:38.911" v="717"/>
          <ac:cxnSpMkLst>
            <pc:docMk/>
            <pc:sldMk cId="18710555" sldId="305"/>
            <ac:cxnSpMk id="43" creationId="{D198DA7E-B4E9-F0EE-F689-8EE0C4ADECF5}"/>
          </ac:cxnSpMkLst>
        </pc:cxnChg>
        <pc:cxnChg chg="mod">
          <ac:chgData name="Júlia Sala" userId="63dc6f55-ae33-4c7b-8aed-08a0164ebd9e" providerId="ADAL" clId="{65E902F5-64B0-402B-B4ED-CAADF701BCE7}" dt="2025-10-21T14:18:38.911" v="717"/>
          <ac:cxnSpMkLst>
            <pc:docMk/>
            <pc:sldMk cId="18710555" sldId="305"/>
            <ac:cxnSpMk id="44" creationId="{578FF3AA-814D-339D-2BE7-ED74398DBC32}"/>
          </ac:cxnSpMkLst>
        </pc:cxnChg>
        <pc:cxnChg chg="mod">
          <ac:chgData name="Júlia Sala" userId="63dc6f55-ae33-4c7b-8aed-08a0164ebd9e" providerId="ADAL" clId="{65E902F5-64B0-402B-B4ED-CAADF701BCE7}" dt="2025-10-21T14:18:38.911" v="717"/>
          <ac:cxnSpMkLst>
            <pc:docMk/>
            <pc:sldMk cId="18710555" sldId="305"/>
            <ac:cxnSpMk id="45" creationId="{F87725EE-8DD3-317B-FA36-3192D279178F}"/>
          </ac:cxnSpMkLst>
        </pc:cxnChg>
      </pc:sldChg>
      <pc:sldChg chg="addSp delSp modSp mod">
        <pc:chgData name="Júlia Sala" userId="63dc6f55-ae33-4c7b-8aed-08a0164ebd9e" providerId="ADAL" clId="{65E902F5-64B0-402B-B4ED-CAADF701BCE7}" dt="2025-10-22T07:27:15.770" v="1734" actId="790"/>
        <pc:sldMkLst>
          <pc:docMk/>
          <pc:sldMk cId="4194945820" sldId="306"/>
        </pc:sldMkLst>
        <pc:spChg chg="mod">
          <ac:chgData name="Júlia Sala" userId="63dc6f55-ae33-4c7b-8aed-08a0164ebd9e" providerId="ADAL" clId="{65E902F5-64B0-402B-B4ED-CAADF701BCE7}" dt="2025-10-21T14:08:00.260" v="102"/>
          <ac:spMkLst>
            <pc:docMk/>
            <pc:sldMk cId="4194945820" sldId="306"/>
            <ac:spMk id="4" creationId="{312349AD-DCFD-DCDE-6A46-CE7535DBBFE9}"/>
          </ac:spMkLst>
        </pc:spChg>
        <pc:spChg chg="mod">
          <ac:chgData name="Júlia Sala" userId="63dc6f55-ae33-4c7b-8aed-08a0164ebd9e" providerId="ADAL" clId="{65E902F5-64B0-402B-B4ED-CAADF701BCE7}" dt="2025-10-21T14:08:00.260" v="102"/>
          <ac:spMkLst>
            <pc:docMk/>
            <pc:sldMk cId="4194945820" sldId="306"/>
            <ac:spMk id="5" creationId="{CC4AE996-AAFA-2AAE-CBB9-E8E4524E92B0}"/>
          </ac:spMkLst>
        </pc:spChg>
        <pc:spChg chg="mod">
          <ac:chgData name="Júlia Sala" userId="63dc6f55-ae33-4c7b-8aed-08a0164ebd9e" providerId="ADAL" clId="{65E902F5-64B0-402B-B4ED-CAADF701BCE7}" dt="2025-10-21T14:07:45.384" v="97" actId="790"/>
          <ac:spMkLst>
            <pc:docMk/>
            <pc:sldMk cId="4194945820" sldId="306"/>
            <ac:spMk id="6" creationId="{2EE69BF0-0802-9F50-F3A1-380AB00BA384}"/>
          </ac:spMkLst>
        </pc:spChg>
        <pc:spChg chg="mod">
          <ac:chgData name="Júlia Sala" userId="63dc6f55-ae33-4c7b-8aed-08a0164ebd9e" providerId="ADAL" clId="{65E902F5-64B0-402B-B4ED-CAADF701BCE7}" dt="2025-10-22T07:27:15.770" v="1734" actId="790"/>
          <ac:spMkLst>
            <pc:docMk/>
            <pc:sldMk cId="4194945820" sldId="306"/>
            <ac:spMk id="11" creationId="{B9BCCE0C-E543-5CEB-15AE-7616909F5CE4}"/>
          </ac:spMkLst>
        </pc:spChg>
        <pc:spChg chg="mod">
          <ac:chgData name="Júlia Sala" userId="63dc6f55-ae33-4c7b-8aed-08a0164ebd9e" providerId="ADAL" clId="{65E902F5-64B0-402B-B4ED-CAADF701BCE7}" dt="2025-10-21T14:21:07.194" v="1007" actId="20577"/>
          <ac:spMkLst>
            <pc:docMk/>
            <pc:sldMk cId="4194945820" sldId="306"/>
            <ac:spMk id="12" creationId="{B55BF0DA-32FD-B2B4-908C-EC6D182697BC}"/>
          </ac:spMkLst>
        </pc:spChg>
        <pc:spChg chg="mod">
          <ac:chgData name="Júlia Sala" userId="63dc6f55-ae33-4c7b-8aed-08a0164ebd9e" providerId="ADAL" clId="{65E902F5-64B0-402B-B4ED-CAADF701BCE7}" dt="2025-10-21T14:07:45.384" v="97" actId="790"/>
          <ac:spMkLst>
            <pc:docMk/>
            <pc:sldMk cId="4194945820" sldId="306"/>
            <ac:spMk id="14" creationId="{7314E804-D692-78F1-41CC-A51BFCEC1F80}"/>
          </ac:spMkLst>
        </pc:spChg>
        <pc:spChg chg="mod">
          <ac:chgData name="Júlia Sala" userId="63dc6f55-ae33-4c7b-8aed-08a0164ebd9e" providerId="ADAL" clId="{65E902F5-64B0-402B-B4ED-CAADF701BCE7}" dt="2025-10-22T07:27:15.770" v="1734" actId="790"/>
          <ac:spMkLst>
            <pc:docMk/>
            <pc:sldMk cId="4194945820" sldId="306"/>
            <ac:spMk id="15" creationId="{D3FBCD95-113B-0B8A-5D50-005B2A51081D}"/>
          </ac:spMkLst>
        </pc:spChg>
        <pc:spChg chg="mod">
          <ac:chgData name="Júlia Sala" userId="63dc6f55-ae33-4c7b-8aed-08a0164ebd9e" providerId="ADAL" clId="{65E902F5-64B0-402B-B4ED-CAADF701BCE7}" dt="2025-10-21T14:07:45.384" v="97" actId="790"/>
          <ac:spMkLst>
            <pc:docMk/>
            <pc:sldMk cId="4194945820" sldId="306"/>
            <ac:spMk id="16" creationId="{02FC134B-4FAD-B88E-349D-A1A8C217349F}"/>
          </ac:spMkLst>
        </pc:spChg>
        <pc:spChg chg="mod">
          <ac:chgData name="Júlia Sala" userId="63dc6f55-ae33-4c7b-8aed-08a0164ebd9e" providerId="ADAL" clId="{65E902F5-64B0-402B-B4ED-CAADF701BCE7}" dt="2025-10-21T14:08:02.940" v="104"/>
          <ac:spMkLst>
            <pc:docMk/>
            <pc:sldMk cId="4194945820" sldId="306"/>
            <ac:spMk id="18" creationId="{CF4A64C0-8F32-A4AA-7168-EA8B057DEA45}"/>
          </ac:spMkLst>
        </pc:spChg>
        <pc:spChg chg="mod">
          <ac:chgData name="Júlia Sala" userId="63dc6f55-ae33-4c7b-8aed-08a0164ebd9e" providerId="ADAL" clId="{65E902F5-64B0-402B-B4ED-CAADF701BCE7}" dt="2025-10-22T07:27:15.770" v="1734" actId="790"/>
          <ac:spMkLst>
            <pc:docMk/>
            <pc:sldMk cId="4194945820" sldId="306"/>
            <ac:spMk id="19" creationId="{04E497D4-9177-6BE1-9B0B-B73D771406E4}"/>
          </ac:spMkLst>
        </pc:spChg>
        <pc:spChg chg="mod">
          <ac:chgData name="Júlia Sala" userId="63dc6f55-ae33-4c7b-8aed-08a0164ebd9e" providerId="ADAL" clId="{65E902F5-64B0-402B-B4ED-CAADF701BCE7}" dt="2025-10-21T14:07:45.384" v="97" actId="790"/>
          <ac:spMkLst>
            <pc:docMk/>
            <pc:sldMk cId="4194945820" sldId="306"/>
            <ac:spMk id="20" creationId="{3766A2B2-BE5A-183D-DD75-C73CE061DB09}"/>
          </ac:spMkLst>
        </pc:spChg>
        <pc:spChg chg="mod">
          <ac:chgData name="Júlia Sala" userId="63dc6f55-ae33-4c7b-8aed-08a0164ebd9e" providerId="ADAL" clId="{65E902F5-64B0-402B-B4ED-CAADF701BCE7}" dt="2025-10-21T14:20:29.984" v="974"/>
          <ac:spMkLst>
            <pc:docMk/>
            <pc:sldMk cId="4194945820" sldId="306"/>
            <ac:spMk id="22" creationId="{8A7CC63A-84D3-7880-9090-0DE028D1AE21}"/>
          </ac:spMkLst>
        </pc:spChg>
        <pc:spChg chg="mod">
          <ac:chgData name="Júlia Sala" userId="63dc6f55-ae33-4c7b-8aed-08a0164ebd9e" providerId="ADAL" clId="{65E902F5-64B0-402B-B4ED-CAADF701BCE7}" dt="2025-10-21T14:20:29.984" v="974"/>
          <ac:spMkLst>
            <pc:docMk/>
            <pc:sldMk cId="4194945820" sldId="306"/>
            <ac:spMk id="23" creationId="{580C5065-3C75-C6A1-DDA7-0A5D2D78262F}"/>
          </ac:spMkLst>
        </pc:spChg>
        <pc:spChg chg="mod">
          <ac:chgData name="Júlia Sala" userId="63dc6f55-ae33-4c7b-8aed-08a0164ebd9e" providerId="ADAL" clId="{65E902F5-64B0-402B-B4ED-CAADF701BCE7}" dt="2025-10-21T14:20:29.984" v="974"/>
          <ac:spMkLst>
            <pc:docMk/>
            <pc:sldMk cId="4194945820" sldId="306"/>
            <ac:spMk id="24" creationId="{5C6C21FD-AA71-2740-1628-281B13274290}"/>
          </ac:spMkLst>
        </pc:spChg>
        <pc:spChg chg="mod">
          <ac:chgData name="Júlia Sala" userId="63dc6f55-ae33-4c7b-8aed-08a0164ebd9e" providerId="ADAL" clId="{65E902F5-64B0-402B-B4ED-CAADF701BCE7}" dt="2025-10-21T14:20:29.984" v="974"/>
          <ac:spMkLst>
            <pc:docMk/>
            <pc:sldMk cId="4194945820" sldId="306"/>
            <ac:spMk id="26" creationId="{BBF0599D-BDFA-3B01-BB2C-C11A2717D09E}"/>
          </ac:spMkLst>
        </pc:spChg>
        <pc:spChg chg="mod">
          <ac:chgData name="Júlia Sala" userId="63dc6f55-ae33-4c7b-8aed-08a0164ebd9e" providerId="ADAL" clId="{65E902F5-64B0-402B-B4ED-CAADF701BCE7}" dt="2025-10-21T14:07:45.384" v="97" actId="790"/>
          <ac:spMkLst>
            <pc:docMk/>
            <pc:sldMk cId="4194945820" sldId="306"/>
            <ac:spMk id="28" creationId="{1D51F2A7-E3BC-B631-809C-1E09FFD9DA2E}"/>
          </ac:spMkLst>
        </pc:spChg>
        <pc:spChg chg="mod">
          <ac:chgData name="Júlia Sala" userId="63dc6f55-ae33-4c7b-8aed-08a0164ebd9e" providerId="ADAL" clId="{65E902F5-64B0-402B-B4ED-CAADF701BCE7}" dt="2025-10-21T14:07:45.384" v="97" actId="790"/>
          <ac:spMkLst>
            <pc:docMk/>
            <pc:sldMk cId="4194945820" sldId="306"/>
            <ac:spMk id="37" creationId="{49E161E8-7881-8DD1-FE86-68BBCFA45BBC}"/>
          </ac:spMkLst>
        </pc:spChg>
        <pc:spChg chg="mod">
          <ac:chgData name="Júlia Sala" userId="63dc6f55-ae33-4c7b-8aed-08a0164ebd9e" providerId="ADAL" clId="{65E902F5-64B0-402B-B4ED-CAADF701BCE7}" dt="2025-10-21T14:20:29.984" v="974"/>
          <ac:spMkLst>
            <pc:docMk/>
            <pc:sldMk cId="4194945820" sldId="306"/>
            <ac:spMk id="41" creationId="{D057B81A-B2A1-BFAA-8C31-0C0928659998}"/>
          </ac:spMkLst>
        </pc:spChg>
        <pc:spChg chg="mod">
          <ac:chgData name="Júlia Sala" userId="63dc6f55-ae33-4c7b-8aed-08a0164ebd9e" providerId="ADAL" clId="{65E902F5-64B0-402B-B4ED-CAADF701BCE7}" dt="2025-10-21T14:20:29.984" v="974"/>
          <ac:spMkLst>
            <pc:docMk/>
            <pc:sldMk cId="4194945820" sldId="306"/>
            <ac:spMk id="42" creationId="{13E60D75-2676-4078-DC0F-3BD9DFED85DE}"/>
          </ac:spMkLst>
        </pc:spChg>
        <pc:spChg chg="mod">
          <ac:chgData name="Júlia Sala" userId="63dc6f55-ae33-4c7b-8aed-08a0164ebd9e" providerId="ADAL" clId="{65E902F5-64B0-402B-B4ED-CAADF701BCE7}" dt="2025-10-21T14:07:45.384" v="97" actId="790"/>
          <ac:spMkLst>
            <pc:docMk/>
            <pc:sldMk cId="4194945820" sldId="306"/>
            <ac:spMk id="43" creationId="{12DFDB65-03CC-218A-D7C1-50FDCC3457D4}"/>
          </ac:spMkLst>
        </pc:spChg>
        <pc:spChg chg="mod">
          <ac:chgData name="Júlia Sala" userId="63dc6f55-ae33-4c7b-8aed-08a0164ebd9e" providerId="ADAL" clId="{65E902F5-64B0-402B-B4ED-CAADF701BCE7}" dt="2025-10-21T14:20:29.984" v="974"/>
          <ac:spMkLst>
            <pc:docMk/>
            <pc:sldMk cId="4194945820" sldId="306"/>
            <ac:spMk id="44" creationId="{4BBC62EC-FBFF-4903-E24B-CFB2A552F1E2}"/>
          </ac:spMkLst>
        </pc:spChg>
        <pc:spChg chg="mod">
          <ac:chgData name="Júlia Sala" userId="63dc6f55-ae33-4c7b-8aed-08a0164ebd9e" providerId="ADAL" clId="{65E902F5-64B0-402B-B4ED-CAADF701BCE7}" dt="2025-10-21T14:20:29.984" v="974"/>
          <ac:spMkLst>
            <pc:docMk/>
            <pc:sldMk cId="4194945820" sldId="306"/>
            <ac:spMk id="45" creationId="{2A9C4BBF-2499-5990-FBD8-943AA00A744C}"/>
          </ac:spMkLst>
        </pc:spChg>
        <pc:spChg chg="mod">
          <ac:chgData name="Júlia Sala" userId="63dc6f55-ae33-4c7b-8aed-08a0164ebd9e" providerId="ADAL" clId="{65E902F5-64B0-402B-B4ED-CAADF701BCE7}" dt="2025-10-21T14:07:45.384" v="97" actId="790"/>
          <ac:spMkLst>
            <pc:docMk/>
            <pc:sldMk cId="4194945820" sldId="306"/>
            <ac:spMk id="49" creationId="{D8B0841D-2B37-6F51-78FB-EF4939CF6E8E}"/>
          </ac:spMkLst>
        </pc:spChg>
        <pc:spChg chg="mod">
          <ac:chgData name="Júlia Sala" userId="63dc6f55-ae33-4c7b-8aed-08a0164ebd9e" providerId="ADAL" clId="{65E902F5-64B0-402B-B4ED-CAADF701BCE7}" dt="2025-10-21T14:07:45.384" v="97" actId="790"/>
          <ac:spMkLst>
            <pc:docMk/>
            <pc:sldMk cId="4194945820" sldId="306"/>
            <ac:spMk id="50" creationId="{E514858C-6E10-4703-1860-BFADCC99A506}"/>
          </ac:spMkLst>
        </pc:spChg>
        <pc:spChg chg="mod">
          <ac:chgData name="Júlia Sala" userId="63dc6f55-ae33-4c7b-8aed-08a0164ebd9e" providerId="ADAL" clId="{65E902F5-64B0-402B-B4ED-CAADF701BCE7}" dt="2025-10-21T14:20:29.984" v="974"/>
          <ac:spMkLst>
            <pc:docMk/>
            <pc:sldMk cId="4194945820" sldId="306"/>
            <ac:spMk id="57" creationId="{BCACD0F0-F4B8-888B-738F-F6732436B905}"/>
          </ac:spMkLst>
        </pc:spChg>
        <pc:spChg chg="mod">
          <ac:chgData name="Júlia Sala" userId="63dc6f55-ae33-4c7b-8aed-08a0164ebd9e" providerId="ADAL" clId="{65E902F5-64B0-402B-B4ED-CAADF701BCE7}" dt="2025-10-21T14:20:29.984" v="974"/>
          <ac:spMkLst>
            <pc:docMk/>
            <pc:sldMk cId="4194945820" sldId="306"/>
            <ac:spMk id="58" creationId="{F53C48B0-B19F-FD66-D985-D92FF8F03E08}"/>
          </ac:spMkLst>
        </pc:spChg>
        <pc:spChg chg="mod">
          <ac:chgData name="Júlia Sala" userId="63dc6f55-ae33-4c7b-8aed-08a0164ebd9e" providerId="ADAL" clId="{65E902F5-64B0-402B-B4ED-CAADF701BCE7}" dt="2025-10-22T07:27:15.770" v="1734" actId="790"/>
          <ac:spMkLst>
            <pc:docMk/>
            <pc:sldMk cId="4194945820" sldId="306"/>
            <ac:spMk id="60" creationId="{9D0C3932-CF23-D72C-2343-77EF7640037D}"/>
          </ac:spMkLst>
        </pc:spChg>
        <pc:spChg chg="mod">
          <ac:chgData name="Júlia Sala" userId="63dc6f55-ae33-4c7b-8aed-08a0164ebd9e" providerId="ADAL" clId="{65E902F5-64B0-402B-B4ED-CAADF701BCE7}" dt="2025-10-22T07:27:15.770" v="1734" actId="790"/>
          <ac:spMkLst>
            <pc:docMk/>
            <pc:sldMk cId="4194945820" sldId="306"/>
            <ac:spMk id="61" creationId="{D6045331-6ACE-A9F2-C201-33C8C93277D5}"/>
          </ac:spMkLst>
        </pc:spChg>
        <pc:spChg chg="mod">
          <ac:chgData name="Júlia Sala" userId="63dc6f55-ae33-4c7b-8aed-08a0164ebd9e" providerId="ADAL" clId="{65E902F5-64B0-402B-B4ED-CAADF701BCE7}" dt="2025-10-21T14:20:34.731" v="977"/>
          <ac:spMkLst>
            <pc:docMk/>
            <pc:sldMk cId="4194945820" sldId="306"/>
            <ac:spMk id="62" creationId="{BDB9F455-9EC8-380C-E455-BC600C4C4B4A}"/>
          </ac:spMkLst>
        </pc:spChg>
        <pc:spChg chg="mod">
          <ac:chgData name="Júlia Sala" userId="63dc6f55-ae33-4c7b-8aed-08a0164ebd9e" providerId="ADAL" clId="{65E902F5-64B0-402B-B4ED-CAADF701BCE7}" dt="2025-10-22T07:27:15.770" v="1734" actId="790"/>
          <ac:spMkLst>
            <pc:docMk/>
            <pc:sldMk cId="4194945820" sldId="306"/>
            <ac:spMk id="63" creationId="{BCAA2D73-06E4-CB4E-D903-078BD8B6F207}"/>
          </ac:spMkLst>
        </pc:spChg>
        <pc:spChg chg="mod">
          <ac:chgData name="Júlia Sala" userId="63dc6f55-ae33-4c7b-8aed-08a0164ebd9e" providerId="ADAL" clId="{65E902F5-64B0-402B-B4ED-CAADF701BCE7}" dt="2025-10-22T07:27:15.770" v="1734" actId="790"/>
          <ac:spMkLst>
            <pc:docMk/>
            <pc:sldMk cId="4194945820" sldId="306"/>
            <ac:spMk id="64" creationId="{0038D2AC-CFC3-7549-74C8-6BE52324FA47}"/>
          </ac:spMkLst>
        </pc:spChg>
        <pc:spChg chg="mod">
          <ac:chgData name="Júlia Sala" userId="63dc6f55-ae33-4c7b-8aed-08a0164ebd9e" providerId="ADAL" clId="{65E902F5-64B0-402B-B4ED-CAADF701BCE7}" dt="2025-10-22T07:27:15.770" v="1734" actId="790"/>
          <ac:spMkLst>
            <pc:docMk/>
            <pc:sldMk cId="4194945820" sldId="306"/>
            <ac:spMk id="71" creationId="{079E6523-1043-2661-F4FB-74B3A718A16A}"/>
          </ac:spMkLst>
        </pc:spChg>
        <pc:spChg chg="mod">
          <ac:chgData name="Júlia Sala" userId="63dc6f55-ae33-4c7b-8aed-08a0164ebd9e" providerId="ADAL" clId="{65E902F5-64B0-402B-B4ED-CAADF701BCE7}" dt="2025-10-21T14:21:18.126" v="1009" actId="108"/>
          <ac:spMkLst>
            <pc:docMk/>
            <pc:sldMk cId="4194945820" sldId="306"/>
            <ac:spMk id="72" creationId="{28B3CE54-4B5E-FA1A-845A-74D82A7CFFB2}"/>
          </ac:spMkLst>
        </pc:spChg>
        <pc:spChg chg="mod">
          <ac:chgData name="Júlia Sala" userId="63dc6f55-ae33-4c7b-8aed-08a0164ebd9e" providerId="ADAL" clId="{65E902F5-64B0-402B-B4ED-CAADF701BCE7}" dt="2025-10-22T07:27:15.770" v="1734" actId="790"/>
          <ac:spMkLst>
            <pc:docMk/>
            <pc:sldMk cId="4194945820" sldId="306"/>
            <ac:spMk id="73" creationId="{976D5A40-9980-93E2-C9C2-A05EFDF51DA8}"/>
          </ac:spMkLst>
        </pc:spChg>
        <pc:spChg chg="mod">
          <ac:chgData name="Júlia Sala" userId="63dc6f55-ae33-4c7b-8aed-08a0164ebd9e" providerId="ADAL" clId="{65E902F5-64B0-402B-B4ED-CAADF701BCE7}" dt="2025-10-22T07:27:15.770" v="1734" actId="790"/>
          <ac:spMkLst>
            <pc:docMk/>
            <pc:sldMk cId="4194945820" sldId="306"/>
            <ac:spMk id="75" creationId="{9A3A8A98-CEB2-7F86-45D0-00D71FB330C5}"/>
          </ac:spMkLst>
        </pc:spChg>
        <pc:spChg chg="mod">
          <ac:chgData name="Júlia Sala" userId="63dc6f55-ae33-4c7b-8aed-08a0164ebd9e" providerId="ADAL" clId="{65E902F5-64B0-402B-B4ED-CAADF701BCE7}" dt="2025-10-21T14:20:34.731" v="977"/>
          <ac:spMkLst>
            <pc:docMk/>
            <pc:sldMk cId="4194945820" sldId="306"/>
            <ac:spMk id="76" creationId="{608FE6E8-E7D9-DC4F-BD1B-EA5486D09A5B}"/>
          </ac:spMkLst>
        </pc:spChg>
        <pc:spChg chg="mod">
          <ac:chgData name="Júlia Sala" userId="63dc6f55-ae33-4c7b-8aed-08a0164ebd9e" providerId="ADAL" clId="{65E902F5-64B0-402B-B4ED-CAADF701BCE7}" dt="2025-10-21T14:20:34.731" v="977"/>
          <ac:spMkLst>
            <pc:docMk/>
            <pc:sldMk cId="4194945820" sldId="306"/>
            <ac:spMk id="77" creationId="{5BC43AEA-992D-CBBB-5C9A-4FDF266A68A3}"/>
          </ac:spMkLst>
        </pc:spChg>
        <pc:spChg chg="mod">
          <ac:chgData name="Júlia Sala" userId="63dc6f55-ae33-4c7b-8aed-08a0164ebd9e" providerId="ADAL" clId="{65E902F5-64B0-402B-B4ED-CAADF701BCE7}" dt="2025-10-21T14:21:22.595" v="1029" actId="1036"/>
          <ac:spMkLst>
            <pc:docMk/>
            <pc:sldMk cId="4194945820" sldId="306"/>
            <ac:spMk id="78" creationId="{9F480F87-BB0E-C08B-3E2F-7CF5990BF51C}"/>
          </ac:spMkLst>
        </pc:spChg>
        <pc:grpChg chg="del">
          <ac:chgData name="Júlia Sala" userId="63dc6f55-ae33-4c7b-8aed-08a0164ebd9e" providerId="ADAL" clId="{65E902F5-64B0-402B-B4ED-CAADF701BCE7}" dt="2025-10-21T14:20:34.522" v="976" actId="478"/>
          <ac:grpSpMkLst>
            <pc:docMk/>
            <pc:sldMk cId="4194945820" sldId="306"/>
            <ac:grpSpMk id="2" creationId="{D1342858-C3D0-9C9C-73FD-5BDB04BE67DB}"/>
          </ac:grpSpMkLst>
        </pc:grpChg>
        <pc:grpChg chg="add mod">
          <ac:chgData name="Júlia Sala" userId="63dc6f55-ae33-4c7b-8aed-08a0164ebd9e" providerId="ADAL" clId="{65E902F5-64B0-402B-B4ED-CAADF701BCE7}" dt="2025-10-21T14:08:00.260" v="102"/>
          <ac:grpSpMkLst>
            <pc:docMk/>
            <pc:sldMk cId="4194945820" sldId="306"/>
            <ac:grpSpMk id="3" creationId="{3B5E8BA1-30A4-0920-64F1-444001A91B13}"/>
          </ac:grpSpMkLst>
        </pc:grpChg>
        <pc:grpChg chg="add mod">
          <ac:chgData name="Júlia Sala" userId="63dc6f55-ae33-4c7b-8aed-08a0164ebd9e" providerId="ADAL" clId="{65E902F5-64B0-402B-B4ED-CAADF701BCE7}" dt="2025-10-21T14:08:02.940" v="104"/>
          <ac:grpSpMkLst>
            <pc:docMk/>
            <pc:sldMk cId="4194945820" sldId="306"/>
            <ac:grpSpMk id="17" creationId="{F0CFE5C5-400C-F822-85C5-28CA44D77888}"/>
          </ac:grpSpMkLst>
        </pc:grpChg>
        <pc:picChg chg="del">
          <ac:chgData name="Júlia Sala" userId="63dc6f55-ae33-4c7b-8aed-08a0164ebd9e" providerId="ADAL" clId="{65E902F5-64B0-402B-B4ED-CAADF701BCE7}" dt="2025-10-21T14:08:02.730" v="103" actId="478"/>
          <ac:picMkLst>
            <pc:docMk/>
            <pc:sldMk cId="4194945820" sldId="306"/>
            <ac:picMk id="54" creationId="{640808D9-052C-6E82-9E1B-1D3B0C047FB3}"/>
          </ac:picMkLst>
        </pc:picChg>
        <pc:cxnChg chg="del">
          <ac:chgData name="Júlia Sala" userId="63dc6f55-ae33-4c7b-8aed-08a0164ebd9e" providerId="ADAL" clId="{65E902F5-64B0-402B-B4ED-CAADF701BCE7}" dt="2025-10-21T14:20:32.775" v="975" actId="478"/>
          <ac:cxnSpMkLst>
            <pc:docMk/>
            <pc:sldMk cId="4194945820" sldId="306"/>
            <ac:cxnSpMk id="36" creationId="{59BC0458-D94A-6615-652D-9A20FAB86E5E}"/>
          </ac:cxnSpMkLst>
        </pc:cxnChg>
      </pc:sldChg>
      <pc:sldChg chg="addSp delSp modSp mod">
        <pc:chgData name="Júlia Sala" userId="63dc6f55-ae33-4c7b-8aed-08a0164ebd9e" providerId="ADAL" clId="{65E902F5-64B0-402B-B4ED-CAADF701BCE7}" dt="2025-10-22T07:27:15.770" v="1734" actId="790"/>
        <pc:sldMkLst>
          <pc:docMk/>
          <pc:sldMk cId="2488050769" sldId="307"/>
        </pc:sldMkLst>
        <pc:spChg chg="mod">
          <ac:chgData name="Júlia Sala" userId="63dc6f55-ae33-4c7b-8aed-08a0164ebd9e" providerId="ADAL" clId="{65E902F5-64B0-402B-B4ED-CAADF701BCE7}" dt="2025-10-21T14:07:36.641" v="96" actId="20577"/>
          <ac:spMkLst>
            <pc:docMk/>
            <pc:sldMk cId="2488050769" sldId="307"/>
            <ac:spMk id="3" creationId="{BDA1D4CD-246E-B450-CABA-3F5C66081A49}"/>
          </ac:spMkLst>
        </pc:spChg>
        <pc:spChg chg="mod">
          <ac:chgData name="Júlia Sala" userId="63dc6f55-ae33-4c7b-8aed-08a0164ebd9e" providerId="ADAL" clId="{65E902F5-64B0-402B-B4ED-CAADF701BCE7}" dt="2025-10-22T07:27:15.770" v="1734" actId="790"/>
          <ac:spMkLst>
            <pc:docMk/>
            <pc:sldMk cId="2488050769" sldId="307"/>
            <ac:spMk id="4" creationId="{981F2E40-BAC9-752A-9585-48D7542F5A75}"/>
          </ac:spMkLst>
        </pc:spChg>
        <pc:spChg chg="mod">
          <ac:chgData name="Júlia Sala" userId="63dc6f55-ae33-4c7b-8aed-08a0164ebd9e" providerId="ADAL" clId="{65E902F5-64B0-402B-B4ED-CAADF701BCE7}" dt="2025-10-21T14:07:32.270" v="92"/>
          <ac:spMkLst>
            <pc:docMk/>
            <pc:sldMk cId="2488050769" sldId="307"/>
            <ac:spMk id="5" creationId="{FB4E6DB8-4E7A-83A5-971D-D711E69E7F0B}"/>
          </ac:spMkLst>
        </pc:spChg>
        <pc:spChg chg="mod">
          <ac:chgData name="Júlia Sala" userId="63dc6f55-ae33-4c7b-8aed-08a0164ebd9e" providerId="ADAL" clId="{65E902F5-64B0-402B-B4ED-CAADF701BCE7}" dt="2025-10-22T07:27:15.770" v="1734" actId="790"/>
          <ac:spMkLst>
            <pc:docMk/>
            <pc:sldMk cId="2488050769" sldId="307"/>
            <ac:spMk id="6" creationId="{DAFCBEA4-27B5-9BB5-63C0-A630DE4CCA57}"/>
          </ac:spMkLst>
        </pc:spChg>
        <pc:spChg chg="mod">
          <ac:chgData name="Júlia Sala" userId="63dc6f55-ae33-4c7b-8aed-08a0164ebd9e" providerId="ADAL" clId="{65E902F5-64B0-402B-B4ED-CAADF701BCE7}" dt="2025-10-22T07:27:15.770" v="1734" actId="790"/>
          <ac:spMkLst>
            <pc:docMk/>
            <pc:sldMk cId="2488050769" sldId="307"/>
            <ac:spMk id="9" creationId="{403EC703-04A7-5C3D-405F-5DD317BF2696}"/>
          </ac:spMkLst>
        </pc:spChg>
        <pc:spChg chg="mod">
          <ac:chgData name="Júlia Sala" userId="63dc6f55-ae33-4c7b-8aed-08a0164ebd9e" providerId="ADAL" clId="{65E902F5-64B0-402B-B4ED-CAADF701BCE7}" dt="2025-10-22T07:27:15.770" v="1734" actId="790"/>
          <ac:spMkLst>
            <pc:docMk/>
            <pc:sldMk cId="2488050769" sldId="307"/>
            <ac:spMk id="15" creationId="{D3FBCD95-113B-0B8A-5D50-005B2A51081D}"/>
          </ac:spMkLst>
        </pc:spChg>
        <pc:spChg chg="mod">
          <ac:chgData name="Júlia Sala" userId="63dc6f55-ae33-4c7b-8aed-08a0164ebd9e" providerId="ADAL" clId="{65E902F5-64B0-402B-B4ED-CAADF701BCE7}" dt="2025-10-22T07:27:15.770" v="1734" actId="790"/>
          <ac:spMkLst>
            <pc:docMk/>
            <pc:sldMk cId="2488050769" sldId="307"/>
            <ac:spMk id="16" creationId="{02FC134B-4FAD-B88E-349D-A1A8C217349F}"/>
          </ac:spMkLst>
        </pc:spChg>
        <pc:spChg chg="mod">
          <ac:chgData name="Júlia Sala" userId="63dc6f55-ae33-4c7b-8aed-08a0164ebd9e" providerId="ADAL" clId="{65E902F5-64B0-402B-B4ED-CAADF701BCE7}" dt="2025-10-21T14:18:53.964" v="724" actId="20577"/>
          <ac:spMkLst>
            <pc:docMk/>
            <pc:sldMk cId="2488050769" sldId="307"/>
            <ac:spMk id="28" creationId="{21AD9B77-B2B5-AE76-A719-8A77E3F054ED}"/>
          </ac:spMkLst>
        </pc:spChg>
        <pc:spChg chg="mod">
          <ac:chgData name="Júlia Sala" userId="63dc6f55-ae33-4c7b-8aed-08a0164ebd9e" providerId="ADAL" clId="{65E902F5-64B0-402B-B4ED-CAADF701BCE7}" dt="2025-10-22T07:27:15.770" v="1734" actId="790"/>
          <ac:spMkLst>
            <pc:docMk/>
            <pc:sldMk cId="2488050769" sldId="307"/>
            <ac:spMk id="30" creationId="{122CCABB-B33B-C7EB-531F-5B2DA010A604}"/>
          </ac:spMkLst>
        </pc:spChg>
        <pc:spChg chg="mod">
          <ac:chgData name="Júlia Sala" userId="63dc6f55-ae33-4c7b-8aed-08a0164ebd9e" providerId="ADAL" clId="{65E902F5-64B0-402B-B4ED-CAADF701BCE7}" dt="2025-10-21T14:19:14.465" v="762" actId="20577"/>
          <ac:spMkLst>
            <pc:docMk/>
            <pc:sldMk cId="2488050769" sldId="307"/>
            <ac:spMk id="31" creationId="{3A47B7D4-E8EA-40F5-6747-8F60C86EB446}"/>
          </ac:spMkLst>
        </pc:spChg>
        <pc:spChg chg="mod">
          <ac:chgData name="Júlia Sala" userId="63dc6f55-ae33-4c7b-8aed-08a0164ebd9e" providerId="ADAL" clId="{65E902F5-64B0-402B-B4ED-CAADF701BCE7}" dt="2025-10-21T14:20:05.139" v="939" actId="20577"/>
          <ac:spMkLst>
            <pc:docMk/>
            <pc:sldMk cId="2488050769" sldId="307"/>
            <ac:spMk id="32" creationId="{AC4CB300-188B-B44A-46B5-96018195B9B5}"/>
          </ac:spMkLst>
        </pc:spChg>
        <pc:spChg chg="mod">
          <ac:chgData name="Júlia Sala" userId="63dc6f55-ae33-4c7b-8aed-08a0164ebd9e" providerId="ADAL" clId="{65E902F5-64B0-402B-B4ED-CAADF701BCE7}" dt="2025-10-21T14:20:08.537" v="950" actId="20577"/>
          <ac:spMkLst>
            <pc:docMk/>
            <pc:sldMk cId="2488050769" sldId="307"/>
            <ac:spMk id="33" creationId="{2FD036C5-A9B6-302F-BD0E-FCC3B37D3E6B}"/>
          </ac:spMkLst>
        </pc:spChg>
        <pc:spChg chg="mod">
          <ac:chgData name="Júlia Sala" userId="63dc6f55-ae33-4c7b-8aed-08a0164ebd9e" providerId="ADAL" clId="{65E902F5-64B0-402B-B4ED-CAADF701BCE7}" dt="2025-10-22T07:27:15.770" v="1734" actId="790"/>
          <ac:spMkLst>
            <pc:docMk/>
            <pc:sldMk cId="2488050769" sldId="307"/>
            <ac:spMk id="49" creationId="{93F6EBD9-7E4A-988D-E546-70B921498468}"/>
          </ac:spMkLst>
        </pc:spChg>
        <pc:spChg chg="mod">
          <ac:chgData name="Júlia Sala" userId="63dc6f55-ae33-4c7b-8aed-08a0164ebd9e" providerId="ADAL" clId="{65E902F5-64B0-402B-B4ED-CAADF701BCE7}" dt="2025-10-21T14:19:24.506" v="804" actId="20577"/>
          <ac:spMkLst>
            <pc:docMk/>
            <pc:sldMk cId="2488050769" sldId="307"/>
            <ac:spMk id="50" creationId="{0A82075C-66F8-A51F-EAB4-82F05ABEE12A}"/>
          </ac:spMkLst>
        </pc:spChg>
        <pc:spChg chg="mod">
          <ac:chgData name="Júlia Sala" userId="63dc6f55-ae33-4c7b-8aed-08a0164ebd9e" providerId="ADAL" clId="{65E902F5-64B0-402B-B4ED-CAADF701BCE7}" dt="2025-10-21T14:19:55.759" v="903" actId="313"/>
          <ac:spMkLst>
            <pc:docMk/>
            <pc:sldMk cId="2488050769" sldId="307"/>
            <ac:spMk id="51" creationId="{05A48E81-9B23-44B3-AB8C-4C8B54C1E94B}"/>
          </ac:spMkLst>
        </pc:spChg>
        <pc:spChg chg="mod">
          <ac:chgData name="Júlia Sala" userId="63dc6f55-ae33-4c7b-8aed-08a0164ebd9e" providerId="ADAL" clId="{65E902F5-64B0-402B-B4ED-CAADF701BCE7}" dt="2025-10-22T07:27:15.770" v="1734" actId="790"/>
          <ac:spMkLst>
            <pc:docMk/>
            <pc:sldMk cId="2488050769" sldId="307"/>
            <ac:spMk id="52" creationId="{9EB5B5F4-6D05-4CC3-6061-CB2EA9AC1ED9}"/>
          </ac:spMkLst>
        </pc:spChg>
        <pc:spChg chg="mod">
          <ac:chgData name="Júlia Sala" userId="63dc6f55-ae33-4c7b-8aed-08a0164ebd9e" providerId="ADAL" clId="{65E902F5-64B0-402B-B4ED-CAADF701BCE7}" dt="2025-10-22T07:27:15.770" v="1734" actId="790"/>
          <ac:spMkLst>
            <pc:docMk/>
            <pc:sldMk cId="2488050769" sldId="307"/>
            <ac:spMk id="53" creationId="{84C10675-1100-5A99-005F-D105336F0186}"/>
          </ac:spMkLst>
        </pc:spChg>
        <pc:spChg chg="mod">
          <ac:chgData name="Júlia Sala" userId="63dc6f55-ae33-4c7b-8aed-08a0164ebd9e" providerId="ADAL" clId="{65E902F5-64B0-402B-B4ED-CAADF701BCE7}" dt="2025-10-21T14:19:53.309" v="902" actId="20577"/>
          <ac:spMkLst>
            <pc:docMk/>
            <pc:sldMk cId="2488050769" sldId="307"/>
            <ac:spMk id="54" creationId="{D41787B1-F5C8-9C8A-F00C-51AEC4DEC240}"/>
          </ac:spMkLst>
        </pc:spChg>
        <pc:spChg chg="mod">
          <ac:chgData name="Júlia Sala" userId="63dc6f55-ae33-4c7b-8aed-08a0164ebd9e" providerId="ADAL" clId="{65E902F5-64B0-402B-B4ED-CAADF701BCE7}" dt="2025-10-21T14:19:58.765" v="915" actId="20577"/>
          <ac:spMkLst>
            <pc:docMk/>
            <pc:sldMk cId="2488050769" sldId="307"/>
            <ac:spMk id="55" creationId="{CBC0A719-4DE8-EED2-41F3-39D9E87324BD}"/>
          </ac:spMkLst>
        </pc:spChg>
        <pc:spChg chg="mod">
          <ac:chgData name="Júlia Sala" userId="63dc6f55-ae33-4c7b-8aed-08a0164ebd9e" providerId="ADAL" clId="{65E902F5-64B0-402B-B4ED-CAADF701BCE7}" dt="2025-10-22T07:27:15.770" v="1734" actId="790"/>
          <ac:spMkLst>
            <pc:docMk/>
            <pc:sldMk cId="2488050769" sldId="307"/>
            <ac:spMk id="56" creationId="{D633B475-D627-8B73-EE43-E8457392F847}"/>
          </ac:spMkLst>
        </pc:spChg>
        <pc:grpChg chg="add mod">
          <ac:chgData name="Júlia Sala" userId="63dc6f55-ae33-4c7b-8aed-08a0164ebd9e" providerId="ADAL" clId="{65E902F5-64B0-402B-B4ED-CAADF701BCE7}" dt="2025-10-21T14:07:32.270" v="92"/>
          <ac:grpSpMkLst>
            <pc:docMk/>
            <pc:sldMk cId="2488050769" sldId="307"/>
            <ac:grpSpMk id="2" creationId="{85E69636-0437-1A13-563E-6BBE7CF1ADD2}"/>
          </ac:grpSpMkLst>
        </pc:grpChg>
        <pc:picChg chg="del">
          <ac:chgData name="Júlia Sala" userId="63dc6f55-ae33-4c7b-8aed-08a0164ebd9e" providerId="ADAL" clId="{65E902F5-64B0-402B-B4ED-CAADF701BCE7}" dt="2025-10-21T14:07:32.110" v="91" actId="478"/>
          <ac:picMkLst>
            <pc:docMk/>
            <pc:sldMk cId="2488050769" sldId="307"/>
            <ac:picMk id="57" creationId="{F9E5A3D2-D0D3-5970-3013-C6FDA3D040FB}"/>
          </ac:picMkLst>
        </pc:picChg>
      </pc:sldChg>
      <pc:sldChg chg="addSp delSp modSp mod modNotesTx">
        <pc:chgData name="Júlia Sala" userId="63dc6f55-ae33-4c7b-8aed-08a0164ebd9e" providerId="ADAL" clId="{65E902F5-64B0-402B-B4ED-CAADF701BCE7}" dt="2025-10-22T08:00:20.406" v="3125" actId="20577"/>
        <pc:sldMkLst>
          <pc:docMk/>
          <pc:sldMk cId="4095023720" sldId="308"/>
        </pc:sldMkLst>
        <pc:spChg chg="mod">
          <ac:chgData name="Júlia Sala" userId="63dc6f55-ae33-4c7b-8aed-08a0164ebd9e" providerId="ADAL" clId="{65E902F5-64B0-402B-B4ED-CAADF701BCE7}" dt="2025-10-22T07:27:15.770" v="1734" actId="790"/>
          <ac:spMkLst>
            <pc:docMk/>
            <pc:sldMk cId="4095023720" sldId="308"/>
            <ac:spMk id="6" creationId="{2EE69BF0-0802-9F50-F3A1-380AB00BA384}"/>
          </ac:spMkLst>
        </pc:spChg>
        <pc:spChg chg="mod">
          <ac:chgData name="Júlia Sala" userId="63dc6f55-ae33-4c7b-8aed-08a0164ebd9e" providerId="ADAL" clId="{65E902F5-64B0-402B-B4ED-CAADF701BCE7}" dt="2025-10-21T14:08:05.540" v="106"/>
          <ac:spMkLst>
            <pc:docMk/>
            <pc:sldMk cId="4095023720" sldId="308"/>
            <ac:spMk id="8" creationId="{D58CE75A-A5EE-A544-F7ED-4C3146B13E46}"/>
          </ac:spMkLst>
        </pc:spChg>
        <pc:spChg chg="mod">
          <ac:chgData name="Júlia Sala" userId="63dc6f55-ae33-4c7b-8aed-08a0164ebd9e" providerId="ADAL" clId="{65E902F5-64B0-402B-B4ED-CAADF701BCE7}" dt="2025-10-22T07:27:15.770" v="1734" actId="790"/>
          <ac:spMkLst>
            <pc:docMk/>
            <pc:sldMk cId="4095023720" sldId="308"/>
            <ac:spMk id="9" creationId="{403EC703-04A7-5C3D-405F-5DD317BF2696}"/>
          </ac:spMkLst>
        </pc:spChg>
        <pc:spChg chg="mod">
          <ac:chgData name="Júlia Sala" userId="63dc6f55-ae33-4c7b-8aed-08a0164ebd9e" providerId="ADAL" clId="{65E902F5-64B0-402B-B4ED-CAADF701BCE7}" dt="2025-10-22T07:27:15.770" v="1734" actId="790"/>
          <ac:spMkLst>
            <pc:docMk/>
            <pc:sldMk cId="4095023720" sldId="308"/>
            <ac:spMk id="11" creationId="{B9BCCE0C-E543-5CEB-15AE-7616909F5CE4}"/>
          </ac:spMkLst>
        </pc:spChg>
        <pc:spChg chg="mod">
          <ac:chgData name="Júlia Sala" userId="63dc6f55-ae33-4c7b-8aed-08a0164ebd9e" providerId="ADAL" clId="{65E902F5-64B0-402B-B4ED-CAADF701BCE7}" dt="2025-10-22T07:27:15.770" v="1734" actId="790"/>
          <ac:spMkLst>
            <pc:docMk/>
            <pc:sldMk cId="4095023720" sldId="308"/>
            <ac:spMk id="12" creationId="{B55BF0DA-32FD-B2B4-908C-EC6D182697BC}"/>
          </ac:spMkLst>
        </pc:spChg>
        <pc:spChg chg="mod">
          <ac:chgData name="Júlia Sala" userId="63dc6f55-ae33-4c7b-8aed-08a0164ebd9e" providerId="ADAL" clId="{65E902F5-64B0-402B-B4ED-CAADF701BCE7}" dt="2025-10-22T07:27:15.770" v="1734" actId="790"/>
          <ac:spMkLst>
            <pc:docMk/>
            <pc:sldMk cId="4095023720" sldId="308"/>
            <ac:spMk id="13" creationId="{AD32559A-3F38-2F09-B1AD-703BF2BDA9D8}"/>
          </ac:spMkLst>
        </pc:spChg>
        <pc:spChg chg="mod">
          <ac:chgData name="Júlia Sala" userId="63dc6f55-ae33-4c7b-8aed-08a0164ebd9e" providerId="ADAL" clId="{65E902F5-64B0-402B-B4ED-CAADF701BCE7}" dt="2025-10-21T14:07:45.384" v="97" actId="790"/>
          <ac:spMkLst>
            <pc:docMk/>
            <pc:sldMk cId="4095023720" sldId="308"/>
            <ac:spMk id="15" creationId="{D3FBCD95-113B-0B8A-5D50-005B2A51081D}"/>
          </ac:spMkLst>
        </pc:spChg>
        <pc:spChg chg="mod">
          <ac:chgData name="Júlia Sala" userId="63dc6f55-ae33-4c7b-8aed-08a0164ebd9e" providerId="ADAL" clId="{65E902F5-64B0-402B-B4ED-CAADF701BCE7}" dt="2025-10-21T14:21:30.335" v="1031"/>
          <ac:spMkLst>
            <pc:docMk/>
            <pc:sldMk cId="4095023720" sldId="308"/>
            <ac:spMk id="18" creationId="{C85147B7-FDB0-96C2-5768-A10E5ED685D8}"/>
          </ac:spMkLst>
        </pc:spChg>
        <pc:spChg chg="mod">
          <ac:chgData name="Júlia Sala" userId="63dc6f55-ae33-4c7b-8aed-08a0164ebd9e" providerId="ADAL" clId="{65E902F5-64B0-402B-B4ED-CAADF701BCE7}" dt="2025-10-22T07:27:15.770" v="1734" actId="790"/>
          <ac:spMkLst>
            <pc:docMk/>
            <pc:sldMk cId="4095023720" sldId="308"/>
            <ac:spMk id="19" creationId="{5FC8CEFF-1578-BBDD-EADD-18B3E2449F63}"/>
          </ac:spMkLst>
        </pc:spChg>
        <pc:spChg chg="mod">
          <ac:chgData name="Júlia Sala" userId="63dc6f55-ae33-4c7b-8aed-08a0164ebd9e" providerId="ADAL" clId="{65E902F5-64B0-402B-B4ED-CAADF701BCE7}" dt="2025-10-21T14:07:45.384" v="97" actId="790"/>
          <ac:spMkLst>
            <pc:docMk/>
            <pc:sldMk cId="4095023720" sldId="308"/>
            <ac:spMk id="20" creationId="{DCBCBC78-72DF-9364-F583-3A2FE474C394}"/>
          </ac:spMkLst>
        </pc:spChg>
        <pc:spChg chg="mod">
          <ac:chgData name="Júlia Sala" userId="63dc6f55-ae33-4c7b-8aed-08a0164ebd9e" providerId="ADAL" clId="{65E902F5-64B0-402B-B4ED-CAADF701BCE7}" dt="2025-10-21T14:21:30.335" v="1031"/>
          <ac:spMkLst>
            <pc:docMk/>
            <pc:sldMk cId="4095023720" sldId="308"/>
            <ac:spMk id="21" creationId="{9DB0BDBD-C6E3-D7F4-9AC2-64871F3BA435}"/>
          </ac:spMkLst>
        </pc:spChg>
        <pc:spChg chg="mod">
          <ac:chgData name="Júlia Sala" userId="63dc6f55-ae33-4c7b-8aed-08a0164ebd9e" providerId="ADAL" clId="{65E902F5-64B0-402B-B4ED-CAADF701BCE7}" dt="2025-10-21T14:21:30.335" v="1031"/>
          <ac:spMkLst>
            <pc:docMk/>
            <pc:sldMk cId="4095023720" sldId="308"/>
            <ac:spMk id="22" creationId="{ECD087CD-A203-5122-9959-FE7C30E4B714}"/>
          </ac:spMkLst>
        </pc:spChg>
        <pc:spChg chg="mod">
          <ac:chgData name="Júlia Sala" userId="63dc6f55-ae33-4c7b-8aed-08a0164ebd9e" providerId="ADAL" clId="{65E902F5-64B0-402B-B4ED-CAADF701BCE7}" dt="2025-10-22T07:27:15.770" v="1734" actId="790"/>
          <ac:spMkLst>
            <pc:docMk/>
            <pc:sldMk cId="4095023720" sldId="308"/>
            <ac:spMk id="23" creationId="{36B15F51-F37C-838E-9E51-389F5C8B0733}"/>
          </ac:spMkLst>
        </pc:spChg>
        <pc:spChg chg="mod">
          <ac:chgData name="Júlia Sala" userId="63dc6f55-ae33-4c7b-8aed-08a0164ebd9e" providerId="ADAL" clId="{65E902F5-64B0-402B-B4ED-CAADF701BCE7}" dt="2025-10-21T14:07:45.384" v="97" actId="790"/>
          <ac:spMkLst>
            <pc:docMk/>
            <pc:sldMk cId="4095023720" sldId="308"/>
            <ac:spMk id="28" creationId="{8781301A-D1A2-D7B5-CE53-68BA3C49B79D}"/>
          </ac:spMkLst>
        </pc:spChg>
        <pc:spChg chg="mod">
          <ac:chgData name="Júlia Sala" userId="63dc6f55-ae33-4c7b-8aed-08a0164ebd9e" providerId="ADAL" clId="{65E902F5-64B0-402B-B4ED-CAADF701BCE7}" dt="2025-10-21T14:07:45.384" v="97" actId="790"/>
          <ac:spMkLst>
            <pc:docMk/>
            <pc:sldMk cId="4095023720" sldId="308"/>
            <ac:spMk id="30" creationId="{6EC18FEC-666C-95F7-8735-FCCC07694D28}"/>
          </ac:spMkLst>
        </pc:spChg>
        <pc:spChg chg="mod">
          <ac:chgData name="Júlia Sala" userId="63dc6f55-ae33-4c7b-8aed-08a0164ebd9e" providerId="ADAL" clId="{65E902F5-64B0-402B-B4ED-CAADF701BCE7}" dt="2025-10-21T14:07:45.384" v="97" actId="790"/>
          <ac:spMkLst>
            <pc:docMk/>
            <pc:sldMk cId="4095023720" sldId="308"/>
            <ac:spMk id="37" creationId="{9789F05C-3D89-ECEE-62D2-90365E1192A5}"/>
          </ac:spMkLst>
        </pc:spChg>
        <pc:spChg chg="mod">
          <ac:chgData name="Júlia Sala" userId="63dc6f55-ae33-4c7b-8aed-08a0164ebd9e" providerId="ADAL" clId="{65E902F5-64B0-402B-B4ED-CAADF701BCE7}" dt="2025-10-21T14:21:30.335" v="1031"/>
          <ac:spMkLst>
            <pc:docMk/>
            <pc:sldMk cId="4095023720" sldId="308"/>
            <ac:spMk id="41" creationId="{1D9F7E2F-395C-9722-FB63-9ABA718E8138}"/>
          </ac:spMkLst>
        </pc:spChg>
        <pc:spChg chg="mod">
          <ac:chgData name="Júlia Sala" userId="63dc6f55-ae33-4c7b-8aed-08a0164ebd9e" providerId="ADAL" clId="{65E902F5-64B0-402B-B4ED-CAADF701BCE7}" dt="2025-10-22T07:27:15.770" v="1734" actId="790"/>
          <ac:spMkLst>
            <pc:docMk/>
            <pc:sldMk cId="4095023720" sldId="308"/>
            <ac:spMk id="42" creationId="{A22DB2E2-AFD7-A5A9-ECD6-D4100DEEF833}"/>
          </ac:spMkLst>
        </pc:spChg>
        <pc:spChg chg="mod">
          <ac:chgData name="Júlia Sala" userId="63dc6f55-ae33-4c7b-8aed-08a0164ebd9e" providerId="ADAL" clId="{65E902F5-64B0-402B-B4ED-CAADF701BCE7}" dt="2025-10-21T14:22:01.527" v="1051" actId="108"/>
          <ac:spMkLst>
            <pc:docMk/>
            <pc:sldMk cId="4095023720" sldId="308"/>
            <ac:spMk id="43" creationId="{0C5E99AC-3F09-8FE1-7D10-9912FDD33CF5}"/>
          </ac:spMkLst>
        </pc:spChg>
        <pc:spChg chg="mod">
          <ac:chgData name="Júlia Sala" userId="63dc6f55-ae33-4c7b-8aed-08a0164ebd9e" providerId="ADAL" clId="{65E902F5-64B0-402B-B4ED-CAADF701BCE7}" dt="2025-10-22T07:27:15.770" v="1734" actId="790"/>
          <ac:spMkLst>
            <pc:docMk/>
            <pc:sldMk cId="4095023720" sldId="308"/>
            <ac:spMk id="44" creationId="{0AFC19EB-79DE-6F37-71A1-6BA216D8A3FC}"/>
          </ac:spMkLst>
        </pc:spChg>
        <pc:spChg chg="mod">
          <ac:chgData name="Júlia Sala" userId="63dc6f55-ae33-4c7b-8aed-08a0164ebd9e" providerId="ADAL" clId="{65E902F5-64B0-402B-B4ED-CAADF701BCE7}" dt="2025-10-22T07:27:15.770" v="1734" actId="790"/>
          <ac:spMkLst>
            <pc:docMk/>
            <pc:sldMk cId="4095023720" sldId="308"/>
            <ac:spMk id="45" creationId="{88EDFFED-FCF9-0FB0-1CCA-E8288B7B8812}"/>
          </ac:spMkLst>
        </pc:spChg>
        <pc:spChg chg="mod">
          <ac:chgData name="Júlia Sala" userId="63dc6f55-ae33-4c7b-8aed-08a0164ebd9e" providerId="ADAL" clId="{65E902F5-64B0-402B-B4ED-CAADF701BCE7}" dt="2025-10-21T14:07:45.384" v="97" actId="790"/>
          <ac:spMkLst>
            <pc:docMk/>
            <pc:sldMk cId="4095023720" sldId="308"/>
            <ac:spMk id="46" creationId="{6B4A3FD6-175F-9D92-E092-8E66A97FECCB}"/>
          </ac:spMkLst>
        </pc:spChg>
        <pc:spChg chg="mod">
          <ac:chgData name="Júlia Sala" userId="63dc6f55-ae33-4c7b-8aed-08a0164ebd9e" providerId="ADAL" clId="{65E902F5-64B0-402B-B4ED-CAADF701BCE7}" dt="2025-10-21T14:07:45.384" v="97" actId="790"/>
          <ac:spMkLst>
            <pc:docMk/>
            <pc:sldMk cId="4095023720" sldId="308"/>
            <ac:spMk id="49" creationId="{1AF9ACE5-3FF9-1516-5BF3-A3D4C54FA718}"/>
          </ac:spMkLst>
        </pc:spChg>
        <pc:spChg chg="mod">
          <ac:chgData name="Júlia Sala" userId="63dc6f55-ae33-4c7b-8aed-08a0164ebd9e" providerId="ADAL" clId="{65E902F5-64B0-402B-B4ED-CAADF701BCE7}" dt="2025-10-21T14:07:45.384" v="97" actId="790"/>
          <ac:spMkLst>
            <pc:docMk/>
            <pc:sldMk cId="4095023720" sldId="308"/>
            <ac:spMk id="50" creationId="{5683EC2B-A8EC-F166-C8C8-1AF6300D6B82}"/>
          </ac:spMkLst>
        </pc:spChg>
        <pc:spChg chg="mod">
          <ac:chgData name="Júlia Sala" userId="63dc6f55-ae33-4c7b-8aed-08a0164ebd9e" providerId="ADAL" clId="{65E902F5-64B0-402B-B4ED-CAADF701BCE7}" dt="2025-10-21T14:21:30.335" v="1031"/>
          <ac:spMkLst>
            <pc:docMk/>
            <pc:sldMk cId="4095023720" sldId="308"/>
            <ac:spMk id="54" creationId="{10E4DBFB-55B1-C1FC-F900-CBBBB1735C57}"/>
          </ac:spMkLst>
        </pc:spChg>
        <pc:spChg chg="mod">
          <ac:chgData name="Júlia Sala" userId="63dc6f55-ae33-4c7b-8aed-08a0164ebd9e" providerId="ADAL" clId="{65E902F5-64B0-402B-B4ED-CAADF701BCE7}" dt="2025-10-21T14:22:10.283" v="1072" actId="1036"/>
          <ac:spMkLst>
            <pc:docMk/>
            <pc:sldMk cId="4095023720" sldId="308"/>
            <ac:spMk id="55" creationId="{0FA77129-3780-C3EA-7446-63B4D48E8618}"/>
          </ac:spMkLst>
        </pc:spChg>
        <pc:grpChg chg="del">
          <ac:chgData name="Júlia Sala" userId="63dc6f55-ae33-4c7b-8aed-08a0164ebd9e" providerId="ADAL" clId="{65E902F5-64B0-402B-B4ED-CAADF701BCE7}" dt="2025-10-21T14:21:30.168" v="1030" actId="478"/>
          <ac:grpSpMkLst>
            <pc:docMk/>
            <pc:sldMk cId="4095023720" sldId="308"/>
            <ac:grpSpMk id="2" creationId="{0196B9D8-0E9D-7385-9B11-271EA8F580FA}"/>
          </ac:grpSpMkLst>
        </pc:grpChg>
        <pc:grpChg chg="add mod">
          <ac:chgData name="Júlia Sala" userId="63dc6f55-ae33-4c7b-8aed-08a0164ebd9e" providerId="ADAL" clId="{65E902F5-64B0-402B-B4ED-CAADF701BCE7}" dt="2025-10-21T14:08:05.540" v="106"/>
          <ac:grpSpMkLst>
            <pc:docMk/>
            <pc:sldMk cId="4095023720" sldId="308"/>
            <ac:grpSpMk id="4" creationId="{01D7E20A-B014-6966-DD09-72CF90A8F58E}"/>
          </ac:grpSpMkLst>
        </pc:grpChg>
        <pc:picChg chg="del">
          <ac:chgData name="Júlia Sala" userId="63dc6f55-ae33-4c7b-8aed-08a0164ebd9e" providerId="ADAL" clId="{65E902F5-64B0-402B-B4ED-CAADF701BCE7}" dt="2025-10-21T14:08:05.320" v="105" actId="478"/>
          <ac:picMkLst>
            <pc:docMk/>
            <pc:sldMk cId="4095023720" sldId="308"/>
            <ac:picMk id="53" creationId="{387869AF-01A5-F692-BE43-AAD31D21091B}"/>
          </ac:picMkLst>
        </pc:picChg>
      </pc:sldChg>
      <pc:sldChg chg="addSp delSp modSp mod">
        <pc:chgData name="Júlia Sala" userId="63dc6f55-ae33-4c7b-8aed-08a0164ebd9e" providerId="ADAL" clId="{65E902F5-64B0-402B-B4ED-CAADF701BCE7}" dt="2025-10-22T07:27:15.770" v="1734" actId="790"/>
        <pc:sldMkLst>
          <pc:docMk/>
          <pc:sldMk cId="1389846995" sldId="309"/>
        </pc:sldMkLst>
        <pc:spChg chg="mod">
          <ac:chgData name="Júlia Sala" userId="63dc6f55-ae33-4c7b-8aed-08a0164ebd9e" providerId="ADAL" clId="{65E902F5-64B0-402B-B4ED-CAADF701BCE7}" dt="2025-10-22T07:27:15.770" v="1734" actId="790"/>
          <ac:spMkLst>
            <pc:docMk/>
            <pc:sldMk cId="1389846995" sldId="309"/>
            <ac:spMk id="4" creationId="{6594DAB6-9273-3119-6A17-A13CF4791847}"/>
          </ac:spMkLst>
        </pc:spChg>
        <pc:spChg chg="mod">
          <ac:chgData name="Júlia Sala" userId="63dc6f55-ae33-4c7b-8aed-08a0164ebd9e" providerId="ADAL" clId="{65E902F5-64B0-402B-B4ED-CAADF701BCE7}" dt="2025-10-21T14:07:45.384" v="97" actId="790"/>
          <ac:spMkLst>
            <pc:docMk/>
            <pc:sldMk cId="1389846995" sldId="309"/>
            <ac:spMk id="5" creationId="{70448BDE-2AE4-4165-BD4C-AD2594168FA5}"/>
          </ac:spMkLst>
        </pc:spChg>
        <pc:spChg chg="mod">
          <ac:chgData name="Júlia Sala" userId="63dc6f55-ae33-4c7b-8aed-08a0164ebd9e" providerId="ADAL" clId="{65E902F5-64B0-402B-B4ED-CAADF701BCE7}" dt="2025-10-21T14:08:08.622" v="108"/>
          <ac:spMkLst>
            <pc:docMk/>
            <pc:sldMk cId="1389846995" sldId="309"/>
            <ac:spMk id="8" creationId="{D2B5B552-52C4-BA34-B406-B75BFD7BFD3E}"/>
          </ac:spMkLst>
        </pc:spChg>
        <pc:spChg chg="mod">
          <ac:chgData name="Júlia Sala" userId="63dc6f55-ae33-4c7b-8aed-08a0164ebd9e" providerId="ADAL" clId="{65E902F5-64B0-402B-B4ED-CAADF701BCE7}" dt="2025-10-22T07:27:15.770" v="1734" actId="790"/>
          <ac:spMkLst>
            <pc:docMk/>
            <pc:sldMk cId="1389846995" sldId="309"/>
            <ac:spMk id="9" creationId="{403EC703-04A7-5C3D-405F-5DD317BF2696}"/>
          </ac:spMkLst>
        </pc:spChg>
        <pc:spChg chg="mod">
          <ac:chgData name="Júlia Sala" userId="63dc6f55-ae33-4c7b-8aed-08a0164ebd9e" providerId="ADAL" clId="{65E902F5-64B0-402B-B4ED-CAADF701BCE7}" dt="2025-10-21T14:07:45.384" v="97" actId="790"/>
          <ac:spMkLst>
            <pc:docMk/>
            <pc:sldMk cId="1389846995" sldId="309"/>
            <ac:spMk id="11" creationId="{B9BCCE0C-E543-5CEB-15AE-7616909F5CE4}"/>
          </ac:spMkLst>
        </pc:spChg>
        <pc:spChg chg="mod">
          <ac:chgData name="Júlia Sala" userId="63dc6f55-ae33-4c7b-8aed-08a0164ebd9e" providerId="ADAL" clId="{65E902F5-64B0-402B-B4ED-CAADF701BCE7}" dt="2025-10-21T14:07:45.384" v="97" actId="790"/>
          <ac:spMkLst>
            <pc:docMk/>
            <pc:sldMk cId="1389846995" sldId="309"/>
            <ac:spMk id="12" creationId="{B55BF0DA-32FD-B2B4-908C-EC6D182697BC}"/>
          </ac:spMkLst>
        </pc:spChg>
        <pc:spChg chg="mod">
          <ac:chgData name="Júlia Sala" userId="63dc6f55-ae33-4c7b-8aed-08a0164ebd9e" providerId="ADAL" clId="{65E902F5-64B0-402B-B4ED-CAADF701BCE7}" dt="2025-10-21T14:07:45.384" v="97" actId="790"/>
          <ac:spMkLst>
            <pc:docMk/>
            <pc:sldMk cId="1389846995" sldId="309"/>
            <ac:spMk id="13" creationId="{825E905E-D778-28F4-EB59-EC66AA891D45}"/>
          </ac:spMkLst>
        </pc:spChg>
        <pc:spChg chg="mod">
          <ac:chgData name="Júlia Sala" userId="63dc6f55-ae33-4c7b-8aed-08a0164ebd9e" providerId="ADAL" clId="{65E902F5-64B0-402B-B4ED-CAADF701BCE7}" dt="2025-10-22T07:27:15.770" v="1734" actId="790"/>
          <ac:spMkLst>
            <pc:docMk/>
            <pc:sldMk cId="1389846995" sldId="309"/>
            <ac:spMk id="16" creationId="{02FC134B-4FAD-B88E-349D-A1A8C217349F}"/>
          </ac:spMkLst>
        </pc:spChg>
        <pc:spChg chg="mod">
          <ac:chgData name="Júlia Sala" userId="63dc6f55-ae33-4c7b-8aed-08a0164ebd9e" providerId="ADAL" clId="{65E902F5-64B0-402B-B4ED-CAADF701BCE7}" dt="2025-10-22T07:27:15.770" v="1734" actId="790"/>
          <ac:spMkLst>
            <pc:docMk/>
            <pc:sldMk cId="1389846995" sldId="309"/>
            <ac:spMk id="17" creationId="{69292861-861B-5DAA-238B-C3C65454E5DA}"/>
          </ac:spMkLst>
        </pc:spChg>
        <pc:spChg chg="mod">
          <ac:chgData name="Júlia Sala" userId="63dc6f55-ae33-4c7b-8aed-08a0164ebd9e" providerId="ADAL" clId="{65E902F5-64B0-402B-B4ED-CAADF701BCE7}" dt="2025-10-22T07:27:15.770" v="1734" actId="790"/>
          <ac:spMkLst>
            <pc:docMk/>
            <pc:sldMk cId="1389846995" sldId="309"/>
            <ac:spMk id="19" creationId="{FA40571B-4EEE-00E6-A8B4-A1C06A61D1BA}"/>
          </ac:spMkLst>
        </pc:spChg>
        <pc:spChg chg="mod">
          <ac:chgData name="Júlia Sala" userId="63dc6f55-ae33-4c7b-8aed-08a0164ebd9e" providerId="ADAL" clId="{65E902F5-64B0-402B-B4ED-CAADF701BCE7}" dt="2025-10-22T07:27:15.770" v="1734" actId="790"/>
          <ac:spMkLst>
            <pc:docMk/>
            <pc:sldMk cId="1389846995" sldId="309"/>
            <ac:spMk id="21" creationId="{F09A8A67-E468-B7A5-C945-D11B3092C4E4}"/>
          </ac:spMkLst>
        </pc:spChg>
        <pc:spChg chg="mod">
          <ac:chgData name="Júlia Sala" userId="63dc6f55-ae33-4c7b-8aed-08a0164ebd9e" providerId="ADAL" clId="{65E902F5-64B0-402B-B4ED-CAADF701BCE7}" dt="2025-10-21T14:22:15.473" v="1074"/>
          <ac:spMkLst>
            <pc:docMk/>
            <pc:sldMk cId="1389846995" sldId="309"/>
            <ac:spMk id="22" creationId="{FE4F915D-65A1-FC1A-9E05-A9F65FAFE878}"/>
          </ac:spMkLst>
        </pc:spChg>
        <pc:spChg chg="mod">
          <ac:chgData name="Júlia Sala" userId="63dc6f55-ae33-4c7b-8aed-08a0164ebd9e" providerId="ADAL" clId="{65E902F5-64B0-402B-B4ED-CAADF701BCE7}" dt="2025-10-22T07:27:15.770" v="1734" actId="790"/>
          <ac:spMkLst>
            <pc:docMk/>
            <pc:sldMk cId="1389846995" sldId="309"/>
            <ac:spMk id="24" creationId="{9BE8B901-47ED-862D-BC58-D35F439A1C52}"/>
          </ac:spMkLst>
        </pc:spChg>
        <pc:spChg chg="mod">
          <ac:chgData name="Júlia Sala" userId="63dc6f55-ae33-4c7b-8aed-08a0164ebd9e" providerId="ADAL" clId="{65E902F5-64B0-402B-B4ED-CAADF701BCE7}" dt="2025-10-21T14:07:45.384" v="97" actId="790"/>
          <ac:spMkLst>
            <pc:docMk/>
            <pc:sldMk cId="1389846995" sldId="309"/>
            <ac:spMk id="28" creationId="{C1D43450-4528-249D-E4C2-09BF74570674}"/>
          </ac:spMkLst>
        </pc:spChg>
        <pc:spChg chg="mod">
          <ac:chgData name="Júlia Sala" userId="63dc6f55-ae33-4c7b-8aed-08a0164ebd9e" providerId="ADAL" clId="{65E902F5-64B0-402B-B4ED-CAADF701BCE7}" dt="2025-10-21T14:07:45.384" v="97" actId="790"/>
          <ac:spMkLst>
            <pc:docMk/>
            <pc:sldMk cId="1389846995" sldId="309"/>
            <ac:spMk id="31" creationId="{04EBA207-1CE1-BD8C-AB5F-72ECDA0EC51D}"/>
          </ac:spMkLst>
        </pc:spChg>
        <pc:spChg chg="mod">
          <ac:chgData name="Júlia Sala" userId="63dc6f55-ae33-4c7b-8aed-08a0164ebd9e" providerId="ADAL" clId="{65E902F5-64B0-402B-B4ED-CAADF701BCE7}" dt="2025-10-21T14:07:45.384" v="97" actId="790"/>
          <ac:spMkLst>
            <pc:docMk/>
            <pc:sldMk cId="1389846995" sldId="309"/>
            <ac:spMk id="32" creationId="{3EF73C0F-9EF1-B835-80FB-0C39BCB0CC66}"/>
          </ac:spMkLst>
        </pc:spChg>
        <pc:spChg chg="mod">
          <ac:chgData name="Júlia Sala" userId="63dc6f55-ae33-4c7b-8aed-08a0164ebd9e" providerId="ADAL" clId="{65E902F5-64B0-402B-B4ED-CAADF701BCE7}" dt="2025-10-21T14:07:45.384" v="97" actId="790"/>
          <ac:spMkLst>
            <pc:docMk/>
            <pc:sldMk cId="1389846995" sldId="309"/>
            <ac:spMk id="34" creationId="{B2F4EB5D-010E-3BE6-BFB5-3B9B7FC7A329}"/>
          </ac:spMkLst>
        </pc:spChg>
        <pc:spChg chg="mod">
          <ac:chgData name="Júlia Sala" userId="63dc6f55-ae33-4c7b-8aed-08a0164ebd9e" providerId="ADAL" clId="{65E902F5-64B0-402B-B4ED-CAADF701BCE7}" dt="2025-10-21T14:22:15.473" v="1074"/>
          <ac:spMkLst>
            <pc:docMk/>
            <pc:sldMk cId="1389846995" sldId="309"/>
            <ac:spMk id="39" creationId="{BA7E5049-1706-CE63-39A0-6F1D8B4AFC23}"/>
          </ac:spMkLst>
        </pc:spChg>
        <pc:spChg chg="mod">
          <ac:chgData name="Júlia Sala" userId="63dc6f55-ae33-4c7b-8aed-08a0164ebd9e" providerId="ADAL" clId="{65E902F5-64B0-402B-B4ED-CAADF701BCE7}" dt="2025-10-22T07:27:15.770" v="1734" actId="790"/>
          <ac:spMkLst>
            <pc:docMk/>
            <pc:sldMk cId="1389846995" sldId="309"/>
            <ac:spMk id="40" creationId="{43B05047-A67B-8DA8-0796-B139792988D0}"/>
          </ac:spMkLst>
        </pc:spChg>
        <pc:spChg chg="mod">
          <ac:chgData name="Júlia Sala" userId="63dc6f55-ae33-4c7b-8aed-08a0164ebd9e" providerId="ADAL" clId="{65E902F5-64B0-402B-B4ED-CAADF701BCE7}" dt="2025-10-21T14:22:30.399" v="1076" actId="108"/>
          <ac:spMkLst>
            <pc:docMk/>
            <pc:sldMk cId="1389846995" sldId="309"/>
            <ac:spMk id="41" creationId="{422DB56A-B3A7-279E-742B-A5781C0F5697}"/>
          </ac:spMkLst>
        </pc:spChg>
        <pc:spChg chg="mod">
          <ac:chgData name="Júlia Sala" userId="63dc6f55-ae33-4c7b-8aed-08a0164ebd9e" providerId="ADAL" clId="{65E902F5-64B0-402B-B4ED-CAADF701BCE7}" dt="2025-10-21T14:22:15.473" v="1074"/>
          <ac:spMkLst>
            <pc:docMk/>
            <pc:sldMk cId="1389846995" sldId="309"/>
            <ac:spMk id="42" creationId="{9247BE1B-27DE-B012-72E8-B42068F73724}"/>
          </ac:spMkLst>
        </pc:spChg>
        <pc:spChg chg="mod">
          <ac:chgData name="Júlia Sala" userId="63dc6f55-ae33-4c7b-8aed-08a0164ebd9e" providerId="ADAL" clId="{65E902F5-64B0-402B-B4ED-CAADF701BCE7}" dt="2025-10-21T14:07:45.384" v="97" actId="790"/>
          <ac:spMkLst>
            <pc:docMk/>
            <pc:sldMk cId="1389846995" sldId="309"/>
            <ac:spMk id="43" creationId="{2D068B41-1FFF-3AE1-0E14-1D2CFB12EE59}"/>
          </ac:spMkLst>
        </pc:spChg>
        <pc:spChg chg="mod">
          <ac:chgData name="Júlia Sala" userId="63dc6f55-ae33-4c7b-8aed-08a0164ebd9e" providerId="ADAL" clId="{65E902F5-64B0-402B-B4ED-CAADF701BCE7}" dt="2025-10-21T14:22:23.706" v="1075" actId="108"/>
          <ac:spMkLst>
            <pc:docMk/>
            <pc:sldMk cId="1389846995" sldId="309"/>
            <ac:spMk id="44" creationId="{3B1365E3-9A3C-EB58-1FD1-849F4922862F}"/>
          </ac:spMkLst>
        </pc:spChg>
        <pc:spChg chg="mod">
          <ac:chgData name="Júlia Sala" userId="63dc6f55-ae33-4c7b-8aed-08a0164ebd9e" providerId="ADAL" clId="{65E902F5-64B0-402B-B4ED-CAADF701BCE7}" dt="2025-10-21T14:22:15.473" v="1074"/>
          <ac:spMkLst>
            <pc:docMk/>
            <pc:sldMk cId="1389846995" sldId="309"/>
            <ac:spMk id="45" creationId="{60EF4A5B-FC63-18CD-D9DC-4B9929508672}"/>
          </ac:spMkLst>
        </pc:spChg>
        <pc:spChg chg="mod">
          <ac:chgData name="Júlia Sala" userId="63dc6f55-ae33-4c7b-8aed-08a0164ebd9e" providerId="ADAL" clId="{65E902F5-64B0-402B-B4ED-CAADF701BCE7}" dt="2025-10-22T07:27:15.770" v="1734" actId="790"/>
          <ac:spMkLst>
            <pc:docMk/>
            <pc:sldMk cId="1389846995" sldId="309"/>
            <ac:spMk id="46" creationId="{5BE1A548-E90F-8796-26DE-86BA84FCCA3B}"/>
          </ac:spMkLst>
        </pc:spChg>
        <pc:spChg chg="mod">
          <ac:chgData name="Júlia Sala" userId="63dc6f55-ae33-4c7b-8aed-08a0164ebd9e" providerId="ADAL" clId="{65E902F5-64B0-402B-B4ED-CAADF701BCE7}" dt="2025-10-21T14:07:45.384" v="97" actId="790"/>
          <ac:spMkLst>
            <pc:docMk/>
            <pc:sldMk cId="1389846995" sldId="309"/>
            <ac:spMk id="47" creationId="{ED015075-83B4-E5C6-8BC3-2969CD9819F6}"/>
          </ac:spMkLst>
        </pc:spChg>
        <pc:spChg chg="mod">
          <ac:chgData name="Júlia Sala" userId="63dc6f55-ae33-4c7b-8aed-08a0164ebd9e" providerId="ADAL" clId="{65E902F5-64B0-402B-B4ED-CAADF701BCE7}" dt="2025-10-22T07:27:15.770" v="1734" actId="790"/>
          <ac:spMkLst>
            <pc:docMk/>
            <pc:sldMk cId="1389846995" sldId="309"/>
            <ac:spMk id="50" creationId="{6F728012-B7B8-B6F6-AD64-312076001A31}"/>
          </ac:spMkLst>
        </pc:spChg>
        <pc:spChg chg="mod">
          <ac:chgData name="Júlia Sala" userId="63dc6f55-ae33-4c7b-8aed-08a0164ebd9e" providerId="ADAL" clId="{65E902F5-64B0-402B-B4ED-CAADF701BCE7}" dt="2025-10-21T14:22:35.474" v="1098" actId="1035"/>
          <ac:spMkLst>
            <pc:docMk/>
            <pc:sldMk cId="1389846995" sldId="309"/>
            <ac:spMk id="73" creationId="{FC2B829B-49ED-0FBD-DE78-FB2754197AD4}"/>
          </ac:spMkLst>
        </pc:spChg>
        <pc:grpChg chg="add mod">
          <ac:chgData name="Júlia Sala" userId="63dc6f55-ae33-4c7b-8aed-08a0164ebd9e" providerId="ADAL" clId="{65E902F5-64B0-402B-B4ED-CAADF701BCE7}" dt="2025-10-21T14:08:08.622" v="108"/>
          <ac:grpSpMkLst>
            <pc:docMk/>
            <pc:sldMk cId="1389846995" sldId="309"/>
            <ac:grpSpMk id="2" creationId="{BA2A934C-BBDE-1849-6456-7B2C5CE73382}"/>
          </ac:grpSpMkLst>
        </pc:grpChg>
        <pc:grpChg chg="del">
          <ac:chgData name="Júlia Sala" userId="63dc6f55-ae33-4c7b-8aed-08a0164ebd9e" providerId="ADAL" clId="{65E902F5-64B0-402B-B4ED-CAADF701BCE7}" dt="2025-10-21T14:22:15.254" v="1073" actId="478"/>
          <ac:grpSpMkLst>
            <pc:docMk/>
            <pc:sldMk cId="1389846995" sldId="309"/>
            <ac:grpSpMk id="3" creationId="{208F96FA-62BC-E295-EDBB-008A4205A746}"/>
          </ac:grpSpMkLst>
        </pc:grpChg>
        <pc:picChg chg="del">
          <ac:chgData name="Júlia Sala" userId="63dc6f55-ae33-4c7b-8aed-08a0164ebd9e" providerId="ADAL" clId="{65E902F5-64B0-402B-B4ED-CAADF701BCE7}" dt="2025-10-21T14:08:08.432" v="107" actId="478"/>
          <ac:picMkLst>
            <pc:docMk/>
            <pc:sldMk cId="1389846995" sldId="309"/>
            <ac:picMk id="71" creationId="{F6E6DEE0-7B5A-1413-BB68-1E50B9423891}"/>
          </ac:picMkLst>
        </pc:picChg>
      </pc:sldChg>
      <pc:sldChg chg="addSp delSp modSp mod">
        <pc:chgData name="Júlia Sala" userId="63dc6f55-ae33-4c7b-8aed-08a0164ebd9e" providerId="ADAL" clId="{65E902F5-64B0-402B-B4ED-CAADF701BCE7}" dt="2025-10-22T07:27:15.770" v="1734" actId="790"/>
        <pc:sldMkLst>
          <pc:docMk/>
          <pc:sldMk cId="2439534013" sldId="310"/>
        </pc:sldMkLst>
        <pc:spChg chg="mod">
          <ac:chgData name="Júlia Sala" userId="63dc6f55-ae33-4c7b-8aed-08a0164ebd9e" providerId="ADAL" clId="{65E902F5-64B0-402B-B4ED-CAADF701BCE7}" dt="2025-10-22T07:27:15.770" v="1734" actId="790"/>
          <ac:spMkLst>
            <pc:docMk/>
            <pc:sldMk cId="2439534013" sldId="310"/>
            <ac:spMk id="3" creationId="{78A0C50D-0425-EC35-84A5-28B9AECEA356}"/>
          </ac:spMkLst>
        </pc:spChg>
        <pc:spChg chg="mod">
          <ac:chgData name="Júlia Sala" userId="63dc6f55-ae33-4c7b-8aed-08a0164ebd9e" providerId="ADAL" clId="{65E902F5-64B0-402B-B4ED-CAADF701BCE7}" dt="2025-10-21T14:07:45.384" v="97" actId="790"/>
          <ac:spMkLst>
            <pc:docMk/>
            <pc:sldMk cId="2439534013" sldId="310"/>
            <ac:spMk id="5" creationId="{6646A9F0-88E4-F34E-383E-2FF8405F660D}"/>
          </ac:spMkLst>
        </pc:spChg>
        <pc:spChg chg="mod">
          <ac:chgData name="Júlia Sala" userId="63dc6f55-ae33-4c7b-8aed-08a0164ebd9e" providerId="ADAL" clId="{65E902F5-64B0-402B-B4ED-CAADF701BCE7}" dt="2025-10-22T07:27:15.770" v="1734" actId="790"/>
          <ac:spMkLst>
            <pc:docMk/>
            <pc:sldMk cId="2439534013" sldId="310"/>
            <ac:spMk id="6" creationId="{2EE69BF0-0802-9F50-F3A1-380AB00BA384}"/>
          </ac:spMkLst>
        </pc:spChg>
        <pc:spChg chg="mod">
          <ac:chgData name="Júlia Sala" userId="63dc6f55-ae33-4c7b-8aed-08a0164ebd9e" providerId="ADAL" clId="{65E902F5-64B0-402B-B4ED-CAADF701BCE7}" dt="2025-10-22T07:27:15.770" v="1734" actId="790"/>
          <ac:spMkLst>
            <pc:docMk/>
            <pc:sldMk cId="2439534013" sldId="310"/>
            <ac:spMk id="7" creationId="{F360D067-6287-90F0-844E-BCE8311A23D3}"/>
          </ac:spMkLst>
        </pc:spChg>
        <pc:spChg chg="mod">
          <ac:chgData name="Júlia Sala" userId="63dc6f55-ae33-4c7b-8aed-08a0164ebd9e" providerId="ADAL" clId="{65E902F5-64B0-402B-B4ED-CAADF701BCE7}" dt="2025-10-21T14:07:45.384" v="97" actId="790"/>
          <ac:spMkLst>
            <pc:docMk/>
            <pc:sldMk cId="2439534013" sldId="310"/>
            <ac:spMk id="8" creationId="{40638815-7275-B841-B132-765CEED7DE30}"/>
          </ac:spMkLst>
        </pc:spChg>
        <pc:spChg chg="mod">
          <ac:chgData name="Júlia Sala" userId="63dc6f55-ae33-4c7b-8aed-08a0164ebd9e" providerId="ADAL" clId="{65E902F5-64B0-402B-B4ED-CAADF701BCE7}" dt="2025-10-21T14:07:45.384" v="97" actId="790"/>
          <ac:spMkLst>
            <pc:docMk/>
            <pc:sldMk cId="2439534013" sldId="310"/>
            <ac:spMk id="11" creationId="{B9BCCE0C-E543-5CEB-15AE-7616909F5CE4}"/>
          </ac:spMkLst>
        </pc:spChg>
        <pc:spChg chg="mod">
          <ac:chgData name="Júlia Sala" userId="63dc6f55-ae33-4c7b-8aed-08a0164ebd9e" providerId="ADAL" clId="{65E902F5-64B0-402B-B4ED-CAADF701BCE7}" dt="2025-10-22T07:27:15.770" v="1734" actId="790"/>
          <ac:spMkLst>
            <pc:docMk/>
            <pc:sldMk cId="2439534013" sldId="310"/>
            <ac:spMk id="12" creationId="{B55BF0DA-32FD-B2B4-908C-EC6D182697BC}"/>
          </ac:spMkLst>
        </pc:spChg>
        <pc:spChg chg="mod">
          <ac:chgData name="Júlia Sala" userId="63dc6f55-ae33-4c7b-8aed-08a0164ebd9e" providerId="ADAL" clId="{65E902F5-64B0-402B-B4ED-CAADF701BCE7}" dt="2025-10-22T07:27:15.770" v="1734" actId="790"/>
          <ac:spMkLst>
            <pc:docMk/>
            <pc:sldMk cId="2439534013" sldId="310"/>
            <ac:spMk id="15" creationId="{D3FBCD95-113B-0B8A-5D50-005B2A51081D}"/>
          </ac:spMkLst>
        </pc:spChg>
        <pc:spChg chg="mod">
          <ac:chgData name="Júlia Sala" userId="63dc6f55-ae33-4c7b-8aed-08a0164ebd9e" providerId="ADAL" clId="{65E902F5-64B0-402B-B4ED-CAADF701BCE7}" dt="2025-10-22T07:27:15.770" v="1734" actId="790"/>
          <ac:spMkLst>
            <pc:docMk/>
            <pc:sldMk cId="2439534013" sldId="310"/>
            <ac:spMk id="16" creationId="{02FC134B-4FAD-B88E-349D-A1A8C217349F}"/>
          </ac:spMkLst>
        </pc:spChg>
        <pc:spChg chg="mod">
          <ac:chgData name="Júlia Sala" userId="63dc6f55-ae33-4c7b-8aed-08a0164ebd9e" providerId="ADAL" clId="{65E902F5-64B0-402B-B4ED-CAADF701BCE7}" dt="2025-10-21T14:08:11.560" v="110"/>
          <ac:spMkLst>
            <pc:docMk/>
            <pc:sldMk cId="2439534013" sldId="310"/>
            <ac:spMk id="17" creationId="{5DE90567-A6A3-B77E-98C7-E75252BA5855}"/>
          </ac:spMkLst>
        </pc:spChg>
        <pc:spChg chg="mod">
          <ac:chgData name="Júlia Sala" userId="63dc6f55-ae33-4c7b-8aed-08a0164ebd9e" providerId="ADAL" clId="{65E902F5-64B0-402B-B4ED-CAADF701BCE7}" dt="2025-10-22T07:27:15.770" v="1734" actId="790"/>
          <ac:spMkLst>
            <pc:docMk/>
            <pc:sldMk cId="2439534013" sldId="310"/>
            <ac:spMk id="19" creationId="{26135C8C-156F-768C-C511-567194CBCA4F}"/>
          </ac:spMkLst>
        </pc:spChg>
        <pc:spChg chg="mod">
          <ac:chgData name="Júlia Sala" userId="63dc6f55-ae33-4c7b-8aed-08a0164ebd9e" providerId="ADAL" clId="{65E902F5-64B0-402B-B4ED-CAADF701BCE7}" dt="2025-10-22T07:27:15.770" v="1734" actId="790"/>
          <ac:spMkLst>
            <pc:docMk/>
            <pc:sldMk cId="2439534013" sldId="310"/>
            <ac:spMk id="21" creationId="{AB6E0255-3585-77C6-D5F5-322A2CCBE721}"/>
          </ac:spMkLst>
        </pc:spChg>
        <pc:spChg chg="mod">
          <ac:chgData name="Júlia Sala" userId="63dc6f55-ae33-4c7b-8aed-08a0164ebd9e" providerId="ADAL" clId="{65E902F5-64B0-402B-B4ED-CAADF701BCE7}" dt="2025-10-21T14:22:42.644" v="1100"/>
          <ac:spMkLst>
            <pc:docMk/>
            <pc:sldMk cId="2439534013" sldId="310"/>
            <ac:spMk id="22" creationId="{756A0EEB-8AD9-DA02-00EC-1C28887A07D5}"/>
          </ac:spMkLst>
        </pc:spChg>
        <pc:spChg chg="mod">
          <ac:chgData name="Júlia Sala" userId="63dc6f55-ae33-4c7b-8aed-08a0164ebd9e" providerId="ADAL" clId="{65E902F5-64B0-402B-B4ED-CAADF701BCE7}" dt="2025-10-21T14:22:42.644" v="1100"/>
          <ac:spMkLst>
            <pc:docMk/>
            <pc:sldMk cId="2439534013" sldId="310"/>
            <ac:spMk id="23" creationId="{B3229732-E74B-9441-C278-D7BE6A93B8F6}"/>
          </ac:spMkLst>
        </pc:spChg>
        <pc:spChg chg="mod">
          <ac:chgData name="Júlia Sala" userId="63dc6f55-ae33-4c7b-8aed-08a0164ebd9e" providerId="ADAL" clId="{65E902F5-64B0-402B-B4ED-CAADF701BCE7}" dt="2025-10-22T07:27:15.770" v="1734" actId="790"/>
          <ac:spMkLst>
            <pc:docMk/>
            <pc:sldMk cId="2439534013" sldId="310"/>
            <ac:spMk id="24" creationId="{3FE34620-38B5-E299-243C-09C44016B971}"/>
          </ac:spMkLst>
        </pc:spChg>
        <pc:spChg chg="mod">
          <ac:chgData name="Júlia Sala" userId="63dc6f55-ae33-4c7b-8aed-08a0164ebd9e" providerId="ADAL" clId="{65E902F5-64B0-402B-B4ED-CAADF701BCE7}" dt="2025-10-21T14:07:45.384" v="97" actId="790"/>
          <ac:spMkLst>
            <pc:docMk/>
            <pc:sldMk cId="2439534013" sldId="310"/>
            <ac:spMk id="30" creationId="{5E447747-945C-7054-40A4-33DDD436AE39}"/>
          </ac:spMkLst>
        </pc:spChg>
        <pc:spChg chg="mod">
          <ac:chgData name="Júlia Sala" userId="63dc6f55-ae33-4c7b-8aed-08a0164ebd9e" providerId="ADAL" clId="{65E902F5-64B0-402B-B4ED-CAADF701BCE7}" dt="2025-10-21T14:22:42.644" v="1100"/>
          <ac:spMkLst>
            <pc:docMk/>
            <pc:sldMk cId="2439534013" sldId="310"/>
            <ac:spMk id="39" creationId="{4532C2E2-19A3-31E8-A1AE-B84E936B24DD}"/>
          </ac:spMkLst>
        </pc:spChg>
        <pc:spChg chg="mod">
          <ac:chgData name="Júlia Sala" userId="63dc6f55-ae33-4c7b-8aed-08a0164ebd9e" providerId="ADAL" clId="{65E902F5-64B0-402B-B4ED-CAADF701BCE7}" dt="2025-10-21T14:22:42.644" v="1100"/>
          <ac:spMkLst>
            <pc:docMk/>
            <pc:sldMk cId="2439534013" sldId="310"/>
            <ac:spMk id="40" creationId="{3E534B30-B043-3401-CBF7-856C7F6C605A}"/>
          </ac:spMkLst>
        </pc:spChg>
        <pc:spChg chg="mod">
          <ac:chgData name="Júlia Sala" userId="63dc6f55-ae33-4c7b-8aed-08a0164ebd9e" providerId="ADAL" clId="{65E902F5-64B0-402B-B4ED-CAADF701BCE7}" dt="2025-10-21T14:22:51.009" v="1102" actId="108"/>
          <ac:spMkLst>
            <pc:docMk/>
            <pc:sldMk cId="2439534013" sldId="310"/>
            <ac:spMk id="41" creationId="{33462148-6CA2-EF5F-C556-437F5FDC91CC}"/>
          </ac:spMkLst>
        </pc:spChg>
        <pc:spChg chg="mod">
          <ac:chgData name="Júlia Sala" userId="63dc6f55-ae33-4c7b-8aed-08a0164ebd9e" providerId="ADAL" clId="{65E902F5-64B0-402B-B4ED-CAADF701BCE7}" dt="2025-10-21T14:22:42.644" v="1100"/>
          <ac:spMkLst>
            <pc:docMk/>
            <pc:sldMk cId="2439534013" sldId="310"/>
            <ac:spMk id="42" creationId="{B7DF83E0-DADD-D3F2-3F58-A71F297E8DD7}"/>
          </ac:spMkLst>
        </pc:spChg>
        <pc:spChg chg="mod">
          <ac:chgData name="Júlia Sala" userId="63dc6f55-ae33-4c7b-8aed-08a0164ebd9e" providerId="ADAL" clId="{65E902F5-64B0-402B-B4ED-CAADF701BCE7}" dt="2025-10-21T14:22:42.644" v="1100"/>
          <ac:spMkLst>
            <pc:docMk/>
            <pc:sldMk cId="2439534013" sldId="310"/>
            <ac:spMk id="44" creationId="{7A21F1DB-9165-7002-C037-C4666C162519}"/>
          </ac:spMkLst>
        </pc:spChg>
        <pc:spChg chg="mod">
          <ac:chgData name="Júlia Sala" userId="63dc6f55-ae33-4c7b-8aed-08a0164ebd9e" providerId="ADAL" clId="{65E902F5-64B0-402B-B4ED-CAADF701BCE7}" dt="2025-10-21T14:22:47.173" v="1101" actId="108"/>
          <ac:spMkLst>
            <pc:docMk/>
            <pc:sldMk cId="2439534013" sldId="310"/>
            <ac:spMk id="45" creationId="{497AF992-44DC-F6CA-1A1D-C2E8C70C2DEB}"/>
          </ac:spMkLst>
        </pc:spChg>
        <pc:spChg chg="mod">
          <ac:chgData name="Júlia Sala" userId="63dc6f55-ae33-4c7b-8aed-08a0164ebd9e" providerId="ADAL" clId="{65E902F5-64B0-402B-B4ED-CAADF701BCE7}" dt="2025-10-21T14:07:45.384" v="97" actId="790"/>
          <ac:spMkLst>
            <pc:docMk/>
            <pc:sldMk cId="2439534013" sldId="310"/>
            <ac:spMk id="47" creationId="{CBBDE532-A9B9-2383-4811-504F32CCB7E1}"/>
          </ac:spMkLst>
        </pc:spChg>
        <pc:spChg chg="mod">
          <ac:chgData name="Júlia Sala" userId="63dc6f55-ae33-4c7b-8aed-08a0164ebd9e" providerId="ADAL" clId="{65E902F5-64B0-402B-B4ED-CAADF701BCE7}" dt="2025-10-21T14:07:45.384" v="97" actId="790"/>
          <ac:spMkLst>
            <pc:docMk/>
            <pc:sldMk cId="2439534013" sldId="310"/>
            <ac:spMk id="48" creationId="{B2C873BE-7EBA-F11A-044B-5D8D79B2D61C}"/>
          </ac:spMkLst>
        </pc:spChg>
        <pc:spChg chg="mod">
          <ac:chgData name="Júlia Sala" userId="63dc6f55-ae33-4c7b-8aed-08a0164ebd9e" providerId="ADAL" clId="{65E902F5-64B0-402B-B4ED-CAADF701BCE7}" dt="2025-10-21T14:07:45.384" v="97" actId="790"/>
          <ac:spMkLst>
            <pc:docMk/>
            <pc:sldMk cId="2439534013" sldId="310"/>
            <ac:spMk id="51" creationId="{1E046026-2EEA-855A-5C06-92D587C5F8E3}"/>
          </ac:spMkLst>
        </pc:spChg>
        <pc:spChg chg="mod">
          <ac:chgData name="Júlia Sala" userId="63dc6f55-ae33-4c7b-8aed-08a0164ebd9e" providerId="ADAL" clId="{65E902F5-64B0-402B-B4ED-CAADF701BCE7}" dt="2025-10-21T14:07:45.384" v="97" actId="790"/>
          <ac:spMkLst>
            <pc:docMk/>
            <pc:sldMk cId="2439534013" sldId="310"/>
            <ac:spMk id="52" creationId="{D70F4D4A-7509-B43E-9F06-34E571A9AAC4}"/>
          </ac:spMkLst>
        </pc:spChg>
        <pc:spChg chg="mod">
          <ac:chgData name="Júlia Sala" userId="63dc6f55-ae33-4c7b-8aed-08a0164ebd9e" providerId="ADAL" clId="{65E902F5-64B0-402B-B4ED-CAADF701BCE7}" dt="2025-10-22T07:27:15.770" v="1734" actId="790"/>
          <ac:spMkLst>
            <pc:docMk/>
            <pc:sldMk cId="2439534013" sldId="310"/>
            <ac:spMk id="54" creationId="{B305D86D-B34C-D2F4-E830-82EE677D6EF1}"/>
          </ac:spMkLst>
        </pc:spChg>
        <pc:spChg chg="mod">
          <ac:chgData name="Júlia Sala" userId="63dc6f55-ae33-4c7b-8aed-08a0164ebd9e" providerId="ADAL" clId="{65E902F5-64B0-402B-B4ED-CAADF701BCE7}" dt="2025-10-21T14:22:54.970" v="1131" actId="1036"/>
          <ac:spMkLst>
            <pc:docMk/>
            <pc:sldMk cId="2439534013" sldId="310"/>
            <ac:spMk id="55" creationId="{C6E99740-86B8-014A-AB08-676C6074E8FD}"/>
          </ac:spMkLst>
        </pc:spChg>
        <pc:grpChg chg="add mod">
          <ac:chgData name="Júlia Sala" userId="63dc6f55-ae33-4c7b-8aed-08a0164ebd9e" providerId="ADAL" clId="{65E902F5-64B0-402B-B4ED-CAADF701BCE7}" dt="2025-10-21T14:08:11.560" v="110"/>
          <ac:grpSpMkLst>
            <pc:docMk/>
            <pc:sldMk cId="2439534013" sldId="310"/>
            <ac:grpSpMk id="2" creationId="{21AB7063-62A4-ABAA-E09A-6089017527C4}"/>
          </ac:grpSpMkLst>
        </pc:grpChg>
        <pc:grpChg chg="del">
          <ac:chgData name="Júlia Sala" userId="63dc6f55-ae33-4c7b-8aed-08a0164ebd9e" providerId="ADAL" clId="{65E902F5-64B0-402B-B4ED-CAADF701BCE7}" dt="2025-10-21T14:22:42.406" v="1099" actId="478"/>
          <ac:grpSpMkLst>
            <pc:docMk/>
            <pc:sldMk cId="2439534013" sldId="310"/>
            <ac:grpSpMk id="4" creationId="{FD326531-5CEE-A280-9F31-E8522F345B0F}"/>
          </ac:grpSpMkLst>
        </pc:grpChg>
        <pc:picChg chg="del">
          <ac:chgData name="Júlia Sala" userId="63dc6f55-ae33-4c7b-8aed-08a0164ebd9e" providerId="ADAL" clId="{65E902F5-64B0-402B-B4ED-CAADF701BCE7}" dt="2025-10-21T14:08:11.366" v="109" actId="478"/>
          <ac:picMkLst>
            <pc:docMk/>
            <pc:sldMk cId="2439534013" sldId="310"/>
            <ac:picMk id="53" creationId="{FE4162F2-0608-C189-7001-EA088453993B}"/>
          </ac:picMkLst>
        </pc:picChg>
      </pc:sldChg>
      <pc:sldChg chg="addSp delSp modSp mod">
        <pc:chgData name="Júlia Sala" userId="63dc6f55-ae33-4c7b-8aed-08a0164ebd9e" providerId="ADAL" clId="{65E902F5-64B0-402B-B4ED-CAADF701BCE7}" dt="2025-10-22T07:27:15.770" v="1734" actId="790"/>
        <pc:sldMkLst>
          <pc:docMk/>
          <pc:sldMk cId="3999261407" sldId="311"/>
        </pc:sldMkLst>
        <pc:spChg chg="mod">
          <ac:chgData name="Júlia Sala" userId="63dc6f55-ae33-4c7b-8aed-08a0164ebd9e" providerId="ADAL" clId="{65E902F5-64B0-402B-B4ED-CAADF701BCE7}" dt="2025-10-22T07:27:15.770" v="1734" actId="790"/>
          <ac:spMkLst>
            <pc:docMk/>
            <pc:sldMk cId="3999261407" sldId="311"/>
            <ac:spMk id="3" creationId="{65AA5B40-BEE1-1D8A-EC1E-2A10366B8941}"/>
          </ac:spMkLst>
        </pc:spChg>
        <pc:spChg chg="mod">
          <ac:chgData name="Júlia Sala" userId="63dc6f55-ae33-4c7b-8aed-08a0164ebd9e" providerId="ADAL" clId="{65E902F5-64B0-402B-B4ED-CAADF701BCE7}" dt="2025-10-21T14:07:45.384" v="97" actId="790"/>
          <ac:spMkLst>
            <pc:docMk/>
            <pc:sldMk cId="3999261407" sldId="311"/>
            <ac:spMk id="5" creationId="{3E98D3C7-EBE8-B4DA-C03A-75A2E3AB1B24}"/>
          </ac:spMkLst>
        </pc:spChg>
        <pc:spChg chg="mod">
          <ac:chgData name="Júlia Sala" userId="63dc6f55-ae33-4c7b-8aed-08a0164ebd9e" providerId="ADAL" clId="{65E902F5-64B0-402B-B4ED-CAADF701BCE7}" dt="2025-10-22T07:27:15.770" v="1734" actId="790"/>
          <ac:spMkLst>
            <pc:docMk/>
            <pc:sldMk cId="3999261407" sldId="311"/>
            <ac:spMk id="6" creationId="{9D6AD76E-2DF4-162A-539B-DB264393669B}"/>
          </ac:spMkLst>
        </pc:spChg>
        <pc:spChg chg="mod">
          <ac:chgData name="Júlia Sala" userId="63dc6f55-ae33-4c7b-8aed-08a0164ebd9e" providerId="ADAL" clId="{65E902F5-64B0-402B-B4ED-CAADF701BCE7}" dt="2025-10-21T14:07:45.384" v="97" actId="790"/>
          <ac:spMkLst>
            <pc:docMk/>
            <pc:sldMk cId="3999261407" sldId="311"/>
            <ac:spMk id="7" creationId="{CD43B1F9-C9D8-3155-3FD9-4AEAD77E3BE8}"/>
          </ac:spMkLst>
        </pc:spChg>
        <pc:spChg chg="mod">
          <ac:chgData name="Júlia Sala" userId="63dc6f55-ae33-4c7b-8aed-08a0164ebd9e" providerId="ADAL" clId="{65E902F5-64B0-402B-B4ED-CAADF701BCE7}" dt="2025-10-21T14:07:45.384" v="97" actId="790"/>
          <ac:spMkLst>
            <pc:docMk/>
            <pc:sldMk cId="3999261407" sldId="311"/>
            <ac:spMk id="9" creationId="{403EC703-04A7-5C3D-405F-5DD317BF2696}"/>
          </ac:spMkLst>
        </pc:spChg>
        <pc:spChg chg="mod">
          <ac:chgData name="Júlia Sala" userId="63dc6f55-ae33-4c7b-8aed-08a0164ebd9e" providerId="ADAL" clId="{65E902F5-64B0-402B-B4ED-CAADF701BCE7}" dt="2025-10-21T14:23:05.680" v="1133"/>
          <ac:spMkLst>
            <pc:docMk/>
            <pc:sldMk cId="3999261407" sldId="311"/>
            <ac:spMk id="11" creationId="{082F9C73-32BF-9EBC-2CC5-3E85F8899EEC}"/>
          </ac:spMkLst>
        </pc:spChg>
        <pc:spChg chg="mod">
          <ac:chgData name="Júlia Sala" userId="63dc6f55-ae33-4c7b-8aed-08a0164ebd9e" providerId="ADAL" clId="{65E902F5-64B0-402B-B4ED-CAADF701BCE7}" dt="2025-10-21T14:23:05.680" v="1133"/>
          <ac:spMkLst>
            <pc:docMk/>
            <pc:sldMk cId="3999261407" sldId="311"/>
            <ac:spMk id="12" creationId="{5312A8CF-7845-2CC4-F278-0F72F86C3875}"/>
          </ac:spMkLst>
        </pc:spChg>
        <pc:spChg chg="mod">
          <ac:chgData name="Júlia Sala" userId="63dc6f55-ae33-4c7b-8aed-08a0164ebd9e" providerId="ADAL" clId="{65E902F5-64B0-402B-B4ED-CAADF701BCE7}" dt="2025-10-22T07:27:15.770" v="1734" actId="790"/>
          <ac:spMkLst>
            <pc:docMk/>
            <pc:sldMk cId="3999261407" sldId="311"/>
            <ac:spMk id="14" creationId="{380DAD29-F744-3B1D-A39C-71015FBF2AF1}"/>
          </ac:spMkLst>
        </pc:spChg>
        <pc:spChg chg="mod">
          <ac:chgData name="Júlia Sala" userId="63dc6f55-ae33-4c7b-8aed-08a0164ebd9e" providerId="ADAL" clId="{65E902F5-64B0-402B-B4ED-CAADF701BCE7}" dt="2025-10-21T14:23:05.680" v="1133"/>
          <ac:spMkLst>
            <pc:docMk/>
            <pc:sldMk cId="3999261407" sldId="311"/>
            <ac:spMk id="17" creationId="{75450B84-6063-63A6-83F2-BC16156FE498}"/>
          </ac:spMkLst>
        </pc:spChg>
        <pc:spChg chg="mod">
          <ac:chgData name="Júlia Sala" userId="63dc6f55-ae33-4c7b-8aed-08a0164ebd9e" providerId="ADAL" clId="{65E902F5-64B0-402B-B4ED-CAADF701BCE7}" dt="2025-10-21T14:23:05.680" v="1133"/>
          <ac:spMkLst>
            <pc:docMk/>
            <pc:sldMk cId="3999261407" sldId="311"/>
            <ac:spMk id="18" creationId="{9B6B0A23-BA4E-F800-2019-5DAA3156D92E}"/>
          </ac:spMkLst>
        </pc:spChg>
        <pc:spChg chg="mod">
          <ac:chgData name="Júlia Sala" userId="63dc6f55-ae33-4c7b-8aed-08a0164ebd9e" providerId="ADAL" clId="{65E902F5-64B0-402B-B4ED-CAADF701BCE7}" dt="2025-10-22T07:27:15.770" v="1734" actId="790"/>
          <ac:spMkLst>
            <pc:docMk/>
            <pc:sldMk cId="3999261407" sldId="311"/>
            <ac:spMk id="20" creationId="{919BE979-B2D3-2993-05EE-880CB39409C0}"/>
          </ac:spMkLst>
        </pc:spChg>
        <pc:spChg chg="mod">
          <ac:chgData name="Júlia Sala" userId="63dc6f55-ae33-4c7b-8aed-08a0164ebd9e" providerId="ADAL" clId="{65E902F5-64B0-402B-B4ED-CAADF701BCE7}" dt="2025-10-21T14:23:05.680" v="1133"/>
          <ac:spMkLst>
            <pc:docMk/>
            <pc:sldMk cId="3999261407" sldId="311"/>
            <ac:spMk id="26" creationId="{69C6DE20-3E14-303B-2265-A30BF54E561E}"/>
          </ac:spMkLst>
        </pc:spChg>
        <pc:spChg chg="mod">
          <ac:chgData name="Júlia Sala" userId="63dc6f55-ae33-4c7b-8aed-08a0164ebd9e" providerId="ADAL" clId="{65E902F5-64B0-402B-B4ED-CAADF701BCE7}" dt="2025-10-21T14:07:45.384" v="97" actId="790"/>
          <ac:spMkLst>
            <pc:docMk/>
            <pc:sldMk cId="3999261407" sldId="311"/>
            <ac:spMk id="28" creationId="{49A34B6E-327F-F92C-FEF9-9B0B1491E306}"/>
          </ac:spMkLst>
        </pc:spChg>
        <pc:spChg chg="mod">
          <ac:chgData name="Júlia Sala" userId="63dc6f55-ae33-4c7b-8aed-08a0164ebd9e" providerId="ADAL" clId="{65E902F5-64B0-402B-B4ED-CAADF701BCE7}" dt="2025-10-21T14:23:05.680" v="1133"/>
          <ac:spMkLst>
            <pc:docMk/>
            <pc:sldMk cId="3999261407" sldId="311"/>
            <ac:spMk id="29" creationId="{2F262491-B3B2-55FA-9E36-8EB0E5549DF8}"/>
          </ac:spMkLst>
        </pc:spChg>
        <pc:spChg chg="mod">
          <ac:chgData name="Júlia Sala" userId="63dc6f55-ae33-4c7b-8aed-08a0164ebd9e" providerId="ADAL" clId="{65E902F5-64B0-402B-B4ED-CAADF701BCE7}" dt="2025-10-21T14:23:05.680" v="1133"/>
          <ac:spMkLst>
            <pc:docMk/>
            <pc:sldMk cId="3999261407" sldId="311"/>
            <ac:spMk id="30" creationId="{3A9711A7-FBA5-1A5E-5236-F9047283358A}"/>
          </ac:spMkLst>
        </pc:spChg>
        <pc:spChg chg="mod">
          <ac:chgData name="Júlia Sala" userId="63dc6f55-ae33-4c7b-8aed-08a0164ebd9e" providerId="ADAL" clId="{65E902F5-64B0-402B-B4ED-CAADF701BCE7}" dt="2025-10-22T07:27:15.770" v="1734" actId="790"/>
          <ac:spMkLst>
            <pc:docMk/>
            <pc:sldMk cId="3999261407" sldId="311"/>
            <ac:spMk id="32" creationId="{38729A81-04FD-4756-3894-B26662B1416F}"/>
          </ac:spMkLst>
        </pc:spChg>
        <pc:spChg chg="mod">
          <ac:chgData name="Júlia Sala" userId="63dc6f55-ae33-4c7b-8aed-08a0164ebd9e" providerId="ADAL" clId="{65E902F5-64B0-402B-B4ED-CAADF701BCE7}" dt="2025-10-21T14:23:05.680" v="1133"/>
          <ac:spMkLst>
            <pc:docMk/>
            <pc:sldMk cId="3999261407" sldId="311"/>
            <ac:spMk id="34" creationId="{AEF10DBB-A0DE-7FCE-75EE-B5BF320BF25D}"/>
          </ac:spMkLst>
        </pc:spChg>
        <pc:spChg chg="mod">
          <ac:chgData name="Júlia Sala" userId="63dc6f55-ae33-4c7b-8aed-08a0164ebd9e" providerId="ADAL" clId="{65E902F5-64B0-402B-B4ED-CAADF701BCE7}" dt="2025-10-21T14:07:45.384" v="97" actId="790"/>
          <ac:spMkLst>
            <pc:docMk/>
            <pc:sldMk cId="3999261407" sldId="311"/>
            <ac:spMk id="36" creationId="{328B0923-AA8E-9BF6-3F38-21C717072CC1}"/>
          </ac:spMkLst>
        </pc:spChg>
        <pc:spChg chg="mod">
          <ac:chgData name="Júlia Sala" userId="63dc6f55-ae33-4c7b-8aed-08a0164ebd9e" providerId="ADAL" clId="{65E902F5-64B0-402B-B4ED-CAADF701BCE7}" dt="2025-10-21T14:23:05.680" v="1133"/>
          <ac:spMkLst>
            <pc:docMk/>
            <pc:sldMk cId="3999261407" sldId="311"/>
            <ac:spMk id="38" creationId="{228B04C6-E9D5-CD62-CD29-ED3AF49E48C0}"/>
          </ac:spMkLst>
        </pc:spChg>
        <pc:spChg chg="mod">
          <ac:chgData name="Júlia Sala" userId="63dc6f55-ae33-4c7b-8aed-08a0164ebd9e" providerId="ADAL" clId="{65E902F5-64B0-402B-B4ED-CAADF701BCE7}" dt="2025-10-21T14:23:05.680" v="1133"/>
          <ac:spMkLst>
            <pc:docMk/>
            <pc:sldMk cId="3999261407" sldId="311"/>
            <ac:spMk id="39" creationId="{0D94DC87-9AC3-24FC-2528-0AA21522674B}"/>
          </ac:spMkLst>
        </pc:spChg>
        <pc:spChg chg="mod">
          <ac:chgData name="Júlia Sala" userId="63dc6f55-ae33-4c7b-8aed-08a0164ebd9e" providerId="ADAL" clId="{65E902F5-64B0-402B-B4ED-CAADF701BCE7}" dt="2025-10-22T07:27:15.770" v="1734" actId="790"/>
          <ac:spMkLst>
            <pc:docMk/>
            <pc:sldMk cId="3999261407" sldId="311"/>
            <ac:spMk id="41" creationId="{CF2E0BF2-8FB4-CB81-26AA-A307B6A55B09}"/>
          </ac:spMkLst>
        </pc:spChg>
        <pc:spChg chg="mod">
          <ac:chgData name="Júlia Sala" userId="63dc6f55-ae33-4c7b-8aed-08a0164ebd9e" providerId="ADAL" clId="{65E902F5-64B0-402B-B4ED-CAADF701BCE7}" dt="2025-10-22T07:27:15.770" v="1734" actId="790"/>
          <ac:spMkLst>
            <pc:docMk/>
            <pc:sldMk cId="3999261407" sldId="311"/>
            <ac:spMk id="42" creationId="{FCA32FEF-1B57-96F4-09A0-C638D7029D8B}"/>
          </ac:spMkLst>
        </pc:spChg>
        <pc:spChg chg="mod">
          <ac:chgData name="Júlia Sala" userId="63dc6f55-ae33-4c7b-8aed-08a0164ebd9e" providerId="ADAL" clId="{65E902F5-64B0-402B-B4ED-CAADF701BCE7}" dt="2025-10-21T14:23:17.812" v="1136"/>
          <ac:spMkLst>
            <pc:docMk/>
            <pc:sldMk cId="3999261407" sldId="311"/>
            <ac:spMk id="44" creationId="{D4F83D2C-064A-04AE-AE41-C86B8F27925C}"/>
          </ac:spMkLst>
        </pc:spChg>
        <pc:spChg chg="mod">
          <ac:chgData name="Júlia Sala" userId="63dc6f55-ae33-4c7b-8aed-08a0164ebd9e" providerId="ADAL" clId="{65E902F5-64B0-402B-B4ED-CAADF701BCE7}" dt="2025-10-21T14:23:17.812" v="1136"/>
          <ac:spMkLst>
            <pc:docMk/>
            <pc:sldMk cId="3999261407" sldId="311"/>
            <ac:spMk id="45" creationId="{DF974107-607C-622E-EF65-F56D887B8747}"/>
          </ac:spMkLst>
        </pc:spChg>
        <pc:spChg chg="mod">
          <ac:chgData name="Júlia Sala" userId="63dc6f55-ae33-4c7b-8aed-08a0164ebd9e" providerId="ADAL" clId="{65E902F5-64B0-402B-B4ED-CAADF701BCE7}" dt="2025-10-21T14:23:17.812" v="1136"/>
          <ac:spMkLst>
            <pc:docMk/>
            <pc:sldMk cId="3999261407" sldId="311"/>
            <ac:spMk id="46" creationId="{E73ED201-B321-2763-B995-2296E5D8B3D3}"/>
          </ac:spMkLst>
        </pc:spChg>
        <pc:spChg chg="mod">
          <ac:chgData name="Júlia Sala" userId="63dc6f55-ae33-4c7b-8aed-08a0164ebd9e" providerId="ADAL" clId="{65E902F5-64B0-402B-B4ED-CAADF701BCE7}" dt="2025-10-21T14:07:45.384" v="97" actId="790"/>
          <ac:spMkLst>
            <pc:docMk/>
            <pc:sldMk cId="3999261407" sldId="311"/>
            <ac:spMk id="49" creationId="{2184F00F-8B6C-11E7-2680-62B769DE710A}"/>
          </ac:spMkLst>
        </pc:spChg>
        <pc:spChg chg="mod">
          <ac:chgData name="Júlia Sala" userId="63dc6f55-ae33-4c7b-8aed-08a0164ebd9e" providerId="ADAL" clId="{65E902F5-64B0-402B-B4ED-CAADF701BCE7}" dt="2025-10-22T07:27:15.770" v="1734" actId="790"/>
          <ac:spMkLst>
            <pc:docMk/>
            <pc:sldMk cId="3999261407" sldId="311"/>
            <ac:spMk id="51" creationId="{B1F80755-5826-3586-ADFC-C5D4AA9E1384}"/>
          </ac:spMkLst>
        </pc:spChg>
        <pc:spChg chg="mod">
          <ac:chgData name="Júlia Sala" userId="63dc6f55-ae33-4c7b-8aed-08a0164ebd9e" providerId="ADAL" clId="{65E902F5-64B0-402B-B4ED-CAADF701BCE7}" dt="2025-10-21T14:07:45.384" v="97" actId="790"/>
          <ac:spMkLst>
            <pc:docMk/>
            <pc:sldMk cId="3999261407" sldId="311"/>
            <ac:spMk id="56" creationId="{CB6A69F6-71FC-37A5-281E-EC27742C75FD}"/>
          </ac:spMkLst>
        </pc:spChg>
        <pc:spChg chg="mod">
          <ac:chgData name="Júlia Sala" userId="63dc6f55-ae33-4c7b-8aed-08a0164ebd9e" providerId="ADAL" clId="{65E902F5-64B0-402B-B4ED-CAADF701BCE7}" dt="2025-10-21T14:23:17.812" v="1136"/>
          <ac:spMkLst>
            <pc:docMk/>
            <pc:sldMk cId="3999261407" sldId="311"/>
            <ac:spMk id="60" creationId="{472E05BF-39F2-DE8B-B87C-DCBEC4A4AEDC}"/>
          </ac:spMkLst>
        </pc:spChg>
        <pc:spChg chg="mod">
          <ac:chgData name="Júlia Sala" userId="63dc6f55-ae33-4c7b-8aed-08a0164ebd9e" providerId="ADAL" clId="{65E902F5-64B0-402B-B4ED-CAADF701BCE7}" dt="2025-10-21T14:23:17.812" v="1136"/>
          <ac:spMkLst>
            <pc:docMk/>
            <pc:sldMk cId="3999261407" sldId="311"/>
            <ac:spMk id="61" creationId="{CA104BD3-D47F-A31E-C1EB-A900821F4257}"/>
          </ac:spMkLst>
        </pc:spChg>
        <pc:spChg chg="mod">
          <ac:chgData name="Júlia Sala" userId="63dc6f55-ae33-4c7b-8aed-08a0164ebd9e" providerId="ADAL" clId="{65E902F5-64B0-402B-B4ED-CAADF701BCE7}" dt="2025-10-22T07:27:15.770" v="1734" actId="790"/>
          <ac:spMkLst>
            <pc:docMk/>
            <pc:sldMk cId="3999261407" sldId="311"/>
            <ac:spMk id="62" creationId="{19129109-3C88-5B5A-523A-D63A3E0D30AF}"/>
          </ac:spMkLst>
        </pc:spChg>
        <pc:spChg chg="mod">
          <ac:chgData name="Júlia Sala" userId="63dc6f55-ae33-4c7b-8aed-08a0164ebd9e" providerId="ADAL" clId="{65E902F5-64B0-402B-B4ED-CAADF701BCE7}" dt="2025-10-21T14:23:17.812" v="1136"/>
          <ac:spMkLst>
            <pc:docMk/>
            <pc:sldMk cId="3999261407" sldId="311"/>
            <ac:spMk id="63" creationId="{4D1088D5-DB3F-461F-619B-5ECE594B3D3C}"/>
          </ac:spMkLst>
        </pc:spChg>
        <pc:spChg chg="mod">
          <ac:chgData name="Júlia Sala" userId="63dc6f55-ae33-4c7b-8aed-08a0164ebd9e" providerId="ADAL" clId="{65E902F5-64B0-402B-B4ED-CAADF701BCE7}" dt="2025-10-21T14:23:17.812" v="1136"/>
          <ac:spMkLst>
            <pc:docMk/>
            <pc:sldMk cId="3999261407" sldId="311"/>
            <ac:spMk id="65" creationId="{51305334-435A-96E4-AD94-5C65E6A7A278}"/>
          </ac:spMkLst>
        </pc:spChg>
        <pc:spChg chg="mod">
          <ac:chgData name="Júlia Sala" userId="63dc6f55-ae33-4c7b-8aed-08a0164ebd9e" providerId="ADAL" clId="{65E902F5-64B0-402B-B4ED-CAADF701BCE7}" dt="2025-10-21T14:07:45.384" v="97" actId="790"/>
          <ac:spMkLst>
            <pc:docMk/>
            <pc:sldMk cId="3999261407" sldId="311"/>
            <ac:spMk id="78" creationId="{DC3985D3-6F12-1EAD-B7F9-C70291791A9C}"/>
          </ac:spMkLst>
        </pc:spChg>
        <pc:spChg chg="mod">
          <ac:chgData name="Júlia Sala" userId="63dc6f55-ae33-4c7b-8aed-08a0164ebd9e" providerId="ADAL" clId="{65E902F5-64B0-402B-B4ED-CAADF701BCE7}" dt="2025-10-21T14:07:45.384" v="97" actId="790"/>
          <ac:spMkLst>
            <pc:docMk/>
            <pc:sldMk cId="3999261407" sldId="311"/>
            <ac:spMk id="84" creationId="{73566139-A457-B02D-9FFE-FAC127274AA6}"/>
          </ac:spMkLst>
        </pc:spChg>
        <pc:spChg chg="mod">
          <ac:chgData name="Júlia Sala" userId="63dc6f55-ae33-4c7b-8aed-08a0164ebd9e" providerId="ADAL" clId="{65E902F5-64B0-402B-B4ED-CAADF701BCE7}" dt="2025-10-21T14:07:45.384" v="97" actId="790"/>
          <ac:spMkLst>
            <pc:docMk/>
            <pc:sldMk cId="3999261407" sldId="311"/>
            <ac:spMk id="85" creationId="{F4AE6C1E-C0E0-C88D-61D2-62BDFCE66E30}"/>
          </ac:spMkLst>
        </pc:spChg>
        <pc:spChg chg="mod">
          <ac:chgData name="Júlia Sala" userId="63dc6f55-ae33-4c7b-8aed-08a0164ebd9e" providerId="ADAL" clId="{65E902F5-64B0-402B-B4ED-CAADF701BCE7}" dt="2025-10-22T07:27:15.770" v="1734" actId="790"/>
          <ac:spMkLst>
            <pc:docMk/>
            <pc:sldMk cId="3999261407" sldId="311"/>
            <ac:spMk id="87" creationId="{0CD55114-E9D0-782E-BC87-105323C9C4EE}"/>
          </ac:spMkLst>
        </pc:spChg>
        <pc:grpChg chg="add mod">
          <ac:chgData name="Júlia Sala" userId="63dc6f55-ae33-4c7b-8aed-08a0164ebd9e" providerId="ADAL" clId="{65E902F5-64B0-402B-B4ED-CAADF701BCE7}" dt="2025-10-21T14:08:14.188" v="112"/>
          <ac:grpSpMkLst>
            <pc:docMk/>
            <pc:sldMk cId="3999261407" sldId="311"/>
            <ac:grpSpMk id="2" creationId="{7B1E87F5-898C-5BC4-68CA-28D77C30F52E}"/>
          </ac:grpSpMkLst>
        </pc:grpChg>
        <pc:grpChg chg="add del">
          <ac:chgData name="Júlia Sala" userId="63dc6f55-ae33-4c7b-8aed-08a0164ebd9e" providerId="ADAL" clId="{65E902F5-64B0-402B-B4ED-CAADF701BCE7}" dt="2025-10-21T14:23:17.611" v="1135" actId="478"/>
          <ac:grpSpMkLst>
            <pc:docMk/>
            <pc:sldMk cId="3999261407" sldId="311"/>
            <ac:grpSpMk id="66" creationId="{E43BC7A0-A459-774A-03C4-3C61A58DCC6F}"/>
          </ac:grpSpMkLst>
        </pc:grpChg>
        <pc:picChg chg="del">
          <ac:chgData name="Júlia Sala" userId="63dc6f55-ae33-4c7b-8aed-08a0164ebd9e" providerId="ADAL" clId="{65E902F5-64B0-402B-B4ED-CAADF701BCE7}" dt="2025-10-21T14:08:14.015" v="111" actId="478"/>
          <ac:picMkLst>
            <pc:docMk/>
            <pc:sldMk cId="3999261407" sldId="311"/>
            <ac:picMk id="86" creationId="{993BCA52-6C4F-4BCC-C249-D980794C96E2}"/>
          </ac:picMkLst>
        </pc:picChg>
      </pc:sldChg>
      <pc:sldChg chg="addSp delSp modSp mod">
        <pc:chgData name="Júlia Sala" userId="63dc6f55-ae33-4c7b-8aed-08a0164ebd9e" providerId="ADAL" clId="{65E902F5-64B0-402B-B4ED-CAADF701BCE7}" dt="2025-10-22T07:49:48.302" v="3085" actId="1076"/>
        <pc:sldMkLst>
          <pc:docMk/>
          <pc:sldMk cId="937294173" sldId="312"/>
        </pc:sldMkLst>
        <pc:spChg chg="mod">
          <ac:chgData name="Júlia Sala" userId="63dc6f55-ae33-4c7b-8aed-08a0164ebd9e" providerId="ADAL" clId="{65E902F5-64B0-402B-B4ED-CAADF701BCE7}" dt="2025-10-22T07:27:15.770" v="1734" actId="790"/>
          <ac:spMkLst>
            <pc:docMk/>
            <pc:sldMk cId="937294173" sldId="312"/>
            <ac:spMk id="4" creationId="{9CB08791-4B17-DE3E-F698-08043BBF426C}"/>
          </ac:spMkLst>
        </pc:spChg>
        <pc:spChg chg="mod">
          <ac:chgData name="Júlia Sala" userId="63dc6f55-ae33-4c7b-8aed-08a0164ebd9e" providerId="ADAL" clId="{65E902F5-64B0-402B-B4ED-CAADF701BCE7}" dt="2025-10-22T07:27:15.770" v="1734" actId="790"/>
          <ac:spMkLst>
            <pc:docMk/>
            <pc:sldMk cId="937294173" sldId="312"/>
            <ac:spMk id="6" creationId="{6D141C08-D1A8-ECB8-CCA4-365DC2CA3851}"/>
          </ac:spMkLst>
        </pc:spChg>
        <pc:spChg chg="mod">
          <ac:chgData name="Júlia Sala" userId="63dc6f55-ae33-4c7b-8aed-08a0164ebd9e" providerId="ADAL" clId="{65E902F5-64B0-402B-B4ED-CAADF701BCE7}" dt="2025-10-22T07:27:15.770" v="1734" actId="790"/>
          <ac:spMkLst>
            <pc:docMk/>
            <pc:sldMk cId="937294173" sldId="312"/>
            <ac:spMk id="9" creationId="{403EC703-04A7-5C3D-405F-5DD317BF2696}"/>
          </ac:spMkLst>
        </pc:spChg>
        <pc:spChg chg="mod">
          <ac:chgData name="Júlia Sala" userId="63dc6f55-ae33-4c7b-8aed-08a0164ebd9e" providerId="ADAL" clId="{65E902F5-64B0-402B-B4ED-CAADF701BCE7}" dt="2025-10-21T14:08:16.800" v="114"/>
          <ac:spMkLst>
            <pc:docMk/>
            <pc:sldMk cId="937294173" sldId="312"/>
            <ac:spMk id="12" creationId="{B3D5878F-5208-18A2-2DCA-3C2D3AB38460}"/>
          </ac:spMkLst>
        </pc:spChg>
        <pc:spChg chg="mod">
          <ac:chgData name="Júlia Sala" userId="63dc6f55-ae33-4c7b-8aed-08a0164ebd9e" providerId="ADAL" clId="{65E902F5-64B0-402B-B4ED-CAADF701BCE7}" dt="2025-10-22T07:27:15.770" v="1734" actId="790"/>
          <ac:spMkLst>
            <pc:docMk/>
            <pc:sldMk cId="937294173" sldId="312"/>
            <ac:spMk id="17" creationId="{2F33B3BE-19B9-7A3F-2270-7647E52DA459}"/>
          </ac:spMkLst>
        </pc:spChg>
        <pc:spChg chg="mod">
          <ac:chgData name="Júlia Sala" userId="63dc6f55-ae33-4c7b-8aed-08a0164ebd9e" providerId="ADAL" clId="{65E902F5-64B0-402B-B4ED-CAADF701BCE7}" dt="2025-10-21T14:23:30.348" v="1138"/>
          <ac:spMkLst>
            <pc:docMk/>
            <pc:sldMk cId="937294173" sldId="312"/>
            <ac:spMk id="19" creationId="{FF47DF2B-56C7-B078-AD0D-46A25E018186}"/>
          </ac:spMkLst>
        </pc:spChg>
        <pc:spChg chg="mod">
          <ac:chgData name="Júlia Sala" userId="63dc6f55-ae33-4c7b-8aed-08a0164ebd9e" providerId="ADAL" clId="{65E902F5-64B0-402B-B4ED-CAADF701BCE7}" dt="2025-10-21T14:07:45.384" v="97" actId="790"/>
          <ac:spMkLst>
            <pc:docMk/>
            <pc:sldMk cId="937294173" sldId="312"/>
            <ac:spMk id="20" creationId="{919BE979-B2D3-2993-05EE-880CB39409C0}"/>
          </ac:spMkLst>
        </pc:spChg>
        <pc:spChg chg="mod">
          <ac:chgData name="Júlia Sala" userId="63dc6f55-ae33-4c7b-8aed-08a0164ebd9e" providerId="ADAL" clId="{65E902F5-64B0-402B-B4ED-CAADF701BCE7}" dt="2025-10-21T14:23:30.348" v="1138"/>
          <ac:spMkLst>
            <pc:docMk/>
            <pc:sldMk cId="937294173" sldId="312"/>
            <ac:spMk id="22" creationId="{34520294-7204-875D-3441-B52BC352AFD2}"/>
          </ac:spMkLst>
        </pc:spChg>
        <pc:spChg chg="mod">
          <ac:chgData name="Júlia Sala" userId="63dc6f55-ae33-4c7b-8aed-08a0164ebd9e" providerId="ADAL" clId="{65E902F5-64B0-402B-B4ED-CAADF701BCE7}" dt="2025-10-21T14:23:30.348" v="1138"/>
          <ac:spMkLst>
            <pc:docMk/>
            <pc:sldMk cId="937294173" sldId="312"/>
            <ac:spMk id="23" creationId="{3B1F7DDF-635E-D763-693D-5113D6AA5074}"/>
          </ac:spMkLst>
        </pc:spChg>
        <pc:spChg chg="mod">
          <ac:chgData name="Júlia Sala" userId="63dc6f55-ae33-4c7b-8aed-08a0164ebd9e" providerId="ADAL" clId="{65E902F5-64B0-402B-B4ED-CAADF701BCE7}" dt="2025-10-22T07:27:15.770" v="1734" actId="790"/>
          <ac:spMkLst>
            <pc:docMk/>
            <pc:sldMk cId="937294173" sldId="312"/>
            <ac:spMk id="24" creationId="{39C58DE2-D3E5-6C44-A826-713BDC06962F}"/>
          </ac:spMkLst>
        </pc:spChg>
        <pc:spChg chg="mod">
          <ac:chgData name="Júlia Sala" userId="63dc6f55-ae33-4c7b-8aed-08a0164ebd9e" providerId="ADAL" clId="{65E902F5-64B0-402B-B4ED-CAADF701BCE7}" dt="2025-10-21T14:07:45.384" v="97" actId="790"/>
          <ac:spMkLst>
            <pc:docMk/>
            <pc:sldMk cId="937294173" sldId="312"/>
            <ac:spMk id="30" creationId="{E2A58F31-978F-FF95-633E-4448D2303E15}"/>
          </ac:spMkLst>
        </pc:spChg>
        <pc:spChg chg="mod">
          <ac:chgData name="Júlia Sala" userId="63dc6f55-ae33-4c7b-8aed-08a0164ebd9e" providerId="ADAL" clId="{65E902F5-64B0-402B-B4ED-CAADF701BCE7}" dt="2025-10-22T07:27:15.770" v="1734" actId="790"/>
          <ac:spMkLst>
            <pc:docMk/>
            <pc:sldMk cId="937294173" sldId="312"/>
            <ac:spMk id="39" creationId="{FE2DC9BE-BE5D-378E-DEE0-A3CF9B13D72D}"/>
          </ac:spMkLst>
        </pc:spChg>
        <pc:spChg chg="mod">
          <ac:chgData name="Júlia Sala" userId="63dc6f55-ae33-4c7b-8aed-08a0164ebd9e" providerId="ADAL" clId="{65E902F5-64B0-402B-B4ED-CAADF701BCE7}" dt="2025-10-21T14:23:30.348" v="1138"/>
          <ac:spMkLst>
            <pc:docMk/>
            <pc:sldMk cId="937294173" sldId="312"/>
            <ac:spMk id="41" creationId="{17B4143E-E959-1623-F305-7BA6D421D282}"/>
          </ac:spMkLst>
        </pc:spChg>
        <pc:spChg chg="mod">
          <ac:chgData name="Júlia Sala" userId="63dc6f55-ae33-4c7b-8aed-08a0164ebd9e" providerId="ADAL" clId="{65E902F5-64B0-402B-B4ED-CAADF701BCE7}" dt="2025-10-21T14:23:30.348" v="1138"/>
          <ac:spMkLst>
            <pc:docMk/>
            <pc:sldMk cId="937294173" sldId="312"/>
            <ac:spMk id="42" creationId="{8CD875E4-8691-C0E6-0E11-887842336BAD}"/>
          </ac:spMkLst>
        </pc:spChg>
        <pc:spChg chg="mod">
          <ac:chgData name="Júlia Sala" userId="63dc6f55-ae33-4c7b-8aed-08a0164ebd9e" providerId="ADAL" clId="{65E902F5-64B0-402B-B4ED-CAADF701BCE7}" dt="2025-10-21T14:23:30.348" v="1138"/>
          <ac:spMkLst>
            <pc:docMk/>
            <pc:sldMk cId="937294173" sldId="312"/>
            <ac:spMk id="44" creationId="{5E29AC3B-016F-4D65-0E97-A3B6A22884EF}"/>
          </ac:spMkLst>
        </pc:spChg>
        <pc:spChg chg="mod">
          <ac:chgData name="Júlia Sala" userId="63dc6f55-ae33-4c7b-8aed-08a0164ebd9e" providerId="ADAL" clId="{65E902F5-64B0-402B-B4ED-CAADF701BCE7}" dt="2025-10-21T14:23:44.928" v="1144" actId="20577"/>
          <ac:spMkLst>
            <pc:docMk/>
            <pc:sldMk cId="937294173" sldId="312"/>
            <ac:spMk id="45" creationId="{3E9908E1-1DBE-8420-2C98-8071503ED2A8}"/>
          </ac:spMkLst>
        </pc:spChg>
        <pc:spChg chg="mod">
          <ac:chgData name="Júlia Sala" userId="63dc6f55-ae33-4c7b-8aed-08a0164ebd9e" providerId="ADAL" clId="{65E902F5-64B0-402B-B4ED-CAADF701BCE7}" dt="2025-10-22T07:27:15.770" v="1734" actId="790"/>
          <ac:spMkLst>
            <pc:docMk/>
            <pc:sldMk cId="937294173" sldId="312"/>
            <ac:spMk id="46" creationId="{E6BC36A0-17D3-FE18-8672-B3548929B663}"/>
          </ac:spMkLst>
        </pc:spChg>
        <pc:spChg chg="mod">
          <ac:chgData name="Júlia Sala" userId="63dc6f55-ae33-4c7b-8aed-08a0164ebd9e" providerId="ADAL" clId="{65E902F5-64B0-402B-B4ED-CAADF701BCE7}" dt="2025-10-22T07:27:15.770" v="1734" actId="790"/>
          <ac:spMkLst>
            <pc:docMk/>
            <pc:sldMk cId="937294173" sldId="312"/>
            <ac:spMk id="47" creationId="{9B2FB2F0-F4CB-8517-3B3A-8A738245F9F7}"/>
          </ac:spMkLst>
        </pc:spChg>
        <pc:spChg chg="mod">
          <ac:chgData name="Júlia Sala" userId="63dc6f55-ae33-4c7b-8aed-08a0164ebd9e" providerId="ADAL" clId="{65E902F5-64B0-402B-B4ED-CAADF701BCE7}" dt="2025-10-21T14:07:45.384" v="97" actId="790"/>
          <ac:spMkLst>
            <pc:docMk/>
            <pc:sldMk cId="937294173" sldId="312"/>
            <ac:spMk id="51" creationId="{14A56262-6EE5-0FC4-64A4-0AD46DD0672D}"/>
          </ac:spMkLst>
        </pc:spChg>
        <pc:spChg chg="mod">
          <ac:chgData name="Júlia Sala" userId="63dc6f55-ae33-4c7b-8aed-08a0164ebd9e" providerId="ADAL" clId="{65E902F5-64B0-402B-B4ED-CAADF701BCE7}" dt="2025-10-21T14:07:45.384" v="97" actId="790"/>
          <ac:spMkLst>
            <pc:docMk/>
            <pc:sldMk cId="937294173" sldId="312"/>
            <ac:spMk id="53" creationId="{AEBAD909-EF66-C298-7EED-1B2B65EEBA18}"/>
          </ac:spMkLst>
        </pc:spChg>
        <pc:spChg chg="mod">
          <ac:chgData name="Júlia Sala" userId="63dc6f55-ae33-4c7b-8aed-08a0164ebd9e" providerId="ADAL" clId="{65E902F5-64B0-402B-B4ED-CAADF701BCE7}" dt="2025-10-21T14:23:36.311" v="1139" actId="108"/>
          <ac:spMkLst>
            <pc:docMk/>
            <pc:sldMk cId="937294173" sldId="312"/>
            <ac:spMk id="57" creationId="{C938D805-B287-92BE-04CF-AD970CAC661B}"/>
          </ac:spMkLst>
        </pc:spChg>
        <pc:spChg chg="mod">
          <ac:chgData name="Júlia Sala" userId="63dc6f55-ae33-4c7b-8aed-08a0164ebd9e" providerId="ADAL" clId="{65E902F5-64B0-402B-B4ED-CAADF701BCE7}" dt="2025-10-21T14:07:45.384" v="97" actId="790"/>
          <ac:spMkLst>
            <pc:docMk/>
            <pc:sldMk cId="937294173" sldId="312"/>
            <ac:spMk id="58" creationId="{3B1C8684-0D53-BC24-29FB-738AB1CAEF1D}"/>
          </ac:spMkLst>
        </pc:spChg>
        <pc:spChg chg="mod">
          <ac:chgData name="Júlia Sala" userId="63dc6f55-ae33-4c7b-8aed-08a0164ebd9e" providerId="ADAL" clId="{65E902F5-64B0-402B-B4ED-CAADF701BCE7}" dt="2025-10-22T07:27:15.770" v="1734" actId="790"/>
          <ac:spMkLst>
            <pc:docMk/>
            <pc:sldMk cId="937294173" sldId="312"/>
            <ac:spMk id="59" creationId="{7D67647C-87A1-E960-297B-189A778CDAD7}"/>
          </ac:spMkLst>
        </pc:spChg>
        <pc:spChg chg="mod">
          <ac:chgData name="Júlia Sala" userId="63dc6f55-ae33-4c7b-8aed-08a0164ebd9e" providerId="ADAL" clId="{65E902F5-64B0-402B-B4ED-CAADF701BCE7}" dt="2025-10-22T07:27:15.770" v="1734" actId="790"/>
          <ac:spMkLst>
            <pc:docMk/>
            <pc:sldMk cId="937294173" sldId="312"/>
            <ac:spMk id="64" creationId="{7A6AC421-C79D-F3F7-0120-8B4799A9CC70}"/>
          </ac:spMkLst>
        </pc:spChg>
        <pc:spChg chg="mod">
          <ac:chgData name="Júlia Sala" userId="63dc6f55-ae33-4c7b-8aed-08a0164ebd9e" providerId="ADAL" clId="{65E902F5-64B0-402B-B4ED-CAADF701BCE7}" dt="2025-10-22T07:49:48.302" v="3085" actId="1076"/>
          <ac:spMkLst>
            <pc:docMk/>
            <pc:sldMk cId="937294173" sldId="312"/>
            <ac:spMk id="66" creationId="{89568C38-16A3-B4EF-CE27-A76302C26C0D}"/>
          </ac:spMkLst>
        </pc:spChg>
        <pc:spChg chg="mod">
          <ac:chgData name="Júlia Sala" userId="63dc6f55-ae33-4c7b-8aed-08a0164ebd9e" providerId="ADAL" clId="{65E902F5-64B0-402B-B4ED-CAADF701BCE7}" dt="2025-10-21T14:07:45.384" v="97" actId="790"/>
          <ac:spMkLst>
            <pc:docMk/>
            <pc:sldMk cId="937294173" sldId="312"/>
            <ac:spMk id="68" creationId="{7B9435B9-8A92-30E7-DDA8-BDE5079AA4E5}"/>
          </ac:spMkLst>
        </pc:spChg>
        <pc:spChg chg="mod">
          <ac:chgData name="Júlia Sala" userId="63dc6f55-ae33-4c7b-8aed-08a0164ebd9e" providerId="ADAL" clId="{65E902F5-64B0-402B-B4ED-CAADF701BCE7}" dt="2025-10-21T14:07:45.384" v="97" actId="790"/>
          <ac:spMkLst>
            <pc:docMk/>
            <pc:sldMk cId="937294173" sldId="312"/>
            <ac:spMk id="70" creationId="{816CAB55-7126-F64A-54BD-6549C3438496}"/>
          </ac:spMkLst>
        </pc:spChg>
        <pc:spChg chg="mod">
          <ac:chgData name="Júlia Sala" userId="63dc6f55-ae33-4c7b-8aed-08a0164ebd9e" providerId="ADAL" clId="{65E902F5-64B0-402B-B4ED-CAADF701BCE7}" dt="2025-10-21T14:07:45.384" v="97" actId="790"/>
          <ac:spMkLst>
            <pc:docMk/>
            <pc:sldMk cId="937294173" sldId="312"/>
            <ac:spMk id="71" creationId="{2B5D3256-A5F4-BA67-4D41-F87FA847C90F}"/>
          </ac:spMkLst>
        </pc:spChg>
        <pc:grpChg chg="add mod">
          <ac:chgData name="Júlia Sala" userId="63dc6f55-ae33-4c7b-8aed-08a0164ebd9e" providerId="ADAL" clId="{65E902F5-64B0-402B-B4ED-CAADF701BCE7}" dt="2025-10-21T14:08:16.800" v="114"/>
          <ac:grpSpMkLst>
            <pc:docMk/>
            <pc:sldMk cId="937294173" sldId="312"/>
            <ac:grpSpMk id="2" creationId="{62F405BE-559C-2BB0-56D9-15E4F0B7534F}"/>
          </ac:grpSpMkLst>
        </pc:grpChg>
        <pc:grpChg chg="del">
          <ac:chgData name="Júlia Sala" userId="63dc6f55-ae33-4c7b-8aed-08a0164ebd9e" providerId="ADAL" clId="{65E902F5-64B0-402B-B4ED-CAADF701BCE7}" dt="2025-10-21T14:23:30.086" v="1137" actId="478"/>
          <ac:grpSpMkLst>
            <pc:docMk/>
            <pc:sldMk cId="937294173" sldId="312"/>
            <ac:grpSpMk id="7" creationId="{10263577-2C4B-DC4A-CCF4-8B3E513E7193}"/>
          </ac:grpSpMkLst>
        </pc:grpChg>
        <pc:picChg chg="del">
          <ac:chgData name="Júlia Sala" userId="63dc6f55-ae33-4c7b-8aed-08a0164ebd9e" providerId="ADAL" clId="{65E902F5-64B0-402B-B4ED-CAADF701BCE7}" dt="2025-10-21T14:08:16.630" v="113" actId="478"/>
          <ac:picMkLst>
            <pc:docMk/>
            <pc:sldMk cId="937294173" sldId="312"/>
            <ac:picMk id="56" creationId="{97E203A6-CB5E-F98F-4F5B-64F14A5F075F}"/>
          </ac:picMkLst>
        </pc:picChg>
      </pc:sldChg>
      <pc:sldChg chg="addSp delSp modSp mod modNotesTx">
        <pc:chgData name="Júlia Sala" userId="63dc6f55-ae33-4c7b-8aed-08a0164ebd9e" providerId="ADAL" clId="{65E902F5-64B0-402B-B4ED-CAADF701BCE7}" dt="2025-10-22T08:00:27.491" v="3126" actId="20577"/>
        <pc:sldMkLst>
          <pc:docMk/>
          <pc:sldMk cId="2549465398" sldId="313"/>
        </pc:sldMkLst>
        <pc:spChg chg="mod">
          <ac:chgData name="Júlia Sala" userId="63dc6f55-ae33-4c7b-8aed-08a0164ebd9e" providerId="ADAL" clId="{65E902F5-64B0-402B-B4ED-CAADF701BCE7}" dt="2025-10-21T14:07:45.384" v="97" actId="790"/>
          <ac:spMkLst>
            <pc:docMk/>
            <pc:sldMk cId="2549465398" sldId="313"/>
            <ac:spMk id="2" creationId="{2777A289-E836-98EE-C868-56F0FB442B9B}"/>
          </ac:spMkLst>
        </pc:spChg>
        <pc:spChg chg="mod">
          <ac:chgData name="Júlia Sala" userId="63dc6f55-ae33-4c7b-8aed-08a0164ebd9e" providerId="ADAL" clId="{65E902F5-64B0-402B-B4ED-CAADF701BCE7}" dt="2025-10-22T07:49:24.644" v="3079" actId="114"/>
          <ac:spMkLst>
            <pc:docMk/>
            <pc:sldMk cId="2549465398" sldId="313"/>
            <ac:spMk id="4" creationId="{D380B605-CC1B-A112-5133-CE0725E1F842}"/>
          </ac:spMkLst>
        </pc:spChg>
        <pc:spChg chg="mod">
          <ac:chgData name="Júlia Sala" userId="63dc6f55-ae33-4c7b-8aed-08a0164ebd9e" providerId="ADAL" clId="{65E902F5-64B0-402B-B4ED-CAADF701BCE7}" dt="2025-10-22T07:27:15.770" v="1734" actId="790"/>
          <ac:spMkLst>
            <pc:docMk/>
            <pc:sldMk cId="2549465398" sldId="313"/>
            <ac:spMk id="6" creationId="{887B5C17-AC64-D6B6-DD43-A09CDB5F6E6D}"/>
          </ac:spMkLst>
        </pc:spChg>
        <pc:spChg chg="mod">
          <ac:chgData name="Júlia Sala" userId="63dc6f55-ae33-4c7b-8aed-08a0164ebd9e" providerId="ADAL" clId="{65E902F5-64B0-402B-B4ED-CAADF701BCE7}" dt="2025-10-22T07:27:15.770" v="1734" actId="790"/>
          <ac:spMkLst>
            <pc:docMk/>
            <pc:sldMk cId="2549465398" sldId="313"/>
            <ac:spMk id="8" creationId="{00EBB996-BF81-5F02-D97D-15A767229D92}"/>
          </ac:spMkLst>
        </pc:spChg>
        <pc:spChg chg="mod">
          <ac:chgData name="Júlia Sala" userId="63dc6f55-ae33-4c7b-8aed-08a0164ebd9e" providerId="ADAL" clId="{65E902F5-64B0-402B-B4ED-CAADF701BCE7}" dt="2025-10-22T07:27:15.770" v="1734" actId="790"/>
          <ac:spMkLst>
            <pc:docMk/>
            <pc:sldMk cId="2549465398" sldId="313"/>
            <ac:spMk id="9" creationId="{403EC703-04A7-5C3D-405F-5DD317BF2696}"/>
          </ac:spMkLst>
        </pc:spChg>
        <pc:spChg chg="mod">
          <ac:chgData name="Júlia Sala" userId="63dc6f55-ae33-4c7b-8aed-08a0164ebd9e" providerId="ADAL" clId="{65E902F5-64B0-402B-B4ED-CAADF701BCE7}" dt="2025-10-22T07:27:15.770" v="1734" actId="790"/>
          <ac:spMkLst>
            <pc:docMk/>
            <pc:sldMk cId="2549465398" sldId="313"/>
            <ac:spMk id="11" creationId="{28D14A6F-E839-C856-95D7-2272697FD2E1}"/>
          </ac:spMkLst>
        </pc:spChg>
        <pc:spChg chg="mod">
          <ac:chgData name="Júlia Sala" userId="63dc6f55-ae33-4c7b-8aed-08a0164ebd9e" providerId="ADAL" clId="{65E902F5-64B0-402B-B4ED-CAADF701BCE7}" dt="2025-10-22T07:27:15.770" v="1734" actId="790"/>
          <ac:spMkLst>
            <pc:docMk/>
            <pc:sldMk cId="2549465398" sldId="313"/>
            <ac:spMk id="12" creationId="{68AE7672-3D52-65FA-5B36-1F94D847A641}"/>
          </ac:spMkLst>
        </pc:spChg>
        <pc:spChg chg="mod">
          <ac:chgData name="Júlia Sala" userId="63dc6f55-ae33-4c7b-8aed-08a0164ebd9e" providerId="ADAL" clId="{65E902F5-64B0-402B-B4ED-CAADF701BCE7}" dt="2025-10-21T14:07:45.384" v="97" actId="790"/>
          <ac:spMkLst>
            <pc:docMk/>
            <pc:sldMk cId="2549465398" sldId="313"/>
            <ac:spMk id="15" creationId="{D3FBCD95-113B-0B8A-5D50-005B2A51081D}"/>
          </ac:spMkLst>
        </pc:spChg>
        <pc:spChg chg="mod">
          <ac:chgData name="Júlia Sala" userId="63dc6f55-ae33-4c7b-8aed-08a0164ebd9e" providerId="ADAL" clId="{65E902F5-64B0-402B-B4ED-CAADF701BCE7}" dt="2025-10-22T07:27:15.770" v="1734" actId="790"/>
          <ac:spMkLst>
            <pc:docMk/>
            <pc:sldMk cId="2549465398" sldId="313"/>
            <ac:spMk id="16" creationId="{02FC134B-4FAD-B88E-349D-A1A8C217349F}"/>
          </ac:spMkLst>
        </pc:spChg>
        <pc:spChg chg="mod">
          <ac:chgData name="Júlia Sala" userId="63dc6f55-ae33-4c7b-8aed-08a0164ebd9e" providerId="ADAL" clId="{65E902F5-64B0-402B-B4ED-CAADF701BCE7}" dt="2025-10-21T14:24:03.731" v="1161"/>
          <ac:spMkLst>
            <pc:docMk/>
            <pc:sldMk cId="2549465398" sldId="313"/>
            <ac:spMk id="17" creationId="{471EF4BE-8CA6-F064-5398-479AC42F598F}"/>
          </ac:spMkLst>
        </pc:spChg>
        <pc:spChg chg="mod">
          <ac:chgData name="Júlia Sala" userId="63dc6f55-ae33-4c7b-8aed-08a0164ebd9e" providerId="ADAL" clId="{65E902F5-64B0-402B-B4ED-CAADF701BCE7}" dt="2025-10-21T14:24:03.731" v="1161"/>
          <ac:spMkLst>
            <pc:docMk/>
            <pc:sldMk cId="2549465398" sldId="313"/>
            <ac:spMk id="18" creationId="{207D1070-BDF6-F35E-E77D-7C26BE1BEC63}"/>
          </ac:spMkLst>
        </pc:spChg>
        <pc:spChg chg="mod">
          <ac:chgData name="Júlia Sala" userId="63dc6f55-ae33-4c7b-8aed-08a0164ebd9e" providerId="ADAL" clId="{65E902F5-64B0-402B-B4ED-CAADF701BCE7}" dt="2025-10-21T14:24:03.731" v="1161"/>
          <ac:spMkLst>
            <pc:docMk/>
            <pc:sldMk cId="2549465398" sldId="313"/>
            <ac:spMk id="19" creationId="{F259717D-1E12-42D6-E3FA-67D95937823D}"/>
          </ac:spMkLst>
        </pc:spChg>
        <pc:spChg chg="mod">
          <ac:chgData name="Júlia Sala" userId="63dc6f55-ae33-4c7b-8aed-08a0164ebd9e" providerId="ADAL" clId="{65E902F5-64B0-402B-B4ED-CAADF701BCE7}" dt="2025-10-21T14:24:03.731" v="1161"/>
          <ac:spMkLst>
            <pc:docMk/>
            <pc:sldMk cId="2549465398" sldId="313"/>
            <ac:spMk id="20" creationId="{9975A6DD-0D88-F18E-69D7-6E5DCE02BAB6}"/>
          </ac:spMkLst>
        </pc:spChg>
        <pc:spChg chg="mod">
          <ac:chgData name="Júlia Sala" userId="63dc6f55-ae33-4c7b-8aed-08a0164ebd9e" providerId="ADAL" clId="{65E902F5-64B0-402B-B4ED-CAADF701BCE7}" dt="2025-10-21T14:24:03.731" v="1161"/>
          <ac:spMkLst>
            <pc:docMk/>
            <pc:sldMk cId="2549465398" sldId="313"/>
            <ac:spMk id="21" creationId="{7126092E-7AA6-8BC3-4A88-0A69915BE962}"/>
          </ac:spMkLst>
        </pc:spChg>
        <pc:spChg chg="mod">
          <ac:chgData name="Júlia Sala" userId="63dc6f55-ae33-4c7b-8aed-08a0164ebd9e" providerId="ADAL" clId="{65E902F5-64B0-402B-B4ED-CAADF701BCE7}" dt="2025-10-21T14:24:18.922" v="1164"/>
          <ac:spMkLst>
            <pc:docMk/>
            <pc:sldMk cId="2549465398" sldId="313"/>
            <ac:spMk id="29" creationId="{B6A24F4A-0F6F-0496-355C-F9BA853EC353}"/>
          </ac:spMkLst>
        </pc:spChg>
        <pc:spChg chg="mod">
          <ac:chgData name="Júlia Sala" userId="63dc6f55-ae33-4c7b-8aed-08a0164ebd9e" providerId="ADAL" clId="{65E902F5-64B0-402B-B4ED-CAADF701BCE7}" dt="2025-10-22T07:27:15.770" v="1734" actId="790"/>
          <ac:spMkLst>
            <pc:docMk/>
            <pc:sldMk cId="2549465398" sldId="313"/>
            <ac:spMk id="30" creationId="{B523EF02-FAF0-EE45-2172-020797A05BFF}"/>
          </ac:spMkLst>
        </pc:spChg>
        <pc:spChg chg="mod">
          <ac:chgData name="Júlia Sala" userId="63dc6f55-ae33-4c7b-8aed-08a0164ebd9e" providerId="ADAL" clId="{65E902F5-64B0-402B-B4ED-CAADF701BCE7}" dt="2025-10-21T14:24:30.992" v="1166" actId="108"/>
          <ac:spMkLst>
            <pc:docMk/>
            <pc:sldMk cId="2549465398" sldId="313"/>
            <ac:spMk id="32" creationId="{9AFA516D-A052-9BB3-AF46-B133FA4E75A2}"/>
          </ac:spMkLst>
        </pc:spChg>
        <pc:spChg chg="mod">
          <ac:chgData name="Júlia Sala" userId="63dc6f55-ae33-4c7b-8aed-08a0164ebd9e" providerId="ADAL" clId="{65E902F5-64B0-402B-B4ED-CAADF701BCE7}" dt="2025-10-22T07:27:15.770" v="1734" actId="790"/>
          <ac:spMkLst>
            <pc:docMk/>
            <pc:sldMk cId="2549465398" sldId="313"/>
            <ac:spMk id="33" creationId="{C998BA1D-C82C-072F-EE76-FE3A5117F3E6}"/>
          </ac:spMkLst>
        </pc:spChg>
        <pc:spChg chg="mod">
          <ac:chgData name="Júlia Sala" userId="63dc6f55-ae33-4c7b-8aed-08a0164ebd9e" providerId="ADAL" clId="{65E902F5-64B0-402B-B4ED-CAADF701BCE7}" dt="2025-10-21T14:24:18.922" v="1164"/>
          <ac:spMkLst>
            <pc:docMk/>
            <pc:sldMk cId="2549465398" sldId="313"/>
            <ac:spMk id="34" creationId="{589A3967-2BE0-4981-A761-AB532E2AD5DC}"/>
          </ac:spMkLst>
        </pc:spChg>
        <pc:spChg chg="mod">
          <ac:chgData name="Júlia Sala" userId="63dc6f55-ae33-4c7b-8aed-08a0164ebd9e" providerId="ADAL" clId="{65E902F5-64B0-402B-B4ED-CAADF701BCE7}" dt="2025-10-21T14:07:45.384" v="97" actId="790"/>
          <ac:spMkLst>
            <pc:docMk/>
            <pc:sldMk cId="2549465398" sldId="313"/>
            <ac:spMk id="42" creationId="{5544286E-2CD0-5FAF-DAA9-53406EB7CF7C}"/>
          </ac:spMkLst>
        </pc:spChg>
        <pc:spChg chg="mod">
          <ac:chgData name="Júlia Sala" userId="63dc6f55-ae33-4c7b-8aed-08a0164ebd9e" providerId="ADAL" clId="{65E902F5-64B0-402B-B4ED-CAADF701BCE7}" dt="2025-10-21T14:07:45.384" v="97" actId="790"/>
          <ac:spMkLst>
            <pc:docMk/>
            <pc:sldMk cId="2549465398" sldId="313"/>
            <ac:spMk id="43" creationId="{D8BA9F88-3A4A-DFE0-8FCA-561F8EC669B5}"/>
          </ac:spMkLst>
        </pc:spChg>
        <pc:spChg chg="mod">
          <ac:chgData name="Júlia Sala" userId="63dc6f55-ae33-4c7b-8aed-08a0164ebd9e" providerId="ADAL" clId="{65E902F5-64B0-402B-B4ED-CAADF701BCE7}" dt="2025-10-21T14:07:45.384" v="97" actId="790"/>
          <ac:spMkLst>
            <pc:docMk/>
            <pc:sldMk cId="2549465398" sldId="313"/>
            <ac:spMk id="44" creationId="{49E5AC43-2412-2C48-C0C7-53E4222AA375}"/>
          </ac:spMkLst>
        </pc:spChg>
        <pc:spChg chg="mod">
          <ac:chgData name="Júlia Sala" userId="63dc6f55-ae33-4c7b-8aed-08a0164ebd9e" providerId="ADAL" clId="{65E902F5-64B0-402B-B4ED-CAADF701BCE7}" dt="2025-10-21T14:07:45.384" v="97" actId="790"/>
          <ac:spMkLst>
            <pc:docMk/>
            <pc:sldMk cId="2549465398" sldId="313"/>
            <ac:spMk id="45" creationId="{A1669ED4-3818-6758-E761-570BE7FE67F8}"/>
          </ac:spMkLst>
        </pc:spChg>
        <pc:spChg chg="mod">
          <ac:chgData name="Júlia Sala" userId="63dc6f55-ae33-4c7b-8aed-08a0164ebd9e" providerId="ADAL" clId="{65E902F5-64B0-402B-B4ED-CAADF701BCE7}" dt="2025-10-21T14:07:45.384" v="97" actId="790"/>
          <ac:spMkLst>
            <pc:docMk/>
            <pc:sldMk cId="2549465398" sldId="313"/>
            <ac:spMk id="48" creationId="{AC0D8CC5-8B8F-CC5C-03DA-9840084C2DD7}"/>
          </ac:spMkLst>
        </pc:spChg>
        <pc:spChg chg="mod">
          <ac:chgData name="Júlia Sala" userId="63dc6f55-ae33-4c7b-8aed-08a0164ebd9e" providerId="ADAL" clId="{65E902F5-64B0-402B-B4ED-CAADF701BCE7}" dt="2025-10-22T07:27:15.770" v="1734" actId="790"/>
          <ac:spMkLst>
            <pc:docMk/>
            <pc:sldMk cId="2549465398" sldId="313"/>
            <ac:spMk id="50" creationId="{712B1007-4647-57A9-A225-28970D0768D3}"/>
          </ac:spMkLst>
        </pc:spChg>
        <pc:grpChg chg="add mod">
          <ac:chgData name="Júlia Sala" userId="63dc6f55-ae33-4c7b-8aed-08a0164ebd9e" providerId="ADAL" clId="{65E902F5-64B0-402B-B4ED-CAADF701BCE7}" dt="2025-10-21T14:08:19.790" v="116"/>
          <ac:grpSpMkLst>
            <pc:docMk/>
            <pc:sldMk cId="2549465398" sldId="313"/>
            <ac:grpSpMk id="5" creationId="{87E96519-759A-BED7-96F9-5C0AC02779D4}"/>
          </ac:grpSpMkLst>
        </pc:grpChg>
        <pc:grpChg chg="add mod">
          <ac:chgData name="Júlia Sala" userId="63dc6f55-ae33-4c7b-8aed-08a0164ebd9e" providerId="ADAL" clId="{65E902F5-64B0-402B-B4ED-CAADF701BCE7}" dt="2025-10-21T14:24:03.731" v="1161"/>
          <ac:grpSpMkLst>
            <pc:docMk/>
            <pc:sldMk cId="2549465398" sldId="313"/>
            <ac:grpSpMk id="13" creationId="{42F912EB-4289-00C9-C1A8-F85E6CA4B7B8}"/>
          </ac:grpSpMkLst>
        </pc:grpChg>
        <pc:grpChg chg="add mod">
          <ac:chgData name="Júlia Sala" userId="63dc6f55-ae33-4c7b-8aed-08a0164ebd9e" providerId="ADAL" clId="{65E902F5-64B0-402B-B4ED-CAADF701BCE7}" dt="2025-10-21T14:24:18.922" v="1164"/>
          <ac:grpSpMkLst>
            <pc:docMk/>
            <pc:sldMk cId="2549465398" sldId="313"/>
            <ac:grpSpMk id="28" creationId="{ECB1C1ED-55DB-B773-C296-221ED85BFE0F}"/>
          </ac:grpSpMkLst>
        </pc:grpChg>
        <pc:grpChg chg="add del">
          <ac:chgData name="Júlia Sala" userId="63dc6f55-ae33-4c7b-8aed-08a0164ebd9e" providerId="ADAL" clId="{65E902F5-64B0-402B-B4ED-CAADF701BCE7}" dt="2025-10-21T14:24:17.700" v="1163" actId="478"/>
          <ac:grpSpMkLst>
            <pc:docMk/>
            <pc:sldMk cId="2549465398" sldId="313"/>
            <ac:grpSpMk id="40" creationId="{47262002-BC5C-9A23-C54E-C652DD3FF276}"/>
          </ac:grpSpMkLst>
        </pc:grpChg>
        <pc:picChg chg="del">
          <ac:chgData name="Júlia Sala" userId="63dc6f55-ae33-4c7b-8aed-08a0164ebd9e" providerId="ADAL" clId="{65E902F5-64B0-402B-B4ED-CAADF701BCE7}" dt="2025-10-21T14:08:19.624" v="115" actId="478"/>
          <ac:picMkLst>
            <pc:docMk/>
            <pc:sldMk cId="2549465398" sldId="313"/>
            <ac:picMk id="55" creationId="{42F06AAB-9FEB-E5B5-DC35-FA0D26AC5A32}"/>
          </ac:picMkLst>
        </pc:picChg>
        <pc:cxnChg chg="mod">
          <ac:chgData name="Júlia Sala" userId="63dc6f55-ae33-4c7b-8aed-08a0164ebd9e" providerId="ADAL" clId="{65E902F5-64B0-402B-B4ED-CAADF701BCE7}" dt="2025-10-21T14:24:03.731" v="1161"/>
          <ac:cxnSpMkLst>
            <pc:docMk/>
            <pc:sldMk cId="2549465398" sldId="313"/>
            <ac:cxnSpMk id="22" creationId="{BB5A62F2-D9D5-2014-A592-8E0AFE66846A}"/>
          </ac:cxnSpMkLst>
        </pc:cxnChg>
        <pc:cxnChg chg="mod">
          <ac:chgData name="Júlia Sala" userId="63dc6f55-ae33-4c7b-8aed-08a0164ebd9e" providerId="ADAL" clId="{65E902F5-64B0-402B-B4ED-CAADF701BCE7}" dt="2025-10-21T14:24:03.731" v="1161"/>
          <ac:cxnSpMkLst>
            <pc:docMk/>
            <pc:sldMk cId="2549465398" sldId="313"/>
            <ac:cxnSpMk id="23" creationId="{8B4E720C-48D0-C881-F461-143402D29395}"/>
          </ac:cxnSpMkLst>
        </pc:cxnChg>
        <pc:cxnChg chg="mod">
          <ac:chgData name="Júlia Sala" userId="63dc6f55-ae33-4c7b-8aed-08a0164ebd9e" providerId="ADAL" clId="{65E902F5-64B0-402B-B4ED-CAADF701BCE7}" dt="2025-10-21T14:24:03.731" v="1161"/>
          <ac:cxnSpMkLst>
            <pc:docMk/>
            <pc:sldMk cId="2549465398" sldId="313"/>
            <ac:cxnSpMk id="24" creationId="{87086678-CEDE-4A97-25BC-3A6F2BD799FB}"/>
          </ac:cxnSpMkLst>
        </pc:cxnChg>
        <pc:cxnChg chg="mod">
          <ac:chgData name="Júlia Sala" userId="63dc6f55-ae33-4c7b-8aed-08a0164ebd9e" providerId="ADAL" clId="{65E902F5-64B0-402B-B4ED-CAADF701BCE7}" dt="2025-10-21T14:24:03.731" v="1161"/>
          <ac:cxnSpMkLst>
            <pc:docMk/>
            <pc:sldMk cId="2549465398" sldId="313"/>
            <ac:cxnSpMk id="27" creationId="{D9674757-E205-7B7A-2A45-B42D7DB88BE0}"/>
          </ac:cxnSpMkLst>
        </pc:cxnChg>
        <pc:cxnChg chg="mod">
          <ac:chgData name="Júlia Sala" userId="63dc6f55-ae33-4c7b-8aed-08a0164ebd9e" providerId="ADAL" clId="{65E902F5-64B0-402B-B4ED-CAADF701BCE7}" dt="2025-10-21T14:24:18.922" v="1164"/>
          <ac:cxnSpMkLst>
            <pc:docMk/>
            <pc:sldMk cId="2549465398" sldId="313"/>
            <ac:cxnSpMk id="35" creationId="{E875F8AB-B751-A423-2BDB-0A431480FF13}"/>
          </ac:cxnSpMkLst>
        </pc:cxnChg>
        <pc:cxnChg chg="mod">
          <ac:chgData name="Júlia Sala" userId="63dc6f55-ae33-4c7b-8aed-08a0164ebd9e" providerId="ADAL" clId="{65E902F5-64B0-402B-B4ED-CAADF701BCE7}" dt="2025-10-21T14:24:18.922" v="1164"/>
          <ac:cxnSpMkLst>
            <pc:docMk/>
            <pc:sldMk cId="2549465398" sldId="313"/>
            <ac:cxnSpMk id="36" creationId="{AB5C57F1-4BF6-DAB4-4500-F4DC0302BDCB}"/>
          </ac:cxnSpMkLst>
        </pc:cxnChg>
        <pc:cxnChg chg="mod">
          <ac:chgData name="Júlia Sala" userId="63dc6f55-ae33-4c7b-8aed-08a0164ebd9e" providerId="ADAL" clId="{65E902F5-64B0-402B-B4ED-CAADF701BCE7}" dt="2025-10-21T14:24:18.922" v="1164"/>
          <ac:cxnSpMkLst>
            <pc:docMk/>
            <pc:sldMk cId="2549465398" sldId="313"/>
            <ac:cxnSpMk id="37" creationId="{BE6E99BD-8669-0994-EBD8-3A0844FC322A}"/>
          </ac:cxnSpMkLst>
        </pc:cxnChg>
        <pc:cxnChg chg="mod">
          <ac:chgData name="Júlia Sala" userId="63dc6f55-ae33-4c7b-8aed-08a0164ebd9e" providerId="ADAL" clId="{65E902F5-64B0-402B-B4ED-CAADF701BCE7}" dt="2025-10-21T14:24:18.922" v="1164"/>
          <ac:cxnSpMkLst>
            <pc:docMk/>
            <pc:sldMk cId="2549465398" sldId="313"/>
            <ac:cxnSpMk id="38" creationId="{6C8AA212-E232-A173-DF18-7A7C4BB58314}"/>
          </ac:cxnSpMkLst>
        </pc:cxnChg>
      </pc:sldChg>
      <pc:sldChg chg="addSp delSp modSp mod">
        <pc:chgData name="Júlia Sala" userId="63dc6f55-ae33-4c7b-8aed-08a0164ebd9e" providerId="ADAL" clId="{65E902F5-64B0-402B-B4ED-CAADF701BCE7}" dt="2025-10-22T09:15:13.285" v="3134" actId="20577"/>
        <pc:sldMkLst>
          <pc:docMk/>
          <pc:sldMk cId="2602432883" sldId="314"/>
        </pc:sldMkLst>
        <pc:spChg chg="mod">
          <ac:chgData name="Júlia Sala" userId="63dc6f55-ae33-4c7b-8aed-08a0164ebd9e" providerId="ADAL" clId="{65E902F5-64B0-402B-B4ED-CAADF701BCE7}" dt="2025-10-22T07:27:15.770" v="1734" actId="790"/>
          <ac:spMkLst>
            <pc:docMk/>
            <pc:sldMk cId="2602432883" sldId="314"/>
            <ac:spMk id="3" creationId="{FF7B510E-C1F1-A039-6787-CB40E1321B21}"/>
          </ac:spMkLst>
        </pc:spChg>
        <pc:spChg chg="mod">
          <ac:chgData name="Júlia Sala" userId="63dc6f55-ae33-4c7b-8aed-08a0164ebd9e" providerId="ADAL" clId="{65E902F5-64B0-402B-B4ED-CAADF701BCE7}" dt="2025-10-21T14:25:50.450" v="1333" actId="20577"/>
          <ac:spMkLst>
            <pc:docMk/>
            <pc:sldMk cId="2602432883" sldId="314"/>
            <ac:spMk id="7" creationId="{B6362538-FD84-3D5D-139A-6868F516E697}"/>
          </ac:spMkLst>
        </pc:spChg>
        <pc:spChg chg="mod">
          <ac:chgData name="Júlia Sala" userId="63dc6f55-ae33-4c7b-8aed-08a0164ebd9e" providerId="ADAL" clId="{65E902F5-64B0-402B-B4ED-CAADF701BCE7}" dt="2025-10-21T14:08:22.241" v="118"/>
          <ac:spMkLst>
            <pc:docMk/>
            <pc:sldMk cId="2602432883" sldId="314"/>
            <ac:spMk id="8" creationId="{D2CF1648-DAB5-B37F-B3A3-8F6B8BD620C9}"/>
          </ac:spMkLst>
        </pc:spChg>
        <pc:spChg chg="mod">
          <ac:chgData name="Júlia Sala" userId="63dc6f55-ae33-4c7b-8aed-08a0164ebd9e" providerId="ADAL" clId="{65E902F5-64B0-402B-B4ED-CAADF701BCE7}" dt="2025-10-21T13:20:16.617" v="11" actId="1076"/>
          <ac:spMkLst>
            <pc:docMk/>
            <pc:sldMk cId="2602432883" sldId="314"/>
            <ac:spMk id="9" creationId="{28129C2C-B3B7-9209-CC41-84CA2BA17DF9}"/>
          </ac:spMkLst>
        </pc:spChg>
        <pc:spChg chg="mod">
          <ac:chgData name="Júlia Sala" userId="63dc6f55-ae33-4c7b-8aed-08a0164ebd9e" providerId="ADAL" clId="{65E902F5-64B0-402B-B4ED-CAADF701BCE7}" dt="2025-10-22T07:27:15.770" v="1734" actId="790"/>
          <ac:spMkLst>
            <pc:docMk/>
            <pc:sldMk cId="2602432883" sldId="314"/>
            <ac:spMk id="11" creationId="{C057A3BD-3828-C9EE-E5F9-45786992D723}"/>
          </ac:spMkLst>
        </pc:spChg>
        <pc:spChg chg="mod">
          <ac:chgData name="Júlia Sala" userId="63dc6f55-ae33-4c7b-8aed-08a0164ebd9e" providerId="ADAL" clId="{65E902F5-64B0-402B-B4ED-CAADF701BCE7}" dt="2025-10-21T14:08:22.241" v="118"/>
          <ac:spMkLst>
            <pc:docMk/>
            <pc:sldMk cId="2602432883" sldId="314"/>
            <ac:spMk id="13" creationId="{C2982E93-5140-7302-C2DC-767E176AF87B}"/>
          </ac:spMkLst>
        </pc:spChg>
        <pc:spChg chg="mod">
          <ac:chgData name="Júlia Sala" userId="63dc6f55-ae33-4c7b-8aed-08a0164ebd9e" providerId="ADAL" clId="{65E902F5-64B0-402B-B4ED-CAADF701BCE7}" dt="2025-10-22T07:27:15.770" v="1734" actId="790"/>
          <ac:spMkLst>
            <pc:docMk/>
            <pc:sldMk cId="2602432883" sldId="314"/>
            <ac:spMk id="15" creationId="{DD1B38E1-57ED-C1AC-3939-D300F19A03D8}"/>
          </ac:spMkLst>
        </pc:spChg>
        <pc:spChg chg="mod">
          <ac:chgData name="Júlia Sala" userId="63dc6f55-ae33-4c7b-8aed-08a0164ebd9e" providerId="ADAL" clId="{65E902F5-64B0-402B-B4ED-CAADF701BCE7}" dt="2025-10-21T14:07:45.384" v="97" actId="790"/>
          <ac:spMkLst>
            <pc:docMk/>
            <pc:sldMk cId="2602432883" sldId="314"/>
            <ac:spMk id="20" creationId="{37A160CE-6F0E-DC52-F8BB-0BBEF43B48E2}"/>
          </ac:spMkLst>
        </pc:spChg>
        <pc:spChg chg="mod">
          <ac:chgData name="Júlia Sala" userId="63dc6f55-ae33-4c7b-8aed-08a0164ebd9e" providerId="ADAL" clId="{65E902F5-64B0-402B-B4ED-CAADF701BCE7}" dt="2025-10-21T14:24:44.906" v="1171" actId="20577"/>
          <ac:spMkLst>
            <pc:docMk/>
            <pc:sldMk cId="2602432883" sldId="314"/>
            <ac:spMk id="34" creationId="{8F6BB1E1-FDE8-1165-1619-B9BECD90E4CF}"/>
          </ac:spMkLst>
        </pc:spChg>
        <pc:spChg chg="mod">
          <ac:chgData name="Júlia Sala" userId="63dc6f55-ae33-4c7b-8aed-08a0164ebd9e" providerId="ADAL" clId="{65E902F5-64B0-402B-B4ED-CAADF701BCE7}" dt="2025-10-21T14:24:48.631" v="1189" actId="20577"/>
          <ac:spMkLst>
            <pc:docMk/>
            <pc:sldMk cId="2602432883" sldId="314"/>
            <ac:spMk id="37" creationId="{E34F85C3-1AA3-1390-993C-19CF420A74D1}"/>
          </ac:spMkLst>
        </pc:spChg>
        <pc:spChg chg="mod">
          <ac:chgData name="Júlia Sala" userId="63dc6f55-ae33-4c7b-8aed-08a0164ebd9e" providerId="ADAL" clId="{65E902F5-64B0-402B-B4ED-CAADF701BCE7}" dt="2025-10-22T07:55:20.502" v="3124" actId="114"/>
          <ac:spMkLst>
            <pc:docMk/>
            <pc:sldMk cId="2602432883" sldId="314"/>
            <ac:spMk id="38" creationId="{73E616C7-E84E-04E9-6C68-08A57B11EA0B}"/>
          </ac:spMkLst>
        </pc:spChg>
        <pc:spChg chg="mod">
          <ac:chgData name="Júlia Sala" userId="63dc6f55-ae33-4c7b-8aed-08a0164ebd9e" providerId="ADAL" clId="{65E902F5-64B0-402B-B4ED-CAADF701BCE7}" dt="2025-10-21T14:25:06.714" v="1243" actId="20577"/>
          <ac:spMkLst>
            <pc:docMk/>
            <pc:sldMk cId="2602432883" sldId="314"/>
            <ac:spMk id="39" creationId="{94B84D17-DC01-2588-4945-1C63AC28D632}"/>
          </ac:spMkLst>
        </pc:spChg>
        <pc:spChg chg="mod">
          <ac:chgData name="Júlia Sala" userId="63dc6f55-ae33-4c7b-8aed-08a0164ebd9e" providerId="ADAL" clId="{65E902F5-64B0-402B-B4ED-CAADF701BCE7}" dt="2025-10-21T14:25:34.327" v="1317" actId="20577"/>
          <ac:spMkLst>
            <pc:docMk/>
            <pc:sldMk cId="2602432883" sldId="314"/>
            <ac:spMk id="40" creationId="{20FDE9BA-143B-2CB4-01EC-C9E75119556E}"/>
          </ac:spMkLst>
        </pc:spChg>
        <pc:spChg chg="mod">
          <ac:chgData name="Júlia Sala" userId="63dc6f55-ae33-4c7b-8aed-08a0164ebd9e" providerId="ADAL" clId="{65E902F5-64B0-402B-B4ED-CAADF701BCE7}" dt="2025-10-21T13:20:27.984" v="12" actId="1076"/>
          <ac:spMkLst>
            <pc:docMk/>
            <pc:sldMk cId="2602432883" sldId="314"/>
            <ac:spMk id="50" creationId="{661161AE-AFA3-5F12-B5DB-C911FF7C0665}"/>
          </ac:spMkLst>
        </pc:spChg>
        <pc:spChg chg="mod">
          <ac:chgData name="Júlia Sala" userId="63dc6f55-ae33-4c7b-8aed-08a0164ebd9e" providerId="ADAL" clId="{65E902F5-64B0-402B-B4ED-CAADF701BCE7}" dt="2025-10-21T14:30:50.635" v="1573" actId="20577"/>
          <ac:spMkLst>
            <pc:docMk/>
            <pc:sldMk cId="2602432883" sldId="314"/>
            <ac:spMk id="51" creationId="{C20BD2FB-2321-AC00-FA9B-83E43CB49197}"/>
          </ac:spMkLst>
        </pc:spChg>
        <pc:spChg chg="mod">
          <ac:chgData name="Júlia Sala" userId="63dc6f55-ae33-4c7b-8aed-08a0164ebd9e" providerId="ADAL" clId="{65E902F5-64B0-402B-B4ED-CAADF701BCE7}" dt="2025-10-22T07:27:15.770" v="1734" actId="790"/>
          <ac:spMkLst>
            <pc:docMk/>
            <pc:sldMk cId="2602432883" sldId="314"/>
            <ac:spMk id="53" creationId="{685C2444-719B-AC3A-B4C5-57A20D415787}"/>
          </ac:spMkLst>
        </pc:spChg>
        <pc:spChg chg="mod">
          <ac:chgData name="Júlia Sala" userId="63dc6f55-ae33-4c7b-8aed-08a0164ebd9e" providerId="ADAL" clId="{65E902F5-64B0-402B-B4ED-CAADF701BCE7}" dt="2025-10-21T14:07:45.384" v="97" actId="790"/>
          <ac:spMkLst>
            <pc:docMk/>
            <pc:sldMk cId="2602432883" sldId="314"/>
            <ac:spMk id="54" creationId="{9273F194-CC70-460B-752B-9E90C21A9DD0}"/>
          </ac:spMkLst>
        </pc:spChg>
        <pc:spChg chg="mod">
          <ac:chgData name="Júlia Sala" userId="63dc6f55-ae33-4c7b-8aed-08a0164ebd9e" providerId="ADAL" clId="{65E902F5-64B0-402B-B4ED-CAADF701BCE7}" dt="2025-10-21T14:07:45.384" v="97" actId="790"/>
          <ac:spMkLst>
            <pc:docMk/>
            <pc:sldMk cId="2602432883" sldId="314"/>
            <ac:spMk id="62" creationId="{6E2A94B8-4224-27B4-A046-1E4A286AD9B9}"/>
          </ac:spMkLst>
        </pc:spChg>
        <pc:spChg chg="mod">
          <ac:chgData name="Júlia Sala" userId="63dc6f55-ae33-4c7b-8aed-08a0164ebd9e" providerId="ADAL" clId="{65E902F5-64B0-402B-B4ED-CAADF701BCE7}" dt="2025-10-22T07:27:15.770" v="1734" actId="790"/>
          <ac:spMkLst>
            <pc:docMk/>
            <pc:sldMk cId="2602432883" sldId="314"/>
            <ac:spMk id="79" creationId="{B3C6E879-FA7F-3FA1-1083-ECC9AB62FC62}"/>
          </ac:spMkLst>
        </pc:spChg>
        <pc:spChg chg="mod">
          <ac:chgData name="Júlia Sala" userId="63dc6f55-ae33-4c7b-8aed-08a0164ebd9e" providerId="ADAL" clId="{65E902F5-64B0-402B-B4ED-CAADF701BCE7}" dt="2025-10-21T14:25:22.821" v="1275" actId="20577"/>
          <ac:spMkLst>
            <pc:docMk/>
            <pc:sldMk cId="2602432883" sldId="314"/>
            <ac:spMk id="80" creationId="{5BCF1C3A-69CA-A3DA-2E94-EC1645535273}"/>
          </ac:spMkLst>
        </pc:spChg>
        <pc:spChg chg="mod">
          <ac:chgData name="Júlia Sala" userId="63dc6f55-ae33-4c7b-8aed-08a0164ebd9e" providerId="ADAL" clId="{65E902F5-64B0-402B-B4ED-CAADF701BCE7}" dt="2025-10-22T07:27:15.770" v="1734" actId="790"/>
          <ac:spMkLst>
            <pc:docMk/>
            <pc:sldMk cId="2602432883" sldId="314"/>
            <ac:spMk id="81" creationId="{BEC63305-4AAF-B703-F5D0-864D15D0317D}"/>
          </ac:spMkLst>
        </pc:spChg>
        <pc:spChg chg="mod">
          <ac:chgData name="Júlia Sala" userId="63dc6f55-ae33-4c7b-8aed-08a0164ebd9e" providerId="ADAL" clId="{65E902F5-64B0-402B-B4ED-CAADF701BCE7}" dt="2025-10-22T07:27:15.770" v="1734" actId="790"/>
          <ac:spMkLst>
            <pc:docMk/>
            <pc:sldMk cId="2602432883" sldId="314"/>
            <ac:spMk id="82" creationId="{61531C9A-AA15-1BA4-9D15-4D047454B00C}"/>
          </ac:spMkLst>
        </pc:spChg>
        <pc:spChg chg="mod">
          <ac:chgData name="Júlia Sala" userId="63dc6f55-ae33-4c7b-8aed-08a0164ebd9e" providerId="ADAL" clId="{65E902F5-64B0-402B-B4ED-CAADF701BCE7}" dt="2025-10-22T07:27:15.770" v="1734" actId="790"/>
          <ac:spMkLst>
            <pc:docMk/>
            <pc:sldMk cId="2602432883" sldId="314"/>
            <ac:spMk id="84" creationId="{657090EA-D16B-7122-63F8-FE92E25350B8}"/>
          </ac:spMkLst>
        </pc:spChg>
        <pc:spChg chg="mod">
          <ac:chgData name="Júlia Sala" userId="63dc6f55-ae33-4c7b-8aed-08a0164ebd9e" providerId="ADAL" clId="{65E902F5-64B0-402B-B4ED-CAADF701BCE7}" dt="2025-10-22T09:15:13.285" v="3134" actId="20577"/>
          <ac:spMkLst>
            <pc:docMk/>
            <pc:sldMk cId="2602432883" sldId="314"/>
            <ac:spMk id="85" creationId="{25CC6808-C24B-A932-2FB6-0F71D24FB910}"/>
          </ac:spMkLst>
        </pc:spChg>
        <pc:spChg chg="mod">
          <ac:chgData name="Júlia Sala" userId="63dc6f55-ae33-4c7b-8aed-08a0164ebd9e" providerId="ADAL" clId="{65E902F5-64B0-402B-B4ED-CAADF701BCE7}" dt="2025-10-22T07:27:15.770" v="1734" actId="790"/>
          <ac:spMkLst>
            <pc:docMk/>
            <pc:sldMk cId="2602432883" sldId="314"/>
            <ac:spMk id="88" creationId="{476AF51D-1A87-BEE8-58A4-FD923D1DFD10}"/>
          </ac:spMkLst>
        </pc:spChg>
        <pc:grpChg chg="add mod">
          <ac:chgData name="Júlia Sala" userId="63dc6f55-ae33-4c7b-8aed-08a0164ebd9e" providerId="ADAL" clId="{65E902F5-64B0-402B-B4ED-CAADF701BCE7}" dt="2025-10-21T14:08:22.241" v="118"/>
          <ac:grpSpMkLst>
            <pc:docMk/>
            <pc:sldMk cId="2602432883" sldId="314"/>
            <ac:grpSpMk id="5" creationId="{2BD084A1-716E-AE47-9965-B25EA1C9DF60}"/>
          </ac:grpSpMkLst>
        </pc:grpChg>
        <pc:picChg chg="del">
          <ac:chgData name="Júlia Sala" userId="63dc6f55-ae33-4c7b-8aed-08a0164ebd9e" providerId="ADAL" clId="{65E902F5-64B0-402B-B4ED-CAADF701BCE7}" dt="2025-10-21T14:08:22.066" v="117" actId="478"/>
          <ac:picMkLst>
            <pc:docMk/>
            <pc:sldMk cId="2602432883" sldId="314"/>
            <ac:picMk id="6" creationId="{D4383455-8FC6-2BED-F9F0-E36E195589A2}"/>
          </ac:picMkLst>
        </pc:picChg>
        <pc:picChg chg="mod">
          <ac:chgData name="Júlia Sala" userId="63dc6f55-ae33-4c7b-8aed-08a0164ebd9e" providerId="ADAL" clId="{65E902F5-64B0-402B-B4ED-CAADF701BCE7}" dt="2025-10-21T13:20:36.621" v="33" actId="1037"/>
          <ac:picMkLst>
            <pc:docMk/>
            <pc:sldMk cId="2602432883" sldId="314"/>
            <ac:picMk id="49" creationId="{BA40683E-D3B0-0120-CAE8-D80D82611561}"/>
          </ac:picMkLst>
        </pc:picChg>
        <pc:picChg chg="mod">
          <ac:chgData name="Júlia Sala" userId="63dc6f55-ae33-4c7b-8aed-08a0164ebd9e" providerId="ADAL" clId="{65E902F5-64B0-402B-B4ED-CAADF701BCE7}" dt="2025-10-21T13:20:38.272" v="36" actId="1035"/>
          <ac:picMkLst>
            <pc:docMk/>
            <pc:sldMk cId="2602432883" sldId="314"/>
            <ac:picMk id="52" creationId="{6D8123E0-9853-ACFA-1EE4-02D51072E91B}"/>
          </ac:picMkLst>
        </pc:picChg>
      </pc:sldChg>
      <pc:sldChg chg="addSp delSp modSp mod">
        <pc:chgData name="Júlia Sala" userId="63dc6f55-ae33-4c7b-8aed-08a0164ebd9e" providerId="ADAL" clId="{65E902F5-64B0-402B-B4ED-CAADF701BCE7}" dt="2025-10-22T07:55:14.689" v="3122" actId="114"/>
        <pc:sldMkLst>
          <pc:docMk/>
          <pc:sldMk cId="1395578617" sldId="316"/>
        </pc:sldMkLst>
        <pc:spChg chg="mod">
          <ac:chgData name="Júlia Sala" userId="63dc6f55-ae33-4c7b-8aed-08a0164ebd9e" providerId="ADAL" clId="{65E902F5-64B0-402B-B4ED-CAADF701BCE7}" dt="2025-10-22T07:27:15.770" v="1734" actId="790"/>
          <ac:spMkLst>
            <pc:docMk/>
            <pc:sldMk cId="1395578617" sldId="316"/>
            <ac:spMk id="2" creationId="{368C67B7-2520-FD9B-3B10-6BC5EB7F8C2C}"/>
          </ac:spMkLst>
        </pc:spChg>
        <pc:spChg chg="mod">
          <ac:chgData name="Júlia Sala" userId="63dc6f55-ae33-4c7b-8aed-08a0164ebd9e" providerId="ADAL" clId="{65E902F5-64B0-402B-B4ED-CAADF701BCE7}" dt="2025-10-22T07:39:48.722" v="2993" actId="20577"/>
          <ac:spMkLst>
            <pc:docMk/>
            <pc:sldMk cId="1395578617" sldId="316"/>
            <ac:spMk id="3" creationId="{0A6D9F56-5364-FDB9-0A08-A1D14616D68C}"/>
          </ac:spMkLst>
        </pc:spChg>
        <pc:spChg chg="mod">
          <ac:chgData name="Júlia Sala" userId="63dc6f55-ae33-4c7b-8aed-08a0164ebd9e" providerId="ADAL" clId="{65E902F5-64B0-402B-B4ED-CAADF701BCE7}" dt="2025-10-22T07:38:47.253" v="2779" actId="20577"/>
          <ac:spMkLst>
            <pc:docMk/>
            <pc:sldMk cId="1395578617" sldId="316"/>
            <ac:spMk id="6" creationId="{E60DC84E-196B-8FD9-7D32-7195757A4372}"/>
          </ac:spMkLst>
        </pc:spChg>
        <pc:spChg chg="mod">
          <ac:chgData name="Júlia Sala" userId="63dc6f55-ae33-4c7b-8aed-08a0164ebd9e" providerId="ADAL" clId="{65E902F5-64B0-402B-B4ED-CAADF701BCE7}" dt="2025-10-22T07:38:32.772" v="2709" actId="20577"/>
          <ac:spMkLst>
            <pc:docMk/>
            <pc:sldMk cId="1395578617" sldId="316"/>
            <ac:spMk id="7" creationId="{B6362538-FD84-3D5D-139A-6868F516E697}"/>
          </ac:spMkLst>
        </pc:spChg>
        <pc:spChg chg="mod">
          <ac:chgData name="Júlia Sala" userId="63dc6f55-ae33-4c7b-8aed-08a0164ebd9e" providerId="ADAL" clId="{65E902F5-64B0-402B-B4ED-CAADF701BCE7}" dt="2025-10-21T14:07:45.384" v="97" actId="790"/>
          <ac:spMkLst>
            <pc:docMk/>
            <pc:sldMk cId="1395578617" sldId="316"/>
            <ac:spMk id="9" creationId="{273B9399-F4C1-8C71-7944-EC6DD482BE02}"/>
          </ac:spMkLst>
        </pc:spChg>
        <pc:spChg chg="mod">
          <ac:chgData name="Júlia Sala" userId="63dc6f55-ae33-4c7b-8aed-08a0164ebd9e" providerId="ADAL" clId="{65E902F5-64B0-402B-B4ED-CAADF701BCE7}" dt="2025-10-21T14:07:45.384" v="97" actId="790"/>
          <ac:spMkLst>
            <pc:docMk/>
            <pc:sldMk cId="1395578617" sldId="316"/>
            <ac:spMk id="12" creationId="{E2D4E8DB-2801-2C45-EAB2-3BED8F6E45B9}"/>
          </ac:spMkLst>
        </pc:spChg>
        <pc:spChg chg="mod">
          <ac:chgData name="Júlia Sala" userId="63dc6f55-ae33-4c7b-8aed-08a0164ebd9e" providerId="ADAL" clId="{65E902F5-64B0-402B-B4ED-CAADF701BCE7}" dt="2025-10-21T14:07:45.384" v="97" actId="790"/>
          <ac:spMkLst>
            <pc:docMk/>
            <pc:sldMk cId="1395578617" sldId="316"/>
            <ac:spMk id="22" creationId="{A91D7AF1-37D1-87E3-73F9-285435FF214F}"/>
          </ac:spMkLst>
        </pc:spChg>
        <pc:spChg chg="mod">
          <ac:chgData name="Júlia Sala" userId="63dc6f55-ae33-4c7b-8aed-08a0164ebd9e" providerId="ADAL" clId="{65E902F5-64B0-402B-B4ED-CAADF701BCE7}" dt="2025-10-22T07:39:01.956" v="2837" actId="20577"/>
          <ac:spMkLst>
            <pc:docMk/>
            <pc:sldMk cId="1395578617" sldId="316"/>
            <ac:spMk id="23" creationId="{CDC9EDF0-B6D1-8A8E-1897-D50773650417}"/>
          </ac:spMkLst>
        </pc:spChg>
        <pc:spChg chg="mod">
          <ac:chgData name="Júlia Sala" userId="63dc6f55-ae33-4c7b-8aed-08a0164ebd9e" providerId="ADAL" clId="{65E902F5-64B0-402B-B4ED-CAADF701BCE7}" dt="2025-10-22T07:27:15.770" v="1734" actId="790"/>
          <ac:spMkLst>
            <pc:docMk/>
            <pc:sldMk cId="1395578617" sldId="316"/>
            <ac:spMk id="24" creationId="{6B22FB60-1ACA-4ECA-7F65-D2232908E79E}"/>
          </ac:spMkLst>
        </pc:spChg>
        <pc:spChg chg="mod">
          <ac:chgData name="Júlia Sala" userId="63dc6f55-ae33-4c7b-8aed-08a0164ebd9e" providerId="ADAL" clId="{65E902F5-64B0-402B-B4ED-CAADF701BCE7}" dt="2025-10-22T07:39:32.792" v="2934" actId="20577"/>
          <ac:spMkLst>
            <pc:docMk/>
            <pc:sldMk cId="1395578617" sldId="316"/>
            <ac:spMk id="25" creationId="{E85EA081-F13E-285C-3D44-7678A342D9C4}"/>
          </ac:spMkLst>
        </pc:spChg>
        <pc:spChg chg="mod">
          <ac:chgData name="Júlia Sala" userId="63dc6f55-ae33-4c7b-8aed-08a0164ebd9e" providerId="ADAL" clId="{65E902F5-64B0-402B-B4ED-CAADF701BCE7}" dt="2025-10-22T07:27:15.770" v="1734" actId="790"/>
          <ac:spMkLst>
            <pc:docMk/>
            <pc:sldMk cId="1395578617" sldId="316"/>
            <ac:spMk id="26" creationId="{1FC2AB69-E980-13C7-4E07-2839833704B2}"/>
          </ac:spMkLst>
        </pc:spChg>
        <pc:spChg chg="mod">
          <ac:chgData name="Júlia Sala" userId="63dc6f55-ae33-4c7b-8aed-08a0164ebd9e" providerId="ADAL" clId="{65E902F5-64B0-402B-B4ED-CAADF701BCE7}" dt="2025-10-22T07:39:43.305" v="2986" actId="20577"/>
          <ac:spMkLst>
            <pc:docMk/>
            <pc:sldMk cId="1395578617" sldId="316"/>
            <ac:spMk id="27" creationId="{9DC0E74E-4073-B9EE-158A-86C31237A0AB}"/>
          </ac:spMkLst>
        </pc:spChg>
        <pc:spChg chg="mod">
          <ac:chgData name="Júlia Sala" userId="63dc6f55-ae33-4c7b-8aed-08a0164ebd9e" providerId="ADAL" clId="{65E902F5-64B0-402B-B4ED-CAADF701BCE7}" dt="2025-10-22T07:27:15.770" v="1734" actId="790"/>
          <ac:spMkLst>
            <pc:docMk/>
            <pc:sldMk cId="1395578617" sldId="316"/>
            <ac:spMk id="31" creationId="{5EF17ACC-4456-3EE1-1CB9-829811FE8F60}"/>
          </ac:spMkLst>
        </pc:spChg>
        <pc:spChg chg="mod">
          <ac:chgData name="Júlia Sala" userId="63dc6f55-ae33-4c7b-8aed-08a0164ebd9e" providerId="ADAL" clId="{65E902F5-64B0-402B-B4ED-CAADF701BCE7}" dt="2025-10-22T07:27:15.770" v="1734" actId="790"/>
          <ac:spMkLst>
            <pc:docMk/>
            <pc:sldMk cId="1395578617" sldId="316"/>
            <ac:spMk id="32" creationId="{4D66510F-6584-EED8-74CA-51D7D56C5D9C}"/>
          </ac:spMkLst>
        </pc:spChg>
        <pc:spChg chg="mod">
          <ac:chgData name="Júlia Sala" userId="63dc6f55-ae33-4c7b-8aed-08a0164ebd9e" providerId="ADAL" clId="{65E902F5-64B0-402B-B4ED-CAADF701BCE7}" dt="2025-10-22T07:38:25.692" v="2682" actId="20577"/>
          <ac:spMkLst>
            <pc:docMk/>
            <pc:sldMk cId="1395578617" sldId="316"/>
            <ac:spMk id="36" creationId="{B22A32F9-0E03-FCCF-B480-83E510352849}"/>
          </ac:spMkLst>
        </pc:spChg>
        <pc:spChg chg="mod">
          <ac:chgData name="Júlia Sala" userId="63dc6f55-ae33-4c7b-8aed-08a0164ebd9e" providerId="ADAL" clId="{65E902F5-64B0-402B-B4ED-CAADF701BCE7}" dt="2025-10-22T07:27:15.770" v="1734" actId="790"/>
          <ac:spMkLst>
            <pc:docMk/>
            <pc:sldMk cId="1395578617" sldId="316"/>
            <ac:spMk id="38" creationId="{7DC86391-DE83-A9D2-E517-3289B73F37DA}"/>
          </ac:spMkLst>
        </pc:spChg>
        <pc:spChg chg="mod">
          <ac:chgData name="Júlia Sala" userId="63dc6f55-ae33-4c7b-8aed-08a0164ebd9e" providerId="ADAL" clId="{65E902F5-64B0-402B-B4ED-CAADF701BCE7}" dt="2025-10-22T07:27:15.770" v="1734" actId="790"/>
          <ac:spMkLst>
            <pc:docMk/>
            <pc:sldMk cId="1395578617" sldId="316"/>
            <ac:spMk id="39" creationId="{90EF5767-6617-0069-33D5-F6FF22823F5D}"/>
          </ac:spMkLst>
        </pc:spChg>
        <pc:spChg chg="mod">
          <ac:chgData name="Júlia Sala" userId="63dc6f55-ae33-4c7b-8aed-08a0164ebd9e" providerId="ADAL" clId="{65E902F5-64B0-402B-B4ED-CAADF701BCE7}" dt="2025-10-21T14:26:08.998" v="1337"/>
          <ac:spMkLst>
            <pc:docMk/>
            <pc:sldMk cId="1395578617" sldId="316"/>
            <ac:spMk id="41" creationId="{5E6A6FB3-9E73-DE79-BEC5-8F64C96E3389}"/>
          </ac:spMkLst>
        </pc:spChg>
        <pc:spChg chg="mod">
          <ac:chgData name="Júlia Sala" userId="63dc6f55-ae33-4c7b-8aed-08a0164ebd9e" providerId="ADAL" clId="{65E902F5-64B0-402B-B4ED-CAADF701BCE7}" dt="2025-10-21T14:26:08.998" v="1337"/>
          <ac:spMkLst>
            <pc:docMk/>
            <pc:sldMk cId="1395578617" sldId="316"/>
            <ac:spMk id="42" creationId="{2AC675C7-179B-FA76-D3AF-899D45983BDE}"/>
          </ac:spMkLst>
        </pc:spChg>
        <pc:spChg chg="mod">
          <ac:chgData name="Júlia Sala" userId="63dc6f55-ae33-4c7b-8aed-08a0164ebd9e" providerId="ADAL" clId="{65E902F5-64B0-402B-B4ED-CAADF701BCE7}" dt="2025-10-22T07:55:14.689" v="3122" actId="114"/>
          <ac:spMkLst>
            <pc:docMk/>
            <pc:sldMk cId="1395578617" sldId="316"/>
            <ac:spMk id="43" creationId="{F9A3EEB5-7624-18B4-7F13-EA96E61A5DFD}"/>
          </ac:spMkLst>
        </pc:spChg>
        <pc:spChg chg="mod">
          <ac:chgData name="Júlia Sala" userId="63dc6f55-ae33-4c7b-8aed-08a0164ebd9e" providerId="ADAL" clId="{65E902F5-64B0-402B-B4ED-CAADF701BCE7}" dt="2025-10-21T14:26:08.998" v="1337"/>
          <ac:spMkLst>
            <pc:docMk/>
            <pc:sldMk cId="1395578617" sldId="316"/>
            <ac:spMk id="44" creationId="{313D725C-800A-0E97-A95A-AB5F85EDC490}"/>
          </ac:spMkLst>
        </pc:spChg>
        <pc:spChg chg="mod">
          <ac:chgData name="Júlia Sala" userId="63dc6f55-ae33-4c7b-8aed-08a0164ebd9e" providerId="ADAL" clId="{65E902F5-64B0-402B-B4ED-CAADF701BCE7}" dt="2025-10-21T14:26:08.998" v="1337"/>
          <ac:spMkLst>
            <pc:docMk/>
            <pc:sldMk cId="1395578617" sldId="316"/>
            <ac:spMk id="45" creationId="{EB5F710E-84A8-28DE-F877-3829F9A862BC}"/>
          </ac:spMkLst>
        </pc:spChg>
        <pc:spChg chg="mod">
          <ac:chgData name="Júlia Sala" userId="63dc6f55-ae33-4c7b-8aed-08a0164ebd9e" providerId="ADAL" clId="{65E902F5-64B0-402B-B4ED-CAADF701BCE7}" dt="2025-10-21T14:07:45.384" v="97" actId="790"/>
          <ac:spMkLst>
            <pc:docMk/>
            <pc:sldMk cId="1395578617" sldId="316"/>
            <ac:spMk id="47" creationId="{E3F64F36-1940-3978-5CA1-7A98760BBC65}"/>
          </ac:spMkLst>
        </pc:spChg>
        <pc:spChg chg="mod">
          <ac:chgData name="Júlia Sala" userId="63dc6f55-ae33-4c7b-8aed-08a0164ebd9e" providerId="ADAL" clId="{65E902F5-64B0-402B-B4ED-CAADF701BCE7}" dt="2025-10-22T07:38:29.376" v="2692" actId="20577"/>
          <ac:spMkLst>
            <pc:docMk/>
            <pc:sldMk cId="1395578617" sldId="316"/>
            <ac:spMk id="48" creationId="{0A83532E-5FCD-B420-AD6A-D106941DDA5E}"/>
          </ac:spMkLst>
        </pc:spChg>
        <pc:spChg chg="mod">
          <ac:chgData name="Júlia Sala" userId="63dc6f55-ae33-4c7b-8aed-08a0164ebd9e" providerId="ADAL" clId="{65E902F5-64B0-402B-B4ED-CAADF701BCE7}" dt="2025-10-22T07:27:15.770" v="1734" actId="790"/>
          <ac:spMkLst>
            <pc:docMk/>
            <pc:sldMk cId="1395578617" sldId="316"/>
            <ac:spMk id="57" creationId="{031289DD-E433-D910-4B97-B34CBA169CA8}"/>
          </ac:spMkLst>
        </pc:spChg>
        <pc:spChg chg="mod">
          <ac:chgData name="Júlia Sala" userId="63dc6f55-ae33-4c7b-8aed-08a0164ebd9e" providerId="ADAL" clId="{65E902F5-64B0-402B-B4ED-CAADF701BCE7}" dt="2025-10-21T14:07:45.384" v="97" actId="790"/>
          <ac:spMkLst>
            <pc:docMk/>
            <pc:sldMk cId="1395578617" sldId="316"/>
            <ac:spMk id="58" creationId="{B6BA459A-2DB5-85E7-30E3-8E5FB1FE558F}"/>
          </ac:spMkLst>
        </pc:spChg>
        <pc:spChg chg="mod">
          <ac:chgData name="Júlia Sala" userId="63dc6f55-ae33-4c7b-8aed-08a0164ebd9e" providerId="ADAL" clId="{65E902F5-64B0-402B-B4ED-CAADF701BCE7}" dt="2025-10-22T07:27:15.770" v="1734" actId="790"/>
          <ac:spMkLst>
            <pc:docMk/>
            <pc:sldMk cId="1395578617" sldId="316"/>
            <ac:spMk id="59" creationId="{60C6E8F7-05E6-B2DE-0F27-FF7558B5B36E}"/>
          </ac:spMkLst>
        </pc:spChg>
        <pc:spChg chg="mod">
          <ac:chgData name="Júlia Sala" userId="63dc6f55-ae33-4c7b-8aed-08a0164ebd9e" providerId="ADAL" clId="{65E902F5-64B0-402B-B4ED-CAADF701BCE7}" dt="2025-10-21T14:26:08.998" v="1337"/>
          <ac:spMkLst>
            <pc:docMk/>
            <pc:sldMk cId="1395578617" sldId="316"/>
            <ac:spMk id="60" creationId="{183C0492-F85D-E3EE-EF30-B782743E7765}"/>
          </ac:spMkLst>
        </pc:spChg>
        <pc:spChg chg="mod">
          <ac:chgData name="Júlia Sala" userId="63dc6f55-ae33-4c7b-8aed-08a0164ebd9e" providerId="ADAL" clId="{65E902F5-64B0-402B-B4ED-CAADF701BCE7}" dt="2025-10-21T14:26:08.998" v="1337"/>
          <ac:spMkLst>
            <pc:docMk/>
            <pc:sldMk cId="1395578617" sldId="316"/>
            <ac:spMk id="61" creationId="{07AF5FAA-A7EB-8104-4040-B52E89281E01}"/>
          </ac:spMkLst>
        </pc:spChg>
        <pc:spChg chg="mod">
          <ac:chgData name="Júlia Sala" userId="63dc6f55-ae33-4c7b-8aed-08a0164ebd9e" providerId="ADAL" clId="{65E902F5-64B0-402B-B4ED-CAADF701BCE7}" dt="2025-10-21T14:26:29.799" v="1360" actId="1036"/>
          <ac:spMkLst>
            <pc:docMk/>
            <pc:sldMk cId="1395578617" sldId="316"/>
            <ac:spMk id="62" creationId="{D1E8D142-DFE1-195E-2CC9-05FF4B745CE4}"/>
          </ac:spMkLst>
        </pc:spChg>
        <pc:grpChg chg="del">
          <ac:chgData name="Júlia Sala" userId="63dc6f55-ae33-4c7b-8aed-08a0164ebd9e" providerId="ADAL" clId="{65E902F5-64B0-402B-B4ED-CAADF701BCE7}" dt="2025-10-21T14:26:08.725" v="1336" actId="478"/>
          <ac:grpSpMkLst>
            <pc:docMk/>
            <pc:sldMk cId="1395578617" sldId="316"/>
            <ac:grpSpMk id="4" creationId="{CF07ACA3-AA1A-5FC8-ECF8-B8E229A8BE70}"/>
          </ac:grpSpMkLst>
        </pc:grpChg>
        <pc:grpChg chg="add mod">
          <ac:chgData name="Júlia Sala" userId="63dc6f55-ae33-4c7b-8aed-08a0164ebd9e" providerId="ADAL" clId="{65E902F5-64B0-402B-B4ED-CAADF701BCE7}" dt="2025-10-21T14:08:28.680" v="122"/>
          <ac:grpSpMkLst>
            <pc:docMk/>
            <pc:sldMk cId="1395578617" sldId="316"/>
            <ac:grpSpMk id="37" creationId="{9389E3DD-BBF2-D833-AE5A-22BDE4D6D0B1}"/>
          </ac:grpSpMkLst>
        </pc:grpChg>
        <pc:picChg chg="del">
          <ac:chgData name="Júlia Sala" userId="63dc6f55-ae33-4c7b-8aed-08a0164ebd9e" providerId="ADAL" clId="{65E902F5-64B0-402B-B4ED-CAADF701BCE7}" dt="2025-10-21T14:08:28.530" v="121" actId="478"/>
          <ac:picMkLst>
            <pc:docMk/>
            <pc:sldMk cId="1395578617" sldId="316"/>
            <ac:picMk id="51" creationId="{DAEAFBE1-D285-1BF7-D5F6-632E7440ED9A}"/>
          </ac:picMkLst>
        </pc:picChg>
      </pc:sldChg>
      <pc:sldChg chg="addSp delSp modSp mod">
        <pc:chgData name="Júlia Sala" userId="63dc6f55-ae33-4c7b-8aed-08a0164ebd9e" providerId="ADAL" clId="{65E902F5-64B0-402B-B4ED-CAADF701BCE7}" dt="2025-10-22T07:55:11.356" v="3121" actId="114"/>
        <pc:sldMkLst>
          <pc:docMk/>
          <pc:sldMk cId="488412691" sldId="317"/>
        </pc:sldMkLst>
        <pc:spChg chg="mod">
          <ac:chgData name="Júlia Sala" userId="63dc6f55-ae33-4c7b-8aed-08a0164ebd9e" providerId="ADAL" clId="{65E902F5-64B0-402B-B4ED-CAADF701BCE7}" dt="2025-10-22T07:37:49.272" v="2649" actId="20577"/>
          <ac:spMkLst>
            <pc:docMk/>
            <pc:sldMk cId="488412691" sldId="317"/>
            <ac:spMk id="3" creationId="{EE2C4341-46B3-61EF-D0DA-D93D361717BC}"/>
          </ac:spMkLst>
        </pc:spChg>
        <pc:spChg chg="mod">
          <ac:chgData name="Júlia Sala" userId="63dc6f55-ae33-4c7b-8aed-08a0164ebd9e" providerId="ADAL" clId="{65E902F5-64B0-402B-B4ED-CAADF701BCE7}" dt="2025-10-22T07:37:45.717" v="2642" actId="20577"/>
          <ac:spMkLst>
            <pc:docMk/>
            <pc:sldMk cId="488412691" sldId="317"/>
            <ac:spMk id="6" creationId="{27A2CE81-E047-3D7A-4AB4-CAD647617A74}"/>
          </ac:spMkLst>
        </pc:spChg>
        <pc:spChg chg="mod">
          <ac:chgData name="Júlia Sala" userId="63dc6f55-ae33-4c7b-8aed-08a0164ebd9e" providerId="ADAL" clId="{65E902F5-64B0-402B-B4ED-CAADF701BCE7}" dt="2025-10-21T14:07:45.384" v="97" actId="790"/>
          <ac:spMkLst>
            <pc:docMk/>
            <pc:sldMk cId="488412691" sldId="317"/>
            <ac:spMk id="8" creationId="{6299D986-205F-79B3-82CF-EAB6549AC613}"/>
          </ac:spMkLst>
        </pc:spChg>
        <pc:spChg chg="mod">
          <ac:chgData name="Júlia Sala" userId="63dc6f55-ae33-4c7b-8aed-08a0164ebd9e" providerId="ADAL" clId="{65E902F5-64B0-402B-B4ED-CAADF701BCE7}" dt="2025-10-21T14:07:45.384" v="97" actId="790"/>
          <ac:spMkLst>
            <pc:docMk/>
            <pc:sldMk cId="488412691" sldId="317"/>
            <ac:spMk id="11" creationId="{0E55C53B-1F9E-2C43-A06F-AB80F59AC7B2}"/>
          </ac:spMkLst>
        </pc:spChg>
        <pc:spChg chg="mod">
          <ac:chgData name="Júlia Sala" userId="63dc6f55-ae33-4c7b-8aed-08a0164ebd9e" providerId="ADAL" clId="{65E902F5-64B0-402B-B4ED-CAADF701BCE7}" dt="2025-10-21T14:07:45.384" v="97" actId="790"/>
          <ac:spMkLst>
            <pc:docMk/>
            <pc:sldMk cId="488412691" sldId="317"/>
            <ac:spMk id="24" creationId="{9E095B51-DEDD-597F-813B-F1E5C7C5B26A}"/>
          </ac:spMkLst>
        </pc:spChg>
        <pc:spChg chg="mod">
          <ac:chgData name="Júlia Sala" userId="63dc6f55-ae33-4c7b-8aed-08a0164ebd9e" providerId="ADAL" clId="{65E902F5-64B0-402B-B4ED-CAADF701BCE7}" dt="2025-10-22T07:27:15.770" v="1734" actId="790"/>
          <ac:spMkLst>
            <pc:docMk/>
            <pc:sldMk cId="488412691" sldId="317"/>
            <ac:spMk id="29" creationId="{C2A510BC-3C2B-EBEF-1E3A-3F518FB8AF22}"/>
          </ac:spMkLst>
        </pc:spChg>
        <pc:spChg chg="mod">
          <ac:chgData name="Júlia Sala" userId="63dc6f55-ae33-4c7b-8aed-08a0164ebd9e" providerId="ADAL" clId="{65E902F5-64B0-402B-B4ED-CAADF701BCE7}" dt="2025-10-21T14:07:45.384" v="97" actId="790"/>
          <ac:spMkLst>
            <pc:docMk/>
            <pc:sldMk cId="488412691" sldId="317"/>
            <ac:spMk id="30" creationId="{149DCCA2-AA29-05DA-D44F-3EE46FAEBB35}"/>
          </ac:spMkLst>
        </pc:spChg>
        <pc:spChg chg="mod">
          <ac:chgData name="Júlia Sala" userId="63dc6f55-ae33-4c7b-8aed-08a0164ebd9e" providerId="ADAL" clId="{65E902F5-64B0-402B-B4ED-CAADF701BCE7}" dt="2025-10-22T07:27:15.770" v="1734" actId="790"/>
          <ac:spMkLst>
            <pc:docMk/>
            <pc:sldMk cId="488412691" sldId="317"/>
            <ac:spMk id="31" creationId="{8AF24BED-D712-71C9-C0C6-FF1AD77A839C}"/>
          </ac:spMkLst>
        </pc:spChg>
        <pc:spChg chg="mod">
          <ac:chgData name="Júlia Sala" userId="63dc6f55-ae33-4c7b-8aed-08a0164ebd9e" providerId="ADAL" clId="{65E902F5-64B0-402B-B4ED-CAADF701BCE7}" dt="2025-10-22T07:53:48.118" v="3112" actId="20577"/>
          <ac:spMkLst>
            <pc:docMk/>
            <pc:sldMk cId="488412691" sldId="317"/>
            <ac:spMk id="33" creationId="{A7A7CB9E-ADDA-5491-9953-A4665226A0E3}"/>
          </ac:spMkLst>
        </pc:spChg>
        <pc:spChg chg="mod">
          <ac:chgData name="Júlia Sala" userId="63dc6f55-ae33-4c7b-8aed-08a0164ebd9e" providerId="ADAL" clId="{65E902F5-64B0-402B-B4ED-CAADF701BCE7}" dt="2025-10-22T07:38:02.727" v="2672" actId="20577"/>
          <ac:spMkLst>
            <pc:docMk/>
            <pc:sldMk cId="488412691" sldId="317"/>
            <ac:spMk id="35" creationId="{0EDD512C-C759-6092-09EF-2E045D67F027}"/>
          </ac:spMkLst>
        </pc:spChg>
        <pc:spChg chg="mod">
          <ac:chgData name="Júlia Sala" userId="63dc6f55-ae33-4c7b-8aed-08a0164ebd9e" providerId="ADAL" clId="{65E902F5-64B0-402B-B4ED-CAADF701BCE7}" dt="2025-10-22T07:38:00.268" v="2669" actId="20577"/>
          <ac:spMkLst>
            <pc:docMk/>
            <pc:sldMk cId="488412691" sldId="317"/>
            <ac:spMk id="36" creationId="{E2DD2611-940A-3306-81C3-A529F0D5DFD7}"/>
          </ac:spMkLst>
        </pc:spChg>
        <pc:spChg chg="mod">
          <ac:chgData name="Júlia Sala" userId="63dc6f55-ae33-4c7b-8aed-08a0164ebd9e" providerId="ADAL" clId="{65E902F5-64B0-402B-B4ED-CAADF701BCE7}" dt="2025-10-22T07:27:15.770" v="1734" actId="790"/>
          <ac:spMkLst>
            <pc:docMk/>
            <pc:sldMk cId="488412691" sldId="317"/>
            <ac:spMk id="37" creationId="{6D9E7284-C54E-E86D-0E11-8C01E79929A5}"/>
          </ac:spMkLst>
        </pc:spChg>
        <pc:spChg chg="mod">
          <ac:chgData name="Júlia Sala" userId="63dc6f55-ae33-4c7b-8aed-08a0164ebd9e" providerId="ADAL" clId="{65E902F5-64B0-402B-B4ED-CAADF701BCE7}" dt="2025-10-21T14:08:31.476" v="124"/>
          <ac:spMkLst>
            <pc:docMk/>
            <pc:sldMk cId="488412691" sldId="317"/>
            <ac:spMk id="38" creationId="{933E68FB-D67E-AFDB-B602-1FB7FC342D4B}"/>
          </ac:spMkLst>
        </pc:spChg>
        <pc:spChg chg="mod">
          <ac:chgData name="Júlia Sala" userId="63dc6f55-ae33-4c7b-8aed-08a0164ebd9e" providerId="ADAL" clId="{65E902F5-64B0-402B-B4ED-CAADF701BCE7}" dt="2025-10-21T14:26:40.330" v="1362"/>
          <ac:spMkLst>
            <pc:docMk/>
            <pc:sldMk cId="488412691" sldId="317"/>
            <ac:spMk id="40" creationId="{37A30755-E55D-BC1E-5D45-5DB4E92959A4}"/>
          </ac:spMkLst>
        </pc:spChg>
        <pc:spChg chg="mod">
          <ac:chgData name="Júlia Sala" userId="63dc6f55-ae33-4c7b-8aed-08a0164ebd9e" providerId="ADAL" clId="{65E902F5-64B0-402B-B4ED-CAADF701BCE7}" dt="2025-10-21T14:26:40.330" v="1362"/>
          <ac:spMkLst>
            <pc:docMk/>
            <pc:sldMk cId="488412691" sldId="317"/>
            <ac:spMk id="41" creationId="{71941802-CEB8-B44C-CDFD-B3228E6BB9AE}"/>
          </ac:spMkLst>
        </pc:spChg>
        <pc:spChg chg="mod">
          <ac:chgData name="Júlia Sala" userId="63dc6f55-ae33-4c7b-8aed-08a0164ebd9e" providerId="ADAL" clId="{65E902F5-64B0-402B-B4ED-CAADF701BCE7}" dt="2025-10-22T07:55:11.356" v="3121" actId="114"/>
          <ac:spMkLst>
            <pc:docMk/>
            <pc:sldMk cId="488412691" sldId="317"/>
            <ac:spMk id="42" creationId="{2BC92EA5-97E0-2135-80E4-CCEE0EFFBCDA}"/>
          </ac:spMkLst>
        </pc:spChg>
        <pc:spChg chg="mod">
          <ac:chgData name="Júlia Sala" userId="63dc6f55-ae33-4c7b-8aed-08a0164ebd9e" providerId="ADAL" clId="{65E902F5-64B0-402B-B4ED-CAADF701BCE7}" dt="2025-10-21T14:26:40.330" v="1362"/>
          <ac:spMkLst>
            <pc:docMk/>
            <pc:sldMk cId="488412691" sldId="317"/>
            <ac:spMk id="43" creationId="{6C410067-1C85-6472-54E3-AE9E1C7F9BC5}"/>
          </ac:spMkLst>
        </pc:spChg>
        <pc:spChg chg="mod">
          <ac:chgData name="Júlia Sala" userId="63dc6f55-ae33-4c7b-8aed-08a0164ebd9e" providerId="ADAL" clId="{65E902F5-64B0-402B-B4ED-CAADF701BCE7}" dt="2025-10-21T14:26:40.330" v="1362"/>
          <ac:spMkLst>
            <pc:docMk/>
            <pc:sldMk cId="488412691" sldId="317"/>
            <ac:spMk id="44" creationId="{EB26DA38-4273-1226-1E23-747AAD743CF8}"/>
          </ac:spMkLst>
        </pc:spChg>
        <pc:spChg chg="mod">
          <ac:chgData name="Júlia Sala" userId="63dc6f55-ae33-4c7b-8aed-08a0164ebd9e" providerId="ADAL" clId="{65E902F5-64B0-402B-B4ED-CAADF701BCE7}" dt="2025-10-21T14:07:45.384" v="97" actId="790"/>
          <ac:spMkLst>
            <pc:docMk/>
            <pc:sldMk cId="488412691" sldId="317"/>
            <ac:spMk id="49" creationId="{9B9D4ED5-4468-4991-5ACF-61953E8AAF4C}"/>
          </ac:spMkLst>
        </pc:spChg>
        <pc:spChg chg="mod">
          <ac:chgData name="Júlia Sala" userId="63dc6f55-ae33-4c7b-8aed-08a0164ebd9e" providerId="ADAL" clId="{65E902F5-64B0-402B-B4ED-CAADF701BCE7}" dt="2025-10-22T07:27:15.770" v="1734" actId="790"/>
          <ac:spMkLst>
            <pc:docMk/>
            <pc:sldMk cId="488412691" sldId="317"/>
            <ac:spMk id="59" creationId="{29C11047-4A0F-F456-C6B2-F58A449B97B4}"/>
          </ac:spMkLst>
        </pc:spChg>
        <pc:spChg chg="mod">
          <ac:chgData name="Júlia Sala" userId="63dc6f55-ae33-4c7b-8aed-08a0164ebd9e" providerId="ADAL" clId="{65E902F5-64B0-402B-B4ED-CAADF701BCE7}" dt="2025-10-21T14:07:45.384" v="97" actId="790"/>
          <ac:spMkLst>
            <pc:docMk/>
            <pc:sldMk cId="488412691" sldId="317"/>
            <ac:spMk id="65" creationId="{37F78E22-A608-EB7E-0A52-3F5DEE209C31}"/>
          </ac:spMkLst>
        </pc:spChg>
        <pc:spChg chg="mod">
          <ac:chgData name="Júlia Sala" userId="63dc6f55-ae33-4c7b-8aed-08a0164ebd9e" providerId="ADAL" clId="{65E902F5-64B0-402B-B4ED-CAADF701BCE7}" dt="2025-10-21T14:07:45.384" v="97" actId="790"/>
          <ac:spMkLst>
            <pc:docMk/>
            <pc:sldMk cId="488412691" sldId="317"/>
            <ac:spMk id="72" creationId="{EF926273-82B2-5718-46BE-9A11ED52139C}"/>
          </ac:spMkLst>
        </pc:spChg>
        <pc:spChg chg="mod">
          <ac:chgData name="Júlia Sala" userId="63dc6f55-ae33-4c7b-8aed-08a0164ebd9e" providerId="ADAL" clId="{65E902F5-64B0-402B-B4ED-CAADF701BCE7}" dt="2025-10-22T07:27:15.770" v="1734" actId="790"/>
          <ac:spMkLst>
            <pc:docMk/>
            <pc:sldMk cId="488412691" sldId="317"/>
            <ac:spMk id="73" creationId="{6430B4B2-C203-79D8-6C6D-C779393773DF}"/>
          </ac:spMkLst>
        </pc:spChg>
        <pc:spChg chg="mod">
          <ac:chgData name="Júlia Sala" userId="63dc6f55-ae33-4c7b-8aed-08a0164ebd9e" providerId="ADAL" clId="{65E902F5-64B0-402B-B4ED-CAADF701BCE7}" dt="2025-10-22T07:27:15.770" v="1734" actId="790"/>
          <ac:spMkLst>
            <pc:docMk/>
            <pc:sldMk cId="488412691" sldId="317"/>
            <ac:spMk id="74" creationId="{97C5221C-8EE1-4033-9F49-16500EB33959}"/>
          </ac:spMkLst>
        </pc:spChg>
        <pc:spChg chg="mod">
          <ac:chgData name="Júlia Sala" userId="63dc6f55-ae33-4c7b-8aed-08a0164ebd9e" providerId="ADAL" clId="{65E902F5-64B0-402B-B4ED-CAADF701BCE7}" dt="2025-10-22T07:27:15.770" v="1734" actId="790"/>
          <ac:spMkLst>
            <pc:docMk/>
            <pc:sldMk cId="488412691" sldId="317"/>
            <ac:spMk id="76" creationId="{40E9A621-EF11-5F5F-64B9-9B7BBFEB84F6}"/>
          </ac:spMkLst>
        </pc:spChg>
        <pc:spChg chg="mod">
          <ac:chgData name="Júlia Sala" userId="63dc6f55-ae33-4c7b-8aed-08a0164ebd9e" providerId="ADAL" clId="{65E902F5-64B0-402B-B4ED-CAADF701BCE7}" dt="2025-10-22T07:37:53.054" v="2653" actId="20577"/>
          <ac:spMkLst>
            <pc:docMk/>
            <pc:sldMk cId="488412691" sldId="317"/>
            <ac:spMk id="77" creationId="{0D4A5456-57FF-320A-78E4-6E0D7A5949FC}"/>
          </ac:spMkLst>
        </pc:spChg>
        <pc:spChg chg="mod">
          <ac:chgData name="Júlia Sala" userId="63dc6f55-ae33-4c7b-8aed-08a0164ebd9e" providerId="ADAL" clId="{65E902F5-64B0-402B-B4ED-CAADF701BCE7}" dt="2025-10-22T07:37:57.172" v="2665" actId="20577"/>
          <ac:spMkLst>
            <pc:docMk/>
            <pc:sldMk cId="488412691" sldId="317"/>
            <ac:spMk id="78" creationId="{5DF391AD-7736-B2F4-D0B1-E0118FAFE08C}"/>
          </ac:spMkLst>
        </pc:spChg>
        <pc:spChg chg="mod">
          <ac:chgData name="Júlia Sala" userId="63dc6f55-ae33-4c7b-8aed-08a0164ebd9e" providerId="ADAL" clId="{65E902F5-64B0-402B-B4ED-CAADF701BCE7}" dt="2025-10-21T14:26:40.330" v="1362"/>
          <ac:spMkLst>
            <pc:docMk/>
            <pc:sldMk cId="488412691" sldId="317"/>
            <ac:spMk id="80" creationId="{9AA6BA30-92A5-5DE5-1E87-AD2831A8D4FA}"/>
          </ac:spMkLst>
        </pc:spChg>
        <pc:spChg chg="mod">
          <ac:chgData name="Júlia Sala" userId="63dc6f55-ae33-4c7b-8aed-08a0164ebd9e" providerId="ADAL" clId="{65E902F5-64B0-402B-B4ED-CAADF701BCE7}" dt="2025-10-21T14:26:40.330" v="1362"/>
          <ac:spMkLst>
            <pc:docMk/>
            <pc:sldMk cId="488412691" sldId="317"/>
            <ac:spMk id="81" creationId="{F866F040-72FE-1549-EAD8-F501B945FE36}"/>
          </ac:spMkLst>
        </pc:spChg>
        <pc:spChg chg="mod">
          <ac:chgData name="Júlia Sala" userId="63dc6f55-ae33-4c7b-8aed-08a0164ebd9e" providerId="ADAL" clId="{65E902F5-64B0-402B-B4ED-CAADF701BCE7}" dt="2025-10-21T14:26:40.330" v="1362"/>
          <ac:spMkLst>
            <pc:docMk/>
            <pc:sldMk cId="488412691" sldId="317"/>
            <ac:spMk id="82" creationId="{6CDC8981-BC49-619C-C390-A15664F79989}"/>
          </ac:spMkLst>
        </pc:spChg>
        <pc:spChg chg="mod">
          <ac:chgData name="Júlia Sala" userId="63dc6f55-ae33-4c7b-8aed-08a0164ebd9e" providerId="ADAL" clId="{65E902F5-64B0-402B-B4ED-CAADF701BCE7}" dt="2025-10-21T14:26:40.330" v="1362"/>
          <ac:spMkLst>
            <pc:docMk/>
            <pc:sldMk cId="488412691" sldId="317"/>
            <ac:spMk id="83" creationId="{9C2DA133-88CC-BD89-D71D-AA2F4AA77AB1}"/>
          </ac:spMkLst>
        </pc:spChg>
        <pc:spChg chg="mod">
          <ac:chgData name="Júlia Sala" userId="63dc6f55-ae33-4c7b-8aed-08a0164ebd9e" providerId="ADAL" clId="{65E902F5-64B0-402B-B4ED-CAADF701BCE7}" dt="2025-10-21T14:26:40.330" v="1362"/>
          <ac:spMkLst>
            <pc:docMk/>
            <pc:sldMk cId="488412691" sldId="317"/>
            <ac:spMk id="85" creationId="{E9456A0B-A422-3A48-7DAE-4220308FEEF5}"/>
          </ac:spMkLst>
        </pc:spChg>
        <pc:grpChg chg="del">
          <ac:chgData name="Júlia Sala" userId="63dc6f55-ae33-4c7b-8aed-08a0164ebd9e" providerId="ADAL" clId="{65E902F5-64B0-402B-B4ED-CAADF701BCE7}" dt="2025-10-21T14:26:40.158" v="1361" actId="478"/>
          <ac:grpSpMkLst>
            <pc:docMk/>
            <pc:sldMk cId="488412691" sldId="317"/>
            <ac:grpSpMk id="7" creationId="{F627965E-DE17-A1DF-B64D-73CBB609053E}"/>
          </ac:grpSpMkLst>
        </pc:grpChg>
        <pc:grpChg chg="add mod">
          <ac:chgData name="Júlia Sala" userId="63dc6f55-ae33-4c7b-8aed-08a0164ebd9e" providerId="ADAL" clId="{65E902F5-64B0-402B-B4ED-CAADF701BCE7}" dt="2025-10-21T14:08:31.476" v="124"/>
          <ac:grpSpMkLst>
            <pc:docMk/>
            <pc:sldMk cId="488412691" sldId="317"/>
            <ac:grpSpMk id="34" creationId="{CB420F7E-AA78-00F8-B7CF-797AC7AFEBCD}"/>
          </ac:grpSpMkLst>
        </pc:grpChg>
        <pc:picChg chg="del">
          <ac:chgData name="Júlia Sala" userId="63dc6f55-ae33-4c7b-8aed-08a0164ebd9e" providerId="ADAL" clId="{65E902F5-64B0-402B-B4ED-CAADF701BCE7}" dt="2025-10-21T14:08:31.271" v="123" actId="478"/>
          <ac:picMkLst>
            <pc:docMk/>
            <pc:sldMk cId="488412691" sldId="317"/>
            <ac:picMk id="54" creationId="{A1758D29-DC68-26D2-3C14-C07AD3839E1B}"/>
          </ac:picMkLst>
        </pc:picChg>
      </pc:sldChg>
      <pc:sldChg chg="addSp delSp modSp mod modNotesTx">
        <pc:chgData name="Júlia Sala" userId="63dc6f55-ae33-4c7b-8aed-08a0164ebd9e" providerId="ADAL" clId="{65E902F5-64B0-402B-B4ED-CAADF701BCE7}" dt="2025-10-22T07:55:08.094" v="3120" actId="114"/>
        <pc:sldMkLst>
          <pc:docMk/>
          <pc:sldMk cId="1730003130" sldId="318"/>
        </pc:sldMkLst>
        <pc:spChg chg="mod">
          <ac:chgData name="Júlia Sala" userId="63dc6f55-ae33-4c7b-8aed-08a0164ebd9e" providerId="ADAL" clId="{65E902F5-64B0-402B-B4ED-CAADF701BCE7}" dt="2025-10-21T14:07:45.384" v="97" actId="790"/>
          <ac:spMkLst>
            <pc:docMk/>
            <pc:sldMk cId="1730003130" sldId="318"/>
            <ac:spMk id="2" creationId="{885E4867-F040-448C-54FE-DA560E6D3E23}"/>
          </ac:spMkLst>
        </pc:spChg>
        <pc:spChg chg="mod">
          <ac:chgData name="Júlia Sala" userId="63dc6f55-ae33-4c7b-8aed-08a0164ebd9e" providerId="ADAL" clId="{65E902F5-64B0-402B-B4ED-CAADF701BCE7}" dt="2025-10-22T07:36:10.523" v="2410" actId="20577"/>
          <ac:spMkLst>
            <pc:docMk/>
            <pc:sldMk cId="1730003130" sldId="318"/>
            <ac:spMk id="3" creationId="{0A6D9F56-5364-FDB9-0A08-A1D14616D68C}"/>
          </ac:spMkLst>
        </pc:spChg>
        <pc:spChg chg="mod">
          <ac:chgData name="Júlia Sala" userId="63dc6f55-ae33-4c7b-8aed-08a0164ebd9e" providerId="ADAL" clId="{65E902F5-64B0-402B-B4ED-CAADF701BCE7}" dt="2025-10-22T07:37:12.012" v="2580" actId="20577"/>
          <ac:spMkLst>
            <pc:docMk/>
            <pc:sldMk cId="1730003130" sldId="318"/>
            <ac:spMk id="4" creationId="{7312EEA1-2990-3D36-296D-621F681EF777}"/>
          </ac:spMkLst>
        </pc:spChg>
        <pc:spChg chg="mod">
          <ac:chgData name="Júlia Sala" userId="63dc6f55-ae33-4c7b-8aed-08a0164ebd9e" providerId="ADAL" clId="{65E902F5-64B0-402B-B4ED-CAADF701BCE7}" dt="2025-10-22T07:36:46.522" v="2510" actId="20577"/>
          <ac:spMkLst>
            <pc:docMk/>
            <pc:sldMk cId="1730003130" sldId="318"/>
            <ac:spMk id="6" creationId="{E60DC84E-196B-8FD9-7D32-7195757A4372}"/>
          </ac:spMkLst>
        </pc:spChg>
        <pc:spChg chg="mod">
          <ac:chgData name="Júlia Sala" userId="63dc6f55-ae33-4c7b-8aed-08a0164ebd9e" providerId="ADAL" clId="{65E902F5-64B0-402B-B4ED-CAADF701BCE7}" dt="2025-10-22T07:36:23.039" v="2439" actId="20577"/>
          <ac:spMkLst>
            <pc:docMk/>
            <pc:sldMk cId="1730003130" sldId="318"/>
            <ac:spMk id="7" creationId="{B6362538-FD84-3D5D-139A-6868F516E697}"/>
          </ac:spMkLst>
        </pc:spChg>
        <pc:spChg chg="mod">
          <ac:chgData name="Júlia Sala" userId="63dc6f55-ae33-4c7b-8aed-08a0164ebd9e" providerId="ADAL" clId="{65E902F5-64B0-402B-B4ED-CAADF701BCE7}" dt="2025-10-22T07:27:15.770" v="1734" actId="790"/>
          <ac:spMkLst>
            <pc:docMk/>
            <pc:sldMk cId="1730003130" sldId="318"/>
            <ac:spMk id="8" creationId="{754A62C7-D4BA-7AB1-BC12-78D8551A5725}"/>
          </ac:spMkLst>
        </pc:spChg>
        <pc:spChg chg="mod">
          <ac:chgData name="Júlia Sala" userId="63dc6f55-ae33-4c7b-8aed-08a0164ebd9e" providerId="ADAL" clId="{65E902F5-64B0-402B-B4ED-CAADF701BCE7}" dt="2025-10-22T07:37:24.814" v="2625" actId="20577"/>
          <ac:spMkLst>
            <pc:docMk/>
            <pc:sldMk cId="1730003130" sldId="318"/>
            <ac:spMk id="9" creationId="{B6AEDBAA-7720-2762-B950-944DB6C0778A}"/>
          </ac:spMkLst>
        </pc:spChg>
        <pc:spChg chg="mod">
          <ac:chgData name="Júlia Sala" userId="63dc6f55-ae33-4c7b-8aed-08a0164ebd9e" providerId="ADAL" clId="{65E902F5-64B0-402B-B4ED-CAADF701BCE7}" dt="2025-10-22T07:27:15.770" v="1734" actId="790"/>
          <ac:spMkLst>
            <pc:docMk/>
            <pc:sldMk cId="1730003130" sldId="318"/>
            <ac:spMk id="10" creationId="{0C97910F-CD4C-B883-D599-22613993A36A}"/>
          </ac:spMkLst>
        </pc:spChg>
        <pc:spChg chg="mod">
          <ac:chgData name="Júlia Sala" userId="63dc6f55-ae33-4c7b-8aed-08a0164ebd9e" providerId="ADAL" clId="{65E902F5-64B0-402B-B4ED-CAADF701BCE7}" dt="2025-10-22T07:36:58.322" v="2528" actId="20577"/>
          <ac:spMkLst>
            <pc:docMk/>
            <pc:sldMk cId="1730003130" sldId="318"/>
            <ac:spMk id="11" creationId="{B4B42D74-04AF-8E96-7D82-BBD6EB712F0B}"/>
          </ac:spMkLst>
        </pc:spChg>
        <pc:spChg chg="mod">
          <ac:chgData name="Júlia Sala" userId="63dc6f55-ae33-4c7b-8aed-08a0164ebd9e" providerId="ADAL" clId="{65E902F5-64B0-402B-B4ED-CAADF701BCE7}" dt="2025-10-21T14:08:33.950" v="126"/>
          <ac:spMkLst>
            <pc:docMk/>
            <pc:sldMk cId="1730003130" sldId="318"/>
            <ac:spMk id="13" creationId="{AB0F079B-245D-19AD-B3F6-AC321EB4042C}"/>
          </ac:spMkLst>
        </pc:spChg>
        <pc:spChg chg="mod">
          <ac:chgData name="Júlia Sala" userId="63dc6f55-ae33-4c7b-8aed-08a0164ebd9e" providerId="ADAL" clId="{65E902F5-64B0-402B-B4ED-CAADF701BCE7}" dt="2025-10-22T07:27:15.770" v="1734" actId="790"/>
          <ac:spMkLst>
            <pc:docMk/>
            <pc:sldMk cId="1730003130" sldId="318"/>
            <ac:spMk id="16" creationId="{C9E2F3B8-949E-2E61-B263-9304504DE54B}"/>
          </ac:spMkLst>
        </pc:spChg>
        <pc:spChg chg="mod">
          <ac:chgData name="Júlia Sala" userId="63dc6f55-ae33-4c7b-8aed-08a0164ebd9e" providerId="ADAL" clId="{65E902F5-64B0-402B-B4ED-CAADF701BCE7}" dt="2025-10-21T14:08:33.950" v="126"/>
          <ac:spMkLst>
            <pc:docMk/>
            <pc:sldMk cId="1730003130" sldId="318"/>
            <ac:spMk id="17" creationId="{6DEEC241-2CA9-5AC2-26B2-153AD4F36D95}"/>
          </ac:spMkLst>
        </pc:spChg>
        <pc:spChg chg="mod">
          <ac:chgData name="Júlia Sala" userId="63dc6f55-ae33-4c7b-8aed-08a0164ebd9e" providerId="ADAL" clId="{65E902F5-64B0-402B-B4ED-CAADF701BCE7}" dt="2025-10-21T14:07:45.384" v="97" actId="790"/>
          <ac:spMkLst>
            <pc:docMk/>
            <pc:sldMk cId="1730003130" sldId="318"/>
            <ac:spMk id="19" creationId="{CBA6AD4D-9F33-E63B-67EA-A809973E7BC0}"/>
          </ac:spMkLst>
        </pc:spChg>
        <pc:spChg chg="mod">
          <ac:chgData name="Júlia Sala" userId="63dc6f55-ae33-4c7b-8aed-08a0164ebd9e" providerId="ADAL" clId="{65E902F5-64B0-402B-B4ED-CAADF701BCE7}" dt="2025-10-22T07:27:15.770" v="1734" actId="790"/>
          <ac:spMkLst>
            <pc:docMk/>
            <pc:sldMk cId="1730003130" sldId="318"/>
            <ac:spMk id="20" creationId="{BE074F6E-22A7-EEC7-7A3D-6F5B10A106D4}"/>
          </ac:spMkLst>
        </pc:spChg>
        <pc:spChg chg="mod">
          <ac:chgData name="Júlia Sala" userId="63dc6f55-ae33-4c7b-8aed-08a0164ebd9e" providerId="ADAL" clId="{65E902F5-64B0-402B-B4ED-CAADF701BCE7}" dt="2025-10-21T14:07:45.384" v="97" actId="790"/>
          <ac:spMkLst>
            <pc:docMk/>
            <pc:sldMk cId="1730003130" sldId="318"/>
            <ac:spMk id="21" creationId="{FB9B2953-FFF2-C776-36A8-ECAD3AEC6483}"/>
          </ac:spMkLst>
        </pc:spChg>
        <pc:spChg chg="mod">
          <ac:chgData name="Júlia Sala" userId="63dc6f55-ae33-4c7b-8aed-08a0164ebd9e" providerId="ADAL" clId="{65E902F5-64B0-402B-B4ED-CAADF701BCE7}" dt="2025-10-21T14:07:45.384" v="97" actId="790"/>
          <ac:spMkLst>
            <pc:docMk/>
            <pc:sldMk cId="1730003130" sldId="318"/>
            <ac:spMk id="24" creationId="{9088F92A-A771-BE24-F0CE-4E6F501D3267}"/>
          </ac:spMkLst>
        </pc:spChg>
        <pc:spChg chg="mod">
          <ac:chgData name="Júlia Sala" userId="63dc6f55-ae33-4c7b-8aed-08a0164ebd9e" providerId="ADAL" clId="{65E902F5-64B0-402B-B4ED-CAADF701BCE7}" dt="2025-10-21T14:07:45.384" v="97" actId="790"/>
          <ac:spMkLst>
            <pc:docMk/>
            <pc:sldMk cId="1730003130" sldId="318"/>
            <ac:spMk id="30" creationId="{55D783D2-33E7-D595-73C9-091BE5BFDCA6}"/>
          </ac:spMkLst>
        </pc:spChg>
        <pc:spChg chg="mod">
          <ac:chgData name="Júlia Sala" userId="63dc6f55-ae33-4c7b-8aed-08a0164ebd9e" providerId="ADAL" clId="{65E902F5-64B0-402B-B4ED-CAADF701BCE7}" dt="2025-10-21T14:07:45.384" v="97" actId="790"/>
          <ac:spMkLst>
            <pc:docMk/>
            <pc:sldMk cId="1730003130" sldId="318"/>
            <ac:spMk id="32" creationId="{4D66510F-6584-EED8-74CA-51D7D56C5D9C}"/>
          </ac:spMkLst>
        </pc:spChg>
        <pc:spChg chg="mod">
          <ac:chgData name="Júlia Sala" userId="63dc6f55-ae33-4c7b-8aed-08a0164ebd9e" providerId="ADAL" clId="{65E902F5-64B0-402B-B4ED-CAADF701BCE7}" dt="2025-10-21T14:07:45.384" v="97" actId="790"/>
          <ac:spMkLst>
            <pc:docMk/>
            <pc:sldMk cId="1730003130" sldId="318"/>
            <ac:spMk id="33" creationId="{1D9D69F3-8919-52C9-E587-0DAA2F53B2B0}"/>
          </ac:spMkLst>
        </pc:spChg>
        <pc:spChg chg="mod">
          <ac:chgData name="Júlia Sala" userId="63dc6f55-ae33-4c7b-8aed-08a0164ebd9e" providerId="ADAL" clId="{65E902F5-64B0-402B-B4ED-CAADF701BCE7}" dt="2025-10-22T07:36:25.952" v="2443" actId="20577"/>
          <ac:spMkLst>
            <pc:docMk/>
            <pc:sldMk cId="1730003130" sldId="318"/>
            <ac:spMk id="36" creationId="{B22A32F9-0E03-FCCF-B480-83E510352849}"/>
          </ac:spMkLst>
        </pc:spChg>
        <pc:spChg chg="mod">
          <ac:chgData name="Júlia Sala" userId="63dc6f55-ae33-4c7b-8aed-08a0164ebd9e" providerId="ADAL" clId="{65E902F5-64B0-402B-B4ED-CAADF701BCE7}" dt="2025-10-21T14:26:44.272" v="1364"/>
          <ac:spMkLst>
            <pc:docMk/>
            <pc:sldMk cId="1730003130" sldId="318"/>
            <ac:spMk id="37" creationId="{0B0552C4-5C07-5AE2-21AF-441680D2DEEE}"/>
          </ac:spMkLst>
        </pc:spChg>
        <pc:spChg chg="mod">
          <ac:chgData name="Júlia Sala" userId="63dc6f55-ae33-4c7b-8aed-08a0164ebd9e" providerId="ADAL" clId="{65E902F5-64B0-402B-B4ED-CAADF701BCE7}" dt="2025-10-22T07:27:15.770" v="1734" actId="790"/>
          <ac:spMkLst>
            <pc:docMk/>
            <pc:sldMk cId="1730003130" sldId="318"/>
            <ac:spMk id="38" creationId="{94D56D82-DDC2-580C-1B0C-9B2C2D74BDC3}"/>
          </ac:spMkLst>
        </pc:spChg>
        <pc:spChg chg="mod">
          <ac:chgData name="Júlia Sala" userId="63dc6f55-ae33-4c7b-8aed-08a0164ebd9e" providerId="ADAL" clId="{65E902F5-64B0-402B-B4ED-CAADF701BCE7}" dt="2025-10-22T07:55:08.094" v="3120" actId="114"/>
          <ac:spMkLst>
            <pc:docMk/>
            <pc:sldMk cId="1730003130" sldId="318"/>
            <ac:spMk id="39" creationId="{329E6043-2EE7-6F2D-D9B1-2F90E77E8A6E}"/>
          </ac:spMkLst>
        </pc:spChg>
        <pc:spChg chg="mod">
          <ac:chgData name="Júlia Sala" userId="63dc6f55-ae33-4c7b-8aed-08a0164ebd9e" providerId="ADAL" clId="{65E902F5-64B0-402B-B4ED-CAADF701BCE7}" dt="2025-10-21T14:26:44.272" v="1364"/>
          <ac:spMkLst>
            <pc:docMk/>
            <pc:sldMk cId="1730003130" sldId="318"/>
            <ac:spMk id="40" creationId="{81F0DE1F-6990-EB9C-BDCC-A18B5D3FD036}"/>
          </ac:spMkLst>
        </pc:spChg>
        <pc:spChg chg="mod">
          <ac:chgData name="Júlia Sala" userId="63dc6f55-ae33-4c7b-8aed-08a0164ebd9e" providerId="ADAL" clId="{65E902F5-64B0-402B-B4ED-CAADF701BCE7}" dt="2025-10-21T14:26:44.272" v="1364"/>
          <ac:spMkLst>
            <pc:docMk/>
            <pc:sldMk cId="1730003130" sldId="318"/>
            <ac:spMk id="41" creationId="{10455B01-9088-1DE9-B5F5-48A4BAD31B13}"/>
          </ac:spMkLst>
        </pc:spChg>
        <pc:spChg chg="mod">
          <ac:chgData name="Júlia Sala" userId="63dc6f55-ae33-4c7b-8aed-08a0164ebd9e" providerId="ADAL" clId="{65E902F5-64B0-402B-B4ED-CAADF701BCE7}" dt="2025-10-22T07:36:30.271" v="2455" actId="20577"/>
          <ac:spMkLst>
            <pc:docMk/>
            <pc:sldMk cId="1730003130" sldId="318"/>
            <ac:spMk id="48" creationId="{0A83532E-5FCD-B420-AD6A-D106941DDA5E}"/>
          </ac:spMkLst>
        </pc:spChg>
        <pc:spChg chg="mod">
          <ac:chgData name="Júlia Sala" userId="63dc6f55-ae33-4c7b-8aed-08a0164ebd9e" providerId="ADAL" clId="{65E902F5-64B0-402B-B4ED-CAADF701BCE7}" dt="2025-10-21T14:26:44.272" v="1364"/>
          <ac:spMkLst>
            <pc:docMk/>
            <pc:sldMk cId="1730003130" sldId="318"/>
            <ac:spMk id="57" creationId="{8B32C5A6-7F98-3E4D-9EAD-37558F42FBCE}"/>
          </ac:spMkLst>
        </pc:spChg>
        <pc:spChg chg="mod">
          <ac:chgData name="Júlia Sala" userId="63dc6f55-ae33-4c7b-8aed-08a0164ebd9e" providerId="ADAL" clId="{65E902F5-64B0-402B-B4ED-CAADF701BCE7}" dt="2025-10-22T07:27:15.770" v="1734" actId="790"/>
          <ac:spMkLst>
            <pc:docMk/>
            <pc:sldMk cId="1730003130" sldId="318"/>
            <ac:spMk id="58" creationId="{A2E78741-DA3A-C45D-BF92-5E77D90D7C92}"/>
          </ac:spMkLst>
        </pc:spChg>
        <pc:spChg chg="mod">
          <ac:chgData name="Júlia Sala" userId="63dc6f55-ae33-4c7b-8aed-08a0164ebd9e" providerId="ADAL" clId="{65E902F5-64B0-402B-B4ED-CAADF701BCE7}" dt="2025-10-21T14:26:55.718" v="1367" actId="108"/>
          <ac:spMkLst>
            <pc:docMk/>
            <pc:sldMk cId="1730003130" sldId="318"/>
            <ac:spMk id="59" creationId="{525A2DF3-78C1-C56D-216C-0858E41B4A17}"/>
          </ac:spMkLst>
        </pc:spChg>
        <pc:spChg chg="mod">
          <ac:chgData name="Júlia Sala" userId="63dc6f55-ae33-4c7b-8aed-08a0164ebd9e" providerId="ADAL" clId="{65E902F5-64B0-402B-B4ED-CAADF701BCE7}" dt="2025-10-21T14:26:50.535" v="1366" actId="1076"/>
          <ac:spMkLst>
            <pc:docMk/>
            <pc:sldMk cId="1730003130" sldId="318"/>
            <ac:spMk id="60" creationId="{05097DC2-1571-9138-1D1A-91854B6E1094}"/>
          </ac:spMkLst>
        </pc:spChg>
        <pc:spChg chg="mod">
          <ac:chgData name="Júlia Sala" userId="63dc6f55-ae33-4c7b-8aed-08a0164ebd9e" providerId="ADAL" clId="{65E902F5-64B0-402B-B4ED-CAADF701BCE7}" dt="2025-10-21T14:27:03.754" v="1388" actId="1036"/>
          <ac:spMkLst>
            <pc:docMk/>
            <pc:sldMk cId="1730003130" sldId="318"/>
            <ac:spMk id="61" creationId="{EC653DB8-F75C-84AE-D3D9-B54E4C373F0D}"/>
          </ac:spMkLst>
        </pc:spChg>
        <pc:spChg chg="mod">
          <ac:chgData name="Júlia Sala" userId="63dc6f55-ae33-4c7b-8aed-08a0164ebd9e" providerId="ADAL" clId="{65E902F5-64B0-402B-B4ED-CAADF701BCE7}" dt="2025-10-22T07:27:15.770" v="1734" actId="790"/>
          <ac:spMkLst>
            <pc:docMk/>
            <pc:sldMk cId="1730003130" sldId="318"/>
            <ac:spMk id="84" creationId="{657090EA-D16B-7122-63F8-FE92E25350B8}"/>
          </ac:spMkLst>
        </pc:spChg>
        <pc:grpChg chg="add mod">
          <ac:chgData name="Júlia Sala" userId="63dc6f55-ae33-4c7b-8aed-08a0164ebd9e" providerId="ADAL" clId="{65E902F5-64B0-402B-B4ED-CAADF701BCE7}" dt="2025-10-21T14:08:33.950" v="126"/>
          <ac:grpSpMkLst>
            <pc:docMk/>
            <pc:sldMk cId="1730003130" sldId="318"/>
            <ac:grpSpMk id="12" creationId="{F1161C5F-69D9-897B-19F2-A37177AC6E8C}"/>
          </ac:grpSpMkLst>
        </pc:grpChg>
        <pc:grpChg chg="del">
          <ac:chgData name="Júlia Sala" userId="63dc6f55-ae33-4c7b-8aed-08a0164ebd9e" providerId="ADAL" clId="{65E902F5-64B0-402B-B4ED-CAADF701BCE7}" dt="2025-10-21T14:26:44.067" v="1363" actId="478"/>
          <ac:grpSpMkLst>
            <pc:docMk/>
            <pc:sldMk cId="1730003130" sldId="318"/>
            <ac:grpSpMk id="15" creationId="{B86CEDFC-1362-DA02-D3A1-C86CB6EDEC1A}"/>
          </ac:grpSpMkLst>
        </pc:grpChg>
        <pc:picChg chg="del">
          <ac:chgData name="Júlia Sala" userId="63dc6f55-ae33-4c7b-8aed-08a0164ebd9e" providerId="ADAL" clId="{65E902F5-64B0-402B-B4ED-CAADF701BCE7}" dt="2025-10-21T14:08:33.776" v="125" actId="478"/>
          <ac:picMkLst>
            <pc:docMk/>
            <pc:sldMk cId="1730003130" sldId="318"/>
            <ac:picMk id="55" creationId="{526B275A-9582-F2FA-3826-B49BD832DAA3}"/>
          </ac:picMkLst>
        </pc:picChg>
      </pc:sldChg>
      <pc:sldChg chg="addSp delSp modSp mod">
        <pc:chgData name="Júlia Sala" userId="63dc6f55-ae33-4c7b-8aed-08a0164ebd9e" providerId="ADAL" clId="{65E902F5-64B0-402B-B4ED-CAADF701BCE7}" dt="2025-10-22T07:55:04.767" v="3119" actId="114"/>
        <pc:sldMkLst>
          <pc:docMk/>
          <pc:sldMk cId="540172779" sldId="319"/>
        </pc:sldMkLst>
        <pc:spChg chg="mod">
          <ac:chgData name="Júlia Sala" userId="63dc6f55-ae33-4c7b-8aed-08a0164ebd9e" providerId="ADAL" clId="{65E902F5-64B0-402B-B4ED-CAADF701BCE7}" dt="2025-10-22T07:27:15.770" v="1734" actId="790"/>
          <ac:spMkLst>
            <pc:docMk/>
            <pc:sldMk cId="540172779" sldId="319"/>
            <ac:spMk id="5" creationId="{6A1F93C5-C241-A0EE-5EF8-A147B5572B6F}"/>
          </ac:spMkLst>
        </pc:spChg>
        <pc:spChg chg="mod">
          <ac:chgData name="Júlia Sala" userId="63dc6f55-ae33-4c7b-8aed-08a0164ebd9e" providerId="ADAL" clId="{65E902F5-64B0-402B-B4ED-CAADF701BCE7}" dt="2025-10-21T14:08:37.130" v="128"/>
          <ac:spMkLst>
            <pc:docMk/>
            <pc:sldMk cId="540172779" sldId="319"/>
            <ac:spMk id="8" creationId="{52DF6501-BDEE-8740-C142-BDA3F01A4CA4}"/>
          </ac:spMkLst>
        </pc:spChg>
        <pc:spChg chg="mod">
          <ac:chgData name="Júlia Sala" userId="63dc6f55-ae33-4c7b-8aed-08a0164ebd9e" providerId="ADAL" clId="{65E902F5-64B0-402B-B4ED-CAADF701BCE7}" dt="2025-10-21T14:07:45.384" v="97" actId="790"/>
          <ac:spMkLst>
            <pc:docMk/>
            <pc:sldMk cId="540172779" sldId="319"/>
            <ac:spMk id="9" creationId="{275214DA-C356-73EF-8AE2-864E8E1E9106}"/>
          </ac:spMkLst>
        </pc:spChg>
        <pc:spChg chg="mod">
          <ac:chgData name="Júlia Sala" userId="63dc6f55-ae33-4c7b-8aed-08a0164ebd9e" providerId="ADAL" clId="{65E902F5-64B0-402B-B4ED-CAADF701BCE7}" dt="2025-10-21T14:08:37.130" v="128"/>
          <ac:spMkLst>
            <pc:docMk/>
            <pc:sldMk cId="540172779" sldId="319"/>
            <ac:spMk id="12" creationId="{4AF605B0-3719-5EAB-A21E-81A4A00E9CCE}"/>
          </ac:spMkLst>
        </pc:spChg>
        <pc:spChg chg="mod">
          <ac:chgData name="Júlia Sala" userId="63dc6f55-ae33-4c7b-8aed-08a0164ebd9e" providerId="ADAL" clId="{65E902F5-64B0-402B-B4ED-CAADF701BCE7}" dt="2025-10-22T07:34:28.073" v="2342" actId="20577"/>
          <ac:spMkLst>
            <pc:docMk/>
            <pc:sldMk cId="540172779" sldId="319"/>
            <ac:spMk id="13" creationId="{7A7CC8DC-586A-48E7-1FD5-2CC236E2A541}"/>
          </ac:spMkLst>
        </pc:spChg>
        <pc:spChg chg="mod">
          <ac:chgData name="Júlia Sala" userId="63dc6f55-ae33-4c7b-8aed-08a0164ebd9e" providerId="ADAL" clId="{65E902F5-64B0-402B-B4ED-CAADF701BCE7}" dt="2025-10-22T07:34:37.575" v="2360" actId="20577"/>
          <ac:spMkLst>
            <pc:docMk/>
            <pc:sldMk cId="540172779" sldId="319"/>
            <ac:spMk id="16" creationId="{A72B6BC6-667E-06C1-A1CA-6DA26418EB43}"/>
          </ac:spMkLst>
        </pc:spChg>
        <pc:spChg chg="mod">
          <ac:chgData name="Júlia Sala" userId="63dc6f55-ae33-4c7b-8aed-08a0164ebd9e" providerId="ADAL" clId="{65E902F5-64B0-402B-B4ED-CAADF701BCE7}" dt="2025-10-22T07:27:15.770" v="1734" actId="790"/>
          <ac:spMkLst>
            <pc:docMk/>
            <pc:sldMk cId="540172779" sldId="319"/>
            <ac:spMk id="23" creationId="{78911065-8B5A-C81F-4365-8FD1D0E2432B}"/>
          </ac:spMkLst>
        </pc:spChg>
        <pc:spChg chg="mod">
          <ac:chgData name="Júlia Sala" userId="63dc6f55-ae33-4c7b-8aed-08a0164ebd9e" providerId="ADAL" clId="{65E902F5-64B0-402B-B4ED-CAADF701BCE7}" dt="2025-10-22T07:27:15.770" v="1734" actId="790"/>
          <ac:spMkLst>
            <pc:docMk/>
            <pc:sldMk cId="540172779" sldId="319"/>
            <ac:spMk id="24" creationId="{8C8388EC-5306-FFB4-95D4-0F95157B4160}"/>
          </ac:spMkLst>
        </pc:spChg>
        <pc:spChg chg="mod">
          <ac:chgData name="Júlia Sala" userId="63dc6f55-ae33-4c7b-8aed-08a0164ebd9e" providerId="ADAL" clId="{65E902F5-64B0-402B-B4ED-CAADF701BCE7}" dt="2025-10-22T07:34:55.943" v="2405" actId="20577"/>
          <ac:spMkLst>
            <pc:docMk/>
            <pc:sldMk cId="540172779" sldId="319"/>
            <ac:spMk id="29" creationId="{C2A510BC-3C2B-EBEF-1E3A-3F518FB8AF22}"/>
          </ac:spMkLst>
        </pc:spChg>
        <pc:spChg chg="mod">
          <ac:chgData name="Júlia Sala" userId="63dc6f55-ae33-4c7b-8aed-08a0164ebd9e" providerId="ADAL" clId="{65E902F5-64B0-402B-B4ED-CAADF701BCE7}" dt="2025-10-21T14:07:45.384" v="97" actId="790"/>
          <ac:spMkLst>
            <pc:docMk/>
            <pc:sldMk cId="540172779" sldId="319"/>
            <ac:spMk id="35" creationId="{CAA22D4B-6A3D-A02A-FA29-2701FEE97C6F}"/>
          </ac:spMkLst>
        </pc:spChg>
        <pc:spChg chg="mod">
          <ac:chgData name="Júlia Sala" userId="63dc6f55-ae33-4c7b-8aed-08a0164ebd9e" providerId="ADAL" clId="{65E902F5-64B0-402B-B4ED-CAADF701BCE7}" dt="2025-10-22T07:34:40.024" v="2364" actId="20577"/>
          <ac:spMkLst>
            <pc:docMk/>
            <pc:sldMk cId="540172779" sldId="319"/>
            <ac:spMk id="36" creationId="{E2DD2611-940A-3306-81C3-A529F0D5DFD7}"/>
          </ac:spMkLst>
        </pc:spChg>
        <pc:spChg chg="mod">
          <ac:chgData name="Júlia Sala" userId="63dc6f55-ae33-4c7b-8aed-08a0164ebd9e" providerId="ADAL" clId="{65E902F5-64B0-402B-B4ED-CAADF701BCE7}" dt="2025-10-21T14:27:12.522" v="1390"/>
          <ac:spMkLst>
            <pc:docMk/>
            <pc:sldMk cId="540172779" sldId="319"/>
            <ac:spMk id="37" creationId="{6D0BB4E1-29E2-3216-726F-A94FC247B46A}"/>
          </ac:spMkLst>
        </pc:spChg>
        <pc:spChg chg="mod">
          <ac:chgData name="Júlia Sala" userId="63dc6f55-ae33-4c7b-8aed-08a0164ebd9e" providerId="ADAL" clId="{65E902F5-64B0-402B-B4ED-CAADF701BCE7}" dt="2025-10-21T14:27:12.522" v="1390"/>
          <ac:spMkLst>
            <pc:docMk/>
            <pc:sldMk cId="540172779" sldId="319"/>
            <ac:spMk id="38" creationId="{D25994C3-FC53-74E7-526F-2D0D2D9902D8}"/>
          </ac:spMkLst>
        </pc:spChg>
        <pc:spChg chg="mod">
          <ac:chgData name="Júlia Sala" userId="63dc6f55-ae33-4c7b-8aed-08a0164ebd9e" providerId="ADAL" clId="{65E902F5-64B0-402B-B4ED-CAADF701BCE7}" dt="2025-10-22T07:55:04.767" v="3119" actId="114"/>
          <ac:spMkLst>
            <pc:docMk/>
            <pc:sldMk cId="540172779" sldId="319"/>
            <ac:spMk id="39" creationId="{4AAEB08E-FBAF-A808-13CE-BCC3E4DDCC53}"/>
          </ac:spMkLst>
        </pc:spChg>
        <pc:spChg chg="mod">
          <ac:chgData name="Júlia Sala" userId="63dc6f55-ae33-4c7b-8aed-08a0164ebd9e" providerId="ADAL" clId="{65E902F5-64B0-402B-B4ED-CAADF701BCE7}" dt="2025-10-21T14:27:12.522" v="1390"/>
          <ac:spMkLst>
            <pc:docMk/>
            <pc:sldMk cId="540172779" sldId="319"/>
            <ac:spMk id="40" creationId="{D81C2738-860C-EEDA-605E-CA1FC8422A3B}"/>
          </ac:spMkLst>
        </pc:spChg>
        <pc:spChg chg="mod">
          <ac:chgData name="Júlia Sala" userId="63dc6f55-ae33-4c7b-8aed-08a0164ebd9e" providerId="ADAL" clId="{65E902F5-64B0-402B-B4ED-CAADF701BCE7}" dt="2025-10-21T14:27:12.522" v="1390"/>
          <ac:spMkLst>
            <pc:docMk/>
            <pc:sldMk cId="540172779" sldId="319"/>
            <ac:spMk id="41" creationId="{7C6CC2EC-0D54-6F32-AD03-07D5A9D6A79C}"/>
          </ac:spMkLst>
        </pc:spChg>
        <pc:spChg chg="mod">
          <ac:chgData name="Júlia Sala" userId="63dc6f55-ae33-4c7b-8aed-08a0164ebd9e" providerId="ADAL" clId="{65E902F5-64B0-402B-B4ED-CAADF701BCE7}" dt="2025-10-21T14:07:45.384" v="97" actId="790"/>
          <ac:spMkLst>
            <pc:docMk/>
            <pc:sldMk cId="540172779" sldId="319"/>
            <ac:spMk id="59" creationId="{B3D5D463-0E95-6194-D1A6-DBA3DF093CBD}"/>
          </ac:spMkLst>
        </pc:spChg>
        <pc:spChg chg="mod">
          <ac:chgData name="Júlia Sala" userId="63dc6f55-ae33-4c7b-8aed-08a0164ebd9e" providerId="ADAL" clId="{65E902F5-64B0-402B-B4ED-CAADF701BCE7}" dt="2025-10-22T07:27:15.770" v="1734" actId="790"/>
          <ac:spMkLst>
            <pc:docMk/>
            <pc:sldMk cId="540172779" sldId="319"/>
            <ac:spMk id="65" creationId="{37F78E22-A608-EB7E-0A52-3F5DEE209C31}"/>
          </ac:spMkLst>
        </pc:spChg>
        <pc:spChg chg="mod">
          <ac:chgData name="Júlia Sala" userId="63dc6f55-ae33-4c7b-8aed-08a0164ebd9e" providerId="ADAL" clId="{65E902F5-64B0-402B-B4ED-CAADF701BCE7}" dt="2025-10-22T07:27:15.770" v="1734" actId="790"/>
          <ac:spMkLst>
            <pc:docMk/>
            <pc:sldMk cId="540172779" sldId="319"/>
            <ac:spMk id="71" creationId="{9C2DAA4B-B3D4-7AA0-15FD-C39B24AA7C7E}"/>
          </ac:spMkLst>
        </pc:spChg>
        <pc:spChg chg="mod">
          <ac:chgData name="Júlia Sala" userId="63dc6f55-ae33-4c7b-8aed-08a0164ebd9e" providerId="ADAL" clId="{65E902F5-64B0-402B-B4ED-CAADF701BCE7}" dt="2025-10-22T07:27:15.770" v="1734" actId="790"/>
          <ac:spMkLst>
            <pc:docMk/>
            <pc:sldMk cId="540172779" sldId="319"/>
            <ac:spMk id="76" creationId="{40E9A621-EF11-5F5F-64B9-9B7BBFEB84F6}"/>
          </ac:spMkLst>
        </pc:spChg>
        <pc:spChg chg="mod">
          <ac:chgData name="Júlia Sala" userId="63dc6f55-ae33-4c7b-8aed-08a0164ebd9e" providerId="ADAL" clId="{65E902F5-64B0-402B-B4ED-CAADF701BCE7}" dt="2025-10-22T07:34:46.040" v="2382" actId="20577"/>
          <ac:spMkLst>
            <pc:docMk/>
            <pc:sldMk cId="540172779" sldId="319"/>
            <ac:spMk id="77" creationId="{0D4A5456-57FF-320A-78E4-6E0D7A5949FC}"/>
          </ac:spMkLst>
        </pc:spChg>
        <pc:spChg chg="mod">
          <ac:chgData name="Júlia Sala" userId="63dc6f55-ae33-4c7b-8aed-08a0164ebd9e" providerId="ADAL" clId="{65E902F5-64B0-402B-B4ED-CAADF701BCE7}" dt="2025-10-22T07:34:48.842" v="2392" actId="20577"/>
          <ac:spMkLst>
            <pc:docMk/>
            <pc:sldMk cId="540172779" sldId="319"/>
            <ac:spMk id="78" creationId="{5DF391AD-7736-B2F4-D0B1-E0118FAFE08C}"/>
          </ac:spMkLst>
        </pc:spChg>
        <pc:spChg chg="mod">
          <ac:chgData name="Júlia Sala" userId="63dc6f55-ae33-4c7b-8aed-08a0164ebd9e" providerId="ADAL" clId="{65E902F5-64B0-402B-B4ED-CAADF701BCE7}" dt="2025-10-21T14:27:12.522" v="1390"/>
          <ac:spMkLst>
            <pc:docMk/>
            <pc:sldMk cId="540172779" sldId="319"/>
            <ac:spMk id="79" creationId="{81CA4072-A782-EA8B-9971-3FE60767B431}"/>
          </ac:spMkLst>
        </pc:spChg>
        <pc:spChg chg="mod">
          <ac:chgData name="Júlia Sala" userId="63dc6f55-ae33-4c7b-8aed-08a0164ebd9e" providerId="ADAL" clId="{65E902F5-64B0-402B-B4ED-CAADF701BCE7}" dt="2025-10-21T14:27:12.522" v="1390"/>
          <ac:spMkLst>
            <pc:docMk/>
            <pc:sldMk cId="540172779" sldId="319"/>
            <ac:spMk id="80" creationId="{05BB2384-7F1E-9565-C1C9-AB9C81F65B1C}"/>
          </ac:spMkLst>
        </pc:spChg>
        <pc:spChg chg="mod">
          <ac:chgData name="Júlia Sala" userId="63dc6f55-ae33-4c7b-8aed-08a0164ebd9e" providerId="ADAL" clId="{65E902F5-64B0-402B-B4ED-CAADF701BCE7}" dt="2025-10-21T14:27:12.522" v="1390"/>
          <ac:spMkLst>
            <pc:docMk/>
            <pc:sldMk cId="540172779" sldId="319"/>
            <ac:spMk id="81" creationId="{E3811BF4-86FC-5EEA-BC96-36F9795362F8}"/>
          </ac:spMkLst>
        </pc:spChg>
        <pc:spChg chg="mod">
          <ac:chgData name="Júlia Sala" userId="63dc6f55-ae33-4c7b-8aed-08a0164ebd9e" providerId="ADAL" clId="{65E902F5-64B0-402B-B4ED-CAADF701BCE7}" dt="2025-10-21T14:27:12.522" v="1390"/>
          <ac:spMkLst>
            <pc:docMk/>
            <pc:sldMk cId="540172779" sldId="319"/>
            <ac:spMk id="82" creationId="{A6C77EF9-8D33-9CEF-3EFF-6516E59F029A}"/>
          </ac:spMkLst>
        </pc:spChg>
        <pc:spChg chg="mod">
          <ac:chgData name="Júlia Sala" userId="63dc6f55-ae33-4c7b-8aed-08a0164ebd9e" providerId="ADAL" clId="{65E902F5-64B0-402B-B4ED-CAADF701BCE7}" dt="2025-10-21T14:07:45.384" v="97" actId="790"/>
          <ac:spMkLst>
            <pc:docMk/>
            <pc:sldMk cId="540172779" sldId="319"/>
            <ac:spMk id="83" creationId="{B32BB0E9-931C-1F71-D147-4EB8816C5A5A}"/>
          </ac:spMkLst>
        </pc:spChg>
        <pc:spChg chg="mod">
          <ac:chgData name="Júlia Sala" userId="63dc6f55-ae33-4c7b-8aed-08a0164ebd9e" providerId="ADAL" clId="{65E902F5-64B0-402B-B4ED-CAADF701BCE7}" dt="2025-10-22T07:27:15.770" v="1734" actId="790"/>
          <ac:spMkLst>
            <pc:docMk/>
            <pc:sldMk cId="540172779" sldId="319"/>
            <ac:spMk id="84" creationId="{657090EA-D16B-7122-63F8-FE92E25350B8}"/>
          </ac:spMkLst>
        </pc:spChg>
        <pc:spChg chg="mod">
          <ac:chgData name="Júlia Sala" userId="63dc6f55-ae33-4c7b-8aed-08a0164ebd9e" providerId="ADAL" clId="{65E902F5-64B0-402B-B4ED-CAADF701BCE7}" dt="2025-10-21T14:27:12.522" v="1390"/>
          <ac:spMkLst>
            <pc:docMk/>
            <pc:sldMk cId="540172779" sldId="319"/>
            <ac:spMk id="94" creationId="{D583CF1D-1AAD-7020-D25E-D79644398661}"/>
          </ac:spMkLst>
        </pc:spChg>
        <pc:grpChg chg="del">
          <ac:chgData name="Júlia Sala" userId="63dc6f55-ae33-4c7b-8aed-08a0164ebd9e" providerId="ADAL" clId="{65E902F5-64B0-402B-B4ED-CAADF701BCE7}" dt="2025-10-21T14:27:12.331" v="1389" actId="478"/>
          <ac:grpSpMkLst>
            <pc:docMk/>
            <pc:sldMk cId="540172779" sldId="319"/>
            <ac:grpSpMk id="3" creationId="{586ACBC6-130D-DEA4-9E31-DEC619CB98F1}"/>
          </ac:grpSpMkLst>
        </pc:grpChg>
        <pc:grpChg chg="add mod">
          <ac:chgData name="Júlia Sala" userId="63dc6f55-ae33-4c7b-8aed-08a0164ebd9e" providerId="ADAL" clId="{65E902F5-64B0-402B-B4ED-CAADF701BCE7}" dt="2025-10-21T14:08:37.130" v="128"/>
          <ac:grpSpMkLst>
            <pc:docMk/>
            <pc:sldMk cId="540172779" sldId="319"/>
            <ac:grpSpMk id="7" creationId="{47E25414-725C-4B69-C42E-09EC377ED83E}"/>
          </ac:grpSpMkLst>
        </pc:grpChg>
        <pc:picChg chg="del">
          <ac:chgData name="Júlia Sala" userId="63dc6f55-ae33-4c7b-8aed-08a0164ebd9e" providerId="ADAL" clId="{65E902F5-64B0-402B-B4ED-CAADF701BCE7}" dt="2025-10-21T14:08:36.951" v="127" actId="478"/>
          <ac:picMkLst>
            <pc:docMk/>
            <pc:sldMk cId="540172779" sldId="319"/>
            <ac:picMk id="60" creationId="{2B2D2FAC-AF8F-FF7E-8D5A-1DAEF1A4F411}"/>
          </ac:picMkLst>
        </pc:picChg>
      </pc:sldChg>
      <pc:sldChg chg="addSp delSp modSp mod">
        <pc:chgData name="Júlia Sala" userId="63dc6f55-ae33-4c7b-8aed-08a0164ebd9e" providerId="ADAL" clId="{65E902F5-64B0-402B-B4ED-CAADF701BCE7}" dt="2025-10-22T07:55:00.448" v="3118" actId="114"/>
        <pc:sldMkLst>
          <pc:docMk/>
          <pc:sldMk cId="570262118" sldId="320"/>
        </pc:sldMkLst>
        <pc:spChg chg="mod">
          <ac:chgData name="Júlia Sala" userId="63dc6f55-ae33-4c7b-8aed-08a0164ebd9e" providerId="ADAL" clId="{65E902F5-64B0-402B-B4ED-CAADF701BCE7}" dt="2025-10-22T07:31:34.244" v="1955" actId="20577"/>
          <ac:spMkLst>
            <pc:docMk/>
            <pc:sldMk cId="570262118" sldId="320"/>
            <ac:spMk id="3" creationId="{0A6D9F56-5364-FDB9-0A08-A1D14616D68C}"/>
          </ac:spMkLst>
        </pc:spChg>
        <pc:spChg chg="mod">
          <ac:chgData name="Júlia Sala" userId="63dc6f55-ae33-4c7b-8aed-08a0164ebd9e" providerId="ADAL" clId="{65E902F5-64B0-402B-B4ED-CAADF701BCE7}" dt="2025-10-22T07:32:21.339" v="2080" actId="20577"/>
          <ac:spMkLst>
            <pc:docMk/>
            <pc:sldMk cId="570262118" sldId="320"/>
            <ac:spMk id="4" creationId="{7312EEA1-2990-3D36-296D-621F681EF777}"/>
          </ac:spMkLst>
        </pc:spChg>
        <pc:spChg chg="mod">
          <ac:chgData name="Júlia Sala" userId="63dc6f55-ae33-4c7b-8aed-08a0164ebd9e" providerId="ADAL" clId="{65E902F5-64B0-402B-B4ED-CAADF701BCE7}" dt="2025-10-22T07:27:15.770" v="1734" actId="790"/>
          <ac:spMkLst>
            <pc:docMk/>
            <pc:sldMk cId="570262118" sldId="320"/>
            <ac:spMk id="5" creationId="{D25A67CE-09C1-7E29-1CC2-1D64E9CB3AA6}"/>
          </ac:spMkLst>
        </pc:spChg>
        <pc:spChg chg="mod">
          <ac:chgData name="Júlia Sala" userId="63dc6f55-ae33-4c7b-8aed-08a0164ebd9e" providerId="ADAL" clId="{65E902F5-64B0-402B-B4ED-CAADF701BCE7}" dt="2025-10-22T07:32:11.628" v="2033" actId="20577"/>
          <ac:spMkLst>
            <pc:docMk/>
            <pc:sldMk cId="570262118" sldId="320"/>
            <ac:spMk id="6" creationId="{E60DC84E-196B-8FD9-7D32-7195757A4372}"/>
          </ac:spMkLst>
        </pc:spChg>
        <pc:spChg chg="mod">
          <ac:chgData name="Júlia Sala" userId="63dc6f55-ae33-4c7b-8aed-08a0164ebd9e" providerId="ADAL" clId="{65E902F5-64B0-402B-B4ED-CAADF701BCE7}" dt="2025-10-22T07:31:37.193" v="1960" actId="20577"/>
          <ac:spMkLst>
            <pc:docMk/>
            <pc:sldMk cId="570262118" sldId="320"/>
            <ac:spMk id="7" creationId="{B6362538-FD84-3D5D-139A-6868F516E697}"/>
          </ac:spMkLst>
        </pc:spChg>
        <pc:spChg chg="mod">
          <ac:chgData name="Júlia Sala" userId="63dc6f55-ae33-4c7b-8aed-08a0164ebd9e" providerId="ADAL" clId="{65E902F5-64B0-402B-B4ED-CAADF701BCE7}" dt="2025-10-21T14:07:45.384" v="97" actId="790"/>
          <ac:spMkLst>
            <pc:docMk/>
            <pc:sldMk cId="570262118" sldId="320"/>
            <ac:spMk id="8" creationId="{754A62C7-D4BA-7AB1-BC12-78D8551A5725}"/>
          </ac:spMkLst>
        </pc:spChg>
        <pc:spChg chg="mod">
          <ac:chgData name="Júlia Sala" userId="63dc6f55-ae33-4c7b-8aed-08a0164ebd9e" providerId="ADAL" clId="{65E902F5-64B0-402B-B4ED-CAADF701BCE7}" dt="2025-10-22T07:33:00.240" v="2211" actId="20577"/>
          <ac:spMkLst>
            <pc:docMk/>
            <pc:sldMk cId="570262118" sldId="320"/>
            <ac:spMk id="9" creationId="{B6AEDBAA-7720-2762-B950-944DB6C0778A}"/>
          </ac:spMkLst>
        </pc:spChg>
        <pc:spChg chg="mod">
          <ac:chgData name="Júlia Sala" userId="63dc6f55-ae33-4c7b-8aed-08a0164ebd9e" providerId="ADAL" clId="{65E902F5-64B0-402B-B4ED-CAADF701BCE7}" dt="2025-10-21T14:07:45.384" v="97" actId="790"/>
          <ac:spMkLst>
            <pc:docMk/>
            <pc:sldMk cId="570262118" sldId="320"/>
            <ac:spMk id="10" creationId="{0C97910F-CD4C-B883-D599-22613993A36A}"/>
          </ac:spMkLst>
        </pc:spChg>
        <pc:spChg chg="mod">
          <ac:chgData name="Júlia Sala" userId="63dc6f55-ae33-4c7b-8aed-08a0164ebd9e" providerId="ADAL" clId="{65E902F5-64B0-402B-B4ED-CAADF701BCE7}" dt="2025-10-22T07:33:46.892" v="2338" actId="20577"/>
          <ac:spMkLst>
            <pc:docMk/>
            <pc:sldMk cId="570262118" sldId="320"/>
            <ac:spMk id="11" creationId="{B4B42D74-04AF-8E96-7D82-BBD6EB712F0B}"/>
          </ac:spMkLst>
        </pc:spChg>
        <pc:spChg chg="mod">
          <ac:chgData name="Júlia Sala" userId="63dc6f55-ae33-4c7b-8aed-08a0164ebd9e" providerId="ADAL" clId="{65E902F5-64B0-402B-B4ED-CAADF701BCE7}" dt="2025-10-21T14:08:42.060" v="132"/>
          <ac:spMkLst>
            <pc:docMk/>
            <pc:sldMk cId="570262118" sldId="320"/>
            <ac:spMk id="13" creationId="{E0290994-69EC-B23A-DE5F-00051870950E}"/>
          </ac:spMkLst>
        </pc:spChg>
        <pc:spChg chg="mod">
          <ac:chgData name="Júlia Sala" userId="63dc6f55-ae33-4c7b-8aed-08a0164ebd9e" providerId="ADAL" clId="{65E902F5-64B0-402B-B4ED-CAADF701BCE7}" dt="2025-10-22T07:32:41.603" v="2165" actId="20577"/>
          <ac:spMkLst>
            <pc:docMk/>
            <pc:sldMk cId="570262118" sldId="320"/>
            <ac:spMk id="15" creationId="{E8AD4806-FC27-D5A5-036C-C6CD7F262350}"/>
          </ac:spMkLst>
        </pc:spChg>
        <pc:spChg chg="mod">
          <ac:chgData name="Júlia Sala" userId="63dc6f55-ae33-4c7b-8aed-08a0164ebd9e" providerId="ADAL" clId="{65E902F5-64B0-402B-B4ED-CAADF701BCE7}" dt="2025-10-22T07:27:15.770" v="1734" actId="790"/>
          <ac:spMkLst>
            <pc:docMk/>
            <pc:sldMk cId="570262118" sldId="320"/>
            <ac:spMk id="16" creationId="{C9E2F3B8-949E-2E61-B263-9304504DE54B}"/>
          </ac:spMkLst>
        </pc:spChg>
        <pc:spChg chg="mod">
          <ac:chgData name="Júlia Sala" userId="63dc6f55-ae33-4c7b-8aed-08a0164ebd9e" providerId="ADAL" clId="{65E902F5-64B0-402B-B4ED-CAADF701BCE7}" dt="2025-10-21T14:08:42.060" v="132"/>
          <ac:spMkLst>
            <pc:docMk/>
            <pc:sldMk cId="570262118" sldId="320"/>
            <ac:spMk id="17" creationId="{C9B51635-7240-4A50-659D-8777D03F59AD}"/>
          </ac:spMkLst>
        </pc:spChg>
        <pc:spChg chg="mod">
          <ac:chgData name="Júlia Sala" userId="63dc6f55-ae33-4c7b-8aed-08a0164ebd9e" providerId="ADAL" clId="{65E902F5-64B0-402B-B4ED-CAADF701BCE7}" dt="2025-10-21T14:07:45.384" v="97" actId="790"/>
          <ac:spMkLst>
            <pc:docMk/>
            <pc:sldMk cId="570262118" sldId="320"/>
            <ac:spMk id="24" creationId="{9D6776AA-F484-B526-6F08-F1098F59D549}"/>
          </ac:spMkLst>
        </pc:spChg>
        <pc:spChg chg="mod">
          <ac:chgData name="Júlia Sala" userId="63dc6f55-ae33-4c7b-8aed-08a0164ebd9e" providerId="ADAL" clId="{65E902F5-64B0-402B-B4ED-CAADF701BCE7}" dt="2025-10-21T14:07:45.384" v="97" actId="790"/>
          <ac:spMkLst>
            <pc:docMk/>
            <pc:sldMk cId="570262118" sldId="320"/>
            <ac:spMk id="29" creationId="{AD526A78-BE23-2CC0-421D-034CB1FC27A9}"/>
          </ac:spMkLst>
        </pc:spChg>
        <pc:spChg chg="mod">
          <ac:chgData name="Júlia Sala" userId="63dc6f55-ae33-4c7b-8aed-08a0164ebd9e" providerId="ADAL" clId="{65E902F5-64B0-402B-B4ED-CAADF701BCE7}" dt="2025-10-22T07:27:15.770" v="1734" actId="790"/>
          <ac:spMkLst>
            <pc:docMk/>
            <pc:sldMk cId="570262118" sldId="320"/>
            <ac:spMk id="30" creationId="{55D783D2-33E7-D595-73C9-091BE5BFDCA6}"/>
          </ac:spMkLst>
        </pc:spChg>
        <pc:spChg chg="mod">
          <ac:chgData name="Júlia Sala" userId="63dc6f55-ae33-4c7b-8aed-08a0164ebd9e" providerId="ADAL" clId="{65E902F5-64B0-402B-B4ED-CAADF701BCE7}" dt="2025-10-21T14:07:45.384" v="97" actId="790"/>
          <ac:spMkLst>
            <pc:docMk/>
            <pc:sldMk cId="570262118" sldId="320"/>
            <ac:spMk id="31" creationId="{5EF17ACC-4456-3EE1-1CB9-829811FE8F60}"/>
          </ac:spMkLst>
        </pc:spChg>
        <pc:spChg chg="mod">
          <ac:chgData name="Júlia Sala" userId="63dc6f55-ae33-4c7b-8aed-08a0164ebd9e" providerId="ADAL" clId="{65E902F5-64B0-402B-B4ED-CAADF701BCE7}" dt="2025-10-22T07:27:15.770" v="1734" actId="790"/>
          <ac:spMkLst>
            <pc:docMk/>
            <pc:sldMk cId="570262118" sldId="320"/>
            <ac:spMk id="33" creationId="{1D9D69F3-8919-52C9-E587-0DAA2F53B2B0}"/>
          </ac:spMkLst>
        </pc:spChg>
        <pc:spChg chg="mod">
          <ac:chgData name="Júlia Sala" userId="63dc6f55-ae33-4c7b-8aed-08a0164ebd9e" providerId="ADAL" clId="{65E902F5-64B0-402B-B4ED-CAADF701BCE7}" dt="2025-10-22T07:27:15.770" v="1734" actId="790"/>
          <ac:spMkLst>
            <pc:docMk/>
            <pc:sldMk cId="570262118" sldId="320"/>
            <ac:spMk id="34" creationId="{0612DBD4-F912-36F9-11FF-ABF3CB6673C3}"/>
          </ac:spMkLst>
        </pc:spChg>
        <pc:spChg chg="mod">
          <ac:chgData name="Júlia Sala" userId="63dc6f55-ae33-4c7b-8aed-08a0164ebd9e" providerId="ADAL" clId="{65E902F5-64B0-402B-B4ED-CAADF701BCE7}" dt="2025-10-22T07:31:42.278" v="1972" actId="20577"/>
          <ac:spMkLst>
            <pc:docMk/>
            <pc:sldMk cId="570262118" sldId="320"/>
            <ac:spMk id="36" creationId="{B22A32F9-0E03-FCCF-B480-83E510352849}"/>
          </ac:spMkLst>
        </pc:spChg>
        <pc:spChg chg="mod">
          <ac:chgData name="Júlia Sala" userId="63dc6f55-ae33-4c7b-8aed-08a0164ebd9e" providerId="ADAL" clId="{65E902F5-64B0-402B-B4ED-CAADF701BCE7}" dt="2025-10-21T14:27:17.558" v="1392"/>
          <ac:spMkLst>
            <pc:docMk/>
            <pc:sldMk cId="570262118" sldId="320"/>
            <ac:spMk id="38" creationId="{33A299AD-5BED-1149-8D49-9D8FD0A010AE}"/>
          </ac:spMkLst>
        </pc:spChg>
        <pc:spChg chg="mod">
          <ac:chgData name="Júlia Sala" userId="63dc6f55-ae33-4c7b-8aed-08a0164ebd9e" providerId="ADAL" clId="{65E902F5-64B0-402B-B4ED-CAADF701BCE7}" dt="2025-10-21T14:27:17.558" v="1392"/>
          <ac:spMkLst>
            <pc:docMk/>
            <pc:sldMk cId="570262118" sldId="320"/>
            <ac:spMk id="39" creationId="{6C9DD7CC-CBC9-6229-0A1E-3412C8178FDF}"/>
          </ac:spMkLst>
        </pc:spChg>
        <pc:spChg chg="mod">
          <ac:chgData name="Júlia Sala" userId="63dc6f55-ae33-4c7b-8aed-08a0164ebd9e" providerId="ADAL" clId="{65E902F5-64B0-402B-B4ED-CAADF701BCE7}" dt="2025-10-22T07:55:00.448" v="3118" actId="114"/>
          <ac:spMkLst>
            <pc:docMk/>
            <pc:sldMk cId="570262118" sldId="320"/>
            <ac:spMk id="40" creationId="{091742B4-454F-C88E-7BF3-5F0683A8A9FC}"/>
          </ac:spMkLst>
        </pc:spChg>
        <pc:spChg chg="mod">
          <ac:chgData name="Júlia Sala" userId="63dc6f55-ae33-4c7b-8aed-08a0164ebd9e" providerId="ADAL" clId="{65E902F5-64B0-402B-B4ED-CAADF701BCE7}" dt="2025-10-21T14:27:17.558" v="1392"/>
          <ac:spMkLst>
            <pc:docMk/>
            <pc:sldMk cId="570262118" sldId="320"/>
            <ac:spMk id="41" creationId="{F5136F61-3C24-B338-B6ED-0B467DD39024}"/>
          </ac:spMkLst>
        </pc:spChg>
        <pc:spChg chg="mod">
          <ac:chgData name="Júlia Sala" userId="63dc6f55-ae33-4c7b-8aed-08a0164ebd9e" providerId="ADAL" clId="{65E902F5-64B0-402B-B4ED-CAADF701BCE7}" dt="2025-10-22T07:27:15.770" v="1734" actId="790"/>
          <ac:spMkLst>
            <pc:docMk/>
            <pc:sldMk cId="570262118" sldId="320"/>
            <ac:spMk id="42" creationId="{221427E9-AA12-3812-FCA5-3920A2760548}"/>
          </ac:spMkLst>
        </pc:spChg>
        <pc:spChg chg="mod">
          <ac:chgData name="Júlia Sala" userId="63dc6f55-ae33-4c7b-8aed-08a0164ebd9e" providerId="ADAL" clId="{65E902F5-64B0-402B-B4ED-CAADF701BCE7}" dt="2025-10-22T07:31:45.612" v="1982" actId="20577"/>
          <ac:spMkLst>
            <pc:docMk/>
            <pc:sldMk cId="570262118" sldId="320"/>
            <ac:spMk id="48" creationId="{0A83532E-5FCD-B420-AD6A-D106941DDA5E}"/>
          </ac:spMkLst>
        </pc:spChg>
        <pc:spChg chg="mod">
          <ac:chgData name="Júlia Sala" userId="63dc6f55-ae33-4c7b-8aed-08a0164ebd9e" providerId="ADAL" clId="{65E902F5-64B0-402B-B4ED-CAADF701BCE7}" dt="2025-10-21T14:07:45.384" v="97" actId="790"/>
          <ac:spMkLst>
            <pc:docMk/>
            <pc:sldMk cId="570262118" sldId="320"/>
            <ac:spMk id="52" creationId="{8BA963EE-82E8-3462-13FB-62111D6DC54F}"/>
          </ac:spMkLst>
        </pc:spChg>
        <pc:spChg chg="mod">
          <ac:chgData name="Júlia Sala" userId="63dc6f55-ae33-4c7b-8aed-08a0164ebd9e" providerId="ADAL" clId="{65E902F5-64B0-402B-B4ED-CAADF701BCE7}" dt="2025-10-21T14:07:45.384" v="97" actId="790"/>
          <ac:spMkLst>
            <pc:docMk/>
            <pc:sldMk cId="570262118" sldId="320"/>
            <ac:spMk id="53" creationId="{1F9CDC90-8E50-A2E6-9590-0DE203CD4B17}"/>
          </ac:spMkLst>
        </pc:spChg>
        <pc:spChg chg="mod">
          <ac:chgData name="Júlia Sala" userId="63dc6f55-ae33-4c7b-8aed-08a0164ebd9e" providerId="ADAL" clId="{65E902F5-64B0-402B-B4ED-CAADF701BCE7}" dt="2025-10-21T14:27:17.558" v="1392"/>
          <ac:spMkLst>
            <pc:docMk/>
            <pc:sldMk cId="570262118" sldId="320"/>
            <ac:spMk id="58" creationId="{BD89CDA8-13C8-D6E3-17F8-2E5B7E3A2221}"/>
          </ac:spMkLst>
        </pc:spChg>
        <pc:spChg chg="mod">
          <ac:chgData name="Júlia Sala" userId="63dc6f55-ae33-4c7b-8aed-08a0164ebd9e" providerId="ADAL" clId="{65E902F5-64B0-402B-B4ED-CAADF701BCE7}" dt="2025-10-21T14:27:17.558" v="1392"/>
          <ac:spMkLst>
            <pc:docMk/>
            <pc:sldMk cId="570262118" sldId="320"/>
            <ac:spMk id="59" creationId="{60F7664E-3028-2246-7A78-79D9325AA616}"/>
          </ac:spMkLst>
        </pc:spChg>
        <pc:spChg chg="mod">
          <ac:chgData name="Júlia Sala" userId="63dc6f55-ae33-4c7b-8aed-08a0164ebd9e" providerId="ADAL" clId="{65E902F5-64B0-402B-B4ED-CAADF701BCE7}" dt="2025-10-22T07:27:15.770" v="1734" actId="790"/>
          <ac:spMkLst>
            <pc:docMk/>
            <pc:sldMk cId="570262118" sldId="320"/>
            <ac:spMk id="60" creationId="{9B455357-5A39-1758-1E99-91919F6ABEDC}"/>
          </ac:spMkLst>
        </pc:spChg>
        <pc:spChg chg="mod">
          <ac:chgData name="Júlia Sala" userId="63dc6f55-ae33-4c7b-8aed-08a0164ebd9e" providerId="ADAL" clId="{65E902F5-64B0-402B-B4ED-CAADF701BCE7}" dt="2025-10-21T14:27:23.996" v="1393" actId="108"/>
          <ac:spMkLst>
            <pc:docMk/>
            <pc:sldMk cId="570262118" sldId="320"/>
            <ac:spMk id="61" creationId="{4FB2D643-2001-9E1B-68FA-3DAA3A864728}"/>
          </ac:spMkLst>
        </pc:spChg>
        <pc:spChg chg="mod">
          <ac:chgData name="Júlia Sala" userId="63dc6f55-ae33-4c7b-8aed-08a0164ebd9e" providerId="ADAL" clId="{65E902F5-64B0-402B-B4ED-CAADF701BCE7}" dt="2025-10-21T14:27:40.489" v="1426" actId="1036"/>
          <ac:spMkLst>
            <pc:docMk/>
            <pc:sldMk cId="570262118" sldId="320"/>
            <ac:spMk id="62" creationId="{A527C12F-09AD-199D-0BF2-C4FA9D3E6EF6}"/>
          </ac:spMkLst>
        </pc:spChg>
        <pc:grpChg chg="add mod">
          <ac:chgData name="Júlia Sala" userId="63dc6f55-ae33-4c7b-8aed-08a0164ebd9e" providerId="ADAL" clId="{65E902F5-64B0-402B-B4ED-CAADF701BCE7}" dt="2025-10-21T14:08:42.060" v="132"/>
          <ac:grpSpMkLst>
            <pc:docMk/>
            <pc:sldMk cId="570262118" sldId="320"/>
            <ac:grpSpMk id="12" creationId="{95C548A1-6EC2-E506-AA61-017726C7CFF1}"/>
          </ac:grpSpMkLst>
        </pc:grpChg>
        <pc:grpChg chg="del mod">
          <ac:chgData name="Júlia Sala" userId="63dc6f55-ae33-4c7b-8aed-08a0164ebd9e" providerId="ADAL" clId="{65E902F5-64B0-402B-B4ED-CAADF701BCE7}" dt="2025-10-21T14:27:17.320" v="1391" actId="478"/>
          <ac:grpSpMkLst>
            <pc:docMk/>
            <pc:sldMk cId="570262118" sldId="320"/>
            <ac:grpSpMk id="18" creationId="{0E9C6F6C-F324-2445-AE02-E1F2028D784F}"/>
          </ac:grpSpMkLst>
        </pc:grpChg>
        <pc:grpChg chg="mod">
          <ac:chgData name="Júlia Sala" userId="63dc6f55-ae33-4c7b-8aed-08a0164ebd9e" providerId="ADAL" clId="{65E902F5-64B0-402B-B4ED-CAADF701BCE7}" dt="2025-10-21T14:27:38.943" v="1423" actId="1035"/>
          <ac:grpSpMkLst>
            <pc:docMk/>
            <pc:sldMk cId="570262118" sldId="320"/>
            <ac:grpSpMk id="37" creationId="{C5F7DAA1-CB2B-602B-F223-38C1E49D6A9B}"/>
          </ac:grpSpMkLst>
        </pc:grpChg>
        <pc:picChg chg="del">
          <ac:chgData name="Júlia Sala" userId="63dc6f55-ae33-4c7b-8aed-08a0164ebd9e" providerId="ADAL" clId="{65E902F5-64B0-402B-B4ED-CAADF701BCE7}" dt="2025-10-21T14:08:41.854" v="131" actId="478"/>
          <ac:picMkLst>
            <pc:docMk/>
            <pc:sldMk cId="570262118" sldId="320"/>
            <ac:picMk id="55" creationId="{B4FED9D0-C3FC-648B-5EEE-375BF127157C}"/>
          </ac:picMkLst>
        </pc:picChg>
      </pc:sldChg>
      <pc:sldChg chg="addSp delSp modSp mod modNotesTx">
        <pc:chgData name="Júlia Sala" userId="63dc6f55-ae33-4c7b-8aed-08a0164ebd9e" providerId="ADAL" clId="{65E902F5-64B0-402B-B4ED-CAADF701BCE7}" dt="2025-10-22T07:54:57.045" v="3117" actId="114"/>
        <pc:sldMkLst>
          <pc:docMk/>
          <pc:sldMk cId="1825725393" sldId="321"/>
        </pc:sldMkLst>
        <pc:spChg chg="mod">
          <ac:chgData name="Júlia Sala" userId="63dc6f55-ae33-4c7b-8aed-08a0164ebd9e" providerId="ADAL" clId="{65E902F5-64B0-402B-B4ED-CAADF701BCE7}" dt="2025-10-22T07:31:11.436" v="1914" actId="20577"/>
          <ac:spMkLst>
            <pc:docMk/>
            <pc:sldMk cId="1825725393" sldId="321"/>
            <ac:spMk id="3" creationId="{D2C20D4A-0EFD-41CE-66D1-C5C809E14ABB}"/>
          </ac:spMkLst>
        </pc:spChg>
        <pc:spChg chg="mod">
          <ac:chgData name="Júlia Sala" userId="63dc6f55-ae33-4c7b-8aed-08a0164ebd9e" providerId="ADAL" clId="{65E902F5-64B0-402B-B4ED-CAADF701BCE7}" dt="2025-10-22T07:27:15.770" v="1734" actId="790"/>
          <ac:spMkLst>
            <pc:docMk/>
            <pc:sldMk cId="1825725393" sldId="321"/>
            <ac:spMk id="4" creationId="{F12BDC57-5A28-6273-FDC0-B327765D20BB}"/>
          </ac:spMkLst>
        </pc:spChg>
        <pc:spChg chg="mod">
          <ac:chgData name="Júlia Sala" userId="63dc6f55-ae33-4c7b-8aed-08a0164ebd9e" providerId="ADAL" clId="{65E902F5-64B0-402B-B4ED-CAADF701BCE7}" dt="2025-10-22T07:31:14.106" v="1916" actId="20577"/>
          <ac:spMkLst>
            <pc:docMk/>
            <pc:sldMk cId="1825725393" sldId="321"/>
            <ac:spMk id="6" creationId="{207D913D-8030-8CFF-AFE6-04E58DB22D4E}"/>
          </ac:spMkLst>
        </pc:spChg>
        <pc:spChg chg="mod">
          <ac:chgData name="Júlia Sala" userId="63dc6f55-ae33-4c7b-8aed-08a0164ebd9e" providerId="ADAL" clId="{65E902F5-64B0-402B-B4ED-CAADF701BCE7}" dt="2025-10-22T07:27:15.770" v="1734" actId="790"/>
          <ac:spMkLst>
            <pc:docMk/>
            <pc:sldMk cId="1825725393" sldId="321"/>
            <ac:spMk id="8" creationId="{60C90105-08C0-0C8F-8737-2CA429B5FFD8}"/>
          </ac:spMkLst>
        </pc:spChg>
        <pc:spChg chg="mod">
          <ac:chgData name="Júlia Sala" userId="63dc6f55-ae33-4c7b-8aed-08a0164ebd9e" providerId="ADAL" clId="{65E902F5-64B0-402B-B4ED-CAADF701BCE7}" dt="2025-10-21T14:08:44.075" v="134"/>
          <ac:spMkLst>
            <pc:docMk/>
            <pc:sldMk cId="1825725393" sldId="321"/>
            <ac:spMk id="10" creationId="{9B32E1EF-3676-14ED-4EC4-367C93A4592A}"/>
          </ac:spMkLst>
        </pc:spChg>
        <pc:spChg chg="mod">
          <ac:chgData name="Júlia Sala" userId="63dc6f55-ae33-4c7b-8aed-08a0164ebd9e" providerId="ADAL" clId="{65E902F5-64B0-402B-B4ED-CAADF701BCE7}" dt="2025-10-21T14:07:45.384" v="97" actId="790"/>
          <ac:spMkLst>
            <pc:docMk/>
            <pc:sldMk cId="1825725393" sldId="321"/>
            <ac:spMk id="11" creationId="{A19EB637-8B31-3A9E-391C-B3B51800B3B4}"/>
          </ac:spMkLst>
        </pc:spChg>
        <pc:spChg chg="mod">
          <ac:chgData name="Júlia Sala" userId="63dc6f55-ae33-4c7b-8aed-08a0164ebd9e" providerId="ADAL" clId="{65E902F5-64B0-402B-B4ED-CAADF701BCE7}" dt="2025-10-22T07:27:15.770" v="1734" actId="790"/>
          <ac:spMkLst>
            <pc:docMk/>
            <pc:sldMk cId="1825725393" sldId="321"/>
            <ac:spMk id="13" creationId="{80C57F4E-2D7A-B856-6C0F-886B54C1826A}"/>
          </ac:spMkLst>
        </pc:spChg>
        <pc:spChg chg="mod">
          <ac:chgData name="Júlia Sala" userId="63dc6f55-ae33-4c7b-8aed-08a0164ebd9e" providerId="ADAL" clId="{65E902F5-64B0-402B-B4ED-CAADF701BCE7}" dt="2025-10-21T14:07:45.384" v="97" actId="790"/>
          <ac:spMkLst>
            <pc:docMk/>
            <pc:sldMk cId="1825725393" sldId="321"/>
            <ac:spMk id="17" creationId="{571863C7-7A46-EE39-4D2B-F6504C599298}"/>
          </ac:spMkLst>
        </pc:spChg>
        <pc:spChg chg="mod">
          <ac:chgData name="Júlia Sala" userId="63dc6f55-ae33-4c7b-8aed-08a0164ebd9e" providerId="ADAL" clId="{65E902F5-64B0-402B-B4ED-CAADF701BCE7}" dt="2025-10-21T14:07:45.384" v="97" actId="790"/>
          <ac:spMkLst>
            <pc:docMk/>
            <pc:sldMk cId="1825725393" sldId="321"/>
            <ac:spMk id="24" creationId="{D9F9529C-0852-D9EB-02F2-8C14BF84D9B6}"/>
          </ac:spMkLst>
        </pc:spChg>
        <pc:spChg chg="mod">
          <ac:chgData name="Júlia Sala" userId="63dc6f55-ae33-4c7b-8aed-08a0164ebd9e" providerId="ADAL" clId="{65E902F5-64B0-402B-B4ED-CAADF701BCE7}" dt="2025-10-21T14:07:45.384" v="97" actId="790"/>
          <ac:spMkLst>
            <pc:docMk/>
            <pc:sldMk cId="1825725393" sldId="321"/>
            <ac:spMk id="25" creationId="{00857552-552C-8CD2-4229-41F131B2165F}"/>
          </ac:spMkLst>
        </pc:spChg>
        <pc:spChg chg="mod">
          <ac:chgData name="Júlia Sala" userId="63dc6f55-ae33-4c7b-8aed-08a0164ebd9e" providerId="ADAL" clId="{65E902F5-64B0-402B-B4ED-CAADF701BCE7}" dt="2025-10-21T14:07:45.384" v="97" actId="790"/>
          <ac:spMkLst>
            <pc:docMk/>
            <pc:sldMk cId="1825725393" sldId="321"/>
            <ac:spMk id="28" creationId="{13C4DCA3-7031-CBCC-AE84-7945BD84CBA3}"/>
          </ac:spMkLst>
        </pc:spChg>
        <pc:spChg chg="mod">
          <ac:chgData name="Júlia Sala" userId="63dc6f55-ae33-4c7b-8aed-08a0164ebd9e" providerId="ADAL" clId="{65E902F5-64B0-402B-B4ED-CAADF701BCE7}" dt="2025-10-22T07:27:15.770" v="1734" actId="790"/>
          <ac:spMkLst>
            <pc:docMk/>
            <pc:sldMk cId="1825725393" sldId="321"/>
            <ac:spMk id="32" creationId="{BB3C26CC-701C-9B91-76ED-B1CC5B1D0689}"/>
          </ac:spMkLst>
        </pc:spChg>
        <pc:spChg chg="mod">
          <ac:chgData name="Júlia Sala" userId="63dc6f55-ae33-4c7b-8aed-08a0164ebd9e" providerId="ADAL" clId="{65E902F5-64B0-402B-B4ED-CAADF701BCE7}" dt="2025-10-22T07:31:27.428" v="1947" actId="20577"/>
          <ac:spMkLst>
            <pc:docMk/>
            <pc:sldMk cId="1825725393" sldId="321"/>
            <ac:spMk id="33" creationId="{F0FEA0D1-9D7F-BA7A-E6F4-C88C3B94CADC}"/>
          </ac:spMkLst>
        </pc:spChg>
        <pc:spChg chg="mod">
          <ac:chgData name="Júlia Sala" userId="63dc6f55-ae33-4c7b-8aed-08a0164ebd9e" providerId="ADAL" clId="{65E902F5-64B0-402B-B4ED-CAADF701BCE7}" dt="2025-10-22T07:27:15.770" v="1734" actId="790"/>
          <ac:spMkLst>
            <pc:docMk/>
            <pc:sldMk cId="1825725393" sldId="321"/>
            <ac:spMk id="34" creationId="{FE1E327C-C6EB-C557-8ACD-F765C66C362F}"/>
          </ac:spMkLst>
        </pc:spChg>
        <pc:spChg chg="mod">
          <ac:chgData name="Júlia Sala" userId="63dc6f55-ae33-4c7b-8aed-08a0164ebd9e" providerId="ADAL" clId="{65E902F5-64B0-402B-B4ED-CAADF701BCE7}" dt="2025-10-22T07:31:24.172" v="1943" actId="20577"/>
          <ac:spMkLst>
            <pc:docMk/>
            <pc:sldMk cId="1825725393" sldId="321"/>
            <ac:spMk id="35" creationId="{E2FDA652-9642-4EC1-08DD-77E246E2DF0F}"/>
          </ac:spMkLst>
        </pc:spChg>
        <pc:spChg chg="mod">
          <ac:chgData name="Júlia Sala" userId="63dc6f55-ae33-4c7b-8aed-08a0164ebd9e" providerId="ADAL" clId="{65E902F5-64B0-402B-B4ED-CAADF701BCE7}" dt="2025-10-22T07:54:57.045" v="3117" actId="114"/>
          <ac:spMkLst>
            <pc:docMk/>
            <pc:sldMk cId="1825725393" sldId="321"/>
            <ac:spMk id="37" creationId="{EC41EC66-3287-8D4A-2D4D-57DF4155420C}"/>
          </ac:spMkLst>
        </pc:spChg>
        <pc:spChg chg="mod">
          <ac:chgData name="Júlia Sala" userId="63dc6f55-ae33-4c7b-8aed-08a0164ebd9e" providerId="ADAL" clId="{65E902F5-64B0-402B-B4ED-CAADF701BCE7}" dt="2025-10-21T14:27:47.815" v="1428"/>
          <ac:spMkLst>
            <pc:docMk/>
            <pc:sldMk cId="1825725393" sldId="321"/>
            <ac:spMk id="38" creationId="{489AFA4B-ED63-5D4F-1B8B-521C8C70056E}"/>
          </ac:spMkLst>
        </pc:spChg>
        <pc:spChg chg="mod">
          <ac:chgData name="Júlia Sala" userId="63dc6f55-ae33-4c7b-8aed-08a0164ebd9e" providerId="ADAL" clId="{65E902F5-64B0-402B-B4ED-CAADF701BCE7}" dt="2025-10-21T14:27:47.815" v="1428"/>
          <ac:spMkLst>
            <pc:docMk/>
            <pc:sldMk cId="1825725393" sldId="321"/>
            <ac:spMk id="39" creationId="{BAFE5248-E458-A117-0B58-B8FBEF6DAB1F}"/>
          </ac:spMkLst>
        </pc:spChg>
        <pc:spChg chg="mod">
          <ac:chgData name="Júlia Sala" userId="63dc6f55-ae33-4c7b-8aed-08a0164ebd9e" providerId="ADAL" clId="{65E902F5-64B0-402B-B4ED-CAADF701BCE7}" dt="2025-10-21T14:27:47.815" v="1428"/>
          <ac:spMkLst>
            <pc:docMk/>
            <pc:sldMk cId="1825725393" sldId="321"/>
            <ac:spMk id="46" creationId="{0EE17DDC-D8B0-D26C-210B-D57BB11FD669}"/>
          </ac:spMkLst>
        </pc:spChg>
        <pc:spChg chg="mod">
          <ac:chgData name="Júlia Sala" userId="63dc6f55-ae33-4c7b-8aed-08a0164ebd9e" providerId="ADAL" clId="{65E902F5-64B0-402B-B4ED-CAADF701BCE7}" dt="2025-10-21T14:07:45.384" v="97" actId="790"/>
          <ac:spMkLst>
            <pc:docMk/>
            <pc:sldMk cId="1825725393" sldId="321"/>
            <ac:spMk id="50" creationId="{63A91EC1-CED7-ED0C-3373-9AFD53FAB31D}"/>
          </ac:spMkLst>
        </pc:spChg>
        <pc:spChg chg="mod">
          <ac:chgData name="Júlia Sala" userId="63dc6f55-ae33-4c7b-8aed-08a0164ebd9e" providerId="ADAL" clId="{65E902F5-64B0-402B-B4ED-CAADF701BCE7}" dt="2025-10-21T14:27:47.815" v="1428"/>
          <ac:spMkLst>
            <pc:docMk/>
            <pc:sldMk cId="1825725393" sldId="321"/>
            <ac:spMk id="60" creationId="{4426AC70-26DF-90CF-3288-B313260D59A8}"/>
          </ac:spMkLst>
        </pc:spChg>
        <pc:spChg chg="mod">
          <ac:chgData name="Júlia Sala" userId="63dc6f55-ae33-4c7b-8aed-08a0164ebd9e" providerId="ADAL" clId="{65E902F5-64B0-402B-B4ED-CAADF701BCE7}" dt="2025-10-22T07:27:15.770" v="1734" actId="790"/>
          <ac:spMkLst>
            <pc:docMk/>
            <pc:sldMk cId="1825725393" sldId="321"/>
            <ac:spMk id="71" creationId="{9C2DAA4B-B3D4-7AA0-15FD-C39B24AA7C7E}"/>
          </ac:spMkLst>
        </pc:spChg>
        <pc:spChg chg="mod">
          <ac:chgData name="Júlia Sala" userId="63dc6f55-ae33-4c7b-8aed-08a0164ebd9e" providerId="ADAL" clId="{65E902F5-64B0-402B-B4ED-CAADF701BCE7}" dt="2025-10-22T07:27:15.770" v="1734" actId="790"/>
          <ac:spMkLst>
            <pc:docMk/>
            <pc:sldMk cId="1825725393" sldId="321"/>
            <ac:spMk id="74" creationId="{97C5221C-8EE1-4033-9F49-16500EB33959}"/>
          </ac:spMkLst>
        </pc:spChg>
        <pc:spChg chg="mod">
          <ac:chgData name="Júlia Sala" userId="63dc6f55-ae33-4c7b-8aed-08a0164ebd9e" providerId="ADAL" clId="{65E902F5-64B0-402B-B4ED-CAADF701BCE7}" dt="2025-10-22T07:27:15.770" v="1734" actId="790"/>
          <ac:spMkLst>
            <pc:docMk/>
            <pc:sldMk cId="1825725393" sldId="321"/>
            <ac:spMk id="75" creationId="{59DE98E3-1EDF-2291-8AB7-0E139E3995B1}"/>
          </ac:spMkLst>
        </pc:spChg>
        <pc:spChg chg="mod">
          <ac:chgData name="Júlia Sala" userId="63dc6f55-ae33-4c7b-8aed-08a0164ebd9e" providerId="ADAL" clId="{65E902F5-64B0-402B-B4ED-CAADF701BCE7}" dt="2025-10-22T07:31:18.667" v="1926" actId="20577"/>
          <ac:spMkLst>
            <pc:docMk/>
            <pc:sldMk cId="1825725393" sldId="321"/>
            <ac:spMk id="77" creationId="{0D4A5456-57FF-320A-78E4-6E0D7A5949FC}"/>
          </ac:spMkLst>
        </pc:spChg>
        <pc:spChg chg="mod">
          <ac:chgData name="Júlia Sala" userId="63dc6f55-ae33-4c7b-8aed-08a0164ebd9e" providerId="ADAL" clId="{65E902F5-64B0-402B-B4ED-CAADF701BCE7}" dt="2025-10-22T07:31:21.624" v="1936" actId="20577"/>
          <ac:spMkLst>
            <pc:docMk/>
            <pc:sldMk cId="1825725393" sldId="321"/>
            <ac:spMk id="78" creationId="{5DF391AD-7736-B2F4-D0B1-E0118FAFE08C}"/>
          </ac:spMkLst>
        </pc:spChg>
        <pc:spChg chg="mod">
          <ac:chgData name="Júlia Sala" userId="63dc6f55-ae33-4c7b-8aed-08a0164ebd9e" providerId="ADAL" clId="{65E902F5-64B0-402B-B4ED-CAADF701BCE7}" dt="2025-10-21T14:27:47.815" v="1428"/>
          <ac:spMkLst>
            <pc:docMk/>
            <pc:sldMk cId="1825725393" sldId="321"/>
            <ac:spMk id="79" creationId="{BFCC81F3-8133-9081-27BC-DB07F4ABFADE}"/>
          </ac:spMkLst>
        </pc:spChg>
        <pc:spChg chg="mod">
          <ac:chgData name="Júlia Sala" userId="63dc6f55-ae33-4c7b-8aed-08a0164ebd9e" providerId="ADAL" clId="{65E902F5-64B0-402B-B4ED-CAADF701BCE7}" dt="2025-10-21T14:27:47.815" v="1428"/>
          <ac:spMkLst>
            <pc:docMk/>
            <pc:sldMk cId="1825725393" sldId="321"/>
            <ac:spMk id="80" creationId="{0D5F7D76-BFD6-E257-E7E8-BA3B788033AE}"/>
          </ac:spMkLst>
        </pc:spChg>
        <pc:spChg chg="mod">
          <ac:chgData name="Júlia Sala" userId="63dc6f55-ae33-4c7b-8aed-08a0164ebd9e" providerId="ADAL" clId="{65E902F5-64B0-402B-B4ED-CAADF701BCE7}" dt="2025-10-21T14:27:47.815" v="1428"/>
          <ac:spMkLst>
            <pc:docMk/>
            <pc:sldMk cId="1825725393" sldId="321"/>
            <ac:spMk id="81" creationId="{A9A196E9-C313-58E5-8091-62774FA61DD6}"/>
          </ac:spMkLst>
        </pc:spChg>
        <pc:spChg chg="mod">
          <ac:chgData name="Júlia Sala" userId="63dc6f55-ae33-4c7b-8aed-08a0164ebd9e" providerId="ADAL" clId="{65E902F5-64B0-402B-B4ED-CAADF701BCE7}" dt="2025-10-22T07:27:15.770" v="1734" actId="790"/>
          <ac:spMkLst>
            <pc:docMk/>
            <pc:sldMk cId="1825725393" sldId="321"/>
            <ac:spMk id="84" creationId="{657090EA-D16B-7122-63F8-FE92E25350B8}"/>
          </ac:spMkLst>
        </pc:spChg>
        <pc:spChg chg="mod">
          <ac:chgData name="Júlia Sala" userId="63dc6f55-ae33-4c7b-8aed-08a0164ebd9e" providerId="ADAL" clId="{65E902F5-64B0-402B-B4ED-CAADF701BCE7}" dt="2025-10-21T14:07:45.384" v="97" actId="790"/>
          <ac:spMkLst>
            <pc:docMk/>
            <pc:sldMk cId="1825725393" sldId="321"/>
            <ac:spMk id="90" creationId="{508F9220-D634-F353-8607-761294422EF4}"/>
          </ac:spMkLst>
        </pc:spChg>
        <pc:spChg chg="mod">
          <ac:chgData name="Júlia Sala" userId="63dc6f55-ae33-4c7b-8aed-08a0164ebd9e" providerId="ADAL" clId="{65E902F5-64B0-402B-B4ED-CAADF701BCE7}" dt="2025-10-22T07:27:15.770" v="1734" actId="790"/>
          <ac:spMkLst>
            <pc:docMk/>
            <pc:sldMk cId="1825725393" sldId="321"/>
            <ac:spMk id="91" creationId="{686C2D30-1946-F17B-9677-2D8BD1E513A6}"/>
          </ac:spMkLst>
        </pc:spChg>
        <pc:grpChg chg="add mod">
          <ac:chgData name="Júlia Sala" userId="63dc6f55-ae33-4c7b-8aed-08a0164ebd9e" providerId="ADAL" clId="{65E902F5-64B0-402B-B4ED-CAADF701BCE7}" dt="2025-10-21T14:08:44.075" v="134"/>
          <ac:grpSpMkLst>
            <pc:docMk/>
            <pc:sldMk cId="1825725393" sldId="321"/>
            <ac:grpSpMk id="7" creationId="{D898E97A-2EE7-D260-0BBA-C618E307AF76}"/>
          </ac:grpSpMkLst>
        </pc:grpChg>
        <pc:grpChg chg="del">
          <ac:chgData name="Júlia Sala" userId="63dc6f55-ae33-4c7b-8aed-08a0164ebd9e" providerId="ADAL" clId="{65E902F5-64B0-402B-B4ED-CAADF701BCE7}" dt="2025-10-21T14:27:47.655" v="1427" actId="478"/>
          <ac:grpSpMkLst>
            <pc:docMk/>
            <pc:sldMk cId="1825725393" sldId="321"/>
            <ac:grpSpMk id="30" creationId="{62C38CE4-9A7E-77A1-08A5-D22BB138CF3B}"/>
          </ac:grpSpMkLst>
        </pc:grpChg>
        <pc:picChg chg="del">
          <ac:chgData name="Júlia Sala" userId="63dc6f55-ae33-4c7b-8aed-08a0164ebd9e" providerId="ADAL" clId="{65E902F5-64B0-402B-B4ED-CAADF701BCE7}" dt="2025-10-21T14:08:43.891" v="133" actId="478"/>
          <ac:picMkLst>
            <pc:docMk/>
            <pc:sldMk cId="1825725393" sldId="321"/>
            <ac:picMk id="85" creationId="{A669BA51-31C1-2220-2CA2-A29F6706A516}"/>
          </ac:picMkLst>
        </pc:picChg>
      </pc:sldChg>
      <pc:sldChg chg="addSp delSp modSp mod modNotesTx">
        <pc:chgData name="Júlia Sala" userId="63dc6f55-ae33-4c7b-8aed-08a0164ebd9e" providerId="ADAL" clId="{65E902F5-64B0-402B-B4ED-CAADF701BCE7}" dt="2025-10-22T07:54:24.860" v="3115" actId="20577"/>
        <pc:sldMkLst>
          <pc:docMk/>
          <pc:sldMk cId="2193326786" sldId="323"/>
        </pc:sldMkLst>
        <pc:spChg chg="mod">
          <ac:chgData name="Júlia Sala" userId="63dc6f55-ae33-4c7b-8aed-08a0164ebd9e" providerId="ADAL" clId="{65E902F5-64B0-402B-B4ED-CAADF701BCE7}" dt="2025-10-22T07:54:24.860" v="3115" actId="20577"/>
          <ac:spMkLst>
            <pc:docMk/>
            <pc:sldMk cId="2193326786" sldId="323"/>
            <ac:spMk id="3" creationId="{78A0C50D-0425-EC35-84A5-28B9AECEA356}"/>
          </ac:spMkLst>
        </pc:spChg>
        <pc:spChg chg="mod">
          <ac:chgData name="Júlia Sala" userId="63dc6f55-ae33-4c7b-8aed-08a0164ebd9e" providerId="ADAL" clId="{65E902F5-64B0-402B-B4ED-CAADF701BCE7}" dt="2025-10-21T14:07:45.384" v="97" actId="790"/>
          <ac:spMkLst>
            <pc:docMk/>
            <pc:sldMk cId="2193326786" sldId="323"/>
            <ac:spMk id="4" creationId="{FFB19879-F10C-AE14-6D30-E2B07321233E}"/>
          </ac:spMkLst>
        </pc:spChg>
        <pc:spChg chg="mod">
          <ac:chgData name="Júlia Sala" userId="63dc6f55-ae33-4c7b-8aed-08a0164ebd9e" providerId="ADAL" clId="{65E902F5-64B0-402B-B4ED-CAADF701BCE7}" dt="2025-10-22T07:27:15.770" v="1734" actId="790"/>
          <ac:spMkLst>
            <pc:docMk/>
            <pc:sldMk cId="2193326786" sldId="323"/>
            <ac:spMk id="6" creationId="{0D6F4152-28AD-568C-91A1-014ACCDBFDF2}"/>
          </ac:spMkLst>
        </pc:spChg>
        <pc:spChg chg="mod">
          <ac:chgData name="Júlia Sala" userId="63dc6f55-ae33-4c7b-8aed-08a0164ebd9e" providerId="ADAL" clId="{65E902F5-64B0-402B-B4ED-CAADF701BCE7}" dt="2025-10-22T07:54:23.323" v="3113" actId="20577"/>
          <ac:spMkLst>
            <pc:docMk/>
            <pc:sldMk cId="2193326786" sldId="323"/>
            <ac:spMk id="8" creationId="{40638815-7275-B841-B132-765CEED7DE30}"/>
          </ac:spMkLst>
        </pc:spChg>
        <pc:spChg chg="mod">
          <ac:chgData name="Júlia Sala" userId="63dc6f55-ae33-4c7b-8aed-08a0164ebd9e" providerId="ADAL" clId="{65E902F5-64B0-402B-B4ED-CAADF701BCE7}" dt="2025-10-21T14:07:45.384" v="97" actId="790"/>
          <ac:spMkLst>
            <pc:docMk/>
            <pc:sldMk cId="2193326786" sldId="323"/>
            <ac:spMk id="10" creationId="{D3B38203-0A98-CA33-FA64-2F889B7AE072}"/>
          </ac:spMkLst>
        </pc:spChg>
        <pc:spChg chg="mod">
          <ac:chgData name="Júlia Sala" userId="63dc6f55-ae33-4c7b-8aed-08a0164ebd9e" providerId="ADAL" clId="{65E902F5-64B0-402B-B4ED-CAADF701BCE7}" dt="2025-10-22T07:29:26.509" v="1852" actId="20577"/>
          <ac:spMkLst>
            <pc:docMk/>
            <pc:sldMk cId="2193326786" sldId="323"/>
            <ac:spMk id="11" creationId="{B9BCCE0C-E543-5CEB-15AE-7616909F5CE4}"/>
          </ac:spMkLst>
        </pc:spChg>
        <pc:spChg chg="mod">
          <ac:chgData name="Júlia Sala" userId="63dc6f55-ae33-4c7b-8aed-08a0164ebd9e" providerId="ADAL" clId="{65E902F5-64B0-402B-B4ED-CAADF701BCE7}" dt="2025-10-22T07:29:40.022" v="1867" actId="20577"/>
          <ac:spMkLst>
            <pc:docMk/>
            <pc:sldMk cId="2193326786" sldId="323"/>
            <ac:spMk id="12" creationId="{B55BF0DA-32FD-B2B4-908C-EC6D182697BC}"/>
          </ac:spMkLst>
        </pc:spChg>
        <pc:spChg chg="mod">
          <ac:chgData name="Júlia Sala" userId="63dc6f55-ae33-4c7b-8aed-08a0164ebd9e" providerId="ADAL" clId="{65E902F5-64B0-402B-B4ED-CAADF701BCE7}" dt="2025-10-21T14:07:45.384" v="97" actId="790"/>
          <ac:spMkLst>
            <pc:docMk/>
            <pc:sldMk cId="2193326786" sldId="323"/>
            <ac:spMk id="14" creationId="{8FA6C9AB-343B-453E-3E81-F65B8A40F86B}"/>
          </ac:spMkLst>
        </pc:spChg>
        <pc:spChg chg="mod">
          <ac:chgData name="Júlia Sala" userId="63dc6f55-ae33-4c7b-8aed-08a0164ebd9e" providerId="ADAL" clId="{65E902F5-64B0-402B-B4ED-CAADF701BCE7}" dt="2025-10-21T14:07:45.384" v="97" actId="790"/>
          <ac:spMkLst>
            <pc:docMk/>
            <pc:sldMk cId="2193326786" sldId="323"/>
            <ac:spMk id="15" creationId="{EE34A2B9-795D-40D5-A412-377135945F45}"/>
          </ac:spMkLst>
        </pc:spChg>
        <pc:spChg chg="mod">
          <ac:chgData name="Júlia Sala" userId="63dc6f55-ae33-4c7b-8aed-08a0164ebd9e" providerId="ADAL" clId="{65E902F5-64B0-402B-B4ED-CAADF701BCE7}" dt="2025-10-21T14:07:45.384" v="97" actId="790"/>
          <ac:spMkLst>
            <pc:docMk/>
            <pc:sldMk cId="2193326786" sldId="323"/>
            <ac:spMk id="16" creationId="{B9C1235C-2989-1325-77E2-DED9B37D4CE9}"/>
          </ac:spMkLst>
        </pc:spChg>
        <pc:spChg chg="mod">
          <ac:chgData name="Júlia Sala" userId="63dc6f55-ae33-4c7b-8aed-08a0164ebd9e" providerId="ADAL" clId="{65E902F5-64B0-402B-B4ED-CAADF701BCE7}" dt="2025-10-21T14:07:45.384" v="97" actId="790"/>
          <ac:spMkLst>
            <pc:docMk/>
            <pc:sldMk cId="2193326786" sldId="323"/>
            <ac:spMk id="17" creationId="{A629A768-BF7E-78FE-F69F-26F6E6F19B2E}"/>
          </ac:spMkLst>
        </pc:spChg>
        <pc:spChg chg="mod">
          <ac:chgData name="Júlia Sala" userId="63dc6f55-ae33-4c7b-8aed-08a0164ebd9e" providerId="ADAL" clId="{65E902F5-64B0-402B-B4ED-CAADF701BCE7}" dt="2025-10-22T07:27:15.770" v="1734" actId="790"/>
          <ac:spMkLst>
            <pc:docMk/>
            <pc:sldMk cId="2193326786" sldId="323"/>
            <ac:spMk id="25" creationId="{EFC17404-8F4E-88ED-9872-0DADBB3873AE}"/>
          </ac:spMkLst>
        </pc:spChg>
        <pc:spChg chg="mod">
          <ac:chgData name="Júlia Sala" userId="63dc6f55-ae33-4c7b-8aed-08a0164ebd9e" providerId="ADAL" clId="{65E902F5-64B0-402B-B4ED-CAADF701BCE7}" dt="2025-10-22T07:27:15.770" v="1734" actId="790"/>
          <ac:spMkLst>
            <pc:docMk/>
            <pc:sldMk cId="2193326786" sldId="323"/>
            <ac:spMk id="27" creationId="{0ED97B5F-2F1B-D96E-8321-23FC71C6A1EC}"/>
          </ac:spMkLst>
        </pc:spChg>
        <pc:spChg chg="mod">
          <ac:chgData name="Júlia Sala" userId="63dc6f55-ae33-4c7b-8aed-08a0164ebd9e" providerId="ADAL" clId="{65E902F5-64B0-402B-B4ED-CAADF701BCE7}" dt="2025-10-22T07:27:15.770" v="1734" actId="790"/>
          <ac:spMkLst>
            <pc:docMk/>
            <pc:sldMk cId="2193326786" sldId="323"/>
            <ac:spMk id="28" creationId="{D156F07E-419E-E1A1-4BC9-1167FCEFB88F}"/>
          </ac:spMkLst>
        </pc:spChg>
        <pc:spChg chg="mod">
          <ac:chgData name="Júlia Sala" userId="63dc6f55-ae33-4c7b-8aed-08a0164ebd9e" providerId="ADAL" clId="{65E902F5-64B0-402B-B4ED-CAADF701BCE7}" dt="2025-10-21T14:28:00.315" v="1432"/>
          <ac:spMkLst>
            <pc:docMk/>
            <pc:sldMk cId="2193326786" sldId="323"/>
            <ac:spMk id="29" creationId="{98E1086D-A2C6-0A1B-AEC0-C59FD823455D}"/>
          </ac:spMkLst>
        </pc:spChg>
        <pc:spChg chg="mod">
          <ac:chgData name="Júlia Sala" userId="63dc6f55-ae33-4c7b-8aed-08a0164ebd9e" providerId="ADAL" clId="{65E902F5-64B0-402B-B4ED-CAADF701BCE7}" dt="2025-10-22T07:27:15.770" v="1734" actId="790"/>
          <ac:spMkLst>
            <pc:docMk/>
            <pc:sldMk cId="2193326786" sldId="323"/>
            <ac:spMk id="30" creationId="{188D433D-6649-8A4C-1275-C105E6AE1A68}"/>
          </ac:spMkLst>
        </pc:spChg>
        <pc:spChg chg="mod">
          <ac:chgData name="Júlia Sala" userId="63dc6f55-ae33-4c7b-8aed-08a0164ebd9e" providerId="ADAL" clId="{65E902F5-64B0-402B-B4ED-CAADF701BCE7}" dt="2025-10-21T14:28:07.578" v="1433" actId="108"/>
          <ac:spMkLst>
            <pc:docMk/>
            <pc:sldMk cId="2193326786" sldId="323"/>
            <ac:spMk id="31" creationId="{66D36011-1EF4-42A1-C33B-1F5C980DA21F}"/>
          </ac:spMkLst>
        </pc:spChg>
        <pc:spChg chg="mod">
          <ac:chgData name="Júlia Sala" userId="63dc6f55-ae33-4c7b-8aed-08a0164ebd9e" providerId="ADAL" clId="{65E902F5-64B0-402B-B4ED-CAADF701BCE7}" dt="2025-10-22T07:27:15.770" v="1734" actId="790"/>
          <ac:spMkLst>
            <pc:docMk/>
            <pc:sldMk cId="2193326786" sldId="323"/>
            <ac:spMk id="52" creationId="{4FF6C89A-380D-C7C0-D52D-CEB20EC7460D}"/>
          </ac:spMkLst>
        </pc:spChg>
        <pc:spChg chg="mod">
          <ac:chgData name="Júlia Sala" userId="63dc6f55-ae33-4c7b-8aed-08a0164ebd9e" providerId="ADAL" clId="{65E902F5-64B0-402B-B4ED-CAADF701BCE7}" dt="2025-10-21T14:28:19.155" v="1447" actId="20577"/>
          <ac:spMkLst>
            <pc:docMk/>
            <pc:sldMk cId="2193326786" sldId="323"/>
            <ac:spMk id="68" creationId="{C9ECA1A0-A48B-9818-147F-80DEAA84CAA5}"/>
          </ac:spMkLst>
        </pc:spChg>
        <pc:grpChg chg="add mod">
          <ac:chgData name="Júlia Sala" userId="63dc6f55-ae33-4c7b-8aed-08a0164ebd9e" providerId="ADAL" clId="{65E902F5-64B0-402B-B4ED-CAADF701BCE7}" dt="2025-10-21T14:08:49.130" v="138"/>
          <ac:grpSpMkLst>
            <pc:docMk/>
            <pc:sldMk cId="2193326786" sldId="323"/>
            <ac:grpSpMk id="5" creationId="{976DFE6F-E027-0EF3-5C1D-2DF70978C480}"/>
          </ac:grpSpMkLst>
        </pc:grpChg>
        <pc:grpChg chg="del">
          <ac:chgData name="Júlia Sala" userId="63dc6f55-ae33-4c7b-8aed-08a0164ebd9e" providerId="ADAL" clId="{65E902F5-64B0-402B-B4ED-CAADF701BCE7}" dt="2025-10-21T14:28:00.155" v="1431" actId="478"/>
          <ac:grpSpMkLst>
            <pc:docMk/>
            <pc:sldMk cId="2193326786" sldId="323"/>
            <ac:grpSpMk id="9" creationId="{7779F8CD-05AF-E5AF-39E7-01B71A336BF1}"/>
          </ac:grpSpMkLst>
        </pc:grpChg>
        <pc:grpChg chg="add mod">
          <ac:chgData name="Júlia Sala" userId="63dc6f55-ae33-4c7b-8aed-08a0164ebd9e" providerId="ADAL" clId="{65E902F5-64B0-402B-B4ED-CAADF701BCE7}" dt="2025-10-21T14:28:00.315" v="1432"/>
          <ac:grpSpMkLst>
            <pc:docMk/>
            <pc:sldMk cId="2193326786" sldId="323"/>
            <ac:grpSpMk id="26" creationId="{B61C9BE7-44A5-83D8-69BE-AF729A227977}"/>
          </ac:grpSpMkLst>
        </pc:grpChg>
        <pc:picChg chg="del">
          <ac:chgData name="Júlia Sala" userId="63dc6f55-ae33-4c7b-8aed-08a0164ebd9e" providerId="ADAL" clId="{65E902F5-64B0-402B-B4ED-CAADF701BCE7}" dt="2025-10-21T14:08:48.962" v="137" actId="478"/>
          <ac:picMkLst>
            <pc:docMk/>
            <pc:sldMk cId="2193326786" sldId="323"/>
            <ac:picMk id="24" creationId="{3DFEA7B4-29F1-8C85-DB18-6A1CC21A5FB6}"/>
          </ac:picMkLst>
        </pc:picChg>
        <pc:cxnChg chg="mod">
          <ac:chgData name="Júlia Sala" userId="63dc6f55-ae33-4c7b-8aed-08a0164ebd9e" providerId="ADAL" clId="{65E902F5-64B0-402B-B4ED-CAADF701BCE7}" dt="2025-10-21T14:28:00.315" v="1432"/>
          <ac:cxnSpMkLst>
            <pc:docMk/>
            <pc:sldMk cId="2193326786" sldId="323"/>
            <ac:cxnSpMk id="32" creationId="{E0190734-2E8B-779B-D82B-3F50CFE997B0}"/>
          </ac:cxnSpMkLst>
        </pc:cxnChg>
        <pc:cxnChg chg="mod">
          <ac:chgData name="Júlia Sala" userId="63dc6f55-ae33-4c7b-8aed-08a0164ebd9e" providerId="ADAL" clId="{65E902F5-64B0-402B-B4ED-CAADF701BCE7}" dt="2025-10-21T14:28:00.315" v="1432"/>
          <ac:cxnSpMkLst>
            <pc:docMk/>
            <pc:sldMk cId="2193326786" sldId="323"/>
            <ac:cxnSpMk id="34" creationId="{B98111C7-6893-37F5-9008-84BE489ADA07}"/>
          </ac:cxnSpMkLst>
        </pc:cxnChg>
        <pc:cxnChg chg="mod">
          <ac:chgData name="Júlia Sala" userId="63dc6f55-ae33-4c7b-8aed-08a0164ebd9e" providerId="ADAL" clId="{65E902F5-64B0-402B-B4ED-CAADF701BCE7}" dt="2025-10-21T14:28:00.315" v="1432"/>
          <ac:cxnSpMkLst>
            <pc:docMk/>
            <pc:sldMk cId="2193326786" sldId="323"/>
            <ac:cxnSpMk id="36" creationId="{FB1EE9F7-7A35-FBD9-76B7-46F230C31214}"/>
          </ac:cxnSpMkLst>
        </pc:cxnChg>
        <pc:cxnChg chg="mod">
          <ac:chgData name="Júlia Sala" userId="63dc6f55-ae33-4c7b-8aed-08a0164ebd9e" providerId="ADAL" clId="{65E902F5-64B0-402B-B4ED-CAADF701BCE7}" dt="2025-10-21T14:28:00.315" v="1432"/>
          <ac:cxnSpMkLst>
            <pc:docMk/>
            <pc:sldMk cId="2193326786" sldId="323"/>
            <ac:cxnSpMk id="37" creationId="{FD772A9C-3FD8-AE53-E1CE-3CC37F2215BF}"/>
          </ac:cxnSpMkLst>
        </pc:cxnChg>
      </pc:sldChg>
      <pc:sldChg chg="addSp delSp modSp mod">
        <pc:chgData name="Júlia Sala" userId="63dc6f55-ae33-4c7b-8aed-08a0164ebd9e" providerId="ADAL" clId="{65E902F5-64B0-402B-B4ED-CAADF701BCE7}" dt="2025-10-22T09:15:28.272" v="3141" actId="20577"/>
        <pc:sldMkLst>
          <pc:docMk/>
          <pc:sldMk cId="2432719569" sldId="324"/>
        </pc:sldMkLst>
        <pc:spChg chg="mod">
          <ac:chgData name="Júlia Sala" userId="63dc6f55-ae33-4c7b-8aed-08a0164ebd9e" providerId="ADAL" clId="{65E902F5-64B0-402B-B4ED-CAADF701BCE7}" dt="2025-10-22T07:27:15.770" v="1734" actId="790"/>
          <ac:spMkLst>
            <pc:docMk/>
            <pc:sldMk cId="2432719569" sldId="324"/>
            <ac:spMk id="5" creationId="{FB4CAE7F-187E-BAFF-A6F1-9B8E089B2AA8}"/>
          </ac:spMkLst>
        </pc:spChg>
        <pc:spChg chg="mod">
          <ac:chgData name="Júlia Sala" userId="63dc6f55-ae33-4c7b-8aed-08a0164ebd9e" providerId="ADAL" clId="{65E902F5-64B0-402B-B4ED-CAADF701BCE7}" dt="2025-10-21T14:07:45.384" v="97" actId="790"/>
          <ac:spMkLst>
            <pc:docMk/>
            <pc:sldMk cId="2432719569" sldId="324"/>
            <ac:spMk id="6" creationId="{9122F984-A7F9-927E-AB13-13AE57553D4E}"/>
          </ac:spMkLst>
        </pc:spChg>
        <pc:spChg chg="mod">
          <ac:chgData name="Júlia Sala" userId="63dc6f55-ae33-4c7b-8aed-08a0164ebd9e" providerId="ADAL" clId="{65E902F5-64B0-402B-B4ED-CAADF701BCE7}" dt="2025-10-22T07:40:28.771" v="3004" actId="20577"/>
          <ac:spMkLst>
            <pc:docMk/>
            <pc:sldMk cId="2432719569" sldId="324"/>
            <ac:spMk id="7" creationId="{B6362538-FD84-3D5D-139A-6868F516E697}"/>
          </ac:spMkLst>
        </pc:spChg>
        <pc:spChg chg="mod">
          <ac:chgData name="Júlia Sala" userId="63dc6f55-ae33-4c7b-8aed-08a0164ebd9e" providerId="ADAL" clId="{65E902F5-64B0-402B-B4ED-CAADF701BCE7}" dt="2025-10-22T07:27:15.770" v="1734" actId="790"/>
          <ac:spMkLst>
            <pc:docMk/>
            <pc:sldMk cId="2432719569" sldId="324"/>
            <ac:spMk id="9" creationId="{28129C2C-B3B7-9209-CC41-84CA2BA17DF9}"/>
          </ac:spMkLst>
        </pc:spChg>
        <pc:spChg chg="mod">
          <ac:chgData name="Júlia Sala" userId="63dc6f55-ae33-4c7b-8aed-08a0164ebd9e" providerId="ADAL" clId="{65E902F5-64B0-402B-B4ED-CAADF701BCE7}" dt="2025-10-22T07:45:11.060" v="3055" actId="1076"/>
          <ac:spMkLst>
            <pc:docMk/>
            <pc:sldMk cId="2432719569" sldId="324"/>
            <ac:spMk id="11" creationId="{C057A3BD-3828-C9EE-E5F9-45786992D723}"/>
          </ac:spMkLst>
        </pc:spChg>
        <pc:spChg chg="mod">
          <ac:chgData name="Júlia Sala" userId="63dc6f55-ae33-4c7b-8aed-08a0164ebd9e" providerId="ADAL" clId="{65E902F5-64B0-402B-B4ED-CAADF701BCE7}" dt="2025-10-21T14:07:45.384" v="97" actId="790"/>
          <ac:spMkLst>
            <pc:docMk/>
            <pc:sldMk cId="2432719569" sldId="324"/>
            <ac:spMk id="15" creationId="{ECD0E24A-0EAA-7757-542B-91A6ACCB7A06}"/>
          </ac:spMkLst>
        </pc:spChg>
        <pc:spChg chg="mod">
          <ac:chgData name="Júlia Sala" userId="63dc6f55-ae33-4c7b-8aed-08a0164ebd9e" providerId="ADAL" clId="{65E902F5-64B0-402B-B4ED-CAADF701BCE7}" dt="2025-10-21T14:07:45.384" v="97" actId="790"/>
          <ac:spMkLst>
            <pc:docMk/>
            <pc:sldMk cId="2432719569" sldId="324"/>
            <ac:spMk id="18" creationId="{7A50D8F9-B5B7-C4F8-C2C6-812C6AEB540E}"/>
          </ac:spMkLst>
        </pc:spChg>
        <pc:spChg chg="mod">
          <ac:chgData name="Júlia Sala" userId="63dc6f55-ae33-4c7b-8aed-08a0164ebd9e" providerId="ADAL" clId="{65E902F5-64B0-402B-B4ED-CAADF701BCE7}" dt="2025-10-22T09:15:28.272" v="3141" actId="20577"/>
          <ac:spMkLst>
            <pc:docMk/>
            <pc:sldMk cId="2432719569" sldId="324"/>
            <ac:spMk id="19" creationId="{60F6DD2D-66F0-4DF4-4FC6-57CFD71B51C1}"/>
          </ac:spMkLst>
        </pc:spChg>
        <pc:spChg chg="mod">
          <ac:chgData name="Júlia Sala" userId="63dc6f55-ae33-4c7b-8aed-08a0164ebd9e" providerId="ADAL" clId="{65E902F5-64B0-402B-B4ED-CAADF701BCE7}" dt="2025-10-22T07:27:15.770" v="1734" actId="790"/>
          <ac:spMkLst>
            <pc:docMk/>
            <pc:sldMk cId="2432719569" sldId="324"/>
            <ac:spMk id="23" creationId="{21121794-C0F1-25DD-02C4-A8D65D8A6EE2}"/>
          </ac:spMkLst>
        </pc:spChg>
        <pc:spChg chg="mod">
          <ac:chgData name="Júlia Sala" userId="63dc6f55-ae33-4c7b-8aed-08a0164ebd9e" providerId="ADAL" clId="{65E902F5-64B0-402B-B4ED-CAADF701BCE7}" dt="2025-10-22T07:27:15.770" v="1734" actId="790"/>
          <ac:spMkLst>
            <pc:docMk/>
            <pc:sldMk cId="2432719569" sldId="324"/>
            <ac:spMk id="29" creationId="{AFCA25CB-A4CE-310F-DE9D-D937F2C7CFF1}"/>
          </ac:spMkLst>
        </pc:spChg>
        <pc:spChg chg="mod">
          <ac:chgData name="Júlia Sala" userId="63dc6f55-ae33-4c7b-8aed-08a0164ebd9e" providerId="ADAL" clId="{65E902F5-64B0-402B-B4ED-CAADF701BCE7}" dt="2025-10-21T14:07:45.384" v="97" actId="790"/>
          <ac:spMkLst>
            <pc:docMk/>
            <pc:sldMk cId="2432719569" sldId="324"/>
            <ac:spMk id="34" creationId="{BE58AC4A-6642-79B7-3E02-9A0058E6BB8C}"/>
          </ac:spMkLst>
        </pc:spChg>
        <pc:spChg chg="mod">
          <ac:chgData name="Júlia Sala" userId="63dc6f55-ae33-4c7b-8aed-08a0164ebd9e" providerId="ADAL" clId="{65E902F5-64B0-402B-B4ED-CAADF701BCE7}" dt="2025-10-22T07:27:15.770" v="1734" actId="790"/>
          <ac:spMkLst>
            <pc:docMk/>
            <pc:sldMk cId="2432719569" sldId="324"/>
            <ac:spMk id="38" creationId="{79B47E6F-EFEF-3986-1863-ACF48C41DC37}"/>
          </ac:spMkLst>
        </pc:spChg>
        <pc:spChg chg="mod">
          <ac:chgData name="Júlia Sala" userId="63dc6f55-ae33-4c7b-8aed-08a0164ebd9e" providerId="ADAL" clId="{65E902F5-64B0-402B-B4ED-CAADF701BCE7}" dt="2025-10-21T14:08:24.647" v="120"/>
          <ac:spMkLst>
            <pc:docMk/>
            <pc:sldMk cId="2432719569" sldId="324"/>
            <ac:spMk id="39" creationId="{9E96801F-62F0-F14D-3CB1-065119D06CB3}"/>
          </ac:spMkLst>
        </pc:spChg>
        <pc:spChg chg="mod">
          <ac:chgData name="Júlia Sala" userId="63dc6f55-ae33-4c7b-8aed-08a0164ebd9e" providerId="ADAL" clId="{65E902F5-64B0-402B-B4ED-CAADF701BCE7}" dt="2025-10-21T14:25:56.650" v="1335"/>
          <ac:spMkLst>
            <pc:docMk/>
            <pc:sldMk cId="2432719569" sldId="324"/>
            <ac:spMk id="41" creationId="{CBF46E12-2BD1-F552-8B44-6A2B58241490}"/>
          </ac:spMkLst>
        </pc:spChg>
        <pc:spChg chg="mod">
          <ac:chgData name="Júlia Sala" userId="63dc6f55-ae33-4c7b-8aed-08a0164ebd9e" providerId="ADAL" clId="{65E902F5-64B0-402B-B4ED-CAADF701BCE7}" dt="2025-10-21T14:25:56.650" v="1335"/>
          <ac:spMkLst>
            <pc:docMk/>
            <pc:sldMk cId="2432719569" sldId="324"/>
            <ac:spMk id="42" creationId="{6FA443DE-B0A3-427E-27B7-3F86B0094A91}"/>
          </ac:spMkLst>
        </pc:spChg>
        <pc:spChg chg="mod">
          <ac:chgData name="Júlia Sala" userId="63dc6f55-ae33-4c7b-8aed-08a0164ebd9e" providerId="ADAL" clId="{65E902F5-64B0-402B-B4ED-CAADF701BCE7}" dt="2025-10-22T07:55:17.481" v="3123" actId="114"/>
          <ac:spMkLst>
            <pc:docMk/>
            <pc:sldMk cId="2432719569" sldId="324"/>
            <ac:spMk id="43" creationId="{BA1CFF5D-E2EA-159E-E8E3-F477DD1149FC}"/>
          </ac:spMkLst>
        </pc:spChg>
        <pc:spChg chg="mod">
          <ac:chgData name="Júlia Sala" userId="63dc6f55-ae33-4c7b-8aed-08a0164ebd9e" providerId="ADAL" clId="{65E902F5-64B0-402B-B4ED-CAADF701BCE7}" dt="2025-10-21T14:25:56.650" v="1335"/>
          <ac:spMkLst>
            <pc:docMk/>
            <pc:sldMk cId="2432719569" sldId="324"/>
            <ac:spMk id="44" creationId="{D8749F88-6CEA-7197-D840-D865DE5A30E6}"/>
          </ac:spMkLst>
        </pc:spChg>
        <pc:spChg chg="mod">
          <ac:chgData name="Júlia Sala" userId="63dc6f55-ae33-4c7b-8aed-08a0164ebd9e" providerId="ADAL" clId="{65E902F5-64B0-402B-B4ED-CAADF701BCE7}" dt="2025-10-21T14:25:56.650" v="1335"/>
          <ac:spMkLst>
            <pc:docMk/>
            <pc:sldMk cId="2432719569" sldId="324"/>
            <ac:spMk id="45" creationId="{3975DC96-9C22-3C55-E4CC-615D4D9716D7}"/>
          </ac:spMkLst>
        </pc:spChg>
        <pc:spChg chg="mod">
          <ac:chgData name="Júlia Sala" userId="63dc6f55-ae33-4c7b-8aed-08a0164ebd9e" providerId="ADAL" clId="{65E902F5-64B0-402B-B4ED-CAADF701BCE7}" dt="2025-10-22T07:27:15.770" v="1734" actId="790"/>
          <ac:spMkLst>
            <pc:docMk/>
            <pc:sldMk cId="2432719569" sldId="324"/>
            <ac:spMk id="50" creationId="{661161AE-AFA3-5F12-B5DB-C911FF7C0665}"/>
          </ac:spMkLst>
        </pc:spChg>
        <pc:spChg chg="mod">
          <ac:chgData name="Júlia Sala" userId="63dc6f55-ae33-4c7b-8aed-08a0164ebd9e" providerId="ADAL" clId="{65E902F5-64B0-402B-B4ED-CAADF701BCE7}" dt="2025-10-22T07:45:21.420" v="3057" actId="1076"/>
          <ac:spMkLst>
            <pc:docMk/>
            <pc:sldMk cId="2432719569" sldId="324"/>
            <ac:spMk id="51" creationId="{C20BD2FB-2321-AC00-FA9B-83E43CB49197}"/>
          </ac:spMkLst>
        </pc:spChg>
        <pc:spChg chg="mod">
          <ac:chgData name="Júlia Sala" userId="63dc6f55-ae33-4c7b-8aed-08a0164ebd9e" providerId="ADAL" clId="{65E902F5-64B0-402B-B4ED-CAADF701BCE7}" dt="2025-10-21T14:07:45.384" v="97" actId="790"/>
          <ac:spMkLst>
            <pc:docMk/>
            <pc:sldMk cId="2432719569" sldId="324"/>
            <ac:spMk id="53" creationId="{685C2444-719B-AC3A-B4C5-57A20D415787}"/>
          </ac:spMkLst>
        </pc:spChg>
        <pc:spChg chg="mod">
          <ac:chgData name="Júlia Sala" userId="63dc6f55-ae33-4c7b-8aed-08a0164ebd9e" providerId="ADAL" clId="{65E902F5-64B0-402B-B4ED-CAADF701BCE7}" dt="2025-10-22T07:45:50.267" v="3078" actId="1076"/>
          <ac:spMkLst>
            <pc:docMk/>
            <pc:sldMk cId="2432719569" sldId="324"/>
            <ac:spMk id="54" creationId="{9273F194-CC70-460B-752B-9E90C21A9DD0}"/>
          </ac:spMkLst>
        </pc:spChg>
        <pc:spChg chg="mod">
          <ac:chgData name="Júlia Sala" userId="63dc6f55-ae33-4c7b-8aed-08a0164ebd9e" providerId="ADAL" clId="{65E902F5-64B0-402B-B4ED-CAADF701BCE7}" dt="2025-10-21T14:07:45.384" v="97" actId="790"/>
          <ac:spMkLst>
            <pc:docMk/>
            <pc:sldMk cId="2432719569" sldId="324"/>
            <ac:spMk id="59" creationId="{29C11047-4A0F-F456-C6B2-F58A449B97B4}"/>
          </ac:spMkLst>
        </pc:spChg>
        <pc:spChg chg="mod">
          <ac:chgData name="Júlia Sala" userId="63dc6f55-ae33-4c7b-8aed-08a0164ebd9e" providerId="ADAL" clId="{65E902F5-64B0-402B-B4ED-CAADF701BCE7}" dt="2025-10-21T14:07:45.384" v="97" actId="790"/>
          <ac:spMkLst>
            <pc:docMk/>
            <pc:sldMk cId="2432719569" sldId="324"/>
            <ac:spMk id="65" creationId="{921BC6FC-5F24-3C0F-2CBF-71CA3DA365A3}"/>
          </ac:spMkLst>
        </pc:spChg>
        <pc:spChg chg="mod">
          <ac:chgData name="Júlia Sala" userId="63dc6f55-ae33-4c7b-8aed-08a0164ebd9e" providerId="ADAL" clId="{65E902F5-64B0-402B-B4ED-CAADF701BCE7}" dt="2025-10-21T14:25:56.650" v="1335"/>
          <ac:spMkLst>
            <pc:docMk/>
            <pc:sldMk cId="2432719569" sldId="324"/>
            <ac:spMk id="75" creationId="{A971A73E-5131-7409-EAA1-8E2EEBFA4A2A}"/>
          </ac:spMkLst>
        </pc:spChg>
        <pc:spChg chg="mod">
          <ac:chgData name="Júlia Sala" userId="63dc6f55-ae33-4c7b-8aed-08a0164ebd9e" providerId="ADAL" clId="{65E902F5-64B0-402B-B4ED-CAADF701BCE7}" dt="2025-10-22T07:27:15.770" v="1734" actId="790"/>
          <ac:spMkLst>
            <pc:docMk/>
            <pc:sldMk cId="2432719569" sldId="324"/>
            <ac:spMk id="76" creationId="{FF5903CE-DDFD-A019-47FB-4A2DE42140D0}"/>
          </ac:spMkLst>
        </pc:spChg>
        <pc:spChg chg="mod">
          <ac:chgData name="Júlia Sala" userId="63dc6f55-ae33-4c7b-8aed-08a0164ebd9e" providerId="ADAL" clId="{65E902F5-64B0-402B-B4ED-CAADF701BCE7}" dt="2025-10-22T07:27:15.770" v="1734" actId="790"/>
          <ac:spMkLst>
            <pc:docMk/>
            <pc:sldMk cId="2432719569" sldId="324"/>
            <ac:spMk id="77" creationId="{383E704B-2C48-4650-6CFF-3B181A33E648}"/>
          </ac:spMkLst>
        </pc:spChg>
        <pc:spChg chg="mod">
          <ac:chgData name="Júlia Sala" userId="63dc6f55-ae33-4c7b-8aed-08a0164ebd9e" providerId="ADAL" clId="{65E902F5-64B0-402B-B4ED-CAADF701BCE7}" dt="2025-10-21T14:25:56.650" v="1335"/>
          <ac:spMkLst>
            <pc:docMk/>
            <pc:sldMk cId="2432719569" sldId="324"/>
            <ac:spMk id="78" creationId="{20848A56-3CB3-2606-1B1F-D63C29D22E64}"/>
          </ac:spMkLst>
        </pc:spChg>
        <pc:spChg chg="mod">
          <ac:chgData name="Júlia Sala" userId="63dc6f55-ae33-4c7b-8aed-08a0164ebd9e" providerId="ADAL" clId="{65E902F5-64B0-402B-B4ED-CAADF701BCE7}" dt="2025-10-22T07:27:15.770" v="1734" actId="790"/>
          <ac:spMkLst>
            <pc:docMk/>
            <pc:sldMk cId="2432719569" sldId="324"/>
            <ac:spMk id="79" creationId="{1737A3C1-8325-B198-67D2-72A5A3D47D02}"/>
          </ac:spMkLst>
        </pc:spChg>
        <pc:spChg chg="mod">
          <ac:chgData name="Júlia Sala" userId="63dc6f55-ae33-4c7b-8aed-08a0164ebd9e" providerId="ADAL" clId="{65E902F5-64B0-402B-B4ED-CAADF701BCE7}" dt="2025-10-22T07:40:32.692" v="3012" actId="20577"/>
          <ac:spMkLst>
            <pc:docMk/>
            <pc:sldMk cId="2432719569" sldId="324"/>
            <ac:spMk id="85" creationId="{25CC6808-C24B-A932-2FB6-0F71D24FB910}"/>
          </ac:spMkLst>
        </pc:spChg>
        <pc:spChg chg="mod">
          <ac:chgData name="Júlia Sala" userId="63dc6f55-ae33-4c7b-8aed-08a0164ebd9e" providerId="ADAL" clId="{65E902F5-64B0-402B-B4ED-CAADF701BCE7}" dt="2025-10-21T14:07:45.384" v="97" actId="790"/>
          <ac:spMkLst>
            <pc:docMk/>
            <pc:sldMk cId="2432719569" sldId="324"/>
            <ac:spMk id="88" creationId="{476AF51D-1A87-BEE8-58A4-FD923D1DFD10}"/>
          </ac:spMkLst>
        </pc:spChg>
        <pc:grpChg chg="del">
          <ac:chgData name="Júlia Sala" userId="63dc6f55-ae33-4c7b-8aed-08a0164ebd9e" providerId="ADAL" clId="{65E902F5-64B0-402B-B4ED-CAADF701BCE7}" dt="2025-10-21T14:25:56.484" v="1334" actId="478"/>
          <ac:grpSpMkLst>
            <pc:docMk/>
            <pc:sldMk cId="2432719569" sldId="324"/>
            <ac:grpSpMk id="12" creationId="{EA2D8475-D2E1-324B-B0B1-5D079B2188D9}"/>
          </ac:grpSpMkLst>
        </pc:grpChg>
        <pc:grpChg chg="add mod">
          <ac:chgData name="Júlia Sala" userId="63dc6f55-ae33-4c7b-8aed-08a0164ebd9e" providerId="ADAL" clId="{65E902F5-64B0-402B-B4ED-CAADF701BCE7}" dt="2025-10-21T14:08:24.647" v="120"/>
          <ac:grpSpMkLst>
            <pc:docMk/>
            <pc:sldMk cId="2432719569" sldId="324"/>
            <ac:grpSpMk id="37" creationId="{70E4376E-AA15-5153-33E3-0D2B80D24DFD}"/>
          </ac:grpSpMkLst>
        </pc:grpChg>
        <pc:picChg chg="mod">
          <ac:chgData name="Júlia Sala" userId="63dc6f55-ae33-4c7b-8aed-08a0164ebd9e" providerId="ADAL" clId="{65E902F5-64B0-402B-B4ED-CAADF701BCE7}" dt="2025-10-22T07:45:15.340" v="3056" actId="1076"/>
          <ac:picMkLst>
            <pc:docMk/>
            <pc:sldMk cId="2432719569" sldId="324"/>
            <ac:picMk id="49" creationId="{BA40683E-D3B0-0120-CAE8-D80D82611561}"/>
          </ac:picMkLst>
        </pc:picChg>
        <pc:picChg chg="mod">
          <ac:chgData name="Júlia Sala" userId="63dc6f55-ae33-4c7b-8aed-08a0164ebd9e" providerId="ADAL" clId="{65E902F5-64B0-402B-B4ED-CAADF701BCE7}" dt="2025-10-22T07:45:34.317" v="3058" actId="1076"/>
          <ac:picMkLst>
            <pc:docMk/>
            <pc:sldMk cId="2432719569" sldId="324"/>
            <ac:picMk id="52" creationId="{6D8123E0-9853-ACFA-1EE4-02D51072E91B}"/>
          </ac:picMkLst>
        </pc:picChg>
        <pc:picChg chg="del">
          <ac:chgData name="Júlia Sala" userId="63dc6f55-ae33-4c7b-8aed-08a0164ebd9e" providerId="ADAL" clId="{65E902F5-64B0-402B-B4ED-CAADF701BCE7}" dt="2025-10-21T14:08:24.499" v="119" actId="478"/>
          <ac:picMkLst>
            <pc:docMk/>
            <pc:sldMk cId="2432719569" sldId="324"/>
            <ac:picMk id="69" creationId="{DCDC2153-82D1-AC42-306F-08E305243BC0}"/>
          </ac:picMkLst>
        </pc:picChg>
      </pc:sldChg>
      <pc:sldChg chg="addSp delSp modSp mod">
        <pc:chgData name="Júlia Sala" userId="63dc6f55-ae33-4c7b-8aed-08a0164ebd9e" providerId="ADAL" clId="{65E902F5-64B0-402B-B4ED-CAADF701BCE7}" dt="2025-10-22T07:54:52.047" v="3116" actId="114"/>
        <pc:sldMkLst>
          <pc:docMk/>
          <pc:sldMk cId="1152320487" sldId="325"/>
        </pc:sldMkLst>
        <pc:spChg chg="mod">
          <ac:chgData name="Júlia Sala" userId="63dc6f55-ae33-4c7b-8aed-08a0164ebd9e" providerId="ADAL" clId="{65E902F5-64B0-402B-B4ED-CAADF701BCE7}" dt="2025-10-21T14:07:45.384" v="97" actId="790"/>
          <ac:spMkLst>
            <pc:docMk/>
            <pc:sldMk cId="1152320487" sldId="325"/>
            <ac:spMk id="2" creationId="{17ABB6C8-D8BD-C1EB-1016-EA882D3E98AB}"/>
          </ac:spMkLst>
        </pc:spChg>
        <pc:spChg chg="mod">
          <ac:chgData name="Júlia Sala" userId="63dc6f55-ae33-4c7b-8aed-08a0164ebd9e" providerId="ADAL" clId="{65E902F5-64B0-402B-B4ED-CAADF701BCE7}" dt="2025-10-22T07:29:52.591" v="1874" actId="20577"/>
          <ac:spMkLst>
            <pc:docMk/>
            <pc:sldMk cId="1152320487" sldId="325"/>
            <ac:spMk id="3" creationId="{D2C20D4A-0EFD-41CE-66D1-C5C809E14ABB}"/>
          </ac:spMkLst>
        </pc:spChg>
        <pc:spChg chg="mod">
          <ac:chgData name="Júlia Sala" userId="63dc6f55-ae33-4c7b-8aed-08a0164ebd9e" providerId="ADAL" clId="{65E902F5-64B0-402B-B4ED-CAADF701BCE7}" dt="2025-10-22T07:29:57.579" v="1876" actId="20577"/>
          <ac:spMkLst>
            <pc:docMk/>
            <pc:sldMk cId="1152320487" sldId="325"/>
            <ac:spMk id="6" creationId="{207D913D-8030-8CFF-AFE6-04E58DB22D4E}"/>
          </ac:spMkLst>
        </pc:spChg>
        <pc:spChg chg="mod">
          <ac:chgData name="Júlia Sala" userId="63dc6f55-ae33-4c7b-8aed-08a0164ebd9e" providerId="ADAL" clId="{65E902F5-64B0-402B-B4ED-CAADF701BCE7}" dt="2025-10-22T07:27:15.770" v="1734" actId="790"/>
          <ac:spMkLst>
            <pc:docMk/>
            <pc:sldMk cId="1152320487" sldId="325"/>
            <ac:spMk id="8" creationId="{DAB20C4E-9E77-BFD1-CC58-79DCC4C3FE59}"/>
          </ac:spMkLst>
        </pc:spChg>
        <pc:spChg chg="mod">
          <ac:chgData name="Júlia Sala" userId="63dc6f55-ae33-4c7b-8aed-08a0164ebd9e" providerId="ADAL" clId="{65E902F5-64B0-402B-B4ED-CAADF701BCE7}" dt="2025-10-21T14:07:45.384" v="97" actId="790"/>
          <ac:spMkLst>
            <pc:docMk/>
            <pc:sldMk cId="1152320487" sldId="325"/>
            <ac:spMk id="11" creationId="{A19EB637-8B31-3A9E-391C-B3B51800B3B4}"/>
          </ac:spMkLst>
        </pc:spChg>
        <pc:spChg chg="mod">
          <ac:chgData name="Júlia Sala" userId="63dc6f55-ae33-4c7b-8aed-08a0164ebd9e" providerId="ADAL" clId="{65E902F5-64B0-402B-B4ED-CAADF701BCE7}" dt="2025-10-21T14:08:46.730" v="136"/>
          <ac:spMkLst>
            <pc:docMk/>
            <pc:sldMk cId="1152320487" sldId="325"/>
            <ac:spMk id="12" creationId="{B257A1F4-1297-1806-E58D-B68950BD8637}"/>
          </ac:spMkLst>
        </pc:spChg>
        <pc:spChg chg="mod">
          <ac:chgData name="Júlia Sala" userId="63dc6f55-ae33-4c7b-8aed-08a0164ebd9e" providerId="ADAL" clId="{65E902F5-64B0-402B-B4ED-CAADF701BCE7}" dt="2025-10-21T14:27:50.307" v="1430"/>
          <ac:spMkLst>
            <pc:docMk/>
            <pc:sldMk cId="1152320487" sldId="325"/>
            <ac:spMk id="22" creationId="{B5164148-6783-2DB9-6551-286408553575}"/>
          </ac:spMkLst>
        </pc:spChg>
        <pc:spChg chg="mod">
          <ac:chgData name="Júlia Sala" userId="63dc6f55-ae33-4c7b-8aed-08a0164ebd9e" providerId="ADAL" clId="{65E902F5-64B0-402B-B4ED-CAADF701BCE7}" dt="2025-10-21T14:27:50.307" v="1430"/>
          <ac:spMkLst>
            <pc:docMk/>
            <pc:sldMk cId="1152320487" sldId="325"/>
            <ac:spMk id="23" creationId="{FBF30B07-1096-228B-A80B-D57A5329D4B5}"/>
          </ac:spMkLst>
        </pc:spChg>
        <pc:spChg chg="mod">
          <ac:chgData name="Júlia Sala" userId="63dc6f55-ae33-4c7b-8aed-08a0164ebd9e" providerId="ADAL" clId="{65E902F5-64B0-402B-B4ED-CAADF701BCE7}" dt="2025-10-21T14:07:45.384" v="97" actId="790"/>
          <ac:spMkLst>
            <pc:docMk/>
            <pc:sldMk cId="1152320487" sldId="325"/>
            <ac:spMk id="24" creationId="{2708DC62-1143-B41F-EF80-A01C0811D50E}"/>
          </ac:spMkLst>
        </pc:spChg>
        <pc:spChg chg="mod">
          <ac:chgData name="Júlia Sala" userId="63dc6f55-ae33-4c7b-8aed-08a0164ebd9e" providerId="ADAL" clId="{65E902F5-64B0-402B-B4ED-CAADF701BCE7}" dt="2025-10-22T07:54:52.047" v="3116" actId="114"/>
          <ac:spMkLst>
            <pc:docMk/>
            <pc:sldMk cId="1152320487" sldId="325"/>
            <ac:spMk id="25" creationId="{E6DC1AE1-4EEB-A6CE-0E79-FA64BCF64A5E}"/>
          </ac:spMkLst>
        </pc:spChg>
        <pc:spChg chg="mod">
          <ac:chgData name="Júlia Sala" userId="63dc6f55-ae33-4c7b-8aed-08a0164ebd9e" providerId="ADAL" clId="{65E902F5-64B0-402B-B4ED-CAADF701BCE7}" dt="2025-10-21T14:27:50.307" v="1430"/>
          <ac:spMkLst>
            <pc:docMk/>
            <pc:sldMk cId="1152320487" sldId="325"/>
            <ac:spMk id="26" creationId="{626FA691-2446-63CA-4FA7-AF868833F07A}"/>
          </ac:spMkLst>
        </pc:spChg>
        <pc:spChg chg="mod">
          <ac:chgData name="Júlia Sala" userId="63dc6f55-ae33-4c7b-8aed-08a0164ebd9e" providerId="ADAL" clId="{65E902F5-64B0-402B-B4ED-CAADF701BCE7}" dt="2025-10-21T14:27:50.307" v="1430"/>
          <ac:spMkLst>
            <pc:docMk/>
            <pc:sldMk cId="1152320487" sldId="325"/>
            <ac:spMk id="27" creationId="{6E999984-1DAA-1F14-9026-3C1939A01B84}"/>
          </ac:spMkLst>
        </pc:spChg>
        <pc:spChg chg="mod">
          <ac:chgData name="Júlia Sala" userId="63dc6f55-ae33-4c7b-8aed-08a0164ebd9e" providerId="ADAL" clId="{65E902F5-64B0-402B-B4ED-CAADF701BCE7}" dt="2025-10-21T14:07:45.384" v="97" actId="790"/>
          <ac:spMkLst>
            <pc:docMk/>
            <pc:sldMk cId="1152320487" sldId="325"/>
            <ac:spMk id="30" creationId="{57B706F9-F9AF-4265-8995-A4BE92BBC188}"/>
          </ac:spMkLst>
        </pc:spChg>
        <pc:spChg chg="mod">
          <ac:chgData name="Júlia Sala" userId="63dc6f55-ae33-4c7b-8aed-08a0164ebd9e" providerId="ADAL" clId="{65E902F5-64B0-402B-B4ED-CAADF701BCE7}" dt="2025-10-22T07:27:15.770" v="1734" actId="790"/>
          <ac:spMkLst>
            <pc:docMk/>
            <pc:sldMk cId="1152320487" sldId="325"/>
            <ac:spMk id="32" creationId="{BB3C26CC-701C-9B91-76ED-B1CC5B1D0689}"/>
          </ac:spMkLst>
        </pc:spChg>
        <pc:spChg chg="mod">
          <ac:chgData name="Júlia Sala" userId="63dc6f55-ae33-4c7b-8aed-08a0164ebd9e" providerId="ADAL" clId="{65E902F5-64B0-402B-B4ED-CAADF701BCE7}" dt="2025-10-21T14:27:50.307" v="1430"/>
          <ac:spMkLst>
            <pc:docMk/>
            <pc:sldMk cId="1152320487" sldId="325"/>
            <ac:spMk id="38" creationId="{F0A64D39-A022-51F7-BBD4-3D74102F6820}"/>
          </ac:spMkLst>
        </pc:spChg>
        <pc:spChg chg="mod">
          <ac:chgData name="Júlia Sala" userId="63dc6f55-ae33-4c7b-8aed-08a0164ebd9e" providerId="ADAL" clId="{65E902F5-64B0-402B-B4ED-CAADF701BCE7}" dt="2025-10-22T07:27:15.770" v="1734" actId="790"/>
          <ac:spMkLst>
            <pc:docMk/>
            <pc:sldMk cId="1152320487" sldId="325"/>
            <ac:spMk id="39" creationId="{91FABF75-76CA-0B88-70DF-2D7B1AE2EF47}"/>
          </ac:spMkLst>
        </pc:spChg>
        <pc:spChg chg="mod">
          <ac:chgData name="Júlia Sala" userId="63dc6f55-ae33-4c7b-8aed-08a0164ebd9e" providerId="ADAL" clId="{65E902F5-64B0-402B-B4ED-CAADF701BCE7}" dt="2025-10-21T14:27:50.307" v="1430"/>
          <ac:spMkLst>
            <pc:docMk/>
            <pc:sldMk cId="1152320487" sldId="325"/>
            <ac:spMk id="40" creationId="{F373ABF6-7E8B-0C0E-2F28-2A0812FCF98B}"/>
          </ac:spMkLst>
        </pc:spChg>
        <pc:spChg chg="mod">
          <ac:chgData name="Júlia Sala" userId="63dc6f55-ae33-4c7b-8aed-08a0164ebd9e" providerId="ADAL" clId="{65E902F5-64B0-402B-B4ED-CAADF701BCE7}" dt="2025-10-22T07:27:15.770" v="1734" actId="790"/>
          <ac:spMkLst>
            <pc:docMk/>
            <pc:sldMk cId="1152320487" sldId="325"/>
            <ac:spMk id="41" creationId="{55CCACF3-AE23-40B2-E25E-0E88BB34DC19}"/>
          </ac:spMkLst>
        </pc:spChg>
        <pc:spChg chg="mod">
          <ac:chgData name="Júlia Sala" userId="63dc6f55-ae33-4c7b-8aed-08a0164ebd9e" providerId="ADAL" clId="{65E902F5-64B0-402B-B4ED-CAADF701BCE7}" dt="2025-10-21T14:27:50.307" v="1430"/>
          <ac:spMkLst>
            <pc:docMk/>
            <pc:sldMk cId="1152320487" sldId="325"/>
            <ac:spMk id="42" creationId="{30F3AA03-689F-1933-B904-08B0AF7E2A89}"/>
          </ac:spMkLst>
        </pc:spChg>
        <pc:spChg chg="mod">
          <ac:chgData name="Júlia Sala" userId="63dc6f55-ae33-4c7b-8aed-08a0164ebd9e" providerId="ADAL" clId="{65E902F5-64B0-402B-B4ED-CAADF701BCE7}" dt="2025-10-22T07:30:53.274" v="1900" actId="20577"/>
          <ac:spMkLst>
            <pc:docMk/>
            <pc:sldMk cId="1152320487" sldId="325"/>
            <ac:spMk id="51" creationId="{AEA8B220-A830-17FF-2D9D-0CB226F3CC3E}"/>
          </ac:spMkLst>
        </pc:spChg>
        <pc:spChg chg="mod">
          <ac:chgData name="Júlia Sala" userId="63dc6f55-ae33-4c7b-8aed-08a0164ebd9e" providerId="ADAL" clId="{65E902F5-64B0-402B-B4ED-CAADF701BCE7}" dt="2025-10-22T07:30:55.591" v="1907" actId="20577"/>
          <ac:spMkLst>
            <pc:docMk/>
            <pc:sldMk cId="1152320487" sldId="325"/>
            <ac:spMk id="53" creationId="{CF87C33B-690C-4431-18AA-25BE3650BAAC}"/>
          </ac:spMkLst>
        </pc:spChg>
        <pc:spChg chg="mod">
          <ac:chgData name="Júlia Sala" userId="63dc6f55-ae33-4c7b-8aed-08a0164ebd9e" providerId="ADAL" clId="{65E902F5-64B0-402B-B4ED-CAADF701BCE7}" dt="2025-10-21T14:07:45.384" v="97" actId="790"/>
          <ac:spMkLst>
            <pc:docMk/>
            <pc:sldMk cId="1152320487" sldId="325"/>
            <ac:spMk id="65" creationId="{DB536D31-7767-E413-77EE-429F1867BB4E}"/>
          </ac:spMkLst>
        </pc:spChg>
        <pc:spChg chg="mod">
          <ac:chgData name="Júlia Sala" userId="63dc6f55-ae33-4c7b-8aed-08a0164ebd9e" providerId="ADAL" clId="{65E902F5-64B0-402B-B4ED-CAADF701BCE7}" dt="2025-10-22T07:27:15.770" v="1734" actId="790"/>
          <ac:spMkLst>
            <pc:docMk/>
            <pc:sldMk cId="1152320487" sldId="325"/>
            <ac:spMk id="71" creationId="{9C2DAA4B-B3D4-7AA0-15FD-C39B24AA7C7E}"/>
          </ac:spMkLst>
        </pc:spChg>
        <pc:spChg chg="mod">
          <ac:chgData name="Júlia Sala" userId="63dc6f55-ae33-4c7b-8aed-08a0164ebd9e" providerId="ADAL" clId="{65E902F5-64B0-402B-B4ED-CAADF701BCE7}" dt="2025-10-22T07:27:15.770" v="1734" actId="790"/>
          <ac:spMkLst>
            <pc:docMk/>
            <pc:sldMk cId="1152320487" sldId="325"/>
            <ac:spMk id="73" creationId="{6430B4B2-C203-79D8-6C6D-C779393773DF}"/>
          </ac:spMkLst>
        </pc:spChg>
        <pc:spChg chg="mod">
          <ac:chgData name="Júlia Sala" userId="63dc6f55-ae33-4c7b-8aed-08a0164ebd9e" providerId="ADAL" clId="{65E902F5-64B0-402B-B4ED-CAADF701BCE7}" dt="2025-10-21T14:07:45.384" v="97" actId="790"/>
          <ac:spMkLst>
            <pc:docMk/>
            <pc:sldMk cId="1152320487" sldId="325"/>
            <ac:spMk id="74" creationId="{97C5221C-8EE1-4033-9F49-16500EB33959}"/>
          </ac:spMkLst>
        </pc:spChg>
        <pc:spChg chg="mod">
          <ac:chgData name="Júlia Sala" userId="63dc6f55-ae33-4c7b-8aed-08a0164ebd9e" providerId="ADAL" clId="{65E902F5-64B0-402B-B4ED-CAADF701BCE7}" dt="2025-10-22T07:27:15.770" v="1734" actId="790"/>
          <ac:spMkLst>
            <pc:docMk/>
            <pc:sldMk cId="1152320487" sldId="325"/>
            <ac:spMk id="76" creationId="{40E9A621-EF11-5F5F-64B9-9B7BBFEB84F6}"/>
          </ac:spMkLst>
        </pc:spChg>
        <pc:spChg chg="mod">
          <ac:chgData name="Júlia Sala" userId="63dc6f55-ae33-4c7b-8aed-08a0164ebd9e" providerId="ADAL" clId="{65E902F5-64B0-402B-B4ED-CAADF701BCE7}" dt="2025-10-22T07:30:40.134" v="1886" actId="20577"/>
          <ac:spMkLst>
            <pc:docMk/>
            <pc:sldMk cId="1152320487" sldId="325"/>
            <ac:spMk id="77" creationId="{0D4A5456-57FF-320A-78E4-6E0D7A5949FC}"/>
          </ac:spMkLst>
        </pc:spChg>
        <pc:spChg chg="mod">
          <ac:chgData name="Júlia Sala" userId="63dc6f55-ae33-4c7b-8aed-08a0164ebd9e" providerId="ADAL" clId="{65E902F5-64B0-402B-B4ED-CAADF701BCE7}" dt="2025-10-22T07:30:43.780" v="1896" actId="20577"/>
          <ac:spMkLst>
            <pc:docMk/>
            <pc:sldMk cId="1152320487" sldId="325"/>
            <ac:spMk id="78" creationId="{5DF391AD-7736-B2F4-D0B1-E0118FAFE08C}"/>
          </ac:spMkLst>
        </pc:spChg>
        <pc:spChg chg="mod">
          <ac:chgData name="Júlia Sala" userId="63dc6f55-ae33-4c7b-8aed-08a0164ebd9e" providerId="ADAL" clId="{65E902F5-64B0-402B-B4ED-CAADF701BCE7}" dt="2025-10-21T14:07:45.384" v="97" actId="790"/>
          <ac:spMkLst>
            <pc:docMk/>
            <pc:sldMk cId="1152320487" sldId="325"/>
            <ac:spMk id="99" creationId="{DEED9F9D-402E-5F41-24CE-D1B2493144C8}"/>
          </ac:spMkLst>
        </pc:spChg>
        <pc:spChg chg="mod">
          <ac:chgData name="Júlia Sala" userId="63dc6f55-ae33-4c7b-8aed-08a0164ebd9e" providerId="ADAL" clId="{65E902F5-64B0-402B-B4ED-CAADF701BCE7}" dt="2025-10-21T14:07:45.384" v="97" actId="790"/>
          <ac:spMkLst>
            <pc:docMk/>
            <pc:sldMk cId="1152320487" sldId="325"/>
            <ac:spMk id="100" creationId="{46354C63-91F3-95FA-4771-2EE8ACC91A74}"/>
          </ac:spMkLst>
        </pc:spChg>
        <pc:grpChg chg="add mod">
          <ac:chgData name="Júlia Sala" userId="63dc6f55-ae33-4c7b-8aed-08a0164ebd9e" providerId="ADAL" clId="{65E902F5-64B0-402B-B4ED-CAADF701BCE7}" dt="2025-10-21T14:08:46.730" v="136"/>
          <ac:grpSpMkLst>
            <pc:docMk/>
            <pc:sldMk cId="1152320487" sldId="325"/>
            <ac:grpSpMk id="7" creationId="{8AD5DA9B-1CC1-03CE-E85F-8A3FF8978C08}"/>
          </ac:grpSpMkLst>
        </pc:grpChg>
        <pc:grpChg chg="del">
          <ac:chgData name="Júlia Sala" userId="63dc6f55-ae33-4c7b-8aed-08a0164ebd9e" providerId="ADAL" clId="{65E902F5-64B0-402B-B4ED-CAADF701BCE7}" dt="2025-10-21T14:27:50.158" v="1429" actId="478"/>
          <ac:grpSpMkLst>
            <pc:docMk/>
            <pc:sldMk cId="1152320487" sldId="325"/>
            <ac:grpSpMk id="70" creationId="{E9DB678F-EF2A-4BA7-EEAF-E330ACBB6646}"/>
          </ac:grpSpMkLst>
        </pc:grpChg>
        <pc:picChg chg="del">
          <ac:chgData name="Júlia Sala" userId="63dc6f55-ae33-4c7b-8aed-08a0164ebd9e" providerId="ADAL" clId="{65E902F5-64B0-402B-B4ED-CAADF701BCE7}" dt="2025-10-21T14:08:46.570" v="135" actId="478"/>
          <ac:picMkLst>
            <pc:docMk/>
            <pc:sldMk cId="1152320487" sldId="325"/>
            <ac:picMk id="103" creationId="{3094F2E2-698B-2FA0-86F1-080C5E36DBFC}"/>
          </ac:picMkLst>
        </pc:picChg>
      </pc:sldChg>
    </pc:docChg>
  </pc:docChgLst>
  <pc:docChgLst>
    <pc:chgData name="Axel García Pelayo" userId="2f54f7a5-e5fe-4d7c-a984-b86093d49030" providerId="ADAL" clId="{B33D0609-3525-48A4-9B28-3673B344F20B}"/>
    <pc:docChg chg="undo custSel modSld">
      <pc:chgData name="Axel García Pelayo" userId="2f54f7a5-e5fe-4d7c-a984-b86093d49030" providerId="ADAL" clId="{B33D0609-3525-48A4-9B28-3673B344F20B}" dt="2025-10-21T13:01:35.432" v="1675"/>
      <pc:docMkLst>
        <pc:docMk/>
      </pc:docMkLst>
      <pc:sldChg chg="modSp mod">
        <pc:chgData name="Axel García Pelayo" userId="2f54f7a5-e5fe-4d7c-a984-b86093d49030" providerId="ADAL" clId="{B33D0609-3525-48A4-9B28-3673B344F20B}" dt="2025-10-21T11:46:01.215" v="7" actId="20577"/>
        <pc:sldMkLst>
          <pc:docMk/>
          <pc:sldMk cId="3364118605" sldId="256"/>
        </pc:sldMkLst>
        <pc:spChg chg="mod">
          <ac:chgData name="Axel García Pelayo" userId="2f54f7a5-e5fe-4d7c-a984-b86093d49030" providerId="ADAL" clId="{B33D0609-3525-48A4-9B28-3673B344F20B}" dt="2025-10-21T11:45:47.518" v="0" actId="20577"/>
          <ac:spMkLst>
            <pc:docMk/>
            <pc:sldMk cId="3364118605" sldId="256"/>
            <ac:spMk id="8" creationId="{00EBB996-BF81-5F02-D97D-15A767229D92}"/>
          </ac:spMkLst>
        </pc:spChg>
        <pc:spChg chg="mod">
          <ac:chgData name="Axel García Pelayo" userId="2f54f7a5-e5fe-4d7c-a984-b86093d49030" providerId="ADAL" clId="{B33D0609-3525-48A4-9B28-3673B344F20B}" dt="2025-10-21T11:46:01.215" v="7" actId="20577"/>
          <ac:spMkLst>
            <pc:docMk/>
            <pc:sldMk cId="3364118605" sldId="256"/>
            <ac:spMk id="9" creationId="{B246E6DB-C22F-9652-5E08-28A5F41A5588}"/>
          </ac:spMkLst>
        </pc:spChg>
      </pc:sldChg>
      <pc:sldChg chg="modSp mod">
        <pc:chgData name="Axel García Pelayo" userId="2f54f7a5-e5fe-4d7c-a984-b86093d49030" providerId="ADAL" clId="{B33D0609-3525-48A4-9B28-3673B344F20B}" dt="2025-10-21T11:50:02.685" v="51" actId="20577"/>
        <pc:sldMkLst>
          <pc:docMk/>
          <pc:sldMk cId="3776192086" sldId="257"/>
        </pc:sldMkLst>
        <pc:spChg chg="mod">
          <ac:chgData name="Axel García Pelayo" userId="2f54f7a5-e5fe-4d7c-a984-b86093d49030" providerId="ADAL" clId="{B33D0609-3525-48A4-9B28-3673B344F20B}" dt="2025-10-21T11:50:02.685" v="51" actId="20577"/>
          <ac:spMkLst>
            <pc:docMk/>
            <pc:sldMk cId="3776192086" sldId="257"/>
            <ac:spMk id="3" creationId="{6A40E7B1-CE82-80DB-0C1F-2AA7960875D2}"/>
          </ac:spMkLst>
        </pc:spChg>
        <pc:spChg chg="mod">
          <ac:chgData name="Axel García Pelayo" userId="2f54f7a5-e5fe-4d7c-a984-b86093d49030" providerId="ADAL" clId="{B33D0609-3525-48A4-9B28-3673B344F20B}" dt="2025-10-21T11:48:48.605" v="39" actId="108"/>
          <ac:spMkLst>
            <pc:docMk/>
            <pc:sldMk cId="3776192086" sldId="257"/>
            <ac:spMk id="4" creationId="{5C7ED52B-54AD-47D7-36E4-C36932D853FD}"/>
          </ac:spMkLst>
        </pc:spChg>
        <pc:spChg chg="mod">
          <ac:chgData name="Axel García Pelayo" userId="2f54f7a5-e5fe-4d7c-a984-b86093d49030" providerId="ADAL" clId="{B33D0609-3525-48A4-9B28-3673B344F20B}" dt="2025-10-21T11:48:08.600" v="31" actId="20577"/>
          <ac:spMkLst>
            <pc:docMk/>
            <pc:sldMk cId="3776192086" sldId="257"/>
            <ac:spMk id="5" creationId="{384E2137-C9CA-3D1A-9572-C0581B03B963}"/>
          </ac:spMkLst>
        </pc:spChg>
        <pc:spChg chg="mod">
          <ac:chgData name="Axel García Pelayo" userId="2f54f7a5-e5fe-4d7c-a984-b86093d49030" providerId="ADAL" clId="{B33D0609-3525-48A4-9B28-3673B344F20B}" dt="2025-10-21T11:47:42.813" v="27" actId="108"/>
          <ac:spMkLst>
            <pc:docMk/>
            <pc:sldMk cId="3776192086" sldId="257"/>
            <ac:spMk id="8" creationId="{00EBB996-BF81-5F02-D97D-15A767229D92}"/>
          </ac:spMkLst>
        </pc:spChg>
        <pc:spChg chg="mod">
          <ac:chgData name="Axel García Pelayo" userId="2f54f7a5-e5fe-4d7c-a984-b86093d49030" providerId="ADAL" clId="{B33D0609-3525-48A4-9B28-3673B344F20B}" dt="2025-10-21T11:49:50.850" v="46" actId="1076"/>
          <ac:spMkLst>
            <pc:docMk/>
            <pc:sldMk cId="3776192086" sldId="257"/>
            <ac:spMk id="37" creationId="{DBED9067-78D5-79B7-6BB0-66E889498418}"/>
          </ac:spMkLst>
        </pc:spChg>
        <pc:picChg chg="mod">
          <ac:chgData name="Axel García Pelayo" userId="2f54f7a5-e5fe-4d7c-a984-b86093d49030" providerId="ADAL" clId="{B33D0609-3525-48A4-9B28-3673B344F20B}" dt="2025-10-21T11:47:27.080" v="24" actId="1076"/>
          <ac:picMkLst>
            <pc:docMk/>
            <pc:sldMk cId="3776192086" sldId="257"/>
            <ac:picMk id="2" creationId="{98817206-4CDB-9C55-FE67-E0688231622E}"/>
          </ac:picMkLst>
        </pc:picChg>
      </pc:sldChg>
      <pc:sldChg chg="modSp mod">
        <pc:chgData name="Axel García Pelayo" userId="2f54f7a5-e5fe-4d7c-a984-b86093d49030" providerId="ADAL" clId="{B33D0609-3525-48A4-9B28-3673B344F20B}" dt="2025-10-21T11:52:46.890" v="94" actId="20577"/>
        <pc:sldMkLst>
          <pc:docMk/>
          <pc:sldMk cId="421737393" sldId="259"/>
        </pc:sldMkLst>
        <pc:spChg chg="mod">
          <ac:chgData name="Axel García Pelayo" userId="2f54f7a5-e5fe-4d7c-a984-b86093d49030" providerId="ADAL" clId="{B33D0609-3525-48A4-9B28-3673B344F20B}" dt="2025-10-21T11:50:41.844" v="60" actId="20577"/>
          <ac:spMkLst>
            <pc:docMk/>
            <pc:sldMk cId="421737393" sldId="259"/>
            <ac:spMk id="2" creationId="{2777A289-E836-98EE-C868-56F0FB442B9B}"/>
          </ac:spMkLst>
        </pc:spChg>
        <pc:spChg chg="mod">
          <ac:chgData name="Axel García Pelayo" userId="2f54f7a5-e5fe-4d7c-a984-b86093d49030" providerId="ADAL" clId="{B33D0609-3525-48A4-9B28-3673B344F20B}" dt="2025-10-21T11:51:20.703" v="67" actId="20577"/>
          <ac:spMkLst>
            <pc:docMk/>
            <pc:sldMk cId="421737393" sldId="259"/>
            <ac:spMk id="3" creationId="{26E5D9F5-C607-DDE8-E909-7A05EEA8E25E}"/>
          </ac:spMkLst>
        </pc:spChg>
        <pc:spChg chg="mod">
          <ac:chgData name="Axel García Pelayo" userId="2f54f7a5-e5fe-4d7c-a984-b86093d49030" providerId="ADAL" clId="{B33D0609-3525-48A4-9B28-3673B344F20B}" dt="2025-10-21T11:52:05.685" v="80" actId="113"/>
          <ac:spMkLst>
            <pc:docMk/>
            <pc:sldMk cId="421737393" sldId="259"/>
            <ac:spMk id="4" creationId="{81321C47-5702-B852-5F46-4C74AFA6AD7F}"/>
          </ac:spMkLst>
        </pc:spChg>
        <pc:spChg chg="mod">
          <ac:chgData name="Axel García Pelayo" userId="2f54f7a5-e5fe-4d7c-a984-b86093d49030" providerId="ADAL" clId="{B33D0609-3525-48A4-9B28-3673B344F20B}" dt="2025-10-21T11:52:41.008" v="87" actId="14100"/>
          <ac:spMkLst>
            <pc:docMk/>
            <pc:sldMk cId="421737393" sldId="259"/>
            <ac:spMk id="7" creationId="{B6175046-7032-5674-6B43-FB758C19F2CF}"/>
          </ac:spMkLst>
        </pc:spChg>
        <pc:spChg chg="mod">
          <ac:chgData name="Axel García Pelayo" userId="2f54f7a5-e5fe-4d7c-a984-b86093d49030" providerId="ADAL" clId="{B33D0609-3525-48A4-9B28-3673B344F20B}" dt="2025-10-21T11:50:16.911" v="54"/>
          <ac:spMkLst>
            <pc:docMk/>
            <pc:sldMk cId="421737393" sldId="259"/>
            <ac:spMk id="9" creationId="{FC7BC21E-72F0-5BD9-FE41-F5B86264DF71}"/>
          </ac:spMkLst>
        </pc:spChg>
        <pc:spChg chg="mod">
          <ac:chgData name="Axel García Pelayo" userId="2f54f7a5-e5fe-4d7c-a984-b86093d49030" providerId="ADAL" clId="{B33D0609-3525-48A4-9B28-3673B344F20B}" dt="2025-10-21T11:50:16.911" v="54"/>
          <ac:spMkLst>
            <pc:docMk/>
            <pc:sldMk cId="421737393" sldId="259"/>
            <ac:spMk id="10" creationId="{CFEF77C8-4852-DE01-589E-032E97F05AC8}"/>
          </ac:spMkLst>
        </pc:spChg>
        <pc:spChg chg="mod">
          <ac:chgData name="Axel García Pelayo" userId="2f54f7a5-e5fe-4d7c-a984-b86093d49030" providerId="ADAL" clId="{B33D0609-3525-48A4-9B28-3673B344F20B}" dt="2025-10-21T11:50:51.980" v="61"/>
          <ac:spMkLst>
            <pc:docMk/>
            <pc:sldMk cId="421737393" sldId="259"/>
            <ac:spMk id="12" creationId="{09D648AA-1EAD-7C74-13AD-41416F0841E1}"/>
          </ac:spMkLst>
        </pc:spChg>
        <pc:spChg chg="mod">
          <ac:chgData name="Axel García Pelayo" userId="2f54f7a5-e5fe-4d7c-a984-b86093d49030" providerId="ADAL" clId="{B33D0609-3525-48A4-9B28-3673B344F20B}" dt="2025-10-21T11:50:51.980" v="61"/>
          <ac:spMkLst>
            <pc:docMk/>
            <pc:sldMk cId="421737393" sldId="259"/>
            <ac:spMk id="13" creationId="{705A25CB-249F-995A-FB38-C3E16E09AC94}"/>
          </ac:spMkLst>
        </pc:spChg>
        <pc:spChg chg="mod">
          <ac:chgData name="Axel García Pelayo" userId="2f54f7a5-e5fe-4d7c-a984-b86093d49030" providerId="ADAL" clId="{B33D0609-3525-48A4-9B28-3673B344F20B}" dt="2025-10-21T11:51:38.141" v="71"/>
          <ac:spMkLst>
            <pc:docMk/>
            <pc:sldMk cId="421737393" sldId="259"/>
            <ac:spMk id="14" creationId="{73808FB0-D7B5-B07E-AA89-9BD0B6A77CD0}"/>
          </ac:spMkLst>
        </pc:spChg>
        <pc:spChg chg="mod">
          <ac:chgData name="Axel García Pelayo" userId="2f54f7a5-e5fe-4d7c-a984-b86093d49030" providerId="ADAL" clId="{B33D0609-3525-48A4-9B28-3673B344F20B}" dt="2025-10-21T11:51:38.141" v="71"/>
          <ac:spMkLst>
            <pc:docMk/>
            <pc:sldMk cId="421737393" sldId="259"/>
            <ac:spMk id="20" creationId="{D5437906-5FEF-2C81-EC09-8D44EBD71569}"/>
          </ac:spMkLst>
        </pc:spChg>
        <pc:spChg chg="mod">
          <ac:chgData name="Axel García Pelayo" userId="2f54f7a5-e5fe-4d7c-a984-b86093d49030" providerId="ADAL" clId="{B33D0609-3525-48A4-9B28-3673B344F20B}" dt="2025-10-21T11:52:21.405" v="81"/>
          <ac:spMkLst>
            <pc:docMk/>
            <pc:sldMk cId="421737393" sldId="259"/>
            <ac:spMk id="27" creationId="{50B67BD9-0C0C-CD0C-B9D4-73CE718EAEA0}"/>
          </ac:spMkLst>
        </pc:spChg>
        <pc:spChg chg="mod">
          <ac:chgData name="Axel García Pelayo" userId="2f54f7a5-e5fe-4d7c-a984-b86093d49030" providerId="ADAL" clId="{B33D0609-3525-48A4-9B28-3673B344F20B}" dt="2025-10-21T11:52:21.405" v="81"/>
          <ac:spMkLst>
            <pc:docMk/>
            <pc:sldMk cId="421737393" sldId="259"/>
            <ac:spMk id="28" creationId="{CCBC0588-DF14-C75C-CDB2-2EAB8C1A2582}"/>
          </ac:spMkLst>
        </pc:spChg>
        <pc:spChg chg="mod">
          <ac:chgData name="Axel García Pelayo" userId="2f54f7a5-e5fe-4d7c-a984-b86093d49030" providerId="ADAL" clId="{B33D0609-3525-48A4-9B28-3673B344F20B}" dt="2025-10-21T11:52:46.890" v="94" actId="20577"/>
          <ac:spMkLst>
            <pc:docMk/>
            <pc:sldMk cId="421737393" sldId="259"/>
            <ac:spMk id="50" creationId="{7896A16E-3F9C-BB09-D141-36C69E2921F1}"/>
          </ac:spMkLst>
        </pc:spChg>
        <pc:grpChg chg="mod">
          <ac:chgData name="Axel García Pelayo" userId="2f54f7a5-e5fe-4d7c-a984-b86093d49030" providerId="ADAL" clId="{B33D0609-3525-48A4-9B28-3673B344F20B}" dt="2025-10-21T11:50:16.911" v="54"/>
          <ac:grpSpMkLst>
            <pc:docMk/>
            <pc:sldMk cId="421737393" sldId="259"/>
            <ac:grpSpMk id="8" creationId="{6269CD1F-A5DE-EC73-5EF8-BED502BAC2B7}"/>
          </ac:grpSpMkLst>
        </pc:grpChg>
        <pc:grpChg chg="mod">
          <ac:chgData name="Axel García Pelayo" userId="2f54f7a5-e5fe-4d7c-a984-b86093d49030" providerId="ADAL" clId="{B33D0609-3525-48A4-9B28-3673B344F20B}" dt="2025-10-21T11:50:51.980" v="61"/>
          <ac:grpSpMkLst>
            <pc:docMk/>
            <pc:sldMk cId="421737393" sldId="259"/>
            <ac:grpSpMk id="26" creationId="{51773C34-2D7D-37F1-AD7C-1A61ABC65E79}"/>
          </ac:grpSpMkLst>
        </pc:grpChg>
        <pc:grpChg chg="mod">
          <ac:chgData name="Axel García Pelayo" userId="2f54f7a5-e5fe-4d7c-a984-b86093d49030" providerId="ADAL" clId="{B33D0609-3525-48A4-9B28-3673B344F20B}" dt="2025-10-21T11:50:16.911" v="54"/>
          <ac:grpSpMkLst>
            <pc:docMk/>
            <pc:sldMk cId="421737393" sldId="259"/>
            <ac:grpSpMk id="29" creationId="{61790B86-7817-F77C-F296-6CECB6A90DE3}"/>
          </ac:grpSpMkLst>
        </pc:grpChg>
        <pc:grpChg chg="mod">
          <ac:chgData name="Axel García Pelayo" userId="2f54f7a5-e5fe-4d7c-a984-b86093d49030" providerId="ADAL" clId="{B33D0609-3525-48A4-9B28-3673B344F20B}" dt="2025-10-21T11:50:51.980" v="61"/>
          <ac:grpSpMkLst>
            <pc:docMk/>
            <pc:sldMk cId="421737393" sldId="259"/>
            <ac:grpSpMk id="30" creationId="{83B39A93-11E7-D978-07C0-CF800FF7642A}"/>
          </ac:grpSpMkLst>
        </pc:grpChg>
        <pc:grpChg chg="mod">
          <ac:chgData name="Axel García Pelayo" userId="2f54f7a5-e5fe-4d7c-a984-b86093d49030" providerId="ADAL" clId="{B33D0609-3525-48A4-9B28-3673B344F20B}" dt="2025-10-21T11:51:38.141" v="71"/>
          <ac:grpSpMkLst>
            <pc:docMk/>
            <pc:sldMk cId="421737393" sldId="259"/>
            <ac:grpSpMk id="31" creationId="{599ED38B-A8AE-815C-0052-C25E12F827A8}"/>
          </ac:grpSpMkLst>
        </pc:grpChg>
        <pc:grpChg chg="mod">
          <ac:chgData name="Axel García Pelayo" userId="2f54f7a5-e5fe-4d7c-a984-b86093d49030" providerId="ADAL" clId="{B33D0609-3525-48A4-9B28-3673B344F20B}" dt="2025-10-21T11:52:21.405" v="81"/>
          <ac:grpSpMkLst>
            <pc:docMk/>
            <pc:sldMk cId="421737393" sldId="259"/>
            <ac:grpSpMk id="34" creationId="{A28F3C59-22AD-CCF8-250F-5693C52D9D10}"/>
          </ac:grpSpMkLst>
        </pc:grpChg>
        <pc:grpChg chg="mod">
          <ac:chgData name="Axel García Pelayo" userId="2f54f7a5-e5fe-4d7c-a984-b86093d49030" providerId="ADAL" clId="{B33D0609-3525-48A4-9B28-3673B344F20B}" dt="2025-10-21T11:51:38.141" v="71"/>
          <ac:grpSpMkLst>
            <pc:docMk/>
            <pc:sldMk cId="421737393" sldId="259"/>
            <ac:grpSpMk id="36" creationId="{3F3BB6E0-35FE-524C-0593-134761B7AFD9}"/>
          </ac:grpSpMkLst>
        </pc:grpChg>
        <pc:grpChg chg="mod">
          <ac:chgData name="Axel García Pelayo" userId="2f54f7a5-e5fe-4d7c-a984-b86093d49030" providerId="ADAL" clId="{B33D0609-3525-48A4-9B28-3673B344F20B}" dt="2025-10-21T11:52:21.405" v="81"/>
          <ac:grpSpMkLst>
            <pc:docMk/>
            <pc:sldMk cId="421737393" sldId="259"/>
            <ac:grpSpMk id="38" creationId="{B4BB5756-0D17-F78D-11BC-01B161F4E837}"/>
          </ac:grpSpMkLst>
        </pc:grpChg>
      </pc:sldChg>
      <pc:sldChg chg="modSp mod">
        <pc:chgData name="Axel García Pelayo" userId="2f54f7a5-e5fe-4d7c-a984-b86093d49030" providerId="ADAL" clId="{B33D0609-3525-48A4-9B28-3673B344F20B}" dt="2025-10-21T12:03:02.242" v="438" actId="1076"/>
        <pc:sldMkLst>
          <pc:docMk/>
          <pc:sldMk cId="3806665862" sldId="261"/>
        </pc:sldMkLst>
        <pc:spChg chg="mod">
          <ac:chgData name="Axel García Pelayo" userId="2f54f7a5-e5fe-4d7c-a984-b86093d49030" providerId="ADAL" clId="{B33D0609-3525-48A4-9B28-3673B344F20B}" dt="2025-10-21T11:57:38.428" v="253" actId="20577"/>
          <ac:spMkLst>
            <pc:docMk/>
            <pc:sldMk cId="3806665862" sldId="261"/>
            <ac:spMk id="3" creationId="{E56CF51E-AD8D-C534-2D55-1B8089BE20E5}"/>
          </ac:spMkLst>
        </pc:spChg>
        <pc:spChg chg="mod">
          <ac:chgData name="Axel García Pelayo" userId="2f54f7a5-e5fe-4d7c-a984-b86093d49030" providerId="ADAL" clId="{B33D0609-3525-48A4-9B28-3673B344F20B}" dt="2025-10-21T12:01:31.098" v="436"/>
          <ac:spMkLst>
            <pc:docMk/>
            <pc:sldMk cId="3806665862" sldId="261"/>
            <ac:spMk id="4" creationId="{F839CEB0-1748-CA30-335C-4C71E7BDE25F}"/>
          </ac:spMkLst>
        </pc:spChg>
        <pc:spChg chg="mod">
          <ac:chgData name="Axel García Pelayo" userId="2f54f7a5-e5fe-4d7c-a984-b86093d49030" providerId="ADAL" clId="{B33D0609-3525-48A4-9B28-3673B344F20B}" dt="2025-10-21T12:01:23.472" v="435"/>
          <ac:spMkLst>
            <pc:docMk/>
            <pc:sldMk cId="3806665862" sldId="261"/>
            <ac:spMk id="8" creationId="{AB60A794-EB44-C676-7415-B7C6D1F1D1F4}"/>
          </ac:spMkLst>
        </pc:spChg>
        <pc:spChg chg="mod">
          <ac:chgData name="Axel García Pelayo" userId="2f54f7a5-e5fe-4d7c-a984-b86093d49030" providerId="ADAL" clId="{B33D0609-3525-48A4-9B28-3673B344F20B}" dt="2025-10-21T11:58:22.363" v="319" actId="20577"/>
          <ac:spMkLst>
            <pc:docMk/>
            <pc:sldMk cId="3806665862" sldId="261"/>
            <ac:spMk id="26" creationId="{A73B31A7-878D-A69D-94A4-275574283777}"/>
          </ac:spMkLst>
        </pc:spChg>
        <pc:spChg chg="mod">
          <ac:chgData name="Axel García Pelayo" userId="2f54f7a5-e5fe-4d7c-a984-b86093d49030" providerId="ADAL" clId="{B33D0609-3525-48A4-9B28-3673B344F20B}" dt="2025-10-21T11:58:51.150" v="331" actId="20577"/>
          <ac:spMkLst>
            <pc:docMk/>
            <pc:sldMk cId="3806665862" sldId="261"/>
            <ac:spMk id="33" creationId="{26847985-297F-C763-CCED-E66C601E8FBB}"/>
          </ac:spMkLst>
        </pc:spChg>
        <pc:spChg chg="mod">
          <ac:chgData name="Axel García Pelayo" userId="2f54f7a5-e5fe-4d7c-a984-b86093d49030" providerId="ADAL" clId="{B33D0609-3525-48A4-9B28-3673B344F20B}" dt="2025-10-21T11:59:00.111" v="345" actId="20577"/>
          <ac:spMkLst>
            <pc:docMk/>
            <pc:sldMk cId="3806665862" sldId="261"/>
            <ac:spMk id="36" creationId="{4E323144-AA2F-FDBE-DC32-698F49E7B398}"/>
          </ac:spMkLst>
        </pc:spChg>
        <pc:spChg chg="mod">
          <ac:chgData name="Axel García Pelayo" userId="2f54f7a5-e5fe-4d7c-a984-b86093d49030" providerId="ADAL" clId="{B33D0609-3525-48A4-9B28-3673B344F20B}" dt="2025-10-21T11:58:05.458" v="295" actId="14100"/>
          <ac:spMkLst>
            <pc:docMk/>
            <pc:sldMk cId="3806665862" sldId="261"/>
            <ac:spMk id="40" creationId="{2C76B01E-A167-3661-464C-A4AEC09842AE}"/>
          </ac:spMkLst>
        </pc:spChg>
        <pc:spChg chg="mod">
          <ac:chgData name="Axel García Pelayo" userId="2f54f7a5-e5fe-4d7c-a984-b86093d49030" providerId="ADAL" clId="{B33D0609-3525-48A4-9B28-3673B344F20B}" dt="2025-10-21T11:59:23.539" v="385" actId="20577"/>
          <ac:spMkLst>
            <pc:docMk/>
            <pc:sldMk cId="3806665862" sldId="261"/>
            <ac:spMk id="62" creationId="{E48C2BC5-1A98-3280-6DA5-61501FDC5EA8}"/>
          </ac:spMkLst>
        </pc:spChg>
        <pc:spChg chg="mod">
          <ac:chgData name="Axel García Pelayo" userId="2f54f7a5-e5fe-4d7c-a984-b86093d49030" providerId="ADAL" clId="{B33D0609-3525-48A4-9B28-3673B344F20B}" dt="2025-10-21T12:00:38.086" v="418" actId="20577"/>
          <ac:spMkLst>
            <pc:docMk/>
            <pc:sldMk cId="3806665862" sldId="261"/>
            <ac:spMk id="64" creationId="{3B6B818E-4D6B-EAAA-9667-F46B1C322905}"/>
          </ac:spMkLst>
        </pc:spChg>
        <pc:spChg chg="mod">
          <ac:chgData name="Axel García Pelayo" userId="2f54f7a5-e5fe-4d7c-a984-b86093d49030" providerId="ADAL" clId="{B33D0609-3525-48A4-9B28-3673B344F20B}" dt="2025-10-21T12:00:56.300" v="434" actId="20577"/>
          <ac:spMkLst>
            <pc:docMk/>
            <pc:sldMk cId="3806665862" sldId="261"/>
            <ac:spMk id="66" creationId="{3A5B0CD5-D03B-67EA-94DF-9E4B394D0049}"/>
          </ac:spMkLst>
        </pc:spChg>
        <pc:picChg chg="mod">
          <ac:chgData name="Axel García Pelayo" userId="2f54f7a5-e5fe-4d7c-a984-b86093d49030" providerId="ADAL" clId="{B33D0609-3525-48A4-9B28-3673B344F20B}" dt="2025-10-21T12:03:02.242" v="438" actId="1076"/>
          <ac:picMkLst>
            <pc:docMk/>
            <pc:sldMk cId="3806665862" sldId="261"/>
            <ac:picMk id="74" creationId="{19DA894A-7853-1FFB-6889-F5CE4C856955}"/>
          </ac:picMkLst>
        </pc:picChg>
      </pc:sldChg>
      <pc:sldChg chg="modSp mod">
        <pc:chgData name="Axel García Pelayo" userId="2f54f7a5-e5fe-4d7c-a984-b86093d49030" providerId="ADAL" clId="{B33D0609-3525-48A4-9B28-3673B344F20B}" dt="2025-10-21T12:11:30.283" v="777" actId="20577"/>
        <pc:sldMkLst>
          <pc:docMk/>
          <pc:sldMk cId="1868186336" sldId="262"/>
        </pc:sldMkLst>
        <pc:spChg chg="mod">
          <ac:chgData name="Axel García Pelayo" userId="2f54f7a5-e5fe-4d7c-a984-b86093d49030" providerId="ADAL" clId="{B33D0609-3525-48A4-9B28-3673B344F20B}" dt="2025-10-21T12:11:30.283" v="777" actId="20577"/>
          <ac:spMkLst>
            <pc:docMk/>
            <pc:sldMk cId="1868186336" sldId="262"/>
            <ac:spMk id="15" creationId="{1DCEB45C-F729-2F62-AB3E-2A868746F5D0}"/>
          </ac:spMkLst>
        </pc:spChg>
        <pc:spChg chg="mod">
          <ac:chgData name="Axel García Pelayo" userId="2f54f7a5-e5fe-4d7c-a984-b86093d49030" providerId="ADAL" clId="{B33D0609-3525-48A4-9B28-3673B344F20B}" dt="2025-10-21T12:11:15.436" v="759" actId="20577"/>
          <ac:spMkLst>
            <pc:docMk/>
            <pc:sldMk cId="1868186336" sldId="262"/>
            <ac:spMk id="17" creationId="{7E53DADD-7626-22B1-4ECA-ECDE71D37DAB}"/>
          </ac:spMkLst>
        </pc:spChg>
        <pc:spChg chg="mod">
          <ac:chgData name="Axel García Pelayo" userId="2f54f7a5-e5fe-4d7c-a984-b86093d49030" providerId="ADAL" clId="{B33D0609-3525-48A4-9B28-3673B344F20B}" dt="2025-10-21T12:10:41.450" v="730" actId="20577"/>
          <ac:spMkLst>
            <pc:docMk/>
            <pc:sldMk cId="1868186336" sldId="262"/>
            <ac:spMk id="42" creationId="{A8F6BA07-5017-E447-B263-75814AC2FD86}"/>
          </ac:spMkLst>
        </pc:spChg>
        <pc:spChg chg="mod">
          <ac:chgData name="Axel García Pelayo" userId="2f54f7a5-e5fe-4d7c-a984-b86093d49030" providerId="ADAL" clId="{B33D0609-3525-48A4-9B28-3673B344F20B}" dt="2025-10-21T12:10:24.168" v="726" actId="20577"/>
          <ac:spMkLst>
            <pc:docMk/>
            <pc:sldMk cId="1868186336" sldId="262"/>
            <ac:spMk id="43" creationId="{6946FECB-415E-168E-86DF-0571D1D7393C}"/>
          </ac:spMkLst>
        </pc:spChg>
        <pc:spChg chg="mod">
          <ac:chgData name="Axel García Pelayo" userId="2f54f7a5-e5fe-4d7c-a984-b86093d49030" providerId="ADAL" clId="{B33D0609-3525-48A4-9B28-3673B344F20B}" dt="2025-10-21T12:10:12.122" v="724" actId="20577"/>
          <ac:spMkLst>
            <pc:docMk/>
            <pc:sldMk cId="1868186336" sldId="262"/>
            <ac:spMk id="76" creationId="{53CC9052-6921-51F8-662D-8FBB793C3698}"/>
          </ac:spMkLst>
        </pc:spChg>
        <pc:spChg chg="mod">
          <ac:chgData name="Axel García Pelayo" userId="2f54f7a5-e5fe-4d7c-a984-b86093d49030" providerId="ADAL" clId="{B33D0609-3525-48A4-9B28-3673B344F20B}" dt="2025-10-21T12:10:07.009" v="723" actId="14100"/>
          <ac:spMkLst>
            <pc:docMk/>
            <pc:sldMk cId="1868186336" sldId="262"/>
            <ac:spMk id="77" creationId="{9943C0D4-D1FA-916F-5051-260F0125FA2A}"/>
          </ac:spMkLst>
        </pc:spChg>
        <pc:spChg chg="mod">
          <ac:chgData name="Axel García Pelayo" userId="2f54f7a5-e5fe-4d7c-a984-b86093d49030" providerId="ADAL" clId="{B33D0609-3525-48A4-9B28-3673B344F20B}" dt="2025-10-21T12:11:07.207" v="750" actId="20577"/>
          <ac:spMkLst>
            <pc:docMk/>
            <pc:sldMk cId="1868186336" sldId="262"/>
            <ac:spMk id="85" creationId="{A5C162A1-1496-609D-0116-96F008B5D9F9}"/>
          </ac:spMkLst>
        </pc:spChg>
      </pc:sldChg>
      <pc:sldChg chg="modSp mod">
        <pc:chgData name="Axel García Pelayo" userId="2f54f7a5-e5fe-4d7c-a984-b86093d49030" providerId="ADAL" clId="{B33D0609-3525-48A4-9B28-3673B344F20B}" dt="2025-10-21T11:55:36.620" v="226" actId="20577"/>
        <pc:sldMkLst>
          <pc:docMk/>
          <pc:sldMk cId="1765765040" sldId="265"/>
        </pc:sldMkLst>
        <pc:spChg chg="mod">
          <ac:chgData name="Axel García Pelayo" userId="2f54f7a5-e5fe-4d7c-a984-b86093d49030" providerId="ADAL" clId="{B33D0609-3525-48A4-9B28-3673B344F20B}" dt="2025-10-21T11:54:07.132" v="108" actId="20577"/>
          <ac:spMkLst>
            <pc:docMk/>
            <pc:sldMk cId="1765765040" sldId="265"/>
            <ac:spMk id="2" creationId="{2777A289-E836-98EE-C868-56F0FB442B9B}"/>
          </ac:spMkLst>
        </pc:spChg>
        <pc:spChg chg="mod">
          <ac:chgData name="Axel García Pelayo" userId="2f54f7a5-e5fe-4d7c-a984-b86093d49030" providerId="ADAL" clId="{B33D0609-3525-48A4-9B28-3673B344F20B}" dt="2025-10-21T11:54:47.038" v="158" actId="20577"/>
          <ac:spMkLst>
            <pc:docMk/>
            <pc:sldMk cId="1765765040" sldId="265"/>
            <ac:spMk id="4" creationId="{D380B605-CC1B-A112-5133-CE0725E1F842}"/>
          </ac:spMkLst>
        </pc:spChg>
        <pc:spChg chg="mod">
          <ac:chgData name="Axel García Pelayo" userId="2f54f7a5-e5fe-4d7c-a984-b86093d49030" providerId="ADAL" clId="{B33D0609-3525-48A4-9B28-3673B344F20B}" dt="2025-10-21T11:54:15.221" v="116" actId="20577"/>
          <ac:spMkLst>
            <pc:docMk/>
            <pc:sldMk cId="1765765040" sldId="265"/>
            <ac:spMk id="8" creationId="{00EBB996-BF81-5F02-D97D-15A767229D92}"/>
          </ac:spMkLst>
        </pc:spChg>
        <pc:spChg chg="mod">
          <ac:chgData name="Axel García Pelayo" userId="2f54f7a5-e5fe-4d7c-a984-b86093d49030" providerId="ADAL" clId="{B33D0609-3525-48A4-9B28-3673B344F20B}" dt="2025-10-21T11:55:36.620" v="226" actId="20577"/>
          <ac:spMkLst>
            <pc:docMk/>
            <pc:sldMk cId="1765765040" sldId="265"/>
            <ac:spMk id="9" creationId="{403EC703-04A7-5C3D-405F-5DD317BF2696}"/>
          </ac:spMkLst>
        </pc:spChg>
        <pc:spChg chg="mod">
          <ac:chgData name="Axel García Pelayo" userId="2f54f7a5-e5fe-4d7c-a984-b86093d49030" providerId="ADAL" clId="{B33D0609-3525-48A4-9B28-3673B344F20B}" dt="2025-10-21T11:55:01.871" v="181" actId="20577"/>
          <ac:spMkLst>
            <pc:docMk/>
            <pc:sldMk cId="1765765040" sldId="265"/>
            <ac:spMk id="14" creationId="{9DD23951-7D66-7AA0-3175-3E0506B1BE2E}"/>
          </ac:spMkLst>
        </pc:spChg>
        <pc:spChg chg="mod">
          <ac:chgData name="Axel García Pelayo" userId="2f54f7a5-e5fe-4d7c-a984-b86093d49030" providerId="ADAL" clId="{B33D0609-3525-48A4-9B28-3673B344F20B}" dt="2025-10-21T11:55:25.961" v="218" actId="20577"/>
          <ac:spMkLst>
            <pc:docMk/>
            <pc:sldMk cId="1765765040" sldId="265"/>
            <ac:spMk id="15" creationId="{D3FBCD95-113B-0B8A-5D50-005B2A51081D}"/>
          </ac:spMkLst>
        </pc:spChg>
        <pc:spChg chg="mod">
          <ac:chgData name="Axel García Pelayo" userId="2f54f7a5-e5fe-4d7c-a984-b86093d49030" providerId="ADAL" clId="{B33D0609-3525-48A4-9B28-3673B344F20B}" dt="2025-10-21T11:54:32.970" v="136" actId="20577"/>
          <ac:spMkLst>
            <pc:docMk/>
            <pc:sldMk cId="1765765040" sldId="265"/>
            <ac:spMk id="31" creationId="{FC053454-6FB1-4C1B-351B-220B5712F238}"/>
          </ac:spMkLst>
        </pc:spChg>
      </pc:sldChg>
      <pc:sldChg chg="modSp mod">
        <pc:chgData name="Axel García Pelayo" userId="2f54f7a5-e5fe-4d7c-a984-b86093d49030" providerId="ADAL" clId="{B33D0609-3525-48A4-9B28-3673B344F20B}" dt="2025-10-21T12:07:38.379" v="569" actId="20577"/>
        <pc:sldMkLst>
          <pc:docMk/>
          <pc:sldMk cId="487411" sldId="272"/>
        </pc:sldMkLst>
        <pc:spChg chg="mod">
          <ac:chgData name="Axel García Pelayo" userId="2f54f7a5-e5fe-4d7c-a984-b86093d49030" providerId="ADAL" clId="{B33D0609-3525-48A4-9B28-3673B344F20B}" dt="2025-10-21T12:07:38.379" v="569" actId="20577"/>
          <ac:spMkLst>
            <pc:docMk/>
            <pc:sldMk cId="487411" sldId="272"/>
            <ac:spMk id="3" creationId="{26850A3F-25EF-9848-649F-B15E9932E793}"/>
          </ac:spMkLst>
        </pc:spChg>
        <pc:spChg chg="mod">
          <ac:chgData name="Axel García Pelayo" userId="2f54f7a5-e5fe-4d7c-a984-b86093d49030" providerId="ADAL" clId="{B33D0609-3525-48A4-9B28-3673B344F20B}" dt="2025-10-21T12:07:34.593" v="568" actId="20577"/>
          <ac:spMkLst>
            <pc:docMk/>
            <pc:sldMk cId="487411" sldId="272"/>
            <ac:spMk id="7" creationId="{E5137421-3E8E-D861-3B24-312941B746FD}"/>
          </ac:spMkLst>
        </pc:spChg>
        <pc:spChg chg="mod">
          <ac:chgData name="Axel García Pelayo" userId="2f54f7a5-e5fe-4d7c-a984-b86093d49030" providerId="ADAL" clId="{B33D0609-3525-48A4-9B28-3673B344F20B}" dt="2025-10-21T12:06:37.307" v="511" actId="20577"/>
          <ac:spMkLst>
            <pc:docMk/>
            <pc:sldMk cId="487411" sldId="272"/>
            <ac:spMk id="41" creationId="{ADCEE014-A26E-27FD-9BCD-A4C20D2173E1}"/>
          </ac:spMkLst>
        </pc:spChg>
        <pc:spChg chg="mod">
          <ac:chgData name="Axel García Pelayo" userId="2f54f7a5-e5fe-4d7c-a984-b86093d49030" providerId="ADAL" clId="{B33D0609-3525-48A4-9B28-3673B344F20B}" dt="2025-10-21T12:06:32.241" v="510" actId="20577"/>
          <ac:spMkLst>
            <pc:docMk/>
            <pc:sldMk cId="487411" sldId="272"/>
            <ac:spMk id="42" creationId="{EE7DD66E-2756-0429-62EB-13D2E3891D35}"/>
          </ac:spMkLst>
        </pc:spChg>
        <pc:spChg chg="mod">
          <ac:chgData name="Axel García Pelayo" userId="2f54f7a5-e5fe-4d7c-a984-b86093d49030" providerId="ADAL" clId="{B33D0609-3525-48A4-9B28-3673B344F20B}" dt="2025-10-21T12:07:19.558" v="559" actId="20577"/>
          <ac:spMkLst>
            <pc:docMk/>
            <pc:sldMk cId="487411" sldId="272"/>
            <ac:spMk id="59" creationId="{7A24A48B-FAC9-00CF-0B5A-0E3798B9AD67}"/>
          </ac:spMkLst>
        </pc:spChg>
      </pc:sldChg>
      <pc:sldChg chg="addSp delSp modSp mod">
        <pc:chgData name="Axel García Pelayo" userId="2f54f7a5-e5fe-4d7c-a984-b86093d49030" providerId="ADAL" clId="{B33D0609-3525-48A4-9B28-3673B344F20B}" dt="2025-10-21T12:09:14.394" v="675" actId="113"/>
        <pc:sldMkLst>
          <pc:docMk/>
          <pc:sldMk cId="2139000824" sldId="289"/>
        </pc:sldMkLst>
        <pc:spChg chg="add del">
          <ac:chgData name="Axel García Pelayo" userId="2f54f7a5-e5fe-4d7c-a984-b86093d49030" providerId="ADAL" clId="{B33D0609-3525-48A4-9B28-3673B344F20B}" dt="2025-10-21T12:08:51.463" v="592" actId="478"/>
          <ac:spMkLst>
            <pc:docMk/>
            <pc:sldMk cId="2139000824" sldId="289"/>
            <ac:spMk id="7" creationId="{550FCF34-6C32-5A0F-33F8-51EA3410C619}"/>
          </ac:spMkLst>
        </pc:spChg>
        <pc:spChg chg="mod">
          <ac:chgData name="Axel García Pelayo" userId="2f54f7a5-e5fe-4d7c-a984-b86093d49030" providerId="ADAL" clId="{B33D0609-3525-48A4-9B28-3673B344F20B}" dt="2025-10-21T12:08:00.032" v="570" actId="20577"/>
          <ac:spMkLst>
            <pc:docMk/>
            <pc:sldMk cId="2139000824" sldId="289"/>
            <ac:spMk id="8" creationId="{E5FC7B5E-ECCE-7BCE-4636-982A4DA0BDAB}"/>
          </ac:spMkLst>
        </pc:spChg>
        <pc:spChg chg="mod">
          <ac:chgData name="Axel García Pelayo" userId="2f54f7a5-e5fe-4d7c-a984-b86093d49030" providerId="ADAL" clId="{B33D0609-3525-48A4-9B28-3673B344F20B}" dt="2025-10-21T12:08:15.394" v="581" actId="20577"/>
          <ac:spMkLst>
            <pc:docMk/>
            <pc:sldMk cId="2139000824" sldId="289"/>
            <ac:spMk id="9" creationId="{C0E36E66-018A-7584-96E7-BD35DCC921B4}"/>
          </ac:spMkLst>
        </pc:spChg>
        <pc:spChg chg="mod">
          <ac:chgData name="Axel García Pelayo" userId="2f54f7a5-e5fe-4d7c-a984-b86093d49030" providerId="ADAL" clId="{B33D0609-3525-48A4-9B28-3673B344F20B}" dt="2025-10-21T12:09:14.394" v="675" actId="113"/>
          <ac:spMkLst>
            <pc:docMk/>
            <pc:sldMk cId="2139000824" sldId="289"/>
            <ac:spMk id="11" creationId="{08AD8168-3217-C979-3B16-DD7483F06AB5}"/>
          </ac:spMkLst>
        </pc:spChg>
        <pc:spChg chg="mod">
          <ac:chgData name="Axel García Pelayo" userId="2f54f7a5-e5fe-4d7c-a984-b86093d49030" providerId="ADAL" clId="{B33D0609-3525-48A4-9B28-3673B344F20B}" dt="2025-10-21T12:08:26.285" v="588" actId="20577"/>
          <ac:spMkLst>
            <pc:docMk/>
            <pc:sldMk cId="2139000824" sldId="289"/>
            <ac:spMk id="16" creationId="{8722AA2C-8237-321B-50EA-7A3C19A1BD4D}"/>
          </ac:spMkLst>
        </pc:spChg>
        <pc:spChg chg="mod">
          <ac:chgData name="Axel García Pelayo" userId="2f54f7a5-e5fe-4d7c-a984-b86093d49030" providerId="ADAL" clId="{B33D0609-3525-48A4-9B28-3673B344F20B}" dt="2025-10-21T12:08:23.349" v="587" actId="20577"/>
          <ac:spMkLst>
            <pc:docMk/>
            <pc:sldMk cId="2139000824" sldId="289"/>
            <ac:spMk id="18" creationId="{87C05906-2CFE-C200-A756-E68A06D74A7E}"/>
          </ac:spMkLst>
        </pc:spChg>
        <pc:spChg chg="mod">
          <ac:chgData name="Axel García Pelayo" userId="2f54f7a5-e5fe-4d7c-a984-b86093d49030" providerId="ADAL" clId="{B33D0609-3525-48A4-9B28-3673B344F20B}" dt="2025-10-21T12:08:38.489" v="589"/>
          <ac:spMkLst>
            <pc:docMk/>
            <pc:sldMk cId="2139000824" sldId="289"/>
            <ac:spMk id="84" creationId="{657090EA-D16B-7122-63F8-FE92E25350B8}"/>
          </ac:spMkLst>
        </pc:spChg>
      </pc:sldChg>
      <pc:sldChg chg="modSp mod">
        <pc:chgData name="Axel García Pelayo" userId="2f54f7a5-e5fe-4d7c-a984-b86093d49030" providerId="ADAL" clId="{B33D0609-3525-48A4-9B28-3673B344F20B}" dt="2025-10-21T12:05:07.264" v="508" actId="1037"/>
        <pc:sldMkLst>
          <pc:docMk/>
          <pc:sldMk cId="2379189327" sldId="303"/>
        </pc:sldMkLst>
        <pc:spChg chg="mod">
          <ac:chgData name="Axel García Pelayo" userId="2f54f7a5-e5fe-4d7c-a984-b86093d49030" providerId="ADAL" clId="{B33D0609-3525-48A4-9B28-3673B344F20B}" dt="2025-10-21T12:05:07.264" v="508" actId="1037"/>
          <ac:spMkLst>
            <pc:docMk/>
            <pc:sldMk cId="2379189327" sldId="303"/>
            <ac:spMk id="3" creationId="{E56CF51E-AD8D-C534-2D55-1B8089BE20E5}"/>
          </ac:spMkLst>
        </pc:spChg>
        <pc:spChg chg="mod">
          <ac:chgData name="Axel García Pelayo" userId="2f54f7a5-e5fe-4d7c-a984-b86093d49030" providerId="ADAL" clId="{B33D0609-3525-48A4-9B28-3673B344F20B}" dt="2025-10-21T12:04:54.691" v="506" actId="20577"/>
          <ac:spMkLst>
            <pc:docMk/>
            <pc:sldMk cId="2379189327" sldId="303"/>
            <ac:spMk id="4" creationId="{F839CEB0-1748-CA30-335C-4C71E7BDE25F}"/>
          </ac:spMkLst>
        </pc:spChg>
        <pc:spChg chg="mod">
          <ac:chgData name="Axel García Pelayo" userId="2f54f7a5-e5fe-4d7c-a984-b86093d49030" providerId="ADAL" clId="{B33D0609-3525-48A4-9B28-3673B344F20B}" dt="2025-10-21T12:04:31.538" v="479" actId="108"/>
          <ac:spMkLst>
            <pc:docMk/>
            <pc:sldMk cId="2379189327" sldId="303"/>
            <ac:spMk id="5" creationId="{D43902CD-153C-C84E-CE3B-EDE6000295A5}"/>
          </ac:spMkLst>
        </pc:spChg>
        <pc:spChg chg="mod">
          <ac:chgData name="Axel García Pelayo" userId="2f54f7a5-e5fe-4d7c-a984-b86093d49030" providerId="ADAL" clId="{B33D0609-3525-48A4-9B28-3673B344F20B}" dt="2025-10-21T12:04:01.495" v="475"/>
          <ac:spMkLst>
            <pc:docMk/>
            <pc:sldMk cId="2379189327" sldId="303"/>
            <ac:spMk id="6" creationId="{87543BB3-7646-A0D3-79BD-86561DC4EE4A}"/>
          </ac:spMkLst>
        </pc:spChg>
        <pc:spChg chg="mod">
          <ac:chgData name="Axel García Pelayo" userId="2f54f7a5-e5fe-4d7c-a984-b86093d49030" providerId="ADAL" clId="{B33D0609-3525-48A4-9B28-3673B344F20B}" dt="2025-10-21T12:04:48.171" v="498" actId="20577"/>
          <ac:spMkLst>
            <pc:docMk/>
            <pc:sldMk cId="2379189327" sldId="303"/>
            <ac:spMk id="8" creationId="{AB60A794-EB44-C676-7415-B7C6D1F1D1F4}"/>
          </ac:spMkLst>
        </pc:spChg>
        <pc:spChg chg="mod">
          <ac:chgData name="Axel García Pelayo" userId="2f54f7a5-e5fe-4d7c-a984-b86093d49030" providerId="ADAL" clId="{B33D0609-3525-48A4-9B28-3673B344F20B}" dt="2025-10-21T12:04:07.649" v="476" actId="108"/>
          <ac:spMkLst>
            <pc:docMk/>
            <pc:sldMk cId="2379189327" sldId="303"/>
            <ac:spMk id="10" creationId="{D70D0DCA-1B12-1E59-495A-0A34131C6552}"/>
          </ac:spMkLst>
        </pc:spChg>
        <pc:spChg chg="mod">
          <ac:chgData name="Axel García Pelayo" userId="2f54f7a5-e5fe-4d7c-a984-b86093d49030" providerId="ADAL" clId="{B33D0609-3525-48A4-9B28-3673B344F20B}" dt="2025-10-21T12:03:30.373" v="453" actId="20577"/>
          <ac:spMkLst>
            <pc:docMk/>
            <pc:sldMk cId="2379189327" sldId="303"/>
            <ac:spMk id="40" creationId="{2C76B01E-A167-3661-464C-A4AEC09842AE}"/>
          </ac:spMkLst>
        </pc:spChg>
        <pc:spChg chg="mod">
          <ac:chgData name="Axel García Pelayo" userId="2f54f7a5-e5fe-4d7c-a984-b86093d49030" providerId="ADAL" clId="{B33D0609-3525-48A4-9B28-3673B344F20B}" dt="2025-10-21T12:04:25.006" v="478"/>
          <ac:spMkLst>
            <pc:docMk/>
            <pc:sldMk cId="2379189327" sldId="303"/>
            <ac:spMk id="66" creationId="{3A5B0CD5-D03B-67EA-94DF-9E4B394D0049}"/>
          </ac:spMkLst>
        </pc:spChg>
        <pc:grpChg chg="mod">
          <ac:chgData name="Axel García Pelayo" userId="2f54f7a5-e5fe-4d7c-a984-b86093d49030" providerId="ADAL" clId="{B33D0609-3525-48A4-9B28-3673B344F20B}" dt="2025-10-21T12:04:01.495" v="475"/>
          <ac:grpSpMkLst>
            <pc:docMk/>
            <pc:sldMk cId="2379189327" sldId="303"/>
            <ac:grpSpMk id="2" creationId="{F0C0EA4F-0C25-4937-0475-C32F4BA6ADCE}"/>
          </ac:grpSpMkLst>
        </pc:grpChg>
        <pc:grpChg chg="mod">
          <ac:chgData name="Axel García Pelayo" userId="2f54f7a5-e5fe-4d7c-a984-b86093d49030" providerId="ADAL" clId="{B33D0609-3525-48A4-9B28-3673B344F20B}" dt="2025-10-21T12:04:25.006" v="478"/>
          <ac:grpSpMkLst>
            <pc:docMk/>
            <pc:sldMk cId="2379189327" sldId="303"/>
            <ac:grpSpMk id="11" creationId="{F909B46E-12DE-D090-9F89-47673EB39F74}"/>
          </ac:grpSpMkLst>
        </pc:grpChg>
      </pc:sldChg>
      <pc:sldChg chg="modSp mod">
        <pc:chgData name="Axel García Pelayo" userId="2f54f7a5-e5fe-4d7c-a984-b86093d49030" providerId="ADAL" clId="{B33D0609-3525-48A4-9B28-3673B344F20B}" dt="2025-10-21T12:16:14.614" v="807" actId="20577"/>
        <pc:sldMkLst>
          <pc:docMk/>
          <pc:sldMk cId="1231108136" sldId="304"/>
        </pc:sldMkLst>
        <pc:spChg chg="mod">
          <ac:chgData name="Axel García Pelayo" userId="2f54f7a5-e5fe-4d7c-a984-b86093d49030" providerId="ADAL" clId="{B33D0609-3525-48A4-9B28-3673B344F20B}" dt="2025-10-21T12:15:01.655" v="781" actId="20577"/>
          <ac:spMkLst>
            <pc:docMk/>
            <pc:sldMk cId="1231108136" sldId="304"/>
            <ac:spMk id="3" creationId="{0A6D9F56-5364-FDB9-0A08-A1D14616D68C}"/>
          </ac:spMkLst>
        </pc:spChg>
        <pc:spChg chg="mod">
          <ac:chgData name="Axel García Pelayo" userId="2f54f7a5-e5fe-4d7c-a984-b86093d49030" providerId="ADAL" clId="{B33D0609-3525-48A4-9B28-3673B344F20B}" dt="2025-10-21T12:15:29.870" v="782" actId="20577"/>
          <ac:spMkLst>
            <pc:docMk/>
            <pc:sldMk cId="1231108136" sldId="304"/>
            <ac:spMk id="4" creationId="{AABF6D59-F2D7-744D-3A60-CA526339EF39}"/>
          </ac:spMkLst>
        </pc:spChg>
        <pc:spChg chg="mod">
          <ac:chgData name="Axel García Pelayo" userId="2f54f7a5-e5fe-4d7c-a984-b86093d49030" providerId="ADAL" clId="{B33D0609-3525-48A4-9B28-3673B344F20B}" dt="2025-10-21T12:15:39.820" v="783" actId="20577"/>
          <ac:spMkLst>
            <pc:docMk/>
            <pc:sldMk cId="1231108136" sldId="304"/>
            <ac:spMk id="13" creationId="{C88FB680-0D1F-FFEE-4905-3BF14A7184B9}"/>
          </ac:spMkLst>
        </pc:spChg>
        <pc:spChg chg="mod">
          <ac:chgData name="Axel García Pelayo" userId="2f54f7a5-e5fe-4d7c-a984-b86093d49030" providerId="ADAL" clId="{B33D0609-3525-48A4-9B28-3673B344F20B}" dt="2025-10-21T12:16:14.614" v="807" actId="20577"/>
          <ac:spMkLst>
            <pc:docMk/>
            <pc:sldMk cId="1231108136" sldId="304"/>
            <ac:spMk id="16" creationId="{8722AA2C-8237-321B-50EA-7A3C19A1BD4D}"/>
          </ac:spMkLst>
        </pc:spChg>
        <pc:spChg chg="mod">
          <ac:chgData name="Axel García Pelayo" userId="2f54f7a5-e5fe-4d7c-a984-b86093d49030" providerId="ADAL" clId="{B33D0609-3525-48A4-9B28-3673B344F20B}" dt="2025-10-21T12:16:07.522" v="797" actId="20577"/>
          <ac:spMkLst>
            <pc:docMk/>
            <pc:sldMk cId="1231108136" sldId="304"/>
            <ac:spMk id="18" creationId="{87C05906-2CFE-C200-A756-E68A06D74A7E}"/>
          </ac:spMkLst>
        </pc:spChg>
        <pc:spChg chg="mod">
          <ac:chgData name="Axel García Pelayo" userId="2f54f7a5-e5fe-4d7c-a984-b86093d49030" providerId="ADAL" clId="{B33D0609-3525-48A4-9B28-3673B344F20B}" dt="2025-10-21T12:15:55.954" v="788" actId="20577"/>
          <ac:spMkLst>
            <pc:docMk/>
            <pc:sldMk cId="1231108136" sldId="304"/>
            <ac:spMk id="31" creationId="{3B73BE99-574D-C3DF-F5C8-0122C74FAB86}"/>
          </ac:spMkLst>
        </pc:spChg>
      </pc:sldChg>
      <pc:sldChg chg="modSp mod">
        <pc:chgData name="Axel García Pelayo" userId="2f54f7a5-e5fe-4d7c-a984-b86093d49030" providerId="ADAL" clId="{B33D0609-3525-48A4-9B28-3673B344F20B}" dt="2025-10-21T12:18:00.450" v="908" actId="20577"/>
        <pc:sldMkLst>
          <pc:docMk/>
          <pc:sldMk cId="18710555" sldId="305"/>
        </pc:sldMkLst>
        <pc:spChg chg="mod">
          <ac:chgData name="Axel García Pelayo" userId="2f54f7a5-e5fe-4d7c-a984-b86093d49030" providerId="ADAL" clId="{B33D0609-3525-48A4-9B28-3673B344F20B}" dt="2025-10-21T12:16:40.311" v="813" actId="20577"/>
          <ac:spMkLst>
            <pc:docMk/>
            <pc:sldMk cId="18710555" sldId="305"/>
            <ac:spMk id="2" creationId="{2777A289-E836-98EE-C868-56F0FB442B9B}"/>
          </ac:spMkLst>
        </pc:spChg>
        <pc:spChg chg="mod">
          <ac:chgData name="Axel García Pelayo" userId="2f54f7a5-e5fe-4d7c-a984-b86093d49030" providerId="ADAL" clId="{B33D0609-3525-48A4-9B28-3673B344F20B}" dt="2025-10-21T12:17:06.591" v="861" actId="20577"/>
          <ac:spMkLst>
            <pc:docMk/>
            <pc:sldMk cId="18710555" sldId="305"/>
            <ac:spMk id="4" creationId="{D380B605-CC1B-A112-5133-CE0725E1F842}"/>
          </ac:spMkLst>
        </pc:spChg>
        <pc:spChg chg="mod">
          <ac:chgData name="Axel García Pelayo" userId="2f54f7a5-e5fe-4d7c-a984-b86093d49030" providerId="ADAL" clId="{B33D0609-3525-48A4-9B28-3673B344F20B}" dt="2025-10-21T12:16:45.100" v="821" actId="20577"/>
          <ac:spMkLst>
            <pc:docMk/>
            <pc:sldMk cId="18710555" sldId="305"/>
            <ac:spMk id="8" creationId="{00EBB996-BF81-5F02-D97D-15A767229D92}"/>
          </ac:spMkLst>
        </pc:spChg>
        <pc:spChg chg="mod">
          <ac:chgData name="Axel García Pelayo" userId="2f54f7a5-e5fe-4d7c-a984-b86093d49030" providerId="ADAL" clId="{B33D0609-3525-48A4-9B28-3673B344F20B}" dt="2025-10-21T12:18:00.450" v="908" actId="20577"/>
          <ac:spMkLst>
            <pc:docMk/>
            <pc:sldMk cId="18710555" sldId="305"/>
            <ac:spMk id="9" creationId="{403EC703-04A7-5C3D-405F-5DD317BF2696}"/>
          </ac:spMkLst>
        </pc:spChg>
        <pc:spChg chg="mod">
          <ac:chgData name="Axel García Pelayo" userId="2f54f7a5-e5fe-4d7c-a984-b86093d49030" providerId="ADAL" clId="{B33D0609-3525-48A4-9B28-3673B344F20B}" dt="2025-10-21T12:17:31.798" v="886" actId="20577"/>
          <ac:spMkLst>
            <pc:docMk/>
            <pc:sldMk cId="18710555" sldId="305"/>
            <ac:spMk id="14" creationId="{9DD23951-7D66-7AA0-3175-3E0506B1BE2E}"/>
          </ac:spMkLst>
        </pc:spChg>
        <pc:spChg chg="mod">
          <ac:chgData name="Axel García Pelayo" userId="2f54f7a5-e5fe-4d7c-a984-b86093d49030" providerId="ADAL" clId="{B33D0609-3525-48A4-9B28-3673B344F20B}" dt="2025-10-21T12:17:50.948" v="896" actId="20577"/>
          <ac:spMkLst>
            <pc:docMk/>
            <pc:sldMk cId="18710555" sldId="305"/>
            <ac:spMk id="15" creationId="{D3FBCD95-113B-0B8A-5D50-005B2A51081D}"/>
          </ac:spMkLst>
        </pc:spChg>
        <pc:spChg chg="mod">
          <ac:chgData name="Axel García Pelayo" userId="2f54f7a5-e5fe-4d7c-a984-b86093d49030" providerId="ADAL" clId="{B33D0609-3525-48A4-9B28-3673B344F20B}" dt="2025-10-21T12:16:54.542" v="839" actId="20577"/>
          <ac:spMkLst>
            <pc:docMk/>
            <pc:sldMk cId="18710555" sldId="305"/>
            <ac:spMk id="31" creationId="{FC053454-6FB1-4C1B-351B-220B5712F238}"/>
          </ac:spMkLst>
        </pc:spChg>
      </pc:sldChg>
      <pc:sldChg chg="modSp mod">
        <pc:chgData name="Axel García Pelayo" userId="2f54f7a5-e5fe-4d7c-a984-b86093d49030" providerId="ADAL" clId="{B33D0609-3525-48A4-9B28-3673B344F20B}" dt="2025-10-21T12:23:55.509" v="1080" actId="20577"/>
        <pc:sldMkLst>
          <pc:docMk/>
          <pc:sldMk cId="4194945820" sldId="306"/>
        </pc:sldMkLst>
        <pc:spChg chg="mod">
          <ac:chgData name="Axel García Pelayo" userId="2f54f7a5-e5fe-4d7c-a984-b86093d49030" providerId="ADAL" clId="{B33D0609-3525-48A4-9B28-3673B344F20B}" dt="2025-10-21T12:21:27.739" v="974" actId="20577"/>
          <ac:spMkLst>
            <pc:docMk/>
            <pc:sldMk cId="4194945820" sldId="306"/>
            <ac:spMk id="6" creationId="{2EE69BF0-0802-9F50-F3A1-380AB00BA384}"/>
          </ac:spMkLst>
        </pc:spChg>
        <pc:spChg chg="mod">
          <ac:chgData name="Axel García Pelayo" userId="2f54f7a5-e5fe-4d7c-a984-b86093d49030" providerId="ADAL" clId="{B33D0609-3525-48A4-9B28-3673B344F20B}" dt="2025-10-21T12:22:43.197" v="1030" actId="20577"/>
          <ac:spMkLst>
            <pc:docMk/>
            <pc:sldMk cId="4194945820" sldId="306"/>
            <ac:spMk id="9" creationId="{403EC703-04A7-5C3D-405F-5DD317BF2696}"/>
          </ac:spMkLst>
        </pc:spChg>
        <pc:spChg chg="mod">
          <ac:chgData name="Axel García Pelayo" userId="2f54f7a5-e5fe-4d7c-a984-b86093d49030" providerId="ADAL" clId="{B33D0609-3525-48A4-9B28-3673B344F20B}" dt="2025-10-21T12:21:35.191" v="978" actId="20577"/>
          <ac:spMkLst>
            <pc:docMk/>
            <pc:sldMk cId="4194945820" sldId="306"/>
            <ac:spMk id="11" creationId="{B9BCCE0C-E543-5CEB-15AE-7616909F5CE4}"/>
          </ac:spMkLst>
        </pc:spChg>
        <pc:spChg chg="mod">
          <ac:chgData name="Axel García Pelayo" userId="2f54f7a5-e5fe-4d7c-a984-b86093d49030" providerId="ADAL" clId="{B33D0609-3525-48A4-9B28-3673B344F20B}" dt="2025-10-21T12:22:58.148" v="1033" actId="20577"/>
          <ac:spMkLst>
            <pc:docMk/>
            <pc:sldMk cId="4194945820" sldId="306"/>
            <ac:spMk id="12" creationId="{B55BF0DA-32FD-B2B4-908C-EC6D182697BC}"/>
          </ac:spMkLst>
        </pc:spChg>
        <pc:spChg chg="mod">
          <ac:chgData name="Axel García Pelayo" userId="2f54f7a5-e5fe-4d7c-a984-b86093d49030" providerId="ADAL" clId="{B33D0609-3525-48A4-9B28-3673B344F20B}" dt="2025-10-21T12:23:55.509" v="1080" actId="20577"/>
          <ac:spMkLst>
            <pc:docMk/>
            <pc:sldMk cId="4194945820" sldId="306"/>
            <ac:spMk id="15" creationId="{D3FBCD95-113B-0B8A-5D50-005B2A51081D}"/>
          </ac:spMkLst>
        </pc:spChg>
      </pc:sldChg>
      <pc:sldChg chg="modSp mod">
        <pc:chgData name="Axel García Pelayo" userId="2f54f7a5-e5fe-4d7c-a984-b86093d49030" providerId="ADAL" clId="{B33D0609-3525-48A4-9B28-3673B344F20B}" dt="2025-10-21T12:19:11.287" v="967" actId="20577"/>
        <pc:sldMkLst>
          <pc:docMk/>
          <pc:sldMk cId="2488050769" sldId="307"/>
        </pc:sldMkLst>
        <pc:spChg chg="mod">
          <ac:chgData name="Axel García Pelayo" userId="2f54f7a5-e5fe-4d7c-a984-b86093d49030" providerId="ADAL" clId="{B33D0609-3525-48A4-9B28-3673B344F20B}" dt="2025-10-21T12:18:42.410" v="947" actId="20577"/>
          <ac:spMkLst>
            <pc:docMk/>
            <pc:sldMk cId="2488050769" sldId="307"/>
            <ac:spMk id="3" creationId="{BDA1D4CD-246E-B450-CABA-3F5C66081A49}"/>
          </ac:spMkLst>
        </pc:spChg>
        <pc:spChg chg="mod">
          <ac:chgData name="Axel García Pelayo" userId="2f54f7a5-e5fe-4d7c-a984-b86093d49030" providerId="ADAL" clId="{B33D0609-3525-48A4-9B28-3673B344F20B}" dt="2025-10-21T12:18:33.345" v="931" actId="20577"/>
          <ac:spMkLst>
            <pc:docMk/>
            <pc:sldMk cId="2488050769" sldId="307"/>
            <ac:spMk id="4" creationId="{981F2E40-BAC9-752A-9585-48D7542F5A75}"/>
          </ac:spMkLst>
        </pc:spChg>
        <pc:spChg chg="mod">
          <ac:chgData name="Axel García Pelayo" userId="2f54f7a5-e5fe-4d7c-a984-b86093d49030" providerId="ADAL" clId="{B33D0609-3525-48A4-9B28-3673B344F20B}" dt="2025-10-21T12:19:11.287" v="967" actId="20577"/>
          <ac:spMkLst>
            <pc:docMk/>
            <pc:sldMk cId="2488050769" sldId="307"/>
            <ac:spMk id="9" creationId="{403EC703-04A7-5C3D-405F-5DD317BF2696}"/>
          </ac:spMkLst>
        </pc:spChg>
        <pc:spChg chg="mod">
          <ac:chgData name="Axel García Pelayo" userId="2f54f7a5-e5fe-4d7c-a984-b86093d49030" providerId="ADAL" clId="{B33D0609-3525-48A4-9B28-3673B344F20B}" dt="2025-10-21T12:18:55.933" v="948" actId="20577"/>
          <ac:spMkLst>
            <pc:docMk/>
            <pc:sldMk cId="2488050769" sldId="307"/>
            <ac:spMk id="13" creationId="{E8BB89FB-0267-62A5-A5AC-53767B829F8C}"/>
          </ac:spMkLst>
        </pc:spChg>
        <pc:spChg chg="mod">
          <ac:chgData name="Axel García Pelayo" userId="2f54f7a5-e5fe-4d7c-a984-b86093d49030" providerId="ADAL" clId="{B33D0609-3525-48A4-9B28-3673B344F20B}" dt="2025-10-21T12:19:05.160" v="955" actId="20577"/>
          <ac:spMkLst>
            <pc:docMk/>
            <pc:sldMk cId="2488050769" sldId="307"/>
            <ac:spMk id="15" creationId="{D3FBCD95-113B-0B8A-5D50-005B2A51081D}"/>
          </ac:spMkLst>
        </pc:spChg>
      </pc:sldChg>
      <pc:sldChg chg="modSp mod">
        <pc:chgData name="Axel García Pelayo" userId="2f54f7a5-e5fe-4d7c-a984-b86093d49030" providerId="ADAL" clId="{B33D0609-3525-48A4-9B28-3673B344F20B}" dt="2025-10-21T12:24:05.327" v="1092" actId="20577"/>
        <pc:sldMkLst>
          <pc:docMk/>
          <pc:sldMk cId="4095023720" sldId="308"/>
        </pc:sldMkLst>
        <pc:spChg chg="mod">
          <ac:chgData name="Axel García Pelayo" userId="2f54f7a5-e5fe-4d7c-a984-b86093d49030" providerId="ADAL" clId="{B33D0609-3525-48A4-9B28-3673B344F20B}" dt="2025-10-21T12:23:18.956" v="1052" actId="20577"/>
          <ac:spMkLst>
            <pc:docMk/>
            <pc:sldMk cId="4095023720" sldId="308"/>
            <ac:spMk id="6" creationId="{2EE69BF0-0802-9F50-F3A1-380AB00BA384}"/>
          </ac:spMkLst>
        </pc:spChg>
        <pc:spChg chg="mod">
          <ac:chgData name="Axel García Pelayo" userId="2f54f7a5-e5fe-4d7c-a984-b86093d49030" providerId="ADAL" clId="{B33D0609-3525-48A4-9B28-3673B344F20B}" dt="2025-10-21T12:24:05.327" v="1092" actId="20577"/>
          <ac:spMkLst>
            <pc:docMk/>
            <pc:sldMk cId="4095023720" sldId="308"/>
            <ac:spMk id="9" creationId="{403EC703-04A7-5C3D-405F-5DD317BF2696}"/>
          </ac:spMkLst>
        </pc:spChg>
        <pc:spChg chg="mod">
          <ac:chgData name="Axel García Pelayo" userId="2f54f7a5-e5fe-4d7c-a984-b86093d49030" providerId="ADAL" clId="{B33D0609-3525-48A4-9B28-3673B344F20B}" dt="2025-10-21T12:23:23.814" v="1058" actId="20577"/>
          <ac:spMkLst>
            <pc:docMk/>
            <pc:sldMk cId="4095023720" sldId="308"/>
            <ac:spMk id="11" creationId="{B9BCCE0C-E543-5CEB-15AE-7616909F5CE4}"/>
          </ac:spMkLst>
        </pc:spChg>
        <pc:spChg chg="mod">
          <ac:chgData name="Axel García Pelayo" userId="2f54f7a5-e5fe-4d7c-a984-b86093d49030" providerId="ADAL" clId="{B33D0609-3525-48A4-9B28-3673B344F20B}" dt="2025-10-21T12:23:41.271" v="1066" actId="20577"/>
          <ac:spMkLst>
            <pc:docMk/>
            <pc:sldMk cId="4095023720" sldId="308"/>
            <ac:spMk id="12" creationId="{B55BF0DA-32FD-B2B4-908C-EC6D182697BC}"/>
          </ac:spMkLst>
        </pc:spChg>
        <pc:spChg chg="mod">
          <ac:chgData name="Axel García Pelayo" userId="2f54f7a5-e5fe-4d7c-a984-b86093d49030" providerId="ADAL" clId="{B33D0609-3525-48A4-9B28-3673B344F20B}" dt="2025-10-21T12:23:49.494" v="1075" actId="20577"/>
          <ac:spMkLst>
            <pc:docMk/>
            <pc:sldMk cId="4095023720" sldId="308"/>
            <ac:spMk id="15" creationId="{D3FBCD95-113B-0B8A-5D50-005B2A51081D}"/>
          </ac:spMkLst>
        </pc:spChg>
      </pc:sldChg>
      <pc:sldChg chg="modSp mod">
        <pc:chgData name="Axel García Pelayo" userId="2f54f7a5-e5fe-4d7c-a984-b86093d49030" providerId="ADAL" clId="{B33D0609-3525-48A4-9B28-3673B344F20B}" dt="2025-10-21T12:27:42.253" v="1248" actId="20577"/>
        <pc:sldMkLst>
          <pc:docMk/>
          <pc:sldMk cId="1389846995" sldId="309"/>
        </pc:sldMkLst>
        <pc:spChg chg="mod">
          <ac:chgData name="Axel García Pelayo" userId="2f54f7a5-e5fe-4d7c-a984-b86093d49030" providerId="ADAL" clId="{B33D0609-3525-48A4-9B28-3673B344F20B}" dt="2025-10-21T12:25:03.757" v="1119" actId="20577"/>
          <ac:spMkLst>
            <pc:docMk/>
            <pc:sldMk cId="1389846995" sldId="309"/>
            <ac:spMk id="6" creationId="{2EE69BF0-0802-9F50-F3A1-380AB00BA384}"/>
          </ac:spMkLst>
        </pc:spChg>
        <pc:spChg chg="mod">
          <ac:chgData name="Axel García Pelayo" userId="2f54f7a5-e5fe-4d7c-a984-b86093d49030" providerId="ADAL" clId="{B33D0609-3525-48A4-9B28-3673B344F20B}" dt="2025-10-21T12:27:29.951" v="1245" actId="20577"/>
          <ac:spMkLst>
            <pc:docMk/>
            <pc:sldMk cId="1389846995" sldId="309"/>
            <ac:spMk id="9" creationId="{403EC703-04A7-5C3D-405F-5DD317BF2696}"/>
          </ac:spMkLst>
        </pc:spChg>
        <pc:spChg chg="mod">
          <ac:chgData name="Axel García Pelayo" userId="2f54f7a5-e5fe-4d7c-a984-b86093d49030" providerId="ADAL" clId="{B33D0609-3525-48A4-9B28-3673B344F20B}" dt="2025-10-21T12:27:42.253" v="1248" actId="20577"/>
          <ac:spMkLst>
            <pc:docMk/>
            <pc:sldMk cId="1389846995" sldId="309"/>
            <ac:spMk id="11" creationId="{B9BCCE0C-E543-5CEB-15AE-7616909F5CE4}"/>
          </ac:spMkLst>
        </pc:spChg>
        <pc:spChg chg="mod">
          <ac:chgData name="Axel García Pelayo" userId="2f54f7a5-e5fe-4d7c-a984-b86093d49030" providerId="ADAL" clId="{B33D0609-3525-48A4-9B28-3673B344F20B}" dt="2025-10-21T12:25:42.205" v="1151" actId="20577"/>
          <ac:spMkLst>
            <pc:docMk/>
            <pc:sldMk cId="1389846995" sldId="309"/>
            <ac:spMk id="12" creationId="{B55BF0DA-32FD-B2B4-908C-EC6D182697BC}"/>
          </ac:spMkLst>
        </pc:spChg>
        <pc:spChg chg="mod">
          <ac:chgData name="Axel García Pelayo" userId="2f54f7a5-e5fe-4d7c-a984-b86093d49030" providerId="ADAL" clId="{B33D0609-3525-48A4-9B28-3673B344F20B}" dt="2025-10-21T12:27:18.925" v="1231" actId="20577"/>
          <ac:spMkLst>
            <pc:docMk/>
            <pc:sldMk cId="1389846995" sldId="309"/>
            <ac:spMk id="15" creationId="{D3FBCD95-113B-0B8A-5D50-005B2A51081D}"/>
          </ac:spMkLst>
        </pc:spChg>
        <pc:spChg chg="mod">
          <ac:chgData name="Axel García Pelayo" userId="2f54f7a5-e5fe-4d7c-a984-b86093d49030" providerId="ADAL" clId="{B33D0609-3525-48A4-9B28-3673B344F20B}" dt="2025-10-21T12:26:51.690" v="1219" actId="108"/>
          <ac:spMkLst>
            <pc:docMk/>
            <pc:sldMk cId="1389846995" sldId="309"/>
            <ac:spMk id="46" creationId="{5BE1A548-E90F-8796-26DE-86BA84FCCA3B}"/>
          </ac:spMkLst>
        </pc:spChg>
        <pc:spChg chg="mod">
          <ac:chgData name="Axel García Pelayo" userId="2f54f7a5-e5fe-4d7c-a984-b86093d49030" providerId="ADAL" clId="{B33D0609-3525-48A4-9B28-3673B344F20B}" dt="2025-10-21T12:26:34.665" v="1205" actId="20577"/>
          <ac:spMkLst>
            <pc:docMk/>
            <pc:sldMk cId="1389846995" sldId="309"/>
            <ac:spMk id="48" creationId="{BF592FF5-EF4F-1CBF-1F31-21FFCECCA7FA}"/>
          </ac:spMkLst>
        </pc:spChg>
        <pc:spChg chg="mod">
          <ac:chgData name="Axel García Pelayo" userId="2f54f7a5-e5fe-4d7c-a984-b86093d49030" providerId="ADAL" clId="{B33D0609-3525-48A4-9B28-3673B344F20B}" dt="2025-10-21T12:27:12.932" v="1225" actId="14100"/>
          <ac:spMkLst>
            <pc:docMk/>
            <pc:sldMk cId="1389846995" sldId="309"/>
            <ac:spMk id="49" creationId="{A6CA5D96-EE3B-44D8-1FF9-DABC40F8067A}"/>
          </ac:spMkLst>
        </pc:spChg>
        <pc:spChg chg="mod">
          <ac:chgData name="Axel García Pelayo" userId="2f54f7a5-e5fe-4d7c-a984-b86093d49030" providerId="ADAL" clId="{B33D0609-3525-48A4-9B28-3673B344F20B}" dt="2025-10-21T12:26:40.021" v="1217" actId="20577"/>
          <ac:spMkLst>
            <pc:docMk/>
            <pc:sldMk cId="1389846995" sldId="309"/>
            <ac:spMk id="50" creationId="{6F728012-B7B8-B6F6-AD64-312076001A31}"/>
          </ac:spMkLst>
        </pc:spChg>
        <pc:spChg chg="mod">
          <ac:chgData name="Axel García Pelayo" userId="2f54f7a5-e5fe-4d7c-a984-b86093d49030" providerId="ADAL" clId="{B33D0609-3525-48A4-9B28-3673B344F20B}" dt="2025-10-21T12:26:25.266" v="1194" actId="20577"/>
          <ac:spMkLst>
            <pc:docMk/>
            <pc:sldMk cId="1389846995" sldId="309"/>
            <ac:spMk id="51" creationId="{D81DA25C-168D-5EFF-597A-9F8B744CB995}"/>
          </ac:spMkLst>
        </pc:spChg>
        <pc:spChg chg="mod">
          <ac:chgData name="Axel García Pelayo" userId="2f54f7a5-e5fe-4d7c-a984-b86093d49030" providerId="ADAL" clId="{B33D0609-3525-48A4-9B28-3673B344F20B}" dt="2025-10-21T12:26:18.164" v="1185" actId="20577"/>
          <ac:spMkLst>
            <pc:docMk/>
            <pc:sldMk cId="1389846995" sldId="309"/>
            <ac:spMk id="52" creationId="{19CD973F-DA74-8097-4D30-7F9F103B6A8C}"/>
          </ac:spMkLst>
        </pc:spChg>
      </pc:sldChg>
      <pc:sldChg chg="modSp mod">
        <pc:chgData name="Axel García Pelayo" userId="2f54f7a5-e5fe-4d7c-a984-b86093d49030" providerId="ADAL" clId="{B33D0609-3525-48A4-9B28-3673B344F20B}" dt="2025-10-21T12:30:04.016" v="1343" actId="20577"/>
        <pc:sldMkLst>
          <pc:docMk/>
          <pc:sldMk cId="2439534013" sldId="310"/>
        </pc:sldMkLst>
        <pc:spChg chg="mod">
          <ac:chgData name="Axel García Pelayo" userId="2f54f7a5-e5fe-4d7c-a984-b86093d49030" providerId="ADAL" clId="{B33D0609-3525-48A4-9B28-3673B344F20B}" dt="2025-10-21T12:29:20.865" v="1269" actId="20577"/>
          <ac:spMkLst>
            <pc:docMk/>
            <pc:sldMk cId="2439534013" sldId="310"/>
            <ac:spMk id="3" creationId="{78A0C50D-0425-EC35-84A5-28B9AECEA356}"/>
          </ac:spMkLst>
        </pc:spChg>
        <pc:spChg chg="mod">
          <ac:chgData name="Axel García Pelayo" userId="2f54f7a5-e5fe-4d7c-a984-b86093d49030" providerId="ADAL" clId="{B33D0609-3525-48A4-9B28-3673B344F20B}" dt="2025-10-21T12:29:10.596" v="1250" actId="20577"/>
          <ac:spMkLst>
            <pc:docMk/>
            <pc:sldMk cId="2439534013" sldId="310"/>
            <ac:spMk id="6" creationId="{2EE69BF0-0802-9F50-F3A1-380AB00BA384}"/>
          </ac:spMkLst>
        </pc:spChg>
        <pc:spChg chg="mod">
          <ac:chgData name="Axel García Pelayo" userId="2f54f7a5-e5fe-4d7c-a984-b86093d49030" providerId="ADAL" clId="{B33D0609-3525-48A4-9B28-3673B344F20B}" dt="2025-10-21T12:29:52.567" v="1319" actId="20577"/>
          <ac:spMkLst>
            <pc:docMk/>
            <pc:sldMk cId="2439534013" sldId="310"/>
            <ac:spMk id="8" creationId="{40638815-7275-B841-B132-765CEED7DE30}"/>
          </ac:spMkLst>
        </pc:spChg>
        <pc:spChg chg="mod">
          <ac:chgData name="Axel García Pelayo" userId="2f54f7a5-e5fe-4d7c-a984-b86093d49030" providerId="ADAL" clId="{B33D0609-3525-48A4-9B28-3673B344F20B}" dt="2025-10-21T12:30:04.016" v="1343" actId="20577"/>
          <ac:spMkLst>
            <pc:docMk/>
            <pc:sldMk cId="2439534013" sldId="310"/>
            <ac:spMk id="9" creationId="{403EC703-04A7-5C3D-405F-5DD317BF2696}"/>
          </ac:spMkLst>
        </pc:spChg>
        <pc:spChg chg="mod">
          <ac:chgData name="Axel García Pelayo" userId="2f54f7a5-e5fe-4d7c-a984-b86093d49030" providerId="ADAL" clId="{B33D0609-3525-48A4-9B28-3673B344F20B}" dt="2025-10-21T12:29:40.801" v="1289" actId="121"/>
          <ac:spMkLst>
            <pc:docMk/>
            <pc:sldMk cId="2439534013" sldId="310"/>
            <ac:spMk id="11" creationId="{B9BCCE0C-E543-5CEB-15AE-7616909F5CE4}"/>
          </ac:spMkLst>
        </pc:spChg>
        <pc:spChg chg="mod">
          <ac:chgData name="Axel García Pelayo" userId="2f54f7a5-e5fe-4d7c-a984-b86093d49030" providerId="ADAL" clId="{B33D0609-3525-48A4-9B28-3673B344F20B}" dt="2025-10-21T12:29:32.892" v="1277" actId="20577"/>
          <ac:spMkLst>
            <pc:docMk/>
            <pc:sldMk cId="2439534013" sldId="310"/>
            <ac:spMk id="12" creationId="{B55BF0DA-32FD-B2B4-908C-EC6D182697BC}"/>
          </ac:spMkLst>
        </pc:spChg>
        <pc:spChg chg="mod">
          <ac:chgData name="Axel García Pelayo" userId="2f54f7a5-e5fe-4d7c-a984-b86093d49030" providerId="ADAL" clId="{B33D0609-3525-48A4-9B28-3673B344F20B}" dt="2025-10-21T12:29:58.545" v="1331" actId="20577"/>
          <ac:spMkLst>
            <pc:docMk/>
            <pc:sldMk cId="2439534013" sldId="310"/>
            <ac:spMk id="15" creationId="{D3FBCD95-113B-0B8A-5D50-005B2A51081D}"/>
          </ac:spMkLst>
        </pc:spChg>
      </pc:sldChg>
      <pc:sldChg chg="modSp mod">
        <pc:chgData name="Axel García Pelayo" userId="2f54f7a5-e5fe-4d7c-a984-b86093d49030" providerId="ADAL" clId="{B33D0609-3525-48A4-9B28-3673B344F20B}" dt="2025-10-21T12:51:50.425" v="1460" actId="108"/>
        <pc:sldMkLst>
          <pc:docMk/>
          <pc:sldMk cId="3999261407" sldId="311"/>
        </pc:sldMkLst>
        <pc:spChg chg="mod">
          <ac:chgData name="Axel García Pelayo" userId="2f54f7a5-e5fe-4d7c-a984-b86093d49030" providerId="ADAL" clId="{B33D0609-3525-48A4-9B28-3673B344F20B}" dt="2025-10-21T12:30:55.446" v="1374" actId="20577"/>
          <ac:spMkLst>
            <pc:docMk/>
            <pc:sldMk cId="3999261407" sldId="311"/>
            <ac:spMk id="5" creationId="{3E98D3C7-EBE8-B4DA-C03A-75A2E3AB1B24}"/>
          </ac:spMkLst>
        </pc:spChg>
        <pc:spChg chg="mod">
          <ac:chgData name="Axel García Pelayo" userId="2f54f7a5-e5fe-4d7c-a984-b86093d49030" providerId="ADAL" clId="{B33D0609-3525-48A4-9B28-3673B344F20B}" dt="2025-10-21T12:31:22.830" v="1396" actId="20577"/>
          <ac:spMkLst>
            <pc:docMk/>
            <pc:sldMk cId="3999261407" sldId="311"/>
            <ac:spMk id="7" creationId="{CD43B1F9-C9D8-3155-3FD9-4AEAD77E3BE8}"/>
          </ac:spMkLst>
        </pc:spChg>
        <pc:spChg chg="mod">
          <ac:chgData name="Axel García Pelayo" userId="2f54f7a5-e5fe-4d7c-a984-b86093d49030" providerId="ADAL" clId="{B33D0609-3525-48A4-9B28-3673B344F20B}" dt="2025-10-21T12:30:24.846" v="1359" actId="20577"/>
          <ac:spMkLst>
            <pc:docMk/>
            <pc:sldMk cId="3999261407" sldId="311"/>
            <ac:spMk id="9" creationId="{403EC703-04A7-5C3D-405F-5DD317BF2696}"/>
          </ac:spMkLst>
        </pc:spChg>
        <pc:spChg chg="mod">
          <ac:chgData name="Axel García Pelayo" userId="2f54f7a5-e5fe-4d7c-a984-b86093d49030" providerId="ADAL" clId="{B33D0609-3525-48A4-9B28-3673B344F20B}" dt="2025-10-21T12:33:46.901" v="1448" actId="20577"/>
          <ac:spMkLst>
            <pc:docMk/>
            <pc:sldMk cId="3999261407" sldId="311"/>
            <ac:spMk id="14" creationId="{380DAD29-F744-3B1D-A39C-71015FBF2AF1}"/>
          </ac:spMkLst>
        </pc:spChg>
        <pc:spChg chg="mod">
          <ac:chgData name="Axel García Pelayo" userId="2f54f7a5-e5fe-4d7c-a984-b86093d49030" providerId="ADAL" clId="{B33D0609-3525-48A4-9B28-3673B344F20B}" dt="2025-10-21T12:30:21.035" v="1347" actId="20577"/>
          <ac:spMkLst>
            <pc:docMk/>
            <pc:sldMk cId="3999261407" sldId="311"/>
            <ac:spMk id="15" creationId="{D3FBCD95-113B-0B8A-5D50-005B2A51081D}"/>
          </ac:spMkLst>
        </pc:spChg>
        <pc:spChg chg="mod">
          <ac:chgData name="Axel García Pelayo" userId="2f54f7a5-e5fe-4d7c-a984-b86093d49030" providerId="ADAL" clId="{B33D0609-3525-48A4-9B28-3673B344F20B}" dt="2025-10-21T12:31:08.176" v="1380" actId="20577"/>
          <ac:spMkLst>
            <pc:docMk/>
            <pc:sldMk cId="3999261407" sldId="311"/>
            <ac:spMk id="20" creationId="{919BE979-B2D3-2993-05EE-880CB39409C0}"/>
          </ac:spMkLst>
        </pc:spChg>
        <pc:spChg chg="mod">
          <ac:chgData name="Axel García Pelayo" userId="2f54f7a5-e5fe-4d7c-a984-b86093d49030" providerId="ADAL" clId="{B33D0609-3525-48A4-9B28-3673B344F20B}" dt="2025-10-21T12:33:13.973" v="1401" actId="20577"/>
          <ac:spMkLst>
            <pc:docMk/>
            <pc:sldMk cId="3999261407" sldId="311"/>
            <ac:spMk id="28" creationId="{49A34B6E-327F-F92C-FEF9-9B0B1491E306}"/>
          </ac:spMkLst>
        </pc:spChg>
        <pc:spChg chg="mod">
          <ac:chgData name="Axel García Pelayo" userId="2f54f7a5-e5fe-4d7c-a984-b86093d49030" providerId="ADAL" clId="{B33D0609-3525-48A4-9B28-3673B344F20B}" dt="2025-10-21T12:34:15.053" v="1452" actId="108"/>
          <ac:spMkLst>
            <pc:docMk/>
            <pc:sldMk cId="3999261407" sldId="311"/>
            <ac:spMk id="35" creationId="{A4FFD99B-9871-7E6A-DA15-B97F5518ECA8}"/>
          </ac:spMkLst>
        </pc:spChg>
        <pc:spChg chg="mod">
          <ac:chgData name="Axel García Pelayo" userId="2f54f7a5-e5fe-4d7c-a984-b86093d49030" providerId="ADAL" clId="{B33D0609-3525-48A4-9B28-3673B344F20B}" dt="2025-10-21T12:50:44.763" v="1455" actId="122"/>
          <ac:spMkLst>
            <pc:docMk/>
            <pc:sldMk cId="3999261407" sldId="311"/>
            <ac:spMk id="43" creationId="{10D90DE5-C552-AA26-E2E7-AB0743846EC8}"/>
          </ac:spMkLst>
        </pc:spChg>
        <pc:spChg chg="mod">
          <ac:chgData name="Axel García Pelayo" userId="2f54f7a5-e5fe-4d7c-a984-b86093d49030" providerId="ADAL" clId="{B33D0609-3525-48A4-9B28-3673B344F20B}" dt="2025-10-21T12:51:15.521" v="1458" actId="108"/>
          <ac:spMkLst>
            <pc:docMk/>
            <pc:sldMk cId="3999261407" sldId="311"/>
            <ac:spMk id="49" creationId="{2184F00F-8B6C-11E7-2680-62B769DE710A}"/>
          </ac:spMkLst>
        </pc:spChg>
        <pc:spChg chg="mod">
          <ac:chgData name="Axel García Pelayo" userId="2f54f7a5-e5fe-4d7c-a984-b86093d49030" providerId="ADAL" clId="{B33D0609-3525-48A4-9B28-3673B344F20B}" dt="2025-10-21T12:51:50.425" v="1460" actId="108"/>
          <ac:spMkLst>
            <pc:docMk/>
            <pc:sldMk cId="3999261407" sldId="311"/>
            <ac:spMk id="51" creationId="{B1F80755-5826-3586-ADFC-C5D4AA9E1384}"/>
          </ac:spMkLst>
        </pc:spChg>
      </pc:sldChg>
      <pc:sldChg chg="modSp mod">
        <pc:chgData name="Axel García Pelayo" userId="2f54f7a5-e5fe-4d7c-a984-b86093d49030" providerId="ADAL" clId="{B33D0609-3525-48A4-9B28-3673B344F20B}" dt="2025-10-21T12:55:33.312" v="1508" actId="20577"/>
        <pc:sldMkLst>
          <pc:docMk/>
          <pc:sldMk cId="937294173" sldId="312"/>
        </pc:sldMkLst>
        <pc:spChg chg="mod">
          <ac:chgData name="Axel García Pelayo" userId="2f54f7a5-e5fe-4d7c-a984-b86093d49030" providerId="ADAL" clId="{B33D0609-3525-48A4-9B28-3673B344F20B}" dt="2025-10-21T12:55:02.794" v="1484" actId="20577"/>
          <ac:spMkLst>
            <pc:docMk/>
            <pc:sldMk cId="937294173" sldId="312"/>
            <ac:spMk id="5" creationId="{3E98D3C7-EBE8-B4DA-C03A-75A2E3AB1B24}"/>
          </ac:spMkLst>
        </pc:spChg>
        <pc:spChg chg="mod">
          <ac:chgData name="Axel García Pelayo" userId="2f54f7a5-e5fe-4d7c-a984-b86093d49030" providerId="ADAL" clId="{B33D0609-3525-48A4-9B28-3673B344F20B}" dt="2025-10-21T12:55:33.312" v="1508" actId="20577"/>
          <ac:spMkLst>
            <pc:docMk/>
            <pc:sldMk cId="937294173" sldId="312"/>
            <ac:spMk id="9" creationId="{403EC703-04A7-5C3D-405F-5DD317BF2696}"/>
          </ac:spMkLst>
        </pc:spChg>
        <pc:spChg chg="mod">
          <ac:chgData name="Axel García Pelayo" userId="2f54f7a5-e5fe-4d7c-a984-b86093d49030" providerId="ADAL" clId="{B33D0609-3525-48A4-9B28-3673B344F20B}" dt="2025-10-21T12:55:20.190" v="1490" actId="20577"/>
          <ac:spMkLst>
            <pc:docMk/>
            <pc:sldMk cId="937294173" sldId="312"/>
            <ac:spMk id="15" creationId="{D3FBCD95-113B-0B8A-5D50-005B2A51081D}"/>
          </ac:spMkLst>
        </pc:spChg>
        <pc:spChg chg="mod">
          <ac:chgData name="Axel García Pelayo" userId="2f54f7a5-e5fe-4d7c-a984-b86093d49030" providerId="ADAL" clId="{B33D0609-3525-48A4-9B28-3673B344F20B}" dt="2025-10-21T12:54:54.862" v="1472" actId="20577"/>
          <ac:spMkLst>
            <pc:docMk/>
            <pc:sldMk cId="937294173" sldId="312"/>
            <ac:spMk id="20" creationId="{919BE979-B2D3-2993-05EE-880CB39409C0}"/>
          </ac:spMkLst>
        </pc:spChg>
        <pc:spChg chg="mod">
          <ac:chgData name="Axel García Pelayo" userId="2f54f7a5-e5fe-4d7c-a984-b86093d49030" providerId="ADAL" clId="{B33D0609-3525-48A4-9B28-3673B344F20B}" dt="2025-10-21T12:55:13.205" v="1486" actId="20577"/>
          <ac:spMkLst>
            <pc:docMk/>
            <pc:sldMk cId="937294173" sldId="312"/>
            <ac:spMk id="66" creationId="{89568C38-16A3-B4EF-CE27-A76302C26C0D}"/>
          </ac:spMkLst>
        </pc:spChg>
      </pc:sldChg>
      <pc:sldChg chg="modSp mod modNotesTx">
        <pc:chgData name="Axel García Pelayo" userId="2f54f7a5-e5fe-4d7c-a984-b86093d49030" providerId="ADAL" clId="{B33D0609-3525-48A4-9B28-3673B344F20B}" dt="2025-10-21T12:57:30.685" v="1601" actId="20577"/>
        <pc:sldMkLst>
          <pc:docMk/>
          <pc:sldMk cId="2549465398" sldId="313"/>
        </pc:sldMkLst>
        <pc:spChg chg="mod">
          <ac:chgData name="Axel García Pelayo" userId="2f54f7a5-e5fe-4d7c-a984-b86093d49030" providerId="ADAL" clId="{B33D0609-3525-48A4-9B28-3673B344F20B}" dt="2025-10-21T12:55:48.536" v="1512" actId="20577"/>
          <ac:spMkLst>
            <pc:docMk/>
            <pc:sldMk cId="2549465398" sldId="313"/>
            <ac:spMk id="2" creationId="{2777A289-E836-98EE-C868-56F0FB442B9B}"/>
          </ac:spMkLst>
        </pc:spChg>
        <pc:spChg chg="mod">
          <ac:chgData name="Axel García Pelayo" userId="2f54f7a5-e5fe-4d7c-a984-b86093d49030" providerId="ADAL" clId="{B33D0609-3525-48A4-9B28-3673B344F20B}" dt="2025-10-21T12:56:20.953" v="1558" actId="20577"/>
          <ac:spMkLst>
            <pc:docMk/>
            <pc:sldMk cId="2549465398" sldId="313"/>
            <ac:spMk id="4" creationId="{D380B605-CC1B-A112-5133-CE0725E1F842}"/>
          </ac:spMkLst>
        </pc:spChg>
        <pc:spChg chg="mod">
          <ac:chgData name="Axel García Pelayo" userId="2f54f7a5-e5fe-4d7c-a984-b86093d49030" providerId="ADAL" clId="{B33D0609-3525-48A4-9B28-3673B344F20B}" dt="2025-10-21T12:56:53.414" v="1595" actId="20577"/>
          <ac:spMkLst>
            <pc:docMk/>
            <pc:sldMk cId="2549465398" sldId="313"/>
            <ac:spMk id="6" creationId="{887B5C17-AC64-D6B6-DD43-A09CDB5F6E6D}"/>
          </ac:spMkLst>
        </pc:spChg>
        <pc:spChg chg="mod">
          <ac:chgData name="Axel García Pelayo" userId="2f54f7a5-e5fe-4d7c-a984-b86093d49030" providerId="ADAL" clId="{B33D0609-3525-48A4-9B28-3673B344F20B}" dt="2025-10-21T12:55:52.519" v="1520" actId="20577"/>
          <ac:spMkLst>
            <pc:docMk/>
            <pc:sldMk cId="2549465398" sldId="313"/>
            <ac:spMk id="8" creationId="{00EBB996-BF81-5F02-D97D-15A767229D92}"/>
          </ac:spMkLst>
        </pc:spChg>
        <pc:spChg chg="mod">
          <ac:chgData name="Axel García Pelayo" userId="2f54f7a5-e5fe-4d7c-a984-b86093d49030" providerId="ADAL" clId="{B33D0609-3525-48A4-9B28-3673B344F20B}" dt="2025-10-21T12:57:17.001" v="1599" actId="20577"/>
          <ac:spMkLst>
            <pc:docMk/>
            <pc:sldMk cId="2549465398" sldId="313"/>
            <ac:spMk id="9" creationId="{403EC703-04A7-5C3D-405F-5DD317BF2696}"/>
          </ac:spMkLst>
        </pc:spChg>
        <pc:spChg chg="mod">
          <ac:chgData name="Axel García Pelayo" userId="2f54f7a5-e5fe-4d7c-a984-b86093d49030" providerId="ADAL" clId="{B33D0609-3525-48A4-9B28-3673B344F20B}" dt="2025-10-21T12:56:35.943" v="1581" actId="20577"/>
          <ac:spMkLst>
            <pc:docMk/>
            <pc:sldMk cId="2549465398" sldId="313"/>
            <ac:spMk id="14" creationId="{9DD23951-7D66-7AA0-3175-3E0506B1BE2E}"/>
          </ac:spMkLst>
        </pc:spChg>
        <pc:spChg chg="mod">
          <ac:chgData name="Axel García Pelayo" userId="2f54f7a5-e5fe-4d7c-a984-b86093d49030" providerId="ADAL" clId="{B33D0609-3525-48A4-9B28-3673B344F20B}" dt="2025-10-21T12:57:12.552" v="1598" actId="20577"/>
          <ac:spMkLst>
            <pc:docMk/>
            <pc:sldMk cId="2549465398" sldId="313"/>
            <ac:spMk id="15" creationId="{D3FBCD95-113B-0B8A-5D50-005B2A51081D}"/>
          </ac:spMkLst>
        </pc:spChg>
        <pc:spChg chg="mod">
          <ac:chgData name="Axel García Pelayo" userId="2f54f7a5-e5fe-4d7c-a984-b86093d49030" providerId="ADAL" clId="{B33D0609-3525-48A4-9B28-3673B344F20B}" dt="2025-10-21T12:56:09.278" v="1538" actId="20577"/>
          <ac:spMkLst>
            <pc:docMk/>
            <pc:sldMk cId="2549465398" sldId="313"/>
            <ac:spMk id="31" creationId="{FC053454-6FB1-4C1B-351B-220B5712F238}"/>
          </ac:spMkLst>
        </pc:spChg>
      </pc:sldChg>
      <pc:sldChg chg="addSp delSp modSp mod modNotesTx">
        <pc:chgData name="Axel García Pelayo" userId="2f54f7a5-e5fe-4d7c-a984-b86093d49030" providerId="ADAL" clId="{B33D0609-3525-48A4-9B28-3673B344F20B}" dt="2025-10-21T13:00:26.756" v="1641"/>
        <pc:sldMkLst>
          <pc:docMk/>
          <pc:sldMk cId="2602432883" sldId="314"/>
        </pc:sldMkLst>
        <pc:spChg chg="add mod">
          <ac:chgData name="Axel García Pelayo" userId="2f54f7a5-e5fe-4d7c-a984-b86093d49030" providerId="ADAL" clId="{B33D0609-3525-48A4-9B28-3673B344F20B}" dt="2025-10-21T13:00:15.657" v="1637"/>
          <ac:spMkLst>
            <pc:docMk/>
            <pc:sldMk cId="2602432883" sldId="314"/>
            <ac:spMk id="5" creationId="{A5D6F30D-B7F6-813C-B1A9-05925A8CEAB0}"/>
          </ac:spMkLst>
        </pc:spChg>
        <pc:spChg chg="mod">
          <ac:chgData name="Axel García Pelayo" userId="2f54f7a5-e5fe-4d7c-a984-b86093d49030" providerId="ADAL" clId="{B33D0609-3525-48A4-9B28-3673B344F20B}" dt="2025-10-21T12:57:57.940" v="1605" actId="20577"/>
          <ac:spMkLst>
            <pc:docMk/>
            <pc:sldMk cId="2602432883" sldId="314"/>
            <ac:spMk id="7" creationId="{B6362538-FD84-3D5D-139A-6868F516E697}"/>
          </ac:spMkLst>
        </pc:spChg>
        <pc:spChg chg="add mod">
          <ac:chgData name="Axel García Pelayo" userId="2f54f7a5-e5fe-4d7c-a984-b86093d49030" providerId="ADAL" clId="{B33D0609-3525-48A4-9B28-3673B344F20B}" dt="2025-10-21T13:00:15.657" v="1637"/>
          <ac:spMkLst>
            <pc:docMk/>
            <pc:sldMk cId="2602432883" sldId="314"/>
            <ac:spMk id="8" creationId="{5E4C9093-ACC5-F546-2288-400DF63FD7CB}"/>
          </ac:spMkLst>
        </pc:spChg>
        <pc:spChg chg="mod">
          <ac:chgData name="Axel García Pelayo" userId="2f54f7a5-e5fe-4d7c-a984-b86093d49030" providerId="ADAL" clId="{B33D0609-3525-48A4-9B28-3673B344F20B}" dt="2025-10-21T12:58:09.633" v="1609" actId="20577"/>
          <ac:spMkLst>
            <pc:docMk/>
            <pc:sldMk cId="2602432883" sldId="314"/>
            <ac:spMk id="11" creationId="{C057A3BD-3828-C9EE-E5F9-45786992D723}"/>
          </ac:spMkLst>
        </pc:spChg>
        <pc:spChg chg="add mod">
          <ac:chgData name="Axel García Pelayo" userId="2f54f7a5-e5fe-4d7c-a984-b86093d49030" providerId="ADAL" clId="{B33D0609-3525-48A4-9B28-3673B344F20B}" dt="2025-10-21T13:00:15.657" v="1637"/>
          <ac:spMkLst>
            <pc:docMk/>
            <pc:sldMk cId="2602432883" sldId="314"/>
            <ac:spMk id="13" creationId="{8D8B412A-CDDE-FDC1-0624-128963ED857D}"/>
          </ac:spMkLst>
        </pc:spChg>
        <pc:spChg chg="add mod">
          <ac:chgData name="Axel García Pelayo" userId="2f54f7a5-e5fe-4d7c-a984-b86093d49030" providerId="ADAL" clId="{B33D0609-3525-48A4-9B28-3673B344F20B}" dt="2025-10-21T13:00:26.756" v="1641"/>
          <ac:spMkLst>
            <pc:docMk/>
            <pc:sldMk cId="2602432883" sldId="314"/>
            <ac:spMk id="15" creationId="{DD1B38E1-57ED-C1AC-3939-D300F19A03D8}"/>
          </ac:spMkLst>
        </pc:spChg>
        <pc:spChg chg="add mod">
          <ac:chgData name="Axel García Pelayo" userId="2f54f7a5-e5fe-4d7c-a984-b86093d49030" providerId="ADAL" clId="{B33D0609-3525-48A4-9B28-3673B344F20B}" dt="2025-10-21T13:00:26.756" v="1641"/>
          <ac:spMkLst>
            <pc:docMk/>
            <pc:sldMk cId="2602432883" sldId="314"/>
            <ac:spMk id="16" creationId="{62BA5693-3E17-E138-8F8B-46C17A0A5A0E}"/>
          </ac:spMkLst>
        </pc:spChg>
        <pc:spChg chg="add mod">
          <ac:chgData name="Axel García Pelayo" userId="2f54f7a5-e5fe-4d7c-a984-b86093d49030" providerId="ADAL" clId="{B33D0609-3525-48A4-9B28-3673B344F20B}" dt="2025-10-21T13:00:26.756" v="1641"/>
          <ac:spMkLst>
            <pc:docMk/>
            <pc:sldMk cId="2602432883" sldId="314"/>
            <ac:spMk id="20" creationId="{37A160CE-6F0E-DC52-F8BB-0BBEF43B48E2}"/>
          </ac:spMkLst>
        </pc:spChg>
        <pc:spChg chg="mod">
          <ac:chgData name="Axel García Pelayo" userId="2f54f7a5-e5fe-4d7c-a984-b86093d49030" providerId="ADAL" clId="{B33D0609-3525-48A4-9B28-3673B344F20B}" dt="2025-10-21T12:59:32.441" v="1635" actId="20577"/>
          <ac:spMkLst>
            <pc:docMk/>
            <pc:sldMk cId="2602432883" sldId="314"/>
            <ac:spMk id="51" creationId="{C20BD2FB-2321-AC00-FA9B-83E43CB49197}"/>
          </ac:spMkLst>
        </pc:spChg>
        <pc:spChg chg="mod">
          <ac:chgData name="Axel García Pelayo" userId="2f54f7a5-e5fe-4d7c-a984-b86093d49030" providerId="ADAL" clId="{B33D0609-3525-48A4-9B28-3673B344F20B}" dt="2025-10-21T12:58:29.690" v="1621" actId="20577"/>
          <ac:spMkLst>
            <pc:docMk/>
            <pc:sldMk cId="2602432883" sldId="314"/>
            <ac:spMk id="54" creationId="{9273F194-CC70-460B-752B-9E90C21A9DD0}"/>
          </ac:spMkLst>
        </pc:spChg>
        <pc:spChg chg="del">
          <ac:chgData name="Axel García Pelayo" userId="2f54f7a5-e5fe-4d7c-a984-b86093d49030" providerId="ADAL" clId="{B33D0609-3525-48A4-9B28-3673B344F20B}" dt="2025-10-21T13:00:25.722" v="1640" actId="478"/>
          <ac:spMkLst>
            <pc:docMk/>
            <pc:sldMk cId="2602432883" sldId="314"/>
            <ac:spMk id="86" creationId="{F44AC91D-AC4E-6256-321E-7021145B8ABE}"/>
          </ac:spMkLst>
        </pc:spChg>
        <pc:spChg chg="del">
          <ac:chgData name="Axel García Pelayo" userId="2f54f7a5-e5fe-4d7c-a984-b86093d49030" providerId="ADAL" clId="{B33D0609-3525-48A4-9B28-3673B344F20B}" dt="2025-10-21T13:00:24.652" v="1639" actId="478"/>
          <ac:spMkLst>
            <pc:docMk/>
            <pc:sldMk cId="2602432883" sldId="314"/>
            <ac:spMk id="87" creationId="{6A15D21A-9585-F3C6-0F32-5AFEC93C5B2D}"/>
          </ac:spMkLst>
        </pc:spChg>
        <pc:spChg chg="del">
          <ac:chgData name="Axel García Pelayo" userId="2f54f7a5-e5fe-4d7c-a984-b86093d49030" providerId="ADAL" clId="{B33D0609-3525-48A4-9B28-3673B344F20B}" dt="2025-10-21T13:00:23.423" v="1638" actId="478"/>
          <ac:spMkLst>
            <pc:docMk/>
            <pc:sldMk cId="2602432883" sldId="314"/>
            <ac:spMk id="89" creationId="{5CBE5A92-E018-0318-1032-89A34325B799}"/>
          </ac:spMkLst>
        </pc:spChg>
      </pc:sldChg>
      <pc:sldChg chg="addSp delSp modSp mod">
        <pc:chgData name="Axel García Pelayo" userId="2f54f7a5-e5fe-4d7c-a984-b86093d49030" providerId="ADAL" clId="{B33D0609-3525-48A4-9B28-3673B344F20B}" dt="2025-10-21T13:00:50.946" v="1649"/>
        <pc:sldMkLst>
          <pc:docMk/>
          <pc:sldMk cId="1395578617" sldId="316"/>
        </pc:sldMkLst>
        <pc:spChg chg="add mod">
          <ac:chgData name="Axel García Pelayo" userId="2f54f7a5-e5fe-4d7c-a984-b86093d49030" providerId="ADAL" clId="{B33D0609-3525-48A4-9B28-3673B344F20B}" dt="2025-10-21T13:00:50.946" v="1649"/>
          <ac:spMkLst>
            <pc:docMk/>
            <pc:sldMk cId="1395578617" sldId="316"/>
            <ac:spMk id="2" creationId="{368C67B7-2520-FD9B-3B10-6BC5EB7F8C2C}"/>
          </ac:spMkLst>
        </pc:spChg>
        <pc:spChg chg="add mod">
          <ac:chgData name="Axel García Pelayo" userId="2f54f7a5-e5fe-4d7c-a984-b86093d49030" providerId="ADAL" clId="{B33D0609-3525-48A4-9B28-3673B344F20B}" dt="2025-10-21T13:00:50.946" v="1649"/>
          <ac:spMkLst>
            <pc:docMk/>
            <pc:sldMk cId="1395578617" sldId="316"/>
            <ac:spMk id="9" creationId="{273B9399-F4C1-8C71-7944-EC6DD482BE02}"/>
          </ac:spMkLst>
        </pc:spChg>
        <pc:spChg chg="add mod">
          <ac:chgData name="Axel García Pelayo" userId="2f54f7a5-e5fe-4d7c-a984-b86093d49030" providerId="ADAL" clId="{B33D0609-3525-48A4-9B28-3673B344F20B}" dt="2025-10-21T13:00:50.946" v="1649"/>
          <ac:spMkLst>
            <pc:docMk/>
            <pc:sldMk cId="1395578617" sldId="316"/>
            <ac:spMk id="34" creationId="{4B69236D-DBF7-CE66-15A3-13649472AE58}"/>
          </ac:spMkLst>
        </pc:spChg>
        <pc:spChg chg="del">
          <ac:chgData name="Axel García Pelayo" userId="2f54f7a5-e5fe-4d7c-a984-b86093d49030" providerId="ADAL" clId="{B33D0609-3525-48A4-9B28-3673B344F20B}" dt="2025-10-21T13:00:49.975" v="1648" actId="478"/>
          <ac:spMkLst>
            <pc:docMk/>
            <pc:sldMk cId="1395578617" sldId="316"/>
            <ac:spMk id="56" creationId="{8A9C578B-05AC-6BA9-239C-6E59FC6C079B}"/>
          </ac:spMkLst>
        </pc:spChg>
        <pc:spChg chg="del">
          <ac:chgData name="Axel García Pelayo" userId="2f54f7a5-e5fe-4d7c-a984-b86093d49030" providerId="ADAL" clId="{B33D0609-3525-48A4-9B28-3673B344F20B}" dt="2025-10-21T13:00:49.051" v="1647" actId="478"/>
          <ac:spMkLst>
            <pc:docMk/>
            <pc:sldMk cId="1395578617" sldId="316"/>
            <ac:spMk id="57" creationId="{90F021D8-D535-6589-F413-272C770298E2}"/>
          </ac:spMkLst>
        </pc:spChg>
        <pc:spChg chg="del">
          <ac:chgData name="Axel García Pelayo" userId="2f54f7a5-e5fe-4d7c-a984-b86093d49030" providerId="ADAL" clId="{B33D0609-3525-48A4-9B28-3673B344F20B}" dt="2025-10-21T13:00:48.067" v="1646" actId="478"/>
          <ac:spMkLst>
            <pc:docMk/>
            <pc:sldMk cId="1395578617" sldId="316"/>
            <ac:spMk id="62" creationId="{A3CCBA2E-94A4-5C04-775B-EBEBC067B2E5}"/>
          </ac:spMkLst>
        </pc:spChg>
      </pc:sldChg>
      <pc:sldChg chg="addSp delSp modSp mod">
        <pc:chgData name="Axel García Pelayo" userId="2f54f7a5-e5fe-4d7c-a984-b86093d49030" providerId="ADAL" clId="{B33D0609-3525-48A4-9B28-3673B344F20B}" dt="2025-10-21T13:00:56.649" v="1653"/>
        <pc:sldMkLst>
          <pc:docMk/>
          <pc:sldMk cId="488412691" sldId="317"/>
        </pc:sldMkLst>
        <pc:spChg chg="add mod">
          <ac:chgData name="Axel García Pelayo" userId="2f54f7a5-e5fe-4d7c-a984-b86093d49030" providerId="ADAL" clId="{B33D0609-3525-48A4-9B28-3673B344F20B}" dt="2025-10-21T13:00:56.649" v="1653"/>
          <ac:spMkLst>
            <pc:docMk/>
            <pc:sldMk cId="488412691" sldId="317"/>
            <ac:spMk id="2" creationId="{EE245331-DCA7-85BE-6839-FAB0256C7BAD}"/>
          </ac:spMkLst>
        </pc:spChg>
        <pc:spChg chg="add mod">
          <ac:chgData name="Axel García Pelayo" userId="2f54f7a5-e5fe-4d7c-a984-b86093d49030" providerId="ADAL" clId="{B33D0609-3525-48A4-9B28-3673B344F20B}" dt="2025-10-21T13:00:56.649" v="1653"/>
          <ac:spMkLst>
            <pc:docMk/>
            <pc:sldMk cId="488412691" sldId="317"/>
            <ac:spMk id="11" creationId="{0E55C53B-1F9E-2C43-A06F-AB80F59AC7B2}"/>
          </ac:spMkLst>
        </pc:spChg>
        <pc:spChg chg="add mod">
          <ac:chgData name="Axel García Pelayo" userId="2f54f7a5-e5fe-4d7c-a984-b86093d49030" providerId="ADAL" clId="{B33D0609-3525-48A4-9B28-3673B344F20B}" dt="2025-10-21T13:00:56.649" v="1653"/>
          <ac:spMkLst>
            <pc:docMk/>
            <pc:sldMk cId="488412691" sldId="317"/>
            <ac:spMk id="24" creationId="{9E095B51-DEDD-597F-813B-F1E5C7C5B26A}"/>
          </ac:spMkLst>
        </pc:spChg>
        <pc:spChg chg="del">
          <ac:chgData name="Axel García Pelayo" userId="2f54f7a5-e5fe-4d7c-a984-b86093d49030" providerId="ADAL" clId="{B33D0609-3525-48A4-9B28-3673B344F20B}" dt="2025-10-21T13:00:55.664" v="1652" actId="478"/>
          <ac:spMkLst>
            <pc:docMk/>
            <pc:sldMk cId="488412691" sldId="317"/>
            <ac:spMk id="85" creationId="{8326223A-AE20-EB49-F7AA-3B41549817B2}"/>
          </ac:spMkLst>
        </pc:spChg>
        <pc:spChg chg="del">
          <ac:chgData name="Axel García Pelayo" userId="2f54f7a5-e5fe-4d7c-a984-b86093d49030" providerId="ADAL" clId="{B33D0609-3525-48A4-9B28-3673B344F20B}" dt="2025-10-21T13:00:54.828" v="1651" actId="478"/>
          <ac:spMkLst>
            <pc:docMk/>
            <pc:sldMk cId="488412691" sldId="317"/>
            <ac:spMk id="86" creationId="{6B2FB784-EAAE-DDD6-0F36-B944E6D23DCB}"/>
          </ac:spMkLst>
        </pc:spChg>
        <pc:spChg chg="del">
          <ac:chgData name="Axel García Pelayo" userId="2f54f7a5-e5fe-4d7c-a984-b86093d49030" providerId="ADAL" clId="{B33D0609-3525-48A4-9B28-3673B344F20B}" dt="2025-10-21T13:00:53.826" v="1650" actId="478"/>
          <ac:spMkLst>
            <pc:docMk/>
            <pc:sldMk cId="488412691" sldId="317"/>
            <ac:spMk id="88" creationId="{8EE194A3-EED2-6294-A7FE-19F14E102ACD}"/>
          </ac:spMkLst>
        </pc:spChg>
      </pc:sldChg>
      <pc:sldChg chg="addSp delSp modSp mod">
        <pc:chgData name="Axel García Pelayo" userId="2f54f7a5-e5fe-4d7c-a984-b86093d49030" providerId="ADAL" clId="{B33D0609-3525-48A4-9B28-3673B344F20B}" dt="2025-10-21T13:01:03.512" v="1657"/>
        <pc:sldMkLst>
          <pc:docMk/>
          <pc:sldMk cId="1730003130" sldId="318"/>
        </pc:sldMkLst>
        <pc:spChg chg="add mod">
          <ac:chgData name="Axel García Pelayo" userId="2f54f7a5-e5fe-4d7c-a984-b86093d49030" providerId="ADAL" clId="{B33D0609-3525-48A4-9B28-3673B344F20B}" dt="2025-10-21T13:01:03.512" v="1657"/>
          <ac:spMkLst>
            <pc:docMk/>
            <pc:sldMk cId="1730003130" sldId="318"/>
            <ac:spMk id="2" creationId="{885E4867-F040-448C-54FE-DA560E6D3E23}"/>
          </ac:spMkLst>
        </pc:spChg>
        <pc:spChg chg="del">
          <ac:chgData name="Axel García Pelayo" userId="2f54f7a5-e5fe-4d7c-a984-b86093d49030" providerId="ADAL" clId="{B33D0609-3525-48A4-9B28-3673B344F20B}" dt="2025-10-21T13:01:02.733" v="1656" actId="478"/>
          <ac:spMkLst>
            <pc:docMk/>
            <pc:sldMk cId="1730003130" sldId="318"/>
            <ac:spMk id="12" creationId="{8A44FFAE-277B-AEAF-7EA7-1C87CDB7101E}"/>
          </ac:spMkLst>
        </pc:spChg>
        <pc:spChg chg="del">
          <ac:chgData name="Axel García Pelayo" userId="2f54f7a5-e5fe-4d7c-a984-b86093d49030" providerId="ADAL" clId="{B33D0609-3525-48A4-9B28-3673B344F20B}" dt="2025-10-21T13:01:01.888" v="1655" actId="478"/>
          <ac:spMkLst>
            <pc:docMk/>
            <pc:sldMk cId="1730003130" sldId="318"/>
            <ac:spMk id="13" creationId="{16F4CE12-C358-ABB0-1209-07E367F623CC}"/>
          </ac:spMkLst>
        </pc:spChg>
        <pc:spChg chg="del">
          <ac:chgData name="Axel García Pelayo" userId="2f54f7a5-e5fe-4d7c-a984-b86093d49030" providerId="ADAL" clId="{B33D0609-3525-48A4-9B28-3673B344F20B}" dt="2025-10-21T13:01:01.057" v="1654" actId="478"/>
          <ac:spMkLst>
            <pc:docMk/>
            <pc:sldMk cId="1730003130" sldId="318"/>
            <ac:spMk id="17" creationId="{C08D10FD-883B-5B02-F641-282058C5BD49}"/>
          </ac:spMkLst>
        </pc:spChg>
        <pc:spChg chg="add mod">
          <ac:chgData name="Axel García Pelayo" userId="2f54f7a5-e5fe-4d7c-a984-b86093d49030" providerId="ADAL" clId="{B33D0609-3525-48A4-9B28-3673B344F20B}" dt="2025-10-21T13:01:03.512" v="1657"/>
          <ac:spMkLst>
            <pc:docMk/>
            <pc:sldMk cId="1730003130" sldId="318"/>
            <ac:spMk id="18" creationId="{F88EC646-800E-0E81-6EE4-A3F86CA0E20D}"/>
          </ac:spMkLst>
        </pc:spChg>
        <pc:spChg chg="add mod">
          <ac:chgData name="Axel García Pelayo" userId="2f54f7a5-e5fe-4d7c-a984-b86093d49030" providerId="ADAL" clId="{B33D0609-3525-48A4-9B28-3673B344F20B}" dt="2025-10-21T13:01:03.512" v="1657"/>
          <ac:spMkLst>
            <pc:docMk/>
            <pc:sldMk cId="1730003130" sldId="318"/>
            <ac:spMk id="20" creationId="{BE074F6E-22A7-EEC7-7A3D-6F5B10A106D4}"/>
          </ac:spMkLst>
        </pc:spChg>
      </pc:sldChg>
      <pc:sldChg chg="addSp delSp modSp mod">
        <pc:chgData name="Axel García Pelayo" userId="2f54f7a5-e5fe-4d7c-a984-b86093d49030" providerId="ADAL" clId="{B33D0609-3525-48A4-9B28-3673B344F20B}" dt="2025-10-21T13:01:14.863" v="1662"/>
        <pc:sldMkLst>
          <pc:docMk/>
          <pc:sldMk cId="540172779" sldId="319"/>
        </pc:sldMkLst>
        <pc:spChg chg="add mod">
          <ac:chgData name="Axel García Pelayo" userId="2f54f7a5-e5fe-4d7c-a984-b86093d49030" providerId="ADAL" clId="{B33D0609-3525-48A4-9B28-3673B344F20B}" dt="2025-10-21T13:01:14.863" v="1662"/>
          <ac:spMkLst>
            <pc:docMk/>
            <pc:sldMk cId="540172779" sldId="319"/>
            <ac:spMk id="2" creationId="{1BBB4B68-B85E-1950-4F2D-D00CEB46B297}"/>
          </ac:spMkLst>
        </pc:spChg>
        <pc:spChg chg="del">
          <ac:chgData name="Axel García Pelayo" userId="2f54f7a5-e5fe-4d7c-a984-b86093d49030" providerId="ADAL" clId="{B33D0609-3525-48A4-9B28-3673B344F20B}" dt="2025-10-21T13:01:14.035" v="1661" actId="478"/>
          <ac:spMkLst>
            <pc:docMk/>
            <pc:sldMk cId="540172779" sldId="319"/>
            <ac:spMk id="7" creationId="{72D088FB-536F-36C6-8B0E-94E783AC8F75}"/>
          </ac:spMkLst>
        </pc:spChg>
        <pc:spChg chg="del mod">
          <ac:chgData name="Axel García Pelayo" userId="2f54f7a5-e5fe-4d7c-a984-b86093d49030" providerId="ADAL" clId="{B33D0609-3525-48A4-9B28-3673B344F20B}" dt="2025-10-21T13:01:11.938" v="1660" actId="478"/>
          <ac:spMkLst>
            <pc:docMk/>
            <pc:sldMk cId="540172779" sldId="319"/>
            <ac:spMk id="8" creationId="{45F16F10-DC8A-92C6-AF26-DAF4D1462062}"/>
          </ac:spMkLst>
        </pc:spChg>
        <pc:spChg chg="add mod">
          <ac:chgData name="Axel García Pelayo" userId="2f54f7a5-e5fe-4d7c-a984-b86093d49030" providerId="ADAL" clId="{B33D0609-3525-48A4-9B28-3673B344F20B}" dt="2025-10-21T13:01:14.863" v="1662"/>
          <ac:spMkLst>
            <pc:docMk/>
            <pc:sldMk cId="540172779" sldId="319"/>
            <ac:spMk id="9" creationId="{275214DA-C356-73EF-8AE2-864E8E1E9106}"/>
          </ac:spMkLst>
        </pc:spChg>
        <pc:spChg chg="del">
          <ac:chgData name="Axel García Pelayo" userId="2f54f7a5-e5fe-4d7c-a984-b86093d49030" providerId="ADAL" clId="{B33D0609-3525-48A4-9B28-3673B344F20B}" dt="2025-10-21T13:01:10.535" v="1658" actId="478"/>
          <ac:spMkLst>
            <pc:docMk/>
            <pc:sldMk cId="540172779" sldId="319"/>
            <ac:spMk id="12" creationId="{87D21E59-6B0D-CE64-66DD-2BF7D7718C34}"/>
          </ac:spMkLst>
        </pc:spChg>
        <pc:spChg chg="add mod">
          <ac:chgData name="Axel García Pelayo" userId="2f54f7a5-e5fe-4d7c-a984-b86093d49030" providerId="ADAL" clId="{B33D0609-3525-48A4-9B28-3673B344F20B}" dt="2025-10-21T13:01:14.863" v="1662"/>
          <ac:spMkLst>
            <pc:docMk/>
            <pc:sldMk cId="540172779" sldId="319"/>
            <ac:spMk id="24" creationId="{8C8388EC-5306-FFB4-95D4-0F95157B4160}"/>
          </ac:spMkLst>
        </pc:spChg>
      </pc:sldChg>
      <pc:sldChg chg="addSp delSp modSp mod">
        <pc:chgData name="Axel García Pelayo" userId="2f54f7a5-e5fe-4d7c-a984-b86093d49030" providerId="ADAL" clId="{B33D0609-3525-48A4-9B28-3673B344F20B}" dt="2025-10-21T13:01:21.843" v="1666"/>
        <pc:sldMkLst>
          <pc:docMk/>
          <pc:sldMk cId="570262118" sldId="320"/>
        </pc:sldMkLst>
        <pc:spChg chg="add mod">
          <ac:chgData name="Axel García Pelayo" userId="2f54f7a5-e5fe-4d7c-a984-b86093d49030" providerId="ADAL" clId="{B33D0609-3525-48A4-9B28-3673B344F20B}" dt="2025-10-21T13:01:21.843" v="1666"/>
          <ac:spMkLst>
            <pc:docMk/>
            <pc:sldMk cId="570262118" sldId="320"/>
            <ac:spMk id="2" creationId="{F0E16136-2372-175E-211E-5361F7F731B7}"/>
          </ac:spMkLst>
        </pc:spChg>
        <pc:spChg chg="del">
          <ac:chgData name="Axel García Pelayo" userId="2f54f7a5-e5fe-4d7c-a984-b86093d49030" providerId="ADAL" clId="{B33D0609-3525-48A4-9B28-3673B344F20B}" dt="2025-10-21T13:01:20.950" v="1665" actId="478"/>
          <ac:spMkLst>
            <pc:docMk/>
            <pc:sldMk cId="570262118" sldId="320"/>
            <ac:spMk id="12" creationId="{8A44FFAE-277B-AEAF-7EA7-1C87CDB7101E}"/>
          </ac:spMkLst>
        </pc:spChg>
        <pc:spChg chg="del">
          <ac:chgData name="Axel García Pelayo" userId="2f54f7a5-e5fe-4d7c-a984-b86093d49030" providerId="ADAL" clId="{B33D0609-3525-48A4-9B28-3673B344F20B}" dt="2025-10-21T13:01:19.946" v="1664" actId="478"/>
          <ac:spMkLst>
            <pc:docMk/>
            <pc:sldMk cId="570262118" sldId="320"/>
            <ac:spMk id="13" creationId="{16F4CE12-C358-ABB0-1209-07E367F623CC}"/>
          </ac:spMkLst>
        </pc:spChg>
        <pc:spChg chg="del">
          <ac:chgData name="Axel García Pelayo" userId="2f54f7a5-e5fe-4d7c-a984-b86093d49030" providerId="ADAL" clId="{B33D0609-3525-48A4-9B28-3673B344F20B}" dt="2025-10-21T13:01:18.922" v="1663" actId="478"/>
          <ac:spMkLst>
            <pc:docMk/>
            <pc:sldMk cId="570262118" sldId="320"/>
            <ac:spMk id="17" creationId="{C08D10FD-883B-5B02-F641-282058C5BD49}"/>
          </ac:spMkLst>
        </pc:spChg>
        <pc:spChg chg="add mod">
          <ac:chgData name="Axel García Pelayo" userId="2f54f7a5-e5fe-4d7c-a984-b86093d49030" providerId="ADAL" clId="{B33D0609-3525-48A4-9B28-3673B344F20B}" dt="2025-10-21T13:01:21.843" v="1666"/>
          <ac:spMkLst>
            <pc:docMk/>
            <pc:sldMk cId="570262118" sldId="320"/>
            <ac:spMk id="20" creationId="{F1E41181-94AB-6E76-EA69-43D5B09660A9}"/>
          </ac:spMkLst>
        </pc:spChg>
        <pc:spChg chg="add mod">
          <ac:chgData name="Axel García Pelayo" userId="2f54f7a5-e5fe-4d7c-a984-b86093d49030" providerId="ADAL" clId="{B33D0609-3525-48A4-9B28-3673B344F20B}" dt="2025-10-21T13:01:21.843" v="1666"/>
          <ac:spMkLst>
            <pc:docMk/>
            <pc:sldMk cId="570262118" sldId="320"/>
            <ac:spMk id="34" creationId="{0612DBD4-F912-36F9-11FF-ABF3CB6673C3}"/>
          </ac:spMkLst>
        </pc:spChg>
      </pc:sldChg>
      <pc:sldChg chg="addSp delSp modSp mod">
        <pc:chgData name="Axel García Pelayo" userId="2f54f7a5-e5fe-4d7c-a984-b86093d49030" providerId="ADAL" clId="{B33D0609-3525-48A4-9B28-3673B344F20B}" dt="2025-10-21T13:01:27.353" v="1670"/>
        <pc:sldMkLst>
          <pc:docMk/>
          <pc:sldMk cId="1825725393" sldId="321"/>
        </pc:sldMkLst>
        <pc:spChg chg="add mod">
          <ac:chgData name="Axel García Pelayo" userId="2f54f7a5-e5fe-4d7c-a984-b86093d49030" providerId="ADAL" clId="{B33D0609-3525-48A4-9B28-3673B344F20B}" dt="2025-10-21T13:01:27.353" v="1670"/>
          <ac:spMkLst>
            <pc:docMk/>
            <pc:sldMk cId="1825725393" sldId="321"/>
            <ac:spMk id="2" creationId="{FEF815A4-1A23-2159-81BB-3CDA2437AC1F}"/>
          </ac:spMkLst>
        </pc:spChg>
        <pc:spChg chg="add mod">
          <ac:chgData name="Axel García Pelayo" userId="2f54f7a5-e5fe-4d7c-a984-b86093d49030" providerId="ADAL" clId="{B33D0609-3525-48A4-9B28-3673B344F20B}" dt="2025-10-21T13:01:27.353" v="1670"/>
          <ac:spMkLst>
            <pc:docMk/>
            <pc:sldMk cId="1825725393" sldId="321"/>
            <ac:spMk id="4" creationId="{F12BDC57-5A28-6273-FDC0-B327765D20BB}"/>
          </ac:spMkLst>
        </pc:spChg>
        <pc:spChg chg="add mod">
          <ac:chgData name="Axel García Pelayo" userId="2f54f7a5-e5fe-4d7c-a984-b86093d49030" providerId="ADAL" clId="{B33D0609-3525-48A4-9B28-3673B344F20B}" dt="2025-10-21T13:01:27.353" v="1670"/>
          <ac:spMkLst>
            <pc:docMk/>
            <pc:sldMk cId="1825725393" sldId="321"/>
            <ac:spMk id="5" creationId="{57A344D2-66D5-F22A-0B4C-1BF696EC8EBB}"/>
          </ac:spMkLst>
        </pc:spChg>
        <pc:spChg chg="del">
          <ac:chgData name="Axel García Pelayo" userId="2f54f7a5-e5fe-4d7c-a984-b86093d49030" providerId="ADAL" clId="{B33D0609-3525-48A4-9B28-3673B344F20B}" dt="2025-10-21T13:01:26.427" v="1669" actId="478"/>
          <ac:spMkLst>
            <pc:docMk/>
            <pc:sldMk cId="1825725393" sldId="321"/>
            <ac:spMk id="7" creationId="{72D088FB-536F-36C6-8B0E-94E783AC8F75}"/>
          </ac:spMkLst>
        </pc:spChg>
        <pc:spChg chg="del">
          <ac:chgData name="Axel García Pelayo" userId="2f54f7a5-e5fe-4d7c-a984-b86093d49030" providerId="ADAL" clId="{B33D0609-3525-48A4-9B28-3673B344F20B}" dt="2025-10-21T13:01:25.627" v="1668" actId="478"/>
          <ac:spMkLst>
            <pc:docMk/>
            <pc:sldMk cId="1825725393" sldId="321"/>
            <ac:spMk id="8" creationId="{45F16F10-DC8A-92C6-AF26-DAF4D1462062}"/>
          </ac:spMkLst>
        </pc:spChg>
        <pc:spChg chg="del">
          <ac:chgData name="Axel García Pelayo" userId="2f54f7a5-e5fe-4d7c-a984-b86093d49030" providerId="ADAL" clId="{B33D0609-3525-48A4-9B28-3673B344F20B}" dt="2025-10-21T13:01:24.779" v="1667" actId="478"/>
          <ac:spMkLst>
            <pc:docMk/>
            <pc:sldMk cId="1825725393" sldId="321"/>
            <ac:spMk id="12" creationId="{87D21E59-6B0D-CE64-66DD-2BF7D7718C34}"/>
          </ac:spMkLst>
        </pc:spChg>
      </pc:sldChg>
      <pc:sldChg chg="addSp delSp modSp mod">
        <pc:chgData name="Axel García Pelayo" userId="2f54f7a5-e5fe-4d7c-a984-b86093d49030" providerId="ADAL" clId="{B33D0609-3525-48A4-9B28-3673B344F20B}" dt="2025-10-21T13:00:44.379" v="1645"/>
        <pc:sldMkLst>
          <pc:docMk/>
          <pc:sldMk cId="2432719569" sldId="324"/>
        </pc:sldMkLst>
        <pc:spChg chg="add mod">
          <ac:chgData name="Axel García Pelayo" userId="2f54f7a5-e5fe-4d7c-a984-b86093d49030" providerId="ADAL" clId="{B33D0609-3525-48A4-9B28-3673B344F20B}" dt="2025-10-21T13:00:44.379" v="1645"/>
          <ac:spMkLst>
            <pc:docMk/>
            <pc:sldMk cId="2432719569" sldId="324"/>
            <ac:spMk id="4" creationId="{EEDD7153-CF61-7BD0-E6FD-943D993AA042}"/>
          </ac:spMkLst>
        </pc:spChg>
        <pc:spChg chg="add mod">
          <ac:chgData name="Axel García Pelayo" userId="2f54f7a5-e5fe-4d7c-a984-b86093d49030" providerId="ADAL" clId="{B33D0609-3525-48A4-9B28-3673B344F20B}" dt="2025-10-21T13:00:44.379" v="1645"/>
          <ac:spMkLst>
            <pc:docMk/>
            <pc:sldMk cId="2432719569" sldId="324"/>
            <ac:spMk id="5" creationId="{FB4CAE7F-187E-BAFF-A6F1-9B8E089B2AA8}"/>
          </ac:spMkLst>
        </pc:spChg>
        <pc:spChg chg="add mod">
          <ac:chgData name="Axel García Pelayo" userId="2f54f7a5-e5fe-4d7c-a984-b86093d49030" providerId="ADAL" clId="{B33D0609-3525-48A4-9B28-3673B344F20B}" dt="2025-10-21T13:00:44.379" v="1645"/>
          <ac:spMkLst>
            <pc:docMk/>
            <pc:sldMk cId="2432719569" sldId="324"/>
            <ac:spMk id="34" creationId="{BE58AC4A-6642-79B7-3E02-9A0058E6BB8C}"/>
          </ac:spMkLst>
        </pc:spChg>
        <pc:spChg chg="del">
          <ac:chgData name="Axel García Pelayo" userId="2f54f7a5-e5fe-4d7c-a984-b86093d49030" providerId="ADAL" clId="{B33D0609-3525-48A4-9B28-3673B344F20B}" dt="2025-10-21T13:00:43.510" v="1644" actId="478"/>
          <ac:spMkLst>
            <pc:docMk/>
            <pc:sldMk cId="2432719569" sldId="324"/>
            <ac:spMk id="86" creationId="{F44AC91D-AC4E-6256-321E-7021145B8ABE}"/>
          </ac:spMkLst>
        </pc:spChg>
        <pc:spChg chg="del">
          <ac:chgData name="Axel García Pelayo" userId="2f54f7a5-e5fe-4d7c-a984-b86093d49030" providerId="ADAL" clId="{B33D0609-3525-48A4-9B28-3673B344F20B}" dt="2025-10-21T13:00:42.427" v="1643" actId="478"/>
          <ac:spMkLst>
            <pc:docMk/>
            <pc:sldMk cId="2432719569" sldId="324"/>
            <ac:spMk id="87" creationId="{6A15D21A-9585-F3C6-0F32-5AFEC93C5B2D}"/>
          </ac:spMkLst>
        </pc:spChg>
        <pc:spChg chg="del">
          <ac:chgData name="Axel García Pelayo" userId="2f54f7a5-e5fe-4d7c-a984-b86093d49030" providerId="ADAL" clId="{B33D0609-3525-48A4-9B28-3673B344F20B}" dt="2025-10-21T13:00:40.482" v="1642" actId="478"/>
          <ac:spMkLst>
            <pc:docMk/>
            <pc:sldMk cId="2432719569" sldId="324"/>
            <ac:spMk id="89" creationId="{5CBE5A92-E018-0318-1032-89A34325B799}"/>
          </ac:spMkLst>
        </pc:spChg>
      </pc:sldChg>
      <pc:sldChg chg="addSp delSp modSp mod">
        <pc:chgData name="Axel García Pelayo" userId="2f54f7a5-e5fe-4d7c-a984-b86093d49030" providerId="ADAL" clId="{B33D0609-3525-48A4-9B28-3673B344F20B}" dt="2025-10-21T13:01:35.432" v="1675"/>
        <pc:sldMkLst>
          <pc:docMk/>
          <pc:sldMk cId="1152320487" sldId="325"/>
        </pc:sldMkLst>
        <pc:spChg chg="add mod">
          <ac:chgData name="Axel García Pelayo" userId="2f54f7a5-e5fe-4d7c-a984-b86093d49030" providerId="ADAL" clId="{B33D0609-3525-48A4-9B28-3673B344F20B}" dt="2025-10-21T13:01:35.432" v="1675"/>
          <ac:spMkLst>
            <pc:docMk/>
            <pc:sldMk cId="1152320487" sldId="325"/>
            <ac:spMk id="2" creationId="{17ABB6C8-D8BD-C1EB-1016-EA882D3E98AB}"/>
          </ac:spMkLst>
        </pc:spChg>
        <pc:spChg chg="add mod">
          <ac:chgData name="Axel García Pelayo" userId="2f54f7a5-e5fe-4d7c-a984-b86093d49030" providerId="ADAL" clId="{B33D0609-3525-48A4-9B28-3673B344F20B}" dt="2025-10-21T13:01:35.432" v="1675"/>
          <ac:spMkLst>
            <pc:docMk/>
            <pc:sldMk cId="1152320487" sldId="325"/>
            <ac:spMk id="4" creationId="{80D82069-4366-40A0-DAF8-06C471BDE1F9}"/>
          </ac:spMkLst>
        </pc:spChg>
        <pc:spChg chg="del">
          <ac:chgData name="Axel García Pelayo" userId="2f54f7a5-e5fe-4d7c-a984-b86093d49030" providerId="ADAL" clId="{B33D0609-3525-48A4-9B28-3673B344F20B}" dt="2025-10-21T13:01:34.462" v="1674" actId="478"/>
          <ac:spMkLst>
            <pc:docMk/>
            <pc:sldMk cId="1152320487" sldId="325"/>
            <ac:spMk id="7" creationId="{72D088FB-536F-36C6-8B0E-94E783AC8F75}"/>
          </ac:spMkLst>
        </pc:spChg>
        <pc:spChg chg="del mod">
          <ac:chgData name="Axel García Pelayo" userId="2f54f7a5-e5fe-4d7c-a984-b86093d49030" providerId="ADAL" clId="{B33D0609-3525-48A4-9B28-3673B344F20B}" dt="2025-10-21T13:01:32.818" v="1673" actId="478"/>
          <ac:spMkLst>
            <pc:docMk/>
            <pc:sldMk cId="1152320487" sldId="325"/>
            <ac:spMk id="8" creationId="{45F16F10-DC8A-92C6-AF26-DAF4D1462062}"/>
          </ac:spMkLst>
        </pc:spChg>
        <pc:spChg chg="del">
          <ac:chgData name="Axel García Pelayo" userId="2f54f7a5-e5fe-4d7c-a984-b86093d49030" providerId="ADAL" clId="{B33D0609-3525-48A4-9B28-3673B344F20B}" dt="2025-10-21T13:01:30.801" v="1671" actId="478"/>
          <ac:spMkLst>
            <pc:docMk/>
            <pc:sldMk cId="1152320487" sldId="325"/>
            <ac:spMk id="12" creationId="{87D21E59-6B0D-CE64-66DD-2BF7D7718C34}"/>
          </ac:spMkLst>
        </pc:spChg>
        <pc:spChg chg="add mod">
          <ac:chgData name="Axel García Pelayo" userId="2f54f7a5-e5fe-4d7c-a984-b86093d49030" providerId="ADAL" clId="{B33D0609-3525-48A4-9B28-3673B344F20B}" dt="2025-10-21T13:01:35.432" v="1675"/>
          <ac:spMkLst>
            <pc:docMk/>
            <pc:sldMk cId="1152320487" sldId="325"/>
            <ac:spMk id="13" creationId="{891B1FFC-4856-3FC5-7143-B1E0D8BBAFD3}"/>
          </ac:spMkLst>
        </pc:spChg>
      </pc:sldChg>
    </pc:docChg>
  </pc:docChgLst>
  <pc:docChgLst>
    <pc:chgData name="Salma Boudount" userId="0f872782-4748-4984-810d-3756c93c8ae2" providerId="ADAL" clId="{272221D5-100B-5083-AEFE-23A27BFBEAD4}"/>
    <pc:docChg chg="undo custSel modSld">
      <pc:chgData name="Salma Boudount" userId="0f872782-4748-4984-810d-3756c93c8ae2" providerId="ADAL" clId="{272221D5-100B-5083-AEFE-23A27BFBEAD4}" dt="2025-10-17T10:59:39.377" v="354" actId="20577"/>
      <pc:docMkLst>
        <pc:docMk/>
      </pc:docMkLst>
      <pc:sldChg chg="modNotes">
        <pc:chgData name="Salma Boudount" userId="0f872782-4748-4984-810d-3756c93c8ae2" providerId="ADAL" clId="{272221D5-100B-5083-AEFE-23A27BFBEAD4}" dt="2025-10-17T10:37:33.399" v="139" actId="20577"/>
        <pc:sldMkLst>
          <pc:docMk/>
          <pc:sldMk cId="3364118605" sldId="256"/>
        </pc:sldMkLst>
      </pc:sldChg>
      <pc:sldChg chg="modSp mod modNotes">
        <pc:chgData name="Salma Boudount" userId="0f872782-4748-4984-810d-3756c93c8ae2" providerId="ADAL" clId="{272221D5-100B-5083-AEFE-23A27BFBEAD4}" dt="2025-10-17T10:37:53.278" v="140" actId="20577"/>
        <pc:sldMkLst>
          <pc:docMk/>
          <pc:sldMk cId="3776192086" sldId="257"/>
        </pc:sldMkLst>
        <pc:spChg chg="mod">
          <ac:chgData name="Salma Boudount" userId="0f872782-4748-4984-810d-3756c93c8ae2" providerId="ADAL" clId="{272221D5-100B-5083-AEFE-23A27BFBEAD4}" dt="2025-10-15T17:22:10.031" v="2" actId="20577"/>
          <ac:spMkLst>
            <pc:docMk/>
            <pc:sldMk cId="3776192086" sldId="257"/>
            <ac:spMk id="3" creationId="{6A40E7B1-CE82-80DB-0C1F-2AA7960875D2}"/>
          </ac:spMkLst>
        </pc:spChg>
        <pc:spChg chg="mod">
          <ac:chgData name="Salma Boudount" userId="0f872782-4748-4984-810d-3756c93c8ae2" providerId="ADAL" clId="{272221D5-100B-5083-AEFE-23A27BFBEAD4}" dt="2025-10-15T17:22:21.289" v="3" actId="20577"/>
          <ac:spMkLst>
            <pc:docMk/>
            <pc:sldMk cId="3776192086" sldId="257"/>
            <ac:spMk id="18" creationId="{4DDEB1BE-71F5-869B-6C18-DB28256731FA}"/>
          </ac:spMkLst>
        </pc:spChg>
      </pc:sldChg>
      <pc:sldChg chg="modSp mod modNotes">
        <pc:chgData name="Salma Boudount" userId="0f872782-4748-4984-810d-3756c93c8ae2" providerId="ADAL" clId="{272221D5-100B-5083-AEFE-23A27BFBEAD4}" dt="2025-10-17T10:37:58.044" v="141" actId="20577"/>
        <pc:sldMkLst>
          <pc:docMk/>
          <pc:sldMk cId="421737393" sldId="259"/>
        </pc:sldMkLst>
        <pc:spChg chg="mod">
          <ac:chgData name="Salma Boudount" userId="0f872782-4748-4984-810d-3756c93c8ae2" providerId="ADAL" clId="{272221D5-100B-5083-AEFE-23A27BFBEAD4}" dt="2025-10-15T17:26:07.006" v="59" actId="20577"/>
          <ac:spMkLst>
            <pc:docMk/>
            <pc:sldMk cId="421737393" sldId="259"/>
            <ac:spMk id="50" creationId="{7896A16E-3F9C-BB09-D141-36C69E2921F1}"/>
          </ac:spMkLst>
        </pc:spChg>
      </pc:sldChg>
      <pc:sldChg chg="modSp mod modNotes">
        <pc:chgData name="Salma Boudount" userId="0f872782-4748-4984-810d-3756c93c8ae2" providerId="ADAL" clId="{272221D5-100B-5083-AEFE-23A27BFBEAD4}" dt="2025-10-17T10:39:13.845" v="149" actId="20577"/>
        <pc:sldMkLst>
          <pc:docMk/>
          <pc:sldMk cId="3806665862" sldId="261"/>
        </pc:sldMkLst>
        <pc:spChg chg="mod">
          <ac:chgData name="Salma Boudount" userId="0f872782-4748-4984-810d-3756c93c8ae2" providerId="ADAL" clId="{272221D5-100B-5083-AEFE-23A27BFBEAD4}" dt="2025-10-15T17:22:36.680" v="10" actId="20577"/>
          <ac:spMkLst>
            <pc:docMk/>
            <pc:sldMk cId="3806665862" sldId="261"/>
            <ac:spMk id="28" creationId="{AEB52A0E-2EDD-AFF9-CBF9-8B0B7D276D96}"/>
          </ac:spMkLst>
        </pc:spChg>
        <pc:spChg chg="mod">
          <ac:chgData name="Salma Boudount" userId="0f872782-4748-4984-810d-3756c93c8ae2" providerId="ADAL" clId="{272221D5-100B-5083-AEFE-23A27BFBEAD4}" dt="2025-10-15T17:23:05.553" v="14" actId="20577"/>
          <ac:spMkLst>
            <pc:docMk/>
            <pc:sldMk cId="3806665862" sldId="261"/>
            <ac:spMk id="43" creationId="{0F9C8C24-6BC3-1CC8-FB3B-80E677604FEE}"/>
          </ac:spMkLst>
        </pc:spChg>
      </pc:sldChg>
      <pc:sldChg chg="modSp mod modNotes">
        <pc:chgData name="Salma Boudount" userId="0f872782-4748-4984-810d-3756c93c8ae2" providerId="ADAL" clId="{272221D5-100B-5083-AEFE-23A27BFBEAD4}" dt="2025-10-17T10:42:39.601" v="176" actId="20577"/>
        <pc:sldMkLst>
          <pc:docMk/>
          <pc:sldMk cId="1868186336" sldId="262"/>
        </pc:sldMkLst>
      </pc:sldChg>
      <pc:sldChg chg="modSp mod">
        <pc:chgData name="Salma Boudount" userId="0f872782-4748-4984-810d-3756c93c8ae2" providerId="ADAL" clId="{272221D5-100B-5083-AEFE-23A27BFBEAD4}" dt="2025-10-15T17:22:33.236" v="9" actId="20577"/>
        <pc:sldMkLst>
          <pc:docMk/>
          <pc:sldMk cId="1765765040" sldId="265"/>
        </pc:sldMkLst>
        <pc:spChg chg="mod">
          <ac:chgData name="Salma Boudount" userId="0f872782-4748-4984-810d-3756c93c8ae2" providerId="ADAL" clId="{272221D5-100B-5083-AEFE-23A27BFBEAD4}" dt="2025-10-15T17:22:33.236" v="9" actId="20577"/>
          <ac:spMkLst>
            <pc:docMk/>
            <pc:sldMk cId="1765765040" sldId="265"/>
            <ac:spMk id="21" creationId="{FA09149F-9F14-A134-5434-A72E080AC3B2}"/>
          </ac:spMkLst>
        </pc:spChg>
      </pc:sldChg>
      <pc:sldChg chg="modSp mod modNotes">
        <pc:chgData name="Salma Boudount" userId="0f872782-4748-4984-810d-3756c93c8ae2" providerId="ADAL" clId="{272221D5-100B-5083-AEFE-23A27BFBEAD4}" dt="2025-10-17T10:40:59.244" v="165"/>
        <pc:sldMkLst>
          <pc:docMk/>
          <pc:sldMk cId="487411" sldId="272"/>
        </pc:sldMkLst>
      </pc:sldChg>
      <pc:sldChg chg="addSp delSp modSp mod modNotes">
        <pc:chgData name="Salma Boudount" userId="0f872782-4748-4984-810d-3756c93c8ae2" providerId="ADAL" clId="{272221D5-100B-5083-AEFE-23A27BFBEAD4}" dt="2025-10-17T10:59:27.085" v="345"/>
        <pc:sldMkLst>
          <pc:docMk/>
          <pc:sldMk cId="4280316106" sldId="284"/>
        </pc:sldMkLst>
        <pc:spChg chg="add del mod">
          <ac:chgData name="Salma Boudount" userId="0f872782-4748-4984-810d-3756c93c8ae2" providerId="ADAL" clId="{272221D5-100B-5083-AEFE-23A27BFBEAD4}" dt="2025-10-15T17:31:19.161" v="117" actId="1035"/>
          <ac:spMkLst>
            <pc:docMk/>
            <pc:sldMk cId="4280316106" sldId="284"/>
            <ac:spMk id="37" creationId="{33912CF0-AE4E-5C3E-7140-AD7056A7B3CD}"/>
          </ac:spMkLst>
        </pc:spChg>
        <pc:spChg chg="mod">
          <ac:chgData name="Salma Boudount" userId="0f872782-4748-4984-810d-3756c93c8ae2" providerId="ADAL" clId="{272221D5-100B-5083-AEFE-23A27BFBEAD4}" dt="2025-10-15T17:31:55.647" v="134" actId="1035"/>
          <ac:spMkLst>
            <pc:docMk/>
            <pc:sldMk cId="4280316106" sldId="284"/>
            <ac:spMk id="38" creationId="{F194129F-4B93-666E-47D1-D494FB45D8A6}"/>
          </ac:spMkLst>
        </pc:spChg>
        <pc:spChg chg="mod">
          <ac:chgData name="Salma Boudount" userId="0f872782-4748-4984-810d-3756c93c8ae2" providerId="ADAL" clId="{272221D5-100B-5083-AEFE-23A27BFBEAD4}" dt="2025-10-15T17:30:23.256" v="64" actId="20577"/>
          <ac:spMkLst>
            <pc:docMk/>
            <pc:sldMk cId="4280316106" sldId="284"/>
            <ac:spMk id="55" creationId="{A209387C-1D39-D32B-B5F4-9F39CEA64F2B}"/>
          </ac:spMkLst>
        </pc:spChg>
      </pc:sldChg>
      <pc:sldChg chg="modSp mod">
        <pc:chgData name="Salma Boudount" userId="0f872782-4748-4984-810d-3756c93c8ae2" providerId="ADAL" clId="{272221D5-100B-5083-AEFE-23A27BFBEAD4}" dt="2025-10-17T10:59:39.377" v="354" actId="20577"/>
        <pc:sldMkLst>
          <pc:docMk/>
          <pc:sldMk cId="140639259" sldId="286"/>
        </pc:sldMkLst>
      </pc:sldChg>
      <pc:sldChg chg="modSp mod">
        <pc:chgData name="Salma Boudount" userId="0f872782-4748-4984-810d-3756c93c8ae2" providerId="ADAL" clId="{272221D5-100B-5083-AEFE-23A27BFBEAD4}" dt="2025-10-15T17:23:40.877" v="21" actId="20577"/>
        <pc:sldMkLst>
          <pc:docMk/>
          <pc:sldMk cId="2139000824" sldId="289"/>
        </pc:sldMkLst>
      </pc:sldChg>
      <pc:sldChg chg="modSp mod modNotes">
        <pc:chgData name="Salma Boudount" userId="0f872782-4748-4984-810d-3756c93c8ae2" providerId="ADAL" clId="{272221D5-100B-5083-AEFE-23A27BFBEAD4}" dt="2025-10-17T10:40:20.866" v="162" actId="20577"/>
        <pc:sldMkLst>
          <pc:docMk/>
          <pc:sldMk cId="2379189327" sldId="303"/>
        </pc:sldMkLst>
      </pc:sldChg>
      <pc:sldChg chg="modSp mod modNotes modNotesTx">
        <pc:chgData name="Salma Boudount" userId="0f872782-4748-4984-810d-3756c93c8ae2" providerId="ADAL" clId="{272221D5-100B-5083-AEFE-23A27BFBEAD4}" dt="2025-10-17T10:44:47.948" v="188" actId="20577"/>
        <pc:sldMkLst>
          <pc:docMk/>
          <pc:sldMk cId="1231108136" sldId="304"/>
        </pc:sldMkLst>
      </pc:sldChg>
      <pc:sldChg chg="modSp mod">
        <pc:chgData name="Salma Boudount" userId="0f872782-4748-4984-810d-3756c93c8ae2" providerId="ADAL" clId="{272221D5-100B-5083-AEFE-23A27BFBEAD4}" dt="2025-10-15T17:24:00.158" v="28" actId="20577"/>
        <pc:sldMkLst>
          <pc:docMk/>
          <pc:sldMk cId="18710555" sldId="305"/>
        </pc:sldMkLst>
      </pc:sldChg>
      <pc:sldChg chg="modSp mod modNotes">
        <pc:chgData name="Salma Boudount" userId="0f872782-4748-4984-810d-3756c93c8ae2" providerId="ADAL" clId="{272221D5-100B-5083-AEFE-23A27BFBEAD4}" dt="2025-10-17T10:46:51.199" v="206" actId="20577"/>
        <pc:sldMkLst>
          <pc:docMk/>
          <pc:sldMk cId="4194945820" sldId="306"/>
        </pc:sldMkLst>
      </pc:sldChg>
      <pc:sldChg chg="modSp mod modNotes">
        <pc:chgData name="Salma Boudount" userId="0f872782-4748-4984-810d-3756c93c8ae2" providerId="ADAL" clId="{272221D5-100B-5083-AEFE-23A27BFBEAD4}" dt="2025-10-17T10:46:03.109" v="200" actId="20577"/>
        <pc:sldMkLst>
          <pc:docMk/>
          <pc:sldMk cId="2488050769" sldId="307"/>
        </pc:sldMkLst>
        <pc:spChg chg="mod">
          <ac:chgData name="Salma Boudount" userId="0f872782-4748-4984-810d-3756c93c8ae2" providerId="ADAL" clId="{272221D5-100B-5083-AEFE-23A27BFBEAD4}" dt="2025-10-15T17:24:12.203" v="29" actId="20577"/>
          <ac:spMkLst>
            <pc:docMk/>
            <pc:sldMk cId="2488050769" sldId="307"/>
            <ac:spMk id="32" creationId="{AC4CB300-188B-B44A-46B5-96018195B9B5}"/>
          </ac:spMkLst>
        </pc:spChg>
      </pc:sldChg>
      <pc:sldChg chg="modSp mod">
        <pc:chgData name="Salma Boudount" userId="0f872782-4748-4984-810d-3756c93c8ae2" providerId="ADAL" clId="{272221D5-100B-5083-AEFE-23A27BFBEAD4}" dt="2025-10-15T17:24:22.312" v="31" actId="20577"/>
        <pc:sldMkLst>
          <pc:docMk/>
          <pc:sldMk cId="4095023720" sldId="308"/>
        </pc:sldMkLst>
      </pc:sldChg>
      <pc:sldChg chg="modSp mod modNotes">
        <pc:chgData name="Salma Boudount" userId="0f872782-4748-4984-810d-3756c93c8ae2" providerId="ADAL" clId="{272221D5-100B-5083-AEFE-23A27BFBEAD4}" dt="2025-10-17T10:48:07.103" v="213" actId="20577"/>
        <pc:sldMkLst>
          <pc:docMk/>
          <pc:sldMk cId="1389846995" sldId="309"/>
        </pc:sldMkLst>
      </pc:sldChg>
      <pc:sldChg chg="modSp mod modNotes">
        <pc:chgData name="Salma Boudount" userId="0f872782-4748-4984-810d-3756c93c8ae2" providerId="ADAL" clId="{272221D5-100B-5083-AEFE-23A27BFBEAD4}" dt="2025-10-17T10:48:56.892" v="223" actId="20577"/>
        <pc:sldMkLst>
          <pc:docMk/>
          <pc:sldMk cId="2439534013" sldId="310"/>
        </pc:sldMkLst>
      </pc:sldChg>
      <pc:sldChg chg="modSp mod modNotes">
        <pc:chgData name="Salma Boudount" userId="0f872782-4748-4984-810d-3756c93c8ae2" providerId="ADAL" clId="{272221D5-100B-5083-AEFE-23A27BFBEAD4}" dt="2025-10-17T10:49:08.594" v="224" actId="20577"/>
        <pc:sldMkLst>
          <pc:docMk/>
          <pc:sldMk cId="3999261407" sldId="311"/>
        </pc:sldMkLst>
        <pc:spChg chg="mod">
          <ac:chgData name="Salma Boudount" userId="0f872782-4748-4984-810d-3756c93c8ae2" providerId="ADAL" clId="{272221D5-100B-5083-AEFE-23A27BFBEAD4}" dt="2025-10-15T17:27:59.895" v="60" actId="20577"/>
          <ac:spMkLst>
            <pc:docMk/>
            <pc:sldMk cId="3999261407" sldId="311"/>
            <ac:spMk id="35" creationId="{A4FFD99B-9871-7E6A-DA15-B97F5518ECA8}"/>
          </ac:spMkLst>
        </pc:spChg>
        <pc:spChg chg="mod">
          <ac:chgData name="Salma Boudount" userId="0f872782-4748-4984-810d-3756c93c8ae2" providerId="ADAL" clId="{272221D5-100B-5083-AEFE-23A27BFBEAD4}" dt="2025-10-15T17:28:05.854" v="61" actId="20577"/>
          <ac:spMkLst>
            <pc:docMk/>
            <pc:sldMk cId="3999261407" sldId="311"/>
            <ac:spMk id="49" creationId="{2184F00F-8B6C-11E7-2680-62B769DE710A}"/>
          </ac:spMkLst>
        </pc:spChg>
      </pc:sldChg>
      <pc:sldChg chg="modSp mod modNotes">
        <pc:chgData name="Salma Boudount" userId="0f872782-4748-4984-810d-3756c93c8ae2" providerId="ADAL" clId="{272221D5-100B-5083-AEFE-23A27BFBEAD4}" dt="2025-10-17T10:49:39.112" v="229"/>
        <pc:sldMkLst>
          <pc:docMk/>
          <pc:sldMk cId="937294173" sldId="312"/>
        </pc:sldMkLst>
      </pc:sldChg>
      <pc:sldChg chg="modSp mod">
        <pc:chgData name="Salma Boudount" userId="0f872782-4748-4984-810d-3756c93c8ae2" providerId="ADAL" clId="{272221D5-100B-5083-AEFE-23A27BFBEAD4}" dt="2025-10-15T17:24:39.110" v="36" actId="20577"/>
        <pc:sldMkLst>
          <pc:docMk/>
          <pc:sldMk cId="2549465398" sldId="313"/>
        </pc:sldMkLst>
      </pc:sldChg>
      <pc:sldChg chg="modSp mod modNotes">
        <pc:chgData name="Salma Boudount" userId="0f872782-4748-4984-810d-3756c93c8ae2" providerId="ADAL" clId="{272221D5-100B-5083-AEFE-23A27BFBEAD4}" dt="2025-10-17T10:50:40.404" v="232" actId="20577"/>
        <pc:sldMkLst>
          <pc:docMk/>
          <pc:sldMk cId="2602432883" sldId="314"/>
        </pc:sldMkLst>
        <pc:spChg chg="mod">
          <ac:chgData name="Salma Boudount" userId="0f872782-4748-4984-810d-3756c93c8ae2" providerId="ADAL" clId="{272221D5-100B-5083-AEFE-23A27BFBEAD4}" dt="2025-10-15T17:24:41.845" v="37" actId="20577"/>
          <ac:spMkLst>
            <pc:docMk/>
            <pc:sldMk cId="2602432883" sldId="314"/>
            <ac:spMk id="39" creationId="{94B84D17-DC01-2588-4945-1C63AC28D632}"/>
          </ac:spMkLst>
        </pc:spChg>
      </pc:sldChg>
      <pc:sldChg chg="modSp mod modNotes">
        <pc:chgData name="Salma Boudount" userId="0f872782-4748-4984-810d-3756c93c8ae2" providerId="ADAL" clId="{272221D5-100B-5083-AEFE-23A27BFBEAD4}" dt="2025-10-17T10:51:47.046" v="244" actId="20577"/>
        <pc:sldMkLst>
          <pc:docMk/>
          <pc:sldMk cId="1395578617" sldId="316"/>
        </pc:sldMkLst>
      </pc:sldChg>
      <pc:sldChg chg="modSp mod modNotes">
        <pc:chgData name="Salma Boudount" userId="0f872782-4748-4984-810d-3756c93c8ae2" providerId="ADAL" clId="{272221D5-100B-5083-AEFE-23A27BFBEAD4}" dt="2025-10-17T10:53:10.103" v="257" actId="20577"/>
        <pc:sldMkLst>
          <pc:docMk/>
          <pc:sldMk cId="488412691" sldId="317"/>
        </pc:sldMkLst>
      </pc:sldChg>
      <pc:sldChg chg="modSp mod modNotes">
        <pc:chgData name="Salma Boudount" userId="0f872782-4748-4984-810d-3756c93c8ae2" providerId="ADAL" clId="{272221D5-100B-5083-AEFE-23A27BFBEAD4}" dt="2025-10-17T10:53:56.433" v="277" actId="20577"/>
        <pc:sldMkLst>
          <pc:docMk/>
          <pc:sldMk cId="1730003130" sldId="318"/>
        </pc:sldMkLst>
      </pc:sldChg>
      <pc:sldChg chg="modSp mod modNotes">
        <pc:chgData name="Salma Boudount" userId="0f872782-4748-4984-810d-3756c93c8ae2" providerId="ADAL" clId="{272221D5-100B-5083-AEFE-23A27BFBEAD4}" dt="2025-10-17T10:55:22.596" v="296" actId="20577"/>
        <pc:sldMkLst>
          <pc:docMk/>
          <pc:sldMk cId="540172779" sldId="319"/>
        </pc:sldMkLst>
      </pc:sldChg>
      <pc:sldChg chg="modSp mod modNotes">
        <pc:chgData name="Salma Boudount" userId="0f872782-4748-4984-810d-3756c93c8ae2" providerId="ADAL" clId="{272221D5-100B-5083-AEFE-23A27BFBEAD4}" dt="2025-10-17T10:56:21.260" v="313"/>
        <pc:sldMkLst>
          <pc:docMk/>
          <pc:sldMk cId="570262118" sldId="320"/>
        </pc:sldMkLst>
      </pc:sldChg>
      <pc:sldChg chg="modSp mod modNotes">
        <pc:chgData name="Salma Boudount" userId="0f872782-4748-4984-810d-3756c93c8ae2" providerId="ADAL" clId="{272221D5-100B-5083-AEFE-23A27BFBEAD4}" dt="2025-10-17T10:56:51.387" v="327" actId="20577"/>
        <pc:sldMkLst>
          <pc:docMk/>
          <pc:sldMk cId="1825725393" sldId="321"/>
        </pc:sldMkLst>
      </pc:sldChg>
      <pc:sldChg chg="modSp mod modNotes">
        <pc:chgData name="Salma Boudount" userId="0f872782-4748-4984-810d-3756c93c8ae2" providerId="ADAL" clId="{272221D5-100B-5083-AEFE-23A27BFBEAD4}" dt="2025-10-17T10:58:51.288" v="338" actId="20577"/>
        <pc:sldMkLst>
          <pc:docMk/>
          <pc:sldMk cId="2193326786" sldId="323"/>
        </pc:sldMkLst>
        <pc:spChg chg="mod">
          <ac:chgData name="Salma Boudount" userId="0f872782-4748-4984-810d-3756c93c8ae2" providerId="ADAL" clId="{272221D5-100B-5083-AEFE-23A27BFBEAD4}" dt="2025-10-15T17:30:03.871" v="63" actId="20577"/>
          <ac:spMkLst>
            <pc:docMk/>
            <pc:sldMk cId="2193326786" sldId="323"/>
            <ac:spMk id="3" creationId="{78A0C50D-0425-EC35-84A5-28B9AECEA356}"/>
          </ac:spMkLst>
        </pc:spChg>
      </pc:sldChg>
      <pc:sldChg chg="modSp mod modNotes">
        <pc:chgData name="Salma Boudount" userId="0f872782-4748-4984-810d-3756c93c8ae2" providerId="ADAL" clId="{272221D5-100B-5083-AEFE-23A27BFBEAD4}" dt="2025-10-17T10:51:40.379" v="242" actId="20577"/>
        <pc:sldMkLst>
          <pc:docMk/>
          <pc:sldMk cId="2432719569" sldId="324"/>
        </pc:sldMkLst>
      </pc:sldChg>
      <pc:sldChg chg="modSp mod modNotes">
        <pc:chgData name="Salma Boudount" userId="0f872782-4748-4984-810d-3756c93c8ae2" providerId="ADAL" clId="{272221D5-100B-5083-AEFE-23A27BFBEAD4}" dt="2025-10-17T10:57:27.427" v="330" actId="20577"/>
        <pc:sldMkLst>
          <pc:docMk/>
          <pc:sldMk cId="1152320487"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75073102236934E-2"/>
          <c:y val="2.9093276358942381E-2"/>
          <c:w val="0.90892503280839898"/>
          <c:h val="0.87186171259842515"/>
        </c:manualLayout>
      </c:layout>
      <c:lineChart>
        <c:grouping val="stacked"/>
        <c:varyColors val="0"/>
        <c:ser>
          <c:idx val="0"/>
          <c:order val="0"/>
          <c:tx>
            <c:strRef>
              <c:f>Hoja1!$B$1</c:f>
              <c:strCache>
                <c:ptCount val="1"/>
                <c:pt idx="0">
                  <c:v>1000</c:v>
                </c:pt>
              </c:strCache>
            </c:strRef>
          </c:tx>
          <c:spPr>
            <a:ln w="28575" cap="rnd">
              <a:solidFill>
                <a:schemeClr val="accent1"/>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Hoja1!$B$2:$B$7</c:f>
              <c:numCache>
                <c:formatCode>General</c:formatCode>
                <c:ptCount val="6"/>
                <c:pt idx="0">
                  <c:v>1000</c:v>
                </c:pt>
                <c:pt idx="1">
                  <c:v>800</c:v>
                </c:pt>
                <c:pt idx="2">
                  <c:v>960</c:v>
                </c:pt>
                <c:pt idx="3">
                  <c:v>1200</c:v>
                </c:pt>
                <c:pt idx="4">
                  <c:v>1300</c:v>
                </c:pt>
                <c:pt idx="5">
                  <c:v>910</c:v>
                </c:pt>
              </c:numCache>
            </c:numRef>
          </c:val>
          <c:smooth val="0"/>
          <c:extLst>
            <c:ext xmlns:c16="http://schemas.microsoft.com/office/drawing/2014/chart" uri="{C3380CC4-5D6E-409C-BE32-E72D297353CC}">
              <c16:uniqueId val="{00000000-854A-1946-BA86-E7510BFB7600}"/>
            </c:ext>
          </c:extLst>
        </c:ser>
        <c:ser>
          <c:idx val="1"/>
          <c:order val="1"/>
          <c:tx>
            <c:strRef>
              <c:f>Hoja1!$C$1</c:f>
              <c:strCache>
                <c:ptCount val="1"/>
                <c:pt idx="0">
                  <c:v>Columna2</c:v>
                </c:pt>
              </c:strCache>
            </c:strRef>
          </c:tx>
          <c:spPr>
            <a:ln w="28575" cap="rnd">
              <a:solidFill>
                <a:schemeClr val="accent2"/>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Hoja1!$C$2:$C$7</c:f>
              <c:numCache>
                <c:formatCode>General</c:formatCode>
                <c:ptCount val="6"/>
              </c:numCache>
            </c:numRef>
          </c:val>
          <c:smooth val="0"/>
          <c:extLst>
            <c:ext xmlns:c16="http://schemas.microsoft.com/office/drawing/2014/chart" uri="{C3380CC4-5D6E-409C-BE32-E72D297353CC}">
              <c16:uniqueId val="{00000001-854A-1946-BA86-E7510BFB7600}"/>
            </c:ext>
          </c:extLst>
        </c:ser>
        <c:ser>
          <c:idx val="2"/>
          <c:order val="2"/>
          <c:tx>
            <c:strRef>
              <c:f>Hoja1!$D$1</c:f>
              <c:strCache>
                <c:ptCount val="1"/>
                <c:pt idx="0">
                  <c:v>Columna3</c:v>
                </c:pt>
              </c:strCache>
            </c:strRef>
          </c:tx>
          <c:spPr>
            <a:ln w="28575" cap="rnd">
              <a:solidFill>
                <a:srgbClr val="FF4A00"/>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Hoja1!$D$2:$D$7</c:f>
              <c:numCache>
                <c:formatCode>General</c:formatCode>
                <c:ptCount val="6"/>
              </c:numCache>
            </c:numRef>
          </c:val>
          <c:smooth val="0"/>
          <c:extLst>
            <c:ext xmlns:c16="http://schemas.microsoft.com/office/drawing/2014/chart" uri="{C3380CC4-5D6E-409C-BE32-E72D297353CC}">
              <c16:uniqueId val="{00000002-854A-1946-BA86-E7510BFB7600}"/>
            </c:ext>
          </c:extLst>
        </c:ser>
        <c:dLbls>
          <c:showLegendKey val="0"/>
          <c:showVal val="0"/>
          <c:showCatName val="0"/>
          <c:showSerName val="0"/>
          <c:showPercent val="0"/>
          <c:showBubbleSize val="0"/>
        </c:dLbls>
        <c:smooth val="0"/>
        <c:axId val="1833524159"/>
        <c:axId val="1833526431"/>
      </c:lineChart>
      <c:catAx>
        <c:axId val="183352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P Neue Montreal Book" pitchFamily="2" charset="77"/>
                <a:ea typeface="PP Neue Montreal Book" pitchFamily="2" charset="77"/>
                <a:cs typeface="+mn-cs"/>
              </a:defRPr>
            </a:pPr>
            <a:endParaRPr lang="es-ES"/>
          </a:p>
        </c:txPr>
        <c:crossAx val="1833526431"/>
        <c:crosses val="autoZero"/>
        <c:auto val="1"/>
        <c:lblAlgn val="ctr"/>
        <c:lblOffset val="100"/>
        <c:noMultiLvlLbl val="0"/>
      </c:catAx>
      <c:valAx>
        <c:axId val="1833526431"/>
        <c:scaling>
          <c:orientation val="minMax"/>
          <c:max val="1400"/>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P Neue Montreal Book" pitchFamily="2" charset="77"/>
                <a:ea typeface="PP Neue Montreal Book" pitchFamily="2" charset="77"/>
                <a:cs typeface="+mn-cs"/>
              </a:defRPr>
            </a:pPr>
            <a:endParaRPr lang="es-ES"/>
          </a:p>
        </c:txPr>
        <c:crossAx val="1833524159"/>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6DE56-7D21-2B40-BDF2-A38BE916C027}" type="datetimeFigureOut">
              <a:rPr lang="es-ES" smtClean="0"/>
              <a:t>22/10/2025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D1E07-F10C-4E44-892F-EE9870089DB9}" type="slidenum">
              <a:rPr lang="es-ES" smtClean="0"/>
              <a:t>‹Nº›</a:t>
            </a:fld>
            <a:endParaRPr lang="es-ES"/>
          </a:p>
        </p:txBody>
      </p:sp>
    </p:spTree>
    <p:extLst>
      <p:ext uri="{BB962C8B-B14F-4D97-AF65-F5344CB8AC3E}">
        <p14:creationId xmlns:p14="http://schemas.microsoft.com/office/powerpoint/2010/main" val="3864643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b="1" dirty="0"/>
              <a:t>Presenti’s</a:t>
            </a:r>
            <a:r>
              <a:rPr lang="ca-ES" dirty="0"/>
              <a:t>: nom i descripció ràpida del que fa a la seva feina. És important que els estudiants vegin que els parla un professional del sector financer. Tingui en compte que malgrat que treballi per a una entitat financera </a:t>
            </a:r>
            <a:r>
              <a:rPr lang="ca-ES" b="1" dirty="0"/>
              <a:t>no pot fer cap acció comercial ni publicitària.</a:t>
            </a:r>
          </a:p>
          <a:p>
            <a:pPr>
              <a:defRPr/>
            </a:pPr>
            <a:endParaRPr lang="ca-ES" dirty="0"/>
          </a:p>
          <a:p>
            <a:pPr>
              <a:defRPr/>
            </a:pPr>
            <a:r>
              <a:rPr lang="ca-ES" b="1" dirty="0"/>
              <a:t>(Recordi el decàleg del voluntari</a:t>
            </a:r>
            <a:r>
              <a:rPr lang="ca-ES" dirty="0"/>
              <a:t>). </a:t>
            </a:r>
          </a:p>
          <a:p>
            <a:pPr algn="just">
              <a:defRPr/>
            </a:pPr>
            <a:endParaRPr lang="es-ES" altLang="es-ES" b="1" dirty="0">
              <a:latin typeface="Calibri Light" panose="020F0302020204030204" pitchFamily="34" charset="0"/>
              <a:ea typeface="ＭＳ Ｐゴシック" panose="020B0600070205080204" pitchFamily="34" charset="-128"/>
            </a:endParaRP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a:t>
            </a:fld>
            <a:endParaRPr lang="es-ES"/>
          </a:p>
        </p:txBody>
      </p:sp>
    </p:spTree>
    <p:extLst>
      <p:ext uri="{BB962C8B-B14F-4D97-AF65-F5344CB8AC3E}">
        <p14:creationId xmlns:p14="http://schemas.microsoft.com/office/powerpoint/2010/main" val="62558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Presentem en Pau, un amic de la Patrícia, ha començat a treballar en una empresa del sector de les noves tecnologies. </a:t>
            </a:r>
          </a:p>
          <a:p>
            <a:pPr>
              <a:defRPr/>
            </a:pPr>
            <a:r>
              <a:rPr lang="ca-ES" dirty="0"/>
              <a:t>Li explica a la Patrícia que tots, en el nostre dia a dia, podem actuar de manera sostenible, tant les empreses com les persones.</a:t>
            </a:r>
          </a:p>
          <a:p>
            <a:pPr>
              <a:defRPr/>
            </a:pPr>
            <a:endParaRPr lang="ca-ES" dirty="0"/>
          </a:p>
          <a:p>
            <a:pPr>
              <a:defRPr/>
            </a:pPr>
            <a:r>
              <a:rPr lang="ca-ES" dirty="0"/>
              <a:t>El sistema més conegut és el lineal: produir – fer servir – llençar</a:t>
            </a:r>
          </a:p>
          <a:p>
            <a:pPr>
              <a:defRPr/>
            </a:pPr>
            <a:endParaRPr lang="ca-ES" dirty="0"/>
          </a:p>
          <a:p>
            <a:pPr>
              <a:defRPr/>
            </a:pPr>
            <a:r>
              <a:rPr lang="ca-ES" dirty="0"/>
              <a:t>En canvi, el </a:t>
            </a:r>
            <a:r>
              <a:rPr lang="ca-ES" b="1" dirty="0"/>
              <a:t>sistema circular</a:t>
            </a:r>
            <a:r>
              <a:rPr lang="ca-ES" dirty="0"/>
              <a:t> es basa a imitar la natura, on res es malgasta i tot es reutilitza.</a:t>
            </a:r>
          </a:p>
          <a:p>
            <a:pPr>
              <a:defRPr/>
            </a:pPr>
            <a:endParaRPr lang="ca-ES" dirty="0"/>
          </a:p>
          <a:p>
            <a:pPr>
              <a:defRPr/>
            </a:pPr>
            <a:r>
              <a:rPr lang="ca-ES" b="1" dirty="0"/>
              <a:t>Què són les 7R</a:t>
            </a:r>
            <a:r>
              <a:rPr lang="ca-ES" dirty="0"/>
              <a:t>? Avancem en la diapositiva per mostrar les paraules.</a:t>
            </a:r>
          </a:p>
          <a:p>
            <a:pPr>
              <a:defRPr/>
            </a:pPr>
            <a:endParaRPr lang="ca-ES" dirty="0"/>
          </a:p>
          <a:p>
            <a:pPr>
              <a:defRPr/>
            </a:pPr>
            <a:r>
              <a:rPr lang="ca-ES" dirty="0"/>
              <a:t>Cal tenir present en el nostre dia a dia les 7R ens fan ser més respectuosos amb el medi ambient, donar noves oportunitats i usos a materials o objectes que ja tenim. A més ens permet estalviar.</a:t>
            </a:r>
          </a:p>
          <a:p>
            <a:pPr>
              <a:defRPr/>
            </a:pPr>
            <a:endParaRPr lang="ca-ES" dirty="0"/>
          </a:p>
          <a:p>
            <a:pPr>
              <a:defRPr/>
            </a:pPr>
            <a:r>
              <a:rPr lang="ca-ES" dirty="0"/>
              <a:t>Demani als alumnes que donin exemples de com apliquen en el dia a dia l’economia circular. Alguns potser són els que es mostren a continuació:</a:t>
            </a:r>
          </a:p>
          <a:p>
            <a:pPr>
              <a:defRPr/>
            </a:pPr>
            <a:endParaRPr lang="ca-ES" b="1" dirty="0"/>
          </a:p>
          <a:p>
            <a:pPr>
              <a:buFont typeface="Arial" pitchFamily="34" charset="0"/>
              <a:buChar char="•"/>
              <a:defRPr/>
            </a:pPr>
            <a:r>
              <a:rPr lang="ca-ES" b="1" dirty="0"/>
              <a:t> Reutilitzar</a:t>
            </a:r>
            <a:r>
              <a:rPr lang="ca-ES" dirty="0"/>
              <a:t>: es tracta de donar una segona vida als productes després d’un primer ús. A més a més abans de llençar res que no necessitem podem preguntar als amics i familiars si ho necessiten (un moble, un electrodomèstic...).</a:t>
            </a:r>
          </a:p>
          <a:p>
            <a:pPr>
              <a:buFont typeface="Arial" pitchFamily="34" charset="0"/>
              <a:buChar char="•"/>
              <a:defRPr/>
            </a:pPr>
            <a:r>
              <a:rPr lang="ca-ES" b="1" dirty="0"/>
              <a:t> Renovar</a:t>
            </a:r>
            <a:r>
              <a:rPr lang="ca-ES" dirty="0"/>
              <a:t>: actualitzar objectes vells o que ja no fem servir per donar-los un ús nou. Per exemple, es trenca la nansa d’una tassa, podem fer servir la tassa com a test, els pots de vidre de llegums els podem tornar a fer servir.  </a:t>
            </a:r>
          </a:p>
          <a:p>
            <a:pPr>
              <a:buFont typeface="Arial" pitchFamily="34" charset="0"/>
              <a:buChar char="•"/>
              <a:defRPr/>
            </a:pPr>
            <a:r>
              <a:rPr lang="ca-ES" b="1" dirty="0"/>
              <a:t> Reduir</a:t>
            </a:r>
            <a:r>
              <a:rPr lang="ca-ES" dirty="0"/>
              <a:t>: si consumim d’acord amb el que necessitem es generen menys residus. Sempre que sigui possible optem per envasos grans en lloc de molts i petits, podem anar a comprar amb bosses de roba o reutilitzables. A més. També, podem reduir la despesa energètica (aigua i electricitat), desendollar aparells que no estem fent servir.</a:t>
            </a:r>
          </a:p>
          <a:p>
            <a:pPr>
              <a:buFont typeface="Arial" pitchFamily="34" charset="0"/>
              <a:buChar char="•"/>
              <a:defRPr/>
            </a:pPr>
            <a:r>
              <a:rPr lang="ca-ES" b="1" dirty="0"/>
              <a:t> Reparar</a:t>
            </a:r>
            <a:r>
              <a:rPr lang="ca-ES" dirty="0"/>
              <a:t>: quan alguna cosa s’espatlla, podem intentar donar-li una segona vida, per exemple arreglar el mòbil en lloc de comprar-ne un de nou.</a:t>
            </a:r>
          </a:p>
          <a:p>
            <a:pPr>
              <a:buFont typeface="Arial" pitchFamily="34" charset="0"/>
              <a:buChar char="•"/>
              <a:defRPr/>
            </a:pPr>
            <a:r>
              <a:rPr lang="ca-ES" b="1" dirty="0"/>
              <a:t> Recuperar</a:t>
            </a:r>
            <a:r>
              <a:rPr lang="ca-ES" dirty="0"/>
              <a:t>: materials que han quedat oblidats o no es fan servir i donar-los una nova vida. Un palet pot fer-se servir com una taula d’exterior o un seient.</a:t>
            </a:r>
          </a:p>
          <a:p>
            <a:pPr>
              <a:buFont typeface="Arial" pitchFamily="34" charset="0"/>
              <a:buChar char="•"/>
              <a:defRPr/>
            </a:pPr>
            <a:r>
              <a:rPr lang="ca-ES" b="1" dirty="0"/>
              <a:t> Reciclar</a:t>
            </a:r>
            <a:r>
              <a:rPr lang="ca-ES" dirty="0"/>
              <a:t>: a casa podem reciclar moltes coses: el vidre, el paper, el plàstic, l’oli usat o els medicaments entre d’altres. A més, quan comprem podem fixar-nos si els productes estan fabricats amb materials reciclats.</a:t>
            </a:r>
          </a:p>
          <a:p>
            <a:pPr>
              <a:buFont typeface="Arial" pitchFamily="34" charset="0"/>
              <a:buChar char="•"/>
              <a:defRPr/>
            </a:pPr>
            <a:r>
              <a:rPr lang="ca-ES" b="1" dirty="0"/>
              <a:t> Redissenyar</a:t>
            </a:r>
            <a:r>
              <a:rPr lang="ca-ES" dirty="0"/>
              <a:t>: consisteix a introduir l’ecologia en el disseny. Els productes es dissenyen i es fabriquen tenint en compte el medi ambient i l’impacte que s’hi fa. Es pretén que els productes siguin sostenibles. S’aplica més a les empreses.</a:t>
            </a:r>
          </a:p>
          <a:p>
            <a:pPr>
              <a:defRPr/>
            </a:pPr>
            <a:r>
              <a:rPr lang="ca-ES" dirty="0"/>
              <a:t> </a:t>
            </a:r>
          </a:p>
          <a:p>
            <a:pPr>
              <a:defRPr/>
            </a:pPr>
            <a:r>
              <a:rPr lang="ca-ES" b="1" dirty="0"/>
              <a:t>Nota per al voluntari (no és informació per als alumnes):</a:t>
            </a:r>
            <a:endParaRPr lang="ca-ES" dirty="0"/>
          </a:p>
          <a:p>
            <a:pPr>
              <a:defRPr/>
            </a:pPr>
            <a:endParaRPr lang="ca-ES" dirty="0"/>
          </a:p>
          <a:p>
            <a:pPr>
              <a:buFont typeface="Arial" pitchFamily="34" charset="0"/>
              <a:buChar char="•"/>
              <a:defRPr/>
            </a:pPr>
            <a:r>
              <a:rPr lang="ca-ES" dirty="0"/>
              <a:t> Tots els conceptes que es treballen a la diapositiva s’interrelacionen amb la sostenibilitat, l’objectiu de l’economia circular és que tant els materials com els recursos es mantinguin en l’economia el temps més llarg possible, aconseguint generar molt pocs residus.</a:t>
            </a:r>
          </a:p>
          <a:p>
            <a:pPr>
              <a:defRPr/>
            </a:pPr>
            <a:endParaRPr lang="ca-ES" dirty="0"/>
          </a:p>
          <a:p>
            <a:pPr>
              <a:buFont typeface="Arial" pitchFamily="34" charset="0"/>
              <a:buChar char="•"/>
              <a:defRPr/>
            </a:pPr>
            <a:r>
              <a:rPr lang="ca-ES" dirty="0"/>
              <a:t> Quan parlem de l’economia circular, referida a les empreses, el 80 % dels impactes ecològics i socials es determinen en la fase de disseny dels productes i els models de negoci. Per això és vital tenir en compte la producció des de la idea de creació del producte i els seus possibles efectes mediambientals. El reciclatge és l’estratègia de menys valor dins de l’economia circular.</a:t>
            </a:r>
          </a:p>
          <a:p>
            <a:pPr>
              <a:buFont typeface="Arial" panose="020B0604020202020204" pitchFamily="34" charset="0"/>
              <a:buNone/>
              <a:defRPr/>
            </a:pPr>
            <a:endParaRPr lang="es-ES" altLang="es-ES" dirty="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10</a:t>
            </a:fld>
            <a:endParaRPr lang="es-ES"/>
          </a:p>
        </p:txBody>
      </p:sp>
    </p:spTree>
    <p:extLst>
      <p:ext uri="{BB962C8B-B14F-4D97-AF65-F5344CB8AC3E}">
        <p14:creationId xmlns:p14="http://schemas.microsoft.com/office/powerpoint/2010/main" val="280818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Tal com hem vist en la introducció d’aquest taller, en aquest apartat parlarem d’un dels criteris més importants a tenir en compte abans de prendre una decisió d’inversió: </a:t>
            </a:r>
            <a:r>
              <a:rPr lang="ca-ES" b="1" dirty="0"/>
              <a:t>el binomi risc-rendibilitat.</a:t>
            </a:r>
          </a:p>
          <a:p>
            <a:pPr>
              <a:defRPr/>
            </a:pPr>
            <a:endParaRPr lang="ca-ES" dirty="0"/>
          </a:p>
          <a:p>
            <a:pPr>
              <a:defRPr/>
            </a:pPr>
            <a:r>
              <a:rPr lang="ca-ES" b="1" i="1" dirty="0"/>
              <a:t>No existeix inversió sense risc. </a:t>
            </a:r>
            <a:r>
              <a:rPr lang="ca-ES" i="1" dirty="0"/>
              <a:t>Repetim:</a:t>
            </a:r>
            <a:r>
              <a:rPr lang="ca-ES" b="1" i="1" dirty="0"/>
              <a:t> </a:t>
            </a:r>
            <a:r>
              <a:rPr lang="ca-ES" i="1" dirty="0"/>
              <a:t>No existeix inversió sense risc. </a:t>
            </a:r>
            <a:r>
              <a:rPr lang="ca-ES" dirty="0"/>
              <a:t>Dit això, algunes inversions comporten més risc que d’altres. Com més gran és el risc d’una inversió, més gran ha de ser la rendibilitat potencial perquè sigui atractiva als inversors. Cada inversor ha de decidir el nivell de risc que està disposat a assumir en la cerca de rendibilitats més altes. Aquesta tolerància al risc pot variar en funció de l’etapa de la vida de l’individu i dels seus objectius i responsabilitats. S’ha de considerar la capacitat d’absorbir una possible pèrdua del capital.</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11</a:t>
            </a:fld>
            <a:endParaRPr lang="es-ES"/>
          </a:p>
        </p:txBody>
      </p:sp>
    </p:spTree>
    <p:extLst>
      <p:ext uri="{BB962C8B-B14F-4D97-AF65-F5344CB8AC3E}">
        <p14:creationId xmlns:p14="http://schemas.microsoft.com/office/powerpoint/2010/main" val="24983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El grau de tolerància al risc de cada persona defineix el nostre </a:t>
            </a:r>
            <a:r>
              <a:rPr lang="ca-ES" b="1" dirty="0"/>
              <a:t>perfil d’inversor</a:t>
            </a:r>
            <a:r>
              <a:rPr lang="ca-ES" dirty="0"/>
              <a:t>, sobre la base dels nostres objectius i la nostra personalitat. Per això, les persones invertim els diners de manera diferent. Determinar el </a:t>
            </a:r>
            <a:r>
              <a:rPr lang="ca-ES" b="1" dirty="0"/>
              <a:t>perfil de risc</a:t>
            </a:r>
            <a:r>
              <a:rPr lang="ca-ES" dirty="0"/>
              <a:t> és el punt de partida pel qual qualsevol estalviador hauria d’iniciar un procés d’inversió. </a:t>
            </a:r>
          </a:p>
          <a:p>
            <a:pPr>
              <a:defRPr/>
            </a:pPr>
            <a:endParaRPr lang="ca-ES" dirty="0"/>
          </a:p>
          <a:p>
            <a:pPr>
              <a:defRPr/>
            </a:pPr>
            <a:r>
              <a:rPr lang="ca-ES" dirty="0"/>
              <a:t>Presenti als alumnes el cas de la Violeta, </a:t>
            </a:r>
            <a:r>
              <a:rPr lang="ca-ES" dirty="0" err="1"/>
              <a:t>l’Olaia</a:t>
            </a:r>
            <a:r>
              <a:rPr lang="ca-ES" dirty="0"/>
              <a:t> i en David.</a:t>
            </a:r>
          </a:p>
          <a:p>
            <a:pPr>
              <a:defRPr/>
            </a:pPr>
            <a:endParaRPr lang="ca-ES" dirty="0"/>
          </a:p>
          <a:p>
            <a:pPr>
              <a:defRPr/>
            </a:pPr>
            <a:r>
              <a:rPr lang="ca-ES" dirty="0"/>
              <a:t>«La Violeta, </a:t>
            </a:r>
            <a:r>
              <a:rPr lang="ca-ES" dirty="0" err="1"/>
              <a:t>l’Olaia</a:t>
            </a:r>
            <a:r>
              <a:rPr lang="ca-ES" dirty="0"/>
              <a:t> i en David estan programant les activitats per al viatge de fi de curs. Tots tres són aficionats als esports de muntanya i els faria il·lusió fer una excursió pel Parc Nacional dels Pics d’Europa. Es por recórrer el parc </a:t>
            </a:r>
            <a:r>
              <a:rPr lang="ca-ES" b="1" dirty="0"/>
              <a:t>a peu</a:t>
            </a:r>
            <a:r>
              <a:rPr lang="ca-ES" dirty="0"/>
              <a:t>, també hi ha la possibilitat de llogar a un preu molt econòmic una </a:t>
            </a:r>
            <a:r>
              <a:rPr lang="ca-ES" b="1" dirty="0"/>
              <a:t>bicicleta</a:t>
            </a:r>
            <a:r>
              <a:rPr lang="ca-ES" dirty="0"/>
              <a:t> de muntanya o fer la ruta a </a:t>
            </a:r>
            <a:r>
              <a:rPr lang="ca-ES" b="1" dirty="0"/>
              <a:t>cavall</a:t>
            </a:r>
            <a:r>
              <a:rPr lang="ca-ES" dirty="0"/>
              <a:t>, ja que l’extensió del parc és molt gran. No tenen previst acampar, així que hauran de tornar el mateix dia. Tenint en compte els avantatges i els riscos de cada alternativa: </a:t>
            </a:r>
            <a:r>
              <a:rPr lang="ca-ES" b="1" dirty="0"/>
              <a:t>quina opció escolliríeu per fer el recorregut?</a:t>
            </a:r>
            <a:r>
              <a:rPr lang="ca-ES" dirty="0"/>
              <a:t>»</a:t>
            </a:r>
          </a:p>
          <a:p>
            <a:pPr>
              <a:defRPr/>
            </a:pPr>
            <a:endParaRPr lang="ca-ES" dirty="0"/>
          </a:p>
          <a:p>
            <a:pPr>
              <a:defRPr/>
            </a:pPr>
            <a:r>
              <a:rPr lang="ca-ES" dirty="0"/>
              <a:t>Deixi 5 minuts als alumnes perquè en grups reduïts puguin llistar els avantatges i els inconvenients de cada alternativa. Després ho han de posar en comú a la pissarra.</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12</a:t>
            </a:fld>
            <a:endParaRPr lang="es-ES"/>
          </a:p>
        </p:txBody>
      </p:sp>
    </p:spTree>
    <p:extLst>
      <p:ext uri="{BB962C8B-B14F-4D97-AF65-F5344CB8AC3E}">
        <p14:creationId xmlns:p14="http://schemas.microsoft.com/office/powerpoint/2010/main" val="9672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L’objectiu d’aquesta activitat és que els alumnes vegin que cada decisió comporta unes determinades conseqüències (binomi rendibilitat-risc) i que les nostres decisions han d’estar en consonància amb la nostra personalitat i els nostres objectius vitals.  És a dir, qui vulgui veure tot el parc no escollirà ni la bicicleta ni anar a peu; qui vulgui molta seguretat no escollirà el cavall. No es pot invertir sense risc i pretendre obtenir una rendibilitat molt superior a la del mercat. Cada decisió té els seus avantatges i inconvenients. I això no només passa en l’àmbit financer!</a:t>
            </a:r>
          </a:p>
          <a:p>
            <a:pPr algn="just"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13</a:t>
            </a:fld>
            <a:endParaRPr lang="es-ES"/>
          </a:p>
        </p:txBody>
      </p:sp>
    </p:spTree>
    <p:extLst>
      <p:ext uri="{BB962C8B-B14F-4D97-AF65-F5344CB8AC3E}">
        <p14:creationId xmlns:p14="http://schemas.microsoft.com/office/powerpoint/2010/main" val="23697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Pot presentar les conclusions de l’activitat associant el perfil de cada personatge de la manera següent:</a:t>
            </a:r>
          </a:p>
          <a:p>
            <a:pPr>
              <a:defRPr/>
            </a:pPr>
            <a:endParaRPr lang="ca-ES" dirty="0"/>
          </a:p>
          <a:p>
            <a:pPr>
              <a:buFont typeface="Arial" pitchFamily="34" charset="0"/>
              <a:buChar char="•"/>
              <a:defRPr/>
            </a:pPr>
            <a:r>
              <a:rPr lang="ca-ES" dirty="0"/>
              <a:t> En David ha decidit fer-ho a peu. Encara que farà un recorregut més curt (menys rendibilitat), està més tranquil perquè la probabilitat patir una caiguda i fer-se mal és pràcticament mínima (menys risc). </a:t>
            </a:r>
            <a:r>
              <a:rPr lang="ca-ES" b="1" dirty="0"/>
              <a:t>El seu perfil de risc és conservador.</a:t>
            </a:r>
          </a:p>
          <a:p>
            <a:pPr>
              <a:buFont typeface="Arial" pitchFamily="34" charset="0"/>
              <a:buChar char="•"/>
              <a:defRPr/>
            </a:pPr>
            <a:endParaRPr lang="ca-ES" dirty="0"/>
          </a:p>
          <a:p>
            <a:pPr>
              <a:buFont typeface="Arial" pitchFamily="34" charset="0"/>
              <a:buChar char="•"/>
              <a:defRPr/>
            </a:pPr>
            <a:r>
              <a:rPr lang="ca-ES" dirty="0"/>
              <a:t> La Violeta ha decidit anar amb bicicleta perquè podrà arribar més lluny i visitar més indrets del parc (més rendibilitat), malgrat que aquesta alternativa comporta la possibilitat de caure i tenir algun ensurt (més risc). </a:t>
            </a:r>
            <a:r>
              <a:rPr lang="ca-ES" b="1" dirty="0"/>
              <a:t>El seu perfil de risc és mitjà.</a:t>
            </a:r>
          </a:p>
          <a:p>
            <a:pPr>
              <a:buFont typeface="Arial" pitchFamily="34" charset="0"/>
              <a:buChar char="•"/>
              <a:defRPr/>
            </a:pPr>
            <a:endParaRPr lang="ca-ES" dirty="0"/>
          </a:p>
          <a:p>
            <a:pPr>
              <a:buFont typeface="Arial" pitchFamily="34" charset="0"/>
              <a:buChar char="•"/>
              <a:defRPr/>
            </a:pPr>
            <a:r>
              <a:rPr lang="ca-ES" dirty="0"/>
              <a:t> </a:t>
            </a:r>
            <a:r>
              <a:rPr lang="ca-ES" dirty="0" err="1"/>
              <a:t>L’Olaia</a:t>
            </a:r>
            <a:r>
              <a:rPr lang="ca-ES" dirty="0"/>
              <a:t> ha decidit muntar a cavall, així podrà recórrer quasi tot el parc (més rendibilitat), encara que si cau, segurament en podria sortir força danyada (risc elevat). </a:t>
            </a:r>
            <a:r>
              <a:rPr lang="ca-ES" b="1" dirty="0"/>
              <a:t>El seu perfil de risc és agressiu.</a:t>
            </a:r>
            <a:endParaRPr lang="ca-ES" dirty="0"/>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14</a:t>
            </a:fld>
            <a:endParaRPr lang="es-ES"/>
          </a:p>
        </p:txBody>
      </p:sp>
    </p:spTree>
    <p:extLst>
      <p:ext uri="{BB962C8B-B14F-4D97-AF65-F5344CB8AC3E}">
        <p14:creationId xmlns:p14="http://schemas.microsoft.com/office/powerpoint/2010/main" val="300784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Hi ha una relació </a:t>
            </a:r>
            <a:r>
              <a:rPr lang="ca-ES" u="sng" dirty="0"/>
              <a:t>directa</a:t>
            </a:r>
            <a:r>
              <a:rPr lang="ca-ES" dirty="0"/>
              <a:t> entre </a:t>
            </a:r>
            <a:r>
              <a:rPr lang="ca-ES" b="1" dirty="0"/>
              <a:t>risc </a:t>
            </a:r>
            <a:r>
              <a:rPr lang="ca-ES" dirty="0"/>
              <a:t>i </a:t>
            </a:r>
            <a:r>
              <a:rPr lang="ca-ES" b="1" dirty="0"/>
              <a:t>rendibilitat </a:t>
            </a:r>
            <a:r>
              <a:rPr lang="ca-ES" dirty="0"/>
              <a:t>en totes les opcions d’estalvi i inversió. L’única raó per triar una inversió amb risc davant d’una alternativa d’estalvi sense risc és la possibilitat d’obtenir-ne una rendibilitat més alta.</a:t>
            </a:r>
          </a:p>
          <a:p>
            <a:pPr>
              <a:defRPr/>
            </a:pPr>
            <a:endParaRPr lang="ca-ES" dirty="0"/>
          </a:p>
          <a:p>
            <a:pPr>
              <a:buFont typeface="Arial" pitchFamily="34" charset="0"/>
              <a:buChar char="•"/>
              <a:defRPr/>
            </a:pPr>
            <a:r>
              <a:rPr lang="ca-ES" dirty="0"/>
              <a:t> Amb les mateixes condicions de risc, s’ha d’optar per la inversió amb rendibilitat més alta.</a:t>
            </a:r>
          </a:p>
          <a:p>
            <a:pPr>
              <a:buFont typeface="Arial" pitchFamily="34" charset="0"/>
              <a:buChar char="•"/>
              <a:defRPr/>
            </a:pPr>
            <a:r>
              <a:rPr lang="ca-ES" dirty="0"/>
              <a:t> Amb les mateixes condicions de rendibilitat, s’ha d’optar per la inversió amb menys risc.</a:t>
            </a:r>
          </a:p>
          <a:p>
            <a:pPr>
              <a:defRPr/>
            </a:pPr>
            <a:endParaRPr lang="ca-ES" dirty="0"/>
          </a:p>
          <a:p>
            <a:pPr>
              <a:defRPr/>
            </a:pPr>
            <a:r>
              <a:rPr lang="ca-ES" dirty="0"/>
              <a:t>Segons els nostres objectius i la nostra personalitat tindrem un </a:t>
            </a:r>
            <a:r>
              <a:rPr lang="ca-ES" b="1" dirty="0"/>
              <a:t>perfil de risc (conservador, mitjà o agressiu)</a:t>
            </a:r>
            <a:r>
              <a:rPr lang="ca-ES" dirty="0"/>
              <a:t> que ens ajudarà a triar si invertim o no, i com ho farem.</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15</a:t>
            </a:fld>
            <a:endParaRPr lang="es-ES"/>
          </a:p>
        </p:txBody>
      </p:sp>
    </p:spTree>
    <p:extLst>
      <p:ext uri="{BB962C8B-B14F-4D97-AF65-F5344CB8AC3E}">
        <p14:creationId xmlns:p14="http://schemas.microsoft.com/office/powerpoint/2010/main" val="89688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Tal com hem dit en més d’una ocasió: </a:t>
            </a:r>
            <a:r>
              <a:rPr lang="ca-ES" i="1" dirty="0"/>
              <a:t>no hi ha inversió sense risc</a:t>
            </a:r>
            <a:r>
              <a:rPr lang="ca-ES" dirty="0"/>
              <a:t>. És a dir, davant d’una decisió d’inversió hem de tenir en compte no només la rendibilitat potencial, sinó </a:t>
            </a:r>
            <a:r>
              <a:rPr lang="ca-ES" b="1" u="sng" dirty="0"/>
              <a:t>les pèrdues que podríem arribar a suportar</a:t>
            </a:r>
            <a:r>
              <a:rPr lang="ca-ES" dirty="0"/>
              <a:t>. </a:t>
            </a:r>
            <a:r>
              <a:rPr lang="ca-ES" dirty="0" err="1"/>
              <a:t>Veiem-ne</a:t>
            </a:r>
            <a:r>
              <a:rPr lang="ca-ES" dirty="0"/>
              <a:t> un exemple.</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16</a:t>
            </a:fld>
            <a:endParaRPr lang="es-ES"/>
          </a:p>
        </p:txBody>
      </p:sp>
    </p:spTree>
    <p:extLst>
      <p:ext uri="{BB962C8B-B14F-4D97-AF65-F5344CB8AC3E}">
        <p14:creationId xmlns:p14="http://schemas.microsoft.com/office/powerpoint/2010/main" val="407765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defRPr/>
            </a:pPr>
            <a:endParaRPr lang="es-ES" altLang="es-ES" dirty="0">
              <a:latin typeface="Calibri Light" panose="020F0302020204030204" pitchFamily="34" charset="0"/>
              <a:ea typeface="ＭＳ Ｐゴシック" panose="020B0600070205080204" pitchFamily="34" charset="-128"/>
            </a:endParaRPr>
          </a:p>
          <a:p>
            <a:pPr>
              <a:defRPr/>
            </a:pPr>
            <a:r>
              <a:rPr lang="ca-ES" dirty="0"/>
              <a:t>Llegeixi l’enunciat de la diapositiva i animi els alumnes a proposar un percentatge. Són càlculs senzill perquè partim sempre d’un capital inicial de 1.000 € i els alumnes haurien de poder resoldre-ho amb una mica d’ajuda.</a:t>
            </a:r>
          </a:p>
          <a:p>
            <a:pPr algn="ctr">
              <a:defRPr/>
            </a:pPr>
            <a:endParaRPr lang="ca-ES" dirty="0"/>
          </a:p>
          <a:p>
            <a:pPr algn="ctr">
              <a:defRPr/>
            </a:pPr>
            <a:r>
              <a:rPr lang="ca-ES" dirty="0"/>
              <a:t>1.000 x (1-0,2)= 800; 800 x 1,25 = 1.000</a:t>
            </a:r>
          </a:p>
          <a:p>
            <a:pPr algn="ctr">
              <a:defRPr/>
            </a:pPr>
            <a:r>
              <a:rPr lang="ca-ES" dirty="0"/>
              <a:t>1.000 x 1,3 = 1.300; 1.300 x (1-0,3) = 910</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17</a:t>
            </a:fld>
            <a:endParaRPr lang="es-ES"/>
          </a:p>
        </p:txBody>
      </p:sp>
    </p:spTree>
    <p:extLst>
      <p:ext uri="{BB962C8B-B14F-4D97-AF65-F5344CB8AC3E}">
        <p14:creationId xmlns:p14="http://schemas.microsoft.com/office/powerpoint/2010/main" val="376522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Amb aquest gràfic pot explicar la solució a la qüestió plantejada i ressaltar la diferència entre els moviments en € i els moviments en rendibilitat. Recordi aquesta frase als alumnes: «Les pèrdues són més perilloses del que semblen.», per això és tan important ser conscients del nostre perfil de risc i del binomi risc-rendibilitat abans de prendre qualsevol decisió d’inversió. Els percentatges que es mostren a la diapositiva es refereixen sempre al preu anterior.</a:t>
            </a:r>
          </a:p>
          <a:p>
            <a:pPr algn="just" eaLnBrk="1" hangingPunct="1">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18</a:t>
            </a:fld>
            <a:endParaRPr lang="es-ES"/>
          </a:p>
        </p:txBody>
      </p:sp>
    </p:spTree>
    <p:extLst>
      <p:ext uri="{BB962C8B-B14F-4D97-AF65-F5344CB8AC3E}">
        <p14:creationId xmlns:p14="http://schemas.microsoft.com/office/powerpoint/2010/main" val="108071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D’una manera molt bàsica i sense tenir en compte més criteris que el binomi risc-rendibilitat (podríem afegir-hi d’altres paràmetres com la liquiditat o l’horitzó temporal), en aquest apartat parlarem de </a:t>
            </a:r>
            <a:r>
              <a:rPr lang="ca-ES" b="1" dirty="0"/>
              <a:t>tres actius financers</a:t>
            </a:r>
            <a:r>
              <a:rPr lang="ca-ES" dirty="0"/>
              <a:t> molt comuns en el mercat: el dipòsit bancari, el bo de renda fixa i les accions de renda variable.</a:t>
            </a:r>
          </a:p>
          <a:p>
            <a:pPr>
              <a:defRPr/>
            </a:pPr>
            <a:r>
              <a:rPr lang="ca-ES" dirty="0"/>
              <a:t> </a:t>
            </a:r>
          </a:p>
          <a:p>
            <a:pPr>
              <a:defRPr/>
            </a:pPr>
            <a:r>
              <a:rPr lang="ca-ES" dirty="0"/>
              <a:t>L’objectiu de l’activitat és que els alumnes entenguin que la rendibilitat que es genera d’un actiu financer depèn, en certa manera, de l’economia real. «Els diners no es reprodueixen per generació espontània», i per això, la rendibilitat està associada al nivell de risc assumit per un projecte empresarial.</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19</a:t>
            </a:fld>
            <a:endParaRPr lang="es-ES"/>
          </a:p>
        </p:txBody>
      </p:sp>
    </p:spTree>
    <p:extLst>
      <p:ext uri="{BB962C8B-B14F-4D97-AF65-F5344CB8AC3E}">
        <p14:creationId xmlns:p14="http://schemas.microsoft.com/office/powerpoint/2010/main" val="144067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err="1">
                <a:latin typeface="Calibri Light" panose="020F0302020204030204" pitchFamily="34" charset="0"/>
                <a:ea typeface="ＭＳ Ｐゴシック" panose="020B0600070205080204" pitchFamily="34" charset="-128"/>
              </a:rPr>
              <a:t>És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important</a:t>
            </a:r>
            <a:r>
              <a:rPr lang="es-ES" altLang="es-ES" dirty="0">
                <a:latin typeface="Calibri Light" panose="020F0302020204030204" pitchFamily="34" charset="0"/>
                <a:ea typeface="ＭＳ Ｐゴシック" panose="020B0600070205080204" pitchFamily="34" charset="-128"/>
              </a:rPr>
              <a:t> destacar que no hi ha una </a:t>
            </a:r>
            <a:r>
              <a:rPr lang="es-ES" altLang="es-ES" dirty="0" err="1">
                <a:latin typeface="Calibri Light" panose="020F0302020204030204" pitchFamily="34" charset="0"/>
                <a:ea typeface="ＭＳ Ｐゴシック" panose="020B0600070205080204" pitchFamily="34" charset="-128"/>
              </a:rPr>
              <a:t>opció</a:t>
            </a:r>
            <a:r>
              <a:rPr lang="es-ES" altLang="es-ES" dirty="0">
                <a:latin typeface="Calibri Light" panose="020F0302020204030204" pitchFamily="34" charset="0"/>
                <a:ea typeface="ＭＳ Ｐゴシック" panose="020B0600070205080204" pitchFamily="34" charset="-128"/>
              </a:rPr>
              <a:t> correcta i </a:t>
            </a:r>
            <a:r>
              <a:rPr lang="es-ES" altLang="es-ES" dirty="0" err="1">
                <a:latin typeface="Calibri Light" panose="020F0302020204030204" pitchFamily="34" charset="0"/>
                <a:ea typeface="ＭＳ Ｐゴシック" panose="020B0600070205080204" pitchFamily="34" charset="-128"/>
              </a:rPr>
              <a:t>d'altres</a:t>
            </a:r>
            <a:r>
              <a:rPr lang="es-ES" altLang="es-ES" dirty="0">
                <a:latin typeface="Calibri Light" panose="020F0302020204030204" pitchFamily="34" charset="0"/>
                <a:ea typeface="ＭＳ Ｐゴシック" panose="020B0600070205080204" pitchFamily="34" charset="-128"/>
              </a:rPr>
              <a:t> incorrectes. </a:t>
            </a:r>
            <a:r>
              <a:rPr lang="es-ES" altLang="es-ES" dirty="0" err="1">
                <a:latin typeface="Calibri Light" panose="020F0302020204030204" pitchFamily="34" charset="0"/>
                <a:ea typeface="ＭＳ Ｐゴシック" panose="020B0600070205080204" pitchFamily="34" charset="-128"/>
              </a:rPr>
              <a:t>Evidentment</a:t>
            </a:r>
            <a:r>
              <a:rPr lang="es-ES" altLang="es-ES" dirty="0">
                <a:latin typeface="Calibri Light" panose="020F0302020204030204" pitchFamily="34" charset="0"/>
                <a:ea typeface="ＭＳ Ｐゴシック" panose="020B0600070205080204" pitchFamily="34" charset="-128"/>
              </a:rPr>
              <a:t> hi ha </a:t>
            </a:r>
            <a:r>
              <a:rPr lang="es-ES" altLang="es-ES" dirty="0" err="1">
                <a:latin typeface="Calibri Light" panose="020F0302020204030204" pitchFamily="34" charset="0"/>
                <a:ea typeface="ＭＳ Ｐゴシック" panose="020B0600070205080204" pitchFamily="34" charset="-128"/>
              </a:rPr>
              <a:t>opcions</a:t>
            </a:r>
            <a:r>
              <a:rPr lang="es-ES" altLang="es-ES" dirty="0">
                <a:latin typeface="Calibri Light" panose="020F0302020204030204" pitchFamily="34" charset="0"/>
                <a:ea typeface="ＭＳ Ｐゴシック" panose="020B0600070205080204" pitchFamily="34" charset="-128"/>
              </a:rPr>
              <a:t> que </a:t>
            </a:r>
            <a:r>
              <a:rPr lang="es-ES" altLang="es-ES" dirty="0" err="1">
                <a:latin typeface="Calibri Light" panose="020F0302020204030204" pitchFamily="34" charset="0"/>
                <a:ea typeface="ＭＳ Ｐゴシック" panose="020B0600070205080204" pitchFamily="34" charset="-128"/>
              </a:rPr>
              <a:t>són</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molt</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més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adequades</a:t>
            </a:r>
            <a:r>
              <a:rPr lang="es-ES" altLang="es-ES" dirty="0">
                <a:latin typeface="Calibri Light" panose="020F0302020204030204" pitchFamily="34" charset="0"/>
                <a:ea typeface="ＭＳ Ｐゴシック" panose="020B0600070205080204" pitchFamily="34" charset="-128"/>
              </a:rPr>
              <a:t> i </a:t>
            </a:r>
            <a:r>
              <a:rPr lang="es-ES" altLang="es-ES" dirty="0" err="1">
                <a:latin typeface="Calibri Light" panose="020F0302020204030204" pitchFamily="34" charset="0"/>
                <a:ea typeface="ＭＳ Ｐゴシック" panose="020B0600070205080204" pitchFamily="34" charset="-128"/>
              </a:rPr>
              <a:t>raonables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però</a:t>
            </a:r>
            <a:r>
              <a:rPr lang="es-ES" altLang="es-ES" dirty="0">
                <a:latin typeface="Calibri Light" panose="020F0302020204030204" pitchFamily="34" charset="0"/>
                <a:ea typeface="ＭＳ Ｐゴシック" panose="020B0600070205080204" pitchFamily="34" charset="-128"/>
              </a:rPr>
              <a:t> la </a:t>
            </a:r>
            <a:r>
              <a:rPr lang="es-ES" altLang="es-ES" dirty="0" err="1">
                <a:latin typeface="Calibri Light" panose="020F0302020204030204" pitchFamily="34" charset="0"/>
                <a:ea typeface="ＭＳ Ｐゴシック" panose="020B0600070205080204" pitchFamily="34" charset="-128"/>
              </a:rPr>
              <a:t>intenció</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és</a:t>
            </a:r>
            <a:r>
              <a:rPr lang="es-ES" altLang="es-ES" dirty="0">
                <a:latin typeface="Calibri Light" panose="020F0302020204030204" pitchFamily="34" charset="0"/>
                <a:ea typeface="ＭＳ Ｐゴシック" panose="020B0600070205080204" pitchFamily="34" charset="-128"/>
              </a:rPr>
              <a:t> que es </a:t>
            </a:r>
            <a:r>
              <a:rPr lang="es-ES" altLang="es-ES" dirty="0" err="1">
                <a:latin typeface="Calibri Light" panose="020F0302020204030204" pitchFamily="34" charset="0"/>
                <a:ea typeface="ＭＳ Ｐゴシック" panose="020B0600070205080204" pitchFamily="34" charset="-128"/>
              </a:rPr>
              <a:t>generi</a:t>
            </a:r>
            <a:r>
              <a:rPr lang="es-ES" altLang="es-ES" dirty="0">
                <a:latin typeface="Calibri Light" panose="020F0302020204030204" pitchFamily="34" charset="0"/>
                <a:ea typeface="ＭＳ Ｐゴシック" panose="020B0600070205080204" pitchFamily="34" charset="-128"/>
              </a:rPr>
              <a:t> un </a:t>
            </a:r>
            <a:r>
              <a:rPr lang="es-ES" altLang="es-ES" dirty="0" err="1">
                <a:latin typeface="Calibri Light" panose="020F0302020204030204" pitchFamily="34" charset="0"/>
                <a:ea typeface="ＭＳ Ｐゴシック" panose="020B0600070205080204" pitchFamily="34" charset="-128"/>
              </a:rPr>
              <a:t>debat</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previ</a:t>
            </a:r>
            <a:r>
              <a:rPr lang="es-ES" altLang="es-ES" dirty="0">
                <a:latin typeface="Calibri Light" panose="020F0302020204030204" pitchFamily="34" charset="0"/>
                <a:ea typeface="ＭＳ Ｐゴシック" panose="020B0600070205080204" pitchFamily="34" charset="-128"/>
              </a:rPr>
              <a:t> a la </a:t>
            </a:r>
            <a:r>
              <a:rPr lang="es-ES" altLang="es-ES" dirty="0" err="1">
                <a:latin typeface="Calibri Light" panose="020F0302020204030204" pitchFamily="34" charset="0"/>
                <a:ea typeface="ＭＳ Ｐゴシック" panose="020B0600070205080204" pitchFamily="34" charset="-128"/>
              </a:rPr>
              <a:t>impartició</a:t>
            </a:r>
            <a:r>
              <a:rPr lang="es-ES" altLang="es-ES" dirty="0">
                <a:latin typeface="Calibri Light" panose="020F0302020204030204" pitchFamily="34" charset="0"/>
                <a:ea typeface="ＭＳ Ｐゴシック" panose="020B0600070205080204" pitchFamily="34" charset="-128"/>
              </a:rPr>
              <a:t> del taller </a:t>
            </a:r>
            <a:r>
              <a:rPr lang="es-ES" altLang="es-ES" dirty="0" err="1">
                <a:latin typeface="Calibri Light" panose="020F0302020204030204" pitchFamily="34" charset="0"/>
                <a:ea typeface="ＭＳ Ｐゴシック" panose="020B0600070205080204" pitchFamily="34" charset="-128"/>
              </a:rPr>
              <a:t>perquè</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l'alumnat</a:t>
            </a:r>
            <a:r>
              <a:rPr lang="es-ES" altLang="es-ES" dirty="0">
                <a:latin typeface="Calibri Light" panose="020F0302020204030204" pitchFamily="34" charset="0"/>
                <a:ea typeface="ＭＳ Ｐゴシック" panose="020B0600070205080204" pitchFamily="34" charset="-128"/>
              </a:rPr>
              <a:t> hi </a:t>
            </a:r>
            <a:r>
              <a:rPr lang="es-ES" altLang="es-ES" dirty="0" err="1">
                <a:latin typeface="Calibri Light" panose="020F0302020204030204" pitchFamily="34" charset="0"/>
                <a:ea typeface="ＭＳ Ｐゴシック" panose="020B0600070205080204" pitchFamily="34" charset="-128"/>
              </a:rPr>
              <a:t>reflexioni</a:t>
            </a:r>
            <a:r>
              <a:rPr lang="es-ES" altLang="es-ES" dirty="0">
                <a:latin typeface="Calibri Light" panose="020F0302020204030204" pitchFamily="34" charset="0"/>
                <a:ea typeface="ＭＳ Ｐゴシック" panose="020B0600070205080204" pitchFamily="34" charset="-128"/>
              </a:rPr>
              <a:t>.</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 </a:t>
            </a:r>
            <a:r>
              <a:rPr lang="es-ES" altLang="es-ES" dirty="0" err="1">
                <a:latin typeface="Calibri Light" panose="020F0302020204030204" pitchFamily="34" charset="0"/>
                <a:ea typeface="ＭＳ Ｐゴシック" panose="020B0600070205080204" pitchFamily="34" charset="-128"/>
              </a:rPr>
              <a:t>cop</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finalitzat</a:t>
            </a:r>
            <a:r>
              <a:rPr lang="es-ES" altLang="es-ES" dirty="0">
                <a:latin typeface="Calibri Light" panose="020F0302020204030204" pitchFamily="34" charset="0"/>
                <a:ea typeface="ＭＳ Ｐゴシック" panose="020B0600070205080204" pitchFamily="34" charset="-128"/>
              </a:rPr>
              <a:t> el taller, es </a:t>
            </a:r>
            <a:r>
              <a:rPr lang="es-ES" altLang="es-ES" dirty="0" err="1">
                <a:latin typeface="Calibri Light" panose="020F0302020204030204" pitchFamily="34" charset="0"/>
                <a:ea typeface="ＭＳ Ｐゴシック" panose="020B0600070205080204" pitchFamily="34" charset="-128"/>
              </a:rPr>
              <a:t>pot</a:t>
            </a:r>
            <a:r>
              <a:rPr lang="es-ES" altLang="es-ES" dirty="0">
                <a:latin typeface="Calibri Light" panose="020F0302020204030204" pitchFamily="34" charset="0"/>
                <a:ea typeface="ＭＳ Ｐゴシック" panose="020B0600070205080204" pitchFamily="34" charset="-128"/>
              </a:rPr>
              <a:t> tornar al REPTE inicial i preguntar si </a:t>
            </a:r>
            <a:r>
              <a:rPr lang="es-ES" altLang="es-ES" dirty="0" err="1">
                <a:latin typeface="Calibri Light" panose="020F0302020204030204" pitchFamily="34" charset="0"/>
                <a:ea typeface="ＭＳ Ｐゴシック" panose="020B0600070205080204" pitchFamily="34" charset="-128"/>
              </a:rPr>
              <a:t>canviarien</a:t>
            </a:r>
            <a:r>
              <a:rPr lang="es-ES" altLang="es-ES" dirty="0">
                <a:latin typeface="Calibri Light" panose="020F0302020204030204" pitchFamily="34" charset="0"/>
                <a:ea typeface="ＭＳ Ｐゴシック" panose="020B0600070205080204" pitchFamily="34" charset="-128"/>
              </a:rPr>
              <a:t> la </a:t>
            </a:r>
            <a:r>
              <a:rPr lang="es-ES" altLang="es-ES" dirty="0" err="1">
                <a:latin typeface="Calibri Light" panose="020F0302020204030204" pitchFamily="34" charset="0"/>
                <a:ea typeface="ＭＳ Ｐゴシック" panose="020B0600070205080204" pitchFamily="34" charset="-128"/>
              </a:rPr>
              <a:t>resposta</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després</a:t>
            </a:r>
            <a:r>
              <a:rPr lang="es-ES" altLang="es-ES" dirty="0">
                <a:latin typeface="Calibri Light" panose="020F0302020204030204" pitchFamily="34" charset="0"/>
                <a:ea typeface="ＭＳ Ｐゴシック" panose="020B0600070205080204" pitchFamily="34" charset="-128"/>
              </a:rPr>
              <a:t> del que </a:t>
            </a:r>
            <a:r>
              <a:rPr lang="es-ES" altLang="es-ES" dirty="0" err="1">
                <a:latin typeface="Calibri Light" panose="020F0302020204030204" pitchFamily="34" charset="0"/>
                <a:ea typeface="ＭＳ Ｐゴシック" panose="020B0600070205080204" pitchFamily="34" charset="-128"/>
              </a:rPr>
              <a:t>s'ha</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après</a:t>
            </a:r>
            <a:r>
              <a:rPr lang="es-ES" altLang="es-ES" dirty="0">
                <a:latin typeface="Calibri Light" panose="020F0302020204030204" pitchFamily="34" charset="0"/>
                <a:ea typeface="ＭＳ Ｐゴシック" panose="020B0600070205080204" pitchFamily="34" charset="-128"/>
              </a:rPr>
              <a:t> a la </a:t>
            </a:r>
            <a:r>
              <a:rPr lang="es-ES" altLang="es-ES" dirty="0" err="1">
                <a:latin typeface="Calibri Light" panose="020F0302020204030204" pitchFamily="34" charset="0"/>
                <a:ea typeface="ＭＳ Ｐゴシック" panose="020B0600070205080204" pitchFamily="34" charset="-128"/>
              </a:rPr>
              <a:t>sessió</a:t>
            </a:r>
            <a:r>
              <a:rPr lang="es-ES" altLang="es-ES" dirty="0">
                <a:latin typeface="Calibri Light" panose="020F0302020204030204" pitchFamily="34" charset="0"/>
                <a:ea typeface="ＭＳ Ｐゴシック" panose="020B0600070205080204" pitchFamily="34" charset="-128"/>
              </a:rPr>
              <a:t>.</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a:t>
            </a:fld>
            <a:endParaRPr lang="es-ES"/>
          </a:p>
        </p:txBody>
      </p:sp>
    </p:spTree>
    <p:extLst>
      <p:ext uri="{BB962C8B-B14F-4D97-AF65-F5344CB8AC3E}">
        <p14:creationId xmlns:p14="http://schemas.microsoft.com/office/powerpoint/2010/main" val="80008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Per facilitar la comprensió del funcionament del sistema financer, mirem un cas pràctic que podríem incloure dins de les considerades inversions socialment responsables. Presenti a la classe el cas d’EOLO, SA.</a:t>
            </a:r>
          </a:p>
          <a:p>
            <a:pPr>
              <a:defRPr/>
            </a:pPr>
            <a:endParaRPr lang="ca-ES" dirty="0"/>
          </a:p>
          <a:p>
            <a:pPr>
              <a:defRPr/>
            </a:pPr>
            <a:r>
              <a:rPr lang="ca-ES" dirty="0"/>
              <a:t>«L’empresa EOLO, SA vol construir un parc eòlic i necessita 180 milions d’euros per poder fer-ho. Com que no té aquesta quantitat de diners, recorre a diferents fonts de finançament» </a:t>
            </a:r>
          </a:p>
          <a:p>
            <a:pPr>
              <a:defRPr/>
            </a:pPr>
            <a:endParaRPr lang="ca-ES" dirty="0"/>
          </a:p>
          <a:p>
            <a:pPr marL="228600" indent="-228600">
              <a:buFont typeface="+mj-lt"/>
              <a:buAutoNum type="arabicPeriod"/>
              <a:defRPr/>
            </a:pPr>
            <a:r>
              <a:rPr lang="ca-ES" b="1" dirty="0"/>
              <a:t>Un préstec bancari</a:t>
            </a:r>
            <a:r>
              <a:rPr lang="ca-ES" dirty="0"/>
              <a:t> per valor de 63MM € a 8 anys de venciment i amb un interès del 6,5 %. El banc obtindrà els diners per concedir el préstec oferint dipòsits que puguin ser a terminis molt diferents amb una determinada remuneració per al client.</a:t>
            </a:r>
          </a:p>
          <a:p>
            <a:pPr marL="228600" indent="-228600">
              <a:buFont typeface="+mj-lt"/>
              <a:buAutoNum type="arabicPeriod"/>
              <a:defRPr/>
            </a:pPr>
            <a:r>
              <a:rPr lang="ca-ES" b="1" dirty="0"/>
              <a:t>Una emissió de bons</a:t>
            </a:r>
            <a:r>
              <a:rPr lang="ca-ES" dirty="0"/>
              <a:t> verds per valor de 72MM €. Els bons tenen un valor nominal de 1.000 € amb un interès anual del 6 % i un venciment a 5 anys.</a:t>
            </a:r>
          </a:p>
          <a:p>
            <a:pPr marL="228600" indent="-228600">
              <a:buFont typeface="+mj-lt"/>
              <a:buAutoNum type="arabicPeriod"/>
              <a:defRPr/>
            </a:pPr>
            <a:r>
              <a:rPr lang="ca-ES" b="1" dirty="0"/>
              <a:t>Una emissió d’accions</a:t>
            </a:r>
            <a:r>
              <a:rPr lang="ca-ES" dirty="0"/>
              <a:t> per valor de 45MM €. Les accions tenen un preu de subscripció de 20 €/acció. L’empresa espera poder repartir un dividend anual d’1,2 €/acció.</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20</a:t>
            </a:fld>
            <a:endParaRPr lang="es-ES"/>
          </a:p>
        </p:txBody>
      </p:sp>
    </p:spTree>
    <p:extLst>
      <p:ext uri="{BB962C8B-B14F-4D97-AF65-F5344CB8AC3E}">
        <p14:creationId xmlns:p14="http://schemas.microsoft.com/office/powerpoint/2010/main" val="3557372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En aquesta activitat comentem els tipus d’actiu financers relacionats amb l’empresa fictícia EOLO; SA a través de 3 individus. Presenti a classe els inversors:</a:t>
            </a:r>
          </a:p>
          <a:p>
            <a:pPr>
              <a:defRPr/>
            </a:pPr>
            <a:endParaRPr lang="ca-ES" dirty="0"/>
          </a:p>
          <a:p>
            <a:pPr marL="228600" indent="-228600">
              <a:buFont typeface="+mj-lt"/>
              <a:buAutoNum type="arabicPeriod"/>
              <a:defRPr/>
            </a:pPr>
            <a:r>
              <a:rPr lang="ca-ES" dirty="0"/>
              <a:t>L’avi, </a:t>
            </a:r>
            <a:r>
              <a:rPr lang="ca-ES" b="1" dirty="0"/>
              <a:t>el senyor Joaquim</a:t>
            </a:r>
            <a:r>
              <a:rPr lang="ca-ES" dirty="0"/>
              <a:t>, no vol gaires riscos ni necessita grans rendibilitats perquè els seus objectius financers són bàsicament la subsistència i fer algun regal als nets. El perfil és el d’una persona extremadament conservadora (risc nul), no li importa no tenir grans rendiments perquè prefereix la seguretat. Invertirà els seus estalvis en dipòsits del banc.</a:t>
            </a:r>
          </a:p>
          <a:p>
            <a:pPr marL="228600" indent="-228600">
              <a:buFont typeface="+mj-lt"/>
              <a:buAutoNum type="arabicPeriod"/>
              <a:defRPr/>
            </a:pPr>
            <a:r>
              <a:rPr lang="ca-ES" dirty="0"/>
              <a:t>El segon individu és la </a:t>
            </a:r>
            <a:r>
              <a:rPr lang="ca-ES" b="1" dirty="0"/>
              <a:t>Carlota, mare de família</a:t>
            </a:r>
            <a:r>
              <a:rPr lang="ca-ES" dirty="0"/>
              <a:t>. Té una feina i altres ingressos, a més té alguns objectius financers importants a la vista (pagar la universitat dels seus fills, poder viatjar...). Aquest perfil requereix una mica més de rendibilitat i està disposa a assumir algun risc (perfil de risc moderat). Comprarà els bons d’EOLO, SA.</a:t>
            </a:r>
          </a:p>
          <a:p>
            <a:pPr marL="228600" indent="-228600">
              <a:buFont typeface="+mj-lt"/>
              <a:buAutoNum type="arabicPeriod"/>
              <a:defRPr/>
            </a:pPr>
            <a:r>
              <a:rPr lang="ca-ES" dirty="0"/>
              <a:t>El tercer individu és la</a:t>
            </a:r>
            <a:r>
              <a:rPr lang="ca-ES" b="1" dirty="0"/>
              <a:t> Montse, una jove enginyera</a:t>
            </a:r>
            <a:r>
              <a:rPr lang="ca-ES" dirty="0"/>
              <a:t>, amant dels esports d’aventura. Perfil de risc agressiu. Comprarà les accions emeses per EOLO, SA.</a:t>
            </a:r>
          </a:p>
          <a:p>
            <a:pPr marL="238818" indent="-238818" algn="just">
              <a:buFontTx/>
              <a:buAutoNum type="arabicParenR"/>
              <a:defRPr/>
            </a:pPr>
            <a:r>
              <a:rPr lang="es-ES" altLang="ca-ES" dirty="0">
                <a:latin typeface="Calibri Light" panose="020F0302020204030204" pitchFamily="34" charset="0"/>
                <a:ea typeface="ＭＳ Ｐゴシック" panose="020B0600070205080204" pitchFamily="34" charset="-128"/>
                <a:cs typeface="Arial" pitchFamily="34" charset="0"/>
              </a:rPr>
              <a:t>por EOLO, S. A.</a:t>
            </a:r>
            <a:endParaRPr lang="es-ES" altLang="es-ES" dirty="0">
              <a:latin typeface="Calibri Light" panose="020F0302020204030204" pitchFamily="34" charset="0"/>
              <a:ea typeface="ＭＳ Ｐゴシック" panose="020B0600070205080204" pitchFamily="34" charset="-128"/>
              <a:cs typeface="Arial" pitchFamily="34" charset="0"/>
            </a:endParaRPr>
          </a:p>
        </p:txBody>
      </p:sp>
      <p:sp>
        <p:nvSpPr>
          <p:cNvPr id="4" name="Marcador de número de diapositiva 3"/>
          <p:cNvSpPr>
            <a:spLocks noGrp="1"/>
          </p:cNvSpPr>
          <p:nvPr>
            <p:ph type="sldNum" sz="quarter" idx="5"/>
          </p:nvPr>
        </p:nvSpPr>
        <p:spPr/>
        <p:txBody>
          <a:bodyPr/>
          <a:lstStyle/>
          <a:p>
            <a:fld id="{1F4D1E07-F10C-4E44-892F-EE9870089DB9}" type="slidenum">
              <a:rPr lang="es-ES" smtClean="0"/>
              <a:t>21</a:t>
            </a:fld>
            <a:endParaRPr lang="es-ES"/>
          </a:p>
        </p:txBody>
      </p:sp>
    </p:spTree>
    <p:extLst>
      <p:ext uri="{BB962C8B-B14F-4D97-AF65-F5344CB8AC3E}">
        <p14:creationId xmlns:p14="http://schemas.microsoft.com/office/powerpoint/2010/main" val="1068526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Observem les característiques d’un </a:t>
            </a:r>
            <a:r>
              <a:rPr lang="ca-ES" b="1" dirty="0"/>
              <a:t>dipòsit</a:t>
            </a:r>
            <a:r>
              <a:rPr lang="ca-ES" dirty="0"/>
              <a:t>: </a:t>
            </a:r>
          </a:p>
          <a:p>
            <a:pPr>
              <a:defRPr/>
            </a:pPr>
            <a:endParaRPr lang="ca-ES" dirty="0"/>
          </a:p>
          <a:p>
            <a:pPr>
              <a:defRPr/>
            </a:pPr>
            <a:r>
              <a:rPr lang="ca-ES" dirty="0"/>
              <a:t>Remarqui el fet que el FGD protegeix els dipòsits de cada entitat financera per separat. Si un individu té 200.000 € dividits en dos comptes de 100.000 € en entitats diferents, el FGD li garantirà la totalitat dels dos comptes.</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22</a:t>
            </a:fld>
            <a:endParaRPr lang="es-ES"/>
          </a:p>
        </p:txBody>
      </p:sp>
    </p:spTree>
    <p:extLst>
      <p:ext uri="{BB962C8B-B14F-4D97-AF65-F5344CB8AC3E}">
        <p14:creationId xmlns:p14="http://schemas.microsoft.com/office/powerpoint/2010/main" val="307391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En aquesta diapositiva pot comentar el </a:t>
            </a:r>
            <a:r>
              <a:rPr lang="ca-ES" b="1" dirty="0"/>
              <a:t>negoci bancari</a:t>
            </a:r>
            <a:r>
              <a:rPr lang="ca-ES" dirty="0"/>
              <a:t>. (Entitat financera com a captadora i distribuïdora de recursos). Indiqui que en el cas que la companyia fes fallida, l’avi recuperaria el seu capital i rebria els interessos del seu dipòsit. </a:t>
            </a:r>
          </a:p>
          <a:p>
            <a:pPr>
              <a:defRPr/>
            </a:pPr>
            <a:endParaRPr lang="ca-ES" b="1" dirty="0"/>
          </a:p>
          <a:p>
            <a:pPr>
              <a:defRPr/>
            </a:pPr>
            <a:r>
              <a:rPr lang="ca-ES" b="1" dirty="0"/>
              <a:t>** </a:t>
            </a:r>
            <a:r>
              <a:rPr lang="ca-ES" dirty="0"/>
              <a:t>El primer any, EOLO, SA només paga els interessos (0,065 x 63.000.000 = 4.095.000).  L’entitat financera capta a curt termini (1 any) i col·loca a mitjà-llarg termini (8 anys). A més, l’entitat assumeix el risc de crèdit d’EOLO, SA.</a:t>
            </a:r>
          </a:p>
          <a:p>
            <a:pPr>
              <a:defRPr/>
            </a:pPr>
            <a:endParaRPr lang="ca-ES" dirty="0"/>
          </a:p>
          <a:p>
            <a:pPr>
              <a:defRPr/>
            </a:pPr>
            <a:r>
              <a:rPr lang="ca-ES" dirty="0"/>
              <a:t>Aquestes dues raons expliquen el diferencial del tipus d’interès de captació (1,0 %) i de col·locació (6,5 %).</a:t>
            </a:r>
          </a:p>
          <a:p>
            <a:pPr eaLnBrk="1" hangingPunct="1">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23</a:t>
            </a:fld>
            <a:endParaRPr lang="es-ES"/>
          </a:p>
        </p:txBody>
      </p:sp>
    </p:spTree>
    <p:extLst>
      <p:ext uri="{BB962C8B-B14F-4D97-AF65-F5344CB8AC3E}">
        <p14:creationId xmlns:p14="http://schemas.microsoft.com/office/powerpoint/2010/main" val="2573021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Observem les característiques d’un </a:t>
            </a:r>
            <a:r>
              <a:rPr lang="ca-ES" b="1" dirty="0"/>
              <a:t>bo</a:t>
            </a:r>
            <a:r>
              <a:rPr lang="ca-ES" dirty="0"/>
              <a:t>. </a:t>
            </a:r>
          </a:p>
          <a:p>
            <a:pPr>
              <a:defRPr/>
            </a:pPr>
            <a:endParaRPr lang="ca-ES" dirty="0"/>
          </a:p>
          <a:p>
            <a:pPr>
              <a:defRPr/>
            </a:pPr>
            <a:r>
              <a:rPr lang="ca-ES" dirty="0"/>
              <a:t>Faci un comentari del </a:t>
            </a:r>
            <a:r>
              <a:rPr lang="ca-ES" b="1" dirty="0"/>
              <a:t>deute públic</a:t>
            </a:r>
            <a:r>
              <a:rPr lang="ca-ES" dirty="0"/>
              <a:t> tant a curt com a mitjà i llarg termini.</a:t>
            </a:r>
          </a:p>
          <a:p>
            <a:pPr>
              <a:defRPr/>
            </a:pPr>
            <a:endParaRPr lang="ca-ES" dirty="0"/>
          </a:p>
          <a:p>
            <a:pPr>
              <a:defRPr/>
            </a:pPr>
            <a:r>
              <a:rPr lang="ca-ES" dirty="0"/>
              <a:t>Expliqui que cal tenir en compte que la classificació de risc de la renda fixa depèn de dos factors:</a:t>
            </a:r>
          </a:p>
          <a:p>
            <a:pPr>
              <a:defRPr/>
            </a:pPr>
            <a:endParaRPr lang="ca-ES" b="1" dirty="0"/>
          </a:p>
          <a:p>
            <a:pPr>
              <a:buFont typeface="Arial" pitchFamily="34" charset="0"/>
              <a:buChar char="•"/>
              <a:defRPr/>
            </a:pPr>
            <a:r>
              <a:rPr lang="ca-ES" b="1" dirty="0"/>
              <a:t> Temps de venciment</a:t>
            </a:r>
            <a:endParaRPr lang="ca-ES" dirty="0"/>
          </a:p>
          <a:p>
            <a:pPr>
              <a:buFont typeface="Arial" pitchFamily="34" charset="0"/>
              <a:buChar char="•"/>
              <a:defRPr/>
            </a:pPr>
            <a:r>
              <a:rPr lang="ca-ES" b="1" dirty="0"/>
              <a:t> Qualificació creditícia</a:t>
            </a:r>
            <a:endParaRPr lang="ca-ES" dirty="0"/>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24</a:t>
            </a:fld>
            <a:endParaRPr lang="es-ES"/>
          </a:p>
        </p:txBody>
      </p:sp>
    </p:spTree>
    <p:extLst>
      <p:ext uri="{BB962C8B-B14F-4D97-AF65-F5344CB8AC3E}">
        <p14:creationId xmlns:p14="http://schemas.microsoft.com/office/powerpoint/2010/main" val="1859893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Indiqui que el cas dels </a:t>
            </a:r>
            <a:r>
              <a:rPr lang="ca-ES" b="1" dirty="0"/>
              <a:t>bons</a:t>
            </a:r>
            <a:r>
              <a:rPr lang="ca-ES" dirty="0"/>
              <a:t> poden tenir una rendibilitat fixa més elevada, però si l’empresa fa fallida, no recuperarà la inversió (encara que té preferència en el cobrament pel que fa als accionistes) i haurà d’esperar el procés de liquidació per saber quina part recupera (normalment oscil·la entre el 40 % i 60 %).</a:t>
            </a:r>
          </a:p>
          <a:p>
            <a:pPr algn="just" eaLnBrk="1" hangingPunct="1">
              <a:spcBef>
                <a:spcPct val="0"/>
              </a:spcBef>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25</a:t>
            </a:fld>
            <a:endParaRPr lang="es-ES"/>
          </a:p>
        </p:txBody>
      </p:sp>
    </p:spTree>
    <p:extLst>
      <p:ext uri="{BB962C8B-B14F-4D97-AF65-F5344CB8AC3E}">
        <p14:creationId xmlns:p14="http://schemas.microsoft.com/office/powerpoint/2010/main" val="257184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Observem les característiques d’una </a:t>
            </a:r>
            <a:r>
              <a:rPr lang="ca-ES" b="1" dirty="0"/>
              <a:t>acció</a:t>
            </a:r>
            <a:r>
              <a:rPr lang="ca-ES" dirty="0"/>
              <a:t>:</a:t>
            </a:r>
          </a:p>
          <a:p>
            <a:pPr>
              <a:defRPr/>
            </a:pPr>
            <a:endParaRPr lang="ca-ES" dirty="0"/>
          </a:p>
          <a:p>
            <a:pPr>
              <a:defRPr/>
            </a:pPr>
            <a:r>
              <a:rPr lang="ca-ES" dirty="0"/>
              <a:t>Si té temps, pot indicar la importància que té el fet que existeixin mercats secundaris per a la </a:t>
            </a:r>
            <a:r>
              <a:rPr lang="ca-ES" b="1" dirty="0"/>
              <a:t>desinversió</a:t>
            </a:r>
            <a:r>
              <a:rPr lang="ca-ES" dirty="0"/>
              <a:t>. Sense la borsa seria molt complicat </a:t>
            </a:r>
            <a:r>
              <a:rPr lang="ca-ES" dirty="0" err="1"/>
              <a:t>desinvertir</a:t>
            </a:r>
            <a:r>
              <a:rPr lang="ca-ES" dirty="0"/>
              <a:t>. En la renda fixa també es pot </a:t>
            </a:r>
            <a:r>
              <a:rPr lang="ca-ES" dirty="0" err="1"/>
              <a:t>desinvertir</a:t>
            </a:r>
            <a:r>
              <a:rPr lang="ca-ES" dirty="0"/>
              <a:t> en el mercat secundari. Les accions són un actiu sense venciment predeterminat i el mercat secundari és l’únic per poder materialitzar la desinversió.</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26</a:t>
            </a:fld>
            <a:endParaRPr lang="es-ES"/>
          </a:p>
        </p:txBody>
      </p:sp>
    </p:spTree>
    <p:extLst>
      <p:ext uri="{BB962C8B-B14F-4D97-AF65-F5344CB8AC3E}">
        <p14:creationId xmlns:p14="http://schemas.microsoft.com/office/powerpoint/2010/main" val="28572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Aquesta és la situació en què a la Montse li surt tot bé. Cada any té dividends (variables), alguna vegada més alts, d’altres més baixos. A més, pel fet que l’empresa va molt bé, quan ven les accions, aquestes tenen un preu superior i obté </a:t>
            </a:r>
            <a:r>
              <a:rPr lang="ca-ES" b="1" dirty="0"/>
              <a:t>una plusvàlua</a:t>
            </a:r>
            <a:r>
              <a:rPr lang="ca-ES" dirty="0"/>
              <a:t>.</a:t>
            </a:r>
          </a:p>
          <a:p>
            <a:pPr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27</a:t>
            </a:fld>
            <a:endParaRPr lang="es-ES"/>
          </a:p>
        </p:txBody>
      </p:sp>
    </p:spTree>
    <p:extLst>
      <p:ext uri="{BB962C8B-B14F-4D97-AF65-F5344CB8AC3E}">
        <p14:creationId xmlns:p14="http://schemas.microsoft.com/office/powerpoint/2010/main" val="3152965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Si l’empresa no va bé, encara que no tanqui, pot passar que no reparteixi dividends. S’ha de tenir en compte, a més, com que la situació de l’empresa no és bona, quan ven les accions té una </a:t>
            </a:r>
            <a:r>
              <a:rPr lang="ca-ES" b="1" dirty="0"/>
              <a:t>minusvàlua.</a:t>
            </a:r>
            <a:endParaRPr lang="ca-ES" dirty="0"/>
          </a:p>
          <a:p>
            <a:pPr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28</a:t>
            </a:fld>
            <a:endParaRPr lang="es-ES"/>
          </a:p>
        </p:txBody>
      </p:sp>
    </p:spTree>
    <p:extLst>
      <p:ext uri="{BB962C8B-B14F-4D97-AF65-F5344CB8AC3E}">
        <p14:creationId xmlns:p14="http://schemas.microsoft.com/office/powerpoint/2010/main" val="753849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Faci la pregunta de manera oberta al grup com a conclusió. Per valorar on invertir, hauran de tenir en compte tots els criteris exposats al llarg del taller.</a:t>
            </a:r>
          </a:p>
          <a:p>
            <a:pPr>
              <a:defRPr/>
            </a:pPr>
            <a:endParaRPr lang="ca-ES" dirty="0"/>
          </a:p>
          <a:p>
            <a:pPr>
              <a:defRPr/>
            </a:pPr>
            <a:r>
              <a:rPr lang="ca-ES" b="1" dirty="0"/>
              <a:t>Alerta ODS</a:t>
            </a:r>
            <a:r>
              <a:rPr lang="ca-ES" dirty="0"/>
              <a:t>: </a:t>
            </a:r>
          </a:p>
          <a:p>
            <a:pPr>
              <a:defRPr/>
            </a:pPr>
            <a:r>
              <a:rPr lang="ca-ES" dirty="0"/>
              <a:t>En el cas que cap alumne no digui res dels criteris ASG pot preguntar-los </a:t>
            </a:r>
            <a:r>
              <a:rPr lang="ca-ES" b="1" dirty="0"/>
              <a:t>Com podem invertir els nostres estalvis d’una manera més sostenible?</a:t>
            </a:r>
          </a:p>
          <a:p>
            <a:pPr>
              <a:defRPr/>
            </a:pPr>
            <a:endParaRPr lang="ca-ES" dirty="0"/>
          </a:p>
          <a:p>
            <a:pPr>
              <a:defRPr/>
            </a:pPr>
            <a:r>
              <a:rPr lang="ca-ES" dirty="0"/>
              <a:t>Haurien de mencionar algun aspecte ambiental, social i de bones pràctiques. També podrien comentar que les empreses en què inverteixin haurien de preocupar-se i vetllar per l’educació, la igualtat, la pobresa, el medi ambient o la innovació, entre d’altres.</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29</a:t>
            </a:fld>
            <a:endParaRPr lang="es-ES"/>
          </a:p>
        </p:txBody>
      </p:sp>
    </p:spTree>
    <p:extLst>
      <p:ext uri="{BB962C8B-B14F-4D97-AF65-F5344CB8AC3E}">
        <p14:creationId xmlns:p14="http://schemas.microsoft.com/office/powerpoint/2010/main" val="62157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err="1">
                <a:latin typeface="Calibri Light" panose="020F0302020204030204" pitchFamily="34" charset="0"/>
                <a:ea typeface="ＭＳ Ｐゴシック" panose="020B0600070205080204" pitchFamily="34" charset="-128"/>
              </a:rPr>
              <a:t>És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important</a:t>
            </a:r>
            <a:r>
              <a:rPr lang="es-ES" altLang="es-ES" dirty="0">
                <a:latin typeface="Calibri Light" panose="020F0302020204030204" pitchFamily="34" charset="0"/>
                <a:ea typeface="ＭＳ Ｐゴシック" panose="020B0600070205080204" pitchFamily="34" charset="-128"/>
              </a:rPr>
              <a:t> destacar que no hi ha una </a:t>
            </a:r>
            <a:r>
              <a:rPr lang="es-ES" altLang="es-ES" dirty="0" err="1">
                <a:latin typeface="Calibri Light" panose="020F0302020204030204" pitchFamily="34" charset="0"/>
                <a:ea typeface="ＭＳ Ｐゴシック" panose="020B0600070205080204" pitchFamily="34" charset="-128"/>
              </a:rPr>
              <a:t>opció</a:t>
            </a:r>
            <a:r>
              <a:rPr lang="es-ES" altLang="es-ES" dirty="0">
                <a:latin typeface="Calibri Light" panose="020F0302020204030204" pitchFamily="34" charset="0"/>
                <a:ea typeface="ＭＳ Ｐゴシック" panose="020B0600070205080204" pitchFamily="34" charset="-128"/>
              </a:rPr>
              <a:t> correcta i </a:t>
            </a:r>
            <a:r>
              <a:rPr lang="es-ES" altLang="es-ES" dirty="0" err="1">
                <a:latin typeface="Calibri Light" panose="020F0302020204030204" pitchFamily="34" charset="0"/>
                <a:ea typeface="ＭＳ Ｐゴシック" panose="020B0600070205080204" pitchFamily="34" charset="-128"/>
              </a:rPr>
              <a:t>d'altres</a:t>
            </a:r>
            <a:r>
              <a:rPr lang="es-ES" altLang="es-ES" dirty="0">
                <a:latin typeface="Calibri Light" panose="020F0302020204030204" pitchFamily="34" charset="0"/>
                <a:ea typeface="ＭＳ Ｐゴシック" panose="020B0600070205080204" pitchFamily="34" charset="-128"/>
              </a:rPr>
              <a:t> incorrectes. </a:t>
            </a:r>
            <a:r>
              <a:rPr lang="es-ES" altLang="es-ES" dirty="0" err="1">
                <a:latin typeface="Calibri Light" panose="020F0302020204030204" pitchFamily="34" charset="0"/>
                <a:ea typeface="ＭＳ Ｐゴシック" panose="020B0600070205080204" pitchFamily="34" charset="-128"/>
              </a:rPr>
              <a:t>Evidentment</a:t>
            </a:r>
            <a:r>
              <a:rPr lang="es-ES" altLang="es-ES" dirty="0">
                <a:latin typeface="Calibri Light" panose="020F0302020204030204" pitchFamily="34" charset="0"/>
                <a:ea typeface="ＭＳ Ｐゴシック" panose="020B0600070205080204" pitchFamily="34" charset="-128"/>
              </a:rPr>
              <a:t> hi ha </a:t>
            </a:r>
            <a:r>
              <a:rPr lang="es-ES" altLang="es-ES" dirty="0" err="1">
                <a:latin typeface="Calibri Light" panose="020F0302020204030204" pitchFamily="34" charset="0"/>
                <a:ea typeface="ＭＳ Ｐゴシック" panose="020B0600070205080204" pitchFamily="34" charset="-128"/>
              </a:rPr>
              <a:t>opcions</a:t>
            </a:r>
            <a:r>
              <a:rPr lang="es-ES" altLang="es-ES" dirty="0">
                <a:latin typeface="Calibri Light" panose="020F0302020204030204" pitchFamily="34" charset="0"/>
                <a:ea typeface="ＭＳ Ｐゴシック" panose="020B0600070205080204" pitchFamily="34" charset="-128"/>
              </a:rPr>
              <a:t> que </a:t>
            </a:r>
            <a:r>
              <a:rPr lang="es-ES" altLang="es-ES" dirty="0" err="1">
                <a:latin typeface="Calibri Light" panose="020F0302020204030204" pitchFamily="34" charset="0"/>
                <a:ea typeface="ＭＳ Ｐゴシック" panose="020B0600070205080204" pitchFamily="34" charset="-128"/>
              </a:rPr>
              <a:t>són</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molt</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més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adequades</a:t>
            </a:r>
            <a:r>
              <a:rPr lang="es-ES" altLang="es-ES" dirty="0">
                <a:latin typeface="Calibri Light" panose="020F0302020204030204" pitchFamily="34" charset="0"/>
                <a:ea typeface="ＭＳ Ｐゴシック" panose="020B0600070205080204" pitchFamily="34" charset="-128"/>
              </a:rPr>
              <a:t> i </a:t>
            </a:r>
            <a:r>
              <a:rPr lang="es-ES" altLang="es-ES" dirty="0" err="1">
                <a:latin typeface="Calibri Light" panose="020F0302020204030204" pitchFamily="34" charset="0"/>
                <a:ea typeface="ＭＳ Ｐゴシック" panose="020B0600070205080204" pitchFamily="34" charset="-128"/>
              </a:rPr>
              <a:t>raonables</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però</a:t>
            </a:r>
            <a:r>
              <a:rPr lang="es-ES" altLang="es-ES" dirty="0">
                <a:latin typeface="Calibri Light" panose="020F0302020204030204" pitchFamily="34" charset="0"/>
                <a:ea typeface="ＭＳ Ｐゴシック" panose="020B0600070205080204" pitchFamily="34" charset="-128"/>
              </a:rPr>
              <a:t> la </a:t>
            </a:r>
            <a:r>
              <a:rPr lang="es-ES" altLang="es-ES" dirty="0" err="1">
                <a:latin typeface="Calibri Light" panose="020F0302020204030204" pitchFamily="34" charset="0"/>
                <a:ea typeface="ＭＳ Ｐゴシック" panose="020B0600070205080204" pitchFamily="34" charset="-128"/>
              </a:rPr>
              <a:t>intenció</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és</a:t>
            </a:r>
            <a:r>
              <a:rPr lang="es-ES" altLang="es-ES" dirty="0">
                <a:latin typeface="Calibri Light" panose="020F0302020204030204" pitchFamily="34" charset="0"/>
                <a:ea typeface="ＭＳ Ｐゴシック" panose="020B0600070205080204" pitchFamily="34" charset="-128"/>
              </a:rPr>
              <a:t> que es </a:t>
            </a:r>
            <a:r>
              <a:rPr lang="es-ES" altLang="es-ES" dirty="0" err="1">
                <a:latin typeface="Calibri Light" panose="020F0302020204030204" pitchFamily="34" charset="0"/>
                <a:ea typeface="ＭＳ Ｐゴシック" panose="020B0600070205080204" pitchFamily="34" charset="-128"/>
              </a:rPr>
              <a:t>generi</a:t>
            </a:r>
            <a:r>
              <a:rPr lang="es-ES" altLang="es-ES" dirty="0">
                <a:latin typeface="Calibri Light" panose="020F0302020204030204" pitchFamily="34" charset="0"/>
                <a:ea typeface="ＭＳ Ｐゴシック" panose="020B0600070205080204" pitchFamily="34" charset="-128"/>
              </a:rPr>
              <a:t> un </a:t>
            </a:r>
            <a:r>
              <a:rPr lang="es-ES" altLang="es-ES" dirty="0" err="1">
                <a:latin typeface="Calibri Light" panose="020F0302020204030204" pitchFamily="34" charset="0"/>
                <a:ea typeface="ＭＳ Ｐゴシック" panose="020B0600070205080204" pitchFamily="34" charset="-128"/>
              </a:rPr>
              <a:t>debat</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previ</a:t>
            </a:r>
            <a:r>
              <a:rPr lang="es-ES" altLang="es-ES" dirty="0">
                <a:latin typeface="Calibri Light" panose="020F0302020204030204" pitchFamily="34" charset="0"/>
                <a:ea typeface="ＭＳ Ｐゴシック" panose="020B0600070205080204" pitchFamily="34" charset="-128"/>
              </a:rPr>
              <a:t> a la </a:t>
            </a:r>
            <a:r>
              <a:rPr lang="es-ES" altLang="es-ES" dirty="0" err="1">
                <a:latin typeface="Calibri Light" panose="020F0302020204030204" pitchFamily="34" charset="0"/>
                <a:ea typeface="ＭＳ Ｐゴシック" panose="020B0600070205080204" pitchFamily="34" charset="-128"/>
              </a:rPr>
              <a:t>impartició</a:t>
            </a:r>
            <a:r>
              <a:rPr lang="es-ES" altLang="es-ES" dirty="0">
                <a:latin typeface="Calibri Light" panose="020F0302020204030204" pitchFamily="34" charset="0"/>
                <a:ea typeface="ＭＳ Ｐゴシック" panose="020B0600070205080204" pitchFamily="34" charset="-128"/>
              </a:rPr>
              <a:t> del taller </a:t>
            </a:r>
            <a:r>
              <a:rPr lang="es-ES" altLang="es-ES" dirty="0" err="1">
                <a:latin typeface="Calibri Light" panose="020F0302020204030204" pitchFamily="34" charset="0"/>
                <a:ea typeface="ＭＳ Ｐゴシック" panose="020B0600070205080204" pitchFamily="34" charset="-128"/>
              </a:rPr>
              <a:t>perquè</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l'alumnat</a:t>
            </a:r>
            <a:r>
              <a:rPr lang="es-ES" altLang="es-ES" dirty="0">
                <a:latin typeface="Calibri Light" panose="020F0302020204030204" pitchFamily="34" charset="0"/>
                <a:ea typeface="ＭＳ Ｐゴシック" panose="020B0600070205080204" pitchFamily="34" charset="-128"/>
              </a:rPr>
              <a:t> hi </a:t>
            </a:r>
            <a:r>
              <a:rPr lang="es-ES" altLang="es-ES" dirty="0" err="1">
                <a:latin typeface="Calibri Light" panose="020F0302020204030204" pitchFamily="34" charset="0"/>
                <a:ea typeface="ＭＳ Ｐゴシック" panose="020B0600070205080204" pitchFamily="34" charset="-128"/>
              </a:rPr>
              <a:t>reflexioni</a:t>
            </a:r>
            <a:r>
              <a:rPr lang="es-ES" altLang="es-ES" dirty="0">
                <a:latin typeface="Calibri Light" panose="020F0302020204030204" pitchFamily="34" charset="0"/>
                <a:ea typeface="ＭＳ Ｐゴシック" panose="020B0600070205080204" pitchFamily="34" charset="-128"/>
              </a:rPr>
              <a:t>.</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 </a:t>
            </a:r>
            <a:r>
              <a:rPr lang="es-ES" altLang="es-ES" dirty="0" err="1">
                <a:latin typeface="Calibri Light" panose="020F0302020204030204" pitchFamily="34" charset="0"/>
                <a:ea typeface="ＭＳ Ｐゴシック" panose="020B0600070205080204" pitchFamily="34" charset="-128"/>
              </a:rPr>
              <a:t>cop</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finalitzat</a:t>
            </a:r>
            <a:r>
              <a:rPr lang="es-ES" altLang="es-ES" dirty="0">
                <a:latin typeface="Calibri Light" panose="020F0302020204030204" pitchFamily="34" charset="0"/>
                <a:ea typeface="ＭＳ Ｐゴシック" panose="020B0600070205080204" pitchFamily="34" charset="-128"/>
              </a:rPr>
              <a:t> el taller, es </a:t>
            </a:r>
            <a:r>
              <a:rPr lang="es-ES" altLang="es-ES" dirty="0" err="1">
                <a:latin typeface="Calibri Light" panose="020F0302020204030204" pitchFamily="34" charset="0"/>
                <a:ea typeface="ＭＳ Ｐゴシック" panose="020B0600070205080204" pitchFamily="34" charset="-128"/>
              </a:rPr>
              <a:t>pot</a:t>
            </a:r>
            <a:r>
              <a:rPr lang="es-ES" altLang="es-ES" dirty="0">
                <a:latin typeface="Calibri Light" panose="020F0302020204030204" pitchFamily="34" charset="0"/>
                <a:ea typeface="ＭＳ Ｐゴシック" panose="020B0600070205080204" pitchFamily="34" charset="-128"/>
              </a:rPr>
              <a:t> tornar al REPTE inicial i preguntar si </a:t>
            </a:r>
            <a:r>
              <a:rPr lang="es-ES" altLang="es-ES" dirty="0" err="1">
                <a:latin typeface="Calibri Light" panose="020F0302020204030204" pitchFamily="34" charset="0"/>
                <a:ea typeface="ＭＳ Ｐゴシック" panose="020B0600070205080204" pitchFamily="34" charset="-128"/>
              </a:rPr>
              <a:t>canviarien</a:t>
            </a:r>
            <a:r>
              <a:rPr lang="es-ES" altLang="es-ES" dirty="0">
                <a:latin typeface="Calibri Light" panose="020F0302020204030204" pitchFamily="34" charset="0"/>
                <a:ea typeface="ＭＳ Ｐゴシック" panose="020B0600070205080204" pitchFamily="34" charset="-128"/>
              </a:rPr>
              <a:t> la </a:t>
            </a:r>
            <a:r>
              <a:rPr lang="es-ES" altLang="es-ES" dirty="0" err="1">
                <a:latin typeface="Calibri Light" panose="020F0302020204030204" pitchFamily="34" charset="0"/>
                <a:ea typeface="ＭＳ Ｐゴシック" panose="020B0600070205080204" pitchFamily="34" charset="-128"/>
              </a:rPr>
              <a:t>resposta</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després</a:t>
            </a:r>
            <a:r>
              <a:rPr lang="es-ES" altLang="es-ES" dirty="0">
                <a:latin typeface="Calibri Light" panose="020F0302020204030204" pitchFamily="34" charset="0"/>
                <a:ea typeface="ＭＳ Ｐゴシック" panose="020B0600070205080204" pitchFamily="34" charset="-128"/>
              </a:rPr>
              <a:t> del que </a:t>
            </a:r>
            <a:r>
              <a:rPr lang="es-ES" altLang="es-ES" dirty="0" err="1">
                <a:latin typeface="Calibri Light" panose="020F0302020204030204" pitchFamily="34" charset="0"/>
                <a:ea typeface="ＭＳ Ｐゴシック" panose="020B0600070205080204" pitchFamily="34" charset="-128"/>
              </a:rPr>
              <a:t>s'ha</a:t>
            </a:r>
            <a:r>
              <a:rPr lang="es-ES" altLang="es-ES" dirty="0">
                <a:latin typeface="Calibri Light" panose="020F0302020204030204" pitchFamily="34" charset="0"/>
                <a:ea typeface="ＭＳ Ｐゴシック" panose="020B0600070205080204" pitchFamily="34" charset="-128"/>
              </a:rPr>
              <a:t> </a:t>
            </a:r>
            <a:r>
              <a:rPr lang="es-ES" altLang="es-ES" dirty="0" err="1">
                <a:latin typeface="Calibri Light" panose="020F0302020204030204" pitchFamily="34" charset="0"/>
                <a:ea typeface="ＭＳ Ｐゴシック" panose="020B0600070205080204" pitchFamily="34" charset="-128"/>
              </a:rPr>
              <a:t>après</a:t>
            </a:r>
            <a:r>
              <a:rPr lang="es-ES" altLang="es-ES" dirty="0">
                <a:latin typeface="Calibri Light" panose="020F0302020204030204" pitchFamily="34" charset="0"/>
                <a:ea typeface="ＭＳ Ｐゴシック" panose="020B0600070205080204" pitchFamily="34" charset="-128"/>
              </a:rPr>
              <a:t> a la </a:t>
            </a:r>
            <a:r>
              <a:rPr lang="es-ES" altLang="es-ES" dirty="0" err="1">
                <a:latin typeface="Calibri Light" panose="020F0302020204030204" pitchFamily="34" charset="0"/>
                <a:ea typeface="ＭＳ Ｐゴシック" panose="020B0600070205080204" pitchFamily="34" charset="-128"/>
              </a:rPr>
              <a:t>sessió</a:t>
            </a:r>
            <a:r>
              <a:rPr lang="es-ES" altLang="es-ES" dirty="0">
                <a:latin typeface="Calibri Light" panose="020F0302020204030204" pitchFamily="34" charset="0"/>
                <a:ea typeface="ＭＳ Ｐゴシック" panose="020B0600070205080204" pitchFamily="34" charset="-128"/>
              </a:rPr>
              <a:t>.</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a:t>
            </a:fld>
            <a:endParaRPr lang="es-ES"/>
          </a:p>
        </p:txBody>
      </p:sp>
    </p:spTree>
    <p:extLst>
      <p:ext uri="{BB962C8B-B14F-4D97-AF65-F5344CB8AC3E}">
        <p14:creationId xmlns:p14="http://schemas.microsoft.com/office/powerpoint/2010/main" val="2336014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Faci</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un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petit</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resum</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dels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temes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parlats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 la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sessió</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d'avui</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destacant</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els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aspectes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més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importants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del taller.</a:t>
            </a:r>
          </a:p>
          <a:p>
            <a:pPr algn="just">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Si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voleu</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podeu</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tornar a la pregunta inicial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perquè</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l'alumnat</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reflexioni</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de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nou</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i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valori</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si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respondria</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igual o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canviaria</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la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seva</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resposta</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després</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d'haver</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adquirit</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nou</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dirty="0" err="1">
                <a:latin typeface="Calibri Light" panose="020F0302020204030204" pitchFamily="34" charset="0"/>
                <a:ea typeface="ＭＳ Ｐゴシック" panose="020B0600070205080204" pitchFamily="34" charset="-128"/>
                <a:cs typeface="Arial" panose="020B0604020202020204" pitchFamily="34" charset="0"/>
              </a:rPr>
              <a:t>coneixement</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30</a:t>
            </a:fld>
            <a:endParaRPr lang="es-ES"/>
          </a:p>
        </p:txBody>
      </p:sp>
    </p:spTree>
    <p:extLst>
      <p:ext uri="{BB962C8B-B14F-4D97-AF65-F5344CB8AC3E}">
        <p14:creationId xmlns:p14="http://schemas.microsoft.com/office/powerpoint/2010/main" val="1107837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a-ES" altLang="es-ES" dirty="0">
              <a:latin typeface="Calibri Light" panose="020F0302020204030204" pitchFamily="34" charset="0"/>
              <a:ea typeface="ＭＳ Ｐゴシック" panose="020B0600070205080204" pitchFamily="34" charset="-128"/>
            </a:endParaRPr>
          </a:p>
        </p:txBody>
      </p:sp>
      <p:sp>
        <p:nvSpPr>
          <p:cNvPr id="4" name="Marcador de número de diapositiva 3"/>
          <p:cNvSpPr>
            <a:spLocks noGrp="1"/>
          </p:cNvSpPr>
          <p:nvPr>
            <p:ph type="sldNum" sz="quarter" idx="5"/>
          </p:nvPr>
        </p:nvSpPr>
        <p:spPr/>
        <p:txBody>
          <a:bodyPr/>
          <a:lstStyle/>
          <a:p>
            <a:fld id="{1F4D1E07-F10C-4E44-892F-EE9870089DB9}" type="slidenum">
              <a:rPr lang="es-ES" smtClean="0"/>
              <a:t>31</a:t>
            </a:fld>
            <a:endParaRPr lang="es-ES"/>
          </a:p>
        </p:txBody>
      </p:sp>
    </p:spTree>
    <p:extLst>
      <p:ext uri="{BB962C8B-B14F-4D97-AF65-F5344CB8AC3E}">
        <p14:creationId xmlns:p14="http://schemas.microsoft.com/office/powerpoint/2010/main" val="331036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ES" dirty="0" err="1">
                <a:latin typeface="Times New Roman" panose="02020603050405020304" pitchFamily="18" charset="0"/>
              </a:rPr>
              <a:t>Recordeu</a:t>
            </a:r>
            <a:r>
              <a:rPr lang="es-ES" altLang="es-ES" dirty="0">
                <a:latin typeface="Times New Roman" panose="02020603050405020304" pitchFamily="18" charset="0"/>
              </a:rPr>
              <a:t> </a:t>
            </a:r>
            <a:r>
              <a:rPr lang="es-ES" altLang="es-ES" dirty="0" err="1">
                <a:latin typeface="Times New Roman" panose="02020603050405020304" pitchFamily="18" charset="0"/>
              </a:rPr>
              <a:t>als</a:t>
            </a:r>
            <a:r>
              <a:rPr lang="es-ES" altLang="es-ES" dirty="0">
                <a:latin typeface="Times New Roman" panose="02020603050405020304" pitchFamily="18" charset="0"/>
              </a:rPr>
              <a:t> alumnes que hi ha un </a:t>
            </a:r>
            <a:r>
              <a:rPr lang="es-ES" altLang="es-ES" dirty="0" err="1">
                <a:latin typeface="Times New Roman" panose="02020603050405020304" pitchFamily="18" charset="0"/>
              </a:rPr>
              <a:t>concurs</a:t>
            </a:r>
            <a:r>
              <a:rPr lang="es-ES" altLang="es-ES" dirty="0">
                <a:latin typeface="Times New Roman" panose="02020603050405020304" pitchFamily="18" charset="0"/>
              </a:rPr>
              <a:t> </a:t>
            </a:r>
            <a:r>
              <a:rPr lang="es-ES" altLang="es-ES" dirty="0" err="1">
                <a:latin typeface="Times New Roman" panose="02020603050405020304" pitchFamily="18" charset="0"/>
              </a:rPr>
              <a:t>d'Infografies</a:t>
            </a:r>
            <a:r>
              <a:rPr lang="es-ES" altLang="es-ES" dirty="0">
                <a:latin typeface="Times New Roman" panose="02020603050405020304" pitchFamily="18" charset="0"/>
              </a:rPr>
              <a:t>. El centre ha </a:t>
            </a:r>
            <a:r>
              <a:rPr lang="es-ES" altLang="es-ES" dirty="0" err="1">
                <a:latin typeface="Times New Roman" panose="02020603050405020304" pitchFamily="18" charset="0"/>
              </a:rPr>
              <a:t>d'apuntar</a:t>
            </a:r>
            <a:r>
              <a:rPr lang="es-ES" altLang="es-ES" dirty="0">
                <a:latin typeface="Times New Roman" panose="02020603050405020304" pitchFamily="18" charset="0"/>
              </a:rPr>
              <a:t>-se a la web de </a:t>
            </a:r>
            <a:r>
              <a:rPr lang="es-ES" altLang="es-ES" dirty="0" err="1">
                <a:latin typeface="Times New Roman" panose="02020603050405020304" pitchFamily="18" charset="0"/>
              </a:rPr>
              <a:t>FxJ</a:t>
            </a:r>
            <a:r>
              <a:rPr lang="es-ES" altLang="es-ES" dirty="0">
                <a:latin typeface="Times New Roman" panose="02020603050405020304" pitchFamily="18" charset="0"/>
              </a:rPr>
              <a:t>, el </a:t>
            </a:r>
            <a:r>
              <a:rPr lang="es-ES" altLang="es-ES" dirty="0" err="1">
                <a:latin typeface="Times New Roman" panose="02020603050405020304" pitchFamily="18" charset="0"/>
              </a:rPr>
              <a:t>seu</a:t>
            </a:r>
            <a:r>
              <a:rPr lang="es-ES" altLang="es-ES" dirty="0">
                <a:latin typeface="Times New Roman" panose="02020603050405020304" pitchFamily="18" charset="0"/>
              </a:rPr>
              <a:t> tutor ha </a:t>
            </a:r>
            <a:r>
              <a:rPr lang="es-ES" altLang="es-ES" dirty="0" err="1">
                <a:latin typeface="Times New Roman" panose="02020603050405020304" pitchFamily="18" charset="0"/>
              </a:rPr>
              <a:t>rebut</a:t>
            </a:r>
            <a:r>
              <a:rPr lang="es-ES" altLang="es-ES" dirty="0">
                <a:latin typeface="Times New Roman" panose="02020603050405020304" pitchFamily="18" charset="0"/>
              </a:rPr>
              <a:t> </a:t>
            </a:r>
            <a:r>
              <a:rPr lang="es-ES" altLang="es-ES" dirty="0" err="1">
                <a:latin typeface="Times New Roman" panose="02020603050405020304" pitchFamily="18" charset="0"/>
              </a:rPr>
              <a:t>correus</a:t>
            </a:r>
            <a:r>
              <a:rPr lang="es-ES" altLang="es-ES" dirty="0">
                <a:latin typeface="Times New Roman" panose="02020603050405020304" pitchFamily="18" charset="0"/>
              </a:rPr>
              <a:t> </a:t>
            </a:r>
            <a:r>
              <a:rPr lang="es-ES" altLang="es-ES" dirty="0" err="1">
                <a:latin typeface="Times New Roman" panose="02020603050405020304" pitchFamily="18" charset="0"/>
              </a:rPr>
              <a:t>electrònics</a:t>
            </a:r>
            <a:r>
              <a:rPr lang="es-ES" altLang="es-ES" dirty="0">
                <a:latin typeface="Times New Roman" panose="02020603050405020304" pitchFamily="18" charset="0"/>
              </a:rPr>
              <a:t> </a:t>
            </a:r>
            <a:r>
              <a:rPr lang="es-ES" altLang="es-ES" dirty="0" err="1">
                <a:latin typeface="Times New Roman" panose="02020603050405020304" pitchFamily="18" charset="0"/>
              </a:rPr>
              <a:t>amb</a:t>
            </a:r>
            <a:r>
              <a:rPr lang="es-ES" altLang="es-ES" dirty="0">
                <a:latin typeface="Times New Roman" panose="02020603050405020304" pitchFamily="18" charset="0"/>
              </a:rPr>
              <a:t> la </a:t>
            </a:r>
            <a:r>
              <a:rPr lang="es-ES" altLang="es-ES" dirty="0" err="1">
                <a:latin typeface="Times New Roman" panose="02020603050405020304" pitchFamily="18" charset="0"/>
              </a:rPr>
              <a:t>informació</a:t>
            </a:r>
            <a:r>
              <a:rPr lang="es-ES" altLang="es-ES" dirty="0">
                <a:latin typeface="Times New Roman" panose="02020603050405020304" pitchFamily="18" charset="0"/>
              </a:rPr>
              <a:t> i </a:t>
            </a:r>
            <a:r>
              <a:rPr lang="es-ES" altLang="es-ES" dirty="0" err="1">
                <a:latin typeface="Times New Roman" panose="02020603050405020304" pitchFamily="18" charset="0"/>
              </a:rPr>
              <a:t>l'enllaç</a:t>
            </a:r>
            <a:r>
              <a:rPr lang="es-ES" altLang="es-ES" dirty="0">
                <a:latin typeface="Times New Roman" panose="02020603050405020304" pitchFamily="18" charset="0"/>
              </a:rPr>
              <a:t> per poder-</a:t>
            </a:r>
            <a:r>
              <a:rPr lang="es-ES" altLang="es-ES" dirty="0" err="1">
                <a:latin typeface="Times New Roman" panose="02020603050405020304" pitchFamily="18" charset="0"/>
              </a:rPr>
              <a:t>ho</a:t>
            </a:r>
            <a:r>
              <a:rPr lang="es-ES" altLang="es-ES" dirty="0">
                <a:latin typeface="Times New Roman" panose="02020603050405020304" pitchFamily="18" charset="0"/>
              </a:rPr>
              <a:t> </a:t>
            </a:r>
            <a:r>
              <a:rPr lang="es-ES" altLang="es-ES" dirty="0" err="1">
                <a:latin typeface="Times New Roman" panose="02020603050405020304" pitchFamily="18" charset="0"/>
              </a:rPr>
              <a:t>fer</a:t>
            </a:r>
            <a:r>
              <a:rPr lang="es-ES" altLang="es-ES" dirty="0">
                <a:latin typeface="Times New Roman" panose="02020603050405020304" pitchFamily="18" charset="0"/>
              </a:rPr>
              <a:t>, en cas de no </a:t>
            </a:r>
            <a:r>
              <a:rPr lang="es-ES" altLang="es-ES" dirty="0" err="1">
                <a:latin typeface="Times New Roman" panose="02020603050405020304" pitchFamily="18" charset="0"/>
              </a:rPr>
              <a:t>haver-ho</a:t>
            </a:r>
            <a:r>
              <a:rPr lang="es-ES" altLang="es-ES" dirty="0">
                <a:latin typeface="Times New Roman" panose="02020603050405020304" pitchFamily="18" charset="0"/>
              </a:rPr>
              <a:t> </a:t>
            </a:r>
            <a:r>
              <a:rPr lang="es-ES" altLang="es-ES" dirty="0" err="1">
                <a:latin typeface="Times New Roman" panose="02020603050405020304" pitchFamily="18" charset="0"/>
              </a:rPr>
              <a:t>rebut</a:t>
            </a:r>
            <a:r>
              <a:rPr lang="es-ES" altLang="es-ES" dirty="0">
                <a:latin typeface="Times New Roman" panose="02020603050405020304" pitchFamily="18" charset="0"/>
              </a:rPr>
              <a:t> </a:t>
            </a:r>
            <a:r>
              <a:rPr lang="es-ES" altLang="es-ES" dirty="0" err="1">
                <a:latin typeface="Times New Roman" panose="02020603050405020304" pitchFamily="18" charset="0"/>
              </a:rPr>
              <a:t>ho</a:t>
            </a:r>
            <a:r>
              <a:rPr lang="es-ES" altLang="es-ES" dirty="0">
                <a:latin typeface="Times New Roman" panose="02020603050405020304" pitchFamily="18" charset="0"/>
              </a:rPr>
              <a:t> </a:t>
            </a:r>
            <a:r>
              <a:rPr lang="es-ES" altLang="es-ES" dirty="0" err="1">
                <a:latin typeface="Times New Roman" panose="02020603050405020304" pitchFamily="18" charset="0"/>
              </a:rPr>
              <a:t>rebrà</a:t>
            </a:r>
            <a:r>
              <a:rPr lang="es-ES" altLang="es-ES" dirty="0">
                <a:latin typeface="Times New Roman" panose="02020603050405020304" pitchFamily="18" charset="0"/>
              </a:rPr>
              <a:t> </a:t>
            </a:r>
            <a:r>
              <a:rPr lang="es-ES" altLang="es-ES" dirty="0" err="1">
                <a:latin typeface="Times New Roman" panose="02020603050405020304" pitchFamily="18" charset="0"/>
              </a:rPr>
              <a:t>aviat</a:t>
            </a:r>
            <a:r>
              <a:rPr lang="es-ES" altLang="es-ES" dirty="0">
                <a:latin typeface="Times New Roman" panose="02020603050405020304" pitchFamily="18" charset="0"/>
              </a:rPr>
              <a:t>.</a:t>
            </a:r>
          </a:p>
          <a:p>
            <a:endParaRPr lang="es-ES" altLang="es-ES" dirty="0">
              <a:latin typeface="Times New Roman" panose="02020603050405020304" pitchFamily="18" charset="0"/>
            </a:endParaRPr>
          </a:p>
          <a:p>
            <a:r>
              <a:rPr lang="es-ES" altLang="es-ES" dirty="0" err="1">
                <a:latin typeface="Times New Roman" panose="02020603050405020304" pitchFamily="18" charset="0"/>
              </a:rPr>
              <a:t>Els</a:t>
            </a:r>
            <a:r>
              <a:rPr lang="es-ES" altLang="es-ES" dirty="0">
                <a:latin typeface="Times New Roman" panose="02020603050405020304" pitchFamily="18" charset="0"/>
              </a:rPr>
              <a:t> alumnes (</a:t>
            </a:r>
            <a:r>
              <a:rPr lang="es-ES" altLang="es-ES" dirty="0" err="1">
                <a:latin typeface="Times New Roman" panose="02020603050405020304" pitchFamily="18" charset="0"/>
              </a:rPr>
              <a:t>individualment</a:t>
            </a:r>
            <a:r>
              <a:rPr lang="es-ES" altLang="es-ES" dirty="0">
                <a:latin typeface="Times New Roman" panose="02020603050405020304" pitchFamily="18" charset="0"/>
              </a:rPr>
              <a:t> o en </a:t>
            </a:r>
            <a:r>
              <a:rPr lang="es-ES" altLang="es-ES" dirty="0" err="1">
                <a:latin typeface="Times New Roman" panose="02020603050405020304" pitchFamily="18" charset="0"/>
              </a:rPr>
              <a:t>parelles</a:t>
            </a:r>
            <a:r>
              <a:rPr lang="es-ES" altLang="es-ES" dirty="0">
                <a:latin typeface="Times New Roman" panose="02020603050405020304" pitchFamily="18" charset="0"/>
              </a:rPr>
              <a:t>) han de crear una </a:t>
            </a:r>
            <a:r>
              <a:rPr lang="es-ES" altLang="es-ES" dirty="0" err="1">
                <a:latin typeface="Times New Roman" panose="02020603050405020304" pitchFamily="18" charset="0"/>
              </a:rPr>
              <a:t>infografia</a:t>
            </a:r>
            <a:r>
              <a:rPr lang="es-ES" altLang="es-ES" dirty="0">
                <a:latin typeface="Times New Roman" panose="02020603050405020304" pitchFamily="18" charset="0"/>
              </a:rPr>
              <a:t> sobre </a:t>
            </a:r>
            <a:r>
              <a:rPr lang="es-ES" altLang="es-ES" dirty="0" err="1">
                <a:latin typeface="Times New Roman" panose="02020603050405020304" pitchFamily="18" charset="0"/>
              </a:rPr>
              <a:t>algun</a:t>
            </a:r>
            <a:r>
              <a:rPr lang="es-ES" altLang="es-ES" dirty="0">
                <a:latin typeface="Times New Roman" panose="02020603050405020304" pitchFamily="18" charset="0"/>
              </a:rPr>
              <a:t> </a:t>
            </a:r>
            <a:r>
              <a:rPr lang="es-ES" altLang="es-ES" dirty="0" err="1">
                <a:latin typeface="Times New Roman" panose="02020603050405020304" pitchFamily="18" charset="0"/>
              </a:rPr>
              <a:t>concepte</a:t>
            </a:r>
            <a:r>
              <a:rPr lang="es-ES" altLang="es-ES" dirty="0">
                <a:latin typeface="Times New Roman" panose="02020603050405020304" pitchFamily="18" charset="0"/>
              </a:rPr>
              <a:t> </a:t>
            </a:r>
            <a:r>
              <a:rPr lang="es-ES" altLang="es-ES" dirty="0" err="1">
                <a:latin typeface="Times New Roman" panose="02020603050405020304" pitchFamily="18" charset="0"/>
              </a:rPr>
              <a:t>vist</a:t>
            </a:r>
            <a:r>
              <a:rPr lang="es-ES" altLang="es-ES" dirty="0">
                <a:latin typeface="Times New Roman" panose="02020603050405020304" pitchFamily="18" charset="0"/>
              </a:rPr>
              <a:t> </a:t>
            </a:r>
            <a:r>
              <a:rPr lang="es-ES" altLang="es-ES" dirty="0" err="1">
                <a:latin typeface="Times New Roman" panose="02020603050405020304" pitchFamily="18" charset="0"/>
              </a:rPr>
              <a:t>als</a:t>
            </a:r>
            <a:r>
              <a:rPr lang="es-ES" altLang="es-ES" dirty="0">
                <a:latin typeface="Times New Roman" panose="02020603050405020304" pitchFamily="18" charset="0"/>
              </a:rPr>
              <a:t> </a:t>
            </a:r>
            <a:r>
              <a:rPr lang="es-ES" altLang="es-ES" dirty="0" err="1">
                <a:latin typeface="Times New Roman" panose="02020603050405020304" pitchFamily="18" charset="0"/>
              </a:rPr>
              <a:t>tallers</a:t>
            </a:r>
            <a:r>
              <a:rPr lang="es-ES" altLang="es-ES" dirty="0">
                <a:latin typeface="Times New Roman" panose="02020603050405020304" pitchFamily="18" charset="0"/>
              </a:rPr>
              <a:t>. Cada centre </a:t>
            </a:r>
            <a:r>
              <a:rPr lang="es-ES" altLang="es-ES" dirty="0" err="1">
                <a:latin typeface="Times New Roman" panose="02020603050405020304" pitchFamily="18" charset="0"/>
              </a:rPr>
              <a:t>pot</a:t>
            </a:r>
            <a:r>
              <a:rPr lang="es-ES" altLang="es-ES" dirty="0">
                <a:latin typeface="Times New Roman" panose="02020603050405020304" pitchFamily="18" charset="0"/>
              </a:rPr>
              <a:t> enviar una </a:t>
            </a:r>
            <a:r>
              <a:rPr lang="es-ES" altLang="es-ES" dirty="0" err="1">
                <a:latin typeface="Times New Roman" panose="02020603050405020304" pitchFamily="18" charset="0"/>
              </a:rPr>
              <a:t>infografia</a:t>
            </a:r>
            <a:r>
              <a:rPr lang="es-ES" altLang="es-ES" dirty="0">
                <a:latin typeface="Times New Roman" panose="02020603050405020304" pitchFamily="18" charset="0"/>
              </a:rPr>
              <a:t>. Hi ha </a:t>
            </a:r>
            <a:r>
              <a:rPr lang="es-ES" altLang="es-ES" dirty="0" err="1">
                <a:latin typeface="Times New Roman" panose="02020603050405020304" pitchFamily="18" charset="0"/>
              </a:rPr>
              <a:t>premis</a:t>
            </a:r>
            <a:r>
              <a:rPr lang="es-ES" altLang="es-ES" dirty="0">
                <a:latin typeface="Times New Roman" panose="02020603050405020304" pitchFamily="18" charset="0"/>
              </a:rPr>
              <a:t> per </a:t>
            </a:r>
            <a:r>
              <a:rPr lang="es-ES" altLang="es-ES" dirty="0" err="1">
                <a:latin typeface="Times New Roman" panose="02020603050405020304" pitchFamily="18" charset="0"/>
              </a:rPr>
              <a:t>als</a:t>
            </a:r>
            <a:r>
              <a:rPr lang="es-ES" altLang="es-ES" dirty="0">
                <a:latin typeface="Times New Roman" panose="02020603050405020304" pitchFamily="18" charset="0"/>
              </a:rPr>
              <a:t> alumnes </a:t>
            </a:r>
            <a:r>
              <a:rPr lang="es-ES" altLang="es-ES" dirty="0" err="1">
                <a:latin typeface="Times New Roman" panose="02020603050405020304" pitchFamily="18" charset="0"/>
              </a:rPr>
              <a:t>guanyadors</a:t>
            </a:r>
            <a:r>
              <a:rPr lang="es-ES" altLang="es-ES" dirty="0">
                <a:latin typeface="Times New Roman" panose="02020603050405020304" pitchFamily="18" charset="0"/>
              </a:rPr>
              <a:t>.</a:t>
            </a:r>
          </a:p>
          <a:p>
            <a:pPr defTabSz="428625"/>
            <a:endParaRPr lang="es-ES" altLang="es-ES" dirty="0"/>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32</a:t>
            </a:fld>
            <a:endParaRPr lang="es-ES"/>
          </a:p>
        </p:txBody>
      </p:sp>
    </p:spTree>
    <p:extLst>
      <p:ext uri="{BB962C8B-B14F-4D97-AF65-F5344CB8AC3E}">
        <p14:creationId xmlns:p14="http://schemas.microsoft.com/office/powerpoint/2010/main" val="276103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Faci una introducció dels temes que es treballaran en aquest taller de manera breu i concisa.</a:t>
            </a:r>
          </a:p>
          <a:p>
            <a:pPr>
              <a:defRPr/>
            </a:pPr>
            <a:endParaRPr lang="ca-ES" b="1" dirty="0"/>
          </a:p>
          <a:p>
            <a:pPr>
              <a:defRPr/>
            </a:pPr>
            <a:r>
              <a:rPr lang="ca-ES" b="1" dirty="0"/>
              <a:t>Objectius d’aprenentatge: </a:t>
            </a:r>
            <a:endParaRPr lang="ca-ES" dirty="0"/>
          </a:p>
          <a:p>
            <a:pPr>
              <a:defRPr/>
            </a:pPr>
            <a:endParaRPr lang="ca-ES" dirty="0"/>
          </a:p>
          <a:p>
            <a:pPr>
              <a:defRPr/>
            </a:pPr>
            <a:r>
              <a:rPr lang="ca-ES" dirty="0"/>
              <a:t>Entendre la diferència entre estalvi i inversió.</a:t>
            </a:r>
          </a:p>
          <a:p>
            <a:pPr>
              <a:defRPr/>
            </a:pPr>
            <a:endParaRPr lang="ca-ES" dirty="0"/>
          </a:p>
          <a:p>
            <a:pPr>
              <a:buFont typeface="Arial" pitchFamily="34" charset="0"/>
              <a:buChar char="•"/>
              <a:defRPr/>
            </a:pPr>
            <a:r>
              <a:rPr lang="ca-ES" dirty="0"/>
              <a:t> Adquirir les nocions necessàries dels diferents productes d’inversió: dipòsits, bons i accions.</a:t>
            </a:r>
          </a:p>
          <a:p>
            <a:pPr>
              <a:buFont typeface="Arial" pitchFamily="34" charset="0"/>
              <a:buChar char="•"/>
              <a:defRPr/>
            </a:pPr>
            <a:r>
              <a:rPr lang="ca-ES" dirty="0"/>
              <a:t> Adquirir les nocions bàsiques del binomi «rendibilitat/risc».</a:t>
            </a:r>
          </a:p>
          <a:p>
            <a:pPr>
              <a:buFont typeface="Arial" pitchFamily="34" charset="0"/>
              <a:buChar char="•"/>
              <a:defRPr/>
            </a:pPr>
            <a:r>
              <a:rPr lang="ca-ES" dirty="0"/>
              <a:t> Explicar les finances socialment responsables.</a:t>
            </a:r>
          </a:p>
          <a:p>
            <a:pPr marL="179114" indent="-179114" algn="just">
              <a:buFont typeface="Arial" pitchFamily="34" charset="0"/>
              <a:buChar char="•"/>
              <a:defRPr/>
            </a:pPr>
            <a:endParaRPr lang="es-ES" altLang="ca-ES" dirty="0">
              <a:latin typeface="Calibri Light" panose="020F0302020204030204" pitchFamily="34" charset="0"/>
              <a:ea typeface="ＭＳ Ｐゴシック" panose="020B0600070205080204" pitchFamily="34" charset="-128"/>
              <a:cs typeface="Arial" pitchFamily="34" charset="0"/>
            </a:endParaRPr>
          </a:p>
        </p:txBody>
      </p:sp>
      <p:sp>
        <p:nvSpPr>
          <p:cNvPr id="4" name="Marcador de número de diapositiva 3"/>
          <p:cNvSpPr>
            <a:spLocks noGrp="1"/>
          </p:cNvSpPr>
          <p:nvPr>
            <p:ph type="sldNum" sz="quarter" idx="5"/>
          </p:nvPr>
        </p:nvSpPr>
        <p:spPr/>
        <p:txBody>
          <a:bodyPr/>
          <a:lstStyle/>
          <a:p>
            <a:fld id="{1F4D1E07-F10C-4E44-892F-EE9870089DB9}" type="slidenum">
              <a:rPr lang="es-ES" smtClean="0"/>
              <a:t>4</a:t>
            </a:fld>
            <a:endParaRPr lang="es-ES"/>
          </a:p>
        </p:txBody>
      </p:sp>
    </p:spTree>
    <p:extLst>
      <p:ext uri="{BB962C8B-B14F-4D97-AF65-F5344CB8AC3E}">
        <p14:creationId xmlns:p14="http://schemas.microsoft.com/office/powerpoint/2010/main" val="236609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Pregunti a la classe quina diferència creuen que hi ha entre ESTALVIAR i INVERTIR. </a:t>
            </a:r>
          </a:p>
          <a:p>
            <a:pPr>
              <a:defRPr/>
            </a:pPr>
            <a:endParaRPr lang="ca-ES" dirty="0"/>
          </a:p>
          <a:p>
            <a:pPr>
              <a:defRPr/>
            </a:pPr>
            <a:r>
              <a:rPr lang="ca-ES" dirty="0"/>
              <a:t>Anoti a la pissarra els conceptes que vagin dient els alumnes relatius a l’estalvi i a la inversió. A la diapositiva següent pot relacionar les paraules de la pissarra amb la definició de cada un d’aquests conceptes. No dediqui més de 5 minuts a aquesta activitat perquè aquest taller és força extens i acostuma a generar molt d’interès i preguntes entre els alumnes. Alguns dels temes que haurien de sortir en el debat al són:</a:t>
            </a:r>
          </a:p>
          <a:p>
            <a:pPr>
              <a:defRPr/>
            </a:pPr>
            <a:endParaRPr lang="ca-ES" b="1" dirty="0"/>
          </a:p>
          <a:p>
            <a:pPr>
              <a:buFont typeface="Arial" pitchFamily="34" charset="0"/>
              <a:buChar char="•"/>
              <a:defRPr/>
            </a:pPr>
            <a:r>
              <a:rPr lang="ca-ES" b="1" dirty="0"/>
              <a:t> En el cas de l’estalvi</a:t>
            </a:r>
            <a:r>
              <a:rPr lang="ca-ES" dirty="0"/>
              <a:t>, busquem reunir una quantitat de diners que en un moment posterior en el temps podem necessitar «per a alguna finalitat». En general la nostra prioritat és la preservació del capital, la seguretat. Així mateix, la rendibilitat que l’estalvi pot proporcionar serà limitada i anirà molt unida a l’evolució dels tipus d’interès.</a:t>
            </a:r>
          </a:p>
          <a:p>
            <a:pPr>
              <a:buFont typeface="Arial" pitchFamily="34" charset="0"/>
              <a:buChar char="•"/>
              <a:defRPr/>
            </a:pPr>
            <a:endParaRPr lang="ca-ES" dirty="0"/>
          </a:p>
          <a:p>
            <a:pPr>
              <a:buFont typeface="Arial" pitchFamily="34" charset="0"/>
              <a:buChar char="•"/>
              <a:defRPr/>
            </a:pPr>
            <a:r>
              <a:rPr lang="ca-ES" b="1" dirty="0"/>
              <a:t> Invertir consisteix a </a:t>
            </a:r>
            <a:r>
              <a:rPr lang="ca-ES" dirty="0"/>
              <a:t>posar els diners a «treballar» per aconseguir una rendibilitat. A l’hora d’invertir, el que busquem és maximitzar la relació rendibilitat/risc, i aquest binomi serà diferent per a cada inversor perquè cada un té un perfil de risc diferent.</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5</a:t>
            </a:fld>
            <a:endParaRPr lang="es-ES"/>
          </a:p>
        </p:txBody>
      </p:sp>
    </p:spTree>
    <p:extLst>
      <p:ext uri="{BB962C8B-B14F-4D97-AF65-F5344CB8AC3E}">
        <p14:creationId xmlns:p14="http://schemas.microsoft.com/office/powerpoint/2010/main" val="206877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Com a conclusió de l’activitat, pot definir la diferència entre estalvi/inversió d’una manera senzilla:</a:t>
            </a:r>
          </a:p>
          <a:p>
            <a:pPr>
              <a:defRPr/>
            </a:pPr>
            <a:endParaRPr lang="ca-ES" b="1" dirty="0"/>
          </a:p>
          <a:p>
            <a:pPr>
              <a:buFont typeface="Arial" pitchFamily="34" charset="0"/>
              <a:buChar char="•"/>
              <a:defRPr/>
            </a:pPr>
            <a:r>
              <a:rPr lang="ca-ES" b="1" dirty="0"/>
              <a:t> L’estalvi</a:t>
            </a:r>
            <a:r>
              <a:rPr lang="ca-ES" dirty="0"/>
              <a:t>, és la diferència entre els nostres ingressos i les nostres despeses en la nostra vida diària. «L’excedent» de la nostra vida financera.</a:t>
            </a:r>
          </a:p>
          <a:p>
            <a:pPr>
              <a:buFont typeface="Arial" pitchFamily="34" charset="0"/>
              <a:buChar char="•"/>
              <a:defRPr/>
            </a:pPr>
            <a:endParaRPr lang="ca-ES" dirty="0"/>
          </a:p>
          <a:p>
            <a:pPr>
              <a:buFont typeface="Arial" pitchFamily="34" charset="0"/>
              <a:buChar char="•"/>
              <a:defRPr/>
            </a:pPr>
            <a:r>
              <a:rPr lang="ca-ES" b="1" dirty="0"/>
              <a:t> La inversió </a:t>
            </a:r>
            <a:r>
              <a:rPr lang="ca-ES" dirty="0"/>
              <a:t>consisteix a obtenir rendiments a través de distribuir els estalvis entre diferents actius o inversions, això permet aconseguir un objectiu financer.</a:t>
            </a:r>
          </a:p>
          <a:p>
            <a:pPr>
              <a:defRPr/>
            </a:pPr>
            <a:endParaRPr lang="ca-ES" dirty="0"/>
          </a:p>
          <a:p>
            <a:pPr>
              <a:defRPr/>
            </a:pPr>
            <a:r>
              <a:rPr lang="ca-ES" dirty="0"/>
              <a:t>Una cosa així com: estalviar és acumular; invertir és intentar arribar a un objectiu financer.</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6</a:t>
            </a:fld>
            <a:endParaRPr lang="es-ES"/>
          </a:p>
        </p:txBody>
      </p:sp>
    </p:spTree>
    <p:extLst>
      <p:ext uri="{BB962C8B-B14F-4D97-AF65-F5344CB8AC3E}">
        <p14:creationId xmlns:p14="http://schemas.microsoft.com/office/powerpoint/2010/main" val="284137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Presenti el cas de la Patrícia a la classe:</a:t>
            </a:r>
          </a:p>
          <a:p>
            <a:pPr>
              <a:defRPr/>
            </a:pPr>
            <a:endParaRPr lang="ca-ES" dirty="0"/>
          </a:p>
          <a:p>
            <a:pPr>
              <a:defRPr/>
            </a:pPr>
            <a:r>
              <a:rPr lang="ca-ES" dirty="0"/>
              <a:t>«La Patrícia acaba de començar a estudiar a la universitat. Encara viu amb els pares i de moment no té pensat independitzar-se. Els caps de setmana treballa en una botiga del centre de la ciutat per poder ajudar una mica en l’economia familiar, cobrint les pròpies despeses i estalviant el que pugui per al futur. Però, acaba de rebre una gran notícia: ha guanyat el primer premi literari d’un reconegut certamen de literatura juvenil valorat en 3.000 €. No té gens clar què farà amb tants diners. El seu pare li recomana que posi una part dels diners a la llibreta d’estalvi i la resta la «inverteixi a llarg termini». A la Patrícia aquesta idea no li sembla malament. </a:t>
            </a:r>
            <a:r>
              <a:rPr lang="ca-ES" b="1" dirty="0"/>
              <a:t>Què hauria de tenir en compte la Patrícia abans de prendre una decisió d’inversió?</a:t>
            </a:r>
            <a:r>
              <a:rPr lang="ca-ES" dirty="0"/>
              <a:t>»</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ca-ES" altLang="ca-ES" sz="11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7</a:t>
            </a:fld>
            <a:endParaRPr lang="es-ES"/>
          </a:p>
        </p:txBody>
      </p:sp>
    </p:spTree>
    <p:extLst>
      <p:ext uri="{BB962C8B-B14F-4D97-AF65-F5344CB8AC3E}">
        <p14:creationId xmlns:p14="http://schemas.microsoft.com/office/powerpoint/2010/main" val="199347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Animi els alumnes que opinin sobre quins dels conceptes financers que hem comentat fins ara hauria de tenir en compte la Patrícia abans de prendre una decisió d’inversió. Pot anotar a la pissarra les propostes dels alumnes: </a:t>
            </a:r>
            <a:r>
              <a:rPr lang="ca-ES" b="1" dirty="0"/>
              <a:t>Perfil de risc de la Patrícia, </a:t>
            </a:r>
            <a:r>
              <a:rPr lang="ca-ES" dirty="0"/>
              <a:t>seguretat, rendibilitat, horitzó temporal, liquiditat, i....</a:t>
            </a:r>
          </a:p>
          <a:p>
            <a:pPr>
              <a:defRPr/>
            </a:pPr>
            <a:endParaRPr lang="ca-ES" dirty="0"/>
          </a:p>
          <a:p>
            <a:pPr>
              <a:defRPr/>
            </a:pPr>
            <a:r>
              <a:rPr lang="ca-ES" dirty="0"/>
              <a:t>Probablement cap alumne no ha tingut en compte que la inversió es pot fer a través de vehicles d’inversió </a:t>
            </a:r>
            <a:r>
              <a:rPr lang="ca-ES" b="1" dirty="0"/>
              <a:t>SOCIALMENT RESPONSABLES I SOSTENIBLES.</a:t>
            </a:r>
          </a:p>
          <a:p>
            <a:pPr>
              <a:defRPr/>
            </a:pPr>
            <a:endParaRPr lang="ca-ES" dirty="0"/>
          </a:p>
          <a:p>
            <a:pPr>
              <a:defRPr/>
            </a:pPr>
            <a:r>
              <a:rPr lang="ca-ES" dirty="0"/>
              <a:t>«En aquest cas, la Patrícia sí que ho té clar, ella vol ser una inversora compromesa amb la societat i el medi ambient (pot clicar la tecla d’INTRO un cop més), i per això pretén combinar els criteris de liquiditat, seguretat i rendibilitat que millor s’adaptin al seu perfil de risc amb criteris ètics, socials i ambientals.»</a:t>
            </a:r>
          </a:p>
          <a:p>
            <a:pPr algn="just">
              <a:buFont typeface="Arial" panose="020B0604020202020204" pitchFamily="34" charset="0"/>
              <a:buNone/>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8</a:t>
            </a:fld>
            <a:endParaRPr lang="es-ES"/>
          </a:p>
        </p:txBody>
      </p:sp>
    </p:spTree>
    <p:extLst>
      <p:ext uri="{BB962C8B-B14F-4D97-AF65-F5344CB8AC3E}">
        <p14:creationId xmlns:p14="http://schemas.microsoft.com/office/powerpoint/2010/main" val="372713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dirty="0"/>
              <a:t>Expliqui breument a la classe què són les finances socialment responsables. </a:t>
            </a:r>
          </a:p>
          <a:p>
            <a:pPr>
              <a:defRPr/>
            </a:pPr>
            <a:endParaRPr lang="ca-ES" dirty="0"/>
          </a:p>
          <a:p>
            <a:pPr>
              <a:defRPr/>
            </a:pPr>
            <a:r>
              <a:rPr lang="ca-ES" dirty="0"/>
              <a:t>Les </a:t>
            </a:r>
            <a:r>
              <a:rPr lang="ca-ES" b="1" dirty="0"/>
              <a:t>finances socialment responsables</a:t>
            </a:r>
            <a:r>
              <a:rPr lang="ca-ES" dirty="0"/>
              <a:t> són les que integren, en la presa de decisions d’inversió/finançament tant aspectes quantitatius tradicionals com aspectes socials, mediambientals i de bones pràctiques. Hi ha, cada cop més, la idea de l’impacte en aspectes socioeconòmics a través de l’estalvi i també, el fet de fomentar unes finances respectuoses i sostenibles amb el medi ambient.</a:t>
            </a:r>
          </a:p>
          <a:p>
            <a:pPr>
              <a:defRPr/>
            </a:pPr>
            <a:endParaRPr lang="ca-ES" dirty="0"/>
          </a:p>
          <a:p>
            <a:pPr>
              <a:buFont typeface="Arial" pitchFamily="34" charset="0"/>
              <a:buChar char="•"/>
              <a:defRPr/>
            </a:pPr>
            <a:r>
              <a:rPr lang="ca-ES" b="1" dirty="0"/>
              <a:t> Aspectes socials:</a:t>
            </a:r>
            <a:r>
              <a:rPr lang="ca-ES" dirty="0"/>
              <a:t> quan l’entitat destina una part del que guanya a projectes socials (ONG…).</a:t>
            </a:r>
          </a:p>
          <a:p>
            <a:pPr>
              <a:buFont typeface="Arial" pitchFamily="34" charset="0"/>
              <a:buChar char="•"/>
              <a:defRPr/>
            </a:pPr>
            <a:r>
              <a:rPr lang="ca-ES" b="1" dirty="0"/>
              <a:t> Aspectes mediambientals:</a:t>
            </a:r>
            <a:r>
              <a:rPr lang="ca-ES" dirty="0"/>
              <a:t> les empreses en les quals s’inverteix compleixen uns estrictes requisits de protecció al medi ambient.</a:t>
            </a:r>
          </a:p>
          <a:p>
            <a:pPr>
              <a:buFont typeface="Arial" pitchFamily="34" charset="0"/>
              <a:buChar char="•"/>
              <a:defRPr/>
            </a:pPr>
            <a:r>
              <a:rPr lang="ca-ES" b="1" dirty="0"/>
              <a:t> Bones pràctiques:</a:t>
            </a:r>
            <a:r>
              <a:rPr lang="ca-ES" dirty="0"/>
              <a:t> les empreses on s’inverteix, per exemple, no inverteixen en armes o compleixen amb les normes de bona </a:t>
            </a:r>
            <a:r>
              <a:rPr lang="ca-ES" dirty="0" err="1"/>
              <a:t>governança</a:t>
            </a:r>
            <a:r>
              <a:rPr lang="ca-ES" dirty="0"/>
              <a:t>.</a:t>
            </a:r>
          </a:p>
          <a:p>
            <a:pPr>
              <a:defRPr/>
            </a:pPr>
            <a:endParaRPr lang="ca-ES" b="1" dirty="0"/>
          </a:p>
          <a:p>
            <a:pPr>
              <a:defRPr/>
            </a:pPr>
            <a:r>
              <a:rPr lang="ca-ES" b="1" dirty="0"/>
              <a:t>Alerta ODS</a:t>
            </a:r>
            <a:r>
              <a:rPr lang="ca-ES" dirty="0"/>
              <a:t>:</a:t>
            </a:r>
          </a:p>
          <a:p>
            <a:pPr>
              <a:buFont typeface="Arial" pitchFamily="34" charset="0"/>
              <a:buChar char="•"/>
              <a:defRPr/>
            </a:pPr>
            <a:r>
              <a:rPr lang="ca-ES" dirty="0"/>
              <a:t> Els aspectes socials es refereixen a aspectes relacionats amb l’educació, la igualtat i l’erradicació de la pobresa.</a:t>
            </a:r>
          </a:p>
          <a:p>
            <a:pPr>
              <a:buFont typeface="Arial" pitchFamily="34" charset="0"/>
              <a:buChar char="•"/>
              <a:defRPr/>
            </a:pPr>
            <a:r>
              <a:rPr lang="ca-ES" dirty="0"/>
              <a:t> Els aspectes ambientals es vinculen amb l’aigua neta i tenir cura dels ecosistemes. </a:t>
            </a:r>
          </a:p>
          <a:p>
            <a:pPr>
              <a:buFont typeface="Arial" pitchFamily="34" charset="0"/>
              <a:buChar char="•"/>
              <a:defRPr/>
            </a:pPr>
            <a:r>
              <a:rPr lang="ca-ES" dirty="0"/>
              <a:t> Els aspectes de les bones pràctiques es relacionen amb la innovació i creixement econòmic.</a:t>
            </a:r>
          </a:p>
          <a:p>
            <a:pPr>
              <a:defRPr/>
            </a:pPr>
            <a:endParaRPr lang="ca-ES" b="1" dirty="0"/>
          </a:p>
          <a:p>
            <a:pPr>
              <a:defRPr/>
            </a:pPr>
            <a:r>
              <a:rPr lang="ca-ES" b="1" dirty="0"/>
              <a:t>Nota per al voluntari (no és informació per als alumnes):</a:t>
            </a:r>
            <a:endParaRPr lang="ca-ES" dirty="0"/>
          </a:p>
          <a:p>
            <a:pPr>
              <a:buFont typeface="Arial" pitchFamily="34" charset="0"/>
              <a:buChar char="•"/>
              <a:defRPr/>
            </a:pPr>
            <a:r>
              <a:rPr lang="ca-ES" dirty="0"/>
              <a:t> El principi fonamental d’aquest tipus d’inversions és obtenir algun tipus de retorn financer abordant alhora una problemàtica social o mediambiental.</a:t>
            </a:r>
          </a:p>
          <a:p>
            <a:pPr>
              <a:buFont typeface="Arial" pitchFamily="34" charset="0"/>
              <a:buChar char="•"/>
              <a:defRPr/>
            </a:pPr>
            <a:endParaRPr lang="ca-ES" dirty="0"/>
          </a:p>
          <a:p>
            <a:pPr>
              <a:buFont typeface="Arial" pitchFamily="34" charset="0"/>
              <a:buChar char="•"/>
              <a:defRPr/>
            </a:pPr>
            <a:r>
              <a:rPr lang="ca-ES" dirty="0"/>
              <a:t> Alguns exemples d’aquest tipus d’inversió, poden ser la inversió d’impacte, es tracta de companyies que treballen per impulsar l’accés a l’educació a tot arreu, dur energia i aigua potable a zones sense accés, posar fi a la pobresa... També hi ha fons que segueixen estratègies d’exclusió, a la pràctica exclouen de la seva cartera aquelles empreses, l’activitat de les quals s’associa a comportaments poc ètics o que influeixen negativament en el medi ambient i la societat en general. També hi ha fons temàtics, inverteixen en empreses lligades a temàtiques específiques com ara la salut, el medi ambient, l’eficiència energètica...</a:t>
            </a:r>
          </a:p>
          <a:p>
            <a:pPr>
              <a:defRPr/>
            </a:pPr>
            <a:endParaRPr lang="ca-ES" dirty="0"/>
          </a:p>
          <a:p>
            <a:pPr>
              <a:buFont typeface="Arial" pitchFamily="34" charset="0"/>
              <a:buChar char="•"/>
              <a:defRPr/>
            </a:pPr>
            <a:r>
              <a:rPr lang="ca-ES" dirty="0"/>
              <a:t> Les denominacions més freqüents en els fons d’inversió o fons de pensions que inverteixen seguint criteris ODS son: ODS, ISR (Inversió Socialment Responsable), ESG (</a:t>
            </a:r>
            <a:r>
              <a:rPr lang="en-US" dirty="0"/>
              <a:t>Environmental Social and Governance</a:t>
            </a:r>
            <a:r>
              <a:rPr lang="ca-ES" dirty="0"/>
              <a:t>), també els mateixos fons poden incloure paraules com: </a:t>
            </a:r>
            <a:r>
              <a:rPr lang="ca-ES" dirty="0" err="1"/>
              <a:t>megatendències</a:t>
            </a:r>
            <a:r>
              <a:rPr lang="ca-ES" dirty="0"/>
              <a:t>, educació, salut, futur sostenible, </a:t>
            </a:r>
            <a:r>
              <a:rPr lang="en-US" dirty="0"/>
              <a:t>impact green</a:t>
            </a:r>
            <a:r>
              <a:rPr lang="ca-ES" dirty="0"/>
              <a:t>... </a:t>
            </a:r>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9</a:t>
            </a:fld>
            <a:endParaRPr lang="es-ES"/>
          </a:p>
        </p:txBody>
      </p:sp>
    </p:spTree>
    <p:extLst>
      <p:ext uri="{BB962C8B-B14F-4D97-AF65-F5344CB8AC3E}">
        <p14:creationId xmlns:p14="http://schemas.microsoft.com/office/powerpoint/2010/main" val="278391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98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B56F5E-1A2A-F95D-E4CE-BF9C0F332E0A}"/>
              </a:ext>
            </a:extLst>
          </p:cNvPr>
          <p:cNvPicPr>
            <a:picLocks noChangeAspect="1"/>
          </p:cNvPicPr>
          <p:nvPr userDrawn="1"/>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85092581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7.xml"/><Relationship Id="rId3" Type="http://schemas.openxmlformats.org/officeDocument/2006/relationships/image" Target="../media/image16.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15.png"/><Relationship Id="rId15" Type="http://schemas.openxmlformats.org/officeDocument/2006/relationships/slide" Target="slide10.xml"/><Relationship Id="rId10" Type="http://schemas.openxmlformats.org/officeDocument/2006/relationships/slide" Target="slide29.xml"/><Relationship Id="rId4" Type="http://schemas.openxmlformats.org/officeDocument/2006/relationships/image" Target="../media/image6.png"/><Relationship Id="rId9" Type="http://schemas.openxmlformats.org/officeDocument/2006/relationships/slide" Target="slide19.xml"/><Relationship Id="rId1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29.xml"/></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3" Type="http://schemas.openxmlformats.org/officeDocument/2006/relationships/image" Target="../media/image19.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2.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17.png"/><Relationship Id="rId9" Type="http://schemas.openxmlformats.org/officeDocument/2006/relationships/slide" Target="slide11.xml"/><Relationship Id="rId1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3" Type="http://schemas.openxmlformats.org/officeDocument/2006/relationships/image" Target="../media/image21.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3.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29.xml"/><Relationship Id="rId5" Type="http://schemas.openxmlformats.org/officeDocument/2006/relationships/image" Target="../media/image23.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22.png"/><Relationship Id="rId9" Type="http://schemas.openxmlformats.org/officeDocument/2006/relationships/slide" Target="slide11.xml"/><Relationship Id="rId14"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3" Type="http://schemas.openxmlformats.org/officeDocument/2006/relationships/image" Target="../media/image17.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4.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24.png"/><Relationship Id="rId9" Type="http://schemas.openxmlformats.org/officeDocument/2006/relationships/slide" Target="slide11.xml"/><Relationship Id="rId14" Type="http://schemas.openxmlformats.org/officeDocument/2006/relationships/slide" Target="slide14.xml"/></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8.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6.png"/><Relationship Id="rId9" Type="http://schemas.openxmlformats.org/officeDocument/2006/relationships/slide" Target="slide29.xml"/><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8.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7.png"/><Relationship Id="rId9" Type="http://schemas.openxmlformats.org/officeDocument/2006/relationships/slide" Target="slide29.xml"/><Relationship Id="rId14" Type="http://schemas.openxmlformats.org/officeDocument/2006/relationships/slide" Target="slide16.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8.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6.png"/><Relationship Id="rId9" Type="http://schemas.openxmlformats.org/officeDocument/2006/relationships/slide" Target="slide29.xml"/><Relationship Id="rId1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chart" Target="../charts/chart1.xml"/><Relationship Id="rId7" Type="http://schemas.openxmlformats.org/officeDocument/2006/relationships/slide" Target="slide4.xml"/><Relationship Id="rId12" Type="http://schemas.openxmlformats.org/officeDocument/2006/relationships/slide" Target="slide13.xml"/><Relationship Id="rId2" Type="http://schemas.openxmlformats.org/officeDocument/2006/relationships/notesSlide" Target="../notesSlides/notesSlide18.xml"/><Relationship Id="rId16"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2.xml"/><Relationship Id="rId5" Type="http://schemas.openxmlformats.org/officeDocument/2006/relationships/image" Target="../media/image28.png"/><Relationship Id="rId15" Type="http://schemas.openxmlformats.org/officeDocument/2006/relationships/slide" Target="slide16.xml"/><Relationship Id="rId10" Type="http://schemas.openxmlformats.org/officeDocument/2006/relationships/slide" Target="slide29.xml"/><Relationship Id="rId4" Type="http://schemas.openxmlformats.org/officeDocument/2006/relationships/image" Target="../media/image18.png"/><Relationship Id="rId9" Type="http://schemas.openxmlformats.org/officeDocument/2006/relationships/slide" Target="slide19.xml"/><Relationship Id="rId1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29.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png"/><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2.xml"/><Relationship Id="rId1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slide" Target="slide2.xml"/><Relationship Id="rId12" Type="http://schemas.openxmlformats.org/officeDocument/2006/relationships/slide" Target="slide20.xml"/><Relationship Id="rId17" Type="http://schemas.openxmlformats.org/officeDocument/2006/relationships/image" Target="../media/image35.png"/><Relationship Id="rId2" Type="http://schemas.openxmlformats.org/officeDocument/2006/relationships/notesSlide" Target="../notesSlides/notesSlide20.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slide" Target="slide29.xml"/><Relationship Id="rId5" Type="http://schemas.openxmlformats.org/officeDocument/2006/relationships/image" Target="../media/image32.png"/><Relationship Id="rId15" Type="http://schemas.openxmlformats.org/officeDocument/2006/relationships/slide" Target="slide26.xml"/><Relationship Id="rId10" Type="http://schemas.openxmlformats.org/officeDocument/2006/relationships/slide" Target="slide19.xml"/><Relationship Id="rId4" Type="http://schemas.openxmlformats.org/officeDocument/2006/relationships/image" Target="../media/image31.png"/><Relationship Id="rId9" Type="http://schemas.openxmlformats.org/officeDocument/2006/relationships/slide" Target="slide11.xml"/><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xml"/><Relationship Id="rId18" Type="http://schemas.openxmlformats.org/officeDocument/2006/relationships/slide" Target="slide20.xml"/><Relationship Id="rId3" Type="http://schemas.openxmlformats.org/officeDocument/2006/relationships/image" Target="../media/image30.png"/><Relationship Id="rId21" Type="http://schemas.openxmlformats.org/officeDocument/2006/relationships/slide" Target="slide26.xml"/><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slide" Target="slide29.xml"/><Relationship Id="rId2" Type="http://schemas.openxmlformats.org/officeDocument/2006/relationships/notesSlide" Target="../notesSlides/notesSlide21.xml"/><Relationship Id="rId16" Type="http://schemas.openxmlformats.org/officeDocument/2006/relationships/slide" Target="slide19.xml"/><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slide" Target="slide11.xml"/><Relationship Id="rId10" Type="http://schemas.openxmlformats.org/officeDocument/2006/relationships/image" Target="../media/image36.png"/><Relationship Id="rId19" Type="http://schemas.openxmlformats.org/officeDocument/2006/relationships/slide" Target="slide22.xml"/><Relationship Id="rId4" Type="http://schemas.openxmlformats.org/officeDocument/2006/relationships/image" Target="../media/image31.png"/><Relationship Id="rId9" Type="http://schemas.openxmlformats.org/officeDocument/2006/relationships/image" Target="../media/image26.png"/><Relationship Id="rId14"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11.xml"/><Relationship Id="rId18" Type="http://schemas.openxmlformats.org/officeDocument/2006/relationships/slide" Target="slide24.xml"/><Relationship Id="rId3" Type="http://schemas.openxmlformats.org/officeDocument/2006/relationships/image" Target="../media/image26.png"/><Relationship Id="rId7" Type="http://schemas.openxmlformats.org/officeDocument/2006/relationships/image" Target="../media/image34.png"/><Relationship Id="rId12" Type="http://schemas.openxmlformats.org/officeDocument/2006/relationships/slide" Target="slide4.xml"/><Relationship Id="rId17" Type="http://schemas.openxmlformats.org/officeDocument/2006/relationships/slide" Target="slide22.xml"/><Relationship Id="rId2" Type="http://schemas.openxmlformats.org/officeDocument/2006/relationships/notesSlide" Target="../notesSlides/notesSlide23.xml"/><Relationship Id="rId16" Type="http://schemas.openxmlformats.org/officeDocument/2006/relationships/slide" Target="slide20.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slide" Target="slide2.xml"/><Relationship Id="rId5" Type="http://schemas.openxmlformats.org/officeDocument/2006/relationships/image" Target="../media/image32.png"/><Relationship Id="rId15" Type="http://schemas.openxmlformats.org/officeDocument/2006/relationships/slide" Target="slide29.xml"/><Relationship Id="rId10" Type="http://schemas.openxmlformats.org/officeDocument/2006/relationships/image" Target="../media/image41.png"/><Relationship Id="rId19" Type="http://schemas.openxmlformats.org/officeDocument/2006/relationships/slide" Target="slide26.xml"/><Relationship Id="rId4" Type="http://schemas.openxmlformats.org/officeDocument/2006/relationships/image" Target="../media/image30.png"/><Relationship Id="rId9" Type="http://schemas.openxmlformats.org/officeDocument/2006/relationships/image" Target="../media/image40.png"/><Relationship Id="rId14"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image" Target="../media/image26.png"/><Relationship Id="rId7" Type="http://schemas.openxmlformats.org/officeDocument/2006/relationships/image" Target="../media/image40.png"/><Relationship Id="rId12" Type="http://schemas.openxmlformats.org/officeDocument/2006/relationships/slide" Target="slide11.xml"/><Relationship Id="rId17" Type="http://schemas.openxmlformats.org/officeDocument/2006/relationships/slide" Target="slide24.xml"/><Relationship Id="rId2" Type="http://schemas.openxmlformats.org/officeDocument/2006/relationships/notesSlide" Target="../notesSlides/notesSlide25.xml"/><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slide" Target="slide4.xml"/><Relationship Id="rId5" Type="http://schemas.openxmlformats.org/officeDocument/2006/relationships/image" Target="../media/image34.png"/><Relationship Id="rId15" Type="http://schemas.openxmlformats.org/officeDocument/2006/relationships/slide" Target="slide20.xml"/><Relationship Id="rId10" Type="http://schemas.openxmlformats.org/officeDocument/2006/relationships/slide" Target="slide2.xml"/><Relationship Id="rId4" Type="http://schemas.openxmlformats.org/officeDocument/2006/relationships/image" Target="../media/image30.png"/><Relationship Id="rId9" Type="http://schemas.openxmlformats.org/officeDocument/2006/relationships/image" Target="../media/image37.png"/><Relationship Id="rId14"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slide" Target="slide19.xml"/><Relationship Id="rId17" Type="http://schemas.openxmlformats.org/officeDocument/2006/relationships/slide" Target="slide26.xml"/><Relationship Id="rId2" Type="http://schemas.openxmlformats.org/officeDocument/2006/relationships/notesSlide" Target="../notesSlides/notesSlide27.xml"/><Relationship Id="rId16"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39.png"/><Relationship Id="rId15" Type="http://schemas.openxmlformats.org/officeDocument/2006/relationships/slide" Target="slide22.xml"/><Relationship Id="rId10" Type="http://schemas.openxmlformats.org/officeDocument/2006/relationships/slide" Target="slide4.xml"/><Relationship Id="rId4" Type="http://schemas.openxmlformats.org/officeDocument/2006/relationships/image" Target="../media/image34.png"/><Relationship Id="rId9" Type="http://schemas.openxmlformats.org/officeDocument/2006/relationships/slide" Target="slide2.xml"/><Relationship Id="rId14" Type="http://schemas.openxmlformats.org/officeDocument/2006/relationships/slide" Target="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image" Target="../media/image30.png"/><Relationship Id="rId7" Type="http://schemas.openxmlformats.org/officeDocument/2006/relationships/image" Target="../media/image38.png"/><Relationship Id="rId12" Type="http://schemas.openxmlformats.org/officeDocument/2006/relationships/slide" Target="slide11.xml"/><Relationship Id="rId17" Type="http://schemas.openxmlformats.org/officeDocument/2006/relationships/slide" Target="slide24.xml"/><Relationship Id="rId2" Type="http://schemas.openxmlformats.org/officeDocument/2006/relationships/notesSlide" Target="../notesSlides/notesSlide28.xml"/><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39.png"/><Relationship Id="rId15" Type="http://schemas.openxmlformats.org/officeDocument/2006/relationships/slide" Target="slide20.xml"/><Relationship Id="rId10" Type="http://schemas.openxmlformats.org/officeDocument/2006/relationships/slide" Target="slide2.xml"/><Relationship Id="rId4" Type="http://schemas.openxmlformats.org/officeDocument/2006/relationships/image" Target="../media/image34.png"/><Relationship Id="rId9" Type="http://schemas.openxmlformats.org/officeDocument/2006/relationships/image" Target="../media/image42.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3.png"/><Relationship Id="rId7"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slide" Target="slide29.xml"/><Relationship Id="rId4" Type="http://schemas.openxmlformats.org/officeDocument/2006/relationships/image" Target="../media/image44.png"/><Relationship Id="rId9" Type="http://schemas.openxmlformats.org/officeDocument/2006/relationships/slide" Target="slide19.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image" Target="../media/image3.png"/><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4.png"/><Relationship Id="rId7" Type="http://schemas.openxmlformats.org/officeDocument/2006/relationships/slide" Target="slide19.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29.xml"/></Relationships>
</file>

<file path=ppt/slides/_rels/slide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7.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slide" Target="slide29.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9.png"/><Relationship Id="rId15" Type="http://schemas.openxmlformats.org/officeDocument/2006/relationships/slide" Target="slide10.xml"/><Relationship Id="rId10" Type="http://schemas.openxmlformats.org/officeDocument/2006/relationships/slide" Target="slide29.xml"/><Relationship Id="rId4" Type="http://schemas.openxmlformats.org/officeDocument/2006/relationships/image" Target="../media/image8.png"/><Relationship Id="rId9" Type="http://schemas.openxmlformats.org/officeDocument/2006/relationships/slide" Target="slide19.xml"/><Relationship Id="rId14"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6.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10.png"/><Relationship Id="rId9" Type="http://schemas.openxmlformats.org/officeDocument/2006/relationships/slide" Target="slide29.xml"/><Relationship Id="rId14"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11.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slide" Target="slide29.xml"/><Relationship Id="rId14"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slide" Target="slide29.xml"/><Relationship Id="rId17" Type="http://schemas.openxmlformats.org/officeDocument/2006/relationships/slide" Target="slide10.xml"/><Relationship Id="rId2" Type="http://schemas.openxmlformats.org/officeDocument/2006/relationships/notesSlide" Target="../notesSlides/notesSlide9.xml"/><Relationship Id="rId16"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19.xml"/><Relationship Id="rId5" Type="http://schemas.openxmlformats.org/officeDocument/2006/relationships/image" Target="../media/image14.png"/><Relationship Id="rId15" Type="http://schemas.openxmlformats.org/officeDocument/2006/relationships/slide" Target="slide7.xml"/><Relationship Id="rId10" Type="http://schemas.openxmlformats.org/officeDocument/2006/relationships/slide" Target="slide11.xml"/><Relationship Id="rId4" Type="http://schemas.openxmlformats.org/officeDocument/2006/relationships/image" Target="../media/image13.png"/><Relationship Id="rId9" Type="http://schemas.openxmlformats.org/officeDocument/2006/relationships/slide" Target="slide4.xml"/><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B3520FC9-66C0-8C22-FE8B-6A5B0B6BBE15}"/>
              </a:ext>
            </a:extLst>
          </p:cNvPr>
          <p:cNvSpPr/>
          <p:nvPr/>
        </p:nvSpPr>
        <p:spPr>
          <a:xfrm>
            <a:off x="588397" y="1367624"/>
            <a:ext cx="6989196" cy="2512613"/>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CuadroTexto 7">
            <a:extLst>
              <a:ext uri="{FF2B5EF4-FFF2-40B4-BE49-F238E27FC236}">
                <a16:creationId xmlns:a16="http://schemas.microsoft.com/office/drawing/2014/main" id="{00EBB996-BF81-5F02-D97D-15A767229D92}"/>
              </a:ext>
            </a:extLst>
          </p:cNvPr>
          <p:cNvSpPr txBox="1"/>
          <p:nvPr/>
        </p:nvSpPr>
        <p:spPr>
          <a:xfrm>
            <a:off x="1025718" y="1708765"/>
            <a:ext cx="4172815" cy="969496"/>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5700" b="1" spc="-150" noProof="0" dirty="0">
                <a:solidFill>
                  <a:schemeClr val="bg1"/>
                </a:solidFill>
                <a:latin typeface="PP Neue Montreal" pitchFamily="2" charset="77"/>
                <a:ea typeface="PP Neue Montreal" pitchFamily="2" charset="77"/>
              </a:rPr>
              <a:t>INVERSIÓ</a:t>
            </a:r>
          </a:p>
        </p:txBody>
      </p:sp>
      <p:sp>
        <p:nvSpPr>
          <p:cNvPr id="9" name="CuadroTexto 8">
            <a:extLst>
              <a:ext uri="{FF2B5EF4-FFF2-40B4-BE49-F238E27FC236}">
                <a16:creationId xmlns:a16="http://schemas.microsoft.com/office/drawing/2014/main" id="{B246E6DB-C22F-9652-5E08-28A5F41A5588}"/>
              </a:ext>
            </a:extLst>
          </p:cNvPr>
          <p:cNvSpPr txBox="1"/>
          <p:nvPr/>
        </p:nvSpPr>
        <p:spPr>
          <a:xfrm>
            <a:off x="1025717" y="2376655"/>
            <a:ext cx="4027975" cy="892552"/>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5200" spc="-150" noProof="0" dirty="0">
                <a:solidFill>
                  <a:schemeClr val="bg1"/>
                </a:solidFill>
                <a:latin typeface="PP Neue Montreal Book" pitchFamily="2" charset="77"/>
                <a:ea typeface="PP Neue Montreal Book" pitchFamily="2" charset="77"/>
              </a:rPr>
              <a:t>INTEL·LIGENT</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495492" y="4849517"/>
            <a:ext cx="2892233" cy="153888"/>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pic>
        <p:nvPicPr>
          <p:cNvPr id="13" name="Imagen 12">
            <a:extLst>
              <a:ext uri="{FF2B5EF4-FFF2-40B4-BE49-F238E27FC236}">
                <a16:creationId xmlns:a16="http://schemas.microsoft.com/office/drawing/2014/main" id="{1D6BB24F-1D8D-BF47-4C23-4E83FD02F55C}"/>
              </a:ext>
            </a:extLst>
          </p:cNvPr>
          <p:cNvPicPr>
            <a:picLocks noChangeAspect="1"/>
          </p:cNvPicPr>
          <p:nvPr/>
        </p:nvPicPr>
        <p:blipFill rotWithShape="1">
          <a:blip r:embed="rId3"/>
          <a:srcRect l="20823" t="8536" r="10361" b="39535"/>
          <a:stretch/>
        </p:blipFill>
        <p:spPr>
          <a:xfrm>
            <a:off x="5122683" y="0"/>
            <a:ext cx="4181177" cy="5143500"/>
          </a:xfrm>
          <a:prstGeom prst="rect">
            <a:avLst/>
          </a:prstGeom>
        </p:spPr>
      </p:pic>
    </p:spTree>
    <p:extLst>
      <p:ext uri="{BB962C8B-B14F-4D97-AF65-F5344CB8AC3E}">
        <p14:creationId xmlns:p14="http://schemas.microsoft.com/office/powerpoint/2010/main" val="336411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36" name="Imagen 35">
            <a:extLst>
              <a:ext uri="{FF2B5EF4-FFF2-40B4-BE49-F238E27FC236}">
                <a16:creationId xmlns:a16="http://schemas.microsoft.com/office/drawing/2014/main" id="{24B80CFC-2D5D-947A-D3F5-2EABC7DAC35C}"/>
              </a:ext>
            </a:extLst>
          </p:cNvPr>
          <p:cNvPicPr>
            <a:picLocks noChangeAspect="1"/>
          </p:cNvPicPr>
          <p:nvPr/>
        </p:nvPicPr>
        <p:blipFill rotWithShape="1">
          <a:blip r:embed="rId3"/>
          <a:srcRect l="918" t="11068" r="13171" b="28403"/>
          <a:stretch/>
        </p:blipFill>
        <p:spPr>
          <a:xfrm>
            <a:off x="1509486" y="374470"/>
            <a:ext cx="3414049" cy="4769028"/>
          </a:xfrm>
          <a:prstGeom prst="rect">
            <a:avLst/>
          </a:prstGeom>
        </p:spPr>
      </p:pic>
      <p:sp>
        <p:nvSpPr>
          <p:cNvPr id="16" name="CuadroTexto 15">
            <a:extLst>
              <a:ext uri="{FF2B5EF4-FFF2-40B4-BE49-F238E27FC236}">
                <a16:creationId xmlns:a16="http://schemas.microsoft.com/office/drawing/2014/main" id="{8722AA2C-8237-321B-50EA-7A3C19A1BD4D}"/>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17" name="Imagen 16">
            <a:extLst>
              <a:ext uri="{FF2B5EF4-FFF2-40B4-BE49-F238E27FC236}">
                <a16:creationId xmlns:a16="http://schemas.microsoft.com/office/drawing/2014/main" id="{37DAF383-4A53-D129-EC14-C713AA06AE2A}"/>
              </a:ext>
            </a:extLst>
          </p:cNvPr>
          <p:cNvPicPr>
            <a:picLocks noChangeAspect="1"/>
          </p:cNvPicPr>
          <p:nvPr/>
        </p:nvPicPr>
        <p:blipFill>
          <a:blip r:embed="rId4"/>
          <a:srcRect/>
          <a:stretch/>
        </p:blipFill>
        <p:spPr>
          <a:xfrm>
            <a:off x="305731" y="4015797"/>
            <a:ext cx="352154" cy="255184"/>
          </a:xfrm>
          <a:prstGeom prst="rect">
            <a:avLst/>
          </a:prstGeom>
        </p:spPr>
      </p:pic>
      <p:sp>
        <p:nvSpPr>
          <p:cNvPr id="18" name="CuadroTexto 17">
            <a:extLst>
              <a:ext uri="{FF2B5EF4-FFF2-40B4-BE49-F238E27FC236}">
                <a16:creationId xmlns:a16="http://schemas.microsoft.com/office/drawing/2014/main" id="{87C05906-2CFE-C200-A756-E68A06D74A7E}"/>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19" name="CuadroTexto 18">
            <a:extLst>
              <a:ext uri="{FF2B5EF4-FFF2-40B4-BE49-F238E27FC236}">
                <a16:creationId xmlns:a16="http://schemas.microsoft.com/office/drawing/2014/main" id="{DCCA708E-2804-9F5B-45FE-B1EF15F2A556}"/>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3" name="CuadroTexto 2">
            <a:extLst>
              <a:ext uri="{FF2B5EF4-FFF2-40B4-BE49-F238E27FC236}">
                <a16:creationId xmlns:a16="http://schemas.microsoft.com/office/drawing/2014/main" id="{0A6D9F56-5364-FDB9-0A08-A1D14616D68C}"/>
              </a:ext>
            </a:extLst>
          </p:cNvPr>
          <p:cNvSpPr txBox="1"/>
          <p:nvPr/>
        </p:nvSpPr>
        <p:spPr>
          <a:xfrm>
            <a:off x="4267317" y="581872"/>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Economia</a:t>
            </a:r>
          </a:p>
        </p:txBody>
      </p:sp>
      <p:grpSp>
        <p:nvGrpSpPr>
          <p:cNvPr id="14" name="Grupo 13">
            <a:extLst>
              <a:ext uri="{FF2B5EF4-FFF2-40B4-BE49-F238E27FC236}">
                <a16:creationId xmlns:a16="http://schemas.microsoft.com/office/drawing/2014/main" id="{412C375A-FB51-ACEC-9031-264487C8919F}"/>
              </a:ext>
            </a:extLst>
          </p:cNvPr>
          <p:cNvGrpSpPr/>
          <p:nvPr/>
        </p:nvGrpSpPr>
        <p:grpSpPr>
          <a:xfrm>
            <a:off x="4877371" y="2667643"/>
            <a:ext cx="1345631" cy="369332"/>
            <a:chOff x="4877371" y="2667643"/>
            <a:chExt cx="1345631" cy="369332"/>
          </a:xfrm>
        </p:grpSpPr>
        <p:sp>
          <p:nvSpPr>
            <p:cNvPr id="4" name="CuadroTexto 3">
              <a:extLst>
                <a:ext uri="{FF2B5EF4-FFF2-40B4-BE49-F238E27FC236}">
                  <a16:creationId xmlns:a16="http://schemas.microsoft.com/office/drawing/2014/main" id="{AABF6D59-F2D7-744D-3A60-CA526339EF39}"/>
                </a:ext>
              </a:extLst>
            </p:cNvPr>
            <p:cNvSpPr txBox="1"/>
            <p:nvPr/>
          </p:nvSpPr>
          <p:spPr>
            <a:xfrm>
              <a:off x="4936457" y="2667643"/>
              <a:ext cx="1286545"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Reutilitzar</a:t>
              </a:r>
            </a:p>
          </p:txBody>
        </p:sp>
        <p:sp>
          <p:nvSpPr>
            <p:cNvPr id="5" name="Elipse 4">
              <a:extLst>
                <a:ext uri="{FF2B5EF4-FFF2-40B4-BE49-F238E27FC236}">
                  <a16:creationId xmlns:a16="http://schemas.microsoft.com/office/drawing/2014/main" id="{EF61A05A-6BD5-7A69-ED10-738C5AC03DBC}"/>
                </a:ext>
              </a:extLst>
            </p:cNvPr>
            <p:cNvSpPr/>
            <p:nvPr/>
          </p:nvSpPr>
          <p:spPr>
            <a:xfrm>
              <a:off x="4877371" y="2779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1" name="Grupo 10">
            <a:extLst>
              <a:ext uri="{FF2B5EF4-FFF2-40B4-BE49-F238E27FC236}">
                <a16:creationId xmlns:a16="http://schemas.microsoft.com/office/drawing/2014/main" id="{EBE9E58D-7B9E-DE51-AA36-61E0FFDB8B48}"/>
              </a:ext>
            </a:extLst>
          </p:cNvPr>
          <p:cNvGrpSpPr/>
          <p:nvPr/>
        </p:nvGrpSpPr>
        <p:grpSpPr>
          <a:xfrm>
            <a:off x="4877371" y="3048643"/>
            <a:ext cx="1461517" cy="369332"/>
            <a:chOff x="4877371" y="3048643"/>
            <a:chExt cx="1461517" cy="369332"/>
          </a:xfrm>
        </p:grpSpPr>
        <p:sp>
          <p:nvSpPr>
            <p:cNvPr id="10" name="CuadroTexto 9">
              <a:extLst>
                <a:ext uri="{FF2B5EF4-FFF2-40B4-BE49-F238E27FC236}">
                  <a16:creationId xmlns:a16="http://schemas.microsoft.com/office/drawing/2014/main" id="{0BDB33D0-83D7-AF3D-547B-F840AC025D74}"/>
                </a:ext>
              </a:extLst>
            </p:cNvPr>
            <p:cNvSpPr txBox="1"/>
            <p:nvPr/>
          </p:nvSpPr>
          <p:spPr>
            <a:xfrm>
              <a:off x="4936457" y="3048643"/>
              <a:ext cx="1402431"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Renovar</a:t>
              </a:r>
            </a:p>
          </p:txBody>
        </p:sp>
        <p:sp>
          <p:nvSpPr>
            <p:cNvPr id="12" name="Elipse 11">
              <a:extLst>
                <a:ext uri="{FF2B5EF4-FFF2-40B4-BE49-F238E27FC236}">
                  <a16:creationId xmlns:a16="http://schemas.microsoft.com/office/drawing/2014/main" id="{8CF1D5F9-D156-F274-97D2-BB8F155DD332}"/>
                </a:ext>
              </a:extLst>
            </p:cNvPr>
            <p:cNvSpPr/>
            <p:nvPr/>
          </p:nvSpPr>
          <p:spPr>
            <a:xfrm>
              <a:off x="4877371" y="3160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5" name="Grupo 14">
            <a:extLst>
              <a:ext uri="{FF2B5EF4-FFF2-40B4-BE49-F238E27FC236}">
                <a16:creationId xmlns:a16="http://schemas.microsoft.com/office/drawing/2014/main" id="{D292BF00-9213-8351-2076-1EA529DED9A3}"/>
              </a:ext>
            </a:extLst>
          </p:cNvPr>
          <p:cNvGrpSpPr/>
          <p:nvPr/>
        </p:nvGrpSpPr>
        <p:grpSpPr>
          <a:xfrm>
            <a:off x="4877371" y="3420118"/>
            <a:ext cx="1210445" cy="369332"/>
            <a:chOff x="4877371" y="3420118"/>
            <a:chExt cx="1210445" cy="369332"/>
          </a:xfrm>
        </p:grpSpPr>
        <p:sp>
          <p:nvSpPr>
            <p:cNvPr id="13" name="CuadroTexto 12">
              <a:extLst>
                <a:ext uri="{FF2B5EF4-FFF2-40B4-BE49-F238E27FC236}">
                  <a16:creationId xmlns:a16="http://schemas.microsoft.com/office/drawing/2014/main" id="{C88FB680-0D1F-FFEE-4905-3BF14A7184B9}"/>
                </a:ext>
              </a:extLst>
            </p:cNvPr>
            <p:cNvSpPr txBox="1"/>
            <p:nvPr/>
          </p:nvSpPr>
          <p:spPr>
            <a:xfrm>
              <a:off x="4936457" y="3420118"/>
              <a:ext cx="115135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Reduir</a:t>
              </a:r>
            </a:p>
          </p:txBody>
        </p:sp>
        <p:sp>
          <p:nvSpPr>
            <p:cNvPr id="20" name="Elipse 19">
              <a:extLst>
                <a:ext uri="{FF2B5EF4-FFF2-40B4-BE49-F238E27FC236}">
                  <a16:creationId xmlns:a16="http://schemas.microsoft.com/office/drawing/2014/main" id="{E098C610-8546-8FFA-E8D8-D92641E86527}"/>
                </a:ext>
              </a:extLst>
            </p:cNvPr>
            <p:cNvSpPr/>
            <p:nvPr/>
          </p:nvSpPr>
          <p:spPr>
            <a:xfrm>
              <a:off x="4877371" y="3532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34" name="Grupo 33">
            <a:extLst>
              <a:ext uri="{FF2B5EF4-FFF2-40B4-BE49-F238E27FC236}">
                <a16:creationId xmlns:a16="http://schemas.microsoft.com/office/drawing/2014/main" id="{D097BD51-74B9-DAE8-0C2C-FFD71F389831}"/>
              </a:ext>
            </a:extLst>
          </p:cNvPr>
          <p:cNvGrpSpPr/>
          <p:nvPr/>
        </p:nvGrpSpPr>
        <p:grpSpPr>
          <a:xfrm>
            <a:off x="4877371" y="3828415"/>
            <a:ext cx="1461517" cy="369332"/>
            <a:chOff x="4877371" y="3791593"/>
            <a:chExt cx="1461517" cy="369332"/>
          </a:xfrm>
        </p:grpSpPr>
        <p:sp>
          <p:nvSpPr>
            <p:cNvPr id="23" name="CuadroTexto 22">
              <a:extLst>
                <a:ext uri="{FF2B5EF4-FFF2-40B4-BE49-F238E27FC236}">
                  <a16:creationId xmlns:a16="http://schemas.microsoft.com/office/drawing/2014/main" id="{2F658312-7C97-FC4D-C476-3DB58F10E9A7}"/>
                </a:ext>
              </a:extLst>
            </p:cNvPr>
            <p:cNvSpPr txBox="1"/>
            <p:nvPr/>
          </p:nvSpPr>
          <p:spPr>
            <a:xfrm>
              <a:off x="4936457" y="3791593"/>
              <a:ext cx="1402431"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Reparar</a:t>
              </a:r>
            </a:p>
          </p:txBody>
        </p:sp>
        <p:sp>
          <p:nvSpPr>
            <p:cNvPr id="25" name="Elipse 24">
              <a:extLst>
                <a:ext uri="{FF2B5EF4-FFF2-40B4-BE49-F238E27FC236}">
                  <a16:creationId xmlns:a16="http://schemas.microsoft.com/office/drawing/2014/main" id="{67A0B221-E4AF-97A4-F7F3-36AC486803E1}"/>
                </a:ext>
              </a:extLst>
            </p:cNvPr>
            <p:cNvSpPr/>
            <p:nvPr/>
          </p:nvSpPr>
          <p:spPr>
            <a:xfrm>
              <a:off x="4877371" y="390388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37" name="Grupo 36">
            <a:extLst>
              <a:ext uri="{FF2B5EF4-FFF2-40B4-BE49-F238E27FC236}">
                <a16:creationId xmlns:a16="http://schemas.microsoft.com/office/drawing/2014/main" id="{DE5447F6-147C-8838-B27B-6A81BB3499B8}"/>
              </a:ext>
            </a:extLst>
          </p:cNvPr>
          <p:cNvGrpSpPr/>
          <p:nvPr/>
        </p:nvGrpSpPr>
        <p:grpSpPr>
          <a:xfrm>
            <a:off x="6691884" y="2667643"/>
            <a:ext cx="1461517" cy="369332"/>
            <a:chOff x="6691884" y="2667643"/>
            <a:chExt cx="1461517" cy="369332"/>
          </a:xfrm>
        </p:grpSpPr>
        <p:sp>
          <p:nvSpPr>
            <p:cNvPr id="27" name="CuadroTexto 26">
              <a:extLst>
                <a:ext uri="{FF2B5EF4-FFF2-40B4-BE49-F238E27FC236}">
                  <a16:creationId xmlns:a16="http://schemas.microsoft.com/office/drawing/2014/main" id="{81D32C24-62FA-71C9-3A8E-BC531936FC4C}"/>
                </a:ext>
              </a:extLst>
            </p:cNvPr>
            <p:cNvSpPr txBox="1"/>
            <p:nvPr/>
          </p:nvSpPr>
          <p:spPr>
            <a:xfrm>
              <a:off x="6750970" y="2667643"/>
              <a:ext cx="1402431"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Recuperar</a:t>
              </a:r>
            </a:p>
          </p:txBody>
        </p:sp>
        <p:sp>
          <p:nvSpPr>
            <p:cNvPr id="28" name="Elipse 27">
              <a:extLst>
                <a:ext uri="{FF2B5EF4-FFF2-40B4-BE49-F238E27FC236}">
                  <a16:creationId xmlns:a16="http://schemas.microsoft.com/office/drawing/2014/main" id="{FD2F5B30-2063-478D-4E6A-254A2F4E5A6C}"/>
                </a:ext>
              </a:extLst>
            </p:cNvPr>
            <p:cNvSpPr/>
            <p:nvPr/>
          </p:nvSpPr>
          <p:spPr>
            <a:xfrm>
              <a:off x="6691884" y="2779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38" name="Grupo 37">
            <a:extLst>
              <a:ext uri="{FF2B5EF4-FFF2-40B4-BE49-F238E27FC236}">
                <a16:creationId xmlns:a16="http://schemas.microsoft.com/office/drawing/2014/main" id="{31C33C11-411A-8773-1833-BF807F9552E1}"/>
              </a:ext>
            </a:extLst>
          </p:cNvPr>
          <p:cNvGrpSpPr/>
          <p:nvPr/>
        </p:nvGrpSpPr>
        <p:grpSpPr>
          <a:xfrm>
            <a:off x="6691884" y="3039118"/>
            <a:ext cx="1461517" cy="369332"/>
            <a:chOff x="6691884" y="3039118"/>
            <a:chExt cx="1461517" cy="369332"/>
          </a:xfrm>
        </p:grpSpPr>
        <p:sp>
          <p:nvSpPr>
            <p:cNvPr id="29" name="CuadroTexto 28">
              <a:extLst>
                <a:ext uri="{FF2B5EF4-FFF2-40B4-BE49-F238E27FC236}">
                  <a16:creationId xmlns:a16="http://schemas.microsoft.com/office/drawing/2014/main" id="{52555D99-2A32-3C64-5A29-43E34F0AFE24}"/>
                </a:ext>
              </a:extLst>
            </p:cNvPr>
            <p:cNvSpPr txBox="1"/>
            <p:nvPr/>
          </p:nvSpPr>
          <p:spPr>
            <a:xfrm>
              <a:off x="6750970" y="3039118"/>
              <a:ext cx="1402431"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Reciclar</a:t>
              </a:r>
            </a:p>
          </p:txBody>
        </p:sp>
        <p:sp>
          <p:nvSpPr>
            <p:cNvPr id="30" name="Elipse 29">
              <a:extLst>
                <a:ext uri="{FF2B5EF4-FFF2-40B4-BE49-F238E27FC236}">
                  <a16:creationId xmlns:a16="http://schemas.microsoft.com/office/drawing/2014/main" id="{2CC6EFE5-39A6-84EB-C046-98A5E9ACB246}"/>
                </a:ext>
              </a:extLst>
            </p:cNvPr>
            <p:cNvSpPr/>
            <p:nvPr/>
          </p:nvSpPr>
          <p:spPr>
            <a:xfrm>
              <a:off x="6691884" y="3151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39" name="Grupo 38">
            <a:extLst>
              <a:ext uri="{FF2B5EF4-FFF2-40B4-BE49-F238E27FC236}">
                <a16:creationId xmlns:a16="http://schemas.microsoft.com/office/drawing/2014/main" id="{FD2F96A7-0BBC-9611-B9EB-42285F17A9A2}"/>
              </a:ext>
            </a:extLst>
          </p:cNvPr>
          <p:cNvGrpSpPr/>
          <p:nvPr/>
        </p:nvGrpSpPr>
        <p:grpSpPr>
          <a:xfrm>
            <a:off x="6691884" y="3420118"/>
            <a:ext cx="1461517" cy="369332"/>
            <a:chOff x="6691884" y="3420118"/>
            <a:chExt cx="1461517" cy="369332"/>
          </a:xfrm>
        </p:grpSpPr>
        <p:sp>
          <p:nvSpPr>
            <p:cNvPr id="31" name="CuadroTexto 30">
              <a:extLst>
                <a:ext uri="{FF2B5EF4-FFF2-40B4-BE49-F238E27FC236}">
                  <a16:creationId xmlns:a16="http://schemas.microsoft.com/office/drawing/2014/main" id="{3B73BE99-574D-C3DF-F5C8-0122C74FAB86}"/>
                </a:ext>
              </a:extLst>
            </p:cNvPr>
            <p:cNvSpPr txBox="1"/>
            <p:nvPr/>
          </p:nvSpPr>
          <p:spPr>
            <a:xfrm>
              <a:off x="6750970" y="3420118"/>
              <a:ext cx="1402431"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Redissenyar</a:t>
              </a:r>
            </a:p>
          </p:txBody>
        </p:sp>
        <p:sp>
          <p:nvSpPr>
            <p:cNvPr id="32" name="Elipse 31">
              <a:extLst>
                <a:ext uri="{FF2B5EF4-FFF2-40B4-BE49-F238E27FC236}">
                  <a16:creationId xmlns:a16="http://schemas.microsoft.com/office/drawing/2014/main" id="{B45087CC-E138-8BD8-FF38-7A9D6C17A329}"/>
                </a:ext>
              </a:extLst>
            </p:cNvPr>
            <p:cNvSpPr/>
            <p:nvPr/>
          </p:nvSpPr>
          <p:spPr>
            <a:xfrm>
              <a:off x="6691884" y="3532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sp>
        <p:nvSpPr>
          <p:cNvPr id="33" name="CuadroTexto 32">
            <a:extLst>
              <a:ext uri="{FF2B5EF4-FFF2-40B4-BE49-F238E27FC236}">
                <a16:creationId xmlns:a16="http://schemas.microsoft.com/office/drawing/2014/main" id="{3180C307-94CD-4330-A499-47270C9AE54C}"/>
              </a:ext>
            </a:extLst>
          </p:cNvPr>
          <p:cNvSpPr txBox="1"/>
          <p:nvPr/>
        </p:nvSpPr>
        <p:spPr>
          <a:xfrm>
            <a:off x="5110135" y="1243860"/>
            <a:ext cx="274040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circular</a:t>
            </a:r>
          </a:p>
        </p:txBody>
      </p:sp>
      <p:sp>
        <p:nvSpPr>
          <p:cNvPr id="35" name="CuadroTexto 34">
            <a:extLst>
              <a:ext uri="{FF2B5EF4-FFF2-40B4-BE49-F238E27FC236}">
                <a16:creationId xmlns:a16="http://schemas.microsoft.com/office/drawing/2014/main" id="{4C2A920A-F1F9-85EE-5075-BB713426F91A}"/>
              </a:ext>
            </a:extLst>
          </p:cNvPr>
          <p:cNvSpPr txBox="1"/>
          <p:nvPr/>
        </p:nvSpPr>
        <p:spPr>
          <a:xfrm>
            <a:off x="7783992" y="1654612"/>
            <a:ext cx="651878" cy="523220"/>
          </a:xfrm>
          <a:prstGeom prst="rect">
            <a:avLst/>
          </a:prstGeom>
          <a:noFill/>
          <a:effectLst/>
        </p:spPr>
        <p:txBody>
          <a:bodyPr wrap="square" rtlCol="0">
            <a:spAutoFit/>
          </a:bodyPr>
          <a:lstStyle/>
          <a:p>
            <a:r>
              <a:rPr lang="ca-ES" sz="2800" noProof="0" dirty="0">
                <a:solidFill>
                  <a:srgbClr val="0072C2"/>
                </a:solidFill>
                <a:latin typeface="PP Neue Montreal Book" pitchFamily="2" charset="77"/>
                <a:ea typeface="PP Neue Montreal Book" pitchFamily="2" charset="77"/>
              </a:rPr>
              <a:t>7R</a:t>
            </a:r>
          </a:p>
        </p:txBody>
      </p:sp>
      <p:grpSp>
        <p:nvGrpSpPr>
          <p:cNvPr id="6" name="Grupo 5">
            <a:extLst>
              <a:ext uri="{FF2B5EF4-FFF2-40B4-BE49-F238E27FC236}">
                <a16:creationId xmlns:a16="http://schemas.microsoft.com/office/drawing/2014/main" id="{B0B408F7-3FB3-CD26-0D13-CFA7FD736D97}"/>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7" name="Rectángulo redondeado 6">
              <a:extLst>
                <a:ext uri="{FF2B5EF4-FFF2-40B4-BE49-F238E27FC236}">
                  <a16:creationId xmlns:a16="http://schemas.microsoft.com/office/drawing/2014/main" id="{56F33796-0CD3-F8D2-C609-B7CA593B045C}"/>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9" name="Imagen 8">
              <a:extLst>
                <a:ext uri="{FF2B5EF4-FFF2-40B4-BE49-F238E27FC236}">
                  <a16:creationId xmlns:a16="http://schemas.microsoft.com/office/drawing/2014/main" id="{18622F21-22A1-B0F3-FE2A-BD6235CD140C}"/>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2" name="Grupo 1">
            <a:extLst>
              <a:ext uri="{FF2B5EF4-FFF2-40B4-BE49-F238E27FC236}">
                <a16:creationId xmlns:a16="http://schemas.microsoft.com/office/drawing/2014/main" id="{2A98A68E-7C30-B525-637A-A70E4421B305}"/>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70391063-D880-09AA-F928-B1F62BD1C9C9}"/>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1" name="CuadroTexto 20">
              <a:extLst>
                <a:ext uri="{FF2B5EF4-FFF2-40B4-BE49-F238E27FC236}">
                  <a16:creationId xmlns:a16="http://schemas.microsoft.com/office/drawing/2014/main" id="{76A96C6B-26F6-7A4C-3577-A79F031B1A48}"/>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2" name="Grupo 21">
            <a:extLst>
              <a:ext uri="{FF2B5EF4-FFF2-40B4-BE49-F238E27FC236}">
                <a16:creationId xmlns:a16="http://schemas.microsoft.com/office/drawing/2014/main" id="{6CFCDAEE-5733-4D98-1F14-92A8E4A97B52}"/>
              </a:ext>
            </a:extLst>
          </p:cNvPr>
          <p:cNvGrpSpPr/>
          <p:nvPr/>
        </p:nvGrpSpPr>
        <p:grpSpPr>
          <a:xfrm>
            <a:off x="239547" y="884830"/>
            <a:ext cx="1367111" cy="2370170"/>
            <a:chOff x="239547" y="1370936"/>
            <a:chExt cx="1367111" cy="2370170"/>
          </a:xfrm>
        </p:grpSpPr>
        <p:sp>
          <p:nvSpPr>
            <p:cNvPr id="24" name="CuadroTexto 23">
              <a:hlinkClick r:id="rId6" action="ppaction://hlinksldjump"/>
              <a:extLst>
                <a:ext uri="{FF2B5EF4-FFF2-40B4-BE49-F238E27FC236}">
                  <a16:creationId xmlns:a16="http://schemas.microsoft.com/office/drawing/2014/main" id="{D912932B-01B3-116C-18B9-AD422B721579}"/>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6" name="CuadroTexto 25">
              <a:hlinkClick r:id="rId7" action="ppaction://hlinksldjump"/>
              <a:extLst>
                <a:ext uri="{FF2B5EF4-FFF2-40B4-BE49-F238E27FC236}">
                  <a16:creationId xmlns:a16="http://schemas.microsoft.com/office/drawing/2014/main" id="{DBD63027-CFB7-4996-6A42-73CB45F502C1}"/>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59" name="CuadroTexto 58">
              <a:hlinkClick r:id="rId8" action="ppaction://hlinksldjump"/>
              <a:extLst>
                <a:ext uri="{FF2B5EF4-FFF2-40B4-BE49-F238E27FC236}">
                  <a16:creationId xmlns:a16="http://schemas.microsoft.com/office/drawing/2014/main" id="{C0FBF5DB-DEB4-BA63-A0A2-0EB2F6F08082}"/>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60" name="CuadroTexto 59">
              <a:hlinkClick r:id="rId9" action="ppaction://hlinksldjump"/>
              <a:extLst>
                <a:ext uri="{FF2B5EF4-FFF2-40B4-BE49-F238E27FC236}">
                  <a16:creationId xmlns:a16="http://schemas.microsoft.com/office/drawing/2014/main" id="{4AA27EE3-366E-463D-AEB4-F808A4005FE5}"/>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61" name="CuadroTexto 60">
              <a:hlinkClick r:id="rId10" action="ppaction://hlinksldjump"/>
              <a:extLst>
                <a:ext uri="{FF2B5EF4-FFF2-40B4-BE49-F238E27FC236}">
                  <a16:creationId xmlns:a16="http://schemas.microsoft.com/office/drawing/2014/main" id="{F5BAF660-1F21-AB50-DD9A-F004D4DE7D3A}"/>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62" name="Conector recto 61">
              <a:extLst>
                <a:ext uri="{FF2B5EF4-FFF2-40B4-BE49-F238E27FC236}">
                  <a16:creationId xmlns:a16="http://schemas.microsoft.com/office/drawing/2014/main" id="{650A0E79-AB23-D446-C5EA-CC19975DDA1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0B4F2B2A-237F-A4AC-5449-4E1E9F7F962F}"/>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C9281604-72FF-6ED6-7053-C0524B10CECA}"/>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A7079CBB-F069-F9E3-E0A0-A2473AB7C198}"/>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7517334B-B036-ED8A-3006-E066C6752609}"/>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1F2FD27D-4552-A716-2B60-82FB169DD05E}"/>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CuadroTexto 67">
              <a:hlinkClick r:id="rId11" action="ppaction://hlinksldjump"/>
              <a:extLst>
                <a:ext uri="{FF2B5EF4-FFF2-40B4-BE49-F238E27FC236}">
                  <a16:creationId xmlns:a16="http://schemas.microsoft.com/office/drawing/2014/main" id="{45FDC4E0-2816-91E3-683D-CF00E8CB81A6}"/>
                </a:ext>
              </a:extLst>
            </p:cNvPr>
            <p:cNvSpPr txBox="1"/>
            <p:nvPr/>
          </p:nvSpPr>
          <p:spPr>
            <a:xfrm>
              <a:off x="239547" y="1791308"/>
              <a:ext cx="993941"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Estalviar o invertir?</a:t>
              </a:r>
            </a:p>
          </p:txBody>
        </p:sp>
        <p:sp>
          <p:nvSpPr>
            <p:cNvPr id="69" name="Elipse 68">
              <a:extLst>
                <a:ext uri="{FF2B5EF4-FFF2-40B4-BE49-F238E27FC236}">
                  <a16:creationId xmlns:a16="http://schemas.microsoft.com/office/drawing/2014/main" id="{24353658-86C1-4B62-1DA7-6169BDAF8791}"/>
                </a:ext>
              </a:extLst>
            </p:cNvPr>
            <p:cNvSpPr/>
            <p:nvPr/>
          </p:nvSpPr>
          <p:spPr>
            <a:xfrm>
              <a:off x="1337631" y="26304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70" name="CuadroTexto 69">
              <a:hlinkClick r:id="rId12" action="ppaction://hlinksldjump"/>
              <a:extLst>
                <a:ext uri="{FF2B5EF4-FFF2-40B4-BE49-F238E27FC236}">
                  <a16:creationId xmlns:a16="http://schemas.microsoft.com/office/drawing/2014/main" id="{6F7D641F-4B11-0E79-D16A-8CEEC1ECD74A}"/>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L’estalvi i la inversió</a:t>
              </a:r>
            </a:p>
          </p:txBody>
        </p:sp>
        <p:sp>
          <p:nvSpPr>
            <p:cNvPr id="71" name="CuadroTexto 70">
              <a:hlinkClick r:id="rId13" action="ppaction://hlinksldjump"/>
              <a:extLst>
                <a:ext uri="{FF2B5EF4-FFF2-40B4-BE49-F238E27FC236}">
                  <a16:creationId xmlns:a16="http://schemas.microsoft.com/office/drawing/2014/main" id="{3CDB87C9-6B61-33EA-BF13-A9A3B4391229}"/>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La decisió de la Patrícia</a:t>
              </a:r>
            </a:p>
          </p:txBody>
        </p:sp>
        <p:sp>
          <p:nvSpPr>
            <p:cNvPr id="72" name="CuadroTexto 71">
              <a:hlinkClick r:id="rId14" action="ppaction://hlinksldjump"/>
              <a:extLst>
                <a:ext uri="{FF2B5EF4-FFF2-40B4-BE49-F238E27FC236}">
                  <a16:creationId xmlns:a16="http://schemas.microsoft.com/office/drawing/2014/main" id="{DFE10E07-25A6-5980-C553-40D5F453A1D4}"/>
                </a:ext>
              </a:extLst>
            </p:cNvPr>
            <p:cNvSpPr txBox="1"/>
            <p:nvPr/>
          </p:nvSpPr>
          <p:spPr>
            <a:xfrm>
              <a:off x="239548" y="2306190"/>
              <a:ext cx="1085161"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Finances i inversions socialment responsables</a:t>
              </a:r>
            </a:p>
          </p:txBody>
        </p:sp>
        <p:sp>
          <p:nvSpPr>
            <p:cNvPr id="73" name="CuadroTexto 72">
              <a:hlinkClick r:id="rId15" action="ppaction://hlinksldjump"/>
              <a:extLst>
                <a:ext uri="{FF2B5EF4-FFF2-40B4-BE49-F238E27FC236}">
                  <a16:creationId xmlns:a16="http://schemas.microsoft.com/office/drawing/2014/main" id="{417C406D-D181-F654-0BA2-434E09AF3E82}"/>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Economia circular (7R) </a:t>
              </a:r>
            </a:p>
          </p:txBody>
        </p:sp>
      </p:grpSp>
    </p:spTree>
    <p:extLst>
      <p:ext uri="{BB962C8B-B14F-4D97-AF65-F5344CB8AC3E}">
        <p14:creationId xmlns:p14="http://schemas.microsoft.com/office/powerpoint/2010/main" val="12311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Dipòsits, bons, accions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Estalvi i inversió</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101737" y="3072282"/>
            <a:ext cx="3662981" cy="369332"/>
          </a:xfrm>
          <a:prstGeom prst="rect">
            <a:avLst/>
          </a:prstGeom>
          <a:noFill/>
          <a:effectLst/>
        </p:spPr>
        <p:txBody>
          <a:bodyPr wrap="square" rtlCol="0">
            <a:spAutoFit/>
          </a:bodyPr>
          <a:lstStyle/>
          <a:p>
            <a:pPr algn="ctr"/>
            <a:r>
              <a:rPr lang="ca-ES" sz="1800" b="1" noProof="0" dirty="0">
                <a:solidFill>
                  <a:srgbClr val="0072C2"/>
                </a:solidFill>
                <a:latin typeface="PP Neue Montreal" pitchFamily="2" charset="77"/>
                <a:ea typeface="PP Neue Montreal" pitchFamily="2" charset="77"/>
              </a:rPr>
              <a:t>Risc </a:t>
            </a:r>
            <a:r>
              <a:rPr lang="ca-ES" sz="1800" b="1" noProof="0" dirty="0" err="1">
                <a:solidFill>
                  <a:srgbClr val="0072C2"/>
                </a:solidFill>
                <a:latin typeface="PP Neue Montreal" pitchFamily="2" charset="77"/>
                <a:ea typeface="PP Neue Montreal" pitchFamily="2" charset="77"/>
              </a:rPr>
              <a:t>vs</a:t>
            </a:r>
            <a:r>
              <a:rPr lang="ca-ES" sz="1800" b="1" noProof="0" dirty="0">
                <a:solidFill>
                  <a:srgbClr val="0072C2"/>
                </a:solidFill>
                <a:latin typeface="PP Neue Montreal" pitchFamily="2" charset="77"/>
                <a:ea typeface="PP Neue Montreal" pitchFamily="2" charset="77"/>
              </a:rPr>
              <a:t> rendibilitat</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5051" t="-4613" r="3825" b="15852"/>
          <a:stretch/>
        </p:blipFill>
        <p:spPr>
          <a:xfrm flipH="1">
            <a:off x="1379281" y="490073"/>
            <a:ext cx="3114283" cy="4653424"/>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parlarem</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Avui</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RENDIBILITAT</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22" name="Grupo 21">
            <a:extLst>
              <a:ext uri="{FF2B5EF4-FFF2-40B4-BE49-F238E27FC236}">
                <a16:creationId xmlns:a16="http://schemas.microsoft.com/office/drawing/2014/main" id="{91FF4FBC-2066-6893-5C38-F2379B14AE11}"/>
              </a:ext>
            </a:extLst>
          </p:cNvPr>
          <p:cNvGrpSpPr/>
          <p:nvPr/>
        </p:nvGrpSpPr>
        <p:grpSpPr>
          <a:xfrm>
            <a:off x="299056" y="365100"/>
            <a:ext cx="1299998" cy="447906"/>
            <a:chOff x="210020" y="376946"/>
            <a:chExt cx="4676942" cy="447906"/>
          </a:xfrm>
        </p:grpSpPr>
        <p:sp>
          <p:nvSpPr>
            <p:cNvPr id="23" name="CuadroTexto 22">
              <a:extLst>
                <a:ext uri="{FF2B5EF4-FFF2-40B4-BE49-F238E27FC236}">
                  <a16:creationId xmlns:a16="http://schemas.microsoft.com/office/drawing/2014/main" id="{8A861D94-6483-82E2-52EB-2308B201C5DD}"/>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4" name="CuadroTexto 23">
              <a:extLst>
                <a:ext uri="{FF2B5EF4-FFF2-40B4-BE49-F238E27FC236}">
                  <a16:creationId xmlns:a16="http://schemas.microsoft.com/office/drawing/2014/main" id="{76225409-162A-C709-7B75-FA318F41387F}"/>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5" name="Grupo 24">
            <a:extLst>
              <a:ext uri="{FF2B5EF4-FFF2-40B4-BE49-F238E27FC236}">
                <a16:creationId xmlns:a16="http://schemas.microsoft.com/office/drawing/2014/main" id="{34F5F651-7740-9A06-9DBC-FAA428C0D2CB}"/>
              </a:ext>
            </a:extLst>
          </p:cNvPr>
          <p:cNvGrpSpPr/>
          <p:nvPr/>
        </p:nvGrpSpPr>
        <p:grpSpPr>
          <a:xfrm>
            <a:off x="239547" y="884830"/>
            <a:ext cx="1367111" cy="1499789"/>
            <a:chOff x="239547" y="1370936"/>
            <a:chExt cx="1367111" cy="1499789"/>
          </a:xfrm>
        </p:grpSpPr>
        <p:sp>
          <p:nvSpPr>
            <p:cNvPr id="26" name="CuadroTexto 25">
              <a:hlinkClick r:id="rId8" action="ppaction://hlinksldjump"/>
              <a:extLst>
                <a:ext uri="{FF2B5EF4-FFF2-40B4-BE49-F238E27FC236}">
                  <a16:creationId xmlns:a16="http://schemas.microsoft.com/office/drawing/2014/main" id="{4E58DE81-DBD2-ED4E-E0BE-75CBB7584831}"/>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7" name="CuadroTexto 26">
              <a:hlinkClick r:id="rId4" action="ppaction://hlinksldjump"/>
              <a:extLst>
                <a:ext uri="{FF2B5EF4-FFF2-40B4-BE49-F238E27FC236}">
                  <a16:creationId xmlns:a16="http://schemas.microsoft.com/office/drawing/2014/main" id="{DC457128-A7A3-3F5A-7C70-58837DF14A23}"/>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ESTALVI I INVERSIÓ</a:t>
              </a:r>
            </a:p>
          </p:txBody>
        </p:sp>
        <p:sp>
          <p:nvSpPr>
            <p:cNvPr id="29" name="CuadroTexto 28">
              <a:hlinkClick r:id="rId5" action="ppaction://hlinksldjump"/>
              <a:extLst>
                <a:ext uri="{FF2B5EF4-FFF2-40B4-BE49-F238E27FC236}">
                  <a16:creationId xmlns:a16="http://schemas.microsoft.com/office/drawing/2014/main" id="{5885858B-8335-8536-2233-DA53BB85D063}"/>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rPr>
                <a:t>RISC </a:t>
              </a:r>
              <a:r>
                <a:rPr lang="ca-ES" sz="700" b="1" noProof="0" dirty="0" err="1">
                  <a:solidFill>
                    <a:schemeClr val="bg1"/>
                  </a:solidFill>
                  <a:latin typeface="PP Neue Montreal" pitchFamily="2" charset="77"/>
                </a:rPr>
                <a:t>vs</a:t>
              </a:r>
              <a:r>
                <a:rPr lang="ca-ES" sz="700" b="1" noProof="0" dirty="0">
                  <a:solidFill>
                    <a:schemeClr val="bg1"/>
                  </a:solidFill>
                  <a:latin typeface="PP Neue Montreal" pitchFamily="2" charset="77"/>
                </a:rPr>
                <a:t> RENDIBILITAT</a:t>
              </a:r>
            </a:p>
          </p:txBody>
        </p:sp>
        <p:sp>
          <p:nvSpPr>
            <p:cNvPr id="39" name="CuadroTexto 38">
              <a:hlinkClick r:id="rId3" action="ppaction://hlinksldjump"/>
              <a:extLst>
                <a:ext uri="{FF2B5EF4-FFF2-40B4-BE49-F238E27FC236}">
                  <a16:creationId xmlns:a16="http://schemas.microsoft.com/office/drawing/2014/main" id="{F91BE1DD-B131-D083-54D2-1DF60A590542}"/>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40" name="CuadroTexto 39">
              <a:hlinkClick r:id="rId9" action="ppaction://hlinksldjump"/>
              <a:extLst>
                <a:ext uri="{FF2B5EF4-FFF2-40B4-BE49-F238E27FC236}">
                  <a16:creationId xmlns:a16="http://schemas.microsoft.com/office/drawing/2014/main" id="{A90C5B16-10AB-1442-FDB7-948C6C1A9588}"/>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1" name="Conector recto 40">
              <a:extLst>
                <a:ext uri="{FF2B5EF4-FFF2-40B4-BE49-F238E27FC236}">
                  <a16:creationId xmlns:a16="http://schemas.microsoft.com/office/drawing/2014/main" id="{A70A2DA5-0A21-B723-5C42-CB285F9F701B}"/>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DC51C8DC-219D-3426-13DB-1EBFD6C3054D}"/>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D198DA7E-B4E9-F0EE-F689-8EE0C4ADECF5}"/>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578FF3AA-814D-339D-2BE7-ED74398DBC32}"/>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F87725EE-8DD3-317B-FA36-3192D279178F}"/>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70E525C6-74BB-E8F9-C0E2-A9740825421C}"/>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3"/>
          <a:srcRect l="-2664" t="-13003" r="-4597" b="29009"/>
          <a:stretch/>
        </p:blipFill>
        <p:spPr>
          <a:xfrm flipH="1">
            <a:off x="5910140" y="1629669"/>
            <a:ext cx="2760300" cy="3513827"/>
          </a:xfrm>
          <a:prstGeom prst="rect">
            <a:avLst/>
          </a:prstGeom>
        </p:spPr>
      </p:pic>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4"/>
          <a:srcRect l="3626" t="-9160" r="1333" b="30289"/>
          <a:stretch/>
        </p:blipFill>
        <p:spPr>
          <a:xfrm flipH="1">
            <a:off x="1918170" y="1629669"/>
            <a:ext cx="2760300"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RENDIBILITAT</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5"/>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pic>
        <p:nvPicPr>
          <p:cNvPr id="46" name="Imagen 45">
            <a:extLst>
              <a:ext uri="{FF2B5EF4-FFF2-40B4-BE49-F238E27FC236}">
                <a16:creationId xmlns:a16="http://schemas.microsoft.com/office/drawing/2014/main" id="{375A6521-329E-85E9-D62A-4EADAB1168C3}"/>
              </a:ext>
            </a:extLst>
          </p:cNvPr>
          <p:cNvPicPr>
            <a:picLocks noChangeAspect="1"/>
          </p:cNvPicPr>
          <p:nvPr/>
        </p:nvPicPr>
        <p:blipFill rotWithShape="1">
          <a:blip r:embed="rId6"/>
          <a:srcRect l="5950" t="-7563" r="7400" b="26221"/>
          <a:stretch/>
        </p:blipFill>
        <p:spPr>
          <a:xfrm flipH="1">
            <a:off x="3849328" y="1629669"/>
            <a:ext cx="2760300" cy="3513827"/>
          </a:xfrm>
          <a:prstGeom prst="rect">
            <a:avLst/>
          </a:prstGeom>
        </p:spPr>
      </p:pic>
      <p:sp>
        <p:nvSpPr>
          <p:cNvPr id="3" name="CuadroTexto 2">
            <a:extLst>
              <a:ext uri="{FF2B5EF4-FFF2-40B4-BE49-F238E27FC236}">
                <a16:creationId xmlns:a16="http://schemas.microsoft.com/office/drawing/2014/main" id="{BDA1D4CD-246E-B450-CABA-3F5C66081A49}"/>
              </a:ext>
            </a:extLst>
          </p:cNvPr>
          <p:cNvSpPr txBox="1"/>
          <p:nvPr/>
        </p:nvSpPr>
        <p:spPr>
          <a:xfrm>
            <a:off x="2573250"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Els perfils</a:t>
            </a:r>
          </a:p>
        </p:txBody>
      </p:sp>
      <p:sp>
        <p:nvSpPr>
          <p:cNvPr id="4" name="CuadroTexto 3">
            <a:extLst>
              <a:ext uri="{FF2B5EF4-FFF2-40B4-BE49-F238E27FC236}">
                <a16:creationId xmlns:a16="http://schemas.microsoft.com/office/drawing/2014/main" id="{981F2E40-BAC9-752A-9585-48D7542F5A75}"/>
              </a:ext>
            </a:extLst>
          </p:cNvPr>
          <p:cNvSpPr txBox="1"/>
          <p:nvPr/>
        </p:nvSpPr>
        <p:spPr>
          <a:xfrm>
            <a:off x="3999093"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del risc</a:t>
            </a:r>
          </a:p>
        </p:txBody>
      </p:sp>
      <p:sp>
        <p:nvSpPr>
          <p:cNvPr id="13" name="CuadroTexto 12">
            <a:extLst>
              <a:ext uri="{FF2B5EF4-FFF2-40B4-BE49-F238E27FC236}">
                <a16:creationId xmlns:a16="http://schemas.microsoft.com/office/drawing/2014/main" id="{E8BB89FB-0267-62A5-A5AC-53767B829F8C}"/>
              </a:ext>
            </a:extLst>
          </p:cNvPr>
          <p:cNvSpPr txBox="1"/>
          <p:nvPr/>
        </p:nvSpPr>
        <p:spPr>
          <a:xfrm>
            <a:off x="4022258" y="1665176"/>
            <a:ext cx="3465064"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Perfil del inversor</a:t>
            </a:r>
          </a:p>
        </p:txBody>
      </p:sp>
      <p:grpSp>
        <p:nvGrpSpPr>
          <p:cNvPr id="20" name="Grupo 19">
            <a:extLst>
              <a:ext uri="{FF2B5EF4-FFF2-40B4-BE49-F238E27FC236}">
                <a16:creationId xmlns:a16="http://schemas.microsoft.com/office/drawing/2014/main" id="{3253B6D6-D2E6-3D9B-684F-845CF950A2EF}"/>
              </a:ext>
            </a:extLst>
          </p:cNvPr>
          <p:cNvGrpSpPr/>
          <p:nvPr/>
        </p:nvGrpSpPr>
        <p:grpSpPr>
          <a:xfrm>
            <a:off x="239547" y="884830"/>
            <a:ext cx="1367111" cy="2645291"/>
            <a:chOff x="239547" y="884830"/>
            <a:chExt cx="1367111" cy="2645291"/>
          </a:xfrm>
        </p:grpSpPr>
        <p:sp>
          <p:nvSpPr>
            <p:cNvPr id="28" name="CuadroTexto 27">
              <a:hlinkClick r:id="rId7" action="ppaction://hlinksldjump"/>
              <a:extLst>
                <a:ext uri="{FF2B5EF4-FFF2-40B4-BE49-F238E27FC236}">
                  <a16:creationId xmlns:a16="http://schemas.microsoft.com/office/drawing/2014/main" id="{21AD9B77-B2B5-AE76-A719-8A77E3F054ED}"/>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0" name="CuadroTexto 29">
              <a:hlinkClick r:id="rId8" action="ppaction://hlinksldjump"/>
              <a:extLst>
                <a:ext uri="{FF2B5EF4-FFF2-40B4-BE49-F238E27FC236}">
                  <a16:creationId xmlns:a16="http://schemas.microsoft.com/office/drawing/2014/main" id="{122CCABB-B33B-C7EB-531F-5B2DA010A604}"/>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31" name="CuadroTexto 30">
              <a:hlinkClick r:id="rId9" action="ppaction://hlinksldjump"/>
              <a:extLst>
                <a:ext uri="{FF2B5EF4-FFF2-40B4-BE49-F238E27FC236}">
                  <a16:creationId xmlns:a16="http://schemas.microsoft.com/office/drawing/2014/main" id="{3A47B7D4-E8EA-40F5-6747-8F60C86EB446}"/>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32" name="CuadroTexto 31">
              <a:hlinkClick r:id="rId10" action="ppaction://hlinksldjump"/>
              <a:extLst>
                <a:ext uri="{FF2B5EF4-FFF2-40B4-BE49-F238E27FC236}">
                  <a16:creationId xmlns:a16="http://schemas.microsoft.com/office/drawing/2014/main" id="{AC4CB300-188B-B44A-46B5-96018195B9B5}"/>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33" name="CuadroTexto 32">
              <a:hlinkClick r:id="rId11" action="ppaction://hlinksldjump"/>
              <a:extLst>
                <a:ext uri="{FF2B5EF4-FFF2-40B4-BE49-F238E27FC236}">
                  <a16:creationId xmlns:a16="http://schemas.microsoft.com/office/drawing/2014/main" id="{2FD036C5-A9B6-302F-BD0E-FCC3B37D3E6B}"/>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34" name="Conector recto 33">
              <a:extLst>
                <a:ext uri="{FF2B5EF4-FFF2-40B4-BE49-F238E27FC236}">
                  <a16:creationId xmlns:a16="http://schemas.microsoft.com/office/drawing/2014/main" id="{937D56E7-FF4B-6A69-7284-CE0E924C6818}"/>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FE622DE5-F506-94C5-ED70-0AFFBDD20207}"/>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8286C41-1964-2878-FC18-324744B1827F}"/>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B8EFE72-2C6F-424B-E100-5CB0436DF733}"/>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C70AB46A-9499-79B0-0FEE-918C0E417284}"/>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F4E6D2C-F050-EFAD-79D9-5088B0235511}"/>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uadroTexto 48">
              <a:hlinkClick r:id="rId12" action="ppaction://hlinksldjump"/>
              <a:extLst>
                <a:ext uri="{FF2B5EF4-FFF2-40B4-BE49-F238E27FC236}">
                  <a16:creationId xmlns:a16="http://schemas.microsoft.com/office/drawing/2014/main" id="{93F6EBD9-7E4A-988D-E546-70B921498468}"/>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50" name="CuadroTexto 49">
              <a:hlinkClick r:id="rId12" action="ppaction://hlinksldjump"/>
              <a:extLst>
                <a:ext uri="{FF2B5EF4-FFF2-40B4-BE49-F238E27FC236}">
                  <a16:creationId xmlns:a16="http://schemas.microsoft.com/office/drawing/2014/main" id="{0A82075C-66F8-A51F-EAB4-82F05ABEE12A}"/>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Perfil de l’inversor</a:t>
              </a:r>
            </a:p>
          </p:txBody>
        </p:sp>
        <p:sp>
          <p:nvSpPr>
            <p:cNvPr id="51" name="CuadroTexto 50">
              <a:hlinkClick r:id="rId13" action="ppaction://hlinksldjump"/>
              <a:extLst>
                <a:ext uri="{FF2B5EF4-FFF2-40B4-BE49-F238E27FC236}">
                  <a16:creationId xmlns:a16="http://schemas.microsoft.com/office/drawing/2014/main" id="{05A48E81-9B23-44B3-AB8C-4C8B54C1E94B}"/>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Avantatges i inconvenients</a:t>
              </a:r>
            </a:p>
          </p:txBody>
        </p:sp>
        <p:sp>
          <p:nvSpPr>
            <p:cNvPr id="52" name="CuadroTexto 51">
              <a:hlinkClick r:id="rId14" action="ppaction://hlinksldjump"/>
              <a:extLst>
                <a:ext uri="{FF2B5EF4-FFF2-40B4-BE49-F238E27FC236}">
                  <a16:creationId xmlns:a16="http://schemas.microsoft.com/office/drawing/2014/main" id="{9EB5B5F4-6D05-4CC3-6061-CB2EA9AC1ED9}"/>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53" name="CuadroTexto 52">
              <a:hlinkClick r:id="rId15" action="ppaction://hlinksldjump"/>
              <a:extLst>
                <a:ext uri="{FF2B5EF4-FFF2-40B4-BE49-F238E27FC236}">
                  <a16:creationId xmlns:a16="http://schemas.microsoft.com/office/drawing/2014/main" id="{84C10675-1100-5A99-005F-D105336F0186}"/>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54" name="CuadroTexto 53">
              <a:hlinkClick r:id="rId16" action="ppaction://hlinksldjump"/>
              <a:extLst>
                <a:ext uri="{FF2B5EF4-FFF2-40B4-BE49-F238E27FC236}">
                  <a16:creationId xmlns:a16="http://schemas.microsoft.com/office/drawing/2014/main" id="{D41787B1-F5C8-9C8A-F00C-51AEC4DEC240}"/>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Pèrdues</a:t>
              </a:r>
            </a:p>
          </p:txBody>
        </p:sp>
        <p:sp>
          <p:nvSpPr>
            <p:cNvPr id="55" name="CuadroTexto 54">
              <a:hlinkClick r:id="rId17" action="ppaction://hlinksldjump"/>
              <a:extLst>
                <a:ext uri="{FF2B5EF4-FFF2-40B4-BE49-F238E27FC236}">
                  <a16:creationId xmlns:a16="http://schemas.microsoft.com/office/drawing/2014/main" id="{CBC0A719-4DE8-EED2-41F3-39D9E87324BD}"/>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56" name="Elipse 55">
              <a:extLst>
                <a:ext uri="{FF2B5EF4-FFF2-40B4-BE49-F238E27FC236}">
                  <a16:creationId xmlns:a16="http://schemas.microsoft.com/office/drawing/2014/main" id="{D633B475-D627-8B73-EE43-E8457392F847}"/>
                </a:ext>
              </a:extLst>
            </p:cNvPr>
            <p:cNvSpPr/>
            <p:nvPr/>
          </p:nvSpPr>
          <p:spPr>
            <a:xfrm>
              <a:off x="1337631" y="178567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grpSp>
        <p:nvGrpSpPr>
          <p:cNvPr id="2" name="Grupo 1">
            <a:extLst>
              <a:ext uri="{FF2B5EF4-FFF2-40B4-BE49-F238E27FC236}">
                <a16:creationId xmlns:a16="http://schemas.microsoft.com/office/drawing/2014/main" id="{85E69636-0437-1A13-563E-6BBE7CF1ADD2}"/>
              </a:ext>
            </a:extLst>
          </p:cNvPr>
          <p:cNvGrpSpPr/>
          <p:nvPr/>
        </p:nvGrpSpPr>
        <p:grpSpPr>
          <a:xfrm>
            <a:off x="299056" y="365100"/>
            <a:ext cx="1299998" cy="447906"/>
            <a:chOff x="210020" y="376946"/>
            <a:chExt cx="4676942" cy="447906"/>
          </a:xfrm>
        </p:grpSpPr>
        <p:sp>
          <p:nvSpPr>
            <p:cNvPr id="5" name="CuadroTexto 4">
              <a:extLst>
                <a:ext uri="{FF2B5EF4-FFF2-40B4-BE49-F238E27FC236}">
                  <a16:creationId xmlns:a16="http://schemas.microsoft.com/office/drawing/2014/main" id="{FB4E6DB8-4E7A-83A5-971D-D711E69E7F0B}"/>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6" name="CuadroTexto 5">
              <a:extLst>
                <a:ext uri="{FF2B5EF4-FFF2-40B4-BE49-F238E27FC236}">
                  <a16:creationId xmlns:a16="http://schemas.microsoft.com/office/drawing/2014/main" id="{DAFCBEA4-27B5-9BB5-63C0-A630DE4CCA57}"/>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spTree>
    <p:extLst>
      <p:ext uri="{BB962C8B-B14F-4D97-AF65-F5344CB8AC3E}">
        <p14:creationId xmlns:p14="http://schemas.microsoft.com/office/powerpoint/2010/main" val="248805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3"/>
          <a:srcRect l="11236" t="-9133" r="-108" b="31052"/>
          <a:stretch/>
        </p:blipFill>
        <p:spPr>
          <a:xfrm>
            <a:off x="2040008" y="1629669"/>
            <a:ext cx="2760300" cy="3513827"/>
          </a:xfrm>
          <a:prstGeom prst="rect">
            <a:avLst/>
          </a:prstGeom>
        </p:spPr>
      </p:pic>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4"/>
          <a:srcRect l="1762" t="-11107" r="-1366" b="29018"/>
          <a:stretch/>
        </p:blipFill>
        <p:spPr>
          <a:xfrm flipH="1">
            <a:off x="5910140" y="1629669"/>
            <a:ext cx="2760300" cy="3513827"/>
          </a:xfrm>
          <a:prstGeom prst="rect">
            <a:avLst/>
          </a:prstGeom>
        </p:spPr>
      </p:pic>
      <p:pic>
        <p:nvPicPr>
          <p:cNvPr id="52" name="Imagen 51">
            <a:extLst>
              <a:ext uri="{FF2B5EF4-FFF2-40B4-BE49-F238E27FC236}">
                <a16:creationId xmlns:a16="http://schemas.microsoft.com/office/drawing/2014/main" id="{F447B40F-429F-88C4-9F97-15698855300D}"/>
              </a:ext>
            </a:extLst>
          </p:cNvPr>
          <p:cNvPicPr>
            <a:picLocks noChangeAspect="1"/>
          </p:cNvPicPr>
          <p:nvPr/>
        </p:nvPicPr>
        <p:blipFill rotWithShape="1">
          <a:blip r:embed="rId5"/>
          <a:srcRect l="-3763" t="-5960" r="-1605" b="21202"/>
          <a:stretch/>
        </p:blipFill>
        <p:spPr>
          <a:xfrm flipH="1">
            <a:off x="3849327" y="1629669"/>
            <a:ext cx="3132769"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6"/>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6" name="CuadroTexto 5">
            <a:extLst>
              <a:ext uri="{FF2B5EF4-FFF2-40B4-BE49-F238E27FC236}">
                <a16:creationId xmlns:a16="http://schemas.microsoft.com/office/drawing/2014/main" id="{2EE69BF0-0802-9F50-F3A1-380AB00BA384}"/>
              </a:ext>
            </a:extLst>
          </p:cNvPr>
          <p:cNvSpPr txBox="1"/>
          <p:nvPr/>
        </p:nvSpPr>
        <p:spPr>
          <a:xfrm>
            <a:off x="2573250"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Els perfils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572000"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del risc</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645281" y="1673472"/>
            <a:ext cx="5809318"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Cada decisió té els seus avantatges i inconvenients</a:t>
            </a:r>
          </a:p>
        </p:txBody>
      </p:sp>
      <p:grpSp>
        <p:nvGrpSpPr>
          <p:cNvPr id="17" name="Grupo 16">
            <a:extLst>
              <a:ext uri="{FF2B5EF4-FFF2-40B4-BE49-F238E27FC236}">
                <a16:creationId xmlns:a16="http://schemas.microsoft.com/office/drawing/2014/main" id="{F0CFE5C5-400C-F822-85C5-28CA44D77888}"/>
              </a:ext>
            </a:extLst>
          </p:cNvPr>
          <p:cNvGrpSpPr/>
          <p:nvPr/>
        </p:nvGrpSpPr>
        <p:grpSpPr>
          <a:xfrm>
            <a:off x="299056" y="365100"/>
            <a:ext cx="1299998" cy="447906"/>
            <a:chOff x="210020" y="376946"/>
            <a:chExt cx="4676942" cy="447906"/>
          </a:xfrm>
        </p:grpSpPr>
        <p:sp>
          <p:nvSpPr>
            <p:cNvPr id="18" name="CuadroTexto 17">
              <a:extLst>
                <a:ext uri="{FF2B5EF4-FFF2-40B4-BE49-F238E27FC236}">
                  <a16:creationId xmlns:a16="http://schemas.microsoft.com/office/drawing/2014/main" id="{CF4A64C0-8F32-A4AA-7168-EA8B057DEA45}"/>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9" name="CuadroTexto 18">
              <a:extLst>
                <a:ext uri="{FF2B5EF4-FFF2-40B4-BE49-F238E27FC236}">
                  <a16:creationId xmlns:a16="http://schemas.microsoft.com/office/drawing/2014/main" id="{04E497D4-9177-6BE1-9B0B-B73D771406E4}"/>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59" name="Grupo 58">
            <a:extLst>
              <a:ext uri="{FF2B5EF4-FFF2-40B4-BE49-F238E27FC236}">
                <a16:creationId xmlns:a16="http://schemas.microsoft.com/office/drawing/2014/main" id="{0DABA3D9-BCE3-838D-3EDC-47724F9431A9}"/>
              </a:ext>
            </a:extLst>
          </p:cNvPr>
          <p:cNvGrpSpPr/>
          <p:nvPr/>
        </p:nvGrpSpPr>
        <p:grpSpPr>
          <a:xfrm>
            <a:off x="239547" y="884830"/>
            <a:ext cx="1367111" cy="2645291"/>
            <a:chOff x="239547" y="884830"/>
            <a:chExt cx="1367111" cy="2645291"/>
          </a:xfrm>
        </p:grpSpPr>
        <p:sp>
          <p:nvSpPr>
            <p:cNvPr id="60" name="CuadroTexto 59">
              <a:hlinkClick r:id="rId7" action="ppaction://hlinksldjump"/>
              <a:extLst>
                <a:ext uri="{FF2B5EF4-FFF2-40B4-BE49-F238E27FC236}">
                  <a16:creationId xmlns:a16="http://schemas.microsoft.com/office/drawing/2014/main" id="{9D0C3932-CF23-D72C-2343-77EF7640037D}"/>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61" name="CuadroTexto 60">
              <a:hlinkClick r:id="rId8" action="ppaction://hlinksldjump"/>
              <a:extLst>
                <a:ext uri="{FF2B5EF4-FFF2-40B4-BE49-F238E27FC236}">
                  <a16:creationId xmlns:a16="http://schemas.microsoft.com/office/drawing/2014/main" id="{D6045331-6ACE-A9F2-C201-33C8C93277D5}"/>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62" name="CuadroTexto 61">
              <a:hlinkClick r:id="rId9" action="ppaction://hlinksldjump"/>
              <a:extLst>
                <a:ext uri="{FF2B5EF4-FFF2-40B4-BE49-F238E27FC236}">
                  <a16:creationId xmlns:a16="http://schemas.microsoft.com/office/drawing/2014/main" id="{BDB9F455-9EC8-380C-E455-BC600C4C4B4A}"/>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63" name="CuadroTexto 62">
              <a:hlinkClick r:id="rId10" action="ppaction://hlinksldjump"/>
              <a:extLst>
                <a:ext uri="{FF2B5EF4-FFF2-40B4-BE49-F238E27FC236}">
                  <a16:creationId xmlns:a16="http://schemas.microsoft.com/office/drawing/2014/main" id="{BCAA2D73-06E4-CB4E-D903-078BD8B6F207}"/>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64" name="CuadroTexto 63">
              <a:hlinkClick r:id="rId11" action="ppaction://hlinksldjump"/>
              <a:extLst>
                <a:ext uri="{FF2B5EF4-FFF2-40B4-BE49-F238E27FC236}">
                  <a16:creationId xmlns:a16="http://schemas.microsoft.com/office/drawing/2014/main" id="{0038D2AC-CFC3-7549-74C8-6BE52324FA47}"/>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65" name="Conector recto 64">
              <a:extLst>
                <a:ext uri="{FF2B5EF4-FFF2-40B4-BE49-F238E27FC236}">
                  <a16:creationId xmlns:a16="http://schemas.microsoft.com/office/drawing/2014/main" id="{EB8B0AD6-071A-BFFE-6629-5ECABCDE86EB}"/>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46EEB6F6-8139-5486-E7B9-7FEBEC3CD3B0}"/>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BF21BF53-5544-762E-557F-CF638F2EC101}"/>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000A620F-D2DA-8FE3-002A-0E1B28E4D50C}"/>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AB7B8A58-29E1-4692-E514-9AF59BEF0D94}"/>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F784FD9F-6612-AC7F-42F9-9E20C0612131}"/>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CuadroTexto 70">
              <a:hlinkClick r:id="rId12" action="ppaction://hlinksldjump"/>
              <a:extLst>
                <a:ext uri="{FF2B5EF4-FFF2-40B4-BE49-F238E27FC236}">
                  <a16:creationId xmlns:a16="http://schemas.microsoft.com/office/drawing/2014/main" id="{079E6523-1043-2661-F4FB-74B3A718A16A}"/>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72" name="CuadroTexto 71">
              <a:hlinkClick r:id="rId12" action="ppaction://hlinksldjump"/>
              <a:extLst>
                <a:ext uri="{FF2B5EF4-FFF2-40B4-BE49-F238E27FC236}">
                  <a16:creationId xmlns:a16="http://schemas.microsoft.com/office/drawing/2014/main" id="{28B3CE54-4B5E-FA1A-845A-74D82A7CFFB2}"/>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73" name="CuadroTexto 72">
              <a:hlinkClick r:id="rId13" action="ppaction://hlinksldjump"/>
              <a:extLst>
                <a:ext uri="{FF2B5EF4-FFF2-40B4-BE49-F238E27FC236}">
                  <a16:creationId xmlns:a16="http://schemas.microsoft.com/office/drawing/2014/main" id="{976D5A40-9980-93E2-C9C2-A05EFDF51DA8}"/>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Avantatges i inconvenients</a:t>
              </a:r>
            </a:p>
          </p:txBody>
        </p:sp>
        <p:sp>
          <p:nvSpPr>
            <p:cNvPr id="74" name="CuadroTexto 73">
              <a:hlinkClick r:id="rId14" action="ppaction://hlinksldjump"/>
              <a:extLst>
                <a:ext uri="{FF2B5EF4-FFF2-40B4-BE49-F238E27FC236}">
                  <a16:creationId xmlns:a16="http://schemas.microsoft.com/office/drawing/2014/main" id="{366178AF-8548-BA50-5822-2377112B5C11}"/>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75" name="CuadroTexto 74">
              <a:hlinkClick r:id="rId15" action="ppaction://hlinksldjump"/>
              <a:extLst>
                <a:ext uri="{FF2B5EF4-FFF2-40B4-BE49-F238E27FC236}">
                  <a16:creationId xmlns:a16="http://schemas.microsoft.com/office/drawing/2014/main" id="{9A3A8A98-CEB2-7F86-45D0-00D71FB330C5}"/>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76" name="CuadroTexto 75">
              <a:hlinkClick r:id="rId16" action="ppaction://hlinksldjump"/>
              <a:extLst>
                <a:ext uri="{FF2B5EF4-FFF2-40B4-BE49-F238E27FC236}">
                  <a16:creationId xmlns:a16="http://schemas.microsoft.com/office/drawing/2014/main" id="{608FE6E8-E7D9-DC4F-BD1B-EA5486D09A5B}"/>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Pèrdues</a:t>
              </a:r>
            </a:p>
          </p:txBody>
        </p:sp>
        <p:sp>
          <p:nvSpPr>
            <p:cNvPr id="77" name="CuadroTexto 76">
              <a:hlinkClick r:id="rId17" action="ppaction://hlinksldjump"/>
              <a:extLst>
                <a:ext uri="{FF2B5EF4-FFF2-40B4-BE49-F238E27FC236}">
                  <a16:creationId xmlns:a16="http://schemas.microsoft.com/office/drawing/2014/main" id="{5BC43AEA-992D-CBBB-5C9A-4FDF266A68A3}"/>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78" name="Elipse 77">
              <a:extLst>
                <a:ext uri="{FF2B5EF4-FFF2-40B4-BE49-F238E27FC236}">
                  <a16:creationId xmlns:a16="http://schemas.microsoft.com/office/drawing/2014/main" id="{9F480F87-BB0E-C08B-3E2F-7CF5990BF51C}"/>
                </a:ext>
              </a:extLst>
            </p:cNvPr>
            <p:cNvSpPr/>
            <p:nvPr/>
          </p:nvSpPr>
          <p:spPr>
            <a:xfrm>
              <a:off x="1337631" y="196245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419494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3"/>
          <a:srcRect l="4297" t="-14312" r="-11365" b="25456"/>
          <a:stretch/>
        </p:blipFill>
        <p:spPr>
          <a:xfrm flipH="1">
            <a:off x="1918170" y="1629669"/>
            <a:ext cx="2760300" cy="3513827"/>
          </a:xfrm>
          <a:prstGeom prst="rect">
            <a:avLst/>
          </a:prstGeom>
        </p:spPr>
      </p:pic>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4"/>
          <a:srcRect l="-4435" t="-14505" r="4673" b="25407"/>
          <a:stretch/>
        </p:blipFill>
        <p:spPr>
          <a:xfrm flipH="1">
            <a:off x="5754189" y="1629669"/>
            <a:ext cx="2916251"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5"/>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6" name="CuadroTexto 5">
            <a:extLst>
              <a:ext uri="{FF2B5EF4-FFF2-40B4-BE49-F238E27FC236}">
                <a16:creationId xmlns:a16="http://schemas.microsoft.com/office/drawing/2014/main" id="{2EE69BF0-0802-9F50-F3A1-380AB00BA384}"/>
              </a:ext>
            </a:extLst>
          </p:cNvPr>
          <p:cNvSpPr txBox="1"/>
          <p:nvPr/>
        </p:nvSpPr>
        <p:spPr>
          <a:xfrm>
            <a:off x="2978658"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Els perfils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404501"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del risc</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924193" y="1713006"/>
            <a:ext cx="4961563"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Conclusions associades al perfil de cada un</a:t>
            </a:r>
          </a:p>
        </p:txBody>
      </p:sp>
      <p:pic>
        <p:nvPicPr>
          <p:cNvPr id="3" name="Imagen 2">
            <a:extLst>
              <a:ext uri="{FF2B5EF4-FFF2-40B4-BE49-F238E27FC236}">
                <a16:creationId xmlns:a16="http://schemas.microsoft.com/office/drawing/2014/main" id="{C2DCC749-D79B-98F3-8366-D0ABA380EBB1}"/>
              </a:ext>
            </a:extLst>
          </p:cNvPr>
          <p:cNvPicPr>
            <a:picLocks noChangeAspect="1"/>
          </p:cNvPicPr>
          <p:nvPr/>
        </p:nvPicPr>
        <p:blipFill rotWithShape="1">
          <a:blip r:embed="rId6"/>
          <a:srcRect l="1752" t="-14319" r="-1752" b="26365"/>
          <a:stretch/>
        </p:blipFill>
        <p:spPr>
          <a:xfrm flipH="1">
            <a:off x="3849328" y="1629669"/>
            <a:ext cx="2760300" cy="3513827"/>
          </a:xfrm>
          <a:prstGeom prst="rect">
            <a:avLst/>
          </a:prstGeom>
        </p:spPr>
      </p:pic>
      <p:grpSp>
        <p:nvGrpSpPr>
          <p:cNvPr id="4" name="Grupo 3">
            <a:extLst>
              <a:ext uri="{FF2B5EF4-FFF2-40B4-BE49-F238E27FC236}">
                <a16:creationId xmlns:a16="http://schemas.microsoft.com/office/drawing/2014/main" id="{01D7E20A-B014-6966-DD09-72CF90A8F58E}"/>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D58CE75A-A5EE-A544-F7ED-4C3146B13E46}"/>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3" name="CuadroTexto 12">
              <a:extLst>
                <a:ext uri="{FF2B5EF4-FFF2-40B4-BE49-F238E27FC236}">
                  <a16:creationId xmlns:a16="http://schemas.microsoft.com/office/drawing/2014/main" id="{AD32559A-3F38-2F09-B1AD-703BF2BDA9D8}"/>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7" name="Grupo 16">
            <a:extLst>
              <a:ext uri="{FF2B5EF4-FFF2-40B4-BE49-F238E27FC236}">
                <a16:creationId xmlns:a16="http://schemas.microsoft.com/office/drawing/2014/main" id="{8866891B-F5AB-6B41-553F-EF1B0BFC8C92}"/>
              </a:ext>
            </a:extLst>
          </p:cNvPr>
          <p:cNvGrpSpPr/>
          <p:nvPr/>
        </p:nvGrpSpPr>
        <p:grpSpPr>
          <a:xfrm>
            <a:off x="239547" y="884830"/>
            <a:ext cx="1367111" cy="2645291"/>
            <a:chOff x="239547" y="884830"/>
            <a:chExt cx="1367111" cy="2645291"/>
          </a:xfrm>
        </p:grpSpPr>
        <p:sp>
          <p:nvSpPr>
            <p:cNvPr id="18" name="CuadroTexto 17">
              <a:hlinkClick r:id="rId7" action="ppaction://hlinksldjump"/>
              <a:extLst>
                <a:ext uri="{FF2B5EF4-FFF2-40B4-BE49-F238E27FC236}">
                  <a16:creationId xmlns:a16="http://schemas.microsoft.com/office/drawing/2014/main" id="{C85147B7-FDB0-96C2-5768-A10E5ED685D8}"/>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19" name="CuadroTexto 18">
              <a:hlinkClick r:id="rId8" action="ppaction://hlinksldjump"/>
              <a:extLst>
                <a:ext uri="{FF2B5EF4-FFF2-40B4-BE49-F238E27FC236}">
                  <a16:creationId xmlns:a16="http://schemas.microsoft.com/office/drawing/2014/main" id="{5FC8CEFF-1578-BBDD-EADD-18B3E2449F63}"/>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21" name="CuadroTexto 20">
              <a:hlinkClick r:id="rId9" action="ppaction://hlinksldjump"/>
              <a:extLst>
                <a:ext uri="{FF2B5EF4-FFF2-40B4-BE49-F238E27FC236}">
                  <a16:creationId xmlns:a16="http://schemas.microsoft.com/office/drawing/2014/main" id="{9DB0BDBD-C6E3-D7F4-9AC2-64871F3BA435}"/>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22" name="CuadroTexto 21">
              <a:hlinkClick r:id="rId10" action="ppaction://hlinksldjump"/>
              <a:extLst>
                <a:ext uri="{FF2B5EF4-FFF2-40B4-BE49-F238E27FC236}">
                  <a16:creationId xmlns:a16="http://schemas.microsoft.com/office/drawing/2014/main" id="{ECD087CD-A203-5122-9959-FE7C30E4B714}"/>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3" name="CuadroTexto 22">
              <a:hlinkClick r:id="rId11" action="ppaction://hlinksldjump"/>
              <a:extLst>
                <a:ext uri="{FF2B5EF4-FFF2-40B4-BE49-F238E27FC236}">
                  <a16:creationId xmlns:a16="http://schemas.microsoft.com/office/drawing/2014/main" id="{36B15F51-F37C-838E-9E51-389F5C8B0733}"/>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4" name="Conector recto 23">
              <a:extLst>
                <a:ext uri="{FF2B5EF4-FFF2-40B4-BE49-F238E27FC236}">
                  <a16:creationId xmlns:a16="http://schemas.microsoft.com/office/drawing/2014/main" id="{41B2F3D5-BEFC-E3C7-4AC6-936C824F6C70}"/>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C49B5E9C-5B4B-7B44-DE2E-55AA15F9207A}"/>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3D0BFB3F-C1AD-5A0C-8633-E77F6D76CF98}"/>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9B604C29-6EBF-10A3-DB8A-0F2B31E8B37D}"/>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B16D6F6F-5B8D-8F71-F83A-B2A54402B7DD}"/>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9F00D832-6601-0E69-A210-EF2E70630C9C}"/>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uadroTexto 39">
              <a:hlinkClick r:id="rId12" action="ppaction://hlinksldjump"/>
              <a:extLst>
                <a:ext uri="{FF2B5EF4-FFF2-40B4-BE49-F238E27FC236}">
                  <a16:creationId xmlns:a16="http://schemas.microsoft.com/office/drawing/2014/main" id="{C664A11F-15AF-4098-D4E1-43AB64EB7421}"/>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41" name="CuadroTexto 40">
              <a:hlinkClick r:id="rId12" action="ppaction://hlinksldjump"/>
              <a:extLst>
                <a:ext uri="{FF2B5EF4-FFF2-40B4-BE49-F238E27FC236}">
                  <a16:creationId xmlns:a16="http://schemas.microsoft.com/office/drawing/2014/main" id="{1D9F7E2F-395C-9722-FB63-9ABA718E8138}"/>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42" name="CuadroTexto 41">
              <a:hlinkClick r:id="rId13" action="ppaction://hlinksldjump"/>
              <a:extLst>
                <a:ext uri="{FF2B5EF4-FFF2-40B4-BE49-F238E27FC236}">
                  <a16:creationId xmlns:a16="http://schemas.microsoft.com/office/drawing/2014/main" id="{A22DB2E2-AFD7-A5A9-ECD6-D4100DEEF833}"/>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Avantatges i inconvenients</a:t>
              </a:r>
            </a:p>
          </p:txBody>
        </p:sp>
        <p:sp>
          <p:nvSpPr>
            <p:cNvPr id="43" name="CuadroTexto 42">
              <a:hlinkClick r:id="rId14" action="ppaction://hlinksldjump"/>
              <a:extLst>
                <a:ext uri="{FF2B5EF4-FFF2-40B4-BE49-F238E27FC236}">
                  <a16:creationId xmlns:a16="http://schemas.microsoft.com/office/drawing/2014/main" id="{0C5E99AC-3F09-8FE1-7D10-9912FDD33CF5}"/>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Les conclusions</a:t>
              </a:r>
            </a:p>
          </p:txBody>
        </p:sp>
        <p:sp>
          <p:nvSpPr>
            <p:cNvPr id="44" name="CuadroTexto 43">
              <a:hlinkClick r:id="rId15" action="ppaction://hlinksldjump"/>
              <a:extLst>
                <a:ext uri="{FF2B5EF4-FFF2-40B4-BE49-F238E27FC236}">
                  <a16:creationId xmlns:a16="http://schemas.microsoft.com/office/drawing/2014/main" id="{0AFC19EB-79DE-6F37-71A1-6BA216D8A3FC}"/>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45" name="CuadroTexto 44">
              <a:hlinkClick r:id="rId16" action="ppaction://hlinksldjump"/>
              <a:extLst>
                <a:ext uri="{FF2B5EF4-FFF2-40B4-BE49-F238E27FC236}">
                  <a16:creationId xmlns:a16="http://schemas.microsoft.com/office/drawing/2014/main" id="{88EDFFED-FCF9-0FB0-1CCA-E8288B7B8812}"/>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Pèrdues</a:t>
              </a:r>
            </a:p>
          </p:txBody>
        </p:sp>
        <p:sp>
          <p:nvSpPr>
            <p:cNvPr id="54" name="CuadroTexto 53">
              <a:hlinkClick r:id="rId17" action="ppaction://hlinksldjump"/>
              <a:extLst>
                <a:ext uri="{FF2B5EF4-FFF2-40B4-BE49-F238E27FC236}">
                  <a16:creationId xmlns:a16="http://schemas.microsoft.com/office/drawing/2014/main" id="{10E4DBFB-55B1-C1FC-F900-CBBBB1735C57}"/>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55" name="Elipse 54">
              <a:extLst>
                <a:ext uri="{FF2B5EF4-FFF2-40B4-BE49-F238E27FC236}">
                  <a16:creationId xmlns:a16="http://schemas.microsoft.com/office/drawing/2014/main" id="{0FA77129-3780-C3EA-7446-63B4D48E8618}"/>
                </a:ext>
              </a:extLst>
            </p:cNvPr>
            <p:cNvSpPr/>
            <p:nvPr/>
          </p:nvSpPr>
          <p:spPr>
            <a:xfrm>
              <a:off x="1337631" y="217581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409502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6594DAB6-9273-3119-6A17-A13CF4791847}"/>
              </a:ext>
            </a:extLst>
          </p:cNvPr>
          <p:cNvSpPr/>
          <p:nvPr/>
        </p:nvSpPr>
        <p:spPr>
          <a:xfrm>
            <a:off x="2462740" y="2130374"/>
            <a:ext cx="6132620" cy="2612224"/>
          </a:xfrm>
          <a:prstGeom prst="roundRect">
            <a:avLst>
              <a:gd name="adj" fmla="val 3162"/>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6" name="CuadroTexto 5">
            <a:extLst>
              <a:ext uri="{FF2B5EF4-FFF2-40B4-BE49-F238E27FC236}">
                <a16:creationId xmlns:a16="http://schemas.microsoft.com/office/drawing/2014/main" id="{2EE69BF0-0802-9F50-F3A1-380AB00BA384}"/>
              </a:ext>
            </a:extLst>
          </p:cNvPr>
          <p:cNvSpPr txBox="1"/>
          <p:nvPr/>
        </p:nvSpPr>
        <p:spPr>
          <a:xfrm>
            <a:off x="2978658"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Els perfils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404501"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del risc</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819690" y="1641737"/>
            <a:ext cx="5266218"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Nivells de risc en els productes d’inversió </a:t>
            </a:r>
          </a:p>
        </p:txBody>
      </p:sp>
      <p:sp>
        <p:nvSpPr>
          <p:cNvPr id="5" name="Rectángulo redondeado 4">
            <a:extLst>
              <a:ext uri="{FF2B5EF4-FFF2-40B4-BE49-F238E27FC236}">
                <a16:creationId xmlns:a16="http://schemas.microsoft.com/office/drawing/2014/main" id="{70448BDE-2AE4-4165-BD4C-AD2594168FA5}"/>
              </a:ext>
            </a:extLst>
          </p:cNvPr>
          <p:cNvSpPr/>
          <p:nvPr/>
        </p:nvSpPr>
        <p:spPr>
          <a:xfrm>
            <a:off x="3348106" y="2522389"/>
            <a:ext cx="2314643" cy="410365"/>
          </a:xfrm>
          <a:prstGeom prst="roundRect">
            <a:avLst>
              <a:gd name="adj" fmla="val 1152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0" name="Rectángulo redondeado 19">
            <a:extLst>
              <a:ext uri="{FF2B5EF4-FFF2-40B4-BE49-F238E27FC236}">
                <a16:creationId xmlns:a16="http://schemas.microsoft.com/office/drawing/2014/main" id="{D1E6AC8F-06C8-B166-0401-308E5FFCEB5D}"/>
              </a:ext>
            </a:extLst>
          </p:cNvPr>
          <p:cNvSpPr/>
          <p:nvPr/>
        </p:nvSpPr>
        <p:spPr>
          <a:xfrm>
            <a:off x="3348106" y="3665389"/>
            <a:ext cx="2314643" cy="410365"/>
          </a:xfrm>
          <a:prstGeom prst="roundRect">
            <a:avLst>
              <a:gd name="adj" fmla="val 11528"/>
            </a:avLst>
          </a:prstGeom>
          <a:gradFill flip="none" rotWithShape="1">
            <a:gsLst>
              <a:gs pos="25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1" name="Rectángulo redondeado 30">
            <a:extLst>
              <a:ext uri="{FF2B5EF4-FFF2-40B4-BE49-F238E27FC236}">
                <a16:creationId xmlns:a16="http://schemas.microsoft.com/office/drawing/2014/main" id="{04EBA207-1CE1-BD8C-AB5F-72ECDA0EC51D}"/>
              </a:ext>
            </a:extLst>
          </p:cNvPr>
          <p:cNvSpPr/>
          <p:nvPr/>
        </p:nvSpPr>
        <p:spPr>
          <a:xfrm>
            <a:off x="6035042" y="2522390"/>
            <a:ext cx="2314643" cy="286178"/>
          </a:xfrm>
          <a:prstGeom prst="roundRect">
            <a:avLst>
              <a:gd name="adj" fmla="val 32168"/>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2" name="Rectángulo redondeado 31">
            <a:extLst>
              <a:ext uri="{FF2B5EF4-FFF2-40B4-BE49-F238E27FC236}">
                <a16:creationId xmlns:a16="http://schemas.microsoft.com/office/drawing/2014/main" id="{3EF73C0F-9EF1-B835-80FB-0C39BCB0CC66}"/>
              </a:ext>
            </a:extLst>
          </p:cNvPr>
          <p:cNvSpPr/>
          <p:nvPr/>
        </p:nvSpPr>
        <p:spPr>
          <a:xfrm>
            <a:off x="6035042" y="2848806"/>
            <a:ext cx="2314643" cy="286178"/>
          </a:xfrm>
          <a:prstGeom prst="roundRect">
            <a:avLst>
              <a:gd name="adj" fmla="val 32168"/>
            </a:avLst>
          </a:prstGeom>
          <a:solidFill>
            <a:srgbClr val="92D05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3" name="Rectángulo redondeado 32">
            <a:extLst>
              <a:ext uri="{FF2B5EF4-FFF2-40B4-BE49-F238E27FC236}">
                <a16:creationId xmlns:a16="http://schemas.microsoft.com/office/drawing/2014/main" id="{9168CCC6-685A-3044-7A98-1FD95D0A1AAD}"/>
              </a:ext>
            </a:extLst>
          </p:cNvPr>
          <p:cNvSpPr/>
          <p:nvPr/>
        </p:nvSpPr>
        <p:spPr>
          <a:xfrm>
            <a:off x="6035041" y="3175222"/>
            <a:ext cx="2314643" cy="286178"/>
          </a:xfrm>
          <a:prstGeom prst="roundRect">
            <a:avLst>
              <a:gd name="adj" fmla="val 32168"/>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4" name="Rectángulo redondeado 33">
            <a:extLst>
              <a:ext uri="{FF2B5EF4-FFF2-40B4-BE49-F238E27FC236}">
                <a16:creationId xmlns:a16="http://schemas.microsoft.com/office/drawing/2014/main" id="{B2F4EB5D-010E-3BE6-BFB5-3B9B7FC7A329}"/>
              </a:ext>
            </a:extLst>
          </p:cNvPr>
          <p:cNvSpPr/>
          <p:nvPr/>
        </p:nvSpPr>
        <p:spPr>
          <a:xfrm>
            <a:off x="6035042" y="3501638"/>
            <a:ext cx="2314643" cy="286178"/>
          </a:xfrm>
          <a:prstGeom prst="roundRect">
            <a:avLst>
              <a:gd name="adj" fmla="val 32168"/>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5" name="Rectángulo redondeado 34">
            <a:extLst>
              <a:ext uri="{FF2B5EF4-FFF2-40B4-BE49-F238E27FC236}">
                <a16:creationId xmlns:a16="http://schemas.microsoft.com/office/drawing/2014/main" id="{93FC4FD6-C7A9-2375-9F96-3439AE42CBEE}"/>
              </a:ext>
            </a:extLst>
          </p:cNvPr>
          <p:cNvSpPr/>
          <p:nvPr/>
        </p:nvSpPr>
        <p:spPr>
          <a:xfrm>
            <a:off x="6035042" y="3828054"/>
            <a:ext cx="2314643" cy="286178"/>
          </a:xfrm>
          <a:prstGeom prst="roundRect">
            <a:avLst>
              <a:gd name="adj" fmla="val 32168"/>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6" name="Rectángulo redondeado 35">
            <a:extLst>
              <a:ext uri="{FF2B5EF4-FFF2-40B4-BE49-F238E27FC236}">
                <a16:creationId xmlns:a16="http://schemas.microsoft.com/office/drawing/2014/main" id="{254D8184-6BD4-4A0D-0E4A-B79DDF899986}"/>
              </a:ext>
            </a:extLst>
          </p:cNvPr>
          <p:cNvSpPr/>
          <p:nvPr/>
        </p:nvSpPr>
        <p:spPr>
          <a:xfrm>
            <a:off x="6035042" y="4154470"/>
            <a:ext cx="2314643" cy="286178"/>
          </a:xfrm>
          <a:prstGeom prst="roundRect">
            <a:avLst>
              <a:gd name="adj" fmla="val 32168"/>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6" name="CuadroTexto 45">
            <a:extLst>
              <a:ext uri="{FF2B5EF4-FFF2-40B4-BE49-F238E27FC236}">
                <a16:creationId xmlns:a16="http://schemas.microsoft.com/office/drawing/2014/main" id="{5BE1A548-E90F-8796-26DE-86BA84FCCA3B}"/>
              </a:ext>
            </a:extLst>
          </p:cNvPr>
          <p:cNvSpPr txBox="1"/>
          <p:nvPr/>
        </p:nvSpPr>
        <p:spPr>
          <a:xfrm>
            <a:off x="2694963" y="3032014"/>
            <a:ext cx="3066872" cy="307777"/>
          </a:xfrm>
          <a:prstGeom prst="rect">
            <a:avLst/>
          </a:prstGeom>
          <a:noFill/>
          <a:effectLst/>
        </p:spPr>
        <p:txBody>
          <a:bodyPr wrap="square" rtlCol="0">
            <a:spAutoFit/>
          </a:bodyPr>
          <a:lstStyle/>
          <a:p>
            <a:r>
              <a:rPr lang="ca-ES" sz="1400" noProof="0" dirty="0">
                <a:latin typeface="PP Neue Montreal Book" pitchFamily="2" charset="77"/>
              </a:rPr>
              <a:t>Potencialment menys rendiment</a:t>
            </a:r>
          </a:p>
        </p:txBody>
      </p:sp>
      <p:sp>
        <p:nvSpPr>
          <p:cNvPr id="48" name="CuadroTexto 47">
            <a:extLst>
              <a:ext uri="{FF2B5EF4-FFF2-40B4-BE49-F238E27FC236}">
                <a16:creationId xmlns:a16="http://schemas.microsoft.com/office/drawing/2014/main" id="{BF592FF5-EF4F-1CBF-1F31-21FFCECCA7FA}"/>
              </a:ext>
            </a:extLst>
          </p:cNvPr>
          <p:cNvSpPr txBox="1"/>
          <p:nvPr/>
        </p:nvSpPr>
        <p:spPr>
          <a:xfrm>
            <a:off x="3649005" y="2563422"/>
            <a:ext cx="1767469" cy="369332"/>
          </a:xfrm>
          <a:prstGeom prst="rect">
            <a:avLst/>
          </a:prstGeom>
          <a:noFill/>
          <a:effectLst/>
        </p:spPr>
        <p:txBody>
          <a:bodyPr wrap="square" rtlCol="0">
            <a:spAutoFit/>
          </a:bodyPr>
          <a:lstStyle/>
          <a:p>
            <a:pPr algn="ctr"/>
            <a:r>
              <a:rPr lang="ca-ES" sz="1800" b="1" noProof="0" dirty="0">
                <a:solidFill>
                  <a:schemeClr val="bg1"/>
                </a:solidFill>
                <a:latin typeface="PP Neue Montreal" pitchFamily="2" charset="77"/>
                <a:ea typeface="PP Neue Montreal" pitchFamily="2" charset="77"/>
              </a:rPr>
              <a:t>Risc baix</a:t>
            </a:r>
          </a:p>
        </p:txBody>
      </p:sp>
      <p:sp>
        <p:nvSpPr>
          <p:cNvPr id="49" name="CuadroTexto 48">
            <a:extLst>
              <a:ext uri="{FF2B5EF4-FFF2-40B4-BE49-F238E27FC236}">
                <a16:creationId xmlns:a16="http://schemas.microsoft.com/office/drawing/2014/main" id="{A6CA5D96-EE3B-44D8-1FF9-DABC40F8067A}"/>
              </a:ext>
            </a:extLst>
          </p:cNvPr>
          <p:cNvSpPr txBox="1"/>
          <p:nvPr/>
        </p:nvSpPr>
        <p:spPr>
          <a:xfrm>
            <a:off x="2694963" y="4215525"/>
            <a:ext cx="2721512" cy="307777"/>
          </a:xfrm>
          <a:prstGeom prst="rect">
            <a:avLst/>
          </a:prstGeom>
          <a:noFill/>
          <a:effectLst/>
        </p:spPr>
        <p:txBody>
          <a:bodyPr wrap="square" rtlCol="0">
            <a:spAutoFit/>
          </a:bodyPr>
          <a:lstStyle/>
          <a:p>
            <a:r>
              <a:rPr lang="ca-ES" sz="1400" noProof="0" dirty="0">
                <a:latin typeface="PP Neue Montreal Book" pitchFamily="2" charset="77"/>
              </a:rPr>
              <a:t>Potencialment rendiment més alt</a:t>
            </a:r>
          </a:p>
        </p:txBody>
      </p:sp>
      <p:sp>
        <p:nvSpPr>
          <p:cNvPr id="50" name="CuadroTexto 49">
            <a:extLst>
              <a:ext uri="{FF2B5EF4-FFF2-40B4-BE49-F238E27FC236}">
                <a16:creationId xmlns:a16="http://schemas.microsoft.com/office/drawing/2014/main" id="{6F728012-B7B8-B6F6-AD64-312076001A31}"/>
              </a:ext>
            </a:extLst>
          </p:cNvPr>
          <p:cNvSpPr txBox="1"/>
          <p:nvPr/>
        </p:nvSpPr>
        <p:spPr>
          <a:xfrm>
            <a:off x="3649005" y="3695270"/>
            <a:ext cx="1767469" cy="369332"/>
          </a:xfrm>
          <a:prstGeom prst="rect">
            <a:avLst/>
          </a:prstGeom>
          <a:noFill/>
          <a:effectLst/>
        </p:spPr>
        <p:txBody>
          <a:bodyPr wrap="square" rtlCol="0">
            <a:spAutoFit/>
          </a:bodyPr>
          <a:lstStyle/>
          <a:p>
            <a:pPr algn="ctr"/>
            <a:r>
              <a:rPr lang="ca-ES" sz="1800" b="1" noProof="0" dirty="0">
                <a:solidFill>
                  <a:schemeClr val="bg1"/>
                </a:solidFill>
                <a:latin typeface="PP Neue Montreal" pitchFamily="2" charset="77"/>
                <a:ea typeface="PP Neue Montreal" pitchFamily="2" charset="77"/>
              </a:rPr>
              <a:t>Risc alt</a:t>
            </a:r>
          </a:p>
        </p:txBody>
      </p:sp>
      <p:sp>
        <p:nvSpPr>
          <p:cNvPr id="51" name="CuadroTexto 50">
            <a:extLst>
              <a:ext uri="{FF2B5EF4-FFF2-40B4-BE49-F238E27FC236}">
                <a16:creationId xmlns:a16="http://schemas.microsoft.com/office/drawing/2014/main" id="{D81DA25C-168D-5EFF-597A-9F8B744CB995}"/>
              </a:ext>
            </a:extLst>
          </p:cNvPr>
          <p:cNvSpPr txBox="1"/>
          <p:nvPr/>
        </p:nvSpPr>
        <p:spPr>
          <a:xfrm>
            <a:off x="6110868" y="2550063"/>
            <a:ext cx="2135459" cy="230832"/>
          </a:xfrm>
          <a:prstGeom prst="rect">
            <a:avLst/>
          </a:prstGeom>
          <a:noFill/>
          <a:effectLst/>
        </p:spPr>
        <p:txBody>
          <a:bodyPr wrap="square" rtlCol="0">
            <a:spAutoFit/>
          </a:bodyPr>
          <a:lstStyle/>
          <a:p>
            <a:pPr algn="ctr"/>
            <a:r>
              <a:rPr lang="ca-ES" sz="900" b="1" noProof="0" dirty="0">
                <a:solidFill>
                  <a:schemeClr val="bg1"/>
                </a:solidFill>
                <a:latin typeface="PP Neue Montreal" pitchFamily="2" charset="77"/>
                <a:ea typeface="PP Neue Montreal" pitchFamily="2" charset="77"/>
              </a:rPr>
              <a:t>Risc baix</a:t>
            </a:r>
          </a:p>
        </p:txBody>
      </p:sp>
      <p:sp>
        <p:nvSpPr>
          <p:cNvPr id="52" name="CuadroTexto 51">
            <a:extLst>
              <a:ext uri="{FF2B5EF4-FFF2-40B4-BE49-F238E27FC236}">
                <a16:creationId xmlns:a16="http://schemas.microsoft.com/office/drawing/2014/main" id="{19CD973F-DA74-8097-4D30-7F9F103B6A8C}"/>
              </a:ext>
            </a:extLst>
          </p:cNvPr>
          <p:cNvSpPr txBox="1"/>
          <p:nvPr/>
        </p:nvSpPr>
        <p:spPr>
          <a:xfrm>
            <a:off x="6110869" y="4177073"/>
            <a:ext cx="2135458" cy="230832"/>
          </a:xfrm>
          <a:prstGeom prst="rect">
            <a:avLst/>
          </a:prstGeom>
          <a:noFill/>
          <a:effectLst/>
        </p:spPr>
        <p:txBody>
          <a:bodyPr wrap="square" rtlCol="0">
            <a:spAutoFit/>
          </a:bodyPr>
          <a:lstStyle/>
          <a:p>
            <a:pPr algn="ctr"/>
            <a:r>
              <a:rPr lang="ca-ES" sz="900" b="1" noProof="0" dirty="0">
                <a:solidFill>
                  <a:schemeClr val="bg1"/>
                </a:solidFill>
                <a:latin typeface="PP Neue Montreal" pitchFamily="2" charset="77"/>
                <a:ea typeface="PP Neue Montreal" pitchFamily="2" charset="77"/>
              </a:rPr>
              <a:t>Risc alt</a:t>
            </a:r>
          </a:p>
        </p:txBody>
      </p:sp>
      <p:grpSp>
        <p:nvGrpSpPr>
          <p:cNvPr id="57" name="Grupo 56">
            <a:extLst>
              <a:ext uri="{FF2B5EF4-FFF2-40B4-BE49-F238E27FC236}">
                <a16:creationId xmlns:a16="http://schemas.microsoft.com/office/drawing/2014/main" id="{8223DB8A-D733-A5E3-7A70-28ECAF853762}"/>
              </a:ext>
            </a:extLst>
          </p:cNvPr>
          <p:cNvGrpSpPr/>
          <p:nvPr/>
        </p:nvGrpSpPr>
        <p:grpSpPr>
          <a:xfrm>
            <a:off x="2694963" y="2522389"/>
            <a:ext cx="413997" cy="410365"/>
            <a:chOff x="2694963" y="2522389"/>
            <a:chExt cx="413997" cy="410365"/>
          </a:xfrm>
        </p:grpSpPr>
        <p:sp>
          <p:nvSpPr>
            <p:cNvPr id="14" name="Rectángulo redondeado 13">
              <a:extLst>
                <a:ext uri="{FF2B5EF4-FFF2-40B4-BE49-F238E27FC236}">
                  <a16:creationId xmlns:a16="http://schemas.microsoft.com/office/drawing/2014/main" id="{53AF6093-AC83-E1E1-5B20-CA727643B557}"/>
                </a:ext>
              </a:extLst>
            </p:cNvPr>
            <p:cNvSpPr/>
            <p:nvPr/>
          </p:nvSpPr>
          <p:spPr>
            <a:xfrm>
              <a:off x="2694963" y="2522389"/>
              <a:ext cx="413997" cy="410365"/>
            </a:xfrm>
            <a:prstGeom prst="roundRect">
              <a:avLst>
                <a:gd name="adj" fmla="val 1536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5" name="Imagen 54">
              <a:extLst>
                <a:ext uri="{FF2B5EF4-FFF2-40B4-BE49-F238E27FC236}">
                  <a16:creationId xmlns:a16="http://schemas.microsoft.com/office/drawing/2014/main" id="{9F025EDB-DC49-B751-1009-C3A6B8CBF7EB}"/>
                </a:ext>
              </a:extLst>
            </p:cNvPr>
            <p:cNvPicPr>
              <a:picLocks noChangeAspect="1"/>
            </p:cNvPicPr>
            <p:nvPr/>
          </p:nvPicPr>
          <p:blipFill>
            <a:blip r:embed="rId4"/>
            <a:stretch>
              <a:fillRect/>
            </a:stretch>
          </p:blipFill>
          <p:spPr>
            <a:xfrm rot="16200000">
              <a:off x="2774992" y="2606346"/>
              <a:ext cx="254534" cy="239039"/>
            </a:xfrm>
            <a:prstGeom prst="rect">
              <a:avLst/>
            </a:prstGeom>
          </p:spPr>
        </p:pic>
      </p:grpSp>
      <p:grpSp>
        <p:nvGrpSpPr>
          <p:cNvPr id="58" name="Grupo 57">
            <a:extLst>
              <a:ext uri="{FF2B5EF4-FFF2-40B4-BE49-F238E27FC236}">
                <a16:creationId xmlns:a16="http://schemas.microsoft.com/office/drawing/2014/main" id="{1A0FC41C-BE87-C0B9-A1A3-2771B4D9798D}"/>
              </a:ext>
            </a:extLst>
          </p:cNvPr>
          <p:cNvGrpSpPr/>
          <p:nvPr/>
        </p:nvGrpSpPr>
        <p:grpSpPr>
          <a:xfrm>
            <a:off x="2694963" y="3665389"/>
            <a:ext cx="413997" cy="410365"/>
            <a:chOff x="2694963" y="3665389"/>
            <a:chExt cx="413997" cy="410365"/>
          </a:xfrm>
        </p:grpSpPr>
        <p:sp>
          <p:nvSpPr>
            <p:cNvPr id="28" name="Rectángulo redondeado 27">
              <a:extLst>
                <a:ext uri="{FF2B5EF4-FFF2-40B4-BE49-F238E27FC236}">
                  <a16:creationId xmlns:a16="http://schemas.microsoft.com/office/drawing/2014/main" id="{C1D43450-4528-249D-E4C2-09BF74570674}"/>
                </a:ext>
              </a:extLst>
            </p:cNvPr>
            <p:cNvSpPr/>
            <p:nvPr/>
          </p:nvSpPr>
          <p:spPr>
            <a:xfrm>
              <a:off x="2694963" y="3665389"/>
              <a:ext cx="413997" cy="410365"/>
            </a:xfrm>
            <a:prstGeom prst="roundRect">
              <a:avLst>
                <a:gd name="adj" fmla="val 15368"/>
              </a:avLst>
            </a:prstGeom>
            <a:gradFill flip="none" rotWithShape="1">
              <a:gsLst>
                <a:gs pos="24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6" name="Imagen 55">
              <a:extLst>
                <a:ext uri="{FF2B5EF4-FFF2-40B4-BE49-F238E27FC236}">
                  <a16:creationId xmlns:a16="http://schemas.microsoft.com/office/drawing/2014/main" id="{9441D826-035B-A09E-8ADA-3E242E251622}"/>
                </a:ext>
              </a:extLst>
            </p:cNvPr>
            <p:cNvPicPr>
              <a:picLocks noChangeAspect="1"/>
            </p:cNvPicPr>
            <p:nvPr/>
          </p:nvPicPr>
          <p:blipFill>
            <a:blip r:embed="rId4"/>
            <a:stretch>
              <a:fillRect/>
            </a:stretch>
          </p:blipFill>
          <p:spPr>
            <a:xfrm rot="5400000">
              <a:off x="2774990" y="3757609"/>
              <a:ext cx="254534" cy="239039"/>
            </a:xfrm>
            <a:prstGeom prst="rect">
              <a:avLst/>
            </a:prstGeom>
          </p:spPr>
        </p:pic>
      </p:grpSp>
      <p:grpSp>
        <p:nvGrpSpPr>
          <p:cNvPr id="2" name="Grupo 1">
            <a:extLst>
              <a:ext uri="{FF2B5EF4-FFF2-40B4-BE49-F238E27FC236}">
                <a16:creationId xmlns:a16="http://schemas.microsoft.com/office/drawing/2014/main" id="{BA2A934C-BBDE-1849-6456-7B2C5CE73382}"/>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D2B5B552-52C4-BA34-B406-B75BFD7BFD3E}"/>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7" name="CuadroTexto 16">
              <a:extLst>
                <a:ext uri="{FF2B5EF4-FFF2-40B4-BE49-F238E27FC236}">
                  <a16:creationId xmlns:a16="http://schemas.microsoft.com/office/drawing/2014/main" id="{69292861-861B-5DAA-238B-C3C65454E5DA}"/>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8" name="Grupo 17">
            <a:extLst>
              <a:ext uri="{FF2B5EF4-FFF2-40B4-BE49-F238E27FC236}">
                <a16:creationId xmlns:a16="http://schemas.microsoft.com/office/drawing/2014/main" id="{4FCEB795-9D61-8B55-3265-94032AFDFE0A}"/>
              </a:ext>
            </a:extLst>
          </p:cNvPr>
          <p:cNvGrpSpPr/>
          <p:nvPr/>
        </p:nvGrpSpPr>
        <p:grpSpPr>
          <a:xfrm>
            <a:off x="239547" y="884830"/>
            <a:ext cx="1367111" cy="2645291"/>
            <a:chOff x="239547" y="884830"/>
            <a:chExt cx="1367111" cy="2645291"/>
          </a:xfrm>
        </p:grpSpPr>
        <p:sp>
          <p:nvSpPr>
            <p:cNvPr id="19" name="CuadroTexto 18">
              <a:hlinkClick r:id="rId5" action="ppaction://hlinksldjump"/>
              <a:extLst>
                <a:ext uri="{FF2B5EF4-FFF2-40B4-BE49-F238E27FC236}">
                  <a16:creationId xmlns:a16="http://schemas.microsoft.com/office/drawing/2014/main" id="{FA40571B-4EEE-00E6-A8B4-A1C06A61D1BA}"/>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1" name="CuadroTexto 20">
              <a:hlinkClick r:id="rId6" action="ppaction://hlinksldjump"/>
              <a:extLst>
                <a:ext uri="{FF2B5EF4-FFF2-40B4-BE49-F238E27FC236}">
                  <a16:creationId xmlns:a16="http://schemas.microsoft.com/office/drawing/2014/main" id="{F09A8A67-E468-B7A5-C945-D11B3092C4E4}"/>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22" name="CuadroTexto 21">
              <a:hlinkClick r:id="rId7" action="ppaction://hlinksldjump"/>
              <a:extLst>
                <a:ext uri="{FF2B5EF4-FFF2-40B4-BE49-F238E27FC236}">
                  <a16:creationId xmlns:a16="http://schemas.microsoft.com/office/drawing/2014/main" id="{FE4F915D-65A1-FC1A-9E05-A9F65FAFE878}"/>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23" name="CuadroTexto 22">
              <a:hlinkClick r:id="rId8" action="ppaction://hlinksldjump"/>
              <a:extLst>
                <a:ext uri="{FF2B5EF4-FFF2-40B4-BE49-F238E27FC236}">
                  <a16:creationId xmlns:a16="http://schemas.microsoft.com/office/drawing/2014/main" id="{B9A0A898-FCDB-808D-866C-ADE265680BFD}"/>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4" name="CuadroTexto 23">
              <a:hlinkClick r:id="rId9" action="ppaction://hlinksldjump"/>
              <a:extLst>
                <a:ext uri="{FF2B5EF4-FFF2-40B4-BE49-F238E27FC236}">
                  <a16:creationId xmlns:a16="http://schemas.microsoft.com/office/drawing/2014/main" id="{9BE8B901-47ED-862D-BC58-D35F439A1C52}"/>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5" name="Conector recto 24">
              <a:extLst>
                <a:ext uri="{FF2B5EF4-FFF2-40B4-BE49-F238E27FC236}">
                  <a16:creationId xmlns:a16="http://schemas.microsoft.com/office/drawing/2014/main" id="{8C65F479-CCCB-1220-CC76-1FAF27436C72}"/>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539D216-B991-83FB-BF38-CDBCB59A470B}"/>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7FEDD776-7F59-682C-A7E2-755AC325F014}"/>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A17723C8-52FB-0E0E-210B-7ABA877E02C5}"/>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00003C7-73D7-142D-8D2F-DA8CA7AD0870}"/>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CA2AC555-6DFE-B9DB-2FED-2ED7C09AF773}"/>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a:hlinkClick r:id="rId10" action="ppaction://hlinksldjump"/>
              <a:extLst>
                <a:ext uri="{FF2B5EF4-FFF2-40B4-BE49-F238E27FC236}">
                  <a16:creationId xmlns:a16="http://schemas.microsoft.com/office/drawing/2014/main" id="{BA7E5049-1706-CE63-39A0-6F1D8B4AFC23}"/>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40" name="CuadroTexto 39">
              <a:hlinkClick r:id="rId10" action="ppaction://hlinksldjump"/>
              <a:extLst>
                <a:ext uri="{FF2B5EF4-FFF2-40B4-BE49-F238E27FC236}">
                  <a16:creationId xmlns:a16="http://schemas.microsoft.com/office/drawing/2014/main" id="{43B05047-A67B-8DA8-0796-B139792988D0}"/>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41" name="CuadroTexto 40">
              <a:hlinkClick r:id="rId11" action="ppaction://hlinksldjump"/>
              <a:extLst>
                <a:ext uri="{FF2B5EF4-FFF2-40B4-BE49-F238E27FC236}">
                  <a16:creationId xmlns:a16="http://schemas.microsoft.com/office/drawing/2014/main" id="{422DB56A-B3A7-279E-742B-A5781C0F5697}"/>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Avantatges i inconvenients</a:t>
              </a:r>
            </a:p>
          </p:txBody>
        </p:sp>
        <p:sp>
          <p:nvSpPr>
            <p:cNvPr id="42" name="CuadroTexto 41">
              <a:hlinkClick r:id="rId12" action="ppaction://hlinksldjump"/>
              <a:extLst>
                <a:ext uri="{FF2B5EF4-FFF2-40B4-BE49-F238E27FC236}">
                  <a16:creationId xmlns:a16="http://schemas.microsoft.com/office/drawing/2014/main" id="{9247BE1B-27DE-B012-72E8-B42068F73724}"/>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44" name="CuadroTexto 43">
              <a:hlinkClick r:id="rId13" action="ppaction://hlinksldjump"/>
              <a:extLst>
                <a:ext uri="{FF2B5EF4-FFF2-40B4-BE49-F238E27FC236}">
                  <a16:creationId xmlns:a16="http://schemas.microsoft.com/office/drawing/2014/main" id="{3B1365E3-9A3C-EB58-1FD1-849F4922862F}"/>
                </a:ext>
              </a:extLst>
            </p:cNvPr>
            <p:cNvSpPr txBox="1"/>
            <p:nvPr/>
          </p:nvSpPr>
          <p:spPr>
            <a:xfrm>
              <a:off x="424734" y="2251684"/>
              <a:ext cx="986632" cy="307777"/>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Nivells de risc en el productes d’inversió</a:t>
              </a:r>
            </a:p>
          </p:txBody>
        </p:sp>
        <p:sp>
          <p:nvSpPr>
            <p:cNvPr id="45" name="CuadroTexto 44">
              <a:hlinkClick r:id="rId14" action="ppaction://hlinksldjump"/>
              <a:extLst>
                <a:ext uri="{FF2B5EF4-FFF2-40B4-BE49-F238E27FC236}">
                  <a16:creationId xmlns:a16="http://schemas.microsoft.com/office/drawing/2014/main" id="{60EF4A5B-FC63-18CD-D9DC-4B9929508672}"/>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Pèrdues</a:t>
              </a:r>
            </a:p>
          </p:txBody>
        </p:sp>
        <p:sp>
          <p:nvSpPr>
            <p:cNvPr id="72" name="CuadroTexto 71">
              <a:hlinkClick r:id="rId15" action="ppaction://hlinksldjump"/>
              <a:extLst>
                <a:ext uri="{FF2B5EF4-FFF2-40B4-BE49-F238E27FC236}">
                  <a16:creationId xmlns:a16="http://schemas.microsoft.com/office/drawing/2014/main" id="{AF2B28BC-D31F-8B2F-55ED-11581551B604}"/>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73" name="Elipse 72">
              <a:extLst>
                <a:ext uri="{FF2B5EF4-FFF2-40B4-BE49-F238E27FC236}">
                  <a16:creationId xmlns:a16="http://schemas.microsoft.com/office/drawing/2014/main" id="{FC2B829B-49ED-0FBD-DE78-FB2754197AD4}"/>
                </a:ext>
              </a:extLst>
            </p:cNvPr>
            <p:cNvSpPr/>
            <p:nvPr/>
          </p:nvSpPr>
          <p:spPr>
            <a:xfrm>
              <a:off x="1337631" y="235361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1389846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6" name="CuadroTexto 5">
            <a:extLst>
              <a:ext uri="{FF2B5EF4-FFF2-40B4-BE49-F238E27FC236}">
                <a16:creationId xmlns:a16="http://schemas.microsoft.com/office/drawing/2014/main" id="{2EE69BF0-0802-9F50-F3A1-380AB00BA384}"/>
              </a:ext>
            </a:extLst>
          </p:cNvPr>
          <p:cNvSpPr txBox="1"/>
          <p:nvPr/>
        </p:nvSpPr>
        <p:spPr>
          <a:xfrm>
            <a:off x="6544100" y="838036"/>
            <a:ext cx="1712135"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ca-ES" sz="6000" b="1" spc="-150" noProof="0" dirty="0">
                <a:solidFill>
                  <a:schemeClr val="bg1"/>
                </a:solidFill>
                <a:latin typeface="PP Neue Montreal" pitchFamily="2" charset="77"/>
                <a:ea typeface="PP Neue Montreal" pitchFamily="2" charset="77"/>
              </a:rPr>
              <a:t>Les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580820" y="2530685"/>
            <a:ext cx="3689457"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ca-ES" sz="6000" b="1" spc="-150" noProof="0" dirty="0">
                <a:solidFill>
                  <a:schemeClr val="bg1"/>
                </a:solidFill>
                <a:latin typeface="PP Neue Montreal" pitchFamily="2" charset="77"/>
                <a:ea typeface="PP Neue Montreal" pitchFamily="2" charset="77"/>
              </a:rPr>
              <a:t>perilloses</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5827593" y="2462891"/>
            <a:ext cx="2428641" cy="369332"/>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ea typeface="PP Neue Montreal" pitchFamily="2" charset="77"/>
              </a:rPr>
              <a:t>són més</a:t>
            </a:r>
          </a:p>
        </p:txBody>
      </p:sp>
      <p:sp>
        <p:nvSpPr>
          <p:cNvPr id="3" name="CuadroTexto 2">
            <a:extLst>
              <a:ext uri="{FF2B5EF4-FFF2-40B4-BE49-F238E27FC236}">
                <a16:creationId xmlns:a16="http://schemas.microsoft.com/office/drawing/2014/main" id="{78A0C50D-0425-EC35-84A5-28B9AECEA356}"/>
              </a:ext>
            </a:extLst>
          </p:cNvPr>
          <p:cNvSpPr txBox="1"/>
          <p:nvPr/>
        </p:nvSpPr>
        <p:spPr>
          <a:xfrm>
            <a:off x="4954138" y="1650077"/>
            <a:ext cx="3302098"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ca-ES" sz="6000" b="1" spc="-150" noProof="0" dirty="0">
                <a:solidFill>
                  <a:schemeClr val="bg1"/>
                </a:solidFill>
                <a:latin typeface="PP Neue Montreal" pitchFamily="2" charset="77"/>
                <a:ea typeface="PP Neue Montreal" pitchFamily="2" charset="77"/>
              </a:rPr>
              <a:t>pèrdues</a:t>
            </a:r>
          </a:p>
        </p:txBody>
      </p:sp>
      <p:sp>
        <p:nvSpPr>
          <p:cNvPr id="8" name="CuadroTexto 7">
            <a:extLst>
              <a:ext uri="{FF2B5EF4-FFF2-40B4-BE49-F238E27FC236}">
                <a16:creationId xmlns:a16="http://schemas.microsoft.com/office/drawing/2014/main" id="{40638815-7275-B841-B132-765CEED7DE30}"/>
              </a:ext>
            </a:extLst>
          </p:cNvPr>
          <p:cNvSpPr txBox="1"/>
          <p:nvPr/>
        </p:nvSpPr>
        <p:spPr>
          <a:xfrm>
            <a:off x="5827593" y="3472826"/>
            <a:ext cx="2428641" cy="369332"/>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ea typeface="PP Neue Montreal" pitchFamily="2" charset="77"/>
              </a:rPr>
              <a:t>del que semblen</a:t>
            </a:r>
          </a:p>
        </p:txBody>
      </p:sp>
      <p:pic>
        <p:nvPicPr>
          <p:cNvPr id="13" name="Imagen 12">
            <a:extLst>
              <a:ext uri="{FF2B5EF4-FFF2-40B4-BE49-F238E27FC236}">
                <a16:creationId xmlns:a16="http://schemas.microsoft.com/office/drawing/2014/main" id="{FEFAD962-CF79-87B0-9865-E4603AFA47E1}"/>
              </a:ext>
            </a:extLst>
          </p:cNvPr>
          <p:cNvPicPr>
            <a:picLocks noChangeAspect="1"/>
          </p:cNvPicPr>
          <p:nvPr/>
        </p:nvPicPr>
        <p:blipFill rotWithShape="1">
          <a:blip r:embed="rId4"/>
          <a:srcRect l="4750" t="1233" r="-8346" b="9152"/>
          <a:stretch/>
        </p:blipFill>
        <p:spPr>
          <a:xfrm flipH="1">
            <a:off x="1509486" y="374470"/>
            <a:ext cx="3414049" cy="4769028"/>
          </a:xfrm>
          <a:prstGeom prst="rect">
            <a:avLst/>
          </a:prstGeom>
        </p:spPr>
      </p:pic>
      <p:grpSp>
        <p:nvGrpSpPr>
          <p:cNvPr id="2" name="Grupo 1">
            <a:extLst>
              <a:ext uri="{FF2B5EF4-FFF2-40B4-BE49-F238E27FC236}">
                <a16:creationId xmlns:a16="http://schemas.microsoft.com/office/drawing/2014/main" id="{21AB7063-62A4-ABAA-E09A-6089017527C4}"/>
              </a:ext>
            </a:extLst>
          </p:cNvPr>
          <p:cNvGrpSpPr/>
          <p:nvPr/>
        </p:nvGrpSpPr>
        <p:grpSpPr>
          <a:xfrm>
            <a:off x="299056" y="365100"/>
            <a:ext cx="1299998" cy="447906"/>
            <a:chOff x="210020" y="376946"/>
            <a:chExt cx="4676942" cy="447906"/>
          </a:xfrm>
        </p:grpSpPr>
        <p:sp>
          <p:nvSpPr>
            <p:cNvPr id="7" name="CuadroTexto 6">
              <a:extLst>
                <a:ext uri="{FF2B5EF4-FFF2-40B4-BE49-F238E27FC236}">
                  <a16:creationId xmlns:a16="http://schemas.microsoft.com/office/drawing/2014/main" id="{F360D067-6287-90F0-844E-BCE8311A23D3}"/>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7" name="CuadroTexto 16">
              <a:extLst>
                <a:ext uri="{FF2B5EF4-FFF2-40B4-BE49-F238E27FC236}">
                  <a16:creationId xmlns:a16="http://schemas.microsoft.com/office/drawing/2014/main" id="{5DE90567-A6A3-B77E-98C7-E75252BA5855}"/>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8" name="Grupo 17">
            <a:extLst>
              <a:ext uri="{FF2B5EF4-FFF2-40B4-BE49-F238E27FC236}">
                <a16:creationId xmlns:a16="http://schemas.microsoft.com/office/drawing/2014/main" id="{3E863FE0-6663-4E04-79A9-929B3F5CC749}"/>
              </a:ext>
            </a:extLst>
          </p:cNvPr>
          <p:cNvGrpSpPr/>
          <p:nvPr/>
        </p:nvGrpSpPr>
        <p:grpSpPr>
          <a:xfrm>
            <a:off x="239547" y="884830"/>
            <a:ext cx="1367111" cy="2645291"/>
            <a:chOff x="239547" y="884830"/>
            <a:chExt cx="1367111" cy="2645291"/>
          </a:xfrm>
        </p:grpSpPr>
        <p:sp>
          <p:nvSpPr>
            <p:cNvPr id="19" name="CuadroTexto 18">
              <a:hlinkClick r:id="rId5" action="ppaction://hlinksldjump"/>
              <a:extLst>
                <a:ext uri="{FF2B5EF4-FFF2-40B4-BE49-F238E27FC236}">
                  <a16:creationId xmlns:a16="http://schemas.microsoft.com/office/drawing/2014/main" id="{26135C8C-156F-768C-C511-567194CBCA4F}"/>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1" name="CuadroTexto 20">
              <a:hlinkClick r:id="rId6" action="ppaction://hlinksldjump"/>
              <a:extLst>
                <a:ext uri="{FF2B5EF4-FFF2-40B4-BE49-F238E27FC236}">
                  <a16:creationId xmlns:a16="http://schemas.microsoft.com/office/drawing/2014/main" id="{AB6E0255-3585-77C6-D5F5-322A2CCBE721}"/>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22" name="CuadroTexto 21">
              <a:hlinkClick r:id="rId7" action="ppaction://hlinksldjump"/>
              <a:extLst>
                <a:ext uri="{FF2B5EF4-FFF2-40B4-BE49-F238E27FC236}">
                  <a16:creationId xmlns:a16="http://schemas.microsoft.com/office/drawing/2014/main" id="{756A0EEB-8AD9-DA02-00EC-1C28887A07D5}"/>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23" name="CuadroTexto 22">
              <a:hlinkClick r:id="rId8" action="ppaction://hlinksldjump"/>
              <a:extLst>
                <a:ext uri="{FF2B5EF4-FFF2-40B4-BE49-F238E27FC236}">
                  <a16:creationId xmlns:a16="http://schemas.microsoft.com/office/drawing/2014/main" id="{B3229732-E74B-9441-C278-D7BE6A93B8F6}"/>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4" name="CuadroTexto 23">
              <a:hlinkClick r:id="rId9" action="ppaction://hlinksldjump"/>
              <a:extLst>
                <a:ext uri="{FF2B5EF4-FFF2-40B4-BE49-F238E27FC236}">
                  <a16:creationId xmlns:a16="http://schemas.microsoft.com/office/drawing/2014/main" id="{3FE34620-38B5-E299-243C-09C44016B971}"/>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5" name="Conector recto 24">
              <a:extLst>
                <a:ext uri="{FF2B5EF4-FFF2-40B4-BE49-F238E27FC236}">
                  <a16:creationId xmlns:a16="http://schemas.microsoft.com/office/drawing/2014/main" id="{78C3B6EF-42C4-3CE1-2EF4-105403E83848}"/>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6C631D3-B539-0373-B330-702CBD7AF992}"/>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C68775C5-98DA-D918-D921-8C07C5B99523}"/>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F4BAC54F-992C-B404-57B3-3501A918D7D7}"/>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DA88ED7-6AEF-906F-F37B-CE7A9ACB90F7}"/>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1665952B-248F-2BA9-09D0-C7087F171094}"/>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a:hlinkClick r:id="rId10" action="ppaction://hlinksldjump"/>
              <a:extLst>
                <a:ext uri="{FF2B5EF4-FFF2-40B4-BE49-F238E27FC236}">
                  <a16:creationId xmlns:a16="http://schemas.microsoft.com/office/drawing/2014/main" id="{4532C2E2-19A3-31E8-A1AE-B84E936B24DD}"/>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40" name="CuadroTexto 39">
              <a:hlinkClick r:id="rId10" action="ppaction://hlinksldjump"/>
              <a:extLst>
                <a:ext uri="{FF2B5EF4-FFF2-40B4-BE49-F238E27FC236}">
                  <a16:creationId xmlns:a16="http://schemas.microsoft.com/office/drawing/2014/main" id="{3E534B30-B043-3401-CBF7-856C7F6C605A}"/>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41" name="CuadroTexto 40">
              <a:hlinkClick r:id="rId11" action="ppaction://hlinksldjump"/>
              <a:extLst>
                <a:ext uri="{FF2B5EF4-FFF2-40B4-BE49-F238E27FC236}">
                  <a16:creationId xmlns:a16="http://schemas.microsoft.com/office/drawing/2014/main" id="{33462148-6CA2-EF5F-C556-437F5FDC91CC}"/>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Avantatges i inconvenients</a:t>
              </a:r>
            </a:p>
          </p:txBody>
        </p:sp>
        <p:sp>
          <p:nvSpPr>
            <p:cNvPr id="42" name="CuadroTexto 41">
              <a:hlinkClick r:id="rId12" action="ppaction://hlinksldjump"/>
              <a:extLst>
                <a:ext uri="{FF2B5EF4-FFF2-40B4-BE49-F238E27FC236}">
                  <a16:creationId xmlns:a16="http://schemas.microsoft.com/office/drawing/2014/main" id="{B7DF83E0-DADD-D3F2-3F58-A71F297E8DD7}"/>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44" name="CuadroTexto 43">
              <a:hlinkClick r:id="rId13" action="ppaction://hlinksldjump"/>
              <a:extLst>
                <a:ext uri="{FF2B5EF4-FFF2-40B4-BE49-F238E27FC236}">
                  <a16:creationId xmlns:a16="http://schemas.microsoft.com/office/drawing/2014/main" id="{7A21F1DB-9165-7002-C037-C4666C162519}"/>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45" name="CuadroTexto 44">
              <a:hlinkClick r:id="rId14" action="ppaction://hlinksldjump"/>
              <a:extLst>
                <a:ext uri="{FF2B5EF4-FFF2-40B4-BE49-F238E27FC236}">
                  <a16:creationId xmlns:a16="http://schemas.microsoft.com/office/drawing/2014/main" id="{497AF992-44DC-F6CA-1A1D-C2E8C70C2DEB}"/>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Pèrdues</a:t>
              </a:r>
            </a:p>
          </p:txBody>
        </p:sp>
        <p:sp>
          <p:nvSpPr>
            <p:cNvPr id="54" name="CuadroTexto 53">
              <a:hlinkClick r:id="rId15" action="ppaction://hlinksldjump"/>
              <a:extLst>
                <a:ext uri="{FF2B5EF4-FFF2-40B4-BE49-F238E27FC236}">
                  <a16:creationId xmlns:a16="http://schemas.microsoft.com/office/drawing/2014/main" id="{B305D86D-B34C-D2F4-E830-82EE677D6EF1}"/>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55" name="Elipse 54">
              <a:extLst>
                <a:ext uri="{FF2B5EF4-FFF2-40B4-BE49-F238E27FC236}">
                  <a16:creationId xmlns:a16="http://schemas.microsoft.com/office/drawing/2014/main" id="{C6E99740-86B8-014A-AB08-676C6074E8FD}"/>
                </a:ext>
              </a:extLst>
            </p:cNvPr>
            <p:cNvSpPr/>
            <p:nvPr/>
          </p:nvSpPr>
          <p:spPr>
            <a:xfrm>
              <a:off x="1337631" y="257713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243953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9CB08791-4B17-DE3E-F698-08043BBF426C}"/>
              </a:ext>
            </a:extLst>
          </p:cNvPr>
          <p:cNvSpPr/>
          <p:nvPr/>
        </p:nvSpPr>
        <p:spPr>
          <a:xfrm>
            <a:off x="2094931" y="2130373"/>
            <a:ext cx="6892120" cy="2782800"/>
          </a:xfrm>
          <a:prstGeom prst="roundRect">
            <a:avLst>
              <a:gd name="adj" fmla="val 463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5" name="CuadroTexto 4">
            <a:extLst>
              <a:ext uri="{FF2B5EF4-FFF2-40B4-BE49-F238E27FC236}">
                <a16:creationId xmlns:a16="http://schemas.microsoft.com/office/drawing/2014/main" id="{3E98D3C7-EBE8-B4DA-C03A-75A2E3AB1B24}"/>
              </a:ext>
            </a:extLst>
          </p:cNvPr>
          <p:cNvSpPr txBox="1"/>
          <p:nvPr/>
        </p:nvSpPr>
        <p:spPr>
          <a:xfrm>
            <a:off x="2524153" y="150076"/>
            <a:ext cx="470915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Las pèrdues</a:t>
            </a:r>
          </a:p>
        </p:txBody>
      </p:sp>
      <p:sp>
        <p:nvSpPr>
          <p:cNvPr id="7" name="CuadroTexto 6">
            <a:extLst>
              <a:ext uri="{FF2B5EF4-FFF2-40B4-BE49-F238E27FC236}">
                <a16:creationId xmlns:a16="http://schemas.microsoft.com/office/drawing/2014/main" id="{CD43B1F9-C9D8-3155-3FD9-4AEAD77E3BE8}"/>
              </a:ext>
            </a:extLst>
          </p:cNvPr>
          <p:cNvSpPr txBox="1"/>
          <p:nvPr/>
        </p:nvSpPr>
        <p:spPr>
          <a:xfrm>
            <a:off x="4324755" y="839008"/>
            <a:ext cx="415034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perilloses</a:t>
            </a:r>
          </a:p>
        </p:txBody>
      </p:sp>
      <p:sp>
        <p:nvSpPr>
          <p:cNvPr id="14" name="CuadroTexto 13">
            <a:extLst>
              <a:ext uri="{FF2B5EF4-FFF2-40B4-BE49-F238E27FC236}">
                <a16:creationId xmlns:a16="http://schemas.microsoft.com/office/drawing/2014/main" id="{380DAD29-F744-3B1D-A39C-71015FBF2AF1}"/>
              </a:ext>
            </a:extLst>
          </p:cNvPr>
          <p:cNvSpPr txBox="1"/>
          <p:nvPr/>
        </p:nvSpPr>
        <p:spPr>
          <a:xfrm>
            <a:off x="5404512" y="1615320"/>
            <a:ext cx="2628617" cy="369332"/>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ea typeface="PP Neue Montreal" pitchFamily="2" charset="77"/>
              </a:rPr>
              <a:t>del que semblen</a:t>
            </a:r>
          </a:p>
        </p:txBody>
      </p:sp>
      <p:sp>
        <p:nvSpPr>
          <p:cNvPr id="20" name="CuadroTexto 19">
            <a:extLst>
              <a:ext uri="{FF2B5EF4-FFF2-40B4-BE49-F238E27FC236}">
                <a16:creationId xmlns:a16="http://schemas.microsoft.com/office/drawing/2014/main" id="{919BE979-B2D3-2993-05EE-880CB39409C0}"/>
              </a:ext>
            </a:extLst>
          </p:cNvPr>
          <p:cNvSpPr txBox="1"/>
          <p:nvPr/>
        </p:nvSpPr>
        <p:spPr>
          <a:xfrm>
            <a:off x="6332561" y="632681"/>
            <a:ext cx="1714216" cy="369332"/>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ea typeface="PP Neue Montreal" pitchFamily="2" charset="77"/>
              </a:rPr>
              <a:t>són més</a:t>
            </a:r>
          </a:p>
        </p:txBody>
      </p:sp>
      <p:sp>
        <p:nvSpPr>
          <p:cNvPr id="28" name="CuadroTexto 27">
            <a:extLst>
              <a:ext uri="{FF2B5EF4-FFF2-40B4-BE49-F238E27FC236}">
                <a16:creationId xmlns:a16="http://schemas.microsoft.com/office/drawing/2014/main" id="{49A34B6E-327F-F92C-FEF9-9B0B1491E306}"/>
              </a:ext>
            </a:extLst>
          </p:cNvPr>
          <p:cNvSpPr txBox="1"/>
          <p:nvPr/>
        </p:nvSpPr>
        <p:spPr>
          <a:xfrm>
            <a:off x="3465820" y="2285671"/>
            <a:ext cx="4150342" cy="707886"/>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ca-ES" sz="4000" b="1" spc="-150" noProof="0" dirty="0">
                <a:latin typeface="PP Neue Montreal" pitchFamily="2" charset="77"/>
                <a:ea typeface="PP Neue Montreal" pitchFamily="2" charset="77"/>
              </a:rPr>
              <a:t>Per què?</a:t>
            </a:r>
          </a:p>
        </p:txBody>
      </p:sp>
      <p:grpSp>
        <p:nvGrpSpPr>
          <p:cNvPr id="31" name="Grupo 30">
            <a:extLst>
              <a:ext uri="{FF2B5EF4-FFF2-40B4-BE49-F238E27FC236}">
                <a16:creationId xmlns:a16="http://schemas.microsoft.com/office/drawing/2014/main" id="{099B8B5C-9C56-97F6-7F63-C193B37EE176}"/>
              </a:ext>
            </a:extLst>
          </p:cNvPr>
          <p:cNvGrpSpPr/>
          <p:nvPr/>
        </p:nvGrpSpPr>
        <p:grpSpPr>
          <a:xfrm>
            <a:off x="3165000" y="3187276"/>
            <a:ext cx="413997" cy="410365"/>
            <a:chOff x="2694963" y="2522389"/>
            <a:chExt cx="413997" cy="410365"/>
          </a:xfrm>
        </p:grpSpPr>
        <p:sp>
          <p:nvSpPr>
            <p:cNvPr id="32" name="Rectángulo redondeado 31">
              <a:extLst>
                <a:ext uri="{FF2B5EF4-FFF2-40B4-BE49-F238E27FC236}">
                  <a16:creationId xmlns:a16="http://schemas.microsoft.com/office/drawing/2014/main" id="{38729A81-04FD-4756-3894-B26662B1416F}"/>
                </a:ext>
              </a:extLst>
            </p:cNvPr>
            <p:cNvSpPr/>
            <p:nvPr/>
          </p:nvSpPr>
          <p:spPr>
            <a:xfrm>
              <a:off x="2694963" y="2522389"/>
              <a:ext cx="413997" cy="410365"/>
            </a:xfrm>
            <a:prstGeom prst="roundRect">
              <a:avLst>
                <a:gd name="adj" fmla="val 1536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33" name="Imagen 32">
              <a:extLst>
                <a:ext uri="{FF2B5EF4-FFF2-40B4-BE49-F238E27FC236}">
                  <a16:creationId xmlns:a16="http://schemas.microsoft.com/office/drawing/2014/main" id="{7F62E3C9-F7FC-475A-B3DF-0250083BA9DD}"/>
                </a:ext>
              </a:extLst>
            </p:cNvPr>
            <p:cNvPicPr>
              <a:picLocks noChangeAspect="1"/>
            </p:cNvPicPr>
            <p:nvPr/>
          </p:nvPicPr>
          <p:blipFill>
            <a:blip r:embed="rId4"/>
            <a:stretch>
              <a:fillRect/>
            </a:stretch>
          </p:blipFill>
          <p:spPr>
            <a:xfrm rot="16200000">
              <a:off x="2774992" y="2606346"/>
              <a:ext cx="254534" cy="239039"/>
            </a:xfrm>
            <a:prstGeom prst="rect">
              <a:avLst/>
            </a:prstGeom>
          </p:spPr>
        </p:pic>
      </p:grpSp>
      <p:sp>
        <p:nvSpPr>
          <p:cNvPr id="35" name="CuadroTexto 34">
            <a:extLst>
              <a:ext uri="{FF2B5EF4-FFF2-40B4-BE49-F238E27FC236}">
                <a16:creationId xmlns:a16="http://schemas.microsoft.com/office/drawing/2014/main" id="{A4FFD99B-9871-7E6A-DA15-B97F5518ECA8}"/>
              </a:ext>
            </a:extLst>
          </p:cNvPr>
          <p:cNvSpPr txBox="1"/>
          <p:nvPr/>
        </p:nvSpPr>
        <p:spPr>
          <a:xfrm>
            <a:off x="2596057" y="3743070"/>
            <a:ext cx="2595376" cy="523220"/>
          </a:xfrm>
          <a:prstGeom prst="rect">
            <a:avLst/>
          </a:prstGeom>
          <a:noFill/>
          <a:effectLst/>
        </p:spPr>
        <p:txBody>
          <a:bodyPr wrap="square" rtlCol="0">
            <a:spAutoFit/>
          </a:bodyPr>
          <a:lstStyle/>
          <a:p>
            <a:pPr algn="ctr"/>
            <a:r>
              <a:rPr lang="ca-ES" sz="1400" noProof="0" dirty="0">
                <a:latin typeface="PP Neue Montreal Book" pitchFamily="2" charset="77"/>
              </a:rPr>
              <a:t>Invertim 1.000 € i perdem un 20 % de la nostra inversió</a:t>
            </a:r>
            <a:r>
              <a:rPr lang="ca-ES" sz="1400" noProof="0" dirty="0">
                <a:solidFill>
                  <a:srgbClr val="0D0D0D"/>
                </a:solidFill>
                <a:latin typeface="Trebuchet MS" panose="020B0603020202020204" pitchFamily="34" charset="0"/>
              </a:rPr>
              <a:t>.</a:t>
            </a:r>
            <a:endParaRPr lang="ca-ES" sz="1400" noProof="0" dirty="0">
              <a:latin typeface="PP Neue Montreal Book" pitchFamily="2" charset="77"/>
              <a:ea typeface="PP Neue Montreal Book" pitchFamily="2" charset="77"/>
            </a:endParaRPr>
          </a:p>
        </p:txBody>
      </p:sp>
      <p:sp>
        <p:nvSpPr>
          <p:cNvPr id="36" name="CuadroTexto 35">
            <a:extLst>
              <a:ext uri="{FF2B5EF4-FFF2-40B4-BE49-F238E27FC236}">
                <a16:creationId xmlns:a16="http://schemas.microsoft.com/office/drawing/2014/main" id="{328B0923-AA8E-9BF6-3F38-21C717072CC1}"/>
              </a:ext>
            </a:extLst>
          </p:cNvPr>
          <p:cNvSpPr txBox="1"/>
          <p:nvPr/>
        </p:nvSpPr>
        <p:spPr>
          <a:xfrm>
            <a:off x="3604747" y="3067586"/>
            <a:ext cx="1229297" cy="646331"/>
          </a:xfrm>
          <a:prstGeom prst="rect">
            <a:avLst/>
          </a:prstGeom>
          <a:noFill/>
          <a:effectLst/>
        </p:spPr>
        <p:txBody>
          <a:bodyPr wrap="square" rtlCol="0">
            <a:spAutoFit/>
          </a:bodyPr>
          <a:lstStyle/>
          <a:p>
            <a:pPr algn="ctr"/>
            <a:r>
              <a:rPr lang="ca-ES" sz="3600" b="1" noProof="0" dirty="0">
                <a:latin typeface="PP Neue Montreal" pitchFamily="2" charset="77"/>
                <a:ea typeface="PP Neue Montreal" pitchFamily="2" charset="77"/>
              </a:rPr>
              <a:t>25%</a:t>
            </a:r>
          </a:p>
        </p:txBody>
      </p:sp>
      <p:sp>
        <p:nvSpPr>
          <p:cNvPr id="43" name="CuadroTexto 42">
            <a:extLst>
              <a:ext uri="{FF2B5EF4-FFF2-40B4-BE49-F238E27FC236}">
                <a16:creationId xmlns:a16="http://schemas.microsoft.com/office/drawing/2014/main" id="{10D90DE5-C552-AA26-E2E7-AB0743846EC8}"/>
              </a:ext>
            </a:extLst>
          </p:cNvPr>
          <p:cNvSpPr txBox="1"/>
          <p:nvPr/>
        </p:nvSpPr>
        <p:spPr>
          <a:xfrm>
            <a:off x="2596057" y="4218705"/>
            <a:ext cx="2595376" cy="480131"/>
          </a:xfrm>
          <a:prstGeom prst="rect">
            <a:avLst/>
          </a:prstGeom>
          <a:noFill/>
          <a:effectLst/>
        </p:spPr>
        <p:txBody>
          <a:bodyPr wrap="square" rtlCol="0">
            <a:spAutoFit/>
          </a:bodyPr>
          <a:lstStyle/>
          <a:p>
            <a:pPr algn="ctr">
              <a:lnSpc>
                <a:spcPct val="90000"/>
              </a:lnSpc>
            </a:pPr>
            <a:r>
              <a:rPr lang="ca-ES" sz="1400" b="1" noProof="0" dirty="0">
                <a:latin typeface="PP Neue Montreal" pitchFamily="2" charset="77"/>
              </a:rPr>
              <a:t>Quant hem de guanyar per recuperar-nos?</a:t>
            </a:r>
          </a:p>
        </p:txBody>
      </p:sp>
      <p:sp>
        <p:nvSpPr>
          <p:cNvPr id="49" name="CuadroTexto 48">
            <a:extLst>
              <a:ext uri="{FF2B5EF4-FFF2-40B4-BE49-F238E27FC236}">
                <a16:creationId xmlns:a16="http://schemas.microsoft.com/office/drawing/2014/main" id="{2184F00F-8B6C-11E7-2680-62B769DE710A}"/>
              </a:ext>
            </a:extLst>
          </p:cNvPr>
          <p:cNvSpPr txBox="1"/>
          <p:nvPr/>
        </p:nvSpPr>
        <p:spPr>
          <a:xfrm>
            <a:off x="5675655" y="3743070"/>
            <a:ext cx="3001296" cy="674031"/>
          </a:xfrm>
          <a:prstGeom prst="rect">
            <a:avLst/>
          </a:prstGeom>
          <a:noFill/>
          <a:effectLst/>
        </p:spPr>
        <p:txBody>
          <a:bodyPr wrap="square" rtlCol="0">
            <a:spAutoFit/>
          </a:bodyPr>
          <a:lstStyle/>
          <a:p>
            <a:pPr>
              <a:lnSpc>
                <a:spcPct val="90000"/>
              </a:lnSpc>
              <a:spcBef>
                <a:spcPct val="20000"/>
              </a:spcBef>
            </a:pPr>
            <a:r>
              <a:rPr lang="ca-ES" sz="1400" noProof="0" dirty="0">
                <a:latin typeface="PP Neue Montreal Book" pitchFamily="2" charset="77"/>
              </a:rPr>
              <a:t>Si després de quatre anys amb una inversió, anem guanyant un 30 % i al el cinquè any perdem un 30 %.</a:t>
            </a:r>
          </a:p>
        </p:txBody>
      </p:sp>
      <p:sp>
        <p:nvSpPr>
          <p:cNvPr id="50" name="CuadroTexto 49">
            <a:extLst>
              <a:ext uri="{FF2B5EF4-FFF2-40B4-BE49-F238E27FC236}">
                <a16:creationId xmlns:a16="http://schemas.microsoft.com/office/drawing/2014/main" id="{DA306E27-7413-4D1F-C5AA-D9775B3E2BC9}"/>
              </a:ext>
            </a:extLst>
          </p:cNvPr>
          <p:cNvSpPr txBox="1"/>
          <p:nvPr/>
        </p:nvSpPr>
        <p:spPr>
          <a:xfrm>
            <a:off x="6953100" y="3067586"/>
            <a:ext cx="937288" cy="646331"/>
          </a:xfrm>
          <a:prstGeom prst="rect">
            <a:avLst/>
          </a:prstGeom>
          <a:noFill/>
          <a:effectLst/>
        </p:spPr>
        <p:txBody>
          <a:bodyPr wrap="square" rtlCol="0">
            <a:spAutoFit/>
          </a:bodyPr>
          <a:lstStyle/>
          <a:p>
            <a:r>
              <a:rPr lang="ca-ES" sz="3600" b="1" noProof="0" dirty="0">
                <a:latin typeface="PP Neue Montreal" pitchFamily="2" charset="77"/>
                <a:ea typeface="PP Neue Montreal" pitchFamily="2" charset="77"/>
              </a:rPr>
              <a:t>9%</a:t>
            </a:r>
          </a:p>
        </p:txBody>
      </p:sp>
      <p:sp>
        <p:nvSpPr>
          <p:cNvPr id="51" name="CuadroTexto 50">
            <a:extLst>
              <a:ext uri="{FF2B5EF4-FFF2-40B4-BE49-F238E27FC236}">
                <a16:creationId xmlns:a16="http://schemas.microsoft.com/office/drawing/2014/main" id="{B1F80755-5826-3586-ADFC-C5D4AA9E1384}"/>
              </a:ext>
            </a:extLst>
          </p:cNvPr>
          <p:cNvSpPr txBox="1"/>
          <p:nvPr/>
        </p:nvSpPr>
        <p:spPr>
          <a:xfrm>
            <a:off x="5803836" y="4423753"/>
            <a:ext cx="2595376" cy="286232"/>
          </a:xfrm>
          <a:prstGeom prst="rect">
            <a:avLst/>
          </a:prstGeom>
          <a:noFill/>
          <a:effectLst/>
        </p:spPr>
        <p:txBody>
          <a:bodyPr wrap="square" rtlCol="0">
            <a:spAutoFit/>
          </a:bodyPr>
          <a:lstStyle/>
          <a:p>
            <a:pPr algn="ctr">
              <a:lnSpc>
                <a:spcPct val="90000"/>
              </a:lnSpc>
              <a:spcBef>
                <a:spcPct val="20000"/>
              </a:spcBef>
            </a:pPr>
            <a:r>
              <a:rPr lang="ca-ES" sz="1400" b="1" noProof="0" dirty="0">
                <a:latin typeface="PP Neue Montreal" pitchFamily="2" charset="77"/>
              </a:rPr>
              <a:t>Quin és el es el resultat?</a:t>
            </a:r>
          </a:p>
        </p:txBody>
      </p:sp>
      <p:grpSp>
        <p:nvGrpSpPr>
          <p:cNvPr id="55" name="Grupo 54">
            <a:extLst>
              <a:ext uri="{FF2B5EF4-FFF2-40B4-BE49-F238E27FC236}">
                <a16:creationId xmlns:a16="http://schemas.microsoft.com/office/drawing/2014/main" id="{A5FBC939-4A75-DD79-A824-C6811581FE21}"/>
              </a:ext>
            </a:extLst>
          </p:cNvPr>
          <p:cNvGrpSpPr/>
          <p:nvPr/>
        </p:nvGrpSpPr>
        <p:grpSpPr>
          <a:xfrm>
            <a:off x="6451326" y="3187276"/>
            <a:ext cx="413997" cy="410365"/>
            <a:chOff x="2694963" y="3665389"/>
            <a:chExt cx="413997" cy="410365"/>
          </a:xfrm>
        </p:grpSpPr>
        <p:sp>
          <p:nvSpPr>
            <p:cNvPr id="56" name="Rectángulo redondeado 55">
              <a:extLst>
                <a:ext uri="{FF2B5EF4-FFF2-40B4-BE49-F238E27FC236}">
                  <a16:creationId xmlns:a16="http://schemas.microsoft.com/office/drawing/2014/main" id="{CB6A69F6-71FC-37A5-281E-EC27742C75FD}"/>
                </a:ext>
              </a:extLst>
            </p:cNvPr>
            <p:cNvSpPr/>
            <p:nvPr/>
          </p:nvSpPr>
          <p:spPr>
            <a:xfrm>
              <a:off x="2694963" y="3665389"/>
              <a:ext cx="413997" cy="410365"/>
            </a:xfrm>
            <a:prstGeom prst="roundRect">
              <a:avLst>
                <a:gd name="adj" fmla="val 15368"/>
              </a:avLst>
            </a:prstGeom>
            <a:gradFill flip="none" rotWithShape="1">
              <a:gsLst>
                <a:gs pos="24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7" name="Imagen 56">
              <a:extLst>
                <a:ext uri="{FF2B5EF4-FFF2-40B4-BE49-F238E27FC236}">
                  <a16:creationId xmlns:a16="http://schemas.microsoft.com/office/drawing/2014/main" id="{8D931C97-CA8F-930B-5D6B-2DD6A06A2ED5}"/>
                </a:ext>
              </a:extLst>
            </p:cNvPr>
            <p:cNvPicPr>
              <a:picLocks noChangeAspect="1"/>
            </p:cNvPicPr>
            <p:nvPr/>
          </p:nvPicPr>
          <p:blipFill>
            <a:blip r:embed="rId4"/>
            <a:stretch>
              <a:fillRect/>
            </a:stretch>
          </p:blipFill>
          <p:spPr>
            <a:xfrm rot="5400000">
              <a:off x="2774990" y="3757609"/>
              <a:ext cx="254534" cy="239039"/>
            </a:xfrm>
            <a:prstGeom prst="rect">
              <a:avLst/>
            </a:prstGeom>
          </p:spPr>
        </p:pic>
      </p:grpSp>
      <p:grpSp>
        <p:nvGrpSpPr>
          <p:cNvPr id="2" name="Grupo 1">
            <a:extLst>
              <a:ext uri="{FF2B5EF4-FFF2-40B4-BE49-F238E27FC236}">
                <a16:creationId xmlns:a16="http://schemas.microsoft.com/office/drawing/2014/main" id="{7B1E87F5-898C-5BC4-68CA-28D77C30F52E}"/>
              </a:ext>
            </a:extLst>
          </p:cNvPr>
          <p:cNvGrpSpPr/>
          <p:nvPr/>
        </p:nvGrpSpPr>
        <p:grpSpPr>
          <a:xfrm>
            <a:off x="299056" y="365100"/>
            <a:ext cx="1299998" cy="447906"/>
            <a:chOff x="210020" y="376946"/>
            <a:chExt cx="4676942" cy="447906"/>
          </a:xfrm>
        </p:grpSpPr>
        <p:sp>
          <p:nvSpPr>
            <p:cNvPr id="3" name="CuadroTexto 2">
              <a:extLst>
                <a:ext uri="{FF2B5EF4-FFF2-40B4-BE49-F238E27FC236}">
                  <a16:creationId xmlns:a16="http://schemas.microsoft.com/office/drawing/2014/main" id="{65AA5B40-BEE1-1D8A-EC1E-2A10366B8941}"/>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6" name="CuadroTexto 5">
              <a:extLst>
                <a:ext uri="{FF2B5EF4-FFF2-40B4-BE49-F238E27FC236}">
                  <a16:creationId xmlns:a16="http://schemas.microsoft.com/office/drawing/2014/main" id="{9D6AD76E-2DF4-162A-539B-DB264393669B}"/>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40" name="Grupo 39">
            <a:extLst>
              <a:ext uri="{FF2B5EF4-FFF2-40B4-BE49-F238E27FC236}">
                <a16:creationId xmlns:a16="http://schemas.microsoft.com/office/drawing/2014/main" id="{4A0BF599-378C-C9E7-0B21-01495BBEE119}"/>
              </a:ext>
            </a:extLst>
          </p:cNvPr>
          <p:cNvGrpSpPr/>
          <p:nvPr/>
        </p:nvGrpSpPr>
        <p:grpSpPr>
          <a:xfrm>
            <a:off x="239547" y="884830"/>
            <a:ext cx="1367111" cy="2645291"/>
            <a:chOff x="239547" y="884830"/>
            <a:chExt cx="1367111" cy="2645291"/>
          </a:xfrm>
        </p:grpSpPr>
        <p:sp>
          <p:nvSpPr>
            <p:cNvPr id="41" name="CuadroTexto 40">
              <a:hlinkClick r:id="rId5" action="ppaction://hlinksldjump"/>
              <a:extLst>
                <a:ext uri="{FF2B5EF4-FFF2-40B4-BE49-F238E27FC236}">
                  <a16:creationId xmlns:a16="http://schemas.microsoft.com/office/drawing/2014/main" id="{CF2E0BF2-8FB4-CB81-26AA-A307B6A55B09}"/>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42" name="CuadroTexto 41">
              <a:hlinkClick r:id="rId6" action="ppaction://hlinksldjump"/>
              <a:extLst>
                <a:ext uri="{FF2B5EF4-FFF2-40B4-BE49-F238E27FC236}">
                  <a16:creationId xmlns:a16="http://schemas.microsoft.com/office/drawing/2014/main" id="{FCA32FEF-1B57-96F4-09A0-C638D7029D8B}"/>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44" name="CuadroTexto 43">
              <a:hlinkClick r:id="rId7" action="ppaction://hlinksldjump"/>
              <a:extLst>
                <a:ext uri="{FF2B5EF4-FFF2-40B4-BE49-F238E27FC236}">
                  <a16:creationId xmlns:a16="http://schemas.microsoft.com/office/drawing/2014/main" id="{D4F83D2C-064A-04AE-AE41-C86B8F27925C}"/>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45" name="CuadroTexto 44">
              <a:hlinkClick r:id="rId8" action="ppaction://hlinksldjump"/>
              <a:extLst>
                <a:ext uri="{FF2B5EF4-FFF2-40B4-BE49-F238E27FC236}">
                  <a16:creationId xmlns:a16="http://schemas.microsoft.com/office/drawing/2014/main" id="{DF974107-607C-622E-EF65-F56D887B8747}"/>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46" name="CuadroTexto 45">
              <a:hlinkClick r:id="rId9" action="ppaction://hlinksldjump"/>
              <a:extLst>
                <a:ext uri="{FF2B5EF4-FFF2-40B4-BE49-F238E27FC236}">
                  <a16:creationId xmlns:a16="http://schemas.microsoft.com/office/drawing/2014/main" id="{E73ED201-B321-2763-B995-2296E5D8B3D3}"/>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7" name="Conector recto 46">
              <a:extLst>
                <a:ext uri="{FF2B5EF4-FFF2-40B4-BE49-F238E27FC236}">
                  <a16:creationId xmlns:a16="http://schemas.microsoft.com/office/drawing/2014/main" id="{BD039221-05C6-09DA-A6FC-6646AAFCCB2F}"/>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2503CC0F-759D-F715-A2BE-FCE42C2D1801}"/>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3BEF2C2E-BE00-FAA7-FFAD-0FDFD8403097}"/>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D5C44B2-49C0-E680-1CE6-6587AC9CD20D}"/>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3C4A10DC-6A71-7932-876C-963A4174607E}"/>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DFD868D5-12A0-A6D9-B08A-C072E0615722}"/>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CuadroTexto 58">
              <a:hlinkClick r:id="rId10" action="ppaction://hlinksldjump"/>
              <a:extLst>
                <a:ext uri="{FF2B5EF4-FFF2-40B4-BE49-F238E27FC236}">
                  <a16:creationId xmlns:a16="http://schemas.microsoft.com/office/drawing/2014/main" id="{022CCBDB-9649-3857-4CFF-565B4C45DD70}"/>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60" name="CuadroTexto 59">
              <a:hlinkClick r:id="rId10" action="ppaction://hlinksldjump"/>
              <a:extLst>
                <a:ext uri="{FF2B5EF4-FFF2-40B4-BE49-F238E27FC236}">
                  <a16:creationId xmlns:a16="http://schemas.microsoft.com/office/drawing/2014/main" id="{472E05BF-39F2-DE8B-B87C-DCBEC4A4AEDC}"/>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61" name="CuadroTexto 60">
              <a:hlinkClick r:id="rId11" action="ppaction://hlinksldjump"/>
              <a:extLst>
                <a:ext uri="{FF2B5EF4-FFF2-40B4-BE49-F238E27FC236}">
                  <a16:creationId xmlns:a16="http://schemas.microsoft.com/office/drawing/2014/main" id="{CA104BD3-D47F-A31E-C1EB-A900821F4257}"/>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Avantatges i inconvenients</a:t>
              </a:r>
            </a:p>
          </p:txBody>
        </p:sp>
        <p:sp>
          <p:nvSpPr>
            <p:cNvPr id="62" name="CuadroTexto 61">
              <a:hlinkClick r:id="rId12" action="ppaction://hlinksldjump"/>
              <a:extLst>
                <a:ext uri="{FF2B5EF4-FFF2-40B4-BE49-F238E27FC236}">
                  <a16:creationId xmlns:a16="http://schemas.microsoft.com/office/drawing/2014/main" id="{19129109-3C88-5B5A-523A-D63A3E0D30AF}"/>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63" name="CuadroTexto 62">
              <a:hlinkClick r:id="rId13" action="ppaction://hlinksldjump"/>
              <a:extLst>
                <a:ext uri="{FF2B5EF4-FFF2-40B4-BE49-F238E27FC236}">
                  <a16:creationId xmlns:a16="http://schemas.microsoft.com/office/drawing/2014/main" id="{4D1088D5-DB3F-461F-619B-5ECE594B3D3C}"/>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64" name="CuadroTexto 63">
              <a:hlinkClick r:id="rId14" action="ppaction://hlinksldjump"/>
              <a:extLst>
                <a:ext uri="{FF2B5EF4-FFF2-40B4-BE49-F238E27FC236}">
                  <a16:creationId xmlns:a16="http://schemas.microsoft.com/office/drawing/2014/main" id="{DF793B5E-9E41-A5A9-14ED-2D47C906B131}"/>
                </a:ext>
              </a:extLst>
            </p:cNvPr>
            <p:cNvSpPr txBox="1"/>
            <p:nvPr/>
          </p:nvSpPr>
          <p:spPr>
            <a:xfrm>
              <a:off x="239547" y="2528235"/>
              <a:ext cx="92214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Pèrdues</a:t>
              </a:r>
            </a:p>
          </p:txBody>
        </p:sp>
        <p:sp>
          <p:nvSpPr>
            <p:cNvPr id="65" name="CuadroTexto 64">
              <a:hlinkClick r:id="rId15" action="ppaction://hlinksldjump"/>
              <a:extLst>
                <a:ext uri="{FF2B5EF4-FFF2-40B4-BE49-F238E27FC236}">
                  <a16:creationId xmlns:a16="http://schemas.microsoft.com/office/drawing/2014/main" id="{51305334-435A-96E4-AD94-5C65E6A7A278}"/>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Rendibilitat</a:t>
              </a:r>
            </a:p>
          </p:txBody>
        </p:sp>
        <p:sp>
          <p:nvSpPr>
            <p:cNvPr id="87" name="Elipse 86">
              <a:extLst>
                <a:ext uri="{FF2B5EF4-FFF2-40B4-BE49-F238E27FC236}">
                  <a16:creationId xmlns:a16="http://schemas.microsoft.com/office/drawing/2014/main" id="{0CD55114-E9D0-782E-BC87-105323C9C4EE}"/>
                </a:ext>
              </a:extLst>
            </p:cNvPr>
            <p:cNvSpPr/>
            <p:nvPr/>
          </p:nvSpPr>
          <p:spPr>
            <a:xfrm>
              <a:off x="1337631" y="257713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39992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9CB08791-4B17-DE3E-F698-08043BBF426C}"/>
              </a:ext>
            </a:extLst>
          </p:cNvPr>
          <p:cNvSpPr/>
          <p:nvPr/>
        </p:nvSpPr>
        <p:spPr>
          <a:xfrm>
            <a:off x="2094931" y="1745673"/>
            <a:ext cx="6892120" cy="3167500"/>
          </a:xfrm>
          <a:prstGeom prst="roundRect">
            <a:avLst>
              <a:gd name="adj" fmla="val 463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graphicFrame>
        <p:nvGraphicFramePr>
          <p:cNvPr id="65" name="Gráfico 64">
            <a:extLst>
              <a:ext uri="{FF2B5EF4-FFF2-40B4-BE49-F238E27FC236}">
                <a16:creationId xmlns:a16="http://schemas.microsoft.com/office/drawing/2014/main" id="{123CB6AA-D8E6-0EDD-BE46-E472F182FA26}"/>
              </a:ext>
            </a:extLst>
          </p:cNvPr>
          <p:cNvGraphicFramePr/>
          <p:nvPr>
            <p:extLst>
              <p:ext uri="{D42A27DB-BD31-4B8C-83A1-F6EECF244321}">
                <p14:modId xmlns:p14="http://schemas.microsoft.com/office/powerpoint/2010/main" val="1916152022"/>
              </p:ext>
            </p:extLst>
          </p:nvPr>
        </p:nvGraphicFramePr>
        <p:xfrm>
          <a:off x="2190705" y="2562919"/>
          <a:ext cx="4067249" cy="2152078"/>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RENDIBILITAT</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4"/>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RISC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5" name="CuadroTexto 4">
            <a:extLst>
              <a:ext uri="{FF2B5EF4-FFF2-40B4-BE49-F238E27FC236}">
                <a16:creationId xmlns:a16="http://schemas.microsoft.com/office/drawing/2014/main" id="{3E98D3C7-EBE8-B4DA-C03A-75A2E3AB1B24}"/>
              </a:ext>
            </a:extLst>
          </p:cNvPr>
          <p:cNvSpPr txBox="1"/>
          <p:nvPr/>
        </p:nvSpPr>
        <p:spPr>
          <a:xfrm>
            <a:off x="2596057" y="538041"/>
            <a:ext cx="470915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rendibilitat</a:t>
            </a:r>
          </a:p>
        </p:txBody>
      </p:sp>
      <p:sp>
        <p:nvSpPr>
          <p:cNvPr id="20" name="CuadroTexto 19">
            <a:extLst>
              <a:ext uri="{FF2B5EF4-FFF2-40B4-BE49-F238E27FC236}">
                <a16:creationId xmlns:a16="http://schemas.microsoft.com/office/drawing/2014/main" id="{919BE979-B2D3-2993-05EE-880CB39409C0}"/>
              </a:ext>
            </a:extLst>
          </p:cNvPr>
          <p:cNvSpPr txBox="1"/>
          <p:nvPr/>
        </p:nvSpPr>
        <p:spPr>
          <a:xfrm>
            <a:off x="2592618" y="407802"/>
            <a:ext cx="2358018"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Entenent la </a:t>
            </a:r>
          </a:p>
        </p:txBody>
      </p:sp>
      <p:grpSp>
        <p:nvGrpSpPr>
          <p:cNvPr id="8" name="Grupo 7">
            <a:extLst>
              <a:ext uri="{FF2B5EF4-FFF2-40B4-BE49-F238E27FC236}">
                <a16:creationId xmlns:a16="http://schemas.microsoft.com/office/drawing/2014/main" id="{7EB6C045-C2DB-98C1-F09A-C027CF2983FE}"/>
              </a:ext>
            </a:extLst>
          </p:cNvPr>
          <p:cNvGrpSpPr/>
          <p:nvPr/>
        </p:nvGrpSpPr>
        <p:grpSpPr>
          <a:xfrm>
            <a:off x="4736968" y="2444696"/>
            <a:ext cx="821031" cy="286178"/>
            <a:chOff x="6161660" y="2104359"/>
            <a:chExt cx="821031" cy="286178"/>
          </a:xfrm>
        </p:grpSpPr>
        <p:sp>
          <p:nvSpPr>
            <p:cNvPr id="3" name="Rectángulo redondeado 2">
              <a:extLst>
                <a:ext uri="{FF2B5EF4-FFF2-40B4-BE49-F238E27FC236}">
                  <a16:creationId xmlns:a16="http://schemas.microsoft.com/office/drawing/2014/main" id="{D7D96243-1B2D-A667-6169-4984DBED44C3}"/>
                </a:ext>
              </a:extLst>
            </p:cNvPr>
            <p:cNvSpPr/>
            <p:nvPr/>
          </p:nvSpPr>
          <p:spPr>
            <a:xfrm>
              <a:off x="6161660" y="2104359"/>
              <a:ext cx="821031" cy="286178"/>
            </a:xfrm>
            <a:prstGeom prst="roundRect">
              <a:avLst>
                <a:gd name="adj" fmla="val 17375"/>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6" name="CuadroTexto 5">
              <a:extLst>
                <a:ext uri="{FF2B5EF4-FFF2-40B4-BE49-F238E27FC236}">
                  <a16:creationId xmlns:a16="http://schemas.microsoft.com/office/drawing/2014/main" id="{6D141C08-D1A8-ECB8-CCA4-365DC2CA3851}"/>
                </a:ext>
              </a:extLst>
            </p:cNvPr>
            <p:cNvSpPr txBox="1"/>
            <p:nvPr/>
          </p:nvSpPr>
          <p:spPr>
            <a:xfrm>
              <a:off x="6161660" y="2115100"/>
              <a:ext cx="821031" cy="261610"/>
            </a:xfrm>
            <a:prstGeom prst="rect">
              <a:avLst/>
            </a:prstGeom>
            <a:noFill/>
            <a:effectLst/>
          </p:spPr>
          <p:txBody>
            <a:bodyPr wrap="square" rtlCol="0">
              <a:spAutoFit/>
            </a:bodyPr>
            <a:lstStyle/>
            <a:p>
              <a:pPr algn="ctr"/>
              <a:r>
                <a:rPr lang="ca-ES" sz="1100" b="1" noProof="0" dirty="0">
                  <a:solidFill>
                    <a:schemeClr val="bg1"/>
                  </a:solidFill>
                  <a:latin typeface="PP Neue Montreal" pitchFamily="2" charset="77"/>
                  <a:ea typeface="PP Neue Montreal" pitchFamily="2" charset="77"/>
                </a:rPr>
                <a:t>+ 8,33%</a:t>
              </a:r>
            </a:p>
          </p:txBody>
        </p:sp>
      </p:grpSp>
      <p:grpSp>
        <p:nvGrpSpPr>
          <p:cNvPr id="34" name="Grupo 33">
            <a:extLst>
              <a:ext uri="{FF2B5EF4-FFF2-40B4-BE49-F238E27FC236}">
                <a16:creationId xmlns:a16="http://schemas.microsoft.com/office/drawing/2014/main" id="{D4151E11-1129-F8DB-7D07-0C2D86A425E5}"/>
              </a:ext>
            </a:extLst>
          </p:cNvPr>
          <p:cNvGrpSpPr/>
          <p:nvPr/>
        </p:nvGrpSpPr>
        <p:grpSpPr>
          <a:xfrm>
            <a:off x="4120506" y="3651237"/>
            <a:ext cx="821031" cy="286178"/>
            <a:chOff x="6161660" y="2104359"/>
            <a:chExt cx="821031" cy="286178"/>
          </a:xfrm>
        </p:grpSpPr>
        <p:sp>
          <p:nvSpPr>
            <p:cNvPr id="46" name="Rectángulo redondeado 45">
              <a:extLst>
                <a:ext uri="{FF2B5EF4-FFF2-40B4-BE49-F238E27FC236}">
                  <a16:creationId xmlns:a16="http://schemas.microsoft.com/office/drawing/2014/main" id="{E6BC36A0-17D3-FE18-8672-B3548929B663}"/>
                </a:ext>
              </a:extLst>
            </p:cNvPr>
            <p:cNvSpPr/>
            <p:nvPr/>
          </p:nvSpPr>
          <p:spPr>
            <a:xfrm>
              <a:off x="6161660" y="2104359"/>
              <a:ext cx="821031" cy="286178"/>
            </a:xfrm>
            <a:prstGeom prst="roundRect">
              <a:avLst>
                <a:gd name="adj" fmla="val 17375"/>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7" name="CuadroTexto 46">
              <a:extLst>
                <a:ext uri="{FF2B5EF4-FFF2-40B4-BE49-F238E27FC236}">
                  <a16:creationId xmlns:a16="http://schemas.microsoft.com/office/drawing/2014/main" id="{9B2FB2F0-F4CB-8517-3B3A-8A738245F9F7}"/>
                </a:ext>
              </a:extLst>
            </p:cNvPr>
            <p:cNvSpPr txBox="1"/>
            <p:nvPr/>
          </p:nvSpPr>
          <p:spPr>
            <a:xfrm>
              <a:off x="6161660" y="2115100"/>
              <a:ext cx="821031" cy="261610"/>
            </a:xfrm>
            <a:prstGeom prst="rect">
              <a:avLst/>
            </a:prstGeom>
            <a:noFill/>
            <a:effectLst/>
          </p:spPr>
          <p:txBody>
            <a:bodyPr wrap="square" rtlCol="0">
              <a:spAutoFit/>
            </a:bodyPr>
            <a:lstStyle/>
            <a:p>
              <a:pPr algn="ctr"/>
              <a:r>
                <a:rPr lang="ca-ES" sz="1100" b="1" noProof="0" dirty="0">
                  <a:solidFill>
                    <a:schemeClr val="bg1"/>
                  </a:solidFill>
                  <a:latin typeface="PP Neue Montreal" pitchFamily="2" charset="77"/>
                  <a:ea typeface="PP Neue Montreal" pitchFamily="2" charset="77"/>
                </a:rPr>
                <a:t>+ 20%</a:t>
              </a:r>
            </a:p>
          </p:txBody>
        </p:sp>
      </p:grpSp>
      <p:grpSp>
        <p:nvGrpSpPr>
          <p:cNvPr id="61" name="Grupo 60">
            <a:extLst>
              <a:ext uri="{FF2B5EF4-FFF2-40B4-BE49-F238E27FC236}">
                <a16:creationId xmlns:a16="http://schemas.microsoft.com/office/drawing/2014/main" id="{7E51C0BE-C95D-988F-A875-30A383C0A49D}"/>
              </a:ext>
            </a:extLst>
          </p:cNvPr>
          <p:cNvGrpSpPr/>
          <p:nvPr/>
        </p:nvGrpSpPr>
        <p:grpSpPr>
          <a:xfrm>
            <a:off x="3085842" y="4184288"/>
            <a:ext cx="821031" cy="286178"/>
            <a:chOff x="3528991" y="2914749"/>
            <a:chExt cx="821031" cy="286178"/>
          </a:xfrm>
        </p:grpSpPr>
        <p:sp>
          <p:nvSpPr>
            <p:cNvPr id="58" name="Rectángulo redondeado 57">
              <a:extLst>
                <a:ext uri="{FF2B5EF4-FFF2-40B4-BE49-F238E27FC236}">
                  <a16:creationId xmlns:a16="http://schemas.microsoft.com/office/drawing/2014/main" id="{3B1C8684-0D53-BC24-29FB-738AB1CAEF1D}"/>
                </a:ext>
              </a:extLst>
            </p:cNvPr>
            <p:cNvSpPr/>
            <p:nvPr/>
          </p:nvSpPr>
          <p:spPr>
            <a:xfrm>
              <a:off x="3528991" y="2914749"/>
              <a:ext cx="821031" cy="286178"/>
            </a:xfrm>
            <a:prstGeom prst="roundRect">
              <a:avLst>
                <a:gd name="adj" fmla="val 17375"/>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60" name="CuadroTexto 59">
              <a:extLst>
                <a:ext uri="{FF2B5EF4-FFF2-40B4-BE49-F238E27FC236}">
                  <a16:creationId xmlns:a16="http://schemas.microsoft.com/office/drawing/2014/main" id="{57525F8C-2350-D942-84AA-6B4DFF88632C}"/>
                </a:ext>
              </a:extLst>
            </p:cNvPr>
            <p:cNvSpPr txBox="1"/>
            <p:nvPr/>
          </p:nvSpPr>
          <p:spPr>
            <a:xfrm>
              <a:off x="3528991" y="2925490"/>
              <a:ext cx="821031" cy="261610"/>
            </a:xfrm>
            <a:prstGeom prst="rect">
              <a:avLst/>
            </a:prstGeom>
            <a:noFill/>
            <a:effectLst/>
          </p:spPr>
          <p:txBody>
            <a:bodyPr wrap="square" rtlCol="0">
              <a:spAutoFit/>
            </a:bodyPr>
            <a:lstStyle/>
            <a:p>
              <a:pPr algn="ctr"/>
              <a:r>
                <a:rPr lang="ca-ES" sz="1100" b="1" noProof="0" dirty="0">
                  <a:solidFill>
                    <a:schemeClr val="bg1"/>
                  </a:solidFill>
                  <a:latin typeface="PP Neue Montreal" pitchFamily="2" charset="77"/>
                  <a:ea typeface="PP Neue Montreal" pitchFamily="2" charset="77"/>
                </a:rPr>
                <a:t>- 20%</a:t>
              </a:r>
            </a:p>
          </p:txBody>
        </p:sp>
      </p:grpSp>
      <p:grpSp>
        <p:nvGrpSpPr>
          <p:cNvPr id="62" name="Grupo 61">
            <a:extLst>
              <a:ext uri="{FF2B5EF4-FFF2-40B4-BE49-F238E27FC236}">
                <a16:creationId xmlns:a16="http://schemas.microsoft.com/office/drawing/2014/main" id="{B8174540-444D-1A16-4857-EE0467C7B16B}"/>
              </a:ext>
            </a:extLst>
          </p:cNvPr>
          <p:cNvGrpSpPr/>
          <p:nvPr/>
        </p:nvGrpSpPr>
        <p:grpSpPr>
          <a:xfrm>
            <a:off x="5470487" y="3899204"/>
            <a:ext cx="821031" cy="286178"/>
            <a:chOff x="3528991" y="2914749"/>
            <a:chExt cx="821031" cy="286178"/>
          </a:xfrm>
        </p:grpSpPr>
        <p:sp>
          <p:nvSpPr>
            <p:cNvPr id="63" name="Rectángulo redondeado 62">
              <a:extLst>
                <a:ext uri="{FF2B5EF4-FFF2-40B4-BE49-F238E27FC236}">
                  <a16:creationId xmlns:a16="http://schemas.microsoft.com/office/drawing/2014/main" id="{B7EB9D1D-8B8B-CCBE-CBD2-227AF3E84EBE}"/>
                </a:ext>
              </a:extLst>
            </p:cNvPr>
            <p:cNvSpPr/>
            <p:nvPr/>
          </p:nvSpPr>
          <p:spPr>
            <a:xfrm>
              <a:off x="3528991" y="2914749"/>
              <a:ext cx="821031" cy="286178"/>
            </a:xfrm>
            <a:prstGeom prst="roundRect">
              <a:avLst>
                <a:gd name="adj" fmla="val 17375"/>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64" name="CuadroTexto 63">
              <a:extLst>
                <a:ext uri="{FF2B5EF4-FFF2-40B4-BE49-F238E27FC236}">
                  <a16:creationId xmlns:a16="http://schemas.microsoft.com/office/drawing/2014/main" id="{7A6AC421-C79D-F3F7-0120-8B4799A9CC70}"/>
                </a:ext>
              </a:extLst>
            </p:cNvPr>
            <p:cNvSpPr txBox="1"/>
            <p:nvPr/>
          </p:nvSpPr>
          <p:spPr>
            <a:xfrm>
              <a:off x="3528991" y="2925490"/>
              <a:ext cx="821031" cy="261610"/>
            </a:xfrm>
            <a:prstGeom prst="rect">
              <a:avLst/>
            </a:prstGeom>
            <a:noFill/>
            <a:effectLst/>
          </p:spPr>
          <p:txBody>
            <a:bodyPr wrap="square" rtlCol="0">
              <a:spAutoFit/>
            </a:bodyPr>
            <a:lstStyle/>
            <a:p>
              <a:pPr algn="ctr"/>
              <a:r>
                <a:rPr lang="ca-ES" sz="1100" b="1" noProof="0" dirty="0">
                  <a:solidFill>
                    <a:schemeClr val="bg1"/>
                  </a:solidFill>
                  <a:latin typeface="PP Neue Montreal" pitchFamily="2" charset="77"/>
                  <a:ea typeface="PP Neue Montreal" pitchFamily="2" charset="77"/>
                </a:rPr>
                <a:t>- 30%</a:t>
              </a:r>
            </a:p>
          </p:txBody>
        </p:sp>
      </p:grpSp>
      <p:sp>
        <p:nvSpPr>
          <p:cNvPr id="66" name="CuadroTexto 65">
            <a:extLst>
              <a:ext uri="{FF2B5EF4-FFF2-40B4-BE49-F238E27FC236}">
                <a16:creationId xmlns:a16="http://schemas.microsoft.com/office/drawing/2014/main" id="{89568C38-16A3-B4EF-CE27-A76302C26C0D}"/>
              </a:ext>
            </a:extLst>
          </p:cNvPr>
          <p:cNvSpPr txBox="1"/>
          <p:nvPr/>
        </p:nvSpPr>
        <p:spPr>
          <a:xfrm>
            <a:off x="2254990" y="1872405"/>
            <a:ext cx="4067249" cy="369332"/>
          </a:xfrm>
          <a:prstGeom prst="rect">
            <a:avLst/>
          </a:prstGeom>
          <a:noFill/>
          <a:effectLst/>
        </p:spPr>
        <p:txBody>
          <a:bodyPr wrap="square" rtlCol="0">
            <a:spAutoFit/>
          </a:bodyPr>
          <a:lstStyle/>
          <a:p>
            <a:pPr algn="ctr"/>
            <a:r>
              <a:rPr lang="ca-ES" sz="1800" b="1" noProof="0" dirty="0">
                <a:latin typeface="PP Neue Montreal" pitchFamily="2" charset="77"/>
                <a:ea typeface="PP Neue Montreal" pitchFamily="2" charset="77"/>
              </a:rPr>
              <a:t>Evolució de la inversió</a:t>
            </a:r>
          </a:p>
        </p:txBody>
      </p:sp>
      <p:sp>
        <p:nvSpPr>
          <p:cNvPr id="67" name="CuadroTexto 66">
            <a:extLst>
              <a:ext uri="{FF2B5EF4-FFF2-40B4-BE49-F238E27FC236}">
                <a16:creationId xmlns:a16="http://schemas.microsoft.com/office/drawing/2014/main" id="{494958D8-919E-0DB7-FCF1-FF7A669B738B}"/>
              </a:ext>
            </a:extLst>
          </p:cNvPr>
          <p:cNvSpPr txBox="1"/>
          <p:nvPr/>
        </p:nvSpPr>
        <p:spPr>
          <a:xfrm>
            <a:off x="2483490" y="3318499"/>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1000</a:t>
            </a:r>
          </a:p>
        </p:txBody>
      </p:sp>
      <p:sp>
        <p:nvSpPr>
          <p:cNvPr id="68" name="CuadroTexto 67">
            <a:extLst>
              <a:ext uri="{FF2B5EF4-FFF2-40B4-BE49-F238E27FC236}">
                <a16:creationId xmlns:a16="http://schemas.microsoft.com/office/drawing/2014/main" id="{7B9435B9-8A92-30E7-DDA8-BDE5079AA4E5}"/>
              </a:ext>
            </a:extLst>
          </p:cNvPr>
          <p:cNvSpPr txBox="1"/>
          <p:nvPr/>
        </p:nvSpPr>
        <p:spPr>
          <a:xfrm>
            <a:off x="3610255" y="3524912"/>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960</a:t>
            </a:r>
          </a:p>
        </p:txBody>
      </p:sp>
      <p:sp>
        <p:nvSpPr>
          <p:cNvPr id="69" name="CuadroTexto 68">
            <a:extLst>
              <a:ext uri="{FF2B5EF4-FFF2-40B4-BE49-F238E27FC236}">
                <a16:creationId xmlns:a16="http://schemas.microsoft.com/office/drawing/2014/main" id="{03D15EF7-46A1-A9F9-560D-2181CF265364}"/>
              </a:ext>
            </a:extLst>
          </p:cNvPr>
          <p:cNvSpPr txBox="1"/>
          <p:nvPr/>
        </p:nvSpPr>
        <p:spPr>
          <a:xfrm>
            <a:off x="4111301" y="3068726"/>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1200</a:t>
            </a:r>
          </a:p>
        </p:txBody>
      </p:sp>
      <p:sp>
        <p:nvSpPr>
          <p:cNvPr id="70" name="CuadroTexto 69">
            <a:extLst>
              <a:ext uri="{FF2B5EF4-FFF2-40B4-BE49-F238E27FC236}">
                <a16:creationId xmlns:a16="http://schemas.microsoft.com/office/drawing/2014/main" id="{816CAB55-7126-F64A-54BD-6549C3438496}"/>
              </a:ext>
            </a:extLst>
          </p:cNvPr>
          <p:cNvSpPr txBox="1"/>
          <p:nvPr/>
        </p:nvSpPr>
        <p:spPr>
          <a:xfrm>
            <a:off x="5338718" y="2831658"/>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1300</a:t>
            </a:r>
          </a:p>
        </p:txBody>
      </p:sp>
      <p:sp>
        <p:nvSpPr>
          <p:cNvPr id="71" name="CuadroTexto 70">
            <a:extLst>
              <a:ext uri="{FF2B5EF4-FFF2-40B4-BE49-F238E27FC236}">
                <a16:creationId xmlns:a16="http://schemas.microsoft.com/office/drawing/2014/main" id="{2B5D3256-A5F4-BA67-4D41-F87FA847C90F}"/>
              </a:ext>
            </a:extLst>
          </p:cNvPr>
          <p:cNvSpPr txBox="1"/>
          <p:nvPr/>
        </p:nvSpPr>
        <p:spPr>
          <a:xfrm>
            <a:off x="5427684" y="3669177"/>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910</a:t>
            </a:r>
          </a:p>
        </p:txBody>
      </p:sp>
      <p:sp>
        <p:nvSpPr>
          <p:cNvPr id="72" name="CuadroTexto 71">
            <a:extLst>
              <a:ext uri="{FF2B5EF4-FFF2-40B4-BE49-F238E27FC236}">
                <a16:creationId xmlns:a16="http://schemas.microsoft.com/office/drawing/2014/main" id="{5F1B62D8-0156-D0B0-9811-237894CE57D7}"/>
              </a:ext>
            </a:extLst>
          </p:cNvPr>
          <p:cNvSpPr txBox="1"/>
          <p:nvPr/>
        </p:nvSpPr>
        <p:spPr>
          <a:xfrm>
            <a:off x="2892747" y="3881265"/>
            <a:ext cx="542284" cy="230832"/>
          </a:xfrm>
          <a:prstGeom prst="rect">
            <a:avLst/>
          </a:prstGeom>
          <a:noFill/>
          <a:effectLst/>
        </p:spPr>
        <p:txBody>
          <a:bodyPr wrap="square" rtlCol="0">
            <a:spAutoFit/>
          </a:bodyPr>
          <a:lstStyle/>
          <a:p>
            <a:pPr algn="ctr"/>
            <a:r>
              <a:rPr lang="ca-ES" sz="900" b="1" noProof="0" dirty="0">
                <a:latin typeface="PP Neue Montreal" pitchFamily="2" charset="77"/>
                <a:ea typeface="PP Neue Montreal" pitchFamily="2" charset="77"/>
              </a:rPr>
              <a:t>800</a:t>
            </a:r>
          </a:p>
        </p:txBody>
      </p:sp>
      <p:pic>
        <p:nvPicPr>
          <p:cNvPr id="73" name="Imagen 72">
            <a:extLst>
              <a:ext uri="{FF2B5EF4-FFF2-40B4-BE49-F238E27FC236}">
                <a16:creationId xmlns:a16="http://schemas.microsoft.com/office/drawing/2014/main" id="{BBF899DB-A2DE-C643-8A76-228F1901C785}"/>
              </a:ext>
            </a:extLst>
          </p:cNvPr>
          <p:cNvPicPr>
            <a:picLocks noChangeAspect="1"/>
          </p:cNvPicPr>
          <p:nvPr/>
        </p:nvPicPr>
        <p:blipFill rotWithShape="1">
          <a:blip r:embed="rId5"/>
          <a:srcRect l="20675" t="-3078" r="-2682" b="16105"/>
          <a:stretch/>
        </p:blipFill>
        <p:spPr>
          <a:xfrm flipH="1">
            <a:off x="6118228" y="597831"/>
            <a:ext cx="3025772" cy="4545666"/>
          </a:xfrm>
          <a:prstGeom prst="rect">
            <a:avLst/>
          </a:prstGeom>
        </p:spPr>
      </p:pic>
      <p:grpSp>
        <p:nvGrpSpPr>
          <p:cNvPr id="2" name="Grupo 1">
            <a:extLst>
              <a:ext uri="{FF2B5EF4-FFF2-40B4-BE49-F238E27FC236}">
                <a16:creationId xmlns:a16="http://schemas.microsoft.com/office/drawing/2014/main" id="{62F405BE-559C-2BB0-56D9-15E4F0B7534F}"/>
              </a:ext>
            </a:extLst>
          </p:cNvPr>
          <p:cNvGrpSpPr/>
          <p:nvPr/>
        </p:nvGrpSpPr>
        <p:grpSpPr>
          <a:xfrm>
            <a:off x="299056" y="365100"/>
            <a:ext cx="1299998" cy="447906"/>
            <a:chOff x="210020" y="376946"/>
            <a:chExt cx="4676942" cy="447906"/>
          </a:xfrm>
        </p:grpSpPr>
        <p:sp>
          <p:nvSpPr>
            <p:cNvPr id="12" name="CuadroTexto 11">
              <a:extLst>
                <a:ext uri="{FF2B5EF4-FFF2-40B4-BE49-F238E27FC236}">
                  <a16:creationId xmlns:a16="http://schemas.microsoft.com/office/drawing/2014/main" id="{B3D5878F-5208-18A2-2DCA-3C2D3AB38460}"/>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7" name="CuadroTexto 16">
              <a:extLst>
                <a:ext uri="{FF2B5EF4-FFF2-40B4-BE49-F238E27FC236}">
                  <a16:creationId xmlns:a16="http://schemas.microsoft.com/office/drawing/2014/main" id="{2F33B3BE-19B9-7A3F-2270-7647E52DA459}"/>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8" name="Grupo 17">
            <a:extLst>
              <a:ext uri="{FF2B5EF4-FFF2-40B4-BE49-F238E27FC236}">
                <a16:creationId xmlns:a16="http://schemas.microsoft.com/office/drawing/2014/main" id="{AA08A63F-7DD8-DB7D-E77D-F4CB55F42ED5}"/>
              </a:ext>
            </a:extLst>
          </p:cNvPr>
          <p:cNvGrpSpPr/>
          <p:nvPr/>
        </p:nvGrpSpPr>
        <p:grpSpPr>
          <a:xfrm>
            <a:off x="239547" y="884830"/>
            <a:ext cx="1367111" cy="2645291"/>
            <a:chOff x="239547" y="884830"/>
            <a:chExt cx="1367111" cy="2645291"/>
          </a:xfrm>
        </p:grpSpPr>
        <p:sp>
          <p:nvSpPr>
            <p:cNvPr id="19" name="CuadroTexto 18">
              <a:hlinkClick r:id="rId6" action="ppaction://hlinksldjump"/>
              <a:extLst>
                <a:ext uri="{FF2B5EF4-FFF2-40B4-BE49-F238E27FC236}">
                  <a16:creationId xmlns:a16="http://schemas.microsoft.com/office/drawing/2014/main" id="{FF47DF2B-56C7-B078-AD0D-46A25E018186}"/>
                </a:ext>
              </a:extLst>
            </p:cNvPr>
            <p:cNvSpPr txBox="1"/>
            <p:nvPr/>
          </p:nvSpPr>
          <p:spPr>
            <a:xfrm>
              <a:off x="239547" y="884830"/>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1" name="CuadroTexto 20">
              <a:hlinkClick r:id="rId7" action="ppaction://hlinksldjump"/>
              <a:extLst>
                <a:ext uri="{FF2B5EF4-FFF2-40B4-BE49-F238E27FC236}">
                  <a16:creationId xmlns:a16="http://schemas.microsoft.com/office/drawing/2014/main" id="{7BAC053E-BB8D-224E-D938-7E51F5FFD03D}"/>
                </a:ext>
              </a:extLst>
            </p:cNvPr>
            <p:cNvSpPr txBox="1"/>
            <p:nvPr/>
          </p:nvSpPr>
          <p:spPr>
            <a:xfrm>
              <a:off x="239547" y="117040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22" name="CuadroTexto 21">
              <a:hlinkClick r:id="rId8" action="ppaction://hlinksldjump"/>
              <a:extLst>
                <a:ext uri="{FF2B5EF4-FFF2-40B4-BE49-F238E27FC236}">
                  <a16:creationId xmlns:a16="http://schemas.microsoft.com/office/drawing/2014/main" id="{34520294-7204-875D-3441-B52BC352AFD2}"/>
                </a:ext>
              </a:extLst>
            </p:cNvPr>
            <p:cNvSpPr txBox="1"/>
            <p:nvPr/>
          </p:nvSpPr>
          <p:spPr>
            <a:xfrm>
              <a:off x="239547" y="1444212"/>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RISC </a:t>
              </a:r>
              <a:r>
                <a:rPr lang="ca-ES" sz="700" b="1" i="1" noProof="0" dirty="0">
                  <a:solidFill>
                    <a:schemeClr val="bg1"/>
                  </a:solidFill>
                  <a:latin typeface="PP Neue Montreal" pitchFamily="2" charset="77"/>
                  <a:ea typeface="PP Neue Montreal" pitchFamily="2" charset="77"/>
                </a:rPr>
                <a:t>VS</a:t>
              </a:r>
              <a:r>
                <a:rPr lang="ca-ES" sz="700" b="1" noProof="0" dirty="0">
                  <a:solidFill>
                    <a:schemeClr val="bg1"/>
                  </a:solidFill>
                  <a:latin typeface="PP Neue Montreal" pitchFamily="2" charset="77"/>
                  <a:ea typeface="PP Neue Montreal" pitchFamily="2" charset="77"/>
                </a:rPr>
                <a:t> RENDIBILITAT</a:t>
              </a:r>
            </a:p>
          </p:txBody>
        </p:sp>
        <p:sp>
          <p:nvSpPr>
            <p:cNvPr id="23" name="CuadroTexto 22">
              <a:hlinkClick r:id="rId9" action="ppaction://hlinksldjump"/>
              <a:extLst>
                <a:ext uri="{FF2B5EF4-FFF2-40B4-BE49-F238E27FC236}">
                  <a16:creationId xmlns:a16="http://schemas.microsoft.com/office/drawing/2014/main" id="{3B1F7DDF-635E-D763-693D-5113D6AA5074}"/>
                </a:ext>
              </a:extLst>
            </p:cNvPr>
            <p:cNvSpPr txBox="1"/>
            <p:nvPr/>
          </p:nvSpPr>
          <p:spPr>
            <a:xfrm>
              <a:off x="239547" y="2868683"/>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4" name="CuadroTexto 23">
              <a:hlinkClick r:id="rId10" action="ppaction://hlinksldjump"/>
              <a:extLst>
                <a:ext uri="{FF2B5EF4-FFF2-40B4-BE49-F238E27FC236}">
                  <a16:creationId xmlns:a16="http://schemas.microsoft.com/office/drawing/2014/main" id="{39C58DE2-D3E5-6C44-A826-713BDC06962F}"/>
                </a:ext>
              </a:extLst>
            </p:cNvPr>
            <p:cNvSpPr txBox="1"/>
            <p:nvPr/>
          </p:nvSpPr>
          <p:spPr>
            <a:xfrm>
              <a:off x="239547" y="323866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5" name="Conector recto 24">
              <a:extLst>
                <a:ext uri="{FF2B5EF4-FFF2-40B4-BE49-F238E27FC236}">
                  <a16:creationId xmlns:a16="http://schemas.microsoft.com/office/drawing/2014/main" id="{2D5C0693-0E6E-E169-EAB4-CF1254857DA0}"/>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9F7C52E0-F3F1-A1A8-1D17-0C2D12005CFB}"/>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631EEC85-6ECD-26D5-7343-9B31EE0CC7D7}"/>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50D94A2D-4DE7-B981-93C0-3BD84B25F79C}"/>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ECA65472-F541-1127-3204-A1F537D60D5F}"/>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0C1BF25-E8AF-D3AC-D46B-53CC7B33F3F1}"/>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a:hlinkClick r:id="rId11" action="ppaction://hlinksldjump"/>
              <a:extLst>
                <a:ext uri="{FF2B5EF4-FFF2-40B4-BE49-F238E27FC236}">
                  <a16:creationId xmlns:a16="http://schemas.microsoft.com/office/drawing/2014/main" id="{FE2DC9BE-BE5D-378E-DEE0-A3CF9B13D72D}"/>
                </a:ext>
              </a:extLst>
            </p:cNvPr>
            <p:cNvSpPr txBox="1"/>
            <p:nvPr/>
          </p:nvSpPr>
          <p:spPr>
            <a:xfrm>
              <a:off x="239547" y="1573445"/>
              <a:ext cx="109808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Els perfils de risc</a:t>
              </a:r>
            </a:p>
          </p:txBody>
        </p:sp>
        <p:sp>
          <p:nvSpPr>
            <p:cNvPr id="40" name="CuadroTexto 39">
              <a:hlinkClick r:id="rId11" action="ppaction://hlinksldjump"/>
              <a:extLst>
                <a:ext uri="{FF2B5EF4-FFF2-40B4-BE49-F238E27FC236}">
                  <a16:creationId xmlns:a16="http://schemas.microsoft.com/office/drawing/2014/main" id="{FCBC0EE8-ADDE-CD98-0F3D-B2CB91781FCF}"/>
                </a:ext>
              </a:extLst>
            </p:cNvPr>
            <p:cNvSpPr txBox="1"/>
            <p:nvPr/>
          </p:nvSpPr>
          <p:spPr>
            <a:xfrm>
              <a:off x="424734" y="1729562"/>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Perfil de l’inversor</a:t>
              </a:r>
            </a:p>
          </p:txBody>
        </p:sp>
        <p:sp>
          <p:nvSpPr>
            <p:cNvPr id="41" name="CuadroTexto 40">
              <a:hlinkClick r:id="rId12" action="ppaction://hlinksldjump"/>
              <a:extLst>
                <a:ext uri="{FF2B5EF4-FFF2-40B4-BE49-F238E27FC236}">
                  <a16:creationId xmlns:a16="http://schemas.microsoft.com/office/drawing/2014/main" id="{17B4143E-E959-1623-F305-7BA6D421D282}"/>
                </a:ext>
              </a:extLst>
            </p:cNvPr>
            <p:cNvSpPr txBox="1"/>
            <p:nvPr/>
          </p:nvSpPr>
          <p:spPr>
            <a:xfrm>
              <a:off x="424734" y="1876758"/>
              <a:ext cx="869228" cy="307777"/>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Avantatges i inconvenients</a:t>
              </a:r>
            </a:p>
          </p:txBody>
        </p:sp>
        <p:sp>
          <p:nvSpPr>
            <p:cNvPr id="42" name="CuadroTexto 41">
              <a:hlinkClick r:id="rId13" action="ppaction://hlinksldjump"/>
              <a:extLst>
                <a:ext uri="{FF2B5EF4-FFF2-40B4-BE49-F238E27FC236}">
                  <a16:creationId xmlns:a16="http://schemas.microsoft.com/office/drawing/2014/main" id="{8CD875E4-8691-C0E6-0E11-887842336BAD}"/>
                </a:ext>
              </a:extLst>
            </p:cNvPr>
            <p:cNvSpPr txBox="1"/>
            <p:nvPr/>
          </p:nvSpPr>
          <p:spPr>
            <a:xfrm>
              <a:off x="424734" y="2117870"/>
              <a:ext cx="869228"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 conclusions</a:t>
              </a:r>
            </a:p>
          </p:txBody>
        </p:sp>
        <p:sp>
          <p:nvSpPr>
            <p:cNvPr id="44" name="CuadroTexto 43">
              <a:hlinkClick r:id="rId14" action="ppaction://hlinksldjump"/>
              <a:extLst>
                <a:ext uri="{FF2B5EF4-FFF2-40B4-BE49-F238E27FC236}">
                  <a16:creationId xmlns:a16="http://schemas.microsoft.com/office/drawing/2014/main" id="{5E29AC3B-016F-4D65-0E97-A3B6A22884EF}"/>
                </a:ext>
              </a:extLst>
            </p:cNvPr>
            <p:cNvSpPr txBox="1"/>
            <p:nvPr/>
          </p:nvSpPr>
          <p:spPr>
            <a:xfrm>
              <a:off x="424734" y="2251684"/>
              <a:ext cx="986632"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Nivells de risc en el productes d’inversió</a:t>
              </a:r>
            </a:p>
          </p:txBody>
        </p:sp>
        <p:sp>
          <p:nvSpPr>
            <p:cNvPr id="45" name="CuadroTexto 44">
              <a:hlinkClick r:id="rId15" action="ppaction://hlinksldjump"/>
              <a:extLst>
                <a:ext uri="{FF2B5EF4-FFF2-40B4-BE49-F238E27FC236}">
                  <a16:creationId xmlns:a16="http://schemas.microsoft.com/office/drawing/2014/main" id="{3E9908E1-1DBE-8420-2C98-8071503ED2A8}"/>
                </a:ext>
              </a:extLst>
            </p:cNvPr>
            <p:cNvSpPr txBox="1"/>
            <p:nvPr/>
          </p:nvSpPr>
          <p:spPr>
            <a:xfrm>
              <a:off x="239547" y="2528235"/>
              <a:ext cx="922144" cy="200055"/>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rPr>
                <a:t>Pèrdues</a:t>
              </a:r>
              <a:endParaRPr lang="ca-ES" sz="700" noProof="0" dirty="0">
                <a:solidFill>
                  <a:schemeClr val="bg1"/>
                </a:solidFill>
                <a:latin typeface="PP Neue Montreal Book" pitchFamily="2" charset="77"/>
              </a:endParaRPr>
            </a:p>
          </p:txBody>
        </p:sp>
        <p:sp>
          <p:nvSpPr>
            <p:cNvPr id="57" name="CuadroTexto 56">
              <a:hlinkClick r:id="rId16" action="ppaction://hlinksldjump"/>
              <a:extLst>
                <a:ext uri="{FF2B5EF4-FFF2-40B4-BE49-F238E27FC236}">
                  <a16:creationId xmlns:a16="http://schemas.microsoft.com/office/drawing/2014/main" id="{C938D805-B287-92BE-04CF-AD970CAC661B}"/>
                </a:ext>
              </a:extLst>
            </p:cNvPr>
            <p:cNvSpPr txBox="1"/>
            <p:nvPr/>
          </p:nvSpPr>
          <p:spPr>
            <a:xfrm>
              <a:off x="239547" y="2648668"/>
              <a:ext cx="92214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Rendibilitat</a:t>
              </a:r>
            </a:p>
          </p:txBody>
        </p:sp>
        <p:sp>
          <p:nvSpPr>
            <p:cNvPr id="59" name="Elipse 58">
              <a:extLst>
                <a:ext uri="{FF2B5EF4-FFF2-40B4-BE49-F238E27FC236}">
                  <a16:creationId xmlns:a16="http://schemas.microsoft.com/office/drawing/2014/main" id="{7D67647C-87A1-E960-297B-189A778CDAD7}"/>
                </a:ext>
              </a:extLst>
            </p:cNvPr>
            <p:cNvSpPr/>
            <p:nvPr/>
          </p:nvSpPr>
          <p:spPr>
            <a:xfrm>
              <a:off x="1337631" y="269905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937294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ca-ES" sz="1800" b="1" noProof="0" dirty="0">
                <a:solidFill>
                  <a:srgbClr val="0072C2"/>
                </a:solidFill>
                <a:latin typeface="PP Neue Montreal" pitchFamily="2" charset="77"/>
                <a:ea typeface="PP Neue Montreal" pitchFamily="2" charset="77"/>
              </a:rPr>
              <a:t>Dipòsits, bons, accions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Estalvi i inversió</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101737" y="3072282"/>
            <a:ext cx="3662981"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Risc </a:t>
            </a:r>
            <a:r>
              <a:rPr lang="ca-ES" sz="1800" i="1" noProof="0" dirty="0" err="1">
                <a:solidFill>
                  <a:schemeClr val="bg1"/>
                </a:solidFill>
                <a:latin typeface="PP Neue Montreal Book" pitchFamily="2" charset="77"/>
                <a:ea typeface="PP Neue Montreal Book" pitchFamily="2" charset="77"/>
              </a:rPr>
              <a:t>vs</a:t>
            </a:r>
            <a:r>
              <a:rPr lang="ca-ES" sz="1800" noProof="0" dirty="0">
                <a:solidFill>
                  <a:schemeClr val="bg1"/>
                </a:solidFill>
                <a:latin typeface="PP Neue Montreal Book" pitchFamily="2" charset="77"/>
                <a:ea typeface="PP Neue Montreal Book" pitchFamily="2" charset="77"/>
              </a:rPr>
              <a:t> rendibilitat</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10786" t="1175" r="26762" b="33050"/>
          <a:stretch/>
        </p:blipFill>
        <p:spPr>
          <a:xfrm>
            <a:off x="1412411" y="222287"/>
            <a:ext cx="3114283" cy="4921203"/>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parlarem</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Avui</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23254" y="3789121"/>
            <a:ext cx="245775"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6" name="CuadroTexto 5">
            <a:extLst>
              <a:ext uri="{FF2B5EF4-FFF2-40B4-BE49-F238E27FC236}">
                <a16:creationId xmlns:a16="http://schemas.microsoft.com/office/drawing/2014/main" id="{887B5C17-AC64-D6B6-DD43-A09CDB5F6E6D}"/>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5" name="Grupo 4">
            <a:extLst>
              <a:ext uri="{FF2B5EF4-FFF2-40B4-BE49-F238E27FC236}">
                <a16:creationId xmlns:a16="http://schemas.microsoft.com/office/drawing/2014/main" id="{87E96519-759A-BED7-96F9-5C0AC02779D4}"/>
              </a:ext>
            </a:extLst>
          </p:cNvPr>
          <p:cNvGrpSpPr/>
          <p:nvPr/>
        </p:nvGrpSpPr>
        <p:grpSpPr>
          <a:xfrm>
            <a:off x="299056" y="365100"/>
            <a:ext cx="1299998" cy="447906"/>
            <a:chOff x="210020" y="376946"/>
            <a:chExt cx="4676942" cy="447906"/>
          </a:xfrm>
        </p:grpSpPr>
        <p:sp>
          <p:nvSpPr>
            <p:cNvPr id="11" name="CuadroTexto 10">
              <a:extLst>
                <a:ext uri="{FF2B5EF4-FFF2-40B4-BE49-F238E27FC236}">
                  <a16:creationId xmlns:a16="http://schemas.microsoft.com/office/drawing/2014/main" id="{28D14A6F-E839-C856-95D7-2272697FD2E1}"/>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2" name="CuadroTexto 11">
              <a:extLst>
                <a:ext uri="{FF2B5EF4-FFF2-40B4-BE49-F238E27FC236}">
                  <a16:creationId xmlns:a16="http://schemas.microsoft.com/office/drawing/2014/main" id="{68AE7672-3D52-65FA-5B36-1F94D847A641}"/>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8" name="Grupo 27">
            <a:extLst>
              <a:ext uri="{FF2B5EF4-FFF2-40B4-BE49-F238E27FC236}">
                <a16:creationId xmlns:a16="http://schemas.microsoft.com/office/drawing/2014/main" id="{ECB1C1ED-55DB-B773-C296-221ED85BFE0F}"/>
              </a:ext>
            </a:extLst>
          </p:cNvPr>
          <p:cNvGrpSpPr/>
          <p:nvPr/>
        </p:nvGrpSpPr>
        <p:grpSpPr>
          <a:xfrm>
            <a:off x="239547" y="884830"/>
            <a:ext cx="1367111" cy="1499789"/>
            <a:chOff x="239547" y="1370936"/>
            <a:chExt cx="1367111" cy="1499789"/>
          </a:xfrm>
        </p:grpSpPr>
        <p:sp>
          <p:nvSpPr>
            <p:cNvPr id="29" name="CuadroTexto 28">
              <a:hlinkClick r:id="rId8" action="ppaction://hlinksldjump"/>
              <a:extLst>
                <a:ext uri="{FF2B5EF4-FFF2-40B4-BE49-F238E27FC236}">
                  <a16:creationId xmlns:a16="http://schemas.microsoft.com/office/drawing/2014/main" id="{B6A24F4A-0F6F-0496-355C-F9BA853EC353}"/>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0" name="CuadroTexto 29">
              <a:hlinkClick r:id="rId4" action="ppaction://hlinksldjump"/>
              <a:extLst>
                <a:ext uri="{FF2B5EF4-FFF2-40B4-BE49-F238E27FC236}">
                  <a16:creationId xmlns:a16="http://schemas.microsoft.com/office/drawing/2014/main" id="{B523EF02-FAF0-EE45-2172-020797A05BFF}"/>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ESTALVI I INVERSIÓ</a:t>
              </a:r>
            </a:p>
          </p:txBody>
        </p:sp>
        <p:sp>
          <p:nvSpPr>
            <p:cNvPr id="32" name="CuadroTexto 31">
              <a:hlinkClick r:id="rId5" action="ppaction://hlinksldjump"/>
              <a:extLst>
                <a:ext uri="{FF2B5EF4-FFF2-40B4-BE49-F238E27FC236}">
                  <a16:creationId xmlns:a16="http://schemas.microsoft.com/office/drawing/2014/main" id="{9AFA516D-A052-9BB3-AF46-B133FA4E75A2}"/>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RISC </a:t>
              </a:r>
              <a:r>
                <a:rPr lang="ca-ES" sz="700" b="1" noProof="0" dirty="0" err="1">
                  <a:solidFill>
                    <a:schemeClr val="bg1">
                      <a:alpha val="50000"/>
                    </a:schemeClr>
                  </a:solidFill>
                  <a:latin typeface="PP Neue Montreal" pitchFamily="2" charset="77"/>
                </a:rPr>
                <a:t>vs</a:t>
              </a:r>
              <a:r>
                <a:rPr lang="ca-ES" sz="700" b="1" noProof="0" dirty="0">
                  <a:solidFill>
                    <a:schemeClr val="bg1">
                      <a:alpha val="50000"/>
                    </a:schemeClr>
                  </a:solidFill>
                  <a:latin typeface="PP Neue Montreal" pitchFamily="2" charset="77"/>
                </a:rPr>
                <a:t> RENDIBILITAT</a:t>
              </a:r>
            </a:p>
          </p:txBody>
        </p:sp>
        <p:sp>
          <p:nvSpPr>
            <p:cNvPr id="33" name="CuadroTexto 32">
              <a:hlinkClick r:id="rId3" action="ppaction://hlinksldjump"/>
              <a:extLst>
                <a:ext uri="{FF2B5EF4-FFF2-40B4-BE49-F238E27FC236}">
                  <a16:creationId xmlns:a16="http://schemas.microsoft.com/office/drawing/2014/main" id="{C998BA1D-C82C-072F-EE76-FE3A5117F3E6}"/>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rPr>
                <a:t>DIPÒSITS, BONS I ACCIONS</a:t>
              </a:r>
            </a:p>
          </p:txBody>
        </p:sp>
        <p:sp>
          <p:nvSpPr>
            <p:cNvPr id="34" name="CuadroTexto 33">
              <a:hlinkClick r:id="rId9" action="ppaction://hlinksldjump"/>
              <a:extLst>
                <a:ext uri="{FF2B5EF4-FFF2-40B4-BE49-F238E27FC236}">
                  <a16:creationId xmlns:a16="http://schemas.microsoft.com/office/drawing/2014/main" id="{589A3967-2BE0-4981-A761-AB532E2AD5DC}"/>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35" name="Conector recto 34">
              <a:extLst>
                <a:ext uri="{FF2B5EF4-FFF2-40B4-BE49-F238E27FC236}">
                  <a16:creationId xmlns:a16="http://schemas.microsoft.com/office/drawing/2014/main" id="{E875F8AB-B751-A423-2BDB-0A431480FF1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B5C57F1-4BF6-DAB4-4500-F4DC0302BDCB}"/>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BE6E99BD-8669-0994-EBD8-3A0844FC322A}"/>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6C8AA212-E232-A173-DF18-7A7C4BB58314}"/>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36B8665F-E47C-2F74-617D-91383CCDB1F8}"/>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A12D33A8-628A-18F5-E0C8-6E42F6ED3827}"/>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9465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5064028" y="1538628"/>
            <a:ext cx="3653171"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9500" b="1" spc="-400" noProof="0" dirty="0">
                <a:solidFill>
                  <a:schemeClr val="bg1"/>
                </a:solidFill>
                <a:latin typeface="PP Neue Montreal" pitchFamily="2" charset="77"/>
                <a:ea typeface="PP Neue Montreal" pitchFamily="2" charset="77"/>
              </a:rPr>
              <a:t>que no </a:t>
            </a:r>
          </a:p>
        </p:txBody>
      </p:sp>
      <p:sp>
        <p:nvSpPr>
          <p:cNvPr id="37" name="CuadroTexto 36">
            <a:extLst>
              <a:ext uri="{FF2B5EF4-FFF2-40B4-BE49-F238E27FC236}">
                <a16:creationId xmlns:a16="http://schemas.microsoft.com/office/drawing/2014/main" id="{DBED9067-78D5-79B7-6BB0-66E889498418}"/>
              </a:ext>
            </a:extLst>
          </p:cNvPr>
          <p:cNvSpPr txBox="1"/>
          <p:nvPr/>
        </p:nvSpPr>
        <p:spPr>
          <a:xfrm>
            <a:off x="5175028" y="3840512"/>
            <a:ext cx="3380439" cy="369332"/>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sym typeface="Open Sauce" charset="0"/>
              </a:rPr>
              <a:t>Què li recomanaries?</a:t>
            </a:r>
            <a:endParaRPr lang="ca-ES" sz="1800" b="1" noProof="0" dirty="0">
              <a:solidFill>
                <a:schemeClr val="bg1"/>
              </a:solidFill>
              <a:latin typeface="PP Neue Montreal" pitchFamily="2" charset="77"/>
            </a:endParaRPr>
          </a:p>
        </p:txBody>
      </p:sp>
      <p:sp>
        <p:nvSpPr>
          <p:cNvPr id="4" name="CuadroTexto 3">
            <a:extLst>
              <a:ext uri="{FF2B5EF4-FFF2-40B4-BE49-F238E27FC236}">
                <a16:creationId xmlns:a16="http://schemas.microsoft.com/office/drawing/2014/main" id="{5C7ED52B-54AD-47D7-36E4-C36932D853FD}"/>
              </a:ext>
            </a:extLst>
          </p:cNvPr>
          <p:cNvSpPr txBox="1"/>
          <p:nvPr/>
        </p:nvSpPr>
        <p:spPr>
          <a:xfrm>
            <a:off x="4181310" y="2470906"/>
            <a:ext cx="4637226"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9500" b="1" spc="-400" noProof="0" dirty="0">
                <a:solidFill>
                  <a:schemeClr val="bg1"/>
                </a:solidFill>
                <a:latin typeface="PP Neue Montreal" pitchFamily="2" charset="77"/>
                <a:ea typeface="PP Neue Montreal" pitchFamily="2" charset="77"/>
              </a:rPr>
              <a:t>necessita </a:t>
            </a:r>
          </a:p>
        </p:txBody>
      </p:sp>
      <p:sp>
        <p:nvSpPr>
          <p:cNvPr id="5" name="CuadroTexto 4">
            <a:extLst>
              <a:ext uri="{FF2B5EF4-FFF2-40B4-BE49-F238E27FC236}">
                <a16:creationId xmlns:a16="http://schemas.microsoft.com/office/drawing/2014/main" id="{384E2137-C9CA-3D1A-9572-C0581B03B963}"/>
              </a:ext>
            </a:extLst>
          </p:cNvPr>
          <p:cNvSpPr txBox="1"/>
          <p:nvPr/>
        </p:nvSpPr>
        <p:spPr>
          <a:xfrm>
            <a:off x="4444379" y="1356517"/>
            <a:ext cx="4111088" cy="646331"/>
          </a:xfrm>
          <a:prstGeom prst="rect">
            <a:avLst/>
          </a:prstGeom>
        </p:spPr>
        <p:txBody>
          <a:bodyPr wrap="square" rtlCol="0">
            <a:spAutoFit/>
          </a:bodyPr>
          <a:lstStyle/>
          <a:p>
            <a:pPr algn="r"/>
            <a:r>
              <a:rPr lang="ca-ES" sz="1800" b="1" noProof="0" dirty="0">
                <a:solidFill>
                  <a:schemeClr val="bg1"/>
                </a:solidFill>
                <a:latin typeface="PP Neue Montreal" pitchFamily="2" charset="77"/>
                <a:sym typeface="Open Sauce" charset="0"/>
              </a:rPr>
              <a:t>Imagina que un amic et demana diners prestats per comprar alguna cosa</a:t>
            </a:r>
            <a:endParaRPr lang="ca-ES" sz="1800" b="1" noProof="0" dirty="0">
              <a:solidFill>
                <a:schemeClr val="bg1"/>
              </a:solidFill>
              <a:latin typeface="PP Neue Montreal" pitchFamily="2" charset="77"/>
            </a:endParaRPr>
          </a:p>
        </p:txBody>
      </p:sp>
      <p:pic>
        <p:nvPicPr>
          <p:cNvPr id="2" name="Imagen 1">
            <a:extLst>
              <a:ext uri="{FF2B5EF4-FFF2-40B4-BE49-F238E27FC236}">
                <a16:creationId xmlns:a16="http://schemas.microsoft.com/office/drawing/2014/main" id="{98817206-4CDB-9C55-FE67-E0688231622E}"/>
              </a:ext>
            </a:extLst>
          </p:cNvPr>
          <p:cNvPicPr>
            <a:picLocks noChangeAspect="1"/>
          </p:cNvPicPr>
          <p:nvPr/>
        </p:nvPicPr>
        <p:blipFill rotWithShape="1">
          <a:blip r:embed="rId3"/>
          <a:srcRect l="13938" t="7519" r="-13938" b="16717"/>
          <a:stretch/>
        </p:blipFill>
        <p:spPr>
          <a:xfrm>
            <a:off x="971217" y="45722"/>
            <a:ext cx="4637227" cy="5097778"/>
          </a:xfrm>
          <a:prstGeom prst="rect">
            <a:avLst/>
          </a:prstGeom>
        </p:spPr>
      </p:pic>
      <p:sp>
        <p:nvSpPr>
          <p:cNvPr id="3" name="CuadroTexto 2">
            <a:extLst>
              <a:ext uri="{FF2B5EF4-FFF2-40B4-BE49-F238E27FC236}">
                <a16:creationId xmlns:a16="http://schemas.microsoft.com/office/drawing/2014/main" id="{6A40E7B1-CE82-80DB-0C1F-2AA7960875D2}"/>
              </a:ext>
            </a:extLst>
          </p:cNvPr>
          <p:cNvSpPr txBox="1"/>
          <p:nvPr/>
        </p:nvSpPr>
        <p:spPr>
          <a:xfrm>
            <a:off x="210020" y="4270192"/>
            <a:ext cx="1479080"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REPTE</a:t>
            </a:r>
          </a:p>
        </p:txBody>
      </p:sp>
      <p:sp>
        <p:nvSpPr>
          <p:cNvPr id="6" name="CuadroTexto 5">
            <a:extLst>
              <a:ext uri="{FF2B5EF4-FFF2-40B4-BE49-F238E27FC236}">
                <a16:creationId xmlns:a16="http://schemas.microsoft.com/office/drawing/2014/main" id="{8B2D5CFC-3529-37F2-83CD-ECF7435A4D64}"/>
              </a:ext>
            </a:extLst>
          </p:cNvPr>
          <p:cNvSpPr txBox="1"/>
          <p:nvPr/>
        </p:nvSpPr>
        <p:spPr>
          <a:xfrm>
            <a:off x="210020" y="4512243"/>
            <a:ext cx="1479080" cy="276999"/>
          </a:xfrm>
          <a:prstGeom prst="rect">
            <a:avLst/>
          </a:prstGeom>
          <a:noFill/>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INICIAL</a:t>
            </a:r>
          </a:p>
        </p:txBody>
      </p:sp>
      <p:grpSp>
        <p:nvGrpSpPr>
          <p:cNvPr id="13" name="Grupo 12">
            <a:extLst>
              <a:ext uri="{FF2B5EF4-FFF2-40B4-BE49-F238E27FC236}">
                <a16:creationId xmlns:a16="http://schemas.microsoft.com/office/drawing/2014/main" id="{39E48B6A-586C-0EB2-77E0-83668FF4928F}"/>
              </a:ext>
            </a:extLst>
          </p:cNvPr>
          <p:cNvGrpSpPr/>
          <p:nvPr/>
        </p:nvGrpSpPr>
        <p:grpSpPr>
          <a:xfrm>
            <a:off x="239547" y="884830"/>
            <a:ext cx="1367111" cy="1825396"/>
            <a:chOff x="239547" y="1370936"/>
            <a:chExt cx="1367111" cy="1825396"/>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98212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2255925"/>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18" name="CuadroTexto 17">
              <a:hlinkClick r:id="rId7" action="ppaction://hlinksldjump"/>
              <a:extLst>
                <a:ext uri="{FF2B5EF4-FFF2-40B4-BE49-F238E27FC236}">
                  <a16:creationId xmlns:a16="http://schemas.microsoft.com/office/drawing/2014/main" id="{4DDEB1BE-71F5-869B-6C18-DB28256731FA}"/>
                </a:ext>
              </a:extLst>
            </p:cNvPr>
            <p:cNvSpPr txBox="1"/>
            <p:nvPr/>
          </p:nvSpPr>
          <p:spPr>
            <a:xfrm>
              <a:off x="239547" y="2534894"/>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19" name="CuadroTexto 18">
              <a:hlinkClick r:id="rId8" action="ppaction://hlinksldjump"/>
              <a:extLst>
                <a:ext uri="{FF2B5EF4-FFF2-40B4-BE49-F238E27FC236}">
                  <a16:creationId xmlns:a16="http://schemas.microsoft.com/office/drawing/2014/main" id="{7488BDB8-0420-E6F1-3771-03DF322461E2}"/>
                </a:ext>
              </a:extLst>
            </p:cNvPr>
            <p:cNvSpPr txBox="1"/>
            <p:nvPr/>
          </p:nvSpPr>
          <p:spPr>
            <a:xfrm>
              <a:off x="239547" y="290487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92010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319633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hlinkClick r:id="rId4" action="ppaction://hlinksldjump"/>
              <a:extLst>
                <a:ext uri="{FF2B5EF4-FFF2-40B4-BE49-F238E27FC236}">
                  <a16:creationId xmlns:a16="http://schemas.microsoft.com/office/drawing/2014/main" id="{AA4585EA-5789-3090-BE60-2540D039B4C2}"/>
                </a:ext>
              </a:extLst>
            </p:cNvPr>
            <p:cNvSpPr txBox="1"/>
            <p:nvPr/>
          </p:nvSpPr>
          <p:spPr>
            <a:xfrm>
              <a:off x="239547" y="1547148"/>
              <a:ext cx="993941" cy="307777"/>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Repte inicial</a:t>
              </a:r>
            </a:p>
            <a:p>
              <a:r>
                <a:rPr lang="ca-ES" sz="700" noProof="0" dirty="0">
                  <a:solidFill>
                    <a:schemeClr val="bg1"/>
                  </a:solidFill>
                  <a:latin typeface="PP Neue Montreal Book" pitchFamily="2" charset="77"/>
                  <a:ea typeface="PP Neue Montreal Book" pitchFamily="2" charset="77"/>
                </a:rPr>
                <a:t>Comencem?</a:t>
              </a:r>
            </a:p>
          </p:txBody>
        </p:sp>
        <p:sp>
          <p:nvSpPr>
            <p:cNvPr id="39" name="Elipse 38">
              <a:extLst>
                <a:ext uri="{FF2B5EF4-FFF2-40B4-BE49-F238E27FC236}">
                  <a16:creationId xmlns:a16="http://schemas.microsoft.com/office/drawing/2014/main" id="{6FCCCBAF-4D79-DE9F-56DE-42EBECE8B73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pic>
        <p:nvPicPr>
          <p:cNvPr id="7" name="Imagen 6">
            <a:extLst>
              <a:ext uri="{FF2B5EF4-FFF2-40B4-BE49-F238E27FC236}">
                <a16:creationId xmlns:a16="http://schemas.microsoft.com/office/drawing/2014/main" id="{6F3236B5-B284-6E09-6A75-E23513997807}"/>
              </a:ext>
            </a:extLst>
          </p:cNvPr>
          <p:cNvPicPr>
            <a:picLocks noChangeAspect="1"/>
          </p:cNvPicPr>
          <p:nvPr/>
        </p:nvPicPr>
        <p:blipFill>
          <a:blip r:embed="rId9"/>
          <a:srcRect/>
          <a:stretch/>
        </p:blipFill>
        <p:spPr>
          <a:xfrm>
            <a:off x="251121" y="3991418"/>
            <a:ext cx="283244" cy="288300"/>
          </a:xfrm>
          <a:prstGeom prst="rect">
            <a:avLst/>
          </a:prstGeom>
        </p:spPr>
      </p:pic>
      <p:sp>
        <p:nvSpPr>
          <p:cNvPr id="9" name="CuadroTexto 8">
            <a:extLst>
              <a:ext uri="{FF2B5EF4-FFF2-40B4-BE49-F238E27FC236}">
                <a16:creationId xmlns:a16="http://schemas.microsoft.com/office/drawing/2014/main" id="{2BDE6D34-AED8-89C7-2D81-3DA77075245D}"/>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12" name="Grupo 11">
            <a:extLst>
              <a:ext uri="{FF2B5EF4-FFF2-40B4-BE49-F238E27FC236}">
                <a16:creationId xmlns:a16="http://schemas.microsoft.com/office/drawing/2014/main" id="{0E15543D-F5BB-D36D-EDF4-9EDCDBEFC599}"/>
              </a:ext>
            </a:extLst>
          </p:cNvPr>
          <p:cNvGrpSpPr/>
          <p:nvPr/>
        </p:nvGrpSpPr>
        <p:grpSpPr>
          <a:xfrm>
            <a:off x="299056" y="365100"/>
            <a:ext cx="1299998" cy="447906"/>
            <a:chOff x="210020" y="376946"/>
            <a:chExt cx="4676942" cy="447906"/>
          </a:xfrm>
        </p:grpSpPr>
        <p:sp>
          <p:nvSpPr>
            <p:cNvPr id="20" name="CuadroTexto 19">
              <a:extLst>
                <a:ext uri="{FF2B5EF4-FFF2-40B4-BE49-F238E27FC236}">
                  <a16:creationId xmlns:a16="http://schemas.microsoft.com/office/drawing/2014/main" id="{EBDBDD44-A2C9-C902-8299-BF46E85BA2F5}"/>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7" name="CuadroTexto 26">
              <a:extLst>
                <a:ext uri="{FF2B5EF4-FFF2-40B4-BE49-F238E27FC236}">
                  <a16:creationId xmlns:a16="http://schemas.microsoft.com/office/drawing/2014/main" id="{91BE796B-0B42-6DB5-B8A8-3D44873055B6}"/>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spTree>
    <p:extLst>
      <p:ext uri="{BB962C8B-B14F-4D97-AF65-F5344CB8AC3E}">
        <p14:creationId xmlns:p14="http://schemas.microsoft.com/office/powerpoint/2010/main" val="377619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 name="CuadroTexto 6">
            <a:extLst>
              <a:ext uri="{FF2B5EF4-FFF2-40B4-BE49-F238E27FC236}">
                <a16:creationId xmlns:a16="http://schemas.microsoft.com/office/drawing/2014/main" id="{B6362538-FD84-3D5D-139A-6868F516E697}"/>
              </a:ext>
            </a:extLst>
          </p:cNvPr>
          <p:cNvSpPr txBox="1"/>
          <p:nvPr/>
        </p:nvSpPr>
        <p:spPr>
          <a:xfrm>
            <a:off x="3932809" y="483787"/>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Cas pràctic</a:t>
            </a:r>
          </a:p>
        </p:txBody>
      </p:sp>
      <p:sp>
        <p:nvSpPr>
          <p:cNvPr id="9" name="CuadroTexto 8">
            <a:extLst>
              <a:ext uri="{FF2B5EF4-FFF2-40B4-BE49-F238E27FC236}">
                <a16:creationId xmlns:a16="http://schemas.microsoft.com/office/drawing/2014/main" id="{28129C2C-B3B7-9209-CC41-84CA2BA17DF9}"/>
              </a:ext>
            </a:extLst>
          </p:cNvPr>
          <p:cNvSpPr txBox="1"/>
          <p:nvPr/>
        </p:nvSpPr>
        <p:spPr>
          <a:xfrm>
            <a:off x="5717569" y="4044106"/>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72 MM €</a:t>
            </a:r>
          </a:p>
        </p:txBody>
      </p:sp>
      <p:sp>
        <p:nvSpPr>
          <p:cNvPr id="11" name="CuadroTexto 10">
            <a:extLst>
              <a:ext uri="{FF2B5EF4-FFF2-40B4-BE49-F238E27FC236}">
                <a16:creationId xmlns:a16="http://schemas.microsoft.com/office/drawing/2014/main" id="{C057A3BD-3828-C9EE-E5F9-45786992D723}"/>
              </a:ext>
            </a:extLst>
          </p:cNvPr>
          <p:cNvSpPr txBox="1"/>
          <p:nvPr/>
        </p:nvSpPr>
        <p:spPr>
          <a:xfrm>
            <a:off x="5669254" y="3873813"/>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Emissió de bons </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49" name="Imagen 48">
            <a:extLst>
              <a:ext uri="{FF2B5EF4-FFF2-40B4-BE49-F238E27FC236}">
                <a16:creationId xmlns:a16="http://schemas.microsoft.com/office/drawing/2014/main" id="{BA40683E-D3B0-0120-CAE8-D80D82611561}"/>
              </a:ext>
            </a:extLst>
          </p:cNvPr>
          <p:cNvPicPr>
            <a:picLocks noChangeAspect="1"/>
          </p:cNvPicPr>
          <p:nvPr/>
        </p:nvPicPr>
        <p:blipFill>
          <a:blip r:embed="rId4"/>
          <a:stretch>
            <a:fillRect/>
          </a:stretch>
        </p:blipFill>
        <p:spPr>
          <a:xfrm>
            <a:off x="5938664" y="3540564"/>
            <a:ext cx="406582" cy="275895"/>
          </a:xfrm>
          <a:prstGeom prst="rect">
            <a:avLst/>
          </a:prstGeom>
        </p:spPr>
      </p:pic>
      <p:sp>
        <p:nvSpPr>
          <p:cNvPr id="50" name="CuadroTexto 49">
            <a:extLst>
              <a:ext uri="{FF2B5EF4-FFF2-40B4-BE49-F238E27FC236}">
                <a16:creationId xmlns:a16="http://schemas.microsoft.com/office/drawing/2014/main" id="{661161AE-AFA3-5F12-B5DB-C911FF7C0665}"/>
              </a:ext>
            </a:extLst>
          </p:cNvPr>
          <p:cNvSpPr txBox="1"/>
          <p:nvPr/>
        </p:nvSpPr>
        <p:spPr>
          <a:xfrm>
            <a:off x="4037006" y="4088581"/>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63 MM €</a:t>
            </a:r>
          </a:p>
        </p:txBody>
      </p:sp>
      <p:sp>
        <p:nvSpPr>
          <p:cNvPr id="51" name="CuadroTexto 50">
            <a:extLst>
              <a:ext uri="{FF2B5EF4-FFF2-40B4-BE49-F238E27FC236}">
                <a16:creationId xmlns:a16="http://schemas.microsoft.com/office/drawing/2014/main" id="{C20BD2FB-2321-AC00-FA9B-83E43CB49197}"/>
              </a:ext>
            </a:extLst>
          </p:cNvPr>
          <p:cNvSpPr txBox="1"/>
          <p:nvPr/>
        </p:nvSpPr>
        <p:spPr>
          <a:xfrm>
            <a:off x="3978864" y="3918288"/>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Préstec bancari</a:t>
            </a:r>
          </a:p>
        </p:txBody>
      </p:sp>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4267574" y="3510202"/>
            <a:ext cx="407821" cy="393919"/>
          </a:xfrm>
          <a:prstGeom prst="rect">
            <a:avLst/>
          </a:prstGeom>
        </p:spPr>
      </p:pic>
      <p:sp>
        <p:nvSpPr>
          <p:cNvPr id="53" name="CuadroTexto 52">
            <a:extLst>
              <a:ext uri="{FF2B5EF4-FFF2-40B4-BE49-F238E27FC236}">
                <a16:creationId xmlns:a16="http://schemas.microsoft.com/office/drawing/2014/main" id="{685C2444-719B-AC3A-B4C5-57A20D415787}"/>
              </a:ext>
            </a:extLst>
          </p:cNvPr>
          <p:cNvSpPr txBox="1"/>
          <p:nvPr/>
        </p:nvSpPr>
        <p:spPr>
          <a:xfrm>
            <a:off x="7301321" y="4006359"/>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45 MM €</a:t>
            </a:r>
          </a:p>
        </p:txBody>
      </p:sp>
      <p:sp>
        <p:nvSpPr>
          <p:cNvPr id="54" name="CuadroTexto 53">
            <a:extLst>
              <a:ext uri="{FF2B5EF4-FFF2-40B4-BE49-F238E27FC236}">
                <a16:creationId xmlns:a16="http://schemas.microsoft.com/office/drawing/2014/main" id="{9273F194-CC70-460B-752B-9E90C21A9DD0}"/>
              </a:ext>
            </a:extLst>
          </p:cNvPr>
          <p:cNvSpPr txBox="1"/>
          <p:nvPr/>
        </p:nvSpPr>
        <p:spPr>
          <a:xfrm>
            <a:off x="7098654" y="3836066"/>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Emissió d’accions </a:t>
            </a:r>
          </a:p>
        </p:txBody>
      </p:sp>
      <p:pic>
        <p:nvPicPr>
          <p:cNvPr id="55" name="Imagen 54">
            <a:extLst>
              <a:ext uri="{FF2B5EF4-FFF2-40B4-BE49-F238E27FC236}">
                <a16:creationId xmlns:a16="http://schemas.microsoft.com/office/drawing/2014/main" id="{7385569E-881E-6E2E-F615-794A1A521B0A}"/>
              </a:ext>
            </a:extLst>
          </p:cNvPr>
          <p:cNvPicPr>
            <a:picLocks noChangeAspect="1"/>
          </p:cNvPicPr>
          <p:nvPr/>
        </p:nvPicPr>
        <p:blipFill>
          <a:blip r:embed="rId6"/>
          <a:srcRect/>
          <a:stretch/>
        </p:blipFill>
        <p:spPr>
          <a:xfrm>
            <a:off x="7459851" y="3417723"/>
            <a:ext cx="587136" cy="431861"/>
          </a:xfrm>
          <a:prstGeom prst="rect">
            <a:avLst/>
          </a:prstGeom>
        </p:spPr>
      </p:pic>
      <p:sp>
        <p:nvSpPr>
          <p:cNvPr id="62" name="Cerrar llave 61">
            <a:extLst>
              <a:ext uri="{FF2B5EF4-FFF2-40B4-BE49-F238E27FC236}">
                <a16:creationId xmlns:a16="http://schemas.microsoft.com/office/drawing/2014/main" id="{6E2A94B8-4224-27B4-A046-1E4A286AD9B9}"/>
              </a:ext>
            </a:extLst>
          </p:cNvPr>
          <p:cNvSpPr/>
          <p:nvPr/>
        </p:nvSpPr>
        <p:spPr>
          <a:xfrm rot="16200000">
            <a:off x="5794515" y="770128"/>
            <a:ext cx="570910" cy="4564627"/>
          </a:xfrm>
          <a:prstGeom prst="rightBrace">
            <a:avLst>
              <a:gd name="adj1" fmla="val 65269"/>
              <a:gd name="adj2" fmla="val 50000"/>
            </a:avLst>
          </a:prstGeom>
          <a:ln w="19050">
            <a:solidFill>
              <a:srgbClr val="21B945"/>
            </a:solidFill>
            <a:prstDash val="sysDot"/>
            <a:headEnd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a-ES" noProof="0" dirty="0">
              <a:ea typeface="ＭＳ Ｐゴシック" pitchFamily="34" charset="-128"/>
            </a:endParaRPr>
          </a:p>
        </p:txBody>
      </p:sp>
      <p:sp>
        <p:nvSpPr>
          <p:cNvPr id="85" name="CuadroTexto 84">
            <a:extLst>
              <a:ext uri="{FF2B5EF4-FFF2-40B4-BE49-F238E27FC236}">
                <a16:creationId xmlns:a16="http://schemas.microsoft.com/office/drawing/2014/main" id="{25CC6808-C24B-A932-2FB6-0F71D24FB910}"/>
              </a:ext>
            </a:extLst>
          </p:cNvPr>
          <p:cNvSpPr txBox="1"/>
          <p:nvPr/>
        </p:nvSpPr>
        <p:spPr>
          <a:xfrm>
            <a:off x="4322327" y="675921"/>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EOLO, S.A</a:t>
            </a:r>
          </a:p>
        </p:txBody>
      </p:sp>
      <p:sp>
        <p:nvSpPr>
          <p:cNvPr id="88" name="CuadroTexto 87">
            <a:extLst>
              <a:ext uri="{FF2B5EF4-FFF2-40B4-BE49-F238E27FC236}">
                <a16:creationId xmlns:a16="http://schemas.microsoft.com/office/drawing/2014/main" id="{476AF51D-1A87-BEE8-58A4-FD923D1DFD10}"/>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4" name="Grupo 3">
            <a:extLst>
              <a:ext uri="{FF2B5EF4-FFF2-40B4-BE49-F238E27FC236}">
                <a16:creationId xmlns:a16="http://schemas.microsoft.com/office/drawing/2014/main" id="{42B95606-2B3B-291F-1895-674058C321B1}"/>
              </a:ext>
            </a:extLst>
          </p:cNvPr>
          <p:cNvGrpSpPr/>
          <p:nvPr/>
        </p:nvGrpSpPr>
        <p:grpSpPr>
          <a:xfrm>
            <a:off x="239547" y="884830"/>
            <a:ext cx="1367111" cy="1973555"/>
            <a:chOff x="239547" y="1370936"/>
            <a:chExt cx="1367111" cy="1973555"/>
          </a:xfrm>
        </p:grpSpPr>
        <p:sp>
          <p:nvSpPr>
            <p:cNvPr id="34" name="CuadroTexto 33">
              <a:hlinkClick r:id="rId7" action="ppaction://hlinksldjump"/>
              <a:extLst>
                <a:ext uri="{FF2B5EF4-FFF2-40B4-BE49-F238E27FC236}">
                  <a16:creationId xmlns:a16="http://schemas.microsoft.com/office/drawing/2014/main" id="{8F6BB1E1-FDE8-1165-1619-B9BECD90E4CF}"/>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7" name="CuadroTexto 36">
              <a:hlinkClick r:id="rId8" action="ppaction://hlinksldjump"/>
              <a:extLst>
                <a:ext uri="{FF2B5EF4-FFF2-40B4-BE49-F238E27FC236}">
                  <a16:creationId xmlns:a16="http://schemas.microsoft.com/office/drawing/2014/main" id="{E34F85C3-1AA3-1390-993C-19CF420A74D1}"/>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38" name="CuadroTexto 37">
              <a:hlinkClick r:id="rId9" action="ppaction://hlinksldjump"/>
              <a:extLst>
                <a:ext uri="{FF2B5EF4-FFF2-40B4-BE49-F238E27FC236}">
                  <a16:creationId xmlns:a16="http://schemas.microsoft.com/office/drawing/2014/main" id="{73E616C7-E84E-04E9-6C68-08A57B11EA0B}"/>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39" name="CuadroTexto 38">
              <a:hlinkClick r:id="rId10" action="ppaction://hlinksldjump"/>
              <a:extLst>
                <a:ext uri="{FF2B5EF4-FFF2-40B4-BE49-F238E27FC236}">
                  <a16:creationId xmlns:a16="http://schemas.microsoft.com/office/drawing/2014/main" id="{94B84D17-DC01-2588-4945-1C63AC28D632}"/>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0" name="CuadroTexto 39">
              <a:hlinkClick r:id="rId11" action="ppaction://hlinksldjump"/>
              <a:extLst>
                <a:ext uri="{FF2B5EF4-FFF2-40B4-BE49-F238E27FC236}">
                  <a16:creationId xmlns:a16="http://schemas.microsoft.com/office/drawing/2014/main" id="{20FDE9BA-143B-2CB4-01EC-C9E75119556E}"/>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1" name="Conector recto 40">
              <a:extLst>
                <a:ext uri="{FF2B5EF4-FFF2-40B4-BE49-F238E27FC236}">
                  <a16:creationId xmlns:a16="http://schemas.microsoft.com/office/drawing/2014/main" id="{F6D57BA0-098D-B5B6-8C1F-DB8AB624FE5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C264D279-FA90-92E5-A8C5-87363E0B90EB}"/>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D833B54A-0CE4-7DE7-1E2F-9B917CEDE8FE}"/>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1F5B0926-4AF3-6B3C-1442-83454EBA3649}"/>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EBFB5339-72FE-8698-A1D0-2D146950A930}"/>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8DF97E46-8DBF-66F4-1B21-C5301C330A1C}"/>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CuadroTexto 78">
              <a:hlinkClick r:id="rId12" action="ppaction://hlinksldjump"/>
              <a:extLst>
                <a:ext uri="{FF2B5EF4-FFF2-40B4-BE49-F238E27FC236}">
                  <a16:creationId xmlns:a16="http://schemas.microsoft.com/office/drawing/2014/main" id="{B3C6E879-FA7F-3FA1-1083-ECC9AB62FC62}"/>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Cas pràctic </a:t>
              </a:r>
              <a:r>
                <a:rPr lang="ca-ES" sz="700" noProof="0" dirty="0" err="1">
                  <a:solidFill>
                    <a:schemeClr val="bg1"/>
                  </a:solidFill>
                  <a:latin typeface="PP Neue Montreal Book" pitchFamily="2" charset="77"/>
                  <a:ea typeface="PP Neue Montreal Book" pitchFamily="2" charset="77"/>
                </a:rPr>
                <a:t>Eolo</a:t>
              </a:r>
              <a:r>
                <a:rPr lang="ca-ES" sz="700" noProof="0" dirty="0">
                  <a:solidFill>
                    <a:schemeClr val="bg1"/>
                  </a:solidFill>
                  <a:latin typeface="PP Neue Montreal Book" pitchFamily="2" charset="77"/>
                  <a:ea typeface="PP Neue Montreal Book" pitchFamily="2" charset="77"/>
                </a:rPr>
                <a:t>, S.A</a:t>
              </a:r>
            </a:p>
          </p:txBody>
        </p:sp>
        <p:sp>
          <p:nvSpPr>
            <p:cNvPr id="80" name="CuadroTexto 79">
              <a:hlinkClick r:id="rId13" action="ppaction://hlinksldjump"/>
              <a:extLst>
                <a:ext uri="{FF2B5EF4-FFF2-40B4-BE49-F238E27FC236}">
                  <a16:creationId xmlns:a16="http://schemas.microsoft.com/office/drawing/2014/main" id="{5BCF1C3A-69CA-A3DA-2E94-EC1645535273}"/>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Dipòsits</a:t>
              </a:r>
            </a:p>
          </p:txBody>
        </p:sp>
        <p:sp>
          <p:nvSpPr>
            <p:cNvPr id="81" name="CuadroTexto 80">
              <a:hlinkClick r:id="rId14" action="ppaction://hlinksldjump"/>
              <a:extLst>
                <a:ext uri="{FF2B5EF4-FFF2-40B4-BE49-F238E27FC236}">
                  <a16:creationId xmlns:a16="http://schemas.microsoft.com/office/drawing/2014/main" id="{BEC63305-4AAF-B703-F5D0-864D15D0317D}"/>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Bons </a:t>
              </a:r>
            </a:p>
          </p:txBody>
        </p:sp>
        <p:sp>
          <p:nvSpPr>
            <p:cNvPr id="82" name="CuadroTexto 81">
              <a:hlinkClick r:id="rId15" action="ppaction://hlinksldjump"/>
              <a:extLst>
                <a:ext uri="{FF2B5EF4-FFF2-40B4-BE49-F238E27FC236}">
                  <a16:creationId xmlns:a16="http://schemas.microsoft.com/office/drawing/2014/main" id="{61531C9A-AA15-1BA4-9D15-4D047454B00C}"/>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90" name="Elipse 89">
              <a:extLst>
                <a:ext uri="{FF2B5EF4-FFF2-40B4-BE49-F238E27FC236}">
                  <a16:creationId xmlns:a16="http://schemas.microsoft.com/office/drawing/2014/main" id="{463449E7-5CF6-14EE-73C3-9305D89D5C1E}"/>
                </a:ext>
              </a:extLst>
            </p:cNvPr>
            <p:cNvSpPr/>
            <p:nvPr/>
          </p:nvSpPr>
          <p:spPr>
            <a:xfrm>
              <a:off x="1337631" y="24978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
        <p:nvSpPr>
          <p:cNvPr id="2" name="CuadroTexto 1">
            <a:extLst>
              <a:ext uri="{FF2B5EF4-FFF2-40B4-BE49-F238E27FC236}">
                <a16:creationId xmlns:a16="http://schemas.microsoft.com/office/drawing/2014/main" id="{1D72F46D-5672-DAAC-3F48-121814419362}"/>
              </a:ext>
            </a:extLst>
          </p:cNvPr>
          <p:cNvSpPr txBox="1"/>
          <p:nvPr/>
        </p:nvSpPr>
        <p:spPr>
          <a:xfrm>
            <a:off x="3025736" y="2295333"/>
            <a:ext cx="1003257" cy="307777"/>
          </a:xfrm>
          <a:prstGeom prst="rect">
            <a:avLst/>
          </a:prstGeom>
          <a:noFill/>
          <a:effectLst/>
        </p:spPr>
        <p:txBody>
          <a:bodyPr wrap="square" rtlCol="0">
            <a:spAutoFit/>
          </a:bodyPr>
          <a:lstStyle/>
          <a:p>
            <a:r>
              <a:rPr lang="ca-ES" sz="1400" b="1" noProof="0" dirty="0" err="1">
                <a:latin typeface="PP Neue Montreal" pitchFamily="2" charset="77"/>
                <a:ea typeface="PP Neue Montreal" pitchFamily="2" charset="77"/>
              </a:rPr>
              <a:t>Eolo</a:t>
            </a:r>
            <a:r>
              <a:rPr lang="ca-ES" sz="1400" b="1" noProof="0" dirty="0">
                <a:latin typeface="PP Neue Montreal" pitchFamily="2" charset="77"/>
                <a:ea typeface="PP Neue Montreal" pitchFamily="2" charset="77"/>
              </a:rPr>
              <a:t>, S.A</a:t>
            </a:r>
          </a:p>
        </p:txBody>
      </p:sp>
      <p:sp>
        <p:nvSpPr>
          <p:cNvPr id="3" name="CuadroTexto 2">
            <a:extLst>
              <a:ext uri="{FF2B5EF4-FFF2-40B4-BE49-F238E27FC236}">
                <a16:creationId xmlns:a16="http://schemas.microsoft.com/office/drawing/2014/main" id="{FF7B510E-C1F1-A039-6787-CB40E1321B21}"/>
              </a:ext>
            </a:extLst>
          </p:cNvPr>
          <p:cNvSpPr txBox="1"/>
          <p:nvPr/>
        </p:nvSpPr>
        <p:spPr>
          <a:xfrm>
            <a:off x="6438650" y="2295333"/>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180 MM €</a:t>
            </a:r>
          </a:p>
        </p:txBody>
      </p:sp>
      <p:pic>
        <p:nvPicPr>
          <p:cNvPr id="10" name="Imagen 9">
            <a:extLst>
              <a:ext uri="{FF2B5EF4-FFF2-40B4-BE49-F238E27FC236}">
                <a16:creationId xmlns:a16="http://schemas.microsoft.com/office/drawing/2014/main" id="{2E4E62E1-CB7E-9299-EF0F-88DED039B347}"/>
              </a:ext>
            </a:extLst>
          </p:cNvPr>
          <p:cNvPicPr>
            <a:picLocks noChangeAspect="1"/>
          </p:cNvPicPr>
          <p:nvPr/>
        </p:nvPicPr>
        <p:blipFill>
          <a:blip r:embed="rId16"/>
          <a:srcRect/>
          <a:stretch/>
        </p:blipFill>
        <p:spPr>
          <a:xfrm>
            <a:off x="5790772" y="1883718"/>
            <a:ext cx="647878" cy="623705"/>
          </a:xfrm>
          <a:prstGeom prst="rect">
            <a:avLst/>
          </a:prstGeom>
        </p:spPr>
      </p:pic>
      <p:pic>
        <p:nvPicPr>
          <p:cNvPr id="12" name="Imagen 11">
            <a:extLst>
              <a:ext uri="{FF2B5EF4-FFF2-40B4-BE49-F238E27FC236}">
                <a16:creationId xmlns:a16="http://schemas.microsoft.com/office/drawing/2014/main" id="{5AA7BA48-05C2-C7F9-01F1-9F69B723C49A}"/>
              </a:ext>
            </a:extLst>
          </p:cNvPr>
          <p:cNvPicPr>
            <a:picLocks noChangeAspect="1"/>
          </p:cNvPicPr>
          <p:nvPr/>
        </p:nvPicPr>
        <p:blipFill>
          <a:blip r:embed="rId17"/>
          <a:srcRect/>
          <a:stretch/>
        </p:blipFill>
        <p:spPr>
          <a:xfrm>
            <a:off x="2419562" y="1969016"/>
            <a:ext cx="595766" cy="566939"/>
          </a:xfrm>
          <a:prstGeom prst="rect">
            <a:avLst/>
          </a:prstGeom>
        </p:spPr>
      </p:pic>
      <p:grpSp>
        <p:nvGrpSpPr>
          <p:cNvPr id="17" name="Grupo 16">
            <a:extLst>
              <a:ext uri="{FF2B5EF4-FFF2-40B4-BE49-F238E27FC236}">
                <a16:creationId xmlns:a16="http://schemas.microsoft.com/office/drawing/2014/main" id="{F2F4388C-DE01-86E7-0834-80F8F4DD2B77}"/>
              </a:ext>
            </a:extLst>
          </p:cNvPr>
          <p:cNvGrpSpPr/>
          <p:nvPr/>
        </p:nvGrpSpPr>
        <p:grpSpPr>
          <a:xfrm>
            <a:off x="4180649" y="2208179"/>
            <a:ext cx="1263965" cy="292432"/>
            <a:chOff x="6859463" y="2430191"/>
            <a:chExt cx="1263965" cy="292432"/>
          </a:xfrm>
        </p:grpSpPr>
        <p:sp>
          <p:nvSpPr>
            <p:cNvPr id="18" name="Rectángulo redondeado 17">
              <a:extLst>
                <a:ext uri="{FF2B5EF4-FFF2-40B4-BE49-F238E27FC236}">
                  <a16:creationId xmlns:a16="http://schemas.microsoft.com/office/drawing/2014/main" id="{33C6B709-DC2F-78EC-6F64-68AD3EE10C23}"/>
                </a:ext>
              </a:extLst>
            </p:cNvPr>
            <p:cNvSpPr/>
            <p:nvPr/>
          </p:nvSpPr>
          <p:spPr>
            <a:xfrm>
              <a:off x="6859463" y="2430191"/>
              <a:ext cx="1263965" cy="292432"/>
            </a:xfrm>
            <a:prstGeom prst="roundRect">
              <a:avLst>
                <a:gd name="adj" fmla="val 8115"/>
              </a:avLst>
            </a:prstGeom>
            <a:gradFill flip="none" rotWithShape="1">
              <a:gsLst>
                <a:gs pos="23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9" name="Imagen 18">
              <a:extLst>
                <a:ext uri="{FF2B5EF4-FFF2-40B4-BE49-F238E27FC236}">
                  <a16:creationId xmlns:a16="http://schemas.microsoft.com/office/drawing/2014/main" id="{E334FFF1-4903-1FB4-9F2D-08C07B914D97}"/>
                </a:ext>
              </a:extLst>
            </p:cNvPr>
            <p:cNvPicPr>
              <a:picLocks noChangeAspect="1"/>
            </p:cNvPicPr>
            <p:nvPr/>
          </p:nvPicPr>
          <p:blipFill>
            <a:blip r:embed="rId18"/>
            <a:srcRect/>
            <a:stretch/>
          </p:blipFill>
          <p:spPr>
            <a:xfrm>
              <a:off x="7424938" y="2498771"/>
              <a:ext cx="162892" cy="152978"/>
            </a:xfrm>
            <a:prstGeom prst="rect">
              <a:avLst/>
            </a:prstGeom>
          </p:spPr>
        </p:pic>
      </p:grpSp>
      <p:sp>
        <p:nvSpPr>
          <p:cNvPr id="15" name="CuadroTexto 14">
            <a:extLst>
              <a:ext uri="{FF2B5EF4-FFF2-40B4-BE49-F238E27FC236}">
                <a16:creationId xmlns:a16="http://schemas.microsoft.com/office/drawing/2014/main" id="{DD1B38E1-57ED-C1AC-3939-D300F19A03D8}"/>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16" name="CuadroTexto 15">
            <a:extLst>
              <a:ext uri="{FF2B5EF4-FFF2-40B4-BE49-F238E27FC236}">
                <a16:creationId xmlns:a16="http://schemas.microsoft.com/office/drawing/2014/main" id="{62BA5693-3E17-E138-8F8B-46C17A0A5A0E}"/>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20" name="CuadroTexto 19">
            <a:extLst>
              <a:ext uri="{FF2B5EF4-FFF2-40B4-BE49-F238E27FC236}">
                <a16:creationId xmlns:a16="http://schemas.microsoft.com/office/drawing/2014/main" id="{37A160CE-6F0E-DC52-F8BB-0BBEF43B48E2}"/>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5" name="Grupo 4">
            <a:extLst>
              <a:ext uri="{FF2B5EF4-FFF2-40B4-BE49-F238E27FC236}">
                <a16:creationId xmlns:a16="http://schemas.microsoft.com/office/drawing/2014/main" id="{2BD084A1-716E-AE47-9965-B25EA1C9DF60}"/>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D2CF1648-DAB5-B37F-B3A3-8F6B8BD620C9}"/>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3" name="CuadroTexto 12">
              <a:extLst>
                <a:ext uri="{FF2B5EF4-FFF2-40B4-BE49-F238E27FC236}">
                  <a16:creationId xmlns:a16="http://schemas.microsoft.com/office/drawing/2014/main" id="{C2982E93-5140-7302-C2DC-767E176AF87B}"/>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spTree>
    <p:extLst>
      <p:ext uri="{BB962C8B-B14F-4D97-AF65-F5344CB8AC3E}">
        <p14:creationId xmlns:p14="http://schemas.microsoft.com/office/powerpoint/2010/main" val="260243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6" name="CuadroTexto 5">
            <a:extLst>
              <a:ext uri="{FF2B5EF4-FFF2-40B4-BE49-F238E27FC236}">
                <a16:creationId xmlns:a16="http://schemas.microsoft.com/office/drawing/2014/main" id="{9122F984-A7F9-927E-AB13-13AE57553D4E}"/>
              </a:ext>
            </a:extLst>
          </p:cNvPr>
          <p:cNvSpPr txBox="1"/>
          <p:nvPr/>
        </p:nvSpPr>
        <p:spPr>
          <a:xfrm>
            <a:off x="3025736" y="2037769"/>
            <a:ext cx="1003257" cy="307777"/>
          </a:xfrm>
          <a:prstGeom prst="rect">
            <a:avLst/>
          </a:prstGeom>
          <a:noFill/>
          <a:effectLst/>
        </p:spPr>
        <p:txBody>
          <a:bodyPr wrap="square" rtlCol="0">
            <a:spAutoFit/>
          </a:bodyPr>
          <a:lstStyle/>
          <a:p>
            <a:r>
              <a:rPr lang="ca-ES" sz="1400" b="1" noProof="0" dirty="0" err="1">
                <a:latin typeface="PP Neue Montreal" pitchFamily="2" charset="77"/>
                <a:ea typeface="PP Neue Montreal" pitchFamily="2" charset="77"/>
              </a:rPr>
              <a:t>Eolo</a:t>
            </a:r>
            <a:r>
              <a:rPr lang="ca-ES" sz="1400" b="1" noProof="0" dirty="0">
                <a:latin typeface="PP Neue Montreal" pitchFamily="2" charset="77"/>
                <a:ea typeface="PP Neue Montreal" pitchFamily="2" charset="77"/>
              </a:rPr>
              <a:t>, S.A</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3717611" y="445578"/>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Cas pràctic</a:t>
            </a:r>
          </a:p>
        </p:txBody>
      </p:sp>
      <p:sp>
        <p:nvSpPr>
          <p:cNvPr id="8" name="CuadroTexto 7">
            <a:extLst>
              <a:ext uri="{FF2B5EF4-FFF2-40B4-BE49-F238E27FC236}">
                <a16:creationId xmlns:a16="http://schemas.microsoft.com/office/drawing/2014/main" id="{0A485674-69BE-12C4-7BF1-37BB220E59A9}"/>
              </a:ext>
            </a:extLst>
          </p:cNvPr>
          <p:cNvSpPr txBox="1"/>
          <p:nvPr/>
        </p:nvSpPr>
        <p:spPr>
          <a:xfrm>
            <a:off x="6438650" y="2037769"/>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180 MM €</a:t>
            </a:r>
          </a:p>
        </p:txBody>
      </p:sp>
      <p:sp>
        <p:nvSpPr>
          <p:cNvPr id="9" name="CuadroTexto 8">
            <a:extLst>
              <a:ext uri="{FF2B5EF4-FFF2-40B4-BE49-F238E27FC236}">
                <a16:creationId xmlns:a16="http://schemas.microsoft.com/office/drawing/2014/main" id="{28129C2C-B3B7-9209-CC41-84CA2BA17DF9}"/>
              </a:ext>
            </a:extLst>
          </p:cNvPr>
          <p:cNvSpPr txBox="1"/>
          <p:nvPr/>
        </p:nvSpPr>
        <p:spPr>
          <a:xfrm>
            <a:off x="5646577" y="3378212"/>
            <a:ext cx="1003257" cy="276999"/>
          </a:xfrm>
          <a:prstGeom prst="rect">
            <a:avLst/>
          </a:prstGeom>
          <a:noFill/>
          <a:effectLst/>
        </p:spPr>
        <p:txBody>
          <a:bodyPr wrap="square" rtlCol="0">
            <a:spAutoFit/>
          </a:bodyPr>
          <a:lstStyle/>
          <a:p>
            <a:pPr algn="ctr"/>
            <a:r>
              <a:rPr lang="ca-ES" sz="1200" b="1" noProof="0" dirty="0">
                <a:latin typeface="PP Neue Montreal" pitchFamily="2" charset="77"/>
                <a:ea typeface="PP Neue Montreal" pitchFamily="2" charset="77"/>
              </a:rPr>
              <a:t>72 MM €</a:t>
            </a:r>
          </a:p>
        </p:txBody>
      </p:sp>
      <p:sp>
        <p:nvSpPr>
          <p:cNvPr id="11" name="CuadroTexto 10">
            <a:extLst>
              <a:ext uri="{FF2B5EF4-FFF2-40B4-BE49-F238E27FC236}">
                <a16:creationId xmlns:a16="http://schemas.microsoft.com/office/drawing/2014/main" id="{C057A3BD-3828-C9EE-E5F9-45786992D723}"/>
              </a:ext>
            </a:extLst>
          </p:cNvPr>
          <p:cNvSpPr txBox="1"/>
          <p:nvPr/>
        </p:nvSpPr>
        <p:spPr>
          <a:xfrm>
            <a:off x="5654415" y="3209805"/>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Emissió de bons</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49" name="Imagen 48">
            <a:extLst>
              <a:ext uri="{FF2B5EF4-FFF2-40B4-BE49-F238E27FC236}">
                <a16:creationId xmlns:a16="http://schemas.microsoft.com/office/drawing/2014/main" id="{BA40683E-D3B0-0120-CAE8-D80D82611561}"/>
              </a:ext>
            </a:extLst>
          </p:cNvPr>
          <p:cNvPicPr>
            <a:picLocks noChangeAspect="1"/>
          </p:cNvPicPr>
          <p:nvPr/>
        </p:nvPicPr>
        <p:blipFill>
          <a:blip r:embed="rId4"/>
          <a:stretch>
            <a:fillRect/>
          </a:stretch>
        </p:blipFill>
        <p:spPr>
          <a:xfrm>
            <a:off x="5922938" y="2875452"/>
            <a:ext cx="406582" cy="275895"/>
          </a:xfrm>
          <a:prstGeom prst="rect">
            <a:avLst/>
          </a:prstGeom>
        </p:spPr>
      </p:pic>
      <p:sp>
        <p:nvSpPr>
          <p:cNvPr id="50" name="CuadroTexto 49">
            <a:extLst>
              <a:ext uri="{FF2B5EF4-FFF2-40B4-BE49-F238E27FC236}">
                <a16:creationId xmlns:a16="http://schemas.microsoft.com/office/drawing/2014/main" id="{661161AE-AFA3-5F12-B5DB-C911FF7C0665}"/>
              </a:ext>
            </a:extLst>
          </p:cNvPr>
          <p:cNvSpPr txBox="1"/>
          <p:nvPr/>
        </p:nvSpPr>
        <p:spPr>
          <a:xfrm>
            <a:off x="3984094" y="3398613"/>
            <a:ext cx="1003257" cy="276999"/>
          </a:xfrm>
          <a:prstGeom prst="rect">
            <a:avLst/>
          </a:prstGeom>
          <a:noFill/>
          <a:effectLst/>
        </p:spPr>
        <p:txBody>
          <a:bodyPr wrap="square" rtlCol="0">
            <a:spAutoFit/>
          </a:bodyPr>
          <a:lstStyle/>
          <a:p>
            <a:pPr algn="ctr"/>
            <a:r>
              <a:rPr lang="ca-ES" sz="1200" b="1" noProof="0" dirty="0">
                <a:latin typeface="PP Neue Montreal" pitchFamily="2" charset="77"/>
                <a:ea typeface="PP Neue Montreal" pitchFamily="2" charset="77"/>
              </a:rPr>
              <a:t>63 MM €</a:t>
            </a:r>
          </a:p>
        </p:txBody>
      </p:sp>
      <p:sp>
        <p:nvSpPr>
          <p:cNvPr id="51" name="CuadroTexto 50">
            <a:extLst>
              <a:ext uri="{FF2B5EF4-FFF2-40B4-BE49-F238E27FC236}">
                <a16:creationId xmlns:a16="http://schemas.microsoft.com/office/drawing/2014/main" id="{C20BD2FB-2321-AC00-FA9B-83E43CB49197}"/>
              </a:ext>
            </a:extLst>
          </p:cNvPr>
          <p:cNvSpPr txBox="1"/>
          <p:nvPr/>
        </p:nvSpPr>
        <p:spPr>
          <a:xfrm>
            <a:off x="3961503" y="3219502"/>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Préstec bancari</a:t>
            </a:r>
          </a:p>
        </p:txBody>
      </p:sp>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4235279" y="2785147"/>
            <a:ext cx="407821" cy="393919"/>
          </a:xfrm>
          <a:prstGeom prst="rect">
            <a:avLst/>
          </a:prstGeom>
        </p:spPr>
      </p:pic>
      <p:sp>
        <p:nvSpPr>
          <p:cNvPr id="53" name="CuadroTexto 52">
            <a:extLst>
              <a:ext uri="{FF2B5EF4-FFF2-40B4-BE49-F238E27FC236}">
                <a16:creationId xmlns:a16="http://schemas.microsoft.com/office/drawing/2014/main" id="{685C2444-719B-AC3A-B4C5-57A20D415787}"/>
              </a:ext>
            </a:extLst>
          </p:cNvPr>
          <p:cNvSpPr txBox="1"/>
          <p:nvPr/>
        </p:nvSpPr>
        <p:spPr>
          <a:xfrm>
            <a:off x="7324001" y="3389796"/>
            <a:ext cx="1003257" cy="276999"/>
          </a:xfrm>
          <a:prstGeom prst="rect">
            <a:avLst/>
          </a:prstGeom>
          <a:noFill/>
          <a:effectLst/>
        </p:spPr>
        <p:txBody>
          <a:bodyPr wrap="square" rtlCol="0">
            <a:spAutoFit/>
          </a:bodyPr>
          <a:lstStyle/>
          <a:p>
            <a:pPr algn="ctr"/>
            <a:r>
              <a:rPr lang="ca-ES" sz="1200" b="1" noProof="0" dirty="0">
                <a:latin typeface="PP Neue Montreal" pitchFamily="2" charset="77"/>
                <a:ea typeface="PP Neue Montreal" pitchFamily="2" charset="77"/>
              </a:rPr>
              <a:t>45 MM €</a:t>
            </a:r>
          </a:p>
        </p:txBody>
      </p:sp>
      <p:sp>
        <p:nvSpPr>
          <p:cNvPr id="54" name="CuadroTexto 53">
            <a:extLst>
              <a:ext uri="{FF2B5EF4-FFF2-40B4-BE49-F238E27FC236}">
                <a16:creationId xmlns:a16="http://schemas.microsoft.com/office/drawing/2014/main" id="{9273F194-CC70-460B-752B-9E90C21A9DD0}"/>
              </a:ext>
            </a:extLst>
          </p:cNvPr>
          <p:cNvSpPr txBox="1"/>
          <p:nvPr/>
        </p:nvSpPr>
        <p:spPr>
          <a:xfrm>
            <a:off x="7295159" y="3209804"/>
            <a:ext cx="1363195" cy="246221"/>
          </a:xfrm>
          <a:prstGeom prst="rect">
            <a:avLst/>
          </a:prstGeom>
          <a:noFill/>
          <a:effectLst/>
        </p:spPr>
        <p:txBody>
          <a:bodyPr wrap="square" rtlCol="0">
            <a:spAutoFit/>
          </a:bodyPr>
          <a:lstStyle/>
          <a:p>
            <a:r>
              <a:rPr lang="ca-ES" sz="1000" noProof="0" dirty="0">
                <a:latin typeface="PP Neue Montreal Book" pitchFamily="2" charset="77"/>
                <a:ea typeface="PP Neue Montreal Book" pitchFamily="2" charset="77"/>
              </a:rPr>
              <a:t>Emissió d’accions</a:t>
            </a:r>
          </a:p>
        </p:txBody>
      </p:sp>
      <p:pic>
        <p:nvPicPr>
          <p:cNvPr id="55" name="Imagen 54">
            <a:extLst>
              <a:ext uri="{FF2B5EF4-FFF2-40B4-BE49-F238E27FC236}">
                <a16:creationId xmlns:a16="http://schemas.microsoft.com/office/drawing/2014/main" id="{7385569E-881E-6E2E-F615-794A1A521B0A}"/>
              </a:ext>
            </a:extLst>
          </p:cNvPr>
          <p:cNvPicPr>
            <a:picLocks noChangeAspect="1"/>
          </p:cNvPicPr>
          <p:nvPr/>
        </p:nvPicPr>
        <p:blipFill>
          <a:blip r:embed="rId6"/>
          <a:srcRect/>
          <a:stretch/>
        </p:blipFill>
        <p:spPr>
          <a:xfrm>
            <a:off x="7482531" y="2801160"/>
            <a:ext cx="587136" cy="431861"/>
          </a:xfrm>
          <a:prstGeom prst="rect">
            <a:avLst/>
          </a:prstGeom>
        </p:spPr>
      </p:pic>
      <p:pic>
        <p:nvPicPr>
          <p:cNvPr id="56" name="Imagen 55">
            <a:extLst>
              <a:ext uri="{FF2B5EF4-FFF2-40B4-BE49-F238E27FC236}">
                <a16:creationId xmlns:a16="http://schemas.microsoft.com/office/drawing/2014/main" id="{6C3D1982-FA2A-6434-6DCA-8A06111EAEE5}"/>
              </a:ext>
            </a:extLst>
          </p:cNvPr>
          <p:cNvPicPr>
            <a:picLocks noChangeAspect="1"/>
          </p:cNvPicPr>
          <p:nvPr/>
        </p:nvPicPr>
        <p:blipFill>
          <a:blip r:embed="rId7"/>
          <a:srcRect/>
          <a:stretch/>
        </p:blipFill>
        <p:spPr>
          <a:xfrm>
            <a:off x="5790772" y="1626154"/>
            <a:ext cx="647878" cy="623705"/>
          </a:xfrm>
          <a:prstGeom prst="rect">
            <a:avLst/>
          </a:prstGeom>
        </p:spPr>
      </p:pic>
      <p:pic>
        <p:nvPicPr>
          <p:cNvPr id="57" name="Imagen 56">
            <a:extLst>
              <a:ext uri="{FF2B5EF4-FFF2-40B4-BE49-F238E27FC236}">
                <a16:creationId xmlns:a16="http://schemas.microsoft.com/office/drawing/2014/main" id="{1B714BF0-484F-E1EC-2A54-651A0C59A7DE}"/>
              </a:ext>
            </a:extLst>
          </p:cNvPr>
          <p:cNvPicPr>
            <a:picLocks noChangeAspect="1"/>
          </p:cNvPicPr>
          <p:nvPr/>
        </p:nvPicPr>
        <p:blipFill>
          <a:blip r:embed="rId8"/>
          <a:srcRect/>
          <a:stretch/>
        </p:blipFill>
        <p:spPr>
          <a:xfrm>
            <a:off x="2419562" y="1711452"/>
            <a:ext cx="595766" cy="566939"/>
          </a:xfrm>
          <a:prstGeom prst="rect">
            <a:avLst/>
          </a:prstGeom>
        </p:spPr>
      </p:pic>
      <p:grpSp>
        <p:nvGrpSpPr>
          <p:cNvPr id="61" name="Grupo 60">
            <a:extLst>
              <a:ext uri="{FF2B5EF4-FFF2-40B4-BE49-F238E27FC236}">
                <a16:creationId xmlns:a16="http://schemas.microsoft.com/office/drawing/2014/main" id="{9EF65C69-7BD7-1066-6E82-C892F23B191F}"/>
              </a:ext>
            </a:extLst>
          </p:cNvPr>
          <p:cNvGrpSpPr/>
          <p:nvPr/>
        </p:nvGrpSpPr>
        <p:grpSpPr>
          <a:xfrm>
            <a:off x="4180649" y="2001221"/>
            <a:ext cx="1263965" cy="292432"/>
            <a:chOff x="6859463" y="2430191"/>
            <a:chExt cx="1263965" cy="292432"/>
          </a:xfrm>
        </p:grpSpPr>
        <p:sp>
          <p:nvSpPr>
            <p:cNvPr id="59" name="Rectángulo redondeado 58">
              <a:extLst>
                <a:ext uri="{FF2B5EF4-FFF2-40B4-BE49-F238E27FC236}">
                  <a16:creationId xmlns:a16="http://schemas.microsoft.com/office/drawing/2014/main" id="{29C11047-4A0F-F456-C6B2-F58A449B97B4}"/>
                </a:ext>
              </a:extLst>
            </p:cNvPr>
            <p:cNvSpPr/>
            <p:nvPr/>
          </p:nvSpPr>
          <p:spPr>
            <a:xfrm>
              <a:off x="6859463" y="2430191"/>
              <a:ext cx="1263965" cy="292432"/>
            </a:xfrm>
            <a:prstGeom prst="roundRect">
              <a:avLst>
                <a:gd name="adj" fmla="val 8115"/>
              </a:avLst>
            </a:prstGeom>
            <a:gradFill flip="none" rotWithShape="1">
              <a:gsLst>
                <a:gs pos="23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0" name="Imagen 59">
              <a:extLst>
                <a:ext uri="{FF2B5EF4-FFF2-40B4-BE49-F238E27FC236}">
                  <a16:creationId xmlns:a16="http://schemas.microsoft.com/office/drawing/2014/main" id="{58067610-6A44-E49C-5B47-661A5D9E34CF}"/>
                </a:ext>
              </a:extLst>
            </p:cNvPr>
            <p:cNvPicPr>
              <a:picLocks noChangeAspect="1"/>
            </p:cNvPicPr>
            <p:nvPr/>
          </p:nvPicPr>
          <p:blipFill>
            <a:blip r:embed="rId9"/>
            <a:srcRect/>
            <a:stretch/>
          </p:blipFill>
          <p:spPr>
            <a:xfrm>
              <a:off x="7424938" y="2498771"/>
              <a:ext cx="162892" cy="152978"/>
            </a:xfrm>
            <a:prstGeom prst="rect">
              <a:avLst/>
            </a:prstGeom>
          </p:spPr>
        </p:pic>
      </p:grpSp>
      <p:sp>
        <p:nvSpPr>
          <p:cNvPr id="62" name="Cerrar llave 61">
            <a:extLst>
              <a:ext uri="{FF2B5EF4-FFF2-40B4-BE49-F238E27FC236}">
                <a16:creationId xmlns:a16="http://schemas.microsoft.com/office/drawing/2014/main" id="{6E2A94B8-4224-27B4-A046-1E4A286AD9B9}"/>
              </a:ext>
            </a:extLst>
          </p:cNvPr>
          <p:cNvSpPr/>
          <p:nvPr/>
        </p:nvSpPr>
        <p:spPr>
          <a:xfrm rot="16200000">
            <a:off x="5948764" y="302239"/>
            <a:ext cx="307776" cy="4564627"/>
          </a:xfrm>
          <a:prstGeom prst="rightBrace">
            <a:avLst>
              <a:gd name="adj1" fmla="val 38035"/>
              <a:gd name="adj2" fmla="val 50000"/>
            </a:avLst>
          </a:prstGeom>
          <a:ln w="19050">
            <a:solidFill>
              <a:srgbClr val="21B945"/>
            </a:solidFill>
            <a:prstDash val="sysDot"/>
            <a:headEnd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a-ES" noProof="0" dirty="0">
              <a:ea typeface="ＭＳ Ｐゴシック" pitchFamily="34" charset="-128"/>
            </a:endParaRPr>
          </a:p>
        </p:txBody>
      </p:sp>
      <p:sp>
        <p:nvSpPr>
          <p:cNvPr id="85" name="CuadroTexto 84">
            <a:extLst>
              <a:ext uri="{FF2B5EF4-FFF2-40B4-BE49-F238E27FC236}">
                <a16:creationId xmlns:a16="http://schemas.microsoft.com/office/drawing/2014/main" id="{25CC6808-C24B-A932-2FB6-0F71D24FB910}"/>
              </a:ext>
            </a:extLst>
          </p:cNvPr>
          <p:cNvSpPr txBox="1"/>
          <p:nvPr/>
        </p:nvSpPr>
        <p:spPr>
          <a:xfrm>
            <a:off x="4690465" y="571209"/>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EOLO, S.A</a:t>
            </a:r>
          </a:p>
        </p:txBody>
      </p:sp>
      <p:sp>
        <p:nvSpPr>
          <p:cNvPr id="88" name="CuadroTexto 87">
            <a:extLst>
              <a:ext uri="{FF2B5EF4-FFF2-40B4-BE49-F238E27FC236}">
                <a16:creationId xmlns:a16="http://schemas.microsoft.com/office/drawing/2014/main" id="{476AF51D-1A87-BEE8-58A4-FD923D1DFD10}"/>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2" name="Grupo 1">
            <a:extLst>
              <a:ext uri="{FF2B5EF4-FFF2-40B4-BE49-F238E27FC236}">
                <a16:creationId xmlns:a16="http://schemas.microsoft.com/office/drawing/2014/main" id="{71B15B80-99DE-2727-23B2-EDBC0E752781}"/>
              </a:ext>
            </a:extLst>
          </p:cNvPr>
          <p:cNvGrpSpPr/>
          <p:nvPr/>
        </p:nvGrpSpPr>
        <p:grpSpPr>
          <a:xfrm rot="5400000">
            <a:off x="4341656" y="3302858"/>
            <a:ext cx="208857" cy="925863"/>
            <a:chOff x="7264254" y="1714423"/>
            <a:chExt cx="331948" cy="1471523"/>
          </a:xfrm>
        </p:grpSpPr>
        <p:sp>
          <p:nvSpPr>
            <p:cNvPr id="3" name="Rectángulo redondeado 2">
              <a:extLst>
                <a:ext uri="{FF2B5EF4-FFF2-40B4-BE49-F238E27FC236}">
                  <a16:creationId xmlns:a16="http://schemas.microsoft.com/office/drawing/2014/main" id="{0A1F8EA0-B354-E0E7-5463-C6EF8DC1BE08}"/>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0" name="Imagen 9">
              <a:extLst>
                <a:ext uri="{FF2B5EF4-FFF2-40B4-BE49-F238E27FC236}">
                  <a16:creationId xmlns:a16="http://schemas.microsoft.com/office/drawing/2014/main" id="{B6B7E2D1-E399-0738-BFAC-2EE68F04E505}"/>
                </a:ext>
              </a:extLst>
            </p:cNvPr>
            <p:cNvPicPr>
              <a:picLocks noChangeAspect="1"/>
            </p:cNvPicPr>
            <p:nvPr/>
          </p:nvPicPr>
          <p:blipFill>
            <a:blip r:embed="rId9"/>
            <a:srcRect/>
            <a:stretch/>
          </p:blipFill>
          <p:spPr>
            <a:xfrm>
              <a:off x="7349353" y="2366833"/>
              <a:ext cx="182582" cy="171466"/>
            </a:xfrm>
            <a:prstGeom prst="rect">
              <a:avLst/>
            </a:prstGeom>
          </p:spPr>
        </p:pic>
      </p:grpSp>
      <p:grpSp>
        <p:nvGrpSpPr>
          <p:cNvPr id="31" name="Grupo 30">
            <a:extLst>
              <a:ext uri="{FF2B5EF4-FFF2-40B4-BE49-F238E27FC236}">
                <a16:creationId xmlns:a16="http://schemas.microsoft.com/office/drawing/2014/main" id="{6A6784EF-41A9-5A8E-9F1C-E9456EB5E6F3}"/>
              </a:ext>
            </a:extLst>
          </p:cNvPr>
          <p:cNvGrpSpPr/>
          <p:nvPr/>
        </p:nvGrpSpPr>
        <p:grpSpPr>
          <a:xfrm>
            <a:off x="4017560" y="4034667"/>
            <a:ext cx="746167" cy="708506"/>
            <a:chOff x="4017560" y="4034667"/>
            <a:chExt cx="746167" cy="708506"/>
          </a:xfrm>
        </p:grpSpPr>
        <p:sp>
          <p:nvSpPr>
            <p:cNvPr id="19" name="CuadroTexto 18">
              <a:extLst>
                <a:ext uri="{FF2B5EF4-FFF2-40B4-BE49-F238E27FC236}">
                  <a16:creationId xmlns:a16="http://schemas.microsoft.com/office/drawing/2014/main" id="{60F6DD2D-66F0-4DF4-4FC6-57CFD71B51C1}"/>
                </a:ext>
              </a:extLst>
            </p:cNvPr>
            <p:cNvSpPr txBox="1"/>
            <p:nvPr/>
          </p:nvSpPr>
          <p:spPr>
            <a:xfrm>
              <a:off x="4017560" y="4496952"/>
              <a:ext cx="746167" cy="246221"/>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Joaquim</a:t>
              </a:r>
            </a:p>
          </p:txBody>
        </p:sp>
        <p:pic>
          <p:nvPicPr>
            <p:cNvPr id="20" name="Imagen 19">
              <a:extLst>
                <a:ext uri="{FF2B5EF4-FFF2-40B4-BE49-F238E27FC236}">
                  <a16:creationId xmlns:a16="http://schemas.microsoft.com/office/drawing/2014/main" id="{7F5AEAD6-C245-17AA-E844-27E85BC107AC}"/>
                </a:ext>
              </a:extLst>
            </p:cNvPr>
            <p:cNvPicPr>
              <a:picLocks noChangeAspect="1"/>
            </p:cNvPicPr>
            <p:nvPr/>
          </p:nvPicPr>
          <p:blipFill>
            <a:blip r:embed="rId10"/>
            <a:srcRect/>
            <a:stretch/>
          </p:blipFill>
          <p:spPr>
            <a:xfrm>
              <a:off x="4317578" y="4034667"/>
              <a:ext cx="254422" cy="432038"/>
            </a:xfrm>
            <a:prstGeom prst="rect">
              <a:avLst/>
            </a:prstGeom>
          </p:spPr>
        </p:pic>
      </p:grpSp>
      <p:grpSp>
        <p:nvGrpSpPr>
          <p:cNvPr id="32" name="Grupo 31">
            <a:extLst>
              <a:ext uri="{FF2B5EF4-FFF2-40B4-BE49-F238E27FC236}">
                <a16:creationId xmlns:a16="http://schemas.microsoft.com/office/drawing/2014/main" id="{18DEAD68-F8D8-0EAF-C65D-362F41564C69}"/>
              </a:ext>
            </a:extLst>
          </p:cNvPr>
          <p:cNvGrpSpPr/>
          <p:nvPr/>
        </p:nvGrpSpPr>
        <p:grpSpPr>
          <a:xfrm>
            <a:off x="5776852" y="4034667"/>
            <a:ext cx="713759" cy="708506"/>
            <a:chOff x="5776852" y="4034667"/>
            <a:chExt cx="713759" cy="708506"/>
          </a:xfrm>
        </p:grpSpPr>
        <p:sp>
          <p:nvSpPr>
            <p:cNvPr id="21" name="CuadroTexto 20">
              <a:extLst>
                <a:ext uri="{FF2B5EF4-FFF2-40B4-BE49-F238E27FC236}">
                  <a16:creationId xmlns:a16="http://schemas.microsoft.com/office/drawing/2014/main" id="{35ACDB3E-1551-DD77-5EA1-EEE811E4C998}"/>
                </a:ext>
              </a:extLst>
            </p:cNvPr>
            <p:cNvSpPr txBox="1"/>
            <p:nvPr/>
          </p:nvSpPr>
          <p:spPr>
            <a:xfrm>
              <a:off x="5776852" y="4496952"/>
              <a:ext cx="713759" cy="246221"/>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Carlota</a:t>
              </a:r>
            </a:p>
          </p:txBody>
        </p:sp>
        <p:pic>
          <p:nvPicPr>
            <p:cNvPr id="22" name="Imagen 21">
              <a:extLst>
                <a:ext uri="{FF2B5EF4-FFF2-40B4-BE49-F238E27FC236}">
                  <a16:creationId xmlns:a16="http://schemas.microsoft.com/office/drawing/2014/main" id="{6936850D-EE80-E069-BBAE-9FB65CA560BE}"/>
                </a:ext>
              </a:extLst>
            </p:cNvPr>
            <p:cNvPicPr>
              <a:picLocks noChangeAspect="1"/>
            </p:cNvPicPr>
            <p:nvPr/>
          </p:nvPicPr>
          <p:blipFill>
            <a:blip r:embed="rId11"/>
            <a:srcRect/>
            <a:stretch/>
          </p:blipFill>
          <p:spPr>
            <a:xfrm>
              <a:off x="5963884" y="4034667"/>
              <a:ext cx="329883" cy="418508"/>
            </a:xfrm>
            <a:prstGeom prst="rect">
              <a:avLst/>
            </a:prstGeom>
          </p:spPr>
        </p:pic>
      </p:grpSp>
      <p:grpSp>
        <p:nvGrpSpPr>
          <p:cNvPr id="33" name="Grupo 32">
            <a:extLst>
              <a:ext uri="{FF2B5EF4-FFF2-40B4-BE49-F238E27FC236}">
                <a16:creationId xmlns:a16="http://schemas.microsoft.com/office/drawing/2014/main" id="{0FB0539E-2C40-878A-64B4-355AB6DF55B2}"/>
              </a:ext>
            </a:extLst>
          </p:cNvPr>
          <p:cNvGrpSpPr/>
          <p:nvPr/>
        </p:nvGrpSpPr>
        <p:grpSpPr>
          <a:xfrm>
            <a:off x="7442918" y="4045482"/>
            <a:ext cx="656644" cy="697691"/>
            <a:chOff x="7442918" y="4045482"/>
            <a:chExt cx="656644" cy="697691"/>
          </a:xfrm>
        </p:grpSpPr>
        <p:sp>
          <p:nvSpPr>
            <p:cNvPr id="23" name="CuadroTexto 22">
              <a:extLst>
                <a:ext uri="{FF2B5EF4-FFF2-40B4-BE49-F238E27FC236}">
                  <a16:creationId xmlns:a16="http://schemas.microsoft.com/office/drawing/2014/main" id="{21121794-C0F1-25DD-02C4-A8D65D8A6EE2}"/>
                </a:ext>
              </a:extLst>
            </p:cNvPr>
            <p:cNvSpPr txBox="1"/>
            <p:nvPr/>
          </p:nvSpPr>
          <p:spPr>
            <a:xfrm>
              <a:off x="7442918" y="4496952"/>
              <a:ext cx="656644" cy="246221"/>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Montse</a:t>
              </a:r>
            </a:p>
          </p:txBody>
        </p:sp>
        <p:pic>
          <p:nvPicPr>
            <p:cNvPr id="24" name="Imagen 23">
              <a:extLst>
                <a:ext uri="{FF2B5EF4-FFF2-40B4-BE49-F238E27FC236}">
                  <a16:creationId xmlns:a16="http://schemas.microsoft.com/office/drawing/2014/main" id="{BCC1001D-E391-FF7E-2D48-0118A453A25F}"/>
                </a:ext>
              </a:extLst>
            </p:cNvPr>
            <p:cNvPicPr>
              <a:picLocks noChangeAspect="1"/>
            </p:cNvPicPr>
            <p:nvPr/>
          </p:nvPicPr>
          <p:blipFill>
            <a:blip r:embed="rId12"/>
            <a:srcRect/>
            <a:stretch/>
          </p:blipFill>
          <p:spPr>
            <a:xfrm>
              <a:off x="7619285" y="4045482"/>
              <a:ext cx="393471" cy="407694"/>
            </a:xfrm>
            <a:prstGeom prst="rect">
              <a:avLst/>
            </a:prstGeom>
          </p:spPr>
        </p:pic>
      </p:grpSp>
      <p:grpSp>
        <p:nvGrpSpPr>
          <p:cNvPr id="25" name="Grupo 24">
            <a:extLst>
              <a:ext uri="{FF2B5EF4-FFF2-40B4-BE49-F238E27FC236}">
                <a16:creationId xmlns:a16="http://schemas.microsoft.com/office/drawing/2014/main" id="{D0EB0CC3-7469-D36A-213C-3CDE6D4CA54E}"/>
              </a:ext>
            </a:extLst>
          </p:cNvPr>
          <p:cNvGrpSpPr/>
          <p:nvPr/>
        </p:nvGrpSpPr>
        <p:grpSpPr>
          <a:xfrm rot="5400000">
            <a:off x="5996753" y="3302858"/>
            <a:ext cx="208857" cy="925863"/>
            <a:chOff x="7264254" y="1714423"/>
            <a:chExt cx="331948" cy="1471523"/>
          </a:xfrm>
        </p:grpSpPr>
        <p:sp>
          <p:nvSpPr>
            <p:cNvPr id="26" name="Rectángulo redondeado 25">
              <a:extLst>
                <a:ext uri="{FF2B5EF4-FFF2-40B4-BE49-F238E27FC236}">
                  <a16:creationId xmlns:a16="http://schemas.microsoft.com/office/drawing/2014/main" id="{314A5631-1390-B8D0-F67F-F3836B657BD0}"/>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7" name="Imagen 26">
              <a:extLst>
                <a:ext uri="{FF2B5EF4-FFF2-40B4-BE49-F238E27FC236}">
                  <a16:creationId xmlns:a16="http://schemas.microsoft.com/office/drawing/2014/main" id="{5AC5178C-AB87-1DD6-F96E-11D44AF7A02A}"/>
                </a:ext>
              </a:extLst>
            </p:cNvPr>
            <p:cNvPicPr>
              <a:picLocks noChangeAspect="1"/>
            </p:cNvPicPr>
            <p:nvPr/>
          </p:nvPicPr>
          <p:blipFill>
            <a:blip r:embed="rId9"/>
            <a:srcRect/>
            <a:stretch/>
          </p:blipFill>
          <p:spPr>
            <a:xfrm>
              <a:off x="7349353" y="2366833"/>
              <a:ext cx="182582" cy="171466"/>
            </a:xfrm>
            <a:prstGeom prst="rect">
              <a:avLst/>
            </a:prstGeom>
          </p:spPr>
        </p:pic>
      </p:grpSp>
      <p:grpSp>
        <p:nvGrpSpPr>
          <p:cNvPr id="28" name="Grupo 27">
            <a:extLst>
              <a:ext uri="{FF2B5EF4-FFF2-40B4-BE49-F238E27FC236}">
                <a16:creationId xmlns:a16="http://schemas.microsoft.com/office/drawing/2014/main" id="{40028F7A-A8F1-78D0-6755-8B4F16D4F039}"/>
              </a:ext>
            </a:extLst>
          </p:cNvPr>
          <p:cNvGrpSpPr/>
          <p:nvPr/>
        </p:nvGrpSpPr>
        <p:grpSpPr>
          <a:xfrm rot="5400000">
            <a:off x="7694456" y="3302858"/>
            <a:ext cx="208857" cy="925863"/>
            <a:chOff x="7264254" y="1714423"/>
            <a:chExt cx="331948" cy="1471523"/>
          </a:xfrm>
        </p:grpSpPr>
        <p:sp>
          <p:nvSpPr>
            <p:cNvPr id="29" name="Rectángulo redondeado 28">
              <a:extLst>
                <a:ext uri="{FF2B5EF4-FFF2-40B4-BE49-F238E27FC236}">
                  <a16:creationId xmlns:a16="http://schemas.microsoft.com/office/drawing/2014/main" id="{AFCA25CB-A4CE-310F-DE9D-D937F2C7CFF1}"/>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30" name="Imagen 29">
              <a:extLst>
                <a:ext uri="{FF2B5EF4-FFF2-40B4-BE49-F238E27FC236}">
                  <a16:creationId xmlns:a16="http://schemas.microsoft.com/office/drawing/2014/main" id="{807EA1E8-6B50-F821-12BE-B3C67861A350}"/>
                </a:ext>
              </a:extLst>
            </p:cNvPr>
            <p:cNvPicPr>
              <a:picLocks noChangeAspect="1"/>
            </p:cNvPicPr>
            <p:nvPr/>
          </p:nvPicPr>
          <p:blipFill>
            <a:blip r:embed="rId9"/>
            <a:srcRect/>
            <a:stretch/>
          </p:blipFill>
          <p:spPr>
            <a:xfrm>
              <a:off x="7349353" y="2366833"/>
              <a:ext cx="182582" cy="171466"/>
            </a:xfrm>
            <a:prstGeom prst="rect">
              <a:avLst/>
            </a:prstGeom>
          </p:spPr>
        </p:pic>
      </p:grpSp>
      <p:sp>
        <p:nvSpPr>
          <p:cNvPr id="4" name="CuadroTexto 3">
            <a:extLst>
              <a:ext uri="{FF2B5EF4-FFF2-40B4-BE49-F238E27FC236}">
                <a16:creationId xmlns:a16="http://schemas.microsoft.com/office/drawing/2014/main" id="{EEDD7153-CF61-7BD0-E6FD-943D993AA042}"/>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5" name="CuadroTexto 4">
            <a:extLst>
              <a:ext uri="{FF2B5EF4-FFF2-40B4-BE49-F238E27FC236}">
                <a16:creationId xmlns:a16="http://schemas.microsoft.com/office/drawing/2014/main" id="{FB4CAE7F-187E-BAFF-A6F1-9B8E089B2AA8}"/>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34" name="CuadroTexto 33">
            <a:extLst>
              <a:ext uri="{FF2B5EF4-FFF2-40B4-BE49-F238E27FC236}">
                <a16:creationId xmlns:a16="http://schemas.microsoft.com/office/drawing/2014/main" id="{BE58AC4A-6642-79B7-3E02-9A0058E6BB8C}"/>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37" name="Grupo 36">
            <a:extLst>
              <a:ext uri="{FF2B5EF4-FFF2-40B4-BE49-F238E27FC236}">
                <a16:creationId xmlns:a16="http://schemas.microsoft.com/office/drawing/2014/main" id="{70E4376E-AA15-5153-33E3-0D2B80D24DFD}"/>
              </a:ext>
            </a:extLst>
          </p:cNvPr>
          <p:cNvGrpSpPr/>
          <p:nvPr/>
        </p:nvGrpSpPr>
        <p:grpSpPr>
          <a:xfrm>
            <a:off x="299056" y="365100"/>
            <a:ext cx="1299998" cy="447906"/>
            <a:chOff x="210020" y="376946"/>
            <a:chExt cx="4676942" cy="447906"/>
          </a:xfrm>
        </p:grpSpPr>
        <p:sp>
          <p:nvSpPr>
            <p:cNvPr id="38" name="CuadroTexto 37">
              <a:extLst>
                <a:ext uri="{FF2B5EF4-FFF2-40B4-BE49-F238E27FC236}">
                  <a16:creationId xmlns:a16="http://schemas.microsoft.com/office/drawing/2014/main" id="{79B47E6F-EFEF-3986-1863-ACF48C41DC37}"/>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39" name="CuadroTexto 38">
              <a:extLst>
                <a:ext uri="{FF2B5EF4-FFF2-40B4-BE49-F238E27FC236}">
                  <a16:creationId xmlns:a16="http://schemas.microsoft.com/office/drawing/2014/main" id="{9E96801F-62F0-F14D-3CB1-065119D06CB3}"/>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40" name="Grupo 39">
            <a:extLst>
              <a:ext uri="{FF2B5EF4-FFF2-40B4-BE49-F238E27FC236}">
                <a16:creationId xmlns:a16="http://schemas.microsoft.com/office/drawing/2014/main" id="{5744711D-D3AD-9EDE-27A1-538ECA77EBA3}"/>
              </a:ext>
            </a:extLst>
          </p:cNvPr>
          <p:cNvGrpSpPr/>
          <p:nvPr/>
        </p:nvGrpSpPr>
        <p:grpSpPr>
          <a:xfrm>
            <a:off x="239547" y="884830"/>
            <a:ext cx="1367111" cy="1973555"/>
            <a:chOff x="239547" y="1370936"/>
            <a:chExt cx="1367111" cy="1973555"/>
          </a:xfrm>
        </p:grpSpPr>
        <p:sp>
          <p:nvSpPr>
            <p:cNvPr id="41" name="CuadroTexto 40">
              <a:hlinkClick r:id="rId13" action="ppaction://hlinksldjump"/>
              <a:extLst>
                <a:ext uri="{FF2B5EF4-FFF2-40B4-BE49-F238E27FC236}">
                  <a16:creationId xmlns:a16="http://schemas.microsoft.com/office/drawing/2014/main" id="{CBF46E12-2BD1-F552-8B44-6A2B58241490}"/>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42" name="CuadroTexto 41">
              <a:hlinkClick r:id="rId14" action="ppaction://hlinksldjump"/>
              <a:extLst>
                <a:ext uri="{FF2B5EF4-FFF2-40B4-BE49-F238E27FC236}">
                  <a16:creationId xmlns:a16="http://schemas.microsoft.com/office/drawing/2014/main" id="{6FA443DE-B0A3-427E-27B7-3F86B0094A91}"/>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43" name="CuadroTexto 42">
              <a:hlinkClick r:id="rId15" action="ppaction://hlinksldjump"/>
              <a:extLst>
                <a:ext uri="{FF2B5EF4-FFF2-40B4-BE49-F238E27FC236}">
                  <a16:creationId xmlns:a16="http://schemas.microsoft.com/office/drawing/2014/main" id="{BA1CFF5D-E2EA-159E-E8E3-F477DD1149FC}"/>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4" name="CuadroTexto 43">
              <a:hlinkClick r:id="rId16" action="ppaction://hlinksldjump"/>
              <a:extLst>
                <a:ext uri="{FF2B5EF4-FFF2-40B4-BE49-F238E27FC236}">
                  <a16:creationId xmlns:a16="http://schemas.microsoft.com/office/drawing/2014/main" id="{D8749F88-6CEA-7197-D840-D865DE5A30E6}"/>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5" name="CuadroTexto 44">
              <a:hlinkClick r:id="rId17" action="ppaction://hlinksldjump"/>
              <a:extLst>
                <a:ext uri="{FF2B5EF4-FFF2-40B4-BE49-F238E27FC236}">
                  <a16:creationId xmlns:a16="http://schemas.microsoft.com/office/drawing/2014/main" id="{3975DC96-9C22-3C55-E4CC-615D4D9716D7}"/>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6" name="Conector recto 45">
              <a:extLst>
                <a:ext uri="{FF2B5EF4-FFF2-40B4-BE49-F238E27FC236}">
                  <a16:creationId xmlns:a16="http://schemas.microsoft.com/office/drawing/2014/main" id="{4AF4B82F-1605-BF18-F97B-16A8A552E24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4782A721-3B5B-FBA3-6077-58CF9A2E8DFA}"/>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D14B3B5E-4C52-581D-EC7E-7B5E788B80F3}"/>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A8FC8679-8BBE-66ED-14CD-80A918081861}"/>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8EEA341E-2970-92D6-E5B8-1C7745E7A02B}"/>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DF0819A3-D332-AB4D-BF94-96FBE5F53D10}"/>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CuadroTexto 74">
              <a:hlinkClick r:id="rId18" action="ppaction://hlinksldjump"/>
              <a:extLst>
                <a:ext uri="{FF2B5EF4-FFF2-40B4-BE49-F238E27FC236}">
                  <a16:creationId xmlns:a16="http://schemas.microsoft.com/office/drawing/2014/main" id="{A971A73E-5131-7409-EAA1-8E2EEBFA4A2A}"/>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Cas pràctic </a:t>
              </a:r>
              <a:r>
                <a:rPr lang="ca-ES" sz="700" noProof="0" dirty="0" err="1">
                  <a:solidFill>
                    <a:schemeClr val="bg1"/>
                  </a:solidFill>
                  <a:latin typeface="PP Neue Montreal Book" pitchFamily="2" charset="77"/>
                  <a:ea typeface="PP Neue Montreal Book" pitchFamily="2" charset="77"/>
                </a:rPr>
                <a:t>Eolo</a:t>
              </a:r>
              <a:r>
                <a:rPr lang="ca-ES" sz="700" noProof="0" dirty="0">
                  <a:solidFill>
                    <a:schemeClr val="bg1"/>
                  </a:solidFill>
                  <a:latin typeface="PP Neue Montreal Book" pitchFamily="2" charset="77"/>
                  <a:ea typeface="PP Neue Montreal Book" pitchFamily="2" charset="77"/>
                </a:rPr>
                <a:t>, S.A</a:t>
              </a:r>
            </a:p>
          </p:txBody>
        </p:sp>
        <p:sp>
          <p:nvSpPr>
            <p:cNvPr id="76" name="CuadroTexto 75">
              <a:hlinkClick r:id="rId19" action="ppaction://hlinksldjump"/>
              <a:extLst>
                <a:ext uri="{FF2B5EF4-FFF2-40B4-BE49-F238E27FC236}">
                  <a16:creationId xmlns:a16="http://schemas.microsoft.com/office/drawing/2014/main" id="{FF5903CE-DDFD-A019-47FB-4A2DE42140D0}"/>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Dipòsits</a:t>
              </a:r>
            </a:p>
          </p:txBody>
        </p:sp>
        <p:sp>
          <p:nvSpPr>
            <p:cNvPr id="77" name="CuadroTexto 76">
              <a:hlinkClick r:id="rId20" action="ppaction://hlinksldjump"/>
              <a:extLst>
                <a:ext uri="{FF2B5EF4-FFF2-40B4-BE49-F238E27FC236}">
                  <a16:creationId xmlns:a16="http://schemas.microsoft.com/office/drawing/2014/main" id="{383E704B-2C48-4650-6CFF-3B181A33E648}"/>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Bons </a:t>
              </a:r>
            </a:p>
          </p:txBody>
        </p:sp>
        <p:sp>
          <p:nvSpPr>
            <p:cNvPr id="78" name="CuadroTexto 77">
              <a:hlinkClick r:id="rId21" action="ppaction://hlinksldjump"/>
              <a:extLst>
                <a:ext uri="{FF2B5EF4-FFF2-40B4-BE49-F238E27FC236}">
                  <a16:creationId xmlns:a16="http://schemas.microsoft.com/office/drawing/2014/main" id="{20848A56-3CB3-2606-1B1F-D63C29D22E64}"/>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79" name="Elipse 78">
              <a:extLst>
                <a:ext uri="{FF2B5EF4-FFF2-40B4-BE49-F238E27FC236}">
                  <a16:creationId xmlns:a16="http://schemas.microsoft.com/office/drawing/2014/main" id="{1737A3C1-8325-B198-67D2-72A5A3D47D02}"/>
                </a:ext>
              </a:extLst>
            </p:cNvPr>
            <p:cNvSpPr/>
            <p:nvPr/>
          </p:nvSpPr>
          <p:spPr>
            <a:xfrm>
              <a:off x="1337631" y="24978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243271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 name="CuadroTexto 2">
            <a:extLst>
              <a:ext uri="{FF2B5EF4-FFF2-40B4-BE49-F238E27FC236}">
                <a16:creationId xmlns:a16="http://schemas.microsoft.com/office/drawing/2014/main" id="{0A6D9F56-5364-FDB9-0A08-A1D14616D68C}"/>
              </a:ext>
            </a:extLst>
          </p:cNvPr>
          <p:cNvSpPr txBox="1"/>
          <p:nvPr/>
        </p:nvSpPr>
        <p:spPr>
          <a:xfrm>
            <a:off x="3678097"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Dipòsit</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5171260" y="1186270"/>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Estalvi a termini</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1803197"/>
            <a:ext cx="3060061"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“Deixar” diners a l’entitat financera a canvi d’uns interessos</a:t>
            </a:r>
          </a:p>
        </p:txBody>
      </p:sp>
      <p:sp>
        <p:nvSpPr>
          <p:cNvPr id="8" name="Elipse 7">
            <a:extLst>
              <a:ext uri="{FF2B5EF4-FFF2-40B4-BE49-F238E27FC236}">
                <a16:creationId xmlns:a16="http://schemas.microsoft.com/office/drawing/2014/main" id="{754A62C7-D4BA-7AB1-BC12-78D8551A5725}"/>
              </a:ext>
            </a:extLst>
          </p:cNvPr>
          <p:cNvSpPr/>
          <p:nvPr/>
        </p:nvSpPr>
        <p:spPr>
          <a:xfrm>
            <a:off x="5002877" y="1944895"/>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3" name="CuadroTexto 22">
            <a:extLst>
              <a:ext uri="{FF2B5EF4-FFF2-40B4-BE49-F238E27FC236}">
                <a16:creationId xmlns:a16="http://schemas.microsoft.com/office/drawing/2014/main" id="{CDC9EDF0-B6D1-8A8E-1897-D50773650417}"/>
              </a:ext>
            </a:extLst>
          </p:cNvPr>
          <p:cNvSpPr txBox="1"/>
          <p:nvPr/>
        </p:nvSpPr>
        <p:spPr>
          <a:xfrm>
            <a:off x="5153332" y="2418773"/>
            <a:ext cx="3060061"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Normalment per períodes curts (6, 12, 18 i 24 mesos)</a:t>
            </a:r>
          </a:p>
        </p:txBody>
      </p:sp>
      <p:sp>
        <p:nvSpPr>
          <p:cNvPr id="24" name="Elipse 23">
            <a:extLst>
              <a:ext uri="{FF2B5EF4-FFF2-40B4-BE49-F238E27FC236}">
                <a16:creationId xmlns:a16="http://schemas.microsoft.com/office/drawing/2014/main" id="{6B22FB60-1ACA-4ECA-7F65-D2232908E79E}"/>
              </a:ext>
            </a:extLst>
          </p:cNvPr>
          <p:cNvSpPr/>
          <p:nvPr/>
        </p:nvSpPr>
        <p:spPr>
          <a:xfrm>
            <a:off x="5002877" y="2560471"/>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5" name="CuadroTexto 24">
            <a:extLst>
              <a:ext uri="{FF2B5EF4-FFF2-40B4-BE49-F238E27FC236}">
                <a16:creationId xmlns:a16="http://schemas.microsoft.com/office/drawing/2014/main" id="{E85EA081-F13E-285C-3D44-7678A342D9C4}"/>
              </a:ext>
            </a:extLst>
          </p:cNvPr>
          <p:cNvSpPr txBox="1"/>
          <p:nvPr/>
        </p:nvSpPr>
        <p:spPr>
          <a:xfrm>
            <a:off x="5153332" y="3082161"/>
            <a:ext cx="3189821" cy="738664"/>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Els dipòsits estan garantits pel Fons de Garantia de Dipòsits (FGD) fins a 100.000€</a:t>
            </a:r>
          </a:p>
        </p:txBody>
      </p:sp>
      <p:sp>
        <p:nvSpPr>
          <p:cNvPr id="26" name="Elipse 25">
            <a:extLst>
              <a:ext uri="{FF2B5EF4-FFF2-40B4-BE49-F238E27FC236}">
                <a16:creationId xmlns:a16="http://schemas.microsoft.com/office/drawing/2014/main" id="{1FC2AB69-E980-13C7-4E07-2839833704B2}"/>
              </a:ext>
            </a:extLst>
          </p:cNvPr>
          <p:cNvSpPr/>
          <p:nvPr/>
        </p:nvSpPr>
        <p:spPr>
          <a:xfrm>
            <a:off x="5002877" y="3223859"/>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7" name="CuadroTexto 26">
            <a:extLst>
              <a:ext uri="{FF2B5EF4-FFF2-40B4-BE49-F238E27FC236}">
                <a16:creationId xmlns:a16="http://schemas.microsoft.com/office/drawing/2014/main" id="{9DC0E74E-4073-B9EE-158A-86C31237A0AB}"/>
              </a:ext>
            </a:extLst>
          </p:cNvPr>
          <p:cNvSpPr txBox="1"/>
          <p:nvPr/>
        </p:nvSpPr>
        <p:spPr>
          <a:xfrm>
            <a:off x="5153332" y="3924844"/>
            <a:ext cx="3189821"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L’estalviador/a és client/a de l’entitat financera</a:t>
            </a:r>
          </a:p>
        </p:txBody>
      </p:sp>
      <p:sp>
        <p:nvSpPr>
          <p:cNvPr id="28" name="Elipse 27">
            <a:extLst>
              <a:ext uri="{FF2B5EF4-FFF2-40B4-BE49-F238E27FC236}">
                <a16:creationId xmlns:a16="http://schemas.microsoft.com/office/drawing/2014/main" id="{4E37E2FD-C633-8778-34CC-573B78F56105}"/>
              </a:ext>
            </a:extLst>
          </p:cNvPr>
          <p:cNvSpPr/>
          <p:nvPr/>
        </p:nvSpPr>
        <p:spPr>
          <a:xfrm>
            <a:off x="5002877" y="406654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98222"/>
            <a:ext cx="1372523" cy="215444"/>
          </a:xfrm>
          <a:prstGeom prst="rect">
            <a:avLst/>
          </a:prstGeom>
          <a:noFill/>
          <a:effectLst/>
        </p:spPr>
        <p:txBody>
          <a:bodyPr wrap="square" rtlCol="0">
            <a:spAutoFit/>
          </a:bodyPr>
          <a:lstStyle/>
          <a:p>
            <a:pPr algn="ctr"/>
            <a:r>
              <a:rPr lang="ca-ES" sz="800" b="1" noProof="0" dirty="0">
                <a:solidFill>
                  <a:schemeClr val="bg1"/>
                </a:solidFill>
                <a:latin typeface="PP Neue Montreal" pitchFamily="2" charset="77"/>
                <a:ea typeface="PP Neue Montreal" pitchFamily="2" charset="77"/>
              </a:rPr>
              <a:t>Menor risc</a:t>
            </a: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54525"/>
            <a:ext cx="1372523"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Major risc</a:t>
            </a:r>
          </a:p>
        </p:txBody>
      </p:sp>
      <p:sp>
        <p:nvSpPr>
          <p:cNvPr id="58" name="CuadroTexto 57">
            <a:extLst>
              <a:ext uri="{FF2B5EF4-FFF2-40B4-BE49-F238E27FC236}">
                <a16:creationId xmlns:a16="http://schemas.microsoft.com/office/drawing/2014/main" id="{B6BA459A-2DB5-85E7-30E3-8E5FB1FE558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2" name="CuadroTexto 1">
            <a:extLst>
              <a:ext uri="{FF2B5EF4-FFF2-40B4-BE49-F238E27FC236}">
                <a16:creationId xmlns:a16="http://schemas.microsoft.com/office/drawing/2014/main" id="{368C67B7-2520-FD9B-3B10-6BC5EB7F8C2C}"/>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9" name="CuadroTexto 8">
            <a:extLst>
              <a:ext uri="{FF2B5EF4-FFF2-40B4-BE49-F238E27FC236}">
                <a16:creationId xmlns:a16="http://schemas.microsoft.com/office/drawing/2014/main" id="{273B9399-F4C1-8C71-7944-EC6DD482BE02}"/>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34" name="CuadroTexto 33">
            <a:extLst>
              <a:ext uri="{FF2B5EF4-FFF2-40B4-BE49-F238E27FC236}">
                <a16:creationId xmlns:a16="http://schemas.microsoft.com/office/drawing/2014/main" id="{4B69236D-DBF7-CE66-15A3-13649472AE58}"/>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37" name="Grupo 36">
            <a:extLst>
              <a:ext uri="{FF2B5EF4-FFF2-40B4-BE49-F238E27FC236}">
                <a16:creationId xmlns:a16="http://schemas.microsoft.com/office/drawing/2014/main" id="{9389E3DD-BBF2-D833-AE5A-22BDE4D6D0B1}"/>
              </a:ext>
            </a:extLst>
          </p:cNvPr>
          <p:cNvGrpSpPr/>
          <p:nvPr/>
        </p:nvGrpSpPr>
        <p:grpSpPr>
          <a:xfrm>
            <a:off x="299056" y="365100"/>
            <a:ext cx="1299998" cy="447906"/>
            <a:chOff x="210020" y="376946"/>
            <a:chExt cx="4676942" cy="447906"/>
          </a:xfrm>
        </p:grpSpPr>
        <p:sp>
          <p:nvSpPr>
            <p:cNvPr id="38" name="CuadroTexto 37">
              <a:extLst>
                <a:ext uri="{FF2B5EF4-FFF2-40B4-BE49-F238E27FC236}">
                  <a16:creationId xmlns:a16="http://schemas.microsoft.com/office/drawing/2014/main" id="{7DC86391-DE83-A9D2-E517-3289B73F37DA}"/>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39" name="CuadroTexto 38">
              <a:extLst>
                <a:ext uri="{FF2B5EF4-FFF2-40B4-BE49-F238E27FC236}">
                  <a16:creationId xmlns:a16="http://schemas.microsoft.com/office/drawing/2014/main" id="{90EF5767-6617-0069-33D5-F6FF22823F5D}"/>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40" name="Grupo 39">
            <a:extLst>
              <a:ext uri="{FF2B5EF4-FFF2-40B4-BE49-F238E27FC236}">
                <a16:creationId xmlns:a16="http://schemas.microsoft.com/office/drawing/2014/main" id="{62C56C26-22F9-E4AF-1CB1-87A204B3CDA6}"/>
              </a:ext>
            </a:extLst>
          </p:cNvPr>
          <p:cNvGrpSpPr/>
          <p:nvPr/>
        </p:nvGrpSpPr>
        <p:grpSpPr>
          <a:xfrm>
            <a:off x="239547" y="884830"/>
            <a:ext cx="1367111" cy="1973555"/>
            <a:chOff x="239547" y="1370936"/>
            <a:chExt cx="1367111" cy="1973555"/>
          </a:xfrm>
        </p:grpSpPr>
        <p:sp>
          <p:nvSpPr>
            <p:cNvPr id="41" name="CuadroTexto 40">
              <a:hlinkClick r:id="rId4" action="ppaction://hlinksldjump"/>
              <a:extLst>
                <a:ext uri="{FF2B5EF4-FFF2-40B4-BE49-F238E27FC236}">
                  <a16:creationId xmlns:a16="http://schemas.microsoft.com/office/drawing/2014/main" id="{5E6A6FB3-9E73-DE79-BEC5-8F64C96E3389}"/>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42" name="CuadroTexto 41">
              <a:hlinkClick r:id="rId5" action="ppaction://hlinksldjump"/>
              <a:extLst>
                <a:ext uri="{FF2B5EF4-FFF2-40B4-BE49-F238E27FC236}">
                  <a16:creationId xmlns:a16="http://schemas.microsoft.com/office/drawing/2014/main" id="{2AC675C7-179B-FA76-D3AF-899D45983BDE}"/>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43" name="CuadroTexto 42">
              <a:hlinkClick r:id="rId6" action="ppaction://hlinksldjump"/>
              <a:extLst>
                <a:ext uri="{FF2B5EF4-FFF2-40B4-BE49-F238E27FC236}">
                  <a16:creationId xmlns:a16="http://schemas.microsoft.com/office/drawing/2014/main" id="{F9A3EEB5-7624-18B4-7F13-EA96E61A5DFD}"/>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4" name="CuadroTexto 43">
              <a:hlinkClick r:id="rId7" action="ppaction://hlinksldjump"/>
              <a:extLst>
                <a:ext uri="{FF2B5EF4-FFF2-40B4-BE49-F238E27FC236}">
                  <a16:creationId xmlns:a16="http://schemas.microsoft.com/office/drawing/2014/main" id="{313D725C-800A-0E97-A95A-AB5F85EDC490}"/>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5" name="CuadroTexto 44">
              <a:hlinkClick r:id="rId8" action="ppaction://hlinksldjump"/>
              <a:extLst>
                <a:ext uri="{FF2B5EF4-FFF2-40B4-BE49-F238E27FC236}">
                  <a16:creationId xmlns:a16="http://schemas.microsoft.com/office/drawing/2014/main" id="{EB5F710E-84A8-28DE-F877-3829F9A862BC}"/>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6" name="Conector recto 45">
              <a:extLst>
                <a:ext uri="{FF2B5EF4-FFF2-40B4-BE49-F238E27FC236}">
                  <a16:creationId xmlns:a16="http://schemas.microsoft.com/office/drawing/2014/main" id="{2C95A3E1-25D0-0607-4433-F6E6831DF550}"/>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5256778D-D560-3D80-6188-EBC672375AC2}"/>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E3948006-170C-C816-C62C-9E199F9399FC}"/>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9CADFA97-8243-372D-5BBF-58C2A4C4FA37}"/>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C8EF7106-466C-4440-5B30-93693C00BCEA}"/>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B70BF3AB-756D-730D-2BA8-29987078926B}"/>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CuadroTexto 56">
              <a:hlinkClick r:id="rId9" action="ppaction://hlinksldjump"/>
              <a:extLst>
                <a:ext uri="{FF2B5EF4-FFF2-40B4-BE49-F238E27FC236}">
                  <a16:creationId xmlns:a16="http://schemas.microsoft.com/office/drawing/2014/main" id="{031289DD-E433-D910-4B97-B34CBA169CA8}"/>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59" name="CuadroTexto 58">
              <a:hlinkClick r:id="rId10" action="ppaction://hlinksldjump"/>
              <a:extLst>
                <a:ext uri="{FF2B5EF4-FFF2-40B4-BE49-F238E27FC236}">
                  <a16:creationId xmlns:a16="http://schemas.microsoft.com/office/drawing/2014/main" id="{60C6E8F7-05E6-B2DE-0F27-FF7558B5B36E}"/>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Dipòsits</a:t>
              </a:r>
            </a:p>
          </p:txBody>
        </p:sp>
        <p:sp>
          <p:nvSpPr>
            <p:cNvPr id="60" name="CuadroTexto 59">
              <a:hlinkClick r:id="rId11" action="ppaction://hlinksldjump"/>
              <a:extLst>
                <a:ext uri="{FF2B5EF4-FFF2-40B4-BE49-F238E27FC236}">
                  <a16:creationId xmlns:a16="http://schemas.microsoft.com/office/drawing/2014/main" id="{183C0492-F85D-E3EE-EF30-B782743E7765}"/>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Bons </a:t>
              </a:r>
            </a:p>
          </p:txBody>
        </p:sp>
        <p:sp>
          <p:nvSpPr>
            <p:cNvPr id="61" name="CuadroTexto 60">
              <a:hlinkClick r:id="rId12" action="ppaction://hlinksldjump"/>
              <a:extLst>
                <a:ext uri="{FF2B5EF4-FFF2-40B4-BE49-F238E27FC236}">
                  <a16:creationId xmlns:a16="http://schemas.microsoft.com/office/drawing/2014/main" id="{07AF5FAA-A7EB-8104-4040-B52E89281E01}"/>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62" name="Elipse 61">
              <a:extLst>
                <a:ext uri="{FF2B5EF4-FFF2-40B4-BE49-F238E27FC236}">
                  <a16:creationId xmlns:a16="http://schemas.microsoft.com/office/drawing/2014/main" id="{D1E8D142-DFE1-195E-2CC9-05FF4B745CE4}"/>
                </a:ext>
              </a:extLst>
            </p:cNvPr>
            <p:cNvSpPr/>
            <p:nvPr/>
          </p:nvSpPr>
          <p:spPr>
            <a:xfrm>
              <a:off x="1337631" y="26121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1395578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grpSp>
        <p:nvGrpSpPr>
          <p:cNvPr id="61" name="Grupo 60">
            <a:extLst>
              <a:ext uri="{FF2B5EF4-FFF2-40B4-BE49-F238E27FC236}">
                <a16:creationId xmlns:a16="http://schemas.microsoft.com/office/drawing/2014/main" id="{9EF65C69-7BD7-1066-6E82-C892F23B191F}"/>
              </a:ext>
            </a:extLst>
          </p:cNvPr>
          <p:cNvGrpSpPr/>
          <p:nvPr/>
        </p:nvGrpSpPr>
        <p:grpSpPr>
          <a:xfrm>
            <a:off x="4523694" y="2153174"/>
            <a:ext cx="1166970" cy="434346"/>
            <a:chOff x="6586449" y="2288277"/>
            <a:chExt cx="1166970" cy="434346"/>
          </a:xfrm>
        </p:grpSpPr>
        <p:sp>
          <p:nvSpPr>
            <p:cNvPr id="59" name="Rectángulo redondeado 58">
              <a:extLst>
                <a:ext uri="{FF2B5EF4-FFF2-40B4-BE49-F238E27FC236}">
                  <a16:creationId xmlns:a16="http://schemas.microsoft.com/office/drawing/2014/main" id="{29C11047-4A0F-F456-C6B2-F58A449B97B4}"/>
                </a:ext>
              </a:extLst>
            </p:cNvPr>
            <p:cNvSpPr/>
            <p:nvPr/>
          </p:nvSpPr>
          <p:spPr>
            <a:xfrm>
              <a:off x="6586449" y="2288277"/>
              <a:ext cx="1166970"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0" name="Imagen 59">
              <a:extLst>
                <a:ext uri="{FF2B5EF4-FFF2-40B4-BE49-F238E27FC236}">
                  <a16:creationId xmlns:a16="http://schemas.microsoft.com/office/drawing/2014/main" id="{58067610-6A44-E49C-5B47-661A5D9E34CF}"/>
                </a:ext>
              </a:extLst>
            </p:cNvPr>
            <p:cNvPicPr>
              <a:picLocks noChangeAspect="1"/>
            </p:cNvPicPr>
            <p:nvPr/>
          </p:nvPicPr>
          <p:blipFill>
            <a:blip r:embed="rId3"/>
            <a:srcRect/>
            <a:stretch/>
          </p:blipFill>
          <p:spPr>
            <a:xfrm>
              <a:off x="7394113" y="2387717"/>
              <a:ext cx="253348" cy="237926"/>
            </a:xfrm>
            <a:prstGeom prst="rect">
              <a:avLst/>
            </a:prstGeom>
          </p:spPr>
        </p:pic>
      </p:grpSp>
      <p:grpSp>
        <p:nvGrpSpPr>
          <p:cNvPr id="64" name="Grupo 63">
            <a:extLst>
              <a:ext uri="{FF2B5EF4-FFF2-40B4-BE49-F238E27FC236}">
                <a16:creationId xmlns:a16="http://schemas.microsoft.com/office/drawing/2014/main" id="{171DDA70-88A7-CE21-CD0C-AC43C88C941B}"/>
              </a:ext>
            </a:extLst>
          </p:cNvPr>
          <p:cNvGrpSpPr/>
          <p:nvPr/>
        </p:nvGrpSpPr>
        <p:grpSpPr>
          <a:xfrm>
            <a:off x="6581564" y="2153174"/>
            <a:ext cx="1166970" cy="434346"/>
            <a:chOff x="6586449" y="2288277"/>
            <a:chExt cx="1166970" cy="434346"/>
          </a:xfrm>
        </p:grpSpPr>
        <p:sp>
          <p:nvSpPr>
            <p:cNvPr id="65" name="Rectángulo redondeado 64">
              <a:extLst>
                <a:ext uri="{FF2B5EF4-FFF2-40B4-BE49-F238E27FC236}">
                  <a16:creationId xmlns:a16="http://schemas.microsoft.com/office/drawing/2014/main" id="{37F78E22-A608-EB7E-0A52-3F5DEE209C31}"/>
                </a:ext>
              </a:extLst>
            </p:cNvPr>
            <p:cNvSpPr/>
            <p:nvPr/>
          </p:nvSpPr>
          <p:spPr>
            <a:xfrm>
              <a:off x="6586449" y="2288277"/>
              <a:ext cx="1166970"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6" name="Imagen 65">
              <a:extLst>
                <a:ext uri="{FF2B5EF4-FFF2-40B4-BE49-F238E27FC236}">
                  <a16:creationId xmlns:a16="http://schemas.microsoft.com/office/drawing/2014/main" id="{B8560ED3-E65B-2B0D-DA65-F7ACCD8C8209}"/>
                </a:ext>
              </a:extLst>
            </p:cNvPr>
            <p:cNvPicPr>
              <a:picLocks noChangeAspect="1"/>
            </p:cNvPicPr>
            <p:nvPr/>
          </p:nvPicPr>
          <p:blipFill>
            <a:blip r:embed="rId3"/>
            <a:srcRect/>
            <a:stretch/>
          </p:blipFill>
          <p:spPr>
            <a:xfrm>
              <a:off x="7394113" y="2387717"/>
              <a:ext cx="253348" cy="237926"/>
            </a:xfrm>
            <a:prstGeom prst="rect">
              <a:avLst/>
            </a:prstGeom>
          </p:spPr>
        </p:pic>
      </p:grpSp>
      <p:sp>
        <p:nvSpPr>
          <p:cNvPr id="9" name="CuadroTexto 8">
            <a:extLst>
              <a:ext uri="{FF2B5EF4-FFF2-40B4-BE49-F238E27FC236}">
                <a16:creationId xmlns:a16="http://schemas.microsoft.com/office/drawing/2014/main" id="{28129C2C-B3B7-9209-CC41-84CA2BA17DF9}"/>
              </a:ext>
            </a:extLst>
          </p:cNvPr>
          <p:cNvSpPr txBox="1"/>
          <p:nvPr/>
        </p:nvSpPr>
        <p:spPr>
          <a:xfrm>
            <a:off x="4612716" y="2730956"/>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1,0 %</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4"/>
          <a:srcRect/>
          <a:stretch/>
        </p:blipFill>
        <p:spPr>
          <a:xfrm>
            <a:off x="323254" y="3789121"/>
            <a:ext cx="245775" cy="268533"/>
          </a:xfrm>
          <a:prstGeom prst="rect">
            <a:avLst/>
          </a:prstGeom>
        </p:spPr>
      </p:pic>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5888674" y="2144101"/>
            <a:ext cx="407821" cy="393919"/>
          </a:xfrm>
          <a:prstGeom prst="rect">
            <a:avLst/>
          </a:prstGeom>
        </p:spPr>
      </p:pic>
      <p:grpSp>
        <p:nvGrpSpPr>
          <p:cNvPr id="4" name="Grupo 3">
            <a:extLst>
              <a:ext uri="{FF2B5EF4-FFF2-40B4-BE49-F238E27FC236}">
                <a16:creationId xmlns:a16="http://schemas.microsoft.com/office/drawing/2014/main" id="{EAC245B2-D939-B915-5C52-C69C2C58E831}"/>
              </a:ext>
            </a:extLst>
          </p:cNvPr>
          <p:cNvGrpSpPr/>
          <p:nvPr/>
        </p:nvGrpSpPr>
        <p:grpSpPr>
          <a:xfrm rot="10800000">
            <a:off x="4543755" y="3966799"/>
            <a:ext cx="489165" cy="434346"/>
            <a:chOff x="7264253" y="2288277"/>
            <a:chExt cx="489165" cy="434346"/>
          </a:xfrm>
        </p:grpSpPr>
        <p:sp>
          <p:nvSpPr>
            <p:cNvPr id="5" name="Rectángulo redondeado 4">
              <a:extLst>
                <a:ext uri="{FF2B5EF4-FFF2-40B4-BE49-F238E27FC236}">
                  <a16:creationId xmlns:a16="http://schemas.microsoft.com/office/drawing/2014/main" id="{6A1F93C5-C241-A0EE-5EF8-A147B5572B6F}"/>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0" name="Imagen 9">
              <a:extLst>
                <a:ext uri="{FF2B5EF4-FFF2-40B4-BE49-F238E27FC236}">
                  <a16:creationId xmlns:a16="http://schemas.microsoft.com/office/drawing/2014/main" id="{0CD9C39A-2F8A-A85B-01BC-726DE0A85B9C}"/>
                </a:ext>
              </a:extLst>
            </p:cNvPr>
            <p:cNvPicPr>
              <a:picLocks noChangeAspect="1"/>
            </p:cNvPicPr>
            <p:nvPr/>
          </p:nvPicPr>
          <p:blipFill>
            <a:blip r:embed="rId3"/>
            <a:srcRect/>
            <a:stretch/>
          </p:blipFill>
          <p:spPr>
            <a:xfrm>
              <a:off x="7391585" y="2385343"/>
              <a:ext cx="258403" cy="242674"/>
            </a:xfrm>
            <a:prstGeom prst="rect">
              <a:avLst/>
            </a:prstGeom>
          </p:spPr>
        </p:pic>
      </p:grpSp>
      <p:pic>
        <p:nvPicPr>
          <p:cNvPr id="18" name="Imagen 17">
            <a:extLst>
              <a:ext uri="{FF2B5EF4-FFF2-40B4-BE49-F238E27FC236}">
                <a16:creationId xmlns:a16="http://schemas.microsoft.com/office/drawing/2014/main" id="{CB59B3E3-51B3-A9B0-75F9-96FAD96979BE}"/>
              </a:ext>
            </a:extLst>
          </p:cNvPr>
          <p:cNvPicPr>
            <a:picLocks noChangeAspect="1"/>
          </p:cNvPicPr>
          <p:nvPr/>
        </p:nvPicPr>
        <p:blipFill>
          <a:blip r:embed="rId6"/>
          <a:srcRect/>
          <a:stretch/>
        </p:blipFill>
        <p:spPr>
          <a:xfrm>
            <a:off x="4085176" y="3938494"/>
            <a:ext cx="254422" cy="432038"/>
          </a:xfrm>
          <a:prstGeom prst="rect">
            <a:avLst/>
          </a:prstGeom>
        </p:spPr>
      </p:pic>
      <p:sp>
        <p:nvSpPr>
          <p:cNvPr id="3" name="CuadroTexto 2">
            <a:extLst>
              <a:ext uri="{FF2B5EF4-FFF2-40B4-BE49-F238E27FC236}">
                <a16:creationId xmlns:a16="http://schemas.microsoft.com/office/drawing/2014/main" id="{EE2C4341-46B3-61EF-D0DA-D93D361717BC}"/>
              </a:ext>
            </a:extLst>
          </p:cNvPr>
          <p:cNvSpPr txBox="1"/>
          <p:nvPr/>
        </p:nvSpPr>
        <p:spPr>
          <a:xfrm>
            <a:off x="3678097"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Dipòsit</a:t>
            </a:r>
          </a:p>
        </p:txBody>
      </p:sp>
      <p:sp>
        <p:nvSpPr>
          <p:cNvPr id="6" name="CuadroTexto 5">
            <a:extLst>
              <a:ext uri="{FF2B5EF4-FFF2-40B4-BE49-F238E27FC236}">
                <a16:creationId xmlns:a16="http://schemas.microsoft.com/office/drawing/2014/main" id="{27A2CE81-E047-3D7A-4AB4-CAD647617A74}"/>
              </a:ext>
            </a:extLst>
          </p:cNvPr>
          <p:cNvSpPr txBox="1"/>
          <p:nvPr/>
        </p:nvSpPr>
        <p:spPr>
          <a:xfrm>
            <a:off x="5171260" y="1186270"/>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Estalvi a termini</a:t>
            </a:r>
          </a:p>
        </p:txBody>
      </p:sp>
      <p:pic>
        <p:nvPicPr>
          <p:cNvPr id="25" name="Imagen 24">
            <a:extLst>
              <a:ext uri="{FF2B5EF4-FFF2-40B4-BE49-F238E27FC236}">
                <a16:creationId xmlns:a16="http://schemas.microsoft.com/office/drawing/2014/main" id="{439057CC-91F8-0F5C-AAE8-810E7432A1C7}"/>
              </a:ext>
            </a:extLst>
          </p:cNvPr>
          <p:cNvPicPr>
            <a:picLocks noChangeAspect="1"/>
          </p:cNvPicPr>
          <p:nvPr/>
        </p:nvPicPr>
        <p:blipFill>
          <a:blip r:embed="rId6"/>
          <a:srcRect/>
          <a:stretch/>
        </p:blipFill>
        <p:spPr>
          <a:xfrm>
            <a:off x="4085176" y="2145552"/>
            <a:ext cx="254422" cy="432038"/>
          </a:xfrm>
          <a:prstGeom prst="rect">
            <a:avLst/>
          </a:prstGeom>
        </p:spPr>
      </p:pic>
      <p:grpSp>
        <p:nvGrpSpPr>
          <p:cNvPr id="26" name="Grupo 25">
            <a:extLst>
              <a:ext uri="{FF2B5EF4-FFF2-40B4-BE49-F238E27FC236}">
                <a16:creationId xmlns:a16="http://schemas.microsoft.com/office/drawing/2014/main" id="{85A4CDB9-C3E4-30B6-BB05-F957C1DAA66A}"/>
              </a:ext>
            </a:extLst>
          </p:cNvPr>
          <p:cNvGrpSpPr/>
          <p:nvPr/>
        </p:nvGrpSpPr>
        <p:grpSpPr>
          <a:xfrm rot="10800000">
            <a:off x="6713214" y="3966799"/>
            <a:ext cx="489165" cy="434346"/>
            <a:chOff x="7264253" y="2288277"/>
            <a:chExt cx="489165" cy="434346"/>
          </a:xfrm>
        </p:grpSpPr>
        <p:sp>
          <p:nvSpPr>
            <p:cNvPr id="27" name="Rectángulo redondeado 26">
              <a:extLst>
                <a:ext uri="{FF2B5EF4-FFF2-40B4-BE49-F238E27FC236}">
                  <a16:creationId xmlns:a16="http://schemas.microsoft.com/office/drawing/2014/main" id="{0B220402-99C8-49FF-A32C-C741093AAE6B}"/>
                </a:ext>
              </a:extLst>
            </p:cNvPr>
            <p:cNvSpPr/>
            <p:nvPr/>
          </p:nvSpPr>
          <p:spPr>
            <a:xfrm>
              <a:off x="7264253" y="2288277"/>
              <a:ext cx="489165"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8" name="Imagen 27">
              <a:extLst>
                <a:ext uri="{FF2B5EF4-FFF2-40B4-BE49-F238E27FC236}">
                  <a16:creationId xmlns:a16="http://schemas.microsoft.com/office/drawing/2014/main" id="{4C663082-EF83-FE4A-DAEB-DAA3F65E5737}"/>
                </a:ext>
              </a:extLst>
            </p:cNvPr>
            <p:cNvPicPr>
              <a:picLocks noChangeAspect="1"/>
            </p:cNvPicPr>
            <p:nvPr/>
          </p:nvPicPr>
          <p:blipFill>
            <a:blip r:embed="rId3"/>
            <a:srcRect/>
            <a:stretch/>
          </p:blipFill>
          <p:spPr>
            <a:xfrm>
              <a:off x="7391585" y="2385343"/>
              <a:ext cx="258403" cy="242674"/>
            </a:xfrm>
            <a:prstGeom prst="rect">
              <a:avLst/>
            </a:prstGeom>
          </p:spPr>
        </p:pic>
      </p:grpSp>
      <p:sp>
        <p:nvSpPr>
          <p:cNvPr id="29" name="CuadroTexto 28">
            <a:extLst>
              <a:ext uri="{FF2B5EF4-FFF2-40B4-BE49-F238E27FC236}">
                <a16:creationId xmlns:a16="http://schemas.microsoft.com/office/drawing/2014/main" id="{C2A510BC-3C2B-EBEF-1E3A-3F518FB8AF22}"/>
              </a:ext>
            </a:extLst>
          </p:cNvPr>
          <p:cNvSpPr txBox="1"/>
          <p:nvPr/>
        </p:nvSpPr>
        <p:spPr>
          <a:xfrm>
            <a:off x="4612716" y="3567661"/>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5.050 €</a:t>
            </a:r>
          </a:p>
        </p:txBody>
      </p:sp>
      <p:sp>
        <p:nvSpPr>
          <p:cNvPr id="30" name="CuadroTexto 29">
            <a:extLst>
              <a:ext uri="{FF2B5EF4-FFF2-40B4-BE49-F238E27FC236}">
                <a16:creationId xmlns:a16="http://schemas.microsoft.com/office/drawing/2014/main" id="{149DCCA2-AA29-05DA-D44F-3EE46FAEBB35}"/>
              </a:ext>
            </a:extLst>
          </p:cNvPr>
          <p:cNvSpPr txBox="1"/>
          <p:nvPr/>
        </p:nvSpPr>
        <p:spPr>
          <a:xfrm>
            <a:off x="4612716" y="1750815"/>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5.000 €</a:t>
            </a:r>
          </a:p>
        </p:txBody>
      </p:sp>
      <p:sp>
        <p:nvSpPr>
          <p:cNvPr id="31" name="CuadroTexto 30">
            <a:extLst>
              <a:ext uri="{FF2B5EF4-FFF2-40B4-BE49-F238E27FC236}">
                <a16:creationId xmlns:a16="http://schemas.microsoft.com/office/drawing/2014/main" id="{8AF24BED-D712-71C9-C0C6-FF1AD77A839C}"/>
              </a:ext>
            </a:extLst>
          </p:cNvPr>
          <p:cNvSpPr txBox="1"/>
          <p:nvPr/>
        </p:nvSpPr>
        <p:spPr>
          <a:xfrm>
            <a:off x="6816643" y="2730956"/>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6,5 %</a:t>
            </a:r>
          </a:p>
        </p:txBody>
      </p:sp>
      <p:sp>
        <p:nvSpPr>
          <p:cNvPr id="32" name="CuadroTexto 31">
            <a:extLst>
              <a:ext uri="{FF2B5EF4-FFF2-40B4-BE49-F238E27FC236}">
                <a16:creationId xmlns:a16="http://schemas.microsoft.com/office/drawing/2014/main" id="{F1DF54B9-568E-1884-1928-BF5E514BFE37}"/>
              </a:ext>
            </a:extLst>
          </p:cNvPr>
          <p:cNvSpPr txBox="1"/>
          <p:nvPr/>
        </p:nvSpPr>
        <p:spPr>
          <a:xfrm>
            <a:off x="6746316" y="3567661"/>
            <a:ext cx="1375698"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4.095.000 €</a:t>
            </a:r>
          </a:p>
        </p:txBody>
      </p:sp>
      <p:sp>
        <p:nvSpPr>
          <p:cNvPr id="33" name="CuadroTexto 32">
            <a:extLst>
              <a:ext uri="{FF2B5EF4-FFF2-40B4-BE49-F238E27FC236}">
                <a16:creationId xmlns:a16="http://schemas.microsoft.com/office/drawing/2014/main" id="{A7A7CB9E-ADDA-5491-9953-A4665226A0E3}"/>
              </a:ext>
            </a:extLst>
          </p:cNvPr>
          <p:cNvSpPr txBox="1"/>
          <p:nvPr/>
        </p:nvSpPr>
        <p:spPr>
          <a:xfrm>
            <a:off x="6746316" y="1750815"/>
            <a:ext cx="1310431"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63.000.000 €</a:t>
            </a:r>
          </a:p>
        </p:txBody>
      </p:sp>
      <p:sp>
        <p:nvSpPr>
          <p:cNvPr id="35" name="CuadroTexto 34">
            <a:extLst>
              <a:ext uri="{FF2B5EF4-FFF2-40B4-BE49-F238E27FC236}">
                <a16:creationId xmlns:a16="http://schemas.microsoft.com/office/drawing/2014/main" id="{0EDD512C-C759-6092-09EF-2E045D67F027}"/>
              </a:ext>
            </a:extLst>
          </p:cNvPr>
          <p:cNvSpPr txBox="1"/>
          <p:nvPr/>
        </p:nvSpPr>
        <p:spPr>
          <a:xfrm>
            <a:off x="4612716" y="2228933"/>
            <a:ext cx="1003257" cy="307777"/>
          </a:xfrm>
          <a:prstGeom prst="rect">
            <a:avLst/>
          </a:prstGeom>
          <a:noFill/>
          <a:effectLst/>
        </p:spPr>
        <p:txBody>
          <a:bodyPr wrap="square" rtlCol="0">
            <a:spAutoFit/>
          </a:bodyPr>
          <a:lstStyle/>
          <a:p>
            <a:r>
              <a:rPr lang="ca-ES" sz="1400" b="1" noProof="0" dirty="0">
                <a:solidFill>
                  <a:schemeClr val="bg1"/>
                </a:solidFill>
                <a:latin typeface="PP Neue Montreal" pitchFamily="2" charset="77"/>
                <a:ea typeface="PP Neue Montreal" pitchFamily="2" charset="77"/>
              </a:rPr>
              <a:t>1 any</a:t>
            </a:r>
          </a:p>
        </p:txBody>
      </p:sp>
      <p:sp>
        <p:nvSpPr>
          <p:cNvPr id="36" name="CuadroTexto 35">
            <a:extLst>
              <a:ext uri="{FF2B5EF4-FFF2-40B4-BE49-F238E27FC236}">
                <a16:creationId xmlns:a16="http://schemas.microsoft.com/office/drawing/2014/main" id="{E2DD2611-940A-3306-81C3-A529F0D5DFD7}"/>
              </a:ext>
            </a:extLst>
          </p:cNvPr>
          <p:cNvSpPr txBox="1"/>
          <p:nvPr/>
        </p:nvSpPr>
        <p:spPr>
          <a:xfrm>
            <a:off x="6621905" y="2228933"/>
            <a:ext cx="1003257" cy="307777"/>
          </a:xfrm>
          <a:prstGeom prst="rect">
            <a:avLst/>
          </a:prstGeom>
          <a:noFill/>
          <a:effectLst/>
        </p:spPr>
        <p:txBody>
          <a:bodyPr wrap="square" rtlCol="0">
            <a:spAutoFit/>
          </a:bodyPr>
          <a:lstStyle/>
          <a:p>
            <a:r>
              <a:rPr lang="ca-ES" sz="1400" b="1" noProof="0" dirty="0">
                <a:solidFill>
                  <a:schemeClr val="bg1"/>
                </a:solidFill>
                <a:latin typeface="PP Neue Montreal" pitchFamily="2" charset="77"/>
                <a:ea typeface="PP Neue Montreal" pitchFamily="2" charset="77"/>
              </a:rPr>
              <a:t>8 anys</a:t>
            </a:r>
          </a:p>
        </p:txBody>
      </p:sp>
      <p:pic>
        <p:nvPicPr>
          <p:cNvPr id="48" name="Imagen 47">
            <a:extLst>
              <a:ext uri="{FF2B5EF4-FFF2-40B4-BE49-F238E27FC236}">
                <a16:creationId xmlns:a16="http://schemas.microsoft.com/office/drawing/2014/main" id="{50AF21B2-3A97-054F-A952-1E585A14883A}"/>
              </a:ext>
            </a:extLst>
          </p:cNvPr>
          <p:cNvPicPr>
            <a:picLocks noChangeAspect="1"/>
          </p:cNvPicPr>
          <p:nvPr/>
        </p:nvPicPr>
        <p:blipFill>
          <a:blip r:embed="rId5"/>
          <a:srcRect/>
          <a:stretch/>
        </p:blipFill>
        <p:spPr>
          <a:xfrm>
            <a:off x="5888674" y="3943019"/>
            <a:ext cx="407821" cy="393919"/>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7"/>
          <a:srcRect/>
          <a:stretch/>
        </p:blipFill>
        <p:spPr>
          <a:xfrm>
            <a:off x="7967724" y="2087870"/>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7"/>
          <a:srcRect/>
          <a:stretch/>
        </p:blipFill>
        <p:spPr>
          <a:xfrm>
            <a:off x="7967724" y="3725423"/>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8"/>
          <a:srcRect/>
          <a:stretch/>
        </p:blipFill>
        <p:spPr>
          <a:xfrm>
            <a:off x="5984821" y="3094360"/>
            <a:ext cx="335057" cy="393919"/>
          </a:xfrm>
          <a:prstGeom prst="rect">
            <a:avLst/>
          </a:prstGeom>
        </p:spPr>
      </p:pic>
      <p:pic>
        <p:nvPicPr>
          <p:cNvPr id="62" name="Imagen 61">
            <a:extLst>
              <a:ext uri="{FF2B5EF4-FFF2-40B4-BE49-F238E27FC236}">
                <a16:creationId xmlns:a16="http://schemas.microsoft.com/office/drawing/2014/main" id="{3248A319-E3AD-F305-FB36-A663241DE9EB}"/>
              </a:ext>
            </a:extLst>
          </p:cNvPr>
          <p:cNvPicPr>
            <a:picLocks noChangeAspect="1"/>
          </p:cNvPicPr>
          <p:nvPr/>
        </p:nvPicPr>
        <p:blipFill>
          <a:blip r:embed="rId9"/>
          <a:srcRect/>
          <a:stretch/>
        </p:blipFill>
        <p:spPr>
          <a:xfrm>
            <a:off x="7347670" y="3984402"/>
            <a:ext cx="364726" cy="364726"/>
          </a:xfrm>
          <a:prstGeom prst="rect">
            <a:avLst/>
          </a:prstGeom>
          <a:effectLst>
            <a:outerShdw blurRad="50800" dist="38100" dir="5400000" algn="t" rotWithShape="0">
              <a:prstClr val="black">
                <a:alpha val="40000"/>
              </a:prstClr>
            </a:outerShdw>
          </a:effectLst>
        </p:spPr>
      </p:pic>
      <p:pic>
        <p:nvPicPr>
          <p:cNvPr id="63" name="Imagen 62">
            <a:extLst>
              <a:ext uri="{FF2B5EF4-FFF2-40B4-BE49-F238E27FC236}">
                <a16:creationId xmlns:a16="http://schemas.microsoft.com/office/drawing/2014/main" id="{6D2EB209-5D33-495A-B5B9-7026E68C92FB}"/>
              </a:ext>
            </a:extLst>
          </p:cNvPr>
          <p:cNvPicPr>
            <a:picLocks noChangeAspect="1"/>
          </p:cNvPicPr>
          <p:nvPr/>
        </p:nvPicPr>
        <p:blipFill>
          <a:blip r:embed="rId10"/>
          <a:srcRect/>
          <a:stretch/>
        </p:blipFill>
        <p:spPr>
          <a:xfrm>
            <a:off x="5196141" y="3984402"/>
            <a:ext cx="364726" cy="364726"/>
          </a:xfrm>
          <a:prstGeom prst="rect">
            <a:avLst/>
          </a:prstGeom>
          <a:effectLst>
            <a:outerShdw blurRad="50800" dist="38100" dir="5400000" algn="t" rotWithShape="0">
              <a:prstClr val="black">
                <a:alpha val="40000"/>
              </a:prstClr>
            </a:outerShdw>
          </a:effectLst>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974343" y="3302656"/>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592037" y="3302656"/>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ca-ES" sz="800" b="1" noProof="0" dirty="0">
                <a:solidFill>
                  <a:schemeClr val="bg1"/>
                </a:solidFill>
                <a:latin typeface="PP Neue Montreal" pitchFamily="2" charset="77"/>
                <a:ea typeface="PP Neue Montreal" pitchFamily="2" charset="77"/>
              </a:rPr>
              <a:t>Menor risc</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Major risc</a:t>
            </a:r>
          </a:p>
        </p:txBody>
      </p:sp>
      <p:sp>
        <p:nvSpPr>
          <p:cNvPr id="87" name="CuadroTexto 86">
            <a:extLst>
              <a:ext uri="{FF2B5EF4-FFF2-40B4-BE49-F238E27FC236}">
                <a16:creationId xmlns:a16="http://schemas.microsoft.com/office/drawing/2014/main" id="{EA5EF544-7A30-EBB1-A507-14B020918389}"/>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2" name="CuadroTexto 1">
            <a:extLst>
              <a:ext uri="{FF2B5EF4-FFF2-40B4-BE49-F238E27FC236}">
                <a16:creationId xmlns:a16="http://schemas.microsoft.com/office/drawing/2014/main" id="{EE245331-DCA7-85BE-6839-FAB0256C7BAD}"/>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11" name="CuadroTexto 10">
            <a:extLst>
              <a:ext uri="{FF2B5EF4-FFF2-40B4-BE49-F238E27FC236}">
                <a16:creationId xmlns:a16="http://schemas.microsoft.com/office/drawing/2014/main" id="{0E55C53B-1F9E-2C43-A06F-AB80F59AC7B2}"/>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24" name="CuadroTexto 23">
            <a:extLst>
              <a:ext uri="{FF2B5EF4-FFF2-40B4-BE49-F238E27FC236}">
                <a16:creationId xmlns:a16="http://schemas.microsoft.com/office/drawing/2014/main" id="{9E095B51-DEDD-597F-813B-F1E5C7C5B26A}"/>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34" name="Grupo 33">
            <a:extLst>
              <a:ext uri="{FF2B5EF4-FFF2-40B4-BE49-F238E27FC236}">
                <a16:creationId xmlns:a16="http://schemas.microsoft.com/office/drawing/2014/main" id="{CB420F7E-AA78-00F8-B7CF-797AC7AFEBCD}"/>
              </a:ext>
            </a:extLst>
          </p:cNvPr>
          <p:cNvGrpSpPr/>
          <p:nvPr/>
        </p:nvGrpSpPr>
        <p:grpSpPr>
          <a:xfrm>
            <a:off x="299056" y="365100"/>
            <a:ext cx="1299998" cy="447906"/>
            <a:chOff x="210020" y="376946"/>
            <a:chExt cx="4676942" cy="447906"/>
          </a:xfrm>
        </p:grpSpPr>
        <p:sp>
          <p:nvSpPr>
            <p:cNvPr id="37" name="CuadroTexto 36">
              <a:extLst>
                <a:ext uri="{FF2B5EF4-FFF2-40B4-BE49-F238E27FC236}">
                  <a16:creationId xmlns:a16="http://schemas.microsoft.com/office/drawing/2014/main" id="{6D9E7284-C54E-E86D-0E11-8C01E79929A5}"/>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38" name="CuadroTexto 37">
              <a:extLst>
                <a:ext uri="{FF2B5EF4-FFF2-40B4-BE49-F238E27FC236}">
                  <a16:creationId xmlns:a16="http://schemas.microsoft.com/office/drawing/2014/main" id="{933E68FB-D67E-AFDB-B602-1FB7FC342D4B}"/>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39" name="Grupo 38">
            <a:extLst>
              <a:ext uri="{FF2B5EF4-FFF2-40B4-BE49-F238E27FC236}">
                <a16:creationId xmlns:a16="http://schemas.microsoft.com/office/drawing/2014/main" id="{B301DCB7-BB7F-B5C3-0F25-2DE8B669C112}"/>
              </a:ext>
            </a:extLst>
          </p:cNvPr>
          <p:cNvGrpSpPr/>
          <p:nvPr/>
        </p:nvGrpSpPr>
        <p:grpSpPr>
          <a:xfrm>
            <a:off x="239547" y="884830"/>
            <a:ext cx="1367111" cy="1973555"/>
            <a:chOff x="239547" y="1370936"/>
            <a:chExt cx="1367111" cy="1973555"/>
          </a:xfrm>
        </p:grpSpPr>
        <p:sp>
          <p:nvSpPr>
            <p:cNvPr id="40" name="CuadroTexto 39">
              <a:hlinkClick r:id="rId11" action="ppaction://hlinksldjump"/>
              <a:extLst>
                <a:ext uri="{FF2B5EF4-FFF2-40B4-BE49-F238E27FC236}">
                  <a16:creationId xmlns:a16="http://schemas.microsoft.com/office/drawing/2014/main" id="{37A30755-E55D-BC1E-5D45-5DB4E92959A4}"/>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41" name="CuadroTexto 40">
              <a:hlinkClick r:id="rId12" action="ppaction://hlinksldjump"/>
              <a:extLst>
                <a:ext uri="{FF2B5EF4-FFF2-40B4-BE49-F238E27FC236}">
                  <a16:creationId xmlns:a16="http://schemas.microsoft.com/office/drawing/2014/main" id="{71941802-CEB8-B44C-CDFD-B3228E6BB9AE}"/>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42" name="CuadroTexto 41">
              <a:hlinkClick r:id="rId13" action="ppaction://hlinksldjump"/>
              <a:extLst>
                <a:ext uri="{FF2B5EF4-FFF2-40B4-BE49-F238E27FC236}">
                  <a16:creationId xmlns:a16="http://schemas.microsoft.com/office/drawing/2014/main" id="{2BC92EA5-97E0-2135-80E4-CCEE0EFFBCDA}"/>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3" name="CuadroTexto 42">
              <a:hlinkClick r:id="rId14" action="ppaction://hlinksldjump"/>
              <a:extLst>
                <a:ext uri="{FF2B5EF4-FFF2-40B4-BE49-F238E27FC236}">
                  <a16:creationId xmlns:a16="http://schemas.microsoft.com/office/drawing/2014/main" id="{6C410067-1C85-6472-54E3-AE9E1C7F9BC5}"/>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4" name="CuadroTexto 43">
              <a:hlinkClick r:id="rId15" action="ppaction://hlinksldjump"/>
              <a:extLst>
                <a:ext uri="{FF2B5EF4-FFF2-40B4-BE49-F238E27FC236}">
                  <a16:creationId xmlns:a16="http://schemas.microsoft.com/office/drawing/2014/main" id="{EB26DA38-4273-1226-1E23-747AAD743CF8}"/>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5" name="Conector recto 44">
              <a:extLst>
                <a:ext uri="{FF2B5EF4-FFF2-40B4-BE49-F238E27FC236}">
                  <a16:creationId xmlns:a16="http://schemas.microsoft.com/office/drawing/2014/main" id="{C3F3C083-FCC3-8024-FCA5-8EAA4E00A7F0}"/>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3997C036-FD96-0B8D-A2CD-E893052D731D}"/>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728BB37E-5CE4-1456-FF69-E6E308DA737C}"/>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7AB1BC99-3AF2-82EF-1ECB-60DB6D1FC058}"/>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42C6DC2B-2843-DFC6-47D9-951D80D0188E}"/>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A4390638-AB0C-782B-555E-0472F3BA3580}"/>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CuadroTexto 79">
              <a:hlinkClick r:id="rId16" action="ppaction://hlinksldjump"/>
              <a:extLst>
                <a:ext uri="{FF2B5EF4-FFF2-40B4-BE49-F238E27FC236}">
                  <a16:creationId xmlns:a16="http://schemas.microsoft.com/office/drawing/2014/main" id="{9AA6BA30-92A5-5DE5-1E87-AD2831A8D4FA}"/>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81" name="CuadroTexto 80">
              <a:hlinkClick r:id="rId17" action="ppaction://hlinksldjump"/>
              <a:extLst>
                <a:ext uri="{FF2B5EF4-FFF2-40B4-BE49-F238E27FC236}">
                  <a16:creationId xmlns:a16="http://schemas.microsoft.com/office/drawing/2014/main" id="{F866F040-72FE-1549-EAD8-F501B945FE36}"/>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Dipòsits</a:t>
              </a:r>
            </a:p>
          </p:txBody>
        </p:sp>
        <p:sp>
          <p:nvSpPr>
            <p:cNvPr id="82" name="CuadroTexto 81">
              <a:hlinkClick r:id="rId18" action="ppaction://hlinksldjump"/>
              <a:extLst>
                <a:ext uri="{FF2B5EF4-FFF2-40B4-BE49-F238E27FC236}">
                  <a16:creationId xmlns:a16="http://schemas.microsoft.com/office/drawing/2014/main" id="{6CDC8981-BC49-619C-C390-A15664F79989}"/>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Bons </a:t>
              </a:r>
            </a:p>
          </p:txBody>
        </p:sp>
        <p:sp>
          <p:nvSpPr>
            <p:cNvPr id="83" name="CuadroTexto 82">
              <a:hlinkClick r:id="rId19" action="ppaction://hlinksldjump"/>
              <a:extLst>
                <a:ext uri="{FF2B5EF4-FFF2-40B4-BE49-F238E27FC236}">
                  <a16:creationId xmlns:a16="http://schemas.microsoft.com/office/drawing/2014/main" id="{9C2DA133-88CC-BD89-D71D-AA2F4AA77AB1}"/>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85" name="Elipse 84">
              <a:extLst>
                <a:ext uri="{FF2B5EF4-FFF2-40B4-BE49-F238E27FC236}">
                  <a16:creationId xmlns:a16="http://schemas.microsoft.com/office/drawing/2014/main" id="{E9456A0B-A422-3A48-7DAE-4220308FEEF5}"/>
                </a:ext>
              </a:extLst>
            </p:cNvPr>
            <p:cNvSpPr/>
            <p:nvPr/>
          </p:nvSpPr>
          <p:spPr>
            <a:xfrm>
              <a:off x="1337631" y="26121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488412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 name="CuadroTexto 2">
            <a:extLst>
              <a:ext uri="{FF2B5EF4-FFF2-40B4-BE49-F238E27FC236}">
                <a16:creationId xmlns:a16="http://schemas.microsoft.com/office/drawing/2014/main" id="{0A6D9F56-5364-FDB9-0A08-A1D14616D68C}"/>
              </a:ext>
            </a:extLst>
          </p:cNvPr>
          <p:cNvSpPr txBox="1"/>
          <p:nvPr/>
        </p:nvSpPr>
        <p:spPr>
          <a:xfrm>
            <a:off x="4259729"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Bons</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4584760" y="1186270"/>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Renda fixa privada</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2220582"/>
            <a:ext cx="3060061"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L’inversor/a “deixa” diners a l’empresa a canvi de:</a:t>
            </a:r>
          </a:p>
        </p:txBody>
      </p:sp>
      <p:sp>
        <p:nvSpPr>
          <p:cNvPr id="8" name="Elipse 7">
            <a:extLst>
              <a:ext uri="{FF2B5EF4-FFF2-40B4-BE49-F238E27FC236}">
                <a16:creationId xmlns:a16="http://schemas.microsoft.com/office/drawing/2014/main" id="{754A62C7-D4BA-7AB1-BC12-78D8551A5725}"/>
              </a:ext>
            </a:extLst>
          </p:cNvPr>
          <p:cNvSpPr/>
          <p:nvPr/>
        </p:nvSpPr>
        <p:spPr>
          <a:xfrm>
            <a:off x="5002877" y="2362280"/>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lt1">
                  <a:alpha val="50000"/>
                </a:schemeClr>
              </a:solidFill>
            </a:endParaRPr>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86232"/>
            <a:ext cx="1372523"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Menor risc</a:t>
            </a: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36597"/>
            <a:ext cx="1372523"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Major risc</a:t>
            </a:r>
          </a:p>
        </p:txBody>
      </p:sp>
      <p:sp>
        <p:nvSpPr>
          <p:cNvPr id="4" name="CuadroTexto 3">
            <a:extLst>
              <a:ext uri="{FF2B5EF4-FFF2-40B4-BE49-F238E27FC236}">
                <a16:creationId xmlns:a16="http://schemas.microsoft.com/office/drawing/2014/main" id="{7312EEA1-2990-3D36-296D-621F681EF777}"/>
              </a:ext>
            </a:extLst>
          </p:cNvPr>
          <p:cNvSpPr txBox="1"/>
          <p:nvPr/>
        </p:nvSpPr>
        <p:spPr>
          <a:xfrm>
            <a:off x="5153332" y="3350135"/>
            <a:ext cx="3381068" cy="523220"/>
          </a:xfrm>
          <a:prstGeom prst="rect">
            <a:avLst/>
          </a:prstGeom>
          <a:noFill/>
          <a:effectLst/>
        </p:spPr>
        <p:txBody>
          <a:bodyPr wrap="square" rtlCol="0">
            <a:spAutoFit/>
          </a:bodyPr>
          <a:lstStyle/>
          <a:p>
            <a:r>
              <a:rPr lang="ca-ES" sz="1400" dirty="0">
                <a:latin typeface="PP Neue Montreal Book" pitchFamily="2" charset="77"/>
                <a:ea typeface="PP Neue Montreal Book" pitchFamily="2" charset="77"/>
              </a:rPr>
              <a:t>Acostumen a ser a mitjà termini (3, 5, 8 anys)</a:t>
            </a:r>
            <a:endParaRPr lang="ca-ES" sz="1400" noProof="0" dirty="0">
              <a:latin typeface="PP Neue Montreal Book" pitchFamily="2" charset="77"/>
              <a:ea typeface="PP Neue Montreal Book" pitchFamily="2" charset="77"/>
            </a:endParaRPr>
          </a:p>
        </p:txBody>
      </p:sp>
      <p:sp>
        <p:nvSpPr>
          <p:cNvPr id="5" name="Elipse 4">
            <a:extLst>
              <a:ext uri="{FF2B5EF4-FFF2-40B4-BE49-F238E27FC236}">
                <a16:creationId xmlns:a16="http://schemas.microsoft.com/office/drawing/2014/main" id="{D25A67CE-09C1-7E29-1CC2-1D64E9CB3AA6}"/>
              </a:ext>
            </a:extLst>
          </p:cNvPr>
          <p:cNvSpPr/>
          <p:nvPr/>
        </p:nvSpPr>
        <p:spPr>
          <a:xfrm>
            <a:off x="5002877" y="3491833"/>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9" name="CuadroTexto 8">
            <a:extLst>
              <a:ext uri="{FF2B5EF4-FFF2-40B4-BE49-F238E27FC236}">
                <a16:creationId xmlns:a16="http://schemas.microsoft.com/office/drawing/2014/main" id="{B6AEDBAA-7720-2762-B950-944DB6C0778A}"/>
              </a:ext>
            </a:extLst>
          </p:cNvPr>
          <p:cNvSpPr txBox="1"/>
          <p:nvPr/>
        </p:nvSpPr>
        <p:spPr>
          <a:xfrm>
            <a:off x="5153332" y="3792394"/>
            <a:ext cx="3381068" cy="307777"/>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L’inversor/a és creditor/a de l’empresa</a:t>
            </a:r>
          </a:p>
        </p:txBody>
      </p:sp>
      <p:sp>
        <p:nvSpPr>
          <p:cNvPr id="10" name="Elipse 9">
            <a:extLst>
              <a:ext uri="{FF2B5EF4-FFF2-40B4-BE49-F238E27FC236}">
                <a16:creationId xmlns:a16="http://schemas.microsoft.com/office/drawing/2014/main" id="{0C97910F-CD4C-B883-D599-22613993A36A}"/>
              </a:ext>
            </a:extLst>
          </p:cNvPr>
          <p:cNvSpPr/>
          <p:nvPr/>
        </p:nvSpPr>
        <p:spPr>
          <a:xfrm>
            <a:off x="5002877" y="393409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11" name="CuadroTexto 10">
            <a:extLst>
              <a:ext uri="{FF2B5EF4-FFF2-40B4-BE49-F238E27FC236}">
                <a16:creationId xmlns:a16="http://schemas.microsoft.com/office/drawing/2014/main" id="{B4B42D74-04AF-8E96-7D82-BBD6EB712F0B}"/>
              </a:ext>
            </a:extLst>
          </p:cNvPr>
          <p:cNvSpPr txBox="1"/>
          <p:nvPr/>
        </p:nvSpPr>
        <p:spPr>
          <a:xfrm>
            <a:off x="5254673" y="2757831"/>
            <a:ext cx="3060061" cy="481094"/>
          </a:xfrm>
          <a:prstGeom prst="rect">
            <a:avLst/>
          </a:prstGeom>
          <a:noFill/>
          <a:effectLst/>
        </p:spPr>
        <p:txBody>
          <a:bodyPr wrap="square" rtlCol="0">
            <a:spAutoFit/>
          </a:bodyPr>
          <a:lstStyle/>
          <a:p>
            <a:pPr>
              <a:lnSpc>
                <a:spcPts val="1000"/>
              </a:lnSpc>
            </a:pPr>
            <a:r>
              <a:rPr lang="ca-ES" sz="1000" noProof="0" dirty="0">
                <a:latin typeface="PP Neue Montreal Book" pitchFamily="2" charset="77"/>
                <a:ea typeface="PP Neue Montreal Book" pitchFamily="2" charset="77"/>
              </a:rPr>
              <a:t>- Interessos</a:t>
            </a:r>
          </a:p>
          <a:p>
            <a:pPr>
              <a:lnSpc>
                <a:spcPts val="1000"/>
              </a:lnSpc>
            </a:pPr>
            <a:endParaRPr lang="ca-ES" sz="1000" noProof="0" dirty="0">
              <a:latin typeface="PP Neue Montreal Book" pitchFamily="2" charset="77"/>
              <a:ea typeface="PP Neue Montreal Book" pitchFamily="2" charset="77"/>
            </a:endParaRPr>
          </a:p>
          <a:p>
            <a:pPr>
              <a:lnSpc>
                <a:spcPts val="1000"/>
              </a:lnSpc>
            </a:pPr>
            <a:r>
              <a:rPr lang="ca-ES" sz="1000" noProof="0" dirty="0">
                <a:latin typeface="PP Neue Montreal Book" pitchFamily="2" charset="77"/>
                <a:ea typeface="PP Neue Montreal Book" pitchFamily="2" charset="77"/>
              </a:rPr>
              <a:t>- La devolució del nominal al final del termini</a:t>
            </a:r>
          </a:p>
        </p:txBody>
      </p:sp>
      <p:sp>
        <p:nvSpPr>
          <p:cNvPr id="16" name="CuadroTexto 15">
            <a:extLst>
              <a:ext uri="{FF2B5EF4-FFF2-40B4-BE49-F238E27FC236}">
                <a16:creationId xmlns:a16="http://schemas.microsoft.com/office/drawing/2014/main" id="{C9E2F3B8-949E-2E61-B263-9304504DE54B}"/>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2" name="CuadroTexto 1">
            <a:extLst>
              <a:ext uri="{FF2B5EF4-FFF2-40B4-BE49-F238E27FC236}">
                <a16:creationId xmlns:a16="http://schemas.microsoft.com/office/drawing/2014/main" id="{885E4867-F040-448C-54FE-DA560E6D3E23}"/>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18" name="CuadroTexto 17">
            <a:extLst>
              <a:ext uri="{FF2B5EF4-FFF2-40B4-BE49-F238E27FC236}">
                <a16:creationId xmlns:a16="http://schemas.microsoft.com/office/drawing/2014/main" id="{F88EC646-800E-0E81-6EE4-A3F86CA0E20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20" name="CuadroTexto 19">
            <a:extLst>
              <a:ext uri="{FF2B5EF4-FFF2-40B4-BE49-F238E27FC236}">
                <a16:creationId xmlns:a16="http://schemas.microsoft.com/office/drawing/2014/main" id="{BE074F6E-22A7-EEC7-7A3D-6F5B10A106D4}"/>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12" name="Grupo 11">
            <a:extLst>
              <a:ext uri="{FF2B5EF4-FFF2-40B4-BE49-F238E27FC236}">
                <a16:creationId xmlns:a16="http://schemas.microsoft.com/office/drawing/2014/main" id="{F1161C5F-69D9-897B-19F2-A37177AC6E8C}"/>
              </a:ext>
            </a:extLst>
          </p:cNvPr>
          <p:cNvGrpSpPr/>
          <p:nvPr/>
        </p:nvGrpSpPr>
        <p:grpSpPr>
          <a:xfrm>
            <a:off x="299056" y="365100"/>
            <a:ext cx="1299998" cy="447906"/>
            <a:chOff x="210020" y="376946"/>
            <a:chExt cx="4676942" cy="447906"/>
          </a:xfrm>
        </p:grpSpPr>
        <p:sp>
          <p:nvSpPr>
            <p:cNvPr id="13" name="CuadroTexto 12">
              <a:extLst>
                <a:ext uri="{FF2B5EF4-FFF2-40B4-BE49-F238E27FC236}">
                  <a16:creationId xmlns:a16="http://schemas.microsoft.com/office/drawing/2014/main" id="{AB0F079B-245D-19AD-B3F6-AC321EB4042C}"/>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7" name="CuadroTexto 16">
              <a:extLst>
                <a:ext uri="{FF2B5EF4-FFF2-40B4-BE49-F238E27FC236}">
                  <a16:creationId xmlns:a16="http://schemas.microsoft.com/office/drawing/2014/main" id="{6DEEC241-2CA9-5AC2-26B2-153AD4F36D95}"/>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34" name="Grupo 33">
            <a:extLst>
              <a:ext uri="{FF2B5EF4-FFF2-40B4-BE49-F238E27FC236}">
                <a16:creationId xmlns:a16="http://schemas.microsoft.com/office/drawing/2014/main" id="{8AADE787-A3C2-F129-B404-4BF4E3FF9C65}"/>
              </a:ext>
            </a:extLst>
          </p:cNvPr>
          <p:cNvGrpSpPr/>
          <p:nvPr/>
        </p:nvGrpSpPr>
        <p:grpSpPr>
          <a:xfrm>
            <a:off x="239547" y="884830"/>
            <a:ext cx="1367111" cy="1973555"/>
            <a:chOff x="239547" y="1370936"/>
            <a:chExt cx="1367111" cy="1973555"/>
          </a:xfrm>
        </p:grpSpPr>
        <p:sp>
          <p:nvSpPr>
            <p:cNvPr id="37" name="CuadroTexto 36">
              <a:hlinkClick r:id="rId4" action="ppaction://hlinksldjump"/>
              <a:extLst>
                <a:ext uri="{FF2B5EF4-FFF2-40B4-BE49-F238E27FC236}">
                  <a16:creationId xmlns:a16="http://schemas.microsoft.com/office/drawing/2014/main" id="{0B0552C4-5C07-5AE2-21AF-441680D2DEEE}"/>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8" name="CuadroTexto 37">
              <a:hlinkClick r:id="rId5" action="ppaction://hlinksldjump"/>
              <a:extLst>
                <a:ext uri="{FF2B5EF4-FFF2-40B4-BE49-F238E27FC236}">
                  <a16:creationId xmlns:a16="http://schemas.microsoft.com/office/drawing/2014/main" id="{94D56D82-DDC2-580C-1B0C-9B2C2D74BDC3}"/>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39" name="CuadroTexto 38">
              <a:hlinkClick r:id="rId6" action="ppaction://hlinksldjump"/>
              <a:extLst>
                <a:ext uri="{FF2B5EF4-FFF2-40B4-BE49-F238E27FC236}">
                  <a16:creationId xmlns:a16="http://schemas.microsoft.com/office/drawing/2014/main" id="{329E6043-2EE7-6F2D-D9B1-2F90E77E8A6E}"/>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0" name="CuadroTexto 39">
              <a:hlinkClick r:id="rId7" action="ppaction://hlinksldjump"/>
              <a:extLst>
                <a:ext uri="{FF2B5EF4-FFF2-40B4-BE49-F238E27FC236}">
                  <a16:creationId xmlns:a16="http://schemas.microsoft.com/office/drawing/2014/main" id="{81F0DE1F-6990-EB9C-BDCC-A18B5D3FD036}"/>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1" name="CuadroTexto 40">
              <a:hlinkClick r:id="rId8" action="ppaction://hlinksldjump"/>
              <a:extLst>
                <a:ext uri="{FF2B5EF4-FFF2-40B4-BE49-F238E27FC236}">
                  <a16:creationId xmlns:a16="http://schemas.microsoft.com/office/drawing/2014/main" id="{10455B01-9088-1DE9-B5F5-48A4BAD31B13}"/>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2" name="Conector recto 41">
              <a:extLst>
                <a:ext uri="{FF2B5EF4-FFF2-40B4-BE49-F238E27FC236}">
                  <a16:creationId xmlns:a16="http://schemas.microsoft.com/office/drawing/2014/main" id="{C0B39593-FBC2-3E9A-9E64-EFABFD8D035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F18B3F41-36ED-A313-F0D9-05362AC7AF7F}"/>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7DCF27DE-16D2-CEDC-9544-F19A39633121}"/>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62FEE39C-667A-B272-08BF-899775D80C6F}"/>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02E8E6D2-5832-A493-3284-9DDD3A957369}"/>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00A94D22-C925-4A47-780A-F2A96073E47F}"/>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CuadroTexto 56">
              <a:hlinkClick r:id="rId9" action="ppaction://hlinksldjump"/>
              <a:extLst>
                <a:ext uri="{FF2B5EF4-FFF2-40B4-BE49-F238E27FC236}">
                  <a16:creationId xmlns:a16="http://schemas.microsoft.com/office/drawing/2014/main" id="{8B32C5A6-7F98-3E4D-9EAD-37558F42FBCE}"/>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58" name="CuadroTexto 57">
              <a:hlinkClick r:id="rId10" action="ppaction://hlinksldjump"/>
              <a:extLst>
                <a:ext uri="{FF2B5EF4-FFF2-40B4-BE49-F238E27FC236}">
                  <a16:creationId xmlns:a16="http://schemas.microsoft.com/office/drawing/2014/main" id="{A2E78741-DA3A-C45D-BF92-5E77D90D7C92}"/>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Dipòsits</a:t>
              </a:r>
            </a:p>
          </p:txBody>
        </p:sp>
        <p:sp>
          <p:nvSpPr>
            <p:cNvPr id="59" name="CuadroTexto 58">
              <a:hlinkClick r:id="rId11" action="ppaction://hlinksldjump"/>
              <a:extLst>
                <a:ext uri="{FF2B5EF4-FFF2-40B4-BE49-F238E27FC236}">
                  <a16:creationId xmlns:a16="http://schemas.microsoft.com/office/drawing/2014/main" id="{525A2DF3-78C1-C56D-216C-0858E41B4A17}"/>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Bons </a:t>
              </a:r>
            </a:p>
          </p:txBody>
        </p:sp>
        <p:sp>
          <p:nvSpPr>
            <p:cNvPr id="60" name="CuadroTexto 59">
              <a:hlinkClick r:id="rId12" action="ppaction://hlinksldjump"/>
              <a:extLst>
                <a:ext uri="{FF2B5EF4-FFF2-40B4-BE49-F238E27FC236}">
                  <a16:creationId xmlns:a16="http://schemas.microsoft.com/office/drawing/2014/main" id="{05097DC2-1571-9138-1D1A-91854B6E1094}"/>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61" name="Elipse 60">
              <a:extLst>
                <a:ext uri="{FF2B5EF4-FFF2-40B4-BE49-F238E27FC236}">
                  <a16:creationId xmlns:a16="http://schemas.microsoft.com/office/drawing/2014/main" id="{EC653DB8-F75C-84AE-D3D9-B54E4C373F0D}"/>
                </a:ext>
              </a:extLst>
            </p:cNvPr>
            <p:cNvSpPr/>
            <p:nvPr/>
          </p:nvSpPr>
          <p:spPr>
            <a:xfrm>
              <a:off x="1337631" y="273410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173000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77719"/>
            <a:ext cx="6819175" cy="4648964"/>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grpSp>
        <p:nvGrpSpPr>
          <p:cNvPr id="64" name="Grupo 63">
            <a:extLst>
              <a:ext uri="{FF2B5EF4-FFF2-40B4-BE49-F238E27FC236}">
                <a16:creationId xmlns:a16="http://schemas.microsoft.com/office/drawing/2014/main" id="{171DDA70-88A7-CE21-CD0C-AC43C88C941B}"/>
              </a:ext>
            </a:extLst>
          </p:cNvPr>
          <p:cNvGrpSpPr/>
          <p:nvPr/>
        </p:nvGrpSpPr>
        <p:grpSpPr>
          <a:xfrm>
            <a:off x="4697547" y="2031300"/>
            <a:ext cx="2322808" cy="369333"/>
            <a:chOff x="6586449" y="2353289"/>
            <a:chExt cx="2322808" cy="369333"/>
          </a:xfrm>
        </p:grpSpPr>
        <p:sp>
          <p:nvSpPr>
            <p:cNvPr id="65" name="Rectángulo redondeado 64">
              <a:extLst>
                <a:ext uri="{FF2B5EF4-FFF2-40B4-BE49-F238E27FC236}">
                  <a16:creationId xmlns:a16="http://schemas.microsoft.com/office/drawing/2014/main" id="{37F78E22-A608-EB7E-0A52-3F5DEE209C31}"/>
                </a:ext>
              </a:extLst>
            </p:cNvPr>
            <p:cNvSpPr/>
            <p:nvPr/>
          </p:nvSpPr>
          <p:spPr>
            <a:xfrm>
              <a:off x="6586449" y="2353289"/>
              <a:ext cx="2322808" cy="36933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6" name="Imagen 65">
              <a:extLst>
                <a:ext uri="{FF2B5EF4-FFF2-40B4-BE49-F238E27FC236}">
                  <a16:creationId xmlns:a16="http://schemas.microsoft.com/office/drawing/2014/main" id="{B8560ED3-E65B-2B0D-DA65-F7ACCD8C8209}"/>
                </a:ext>
              </a:extLst>
            </p:cNvPr>
            <p:cNvPicPr>
              <a:picLocks noChangeAspect="1"/>
            </p:cNvPicPr>
            <p:nvPr/>
          </p:nvPicPr>
          <p:blipFill>
            <a:blip r:embed="rId3"/>
            <a:srcRect/>
            <a:stretch/>
          </p:blipFill>
          <p:spPr>
            <a:xfrm>
              <a:off x="8610654" y="2440685"/>
              <a:ext cx="207150" cy="194540"/>
            </a:xfrm>
            <a:prstGeom prst="rect">
              <a:avLst/>
            </a:prstGeom>
          </p:spPr>
        </p:pic>
      </p:gr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4"/>
          <a:srcRect/>
          <a:stretch/>
        </p:blipFill>
        <p:spPr>
          <a:xfrm>
            <a:off x="323254" y="3789121"/>
            <a:ext cx="245775" cy="268533"/>
          </a:xfrm>
          <a:prstGeom prst="rect">
            <a:avLst/>
          </a:prstGeom>
        </p:spPr>
      </p:pic>
      <p:grpSp>
        <p:nvGrpSpPr>
          <p:cNvPr id="4" name="Grupo 3">
            <a:extLst>
              <a:ext uri="{FF2B5EF4-FFF2-40B4-BE49-F238E27FC236}">
                <a16:creationId xmlns:a16="http://schemas.microsoft.com/office/drawing/2014/main" id="{EAC245B2-D939-B915-5C52-C69C2C58E831}"/>
              </a:ext>
            </a:extLst>
          </p:cNvPr>
          <p:cNvGrpSpPr/>
          <p:nvPr/>
        </p:nvGrpSpPr>
        <p:grpSpPr>
          <a:xfrm>
            <a:off x="4557713" y="3400447"/>
            <a:ext cx="2164039" cy="187685"/>
            <a:chOff x="7264253" y="2288277"/>
            <a:chExt cx="2164039" cy="187685"/>
          </a:xfrm>
        </p:grpSpPr>
        <p:sp>
          <p:nvSpPr>
            <p:cNvPr id="5" name="Rectángulo redondeado 4">
              <a:extLst>
                <a:ext uri="{FF2B5EF4-FFF2-40B4-BE49-F238E27FC236}">
                  <a16:creationId xmlns:a16="http://schemas.microsoft.com/office/drawing/2014/main" id="{6A1F93C5-C241-A0EE-5EF8-A147B5572B6F}"/>
                </a:ext>
              </a:extLst>
            </p:cNvPr>
            <p:cNvSpPr/>
            <p:nvPr/>
          </p:nvSpPr>
          <p:spPr>
            <a:xfrm>
              <a:off x="7264253" y="2288277"/>
              <a:ext cx="2164039" cy="187685"/>
            </a:xfrm>
            <a:prstGeom prst="roundRect">
              <a:avLst>
                <a:gd name="adj" fmla="val 11448"/>
              </a:avLst>
            </a:prstGeom>
            <a:gradFill flip="none" rotWithShape="1">
              <a:gsLst>
                <a:gs pos="100000">
                  <a:srgbClr val="009CDE"/>
                </a:gs>
                <a:gs pos="18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0" name="Imagen 9">
              <a:extLst>
                <a:ext uri="{FF2B5EF4-FFF2-40B4-BE49-F238E27FC236}">
                  <a16:creationId xmlns:a16="http://schemas.microsoft.com/office/drawing/2014/main" id="{0CD9C39A-2F8A-A85B-01BC-726DE0A85B9C}"/>
                </a:ext>
              </a:extLst>
            </p:cNvPr>
            <p:cNvPicPr>
              <a:picLocks noChangeAspect="1"/>
            </p:cNvPicPr>
            <p:nvPr/>
          </p:nvPicPr>
          <p:blipFill>
            <a:blip r:embed="rId3"/>
            <a:srcRect/>
            <a:stretch/>
          </p:blipFill>
          <p:spPr>
            <a:xfrm rot="10800000">
              <a:off x="7316602" y="2341955"/>
              <a:ext cx="95834" cy="90000"/>
            </a:xfrm>
            <a:prstGeom prst="rect">
              <a:avLst/>
            </a:prstGeom>
          </p:spPr>
        </p:pic>
      </p:grpSp>
      <p:sp>
        <p:nvSpPr>
          <p:cNvPr id="29" name="CuadroTexto 28">
            <a:extLst>
              <a:ext uri="{FF2B5EF4-FFF2-40B4-BE49-F238E27FC236}">
                <a16:creationId xmlns:a16="http://schemas.microsoft.com/office/drawing/2014/main" id="{C2A510BC-3C2B-EBEF-1E3A-3F518FB8AF22}"/>
              </a:ext>
            </a:extLst>
          </p:cNvPr>
          <p:cNvSpPr txBox="1"/>
          <p:nvPr/>
        </p:nvSpPr>
        <p:spPr>
          <a:xfrm>
            <a:off x="4734471" y="2448687"/>
            <a:ext cx="2322807" cy="307777"/>
          </a:xfrm>
          <a:prstGeom prst="rect">
            <a:avLst/>
          </a:prstGeom>
          <a:noFill/>
          <a:effectLst/>
        </p:spPr>
        <p:txBody>
          <a:bodyPr wrap="square" rtlCol="0">
            <a:spAutoFit/>
          </a:bodyPr>
          <a:lstStyle/>
          <a:p>
            <a:pPr algn="ctr"/>
            <a:r>
              <a:rPr lang="ca-ES" sz="1400" noProof="0" dirty="0">
                <a:latin typeface="PP Neue Montreal Book" pitchFamily="2" charset="77"/>
                <a:ea typeface="PP Neue Montreal Book" pitchFamily="2" charset="77"/>
              </a:rPr>
              <a:t>Interessos anuals  6 %</a:t>
            </a:r>
          </a:p>
        </p:txBody>
      </p:sp>
      <p:sp>
        <p:nvSpPr>
          <p:cNvPr id="30" name="CuadroTexto 29">
            <a:extLst>
              <a:ext uri="{FF2B5EF4-FFF2-40B4-BE49-F238E27FC236}">
                <a16:creationId xmlns:a16="http://schemas.microsoft.com/office/drawing/2014/main" id="{149DCCA2-AA29-05DA-D44F-3EE46FAEBB35}"/>
              </a:ext>
            </a:extLst>
          </p:cNvPr>
          <p:cNvSpPr txBox="1"/>
          <p:nvPr/>
        </p:nvSpPr>
        <p:spPr>
          <a:xfrm>
            <a:off x="5435109" y="1706964"/>
            <a:ext cx="100325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5.000 €</a:t>
            </a:r>
          </a:p>
        </p:txBody>
      </p:sp>
      <p:sp>
        <p:nvSpPr>
          <p:cNvPr id="36" name="CuadroTexto 35">
            <a:extLst>
              <a:ext uri="{FF2B5EF4-FFF2-40B4-BE49-F238E27FC236}">
                <a16:creationId xmlns:a16="http://schemas.microsoft.com/office/drawing/2014/main" id="{E2DD2611-940A-3306-81C3-A529F0D5DFD7}"/>
              </a:ext>
            </a:extLst>
          </p:cNvPr>
          <p:cNvSpPr txBox="1"/>
          <p:nvPr/>
        </p:nvSpPr>
        <p:spPr>
          <a:xfrm>
            <a:off x="4774832" y="2067196"/>
            <a:ext cx="1855467" cy="307777"/>
          </a:xfrm>
          <a:prstGeom prst="rect">
            <a:avLst/>
          </a:prstGeom>
          <a:noFill/>
          <a:effectLst/>
        </p:spPr>
        <p:txBody>
          <a:bodyPr wrap="square" rtlCol="0">
            <a:spAutoFit/>
          </a:bodyPr>
          <a:lstStyle/>
          <a:p>
            <a:pPr algn="ctr"/>
            <a:r>
              <a:rPr lang="ca-ES" sz="1400" b="1" noProof="0" dirty="0">
                <a:solidFill>
                  <a:schemeClr val="bg1"/>
                </a:solidFill>
                <a:latin typeface="PP Neue Montreal" pitchFamily="2" charset="77"/>
                <a:ea typeface="PP Neue Montreal" pitchFamily="2" charset="77"/>
              </a:rPr>
              <a:t>5 anys</a:t>
            </a:r>
          </a:p>
        </p:txBody>
      </p:sp>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5"/>
          <a:srcRect/>
          <a:stretch/>
        </p:blipFill>
        <p:spPr>
          <a:xfrm>
            <a:off x="7801244" y="1949221"/>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5"/>
          <a:srcRect/>
          <a:stretch/>
        </p:blipFill>
        <p:spPr>
          <a:xfrm>
            <a:off x="7798945" y="3625079"/>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6"/>
          <a:srcRect/>
          <a:stretch/>
        </p:blipFill>
        <p:spPr>
          <a:xfrm>
            <a:off x="5818341" y="2871306"/>
            <a:ext cx="335057" cy="393919"/>
          </a:xfrm>
          <a:prstGeom prst="rect">
            <a:avLst/>
          </a:prstGeom>
        </p:spPr>
      </p:pic>
      <p:pic>
        <p:nvPicPr>
          <p:cNvPr id="62" name="Imagen 61">
            <a:extLst>
              <a:ext uri="{FF2B5EF4-FFF2-40B4-BE49-F238E27FC236}">
                <a16:creationId xmlns:a16="http://schemas.microsoft.com/office/drawing/2014/main" id="{3248A319-E3AD-F305-FB36-A663241DE9EB}"/>
              </a:ext>
            </a:extLst>
          </p:cNvPr>
          <p:cNvPicPr>
            <a:picLocks noChangeAspect="1"/>
          </p:cNvPicPr>
          <p:nvPr/>
        </p:nvPicPr>
        <p:blipFill>
          <a:blip r:embed="rId7"/>
          <a:srcRect/>
          <a:stretch/>
        </p:blipFill>
        <p:spPr>
          <a:xfrm>
            <a:off x="7261731" y="4328475"/>
            <a:ext cx="169146" cy="169146"/>
          </a:xfrm>
          <a:prstGeom prst="rect">
            <a:avLst/>
          </a:prstGeom>
          <a:effectLst>
            <a:outerShdw blurRad="50800" dist="38100" dir="5400000" algn="t" rotWithShape="0">
              <a:prstClr val="black">
                <a:alpha val="40000"/>
              </a:prstClr>
            </a:outerShdw>
          </a:effectLst>
        </p:spPr>
      </p:pic>
      <p:pic>
        <p:nvPicPr>
          <p:cNvPr id="63" name="Imagen 62">
            <a:extLst>
              <a:ext uri="{FF2B5EF4-FFF2-40B4-BE49-F238E27FC236}">
                <a16:creationId xmlns:a16="http://schemas.microsoft.com/office/drawing/2014/main" id="{6D2EB209-5D33-495A-B5B9-7026E68C92FB}"/>
              </a:ext>
            </a:extLst>
          </p:cNvPr>
          <p:cNvPicPr>
            <a:picLocks noChangeAspect="1"/>
          </p:cNvPicPr>
          <p:nvPr/>
        </p:nvPicPr>
        <p:blipFill>
          <a:blip r:embed="rId8"/>
          <a:srcRect/>
          <a:stretch/>
        </p:blipFill>
        <p:spPr>
          <a:xfrm>
            <a:off x="7261731" y="3397434"/>
            <a:ext cx="169146" cy="169146"/>
          </a:xfrm>
          <a:prstGeom prst="rect">
            <a:avLst/>
          </a:prstGeom>
          <a:effectLst>
            <a:outerShdw blurRad="50800" dist="38100" dir="5400000" algn="t" rotWithShape="0">
              <a:prstClr val="black">
                <a:alpha val="40000"/>
              </a:prstClr>
            </a:outerShdw>
          </a:effectLst>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307960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307960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Menor risc</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Major risc</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13" name="CuadroTexto 12">
            <a:extLst>
              <a:ext uri="{FF2B5EF4-FFF2-40B4-BE49-F238E27FC236}">
                <a16:creationId xmlns:a16="http://schemas.microsoft.com/office/drawing/2014/main" id="{7A7CC8DC-586A-48E7-1FD5-2CC236E2A541}"/>
              </a:ext>
            </a:extLst>
          </p:cNvPr>
          <p:cNvSpPr txBox="1"/>
          <p:nvPr/>
        </p:nvSpPr>
        <p:spPr>
          <a:xfrm>
            <a:off x="4259729"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Bons</a:t>
            </a:r>
          </a:p>
        </p:txBody>
      </p:sp>
      <p:sp>
        <p:nvSpPr>
          <p:cNvPr id="16" name="CuadroTexto 15">
            <a:extLst>
              <a:ext uri="{FF2B5EF4-FFF2-40B4-BE49-F238E27FC236}">
                <a16:creationId xmlns:a16="http://schemas.microsoft.com/office/drawing/2014/main" id="{A72B6BC6-667E-06C1-A1CA-6DA26418EB43}"/>
              </a:ext>
            </a:extLst>
          </p:cNvPr>
          <p:cNvSpPr txBox="1"/>
          <p:nvPr/>
        </p:nvSpPr>
        <p:spPr>
          <a:xfrm>
            <a:off x="4584760" y="1186270"/>
            <a:ext cx="2181129"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Renda fixa privada</a:t>
            </a:r>
          </a:p>
        </p:txBody>
      </p:sp>
      <p:pic>
        <p:nvPicPr>
          <p:cNvPr id="17" name="Imagen 16">
            <a:extLst>
              <a:ext uri="{FF2B5EF4-FFF2-40B4-BE49-F238E27FC236}">
                <a16:creationId xmlns:a16="http://schemas.microsoft.com/office/drawing/2014/main" id="{58641877-5194-0DD5-8D28-0C4B488D2741}"/>
              </a:ext>
            </a:extLst>
          </p:cNvPr>
          <p:cNvPicPr>
            <a:picLocks noChangeAspect="1"/>
          </p:cNvPicPr>
          <p:nvPr/>
        </p:nvPicPr>
        <p:blipFill>
          <a:blip r:embed="rId8"/>
          <a:srcRect/>
          <a:stretch/>
        </p:blipFill>
        <p:spPr>
          <a:xfrm>
            <a:off x="7255794" y="3658691"/>
            <a:ext cx="169146" cy="169146"/>
          </a:xfrm>
          <a:prstGeom prst="rect">
            <a:avLst/>
          </a:prstGeom>
          <a:effectLst>
            <a:outerShdw blurRad="50800" dist="38100" dir="5400000" algn="t" rotWithShape="0">
              <a:prstClr val="black">
                <a:alpha val="40000"/>
              </a:prstClr>
            </a:outerShdw>
          </a:effectLst>
        </p:spPr>
      </p:pic>
      <p:pic>
        <p:nvPicPr>
          <p:cNvPr id="19" name="Imagen 18">
            <a:extLst>
              <a:ext uri="{FF2B5EF4-FFF2-40B4-BE49-F238E27FC236}">
                <a16:creationId xmlns:a16="http://schemas.microsoft.com/office/drawing/2014/main" id="{8C4967CF-9FC6-7E96-F0EB-475B7024DD89}"/>
              </a:ext>
            </a:extLst>
          </p:cNvPr>
          <p:cNvPicPr>
            <a:picLocks noChangeAspect="1"/>
          </p:cNvPicPr>
          <p:nvPr/>
        </p:nvPicPr>
        <p:blipFill>
          <a:blip r:embed="rId8"/>
          <a:srcRect/>
          <a:stretch/>
        </p:blipFill>
        <p:spPr>
          <a:xfrm>
            <a:off x="7255794" y="3872447"/>
            <a:ext cx="169146" cy="169146"/>
          </a:xfrm>
          <a:prstGeom prst="rect">
            <a:avLst/>
          </a:pr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F651D686-CB04-3BA8-DE25-623EC6606B57}"/>
              </a:ext>
            </a:extLst>
          </p:cNvPr>
          <p:cNvPicPr>
            <a:picLocks noChangeAspect="1"/>
          </p:cNvPicPr>
          <p:nvPr/>
        </p:nvPicPr>
        <p:blipFill>
          <a:blip r:embed="rId7"/>
          <a:srcRect/>
          <a:stretch/>
        </p:blipFill>
        <p:spPr>
          <a:xfrm>
            <a:off x="7261731" y="4108782"/>
            <a:ext cx="169146" cy="169146"/>
          </a:xfrm>
          <a:prstGeom prst="rect">
            <a:avLst/>
          </a:prstGeom>
          <a:effectLst>
            <a:outerShdw blurRad="50800" dist="38100" dir="5400000" algn="t" rotWithShape="0">
              <a:prstClr val="black">
                <a:alpha val="40000"/>
              </a:prstClr>
            </a:outerShdw>
          </a:effectLst>
        </p:spPr>
      </p:pic>
      <p:grpSp>
        <p:nvGrpSpPr>
          <p:cNvPr id="22" name="Grupo 21">
            <a:extLst>
              <a:ext uri="{FF2B5EF4-FFF2-40B4-BE49-F238E27FC236}">
                <a16:creationId xmlns:a16="http://schemas.microsoft.com/office/drawing/2014/main" id="{B7228F28-C117-BB44-3158-C035EB23D129}"/>
              </a:ext>
            </a:extLst>
          </p:cNvPr>
          <p:cNvGrpSpPr/>
          <p:nvPr/>
        </p:nvGrpSpPr>
        <p:grpSpPr>
          <a:xfrm>
            <a:off x="4557713" y="3629841"/>
            <a:ext cx="2164039" cy="187685"/>
            <a:chOff x="7264253" y="2288277"/>
            <a:chExt cx="2164039" cy="187685"/>
          </a:xfrm>
        </p:grpSpPr>
        <p:sp>
          <p:nvSpPr>
            <p:cNvPr id="23" name="Rectángulo redondeado 22">
              <a:extLst>
                <a:ext uri="{FF2B5EF4-FFF2-40B4-BE49-F238E27FC236}">
                  <a16:creationId xmlns:a16="http://schemas.microsoft.com/office/drawing/2014/main" id="{78911065-8B5A-C81F-4365-8FD1D0E2432B}"/>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49" name="Imagen 48">
              <a:extLst>
                <a:ext uri="{FF2B5EF4-FFF2-40B4-BE49-F238E27FC236}">
                  <a16:creationId xmlns:a16="http://schemas.microsoft.com/office/drawing/2014/main" id="{8498BC91-4DA6-11B0-4789-6C75D4ECFDB4}"/>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50" name="Grupo 49">
            <a:extLst>
              <a:ext uri="{FF2B5EF4-FFF2-40B4-BE49-F238E27FC236}">
                <a16:creationId xmlns:a16="http://schemas.microsoft.com/office/drawing/2014/main" id="{3104CABD-2C02-016C-294B-5748F13461DC}"/>
              </a:ext>
            </a:extLst>
          </p:cNvPr>
          <p:cNvGrpSpPr/>
          <p:nvPr/>
        </p:nvGrpSpPr>
        <p:grpSpPr>
          <a:xfrm>
            <a:off x="4557713" y="3859235"/>
            <a:ext cx="2164039" cy="187685"/>
            <a:chOff x="7264253" y="2288277"/>
            <a:chExt cx="2164039" cy="187685"/>
          </a:xfrm>
        </p:grpSpPr>
        <p:sp>
          <p:nvSpPr>
            <p:cNvPr id="51" name="Rectángulo redondeado 50">
              <a:extLst>
                <a:ext uri="{FF2B5EF4-FFF2-40B4-BE49-F238E27FC236}">
                  <a16:creationId xmlns:a16="http://schemas.microsoft.com/office/drawing/2014/main" id="{2C511503-DF4B-C8C8-9B19-222B7D7F9D97}"/>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3" name="Imagen 52">
              <a:extLst>
                <a:ext uri="{FF2B5EF4-FFF2-40B4-BE49-F238E27FC236}">
                  <a16:creationId xmlns:a16="http://schemas.microsoft.com/office/drawing/2014/main" id="{F91AD234-B76A-7DA6-E9FC-856ADA49ACE1}"/>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54" name="Grupo 53">
            <a:extLst>
              <a:ext uri="{FF2B5EF4-FFF2-40B4-BE49-F238E27FC236}">
                <a16:creationId xmlns:a16="http://schemas.microsoft.com/office/drawing/2014/main" id="{6946C3D8-39AE-7554-9917-F53AEC470DD3}"/>
              </a:ext>
            </a:extLst>
          </p:cNvPr>
          <p:cNvGrpSpPr/>
          <p:nvPr/>
        </p:nvGrpSpPr>
        <p:grpSpPr>
          <a:xfrm>
            <a:off x="4557713" y="4088629"/>
            <a:ext cx="2164039" cy="187685"/>
            <a:chOff x="7264253" y="2288277"/>
            <a:chExt cx="2164039" cy="187685"/>
          </a:xfrm>
        </p:grpSpPr>
        <p:sp>
          <p:nvSpPr>
            <p:cNvPr id="55" name="Rectángulo redondeado 54">
              <a:extLst>
                <a:ext uri="{FF2B5EF4-FFF2-40B4-BE49-F238E27FC236}">
                  <a16:creationId xmlns:a16="http://schemas.microsoft.com/office/drawing/2014/main" id="{C1096755-F874-B426-A700-CC712C07063C}"/>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7" name="Imagen 66">
              <a:extLst>
                <a:ext uri="{FF2B5EF4-FFF2-40B4-BE49-F238E27FC236}">
                  <a16:creationId xmlns:a16="http://schemas.microsoft.com/office/drawing/2014/main" id="{90552695-6631-BAA1-434D-62EAAD70FE44}"/>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70" name="Grupo 69">
            <a:extLst>
              <a:ext uri="{FF2B5EF4-FFF2-40B4-BE49-F238E27FC236}">
                <a16:creationId xmlns:a16="http://schemas.microsoft.com/office/drawing/2014/main" id="{761CDBC1-35A3-98F3-E186-7FCB14494C2D}"/>
              </a:ext>
            </a:extLst>
          </p:cNvPr>
          <p:cNvGrpSpPr/>
          <p:nvPr/>
        </p:nvGrpSpPr>
        <p:grpSpPr>
          <a:xfrm>
            <a:off x="4557714" y="4318022"/>
            <a:ext cx="1461820" cy="187685"/>
            <a:chOff x="7264254" y="2288277"/>
            <a:chExt cx="1461820" cy="187685"/>
          </a:xfrm>
        </p:grpSpPr>
        <p:sp>
          <p:nvSpPr>
            <p:cNvPr id="83" name="Rectángulo redondeado 82">
              <a:extLst>
                <a:ext uri="{FF2B5EF4-FFF2-40B4-BE49-F238E27FC236}">
                  <a16:creationId xmlns:a16="http://schemas.microsoft.com/office/drawing/2014/main" id="{B32BB0E9-931C-1F71-D147-4EB8816C5A5A}"/>
                </a:ext>
              </a:extLst>
            </p:cNvPr>
            <p:cNvSpPr/>
            <p:nvPr/>
          </p:nvSpPr>
          <p:spPr>
            <a:xfrm>
              <a:off x="7264254" y="2288277"/>
              <a:ext cx="1461820" cy="187685"/>
            </a:xfrm>
            <a:prstGeom prst="roundRect">
              <a:avLst>
                <a:gd name="adj" fmla="val 9756"/>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85" name="Imagen 84">
              <a:extLst>
                <a:ext uri="{FF2B5EF4-FFF2-40B4-BE49-F238E27FC236}">
                  <a16:creationId xmlns:a16="http://schemas.microsoft.com/office/drawing/2014/main" id="{DD5C2A08-A8F3-73D6-1C6F-16810CF36BC1}"/>
                </a:ext>
              </a:extLst>
            </p:cNvPr>
            <p:cNvPicPr>
              <a:picLocks noChangeAspect="1"/>
            </p:cNvPicPr>
            <p:nvPr/>
          </p:nvPicPr>
          <p:blipFill>
            <a:blip r:embed="rId3"/>
            <a:srcRect/>
            <a:stretch/>
          </p:blipFill>
          <p:spPr>
            <a:xfrm rot="10800000">
              <a:off x="7316602" y="2341955"/>
              <a:ext cx="95834" cy="90000"/>
            </a:xfrm>
            <a:prstGeom prst="rect">
              <a:avLst/>
            </a:prstGeom>
          </p:spPr>
        </p:pic>
      </p:grpSp>
      <p:pic>
        <p:nvPicPr>
          <p:cNvPr id="86" name="Imagen 85">
            <a:extLst>
              <a:ext uri="{FF2B5EF4-FFF2-40B4-BE49-F238E27FC236}">
                <a16:creationId xmlns:a16="http://schemas.microsoft.com/office/drawing/2014/main" id="{79B2100B-9522-8EE5-5FFA-0114DA7DD2DD}"/>
              </a:ext>
            </a:extLst>
          </p:cNvPr>
          <p:cNvPicPr>
            <a:picLocks noChangeAspect="1"/>
          </p:cNvPicPr>
          <p:nvPr/>
        </p:nvPicPr>
        <p:blipFill>
          <a:blip r:embed="rId9"/>
          <a:srcRect/>
          <a:stretch/>
        </p:blipFill>
        <p:spPr>
          <a:xfrm>
            <a:off x="3907983" y="3747251"/>
            <a:ext cx="329883" cy="418508"/>
          </a:xfrm>
          <a:prstGeom prst="rect">
            <a:avLst/>
          </a:prstGeom>
        </p:spPr>
      </p:pic>
      <p:pic>
        <p:nvPicPr>
          <p:cNvPr id="87" name="Imagen 86">
            <a:extLst>
              <a:ext uri="{FF2B5EF4-FFF2-40B4-BE49-F238E27FC236}">
                <a16:creationId xmlns:a16="http://schemas.microsoft.com/office/drawing/2014/main" id="{96B7A868-B548-1C5B-1B61-79675DEE69C9}"/>
              </a:ext>
            </a:extLst>
          </p:cNvPr>
          <p:cNvPicPr>
            <a:picLocks noChangeAspect="1"/>
          </p:cNvPicPr>
          <p:nvPr/>
        </p:nvPicPr>
        <p:blipFill>
          <a:blip r:embed="rId9"/>
          <a:srcRect/>
          <a:stretch/>
        </p:blipFill>
        <p:spPr>
          <a:xfrm>
            <a:off x="3907983" y="2072455"/>
            <a:ext cx="329883" cy="418508"/>
          </a:xfrm>
          <a:prstGeom prst="rect">
            <a:avLst/>
          </a:prstGeom>
        </p:spPr>
      </p:pic>
      <p:sp>
        <p:nvSpPr>
          <p:cNvPr id="88" name="CuadroTexto 87">
            <a:extLst>
              <a:ext uri="{FF2B5EF4-FFF2-40B4-BE49-F238E27FC236}">
                <a16:creationId xmlns:a16="http://schemas.microsoft.com/office/drawing/2014/main" id="{533538A5-7326-D104-5231-FD7FC089FCB3}"/>
              </a:ext>
            </a:extLst>
          </p:cNvPr>
          <p:cNvSpPr txBox="1"/>
          <p:nvPr/>
        </p:nvSpPr>
        <p:spPr>
          <a:xfrm>
            <a:off x="6697678" y="3358276"/>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89" name="CuadroTexto 88">
            <a:extLst>
              <a:ext uri="{FF2B5EF4-FFF2-40B4-BE49-F238E27FC236}">
                <a16:creationId xmlns:a16="http://schemas.microsoft.com/office/drawing/2014/main" id="{9D214F29-0146-6CF2-0C5F-8243EB6F488F}"/>
              </a:ext>
            </a:extLst>
          </p:cNvPr>
          <p:cNvSpPr txBox="1"/>
          <p:nvPr/>
        </p:nvSpPr>
        <p:spPr>
          <a:xfrm>
            <a:off x="6697678" y="3598907"/>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90" name="CuadroTexto 89">
            <a:extLst>
              <a:ext uri="{FF2B5EF4-FFF2-40B4-BE49-F238E27FC236}">
                <a16:creationId xmlns:a16="http://schemas.microsoft.com/office/drawing/2014/main" id="{508F9220-D634-F353-8607-761294422EF4}"/>
              </a:ext>
            </a:extLst>
          </p:cNvPr>
          <p:cNvSpPr txBox="1"/>
          <p:nvPr/>
        </p:nvSpPr>
        <p:spPr>
          <a:xfrm>
            <a:off x="6697678" y="3820288"/>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91" name="CuadroTexto 90">
            <a:extLst>
              <a:ext uri="{FF2B5EF4-FFF2-40B4-BE49-F238E27FC236}">
                <a16:creationId xmlns:a16="http://schemas.microsoft.com/office/drawing/2014/main" id="{686C2D30-1946-F17B-9677-2D8BD1E513A6}"/>
              </a:ext>
            </a:extLst>
          </p:cNvPr>
          <p:cNvSpPr txBox="1"/>
          <p:nvPr/>
        </p:nvSpPr>
        <p:spPr>
          <a:xfrm>
            <a:off x="6697678" y="4060919"/>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92" name="CuadroTexto 91">
            <a:extLst>
              <a:ext uri="{FF2B5EF4-FFF2-40B4-BE49-F238E27FC236}">
                <a16:creationId xmlns:a16="http://schemas.microsoft.com/office/drawing/2014/main" id="{4F68EF83-79DC-93B2-618C-110B38939157}"/>
              </a:ext>
            </a:extLst>
          </p:cNvPr>
          <p:cNvSpPr txBox="1"/>
          <p:nvPr/>
        </p:nvSpPr>
        <p:spPr>
          <a:xfrm>
            <a:off x="6697678" y="4282300"/>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93" name="CuadroTexto 92">
            <a:extLst>
              <a:ext uri="{FF2B5EF4-FFF2-40B4-BE49-F238E27FC236}">
                <a16:creationId xmlns:a16="http://schemas.microsoft.com/office/drawing/2014/main" id="{3E5841F5-295F-F235-5838-D6935AEEFA47}"/>
              </a:ext>
            </a:extLst>
          </p:cNvPr>
          <p:cNvSpPr txBox="1"/>
          <p:nvPr/>
        </p:nvSpPr>
        <p:spPr>
          <a:xfrm>
            <a:off x="6023910" y="4282300"/>
            <a:ext cx="775831" cy="246221"/>
          </a:xfrm>
          <a:prstGeom prst="rect">
            <a:avLst/>
          </a:prstGeom>
          <a:noFill/>
          <a:effectLst/>
        </p:spPr>
        <p:txBody>
          <a:bodyPr wrap="square" rtlCol="0">
            <a:spAutoFit/>
          </a:bodyPr>
          <a:lstStyle/>
          <a:p>
            <a:r>
              <a:rPr lang="ca-ES" sz="1000" b="1" noProof="0" dirty="0">
                <a:latin typeface="PP Neue Montreal" pitchFamily="2" charset="77"/>
                <a:ea typeface="PP Neue Montreal" pitchFamily="2" charset="77"/>
              </a:rPr>
              <a:t>5000 € + </a:t>
            </a:r>
          </a:p>
        </p:txBody>
      </p:sp>
      <p:sp>
        <p:nvSpPr>
          <p:cNvPr id="2" name="CuadroTexto 1">
            <a:extLst>
              <a:ext uri="{FF2B5EF4-FFF2-40B4-BE49-F238E27FC236}">
                <a16:creationId xmlns:a16="http://schemas.microsoft.com/office/drawing/2014/main" id="{1BBB4B68-B85E-1950-4F2D-D00CEB46B297}"/>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9" name="CuadroTexto 8">
            <a:extLst>
              <a:ext uri="{FF2B5EF4-FFF2-40B4-BE49-F238E27FC236}">
                <a16:creationId xmlns:a16="http://schemas.microsoft.com/office/drawing/2014/main" id="{275214DA-C356-73EF-8AE2-864E8E1E9106}"/>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24" name="CuadroTexto 23">
            <a:extLst>
              <a:ext uri="{FF2B5EF4-FFF2-40B4-BE49-F238E27FC236}">
                <a16:creationId xmlns:a16="http://schemas.microsoft.com/office/drawing/2014/main" id="{8C8388EC-5306-FFB4-95D4-0F95157B4160}"/>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7" name="Grupo 6">
            <a:extLst>
              <a:ext uri="{FF2B5EF4-FFF2-40B4-BE49-F238E27FC236}">
                <a16:creationId xmlns:a16="http://schemas.microsoft.com/office/drawing/2014/main" id="{47E25414-725C-4B69-C42E-09EC377ED83E}"/>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52DF6501-BDEE-8740-C142-BDA3F01A4CA4}"/>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2" name="CuadroTexto 11">
              <a:extLst>
                <a:ext uri="{FF2B5EF4-FFF2-40B4-BE49-F238E27FC236}">
                  <a16:creationId xmlns:a16="http://schemas.microsoft.com/office/drawing/2014/main" id="{4AF605B0-3719-5EAB-A21E-81A4A00E9CCE}"/>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34" name="Grupo 33">
            <a:extLst>
              <a:ext uri="{FF2B5EF4-FFF2-40B4-BE49-F238E27FC236}">
                <a16:creationId xmlns:a16="http://schemas.microsoft.com/office/drawing/2014/main" id="{AB48A22F-DF41-7689-D219-23FB63E36E64}"/>
              </a:ext>
            </a:extLst>
          </p:cNvPr>
          <p:cNvGrpSpPr/>
          <p:nvPr/>
        </p:nvGrpSpPr>
        <p:grpSpPr>
          <a:xfrm>
            <a:off x="239547" y="884830"/>
            <a:ext cx="1367111" cy="1973555"/>
            <a:chOff x="239547" y="1370936"/>
            <a:chExt cx="1367111" cy="1973555"/>
          </a:xfrm>
        </p:grpSpPr>
        <p:sp>
          <p:nvSpPr>
            <p:cNvPr id="37" name="CuadroTexto 36">
              <a:hlinkClick r:id="rId10" action="ppaction://hlinksldjump"/>
              <a:extLst>
                <a:ext uri="{FF2B5EF4-FFF2-40B4-BE49-F238E27FC236}">
                  <a16:creationId xmlns:a16="http://schemas.microsoft.com/office/drawing/2014/main" id="{6D0BB4E1-29E2-3216-726F-A94FC247B46A}"/>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8" name="CuadroTexto 37">
              <a:hlinkClick r:id="rId11" action="ppaction://hlinksldjump"/>
              <a:extLst>
                <a:ext uri="{FF2B5EF4-FFF2-40B4-BE49-F238E27FC236}">
                  <a16:creationId xmlns:a16="http://schemas.microsoft.com/office/drawing/2014/main" id="{D25994C3-FC53-74E7-526F-2D0D2D9902D8}"/>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39" name="CuadroTexto 38">
              <a:hlinkClick r:id="rId12" action="ppaction://hlinksldjump"/>
              <a:extLst>
                <a:ext uri="{FF2B5EF4-FFF2-40B4-BE49-F238E27FC236}">
                  <a16:creationId xmlns:a16="http://schemas.microsoft.com/office/drawing/2014/main" id="{4AAEB08E-FBAF-A808-13CE-BCC3E4DDCC53}"/>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0" name="CuadroTexto 39">
              <a:hlinkClick r:id="rId13" action="ppaction://hlinksldjump"/>
              <a:extLst>
                <a:ext uri="{FF2B5EF4-FFF2-40B4-BE49-F238E27FC236}">
                  <a16:creationId xmlns:a16="http://schemas.microsoft.com/office/drawing/2014/main" id="{D81C2738-860C-EEDA-605E-CA1FC8422A3B}"/>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1" name="CuadroTexto 40">
              <a:hlinkClick r:id="rId14" action="ppaction://hlinksldjump"/>
              <a:extLst>
                <a:ext uri="{FF2B5EF4-FFF2-40B4-BE49-F238E27FC236}">
                  <a16:creationId xmlns:a16="http://schemas.microsoft.com/office/drawing/2014/main" id="{7C6CC2EC-0D54-6F32-AD03-07D5A9D6A79C}"/>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2" name="Conector recto 41">
              <a:extLst>
                <a:ext uri="{FF2B5EF4-FFF2-40B4-BE49-F238E27FC236}">
                  <a16:creationId xmlns:a16="http://schemas.microsoft.com/office/drawing/2014/main" id="{E62F454C-0A0A-C0F0-3D7E-5B8437AD193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9F8D91CF-8529-AE69-52DA-E1FB1C46D2DA}"/>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0DEB89D6-B456-5450-DD70-554A42791860}"/>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A23C75F4-6BA8-5AF1-1052-B84B2BB5123E}"/>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3D5212C6-F39C-8EA6-EB15-73865FA0F55D}"/>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4EDC95A3-CAC4-4963-6311-19243DDAE39B}"/>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CuadroTexto 78">
              <a:hlinkClick r:id="rId15" action="ppaction://hlinksldjump"/>
              <a:extLst>
                <a:ext uri="{FF2B5EF4-FFF2-40B4-BE49-F238E27FC236}">
                  <a16:creationId xmlns:a16="http://schemas.microsoft.com/office/drawing/2014/main" id="{81CA4072-A782-EA8B-9971-3FE60767B431}"/>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80" name="CuadroTexto 79">
              <a:hlinkClick r:id="rId16" action="ppaction://hlinksldjump"/>
              <a:extLst>
                <a:ext uri="{FF2B5EF4-FFF2-40B4-BE49-F238E27FC236}">
                  <a16:creationId xmlns:a16="http://schemas.microsoft.com/office/drawing/2014/main" id="{05BB2384-7F1E-9565-C1C9-AB9C81F65B1C}"/>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Dipòsits</a:t>
              </a:r>
            </a:p>
          </p:txBody>
        </p:sp>
        <p:sp>
          <p:nvSpPr>
            <p:cNvPr id="81" name="CuadroTexto 80">
              <a:hlinkClick r:id="rId17" action="ppaction://hlinksldjump"/>
              <a:extLst>
                <a:ext uri="{FF2B5EF4-FFF2-40B4-BE49-F238E27FC236}">
                  <a16:creationId xmlns:a16="http://schemas.microsoft.com/office/drawing/2014/main" id="{E3811BF4-86FC-5EEA-BC96-36F9795362F8}"/>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Bons </a:t>
              </a:r>
            </a:p>
          </p:txBody>
        </p:sp>
        <p:sp>
          <p:nvSpPr>
            <p:cNvPr id="82" name="CuadroTexto 81">
              <a:hlinkClick r:id="rId18" action="ppaction://hlinksldjump"/>
              <a:extLst>
                <a:ext uri="{FF2B5EF4-FFF2-40B4-BE49-F238E27FC236}">
                  <a16:creationId xmlns:a16="http://schemas.microsoft.com/office/drawing/2014/main" id="{A6C77EF9-8D33-9CEF-3EFF-6516E59F029A}"/>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Accions</a:t>
              </a:r>
            </a:p>
          </p:txBody>
        </p:sp>
        <p:sp>
          <p:nvSpPr>
            <p:cNvPr id="94" name="Elipse 93">
              <a:extLst>
                <a:ext uri="{FF2B5EF4-FFF2-40B4-BE49-F238E27FC236}">
                  <a16:creationId xmlns:a16="http://schemas.microsoft.com/office/drawing/2014/main" id="{D583CF1D-1AAD-7020-D25E-D79644398661}"/>
                </a:ext>
              </a:extLst>
            </p:cNvPr>
            <p:cNvSpPr/>
            <p:nvPr/>
          </p:nvSpPr>
          <p:spPr>
            <a:xfrm>
              <a:off x="1337631" y="273410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54017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 name="CuadroTexto 2">
            <a:extLst>
              <a:ext uri="{FF2B5EF4-FFF2-40B4-BE49-F238E27FC236}">
                <a16:creationId xmlns:a16="http://schemas.microsoft.com/office/drawing/2014/main" id="{0A6D9F56-5364-FDB9-0A08-A1D14616D68C}"/>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Accions</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5460300" y="1186270"/>
            <a:ext cx="1778168"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Renda Variable</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1840310"/>
            <a:ext cx="3060061"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Accions: participacions en el capital de l’empresa</a:t>
            </a:r>
          </a:p>
        </p:txBody>
      </p:sp>
      <p:sp>
        <p:nvSpPr>
          <p:cNvPr id="8" name="Elipse 7">
            <a:extLst>
              <a:ext uri="{FF2B5EF4-FFF2-40B4-BE49-F238E27FC236}">
                <a16:creationId xmlns:a16="http://schemas.microsoft.com/office/drawing/2014/main" id="{754A62C7-D4BA-7AB1-BC12-78D8551A5725}"/>
              </a:ext>
            </a:extLst>
          </p:cNvPr>
          <p:cNvSpPr/>
          <p:nvPr/>
        </p:nvSpPr>
        <p:spPr>
          <a:xfrm>
            <a:off x="5002877" y="1982008"/>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lt1">
                  <a:alpha val="50000"/>
                </a:schemeClr>
              </a:solidFill>
            </a:endParaRPr>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94253"/>
            <a:ext cx="1372523" cy="215444"/>
          </a:xfrm>
          <a:prstGeom prst="rect">
            <a:avLst/>
          </a:prstGeom>
          <a:noFill/>
          <a:effectLst/>
        </p:spPr>
        <p:txBody>
          <a:bodyPr wrap="square" rtlCol="0">
            <a:spAutoFit/>
          </a:bodyPr>
          <a:lstStyle/>
          <a:p>
            <a:pPr algn="ctr"/>
            <a:r>
              <a:rPr lang="ca-ES" sz="800" b="1" dirty="0">
                <a:solidFill>
                  <a:schemeClr val="bg1">
                    <a:alpha val="50000"/>
                  </a:schemeClr>
                </a:solidFill>
                <a:latin typeface="PP Neue Montreal" pitchFamily="2" charset="77"/>
                <a:ea typeface="PP Neue Montreal" pitchFamily="2" charset="77"/>
              </a:rPr>
              <a:t>Menor risc</a:t>
            </a:r>
            <a:endParaRPr lang="ca-ES" sz="800" b="1" noProof="0" dirty="0">
              <a:solidFill>
                <a:schemeClr val="bg1">
                  <a:alpha val="50000"/>
                </a:schemeClr>
              </a:solidFill>
              <a:latin typeface="PP Neue Montreal" pitchFamily="2" charset="77"/>
              <a:ea typeface="PP Neue Montreal" pitchFamily="2" charset="77"/>
            </a:endParaRP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36597"/>
            <a:ext cx="1372523" cy="215444"/>
          </a:xfrm>
          <a:prstGeom prst="rect">
            <a:avLst/>
          </a:prstGeom>
          <a:noFill/>
          <a:effectLst/>
        </p:spPr>
        <p:txBody>
          <a:bodyPr wrap="square" rtlCol="0">
            <a:spAutoFit/>
          </a:bodyPr>
          <a:lstStyle/>
          <a:p>
            <a:pPr algn="ctr"/>
            <a:r>
              <a:rPr lang="ca-ES" sz="800" b="1" noProof="0" dirty="0">
                <a:solidFill>
                  <a:schemeClr val="bg1"/>
                </a:solidFill>
                <a:latin typeface="PP Neue Montreal" pitchFamily="2" charset="77"/>
                <a:ea typeface="PP Neue Montreal" pitchFamily="2" charset="77"/>
              </a:rPr>
              <a:t>Major risc</a:t>
            </a:r>
          </a:p>
        </p:txBody>
      </p:sp>
      <p:sp>
        <p:nvSpPr>
          <p:cNvPr id="4" name="CuadroTexto 3">
            <a:extLst>
              <a:ext uri="{FF2B5EF4-FFF2-40B4-BE49-F238E27FC236}">
                <a16:creationId xmlns:a16="http://schemas.microsoft.com/office/drawing/2014/main" id="{7312EEA1-2990-3D36-296D-621F681EF777}"/>
              </a:ext>
            </a:extLst>
          </p:cNvPr>
          <p:cNvSpPr txBox="1"/>
          <p:nvPr/>
        </p:nvSpPr>
        <p:spPr>
          <a:xfrm>
            <a:off x="5153332" y="2411824"/>
            <a:ext cx="3381068" cy="523220"/>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La inversió té vocació de permanència (no venç)</a:t>
            </a:r>
          </a:p>
        </p:txBody>
      </p:sp>
      <p:sp>
        <p:nvSpPr>
          <p:cNvPr id="5" name="Elipse 4">
            <a:extLst>
              <a:ext uri="{FF2B5EF4-FFF2-40B4-BE49-F238E27FC236}">
                <a16:creationId xmlns:a16="http://schemas.microsoft.com/office/drawing/2014/main" id="{D25A67CE-09C1-7E29-1CC2-1D64E9CB3AA6}"/>
              </a:ext>
            </a:extLst>
          </p:cNvPr>
          <p:cNvSpPr/>
          <p:nvPr/>
        </p:nvSpPr>
        <p:spPr>
          <a:xfrm>
            <a:off x="5002877" y="255352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9" name="CuadroTexto 8">
            <a:extLst>
              <a:ext uri="{FF2B5EF4-FFF2-40B4-BE49-F238E27FC236}">
                <a16:creationId xmlns:a16="http://schemas.microsoft.com/office/drawing/2014/main" id="{B6AEDBAA-7720-2762-B950-944DB6C0778A}"/>
              </a:ext>
            </a:extLst>
          </p:cNvPr>
          <p:cNvSpPr txBox="1"/>
          <p:nvPr/>
        </p:nvSpPr>
        <p:spPr>
          <a:xfrm>
            <a:off x="5153331" y="3412122"/>
            <a:ext cx="3583221" cy="307777"/>
          </a:xfrm>
          <a:prstGeom prst="rect">
            <a:avLst/>
          </a:prstGeom>
          <a:noFill/>
          <a:effectLst/>
        </p:spPr>
        <p:txBody>
          <a:bodyPr wrap="square" rtlCol="0">
            <a:spAutoFit/>
          </a:bodyPr>
          <a:lstStyle/>
          <a:p>
            <a:r>
              <a:rPr lang="ca-ES" sz="1400" noProof="0" dirty="0">
                <a:latin typeface="PP Neue Montreal Book" pitchFamily="2" charset="77"/>
                <a:ea typeface="PP Neue Montreal Book" pitchFamily="2" charset="77"/>
              </a:rPr>
              <a:t>L’inversor és propietari/ària de la companyia</a:t>
            </a:r>
          </a:p>
        </p:txBody>
      </p:sp>
      <p:sp>
        <p:nvSpPr>
          <p:cNvPr id="10" name="Elipse 9">
            <a:extLst>
              <a:ext uri="{FF2B5EF4-FFF2-40B4-BE49-F238E27FC236}">
                <a16:creationId xmlns:a16="http://schemas.microsoft.com/office/drawing/2014/main" id="{0C97910F-CD4C-B883-D599-22613993A36A}"/>
              </a:ext>
            </a:extLst>
          </p:cNvPr>
          <p:cNvSpPr/>
          <p:nvPr/>
        </p:nvSpPr>
        <p:spPr>
          <a:xfrm>
            <a:off x="5002877" y="3553820"/>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sp>
        <p:nvSpPr>
          <p:cNvPr id="11" name="CuadroTexto 10">
            <a:extLst>
              <a:ext uri="{FF2B5EF4-FFF2-40B4-BE49-F238E27FC236}">
                <a16:creationId xmlns:a16="http://schemas.microsoft.com/office/drawing/2014/main" id="{B4B42D74-04AF-8E96-7D82-BBD6EB712F0B}"/>
              </a:ext>
            </a:extLst>
          </p:cNvPr>
          <p:cNvSpPr txBox="1"/>
          <p:nvPr/>
        </p:nvSpPr>
        <p:spPr>
          <a:xfrm>
            <a:off x="5254673" y="3724648"/>
            <a:ext cx="3060061" cy="735330"/>
          </a:xfrm>
          <a:prstGeom prst="rect">
            <a:avLst/>
          </a:prstGeom>
          <a:noFill/>
          <a:effectLst/>
        </p:spPr>
        <p:txBody>
          <a:bodyPr wrap="square" rtlCol="0">
            <a:spAutoFit/>
          </a:bodyPr>
          <a:lstStyle/>
          <a:p>
            <a:pPr>
              <a:lnSpc>
                <a:spcPts val="1000"/>
              </a:lnSpc>
            </a:pPr>
            <a:r>
              <a:rPr lang="ca-ES" sz="1000" noProof="0" dirty="0">
                <a:latin typeface="PP Neue Montreal Book" pitchFamily="2" charset="77"/>
                <a:ea typeface="PP Neue Montreal Book" pitchFamily="2" charset="77"/>
              </a:rPr>
              <a:t>- Drets polítics: vot a la JGA (Junta General </a:t>
            </a:r>
            <a:r>
              <a:rPr lang="ca-ES" sz="1000" noProof="0" dirty="0" err="1">
                <a:latin typeface="PP Neue Montreal Book" pitchFamily="2" charset="77"/>
                <a:ea typeface="PP Neue Montreal Book" pitchFamily="2" charset="77"/>
              </a:rPr>
              <a:t>d’Accioniste</a:t>
            </a:r>
            <a:r>
              <a:rPr lang="ca-ES" sz="1000" dirty="0">
                <a:latin typeface="PP Neue Montreal Book" pitchFamily="2" charset="77"/>
                <a:ea typeface="PP Neue Montreal Book" pitchFamily="2" charset="77"/>
              </a:rPr>
              <a:t>s)</a:t>
            </a:r>
            <a:endParaRPr lang="ca-ES" sz="1000" noProof="0" dirty="0">
              <a:latin typeface="PP Neue Montreal Book" pitchFamily="2" charset="77"/>
              <a:ea typeface="PP Neue Montreal Book" pitchFamily="2" charset="77"/>
            </a:endParaRPr>
          </a:p>
          <a:p>
            <a:pPr>
              <a:lnSpc>
                <a:spcPts val="1000"/>
              </a:lnSpc>
            </a:pPr>
            <a:endParaRPr lang="ca-ES" sz="1000" noProof="0" dirty="0">
              <a:latin typeface="PP Neue Montreal Book" pitchFamily="2" charset="77"/>
              <a:ea typeface="PP Neue Montreal Book" pitchFamily="2" charset="77"/>
            </a:endParaRPr>
          </a:p>
          <a:p>
            <a:pPr>
              <a:lnSpc>
                <a:spcPts val="1000"/>
              </a:lnSpc>
            </a:pPr>
            <a:r>
              <a:rPr lang="ca-ES" sz="1000" noProof="0" dirty="0">
                <a:latin typeface="PP Neue Montreal Book" pitchFamily="2" charset="77"/>
                <a:ea typeface="PP Neue Montreal Book" pitchFamily="2" charset="77"/>
              </a:rPr>
              <a:t>- Drets econòmics: participació en els beneficis (dividends)</a:t>
            </a:r>
          </a:p>
        </p:txBody>
      </p:sp>
      <p:sp>
        <p:nvSpPr>
          <p:cNvPr id="16" name="CuadroTexto 15">
            <a:extLst>
              <a:ext uri="{FF2B5EF4-FFF2-40B4-BE49-F238E27FC236}">
                <a16:creationId xmlns:a16="http://schemas.microsoft.com/office/drawing/2014/main" id="{C9E2F3B8-949E-2E61-B263-9304504DE54B}"/>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15" name="CuadroTexto 14">
            <a:extLst>
              <a:ext uri="{FF2B5EF4-FFF2-40B4-BE49-F238E27FC236}">
                <a16:creationId xmlns:a16="http://schemas.microsoft.com/office/drawing/2014/main" id="{E8AD4806-FC27-D5A5-036C-C6CD7F262350}"/>
              </a:ext>
            </a:extLst>
          </p:cNvPr>
          <p:cNvSpPr txBox="1"/>
          <p:nvPr/>
        </p:nvSpPr>
        <p:spPr>
          <a:xfrm>
            <a:off x="5254673" y="2930171"/>
            <a:ext cx="3279727" cy="350609"/>
          </a:xfrm>
          <a:prstGeom prst="rect">
            <a:avLst/>
          </a:prstGeom>
          <a:noFill/>
          <a:effectLst/>
        </p:spPr>
        <p:txBody>
          <a:bodyPr wrap="square" rtlCol="0">
            <a:spAutoFit/>
          </a:bodyPr>
          <a:lstStyle/>
          <a:p>
            <a:pPr>
              <a:lnSpc>
                <a:spcPts val="1000"/>
              </a:lnSpc>
            </a:pPr>
            <a:r>
              <a:rPr lang="ca-ES" sz="1000" noProof="0" dirty="0">
                <a:latin typeface="PP Neue Montreal Book" pitchFamily="2" charset="77"/>
                <a:ea typeface="PP Neue Montreal Book" pitchFamily="2" charset="77"/>
              </a:rPr>
              <a:t>- Per </a:t>
            </a:r>
            <a:r>
              <a:rPr lang="ca-ES" sz="1000" noProof="0" dirty="0" err="1">
                <a:latin typeface="PP Neue Montreal Book" pitchFamily="2" charset="77"/>
                <a:ea typeface="PP Neue Montreal Book" pitchFamily="2" charset="77"/>
              </a:rPr>
              <a:t>desinvertir</a:t>
            </a:r>
            <a:r>
              <a:rPr lang="ca-ES" sz="1000" noProof="0" dirty="0">
                <a:latin typeface="PP Neue Montreal Book" pitchFamily="2" charset="77"/>
                <a:ea typeface="PP Neue Montreal Book" pitchFamily="2" charset="77"/>
              </a:rPr>
              <a:t> cal que un altre compri les accions o que es liquidi la companyia.</a:t>
            </a:r>
          </a:p>
        </p:txBody>
      </p:sp>
      <p:sp>
        <p:nvSpPr>
          <p:cNvPr id="2" name="CuadroTexto 1">
            <a:extLst>
              <a:ext uri="{FF2B5EF4-FFF2-40B4-BE49-F238E27FC236}">
                <a16:creationId xmlns:a16="http://schemas.microsoft.com/office/drawing/2014/main" id="{F0E16136-2372-175E-211E-5361F7F731B7}"/>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20" name="CuadroTexto 19">
            <a:extLst>
              <a:ext uri="{FF2B5EF4-FFF2-40B4-BE49-F238E27FC236}">
                <a16:creationId xmlns:a16="http://schemas.microsoft.com/office/drawing/2014/main" id="{F1E41181-94AB-6E76-EA69-43D5B09660A9}"/>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34" name="CuadroTexto 33">
            <a:extLst>
              <a:ext uri="{FF2B5EF4-FFF2-40B4-BE49-F238E27FC236}">
                <a16:creationId xmlns:a16="http://schemas.microsoft.com/office/drawing/2014/main" id="{0612DBD4-F912-36F9-11FF-ABF3CB6673C3}"/>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12" name="Grupo 11">
            <a:extLst>
              <a:ext uri="{FF2B5EF4-FFF2-40B4-BE49-F238E27FC236}">
                <a16:creationId xmlns:a16="http://schemas.microsoft.com/office/drawing/2014/main" id="{95C548A1-6EC2-E506-AA61-017726C7CFF1}"/>
              </a:ext>
            </a:extLst>
          </p:cNvPr>
          <p:cNvGrpSpPr/>
          <p:nvPr/>
        </p:nvGrpSpPr>
        <p:grpSpPr>
          <a:xfrm>
            <a:off x="299056" y="365100"/>
            <a:ext cx="1299998" cy="447906"/>
            <a:chOff x="210020" y="376946"/>
            <a:chExt cx="4676942" cy="447906"/>
          </a:xfrm>
        </p:grpSpPr>
        <p:sp>
          <p:nvSpPr>
            <p:cNvPr id="13" name="CuadroTexto 12">
              <a:extLst>
                <a:ext uri="{FF2B5EF4-FFF2-40B4-BE49-F238E27FC236}">
                  <a16:creationId xmlns:a16="http://schemas.microsoft.com/office/drawing/2014/main" id="{E0290994-69EC-B23A-DE5F-00051870950E}"/>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7" name="CuadroTexto 16">
              <a:extLst>
                <a:ext uri="{FF2B5EF4-FFF2-40B4-BE49-F238E27FC236}">
                  <a16:creationId xmlns:a16="http://schemas.microsoft.com/office/drawing/2014/main" id="{C9B51635-7240-4A50-659D-8777D03F59AD}"/>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37" name="Grupo 36">
            <a:extLst>
              <a:ext uri="{FF2B5EF4-FFF2-40B4-BE49-F238E27FC236}">
                <a16:creationId xmlns:a16="http://schemas.microsoft.com/office/drawing/2014/main" id="{C5F7DAA1-CB2B-602B-F223-38C1E49D6A9B}"/>
              </a:ext>
            </a:extLst>
          </p:cNvPr>
          <p:cNvGrpSpPr/>
          <p:nvPr/>
        </p:nvGrpSpPr>
        <p:grpSpPr>
          <a:xfrm>
            <a:off x="239547" y="878734"/>
            <a:ext cx="1367111" cy="1973555"/>
            <a:chOff x="239547" y="1370936"/>
            <a:chExt cx="1367111" cy="1973555"/>
          </a:xfrm>
        </p:grpSpPr>
        <p:sp>
          <p:nvSpPr>
            <p:cNvPr id="38" name="CuadroTexto 37">
              <a:hlinkClick r:id="rId4" action="ppaction://hlinksldjump"/>
              <a:extLst>
                <a:ext uri="{FF2B5EF4-FFF2-40B4-BE49-F238E27FC236}">
                  <a16:creationId xmlns:a16="http://schemas.microsoft.com/office/drawing/2014/main" id="{33A299AD-5BED-1149-8D49-9D8FD0A010AE}"/>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9" name="CuadroTexto 38">
              <a:hlinkClick r:id="rId5" action="ppaction://hlinksldjump"/>
              <a:extLst>
                <a:ext uri="{FF2B5EF4-FFF2-40B4-BE49-F238E27FC236}">
                  <a16:creationId xmlns:a16="http://schemas.microsoft.com/office/drawing/2014/main" id="{6C9DD7CC-CBC9-6229-0A1E-3412C8178FDF}"/>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40" name="CuadroTexto 39">
              <a:hlinkClick r:id="rId6" action="ppaction://hlinksldjump"/>
              <a:extLst>
                <a:ext uri="{FF2B5EF4-FFF2-40B4-BE49-F238E27FC236}">
                  <a16:creationId xmlns:a16="http://schemas.microsoft.com/office/drawing/2014/main" id="{091742B4-454F-C88E-7BF3-5F0683A8A9FC}"/>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41" name="CuadroTexto 40">
              <a:hlinkClick r:id="rId7" action="ppaction://hlinksldjump"/>
              <a:extLst>
                <a:ext uri="{FF2B5EF4-FFF2-40B4-BE49-F238E27FC236}">
                  <a16:creationId xmlns:a16="http://schemas.microsoft.com/office/drawing/2014/main" id="{F5136F61-3C24-B338-B6ED-0B467DD39024}"/>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42" name="CuadroTexto 41">
              <a:hlinkClick r:id="rId8" action="ppaction://hlinksldjump"/>
              <a:extLst>
                <a:ext uri="{FF2B5EF4-FFF2-40B4-BE49-F238E27FC236}">
                  <a16:creationId xmlns:a16="http://schemas.microsoft.com/office/drawing/2014/main" id="{221427E9-AA12-3812-FCA5-3920A2760548}"/>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3" name="Conector recto 42">
              <a:extLst>
                <a:ext uri="{FF2B5EF4-FFF2-40B4-BE49-F238E27FC236}">
                  <a16:creationId xmlns:a16="http://schemas.microsoft.com/office/drawing/2014/main" id="{1DC9B649-04AA-A16A-74D1-0B5C0902D40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4A947841-4211-7380-BC88-03AB10E0ABB6}"/>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ED981DBD-6D24-4FA3-5A1B-52FD63F5D25B}"/>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2411F198-4CBF-9604-7E79-9EF8EA5CD866}"/>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330E9BC2-6E8C-63E1-A1CE-D16B42064022}"/>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F93C0860-0904-A876-7891-870850CE4CA7}"/>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CuadroTexto 57">
              <a:hlinkClick r:id="rId9" action="ppaction://hlinksldjump"/>
              <a:extLst>
                <a:ext uri="{FF2B5EF4-FFF2-40B4-BE49-F238E27FC236}">
                  <a16:creationId xmlns:a16="http://schemas.microsoft.com/office/drawing/2014/main" id="{BD89CDA8-13C8-D6E3-17F8-2E5B7E3A2221}"/>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59" name="CuadroTexto 58">
              <a:hlinkClick r:id="rId10" action="ppaction://hlinksldjump"/>
              <a:extLst>
                <a:ext uri="{FF2B5EF4-FFF2-40B4-BE49-F238E27FC236}">
                  <a16:creationId xmlns:a16="http://schemas.microsoft.com/office/drawing/2014/main" id="{60F7664E-3028-2246-7A78-79D9325AA616}"/>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Dipòsits</a:t>
              </a:r>
            </a:p>
          </p:txBody>
        </p:sp>
        <p:sp>
          <p:nvSpPr>
            <p:cNvPr id="60" name="CuadroTexto 59">
              <a:hlinkClick r:id="rId11" action="ppaction://hlinksldjump"/>
              <a:extLst>
                <a:ext uri="{FF2B5EF4-FFF2-40B4-BE49-F238E27FC236}">
                  <a16:creationId xmlns:a16="http://schemas.microsoft.com/office/drawing/2014/main" id="{9B455357-5A39-1758-1E99-91919F6ABEDC}"/>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Bons </a:t>
              </a:r>
            </a:p>
          </p:txBody>
        </p:sp>
        <p:sp>
          <p:nvSpPr>
            <p:cNvPr id="61" name="CuadroTexto 60">
              <a:hlinkClick r:id="rId12" action="ppaction://hlinksldjump"/>
              <a:extLst>
                <a:ext uri="{FF2B5EF4-FFF2-40B4-BE49-F238E27FC236}">
                  <a16:creationId xmlns:a16="http://schemas.microsoft.com/office/drawing/2014/main" id="{4FB2D643-2001-9E1B-68FA-3DAA3A864728}"/>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Accions</a:t>
              </a:r>
            </a:p>
          </p:txBody>
        </p:sp>
        <p:sp>
          <p:nvSpPr>
            <p:cNvPr id="62" name="Elipse 61">
              <a:extLst>
                <a:ext uri="{FF2B5EF4-FFF2-40B4-BE49-F238E27FC236}">
                  <a16:creationId xmlns:a16="http://schemas.microsoft.com/office/drawing/2014/main" id="{A527C12F-09AD-199D-0BF2-C4FA9D3E6EF6}"/>
                </a:ext>
              </a:extLst>
            </p:cNvPr>
            <p:cNvSpPr/>
            <p:nvPr/>
          </p:nvSpPr>
          <p:spPr>
            <a:xfrm>
              <a:off x="1337631" y="287431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57026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4"/>
          <a:srcRect/>
          <a:stretch/>
        </p:blipFill>
        <p:spPr>
          <a:xfrm>
            <a:off x="7590123" y="1782604"/>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4"/>
          <a:srcRect/>
          <a:stretch/>
        </p:blipFill>
        <p:spPr>
          <a:xfrm>
            <a:off x="7801244" y="3406537"/>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5"/>
          <a:srcRect/>
          <a:stretch/>
        </p:blipFill>
        <p:spPr>
          <a:xfrm>
            <a:off x="5818341" y="2535966"/>
            <a:ext cx="335057" cy="393919"/>
          </a:xfrm>
          <a:prstGeom prst="rect">
            <a:avLst/>
          </a:prstGeom>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274426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274426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Menor risc</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ca-ES" sz="800" b="1" noProof="0" dirty="0">
                <a:solidFill>
                  <a:schemeClr val="bg1"/>
                </a:solidFill>
                <a:latin typeface="PP Neue Montreal" pitchFamily="2" charset="77"/>
                <a:ea typeface="PP Neue Montreal" pitchFamily="2" charset="77"/>
              </a:rPr>
              <a:t>Major risc</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22" name="Grupo 21">
            <a:extLst>
              <a:ext uri="{FF2B5EF4-FFF2-40B4-BE49-F238E27FC236}">
                <a16:creationId xmlns:a16="http://schemas.microsoft.com/office/drawing/2014/main" id="{B7228F28-C117-BB44-3158-C035EB23D129}"/>
              </a:ext>
            </a:extLst>
          </p:cNvPr>
          <p:cNvGrpSpPr/>
          <p:nvPr/>
        </p:nvGrpSpPr>
        <p:grpSpPr>
          <a:xfrm>
            <a:off x="6369503" y="3473793"/>
            <a:ext cx="773192" cy="187685"/>
            <a:chOff x="7264254" y="2288277"/>
            <a:chExt cx="773192" cy="187685"/>
          </a:xfrm>
        </p:grpSpPr>
        <p:sp>
          <p:nvSpPr>
            <p:cNvPr id="23" name="Rectángulo redondeado 22">
              <a:extLst>
                <a:ext uri="{FF2B5EF4-FFF2-40B4-BE49-F238E27FC236}">
                  <a16:creationId xmlns:a16="http://schemas.microsoft.com/office/drawing/2014/main" id="{78911065-8B5A-C81F-4365-8FD1D0E2432B}"/>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49" name="Imagen 48">
              <a:extLst>
                <a:ext uri="{FF2B5EF4-FFF2-40B4-BE49-F238E27FC236}">
                  <a16:creationId xmlns:a16="http://schemas.microsoft.com/office/drawing/2014/main" id="{8498BC91-4DA6-11B0-4789-6C75D4ECFDB4}"/>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89" name="CuadroTexto 88">
            <a:extLst>
              <a:ext uri="{FF2B5EF4-FFF2-40B4-BE49-F238E27FC236}">
                <a16:creationId xmlns:a16="http://schemas.microsoft.com/office/drawing/2014/main" id="{9D214F29-0146-6CF2-0C5F-8243EB6F488F}"/>
              </a:ext>
            </a:extLst>
          </p:cNvPr>
          <p:cNvSpPr txBox="1"/>
          <p:nvPr/>
        </p:nvSpPr>
        <p:spPr>
          <a:xfrm>
            <a:off x="7142695" y="3442859"/>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90" name="CuadroTexto 89">
            <a:extLst>
              <a:ext uri="{FF2B5EF4-FFF2-40B4-BE49-F238E27FC236}">
                <a16:creationId xmlns:a16="http://schemas.microsoft.com/office/drawing/2014/main" id="{508F9220-D634-F353-8607-761294422EF4}"/>
              </a:ext>
            </a:extLst>
          </p:cNvPr>
          <p:cNvSpPr txBox="1"/>
          <p:nvPr/>
        </p:nvSpPr>
        <p:spPr>
          <a:xfrm>
            <a:off x="7142695" y="3664240"/>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200 €</a:t>
            </a:r>
          </a:p>
        </p:txBody>
      </p:sp>
      <p:sp>
        <p:nvSpPr>
          <p:cNvPr id="91" name="CuadroTexto 90">
            <a:extLst>
              <a:ext uri="{FF2B5EF4-FFF2-40B4-BE49-F238E27FC236}">
                <a16:creationId xmlns:a16="http://schemas.microsoft.com/office/drawing/2014/main" id="{686C2D30-1946-F17B-9677-2D8BD1E513A6}"/>
              </a:ext>
            </a:extLst>
          </p:cNvPr>
          <p:cNvSpPr txBox="1"/>
          <p:nvPr/>
        </p:nvSpPr>
        <p:spPr>
          <a:xfrm>
            <a:off x="7142695" y="3904871"/>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400 €</a:t>
            </a:r>
          </a:p>
        </p:txBody>
      </p:sp>
      <p:sp>
        <p:nvSpPr>
          <p:cNvPr id="3" name="CuadroTexto 2">
            <a:extLst>
              <a:ext uri="{FF2B5EF4-FFF2-40B4-BE49-F238E27FC236}">
                <a16:creationId xmlns:a16="http://schemas.microsoft.com/office/drawing/2014/main" id="{D2C20D4A-0EFD-41CE-66D1-C5C809E14ABB}"/>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Accions</a:t>
            </a:r>
          </a:p>
        </p:txBody>
      </p:sp>
      <p:sp>
        <p:nvSpPr>
          <p:cNvPr id="6" name="CuadroTexto 5">
            <a:extLst>
              <a:ext uri="{FF2B5EF4-FFF2-40B4-BE49-F238E27FC236}">
                <a16:creationId xmlns:a16="http://schemas.microsoft.com/office/drawing/2014/main" id="{207D913D-8030-8CFF-AFE6-04E58DB22D4E}"/>
              </a:ext>
            </a:extLst>
          </p:cNvPr>
          <p:cNvSpPr txBox="1"/>
          <p:nvPr/>
        </p:nvSpPr>
        <p:spPr>
          <a:xfrm>
            <a:off x="5460300" y="1186270"/>
            <a:ext cx="1778168"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Renda Variable</a:t>
            </a:r>
          </a:p>
        </p:txBody>
      </p:sp>
      <p:grpSp>
        <p:nvGrpSpPr>
          <p:cNvPr id="9" name="Grupo 8">
            <a:extLst>
              <a:ext uri="{FF2B5EF4-FFF2-40B4-BE49-F238E27FC236}">
                <a16:creationId xmlns:a16="http://schemas.microsoft.com/office/drawing/2014/main" id="{D2DC7D5C-6C12-0493-06E3-9EB5016E0E43}"/>
              </a:ext>
            </a:extLst>
          </p:cNvPr>
          <p:cNvGrpSpPr/>
          <p:nvPr/>
        </p:nvGrpSpPr>
        <p:grpSpPr>
          <a:xfrm>
            <a:off x="4557713" y="2102383"/>
            <a:ext cx="2164039" cy="187685"/>
            <a:chOff x="7264253" y="2288277"/>
            <a:chExt cx="2164039" cy="187685"/>
          </a:xfrm>
        </p:grpSpPr>
        <p:sp>
          <p:nvSpPr>
            <p:cNvPr id="15" name="Rectángulo redondeado 14">
              <a:extLst>
                <a:ext uri="{FF2B5EF4-FFF2-40B4-BE49-F238E27FC236}">
                  <a16:creationId xmlns:a16="http://schemas.microsoft.com/office/drawing/2014/main" id="{23B2BAC3-0A1D-F6B6-2640-13A12599B418}"/>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8" name="Imagen 17">
              <a:extLst>
                <a:ext uri="{FF2B5EF4-FFF2-40B4-BE49-F238E27FC236}">
                  <a16:creationId xmlns:a16="http://schemas.microsoft.com/office/drawing/2014/main" id="{8E464CAC-39E2-3E04-D850-CFB05ACE7EC3}"/>
                </a:ext>
              </a:extLst>
            </p:cNvPr>
            <p:cNvPicPr>
              <a:picLocks noChangeAspect="1"/>
            </p:cNvPicPr>
            <p:nvPr/>
          </p:nvPicPr>
          <p:blipFill>
            <a:blip r:embed="rId6"/>
            <a:srcRect/>
            <a:stretch/>
          </p:blipFill>
          <p:spPr>
            <a:xfrm>
              <a:off x="9254106" y="2341955"/>
              <a:ext cx="95834" cy="90000"/>
            </a:xfrm>
            <a:prstGeom prst="rect">
              <a:avLst/>
            </a:prstGeom>
          </p:spPr>
        </p:pic>
      </p:grpSp>
      <p:grpSp>
        <p:nvGrpSpPr>
          <p:cNvPr id="21" name="Grupo 20">
            <a:extLst>
              <a:ext uri="{FF2B5EF4-FFF2-40B4-BE49-F238E27FC236}">
                <a16:creationId xmlns:a16="http://schemas.microsoft.com/office/drawing/2014/main" id="{CDAADD72-FEB6-8E99-CB63-87DBCBE9459D}"/>
              </a:ext>
            </a:extLst>
          </p:cNvPr>
          <p:cNvGrpSpPr/>
          <p:nvPr/>
        </p:nvGrpSpPr>
        <p:grpSpPr>
          <a:xfrm>
            <a:off x="6369503" y="3703991"/>
            <a:ext cx="773192" cy="187685"/>
            <a:chOff x="7264254" y="2288277"/>
            <a:chExt cx="773192" cy="187685"/>
          </a:xfrm>
        </p:grpSpPr>
        <p:sp>
          <p:nvSpPr>
            <p:cNvPr id="25" name="Rectángulo redondeado 24">
              <a:extLst>
                <a:ext uri="{FF2B5EF4-FFF2-40B4-BE49-F238E27FC236}">
                  <a16:creationId xmlns:a16="http://schemas.microsoft.com/office/drawing/2014/main" id="{00857552-552C-8CD2-4229-41F131B2165F}"/>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6" name="Imagen 25">
              <a:extLst>
                <a:ext uri="{FF2B5EF4-FFF2-40B4-BE49-F238E27FC236}">
                  <a16:creationId xmlns:a16="http://schemas.microsoft.com/office/drawing/2014/main" id="{46B7D1A2-FC84-BBD9-9C0F-17CCE27F3B98}"/>
                </a:ext>
              </a:extLst>
            </p:cNvPr>
            <p:cNvPicPr>
              <a:picLocks noChangeAspect="1"/>
            </p:cNvPicPr>
            <p:nvPr/>
          </p:nvPicPr>
          <p:blipFill>
            <a:blip r:embed="rId6"/>
            <a:srcRect/>
            <a:stretch/>
          </p:blipFill>
          <p:spPr>
            <a:xfrm rot="10800000">
              <a:off x="7316602" y="2341955"/>
              <a:ext cx="95834" cy="90000"/>
            </a:xfrm>
            <a:prstGeom prst="rect">
              <a:avLst/>
            </a:prstGeom>
          </p:spPr>
        </p:pic>
      </p:grpSp>
      <p:grpSp>
        <p:nvGrpSpPr>
          <p:cNvPr id="27" name="Grupo 26">
            <a:extLst>
              <a:ext uri="{FF2B5EF4-FFF2-40B4-BE49-F238E27FC236}">
                <a16:creationId xmlns:a16="http://schemas.microsoft.com/office/drawing/2014/main" id="{2C6FEDDD-C715-CA21-54FD-51AB18C0691A}"/>
              </a:ext>
            </a:extLst>
          </p:cNvPr>
          <p:cNvGrpSpPr/>
          <p:nvPr/>
        </p:nvGrpSpPr>
        <p:grpSpPr>
          <a:xfrm>
            <a:off x="6369503" y="3934190"/>
            <a:ext cx="773192" cy="187685"/>
            <a:chOff x="7264254" y="2288277"/>
            <a:chExt cx="773192" cy="187685"/>
          </a:xfrm>
        </p:grpSpPr>
        <p:sp>
          <p:nvSpPr>
            <p:cNvPr id="28" name="Rectángulo redondeado 27">
              <a:extLst>
                <a:ext uri="{FF2B5EF4-FFF2-40B4-BE49-F238E27FC236}">
                  <a16:creationId xmlns:a16="http://schemas.microsoft.com/office/drawing/2014/main" id="{13C4DCA3-7031-CBCC-AE84-7945BD84CBA3}"/>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31" name="Imagen 30">
              <a:extLst>
                <a:ext uri="{FF2B5EF4-FFF2-40B4-BE49-F238E27FC236}">
                  <a16:creationId xmlns:a16="http://schemas.microsoft.com/office/drawing/2014/main" id="{FD05EF7F-5322-8BA9-DB17-677647560759}"/>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32" name="CuadroTexto 31">
            <a:extLst>
              <a:ext uri="{FF2B5EF4-FFF2-40B4-BE49-F238E27FC236}">
                <a16:creationId xmlns:a16="http://schemas.microsoft.com/office/drawing/2014/main" id="{BB3C26CC-701C-9B91-76ED-B1CC5B1D0689}"/>
              </a:ext>
            </a:extLst>
          </p:cNvPr>
          <p:cNvSpPr txBox="1"/>
          <p:nvPr/>
        </p:nvSpPr>
        <p:spPr>
          <a:xfrm>
            <a:off x="6689589" y="2070644"/>
            <a:ext cx="680925"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5.000 €</a:t>
            </a:r>
          </a:p>
        </p:txBody>
      </p:sp>
      <p:sp>
        <p:nvSpPr>
          <p:cNvPr id="33" name="CuadroTexto 32">
            <a:extLst>
              <a:ext uri="{FF2B5EF4-FFF2-40B4-BE49-F238E27FC236}">
                <a16:creationId xmlns:a16="http://schemas.microsoft.com/office/drawing/2014/main" id="{F0FEA0D1-9D7F-BA7A-E6F4-C88C3B94CADC}"/>
              </a:ext>
            </a:extLst>
          </p:cNvPr>
          <p:cNvSpPr txBox="1"/>
          <p:nvPr/>
        </p:nvSpPr>
        <p:spPr>
          <a:xfrm>
            <a:off x="4355913" y="3700250"/>
            <a:ext cx="905170" cy="400110"/>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Preu: 25€</a:t>
            </a:r>
          </a:p>
          <a:p>
            <a:pPr algn="r"/>
            <a:r>
              <a:rPr lang="ca-ES" sz="1000" b="1" noProof="0" dirty="0">
                <a:latin typeface="PP Neue Montreal" pitchFamily="2" charset="77"/>
                <a:ea typeface="PP Neue Montreal" pitchFamily="2" charset="77"/>
              </a:rPr>
              <a:t>6.250 €</a:t>
            </a:r>
          </a:p>
        </p:txBody>
      </p:sp>
      <p:sp>
        <p:nvSpPr>
          <p:cNvPr id="35" name="CuadroTexto 34">
            <a:extLst>
              <a:ext uri="{FF2B5EF4-FFF2-40B4-BE49-F238E27FC236}">
                <a16:creationId xmlns:a16="http://schemas.microsoft.com/office/drawing/2014/main" id="{E2FDA652-9642-4EC1-08DD-77E246E2DF0F}"/>
              </a:ext>
            </a:extLst>
          </p:cNvPr>
          <p:cNvSpPr txBox="1"/>
          <p:nvPr/>
        </p:nvSpPr>
        <p:spPr>
          <a:xfrm>
            <a:off x="4925362" y="3284940"/>
            <a:ext cx="905170" cy="246221"/>
          </a:xfrm>
          <a:prstGeom prst="rect">
            <a:avLst/>
          </a:prstGeom>
          <a:noFill/>
          <a:effectLst/>
        </p:spPr>
        <p:txBody>
          <a:bodyPr wrap="square" rtlCol="0">
            <a:spAutoFit/>
          </a:bodyPr>
          <a:lstStyle/>
          <a:p>
            <a:r>
              <a:rPr lang="ca-ES" sz="1000" b="1" noProof="0" dirty="0">
                <a:latin typeface="PP Neue Montreal" pitchFamily="2" charset="77"/>
                <a:ea typeface="PP Neue Montreal" pitchFamily="2" charset="77"/>
              </a:rPr>
              <a:t>250 accions</a:t>
            </a:r>
          </a:p>
        </p:txBody>
      </p:sp>
      <p:pic>
        <p:nvPicPr>
          <p:cNvPr id="48" name="Imagen 47">
            <a:extLst>
              <a:ext uri="{FF2B5EF4-FFF2-40B4-BE49-F238E27FC236}">
                <a16:creationId xmlns:a16="http://schemas.microsoft.com/office/drawing/2014/main" id="{42BB06B2-1391-593F-9644-2C01AB4C1654}"/>
              </a:ext>
            </a:extLst>
          </p:cNvPr>
          <p:cNvPicPr>
            <a:picLocks noChangeAspect="1"/>
          </p:cNvPicPr>
          <p:nvPr/>
        </p:nvPicPr>
        <p:blipFill>
          <a:blip r:embed="rId7"/>
          <a:srcRect/>
          <a:stretch/>
        </p:blipFill>
        <p:spPr>
          <a:xfrm>
            <a:off x="3792500" y="3502329"/>
            <a:ext cx="587136" cy="431861"/>
          </a:xfrm>
          <a:prstGeom prst="rect">
            <a:avLst/>
          </a:prstGeom>
        </p:spPr>
      </p:pic>
      <p:pic>
        <p:nvPicPr>
          <p:cNvPr id="52" name="Imagen 51">
            <a:extLst>
              <a:ext uri="{FF2B5EF4-FFF2-40B4-BE49-F238E27FC236}">
                <a16:creationId xmlns:a16="http://schemas.microsoft.com/office/drawing/2014/main" id="{B4FA3698-2D34-F250-158B-F80B8A48AD78}"/>
              </a:ext>
            </a:extLst>
          </p:cNvPr>
          <p:cNvPicPr>
            <a:picLocks noChangeAspect="1"/>
          </p:cNvPicPr>
          <p:nvPr/>
        </p:nvPicPr>
        <p:blipFill>
          <a:blip r:embed="rId8"/>
          <a:srcRect/>
          <a:stretch/>
        </p:blipFill>
        <p:spPr>
          <a:xfrm>
            <a:off x="5789069" y="3600223"/>
            <a:ext cx="393471" cy="407694"/>
          </a:xfrm>
          <a:prstGeom prst="rect">
            <a:avLst/>
          </a:prstGeom>
        </p:spPr>
      </p:pic>
      <p:pic>
        <p:nvPicPr>
          <p:cNvPr id="59" name="Imagen 58">
            <a:extLst>
              <a:ext uri="{FF2B5EF4-FFF2-40B4-BE49-F238E27FC236}">
                <a16:creationId xmlns:a16="http://schemas.microsoft.com/office/drawing/2014/main" id="{00EDD147-C35F-2A40-A2EA-14D7274FE81B}"/>
              </a:ext>
            </a:extLst>
          </p:cNvPr>
          <p:cNvPicPr>
            <a:picLocks noChangeAspect="1"/>
          </p:cNvPicPr>
          <p:nvPr/>
        </p:nvPicPr>
        <p:blipFill>
          <a:blip r:embed="rId8"/>
          <a:srcRect/>
          <a:stretch/>
        </p:blipFill>
        <p:spPr>
          <a:xfrm>
            <a:off x="3945481" y="2010598"/>
            <a:ext cx="393471" cy="407694"/>
          </a:xfrm>
          <a:prstGeom prst="rect">
            <a:avLst/>
          </a:prstGeom>
        </p:spPr>
      </p:pic>
      <p:grpSp>
        <p:nvGrpSpPr>
          <p:cNvPr id="16" name="Grupo 15">
            <a:extLst>
              <a:ext uri="{FF2B5EF4-FFF2-40B4-BE49-F238E27FC236}">
                <a16:creationId xmlns:a16="http://schemas.microsoft.com/office/drawing/2014/main" id="{510DA432-C100-0D61-E007-0F3FC374E8BA}"/>
              </a:ext>
            </a:extLst>
          </p:cNvPr>
          <p:cNvGrpSpPr/>
          <p:nvPr/>
        </p:nvGrpSpPr>
        <p:grpSpPr>
          <a:xfrm rot="10800000">
            <a:off x="4572000" y="3329043"/>
            <a:ext cx="320072" cy="284203"/>
            <a:chOff x="7264253" y="2288277"/>
            <a:chExt cx="489165" cy="434346"/>
          </a:xfrm>
        </p:grpSpPr>
        <p:sp>
          <p:nvSpPr>
            <p:cNvPr id="17" name="Rectángulo redondeado 16">
              <a:extLst>
                <a:ext uri="{FF2B5EF4-FFF2-40B4-BE49-F238E27FC236}">
                  <a16:creationId xmlns:a16="http://schemas.microsoft.com/office/drawing/2014/main" id="{571863C7-7A46-EE39-4D2B-F6504C599298}"/>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9" name="Imagen 18">
              <a:extLst>
                <a:ext uri="{FF2B5EF4-FFF2-40B4-BE49-F238E27FC236}">
                  <a16:creationId xmlns:a16="http://schemas.microsoft.com/office/drawing/2014/main" id="{1F71207F-C63B-6C7A-9038-9DB89DB7AE9E}"/>
                </a:ext>
              </a:extLst>
            </p:cNvPr>
            <p:cNvPicPr>
              <a:picLocks noChangeAspect="1"/>
            </p:cNvPicPr>
            <p:nvPr/>
          </p:nvPicPr>
          <p:blipFill>
            <a:blip r:embed="rId6"/>
            <a:srcRect/>
            <a:stretch/>
          </p:blipFill>
          <p:spPr>
            <a:xfrm>
              <a:off x="7391585" y="2385343"/>
              <a:ext cx="258403" cy="242674"/>
            </a:xfrm>
            <a:prstGeom prst="rect">
              <a:avLst/>
            </a:prstGeom>
          </p:spPr>
        </p:pic>
      </p:grpSp>
      <p:grpSp>
        <p:nvGrpSpPr>
          <p:cNvPr id="20" name="Grupo 19">
            <a:extLst>
              <a:ext uri="{FF2B5EF4-FFF2-40B4-BE49-F238E27FC236}">
                <a16:creationId xmlns:a16="http://schemas.microsoft.com/office/drawing/2014/main" id="{6D529407-8F5F-539B-4C44-050CBF0B6DA2}"/>
              </a:ext>
            </a:extLst>
          </p:cNvPr>
          <p:cNvGrpSpPr/>
          <p:nvPr/>
        </p:nvGrpSpPr>
        <p:grpSpPr>
          <a:xfrm>
            <a:off x="5256897" y="3739135"/>
            <a:ext cx="320072" cy="284203"/>
            <a:chOff x="7264253" y="2288277"/>
            <a:chExt cx="489165" cy="434346"/>
          </a:xfrm>
        </p:grpSpPr>
        <p:sp>
          <p:nvSpPr>
            <p:cNvPr id="24" name="Rectángulo redondeado 23">
              <a:extLst>
                <a:ext uri="{FF2B5EF4-FFF2-40B4-BE49-F238E27FC236}">
                  <a16:creationId xmlns:a16="http://schemas.microsoft.com/office/drawing/2014/main" id="{D9F9529C-0852-D9EB-02F2-8C14BF84D9B6}"/>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9" name="Imagen 28">
              <a:extLst>
                <a:ext uri="{FF2B5EF4-FFF2-40B4-BE49-F238E27FC236}">
                  <a16:creationId xmlns:a16="http://schemas.microsoft.com/office/drawing/2014/main" id="{67C70C19-C419-3777-1B19-EFFAC43C48CD}"/>
                </a:ext>
              </a:extLst>
            </p:cNvPr>
            <p:cNvPicPr>
              <a:picLocks noChangeAspect="1"/>
            </p:cNvPicPr>
            <p:nvPr/>
          </p:nvPicPr>
          <p:blipFill>
            <a:blip r:embed="rId6"/>
            <a:srcRect/>
            <a:stretch/>
          </p:blipFill>
          <p:spPr>
            <a:xfrm>
              <a:off x="7391585" y="2385343"/>
              <a:ext cx="258403" cy="242674"/>
            </a:xfrm>
            <a:prstGeom prst="rect">
              <a:avLst/>
            </a:prstGeom>
          </p:spPr>
        </p:pic>
      </p:grpSp>
      <p:sp>
        <p:nvSpPr>
          <p:cNvPr id="2" name="CuadroTexto 1">
            <a:extLst>
              <a:ext uri="{FF2B5EF4-FFF2-40B4-BE49-F238E27FC236}">
                <a16:creationId xmlns:a16="http://schemas.microsoft.com/office/drawing/2014/main" id="{FEF815A4-1A23-2159-81BB-3CDA2437AC1F}"/>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4" name="CuadroTexto 3">
            <a:extLst>
              <a:ext uri="{FF2B5EF4-FFF2-40B4-BE49-F238E27FC236}">
                <a16:creationId xmlns:a16="http://schemas.microsoft.com/office/drawing/2014/main" id="{F12BDC57-5A28-6273-FDC0-B327765D20BB}"/>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5" name="CuadroTexto 4">
            <a:extLst>
              <a:ext uri="{FF2B5EF4-FFF2-40B4-BE49-F238E27FC236}">
                <a16:creationId xmlns:a16="http://schemas.microsoft.com/office/drawing/2014/main" id="{57A344D2-66D5-F22A-0B4C-1BF696EC8EBB}"/>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7" name="Grupo 6">
            <a:extLst>
              <a:ext uri="{FF2B5EF4-FFF2-40B4-BE49-F238E27FC236}">
                <a16:creationId xmlns:a16="http://schemas.microsoft.com/office/drawing/2014/main" id="{D898E97A-2EE7-D260-0BBA-C618E307AF76}"/>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60C90105-08C0-0C8F-8737-2CA429B5FFD8}"/>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0" name="CuadroTexto 9">
              <a:extLst>
                <a:ext uri="{FF2B5EF4-FFF2-40B4-BE49-F238E27FC236}">
                  <a16:creationId xmlns:a16="http://schemas.microsoft.com/office/drawing/2014/main" id="{9B32E1EF-3676-14ED-4EC4-367C93A4592A}"/>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2" name="Grupo 11">
            <a:extLst>
              <a:ext uri="{FF2B5EF4-FFF2-40B4-BE49-F238E27FC236}">
                <a16:creationId xmlns:a16="http://schemas.microsoft.com/office/drawing/2014/main" id="{3A176AD3-F101-4601-9FF1-E5A5499B3C8A}"/>
              </a:ext>
            </a:extLst>
          </p:cNvPr>
          <p:cNvGrpSpPr/>
          <p:nvPr/>
        </p:nvGrpSpPr>
        <p:grpSpPr>
          <a:xfrm>
            <a:off x="239547" y="878734"/>
            <a:ext cx="1367111" cy="1973555"/>
            <a:chOff x="239547" y="1370936"/>
            <a:chExt cx="1367111" cy="1973555"/>
          </a:xfrm>
        </p:grpSpPr>
        <p:sp>
          <p:nvSpPr>
            <p:cNvPr id="13" name="CuadroTexto 12">
              <a:hlinkClick r:id="rId9" action="ppaction://hlinksldjump"/>
              <a:extLst>
                <a:ext uri="{FF2B5EF4-FFF2-40B4-BE49-F238E27FC236}">
                  <a16:creationId xmlns:a16="http://schemas.microsoft.com/office/drawing/2014/main" id="{80C57F4E-2D7A-B856-6C0F-886B54C1826A}"/>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4" name="CuadroTexto 33">
              <a:hlinkClick r:id="rId10" action="ppaction://hlinksldjump"/>
              <a:extLst>
                <a:ext uri="{FF2B5EF4-FFF2-40B4-BE49-F238E27FC236}">
                  <a16:creationId xmlns:a16="http://schemas.microsoft.com/office/drawing/2014/main" id="{FE1E327C-C6EB-C557-8ACD-F765C66C362F}"/>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37" name="CuadroTexto 36">
              <a:hlinkClick r:id="rId11" action="ppaction://hlinksldjump"/>
              <a:extLst>
                <a:ext uri="{FF2B5EF4-FFF2-40B4-BE49-F238E27FC236}">
                  <a16:creationId xmlns:a16="http://schemas.microsoft.com/office/drawing/2014/main" id="{EC41EC66-3287-8D4A-2D4D-57DF4155420C}"/>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38" name="CuadroTexto 37">
              <a:hlinkClick r:id="rId12" action="ppaction://hlinksldjump"/>
              <a:extLst>
                <a:ext uri="{FF2B5EF4-FFF2-40B4-BE49-F238E27FC236}">
                  <a16:creationId xmlns:a16="http://schemas.microsoft.com/office/drawing/2014/main" id="{489AFA4B-ED63-5D4F-1B8B-521C8C70056E}"/>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39" name="CuadroTexto 38">
              <a:hlinkClick r:id="rId13" action="ppaction://hlinksldjump"/>
              <a:extLst>
                <a:ext uri="{FF2B5EF4-FFF2-40B4-BE49-F238E27FC236}">
                  <a16:creationId xmlns:a16="http://schemas.microsoft.com/office/drawing/2014/main" id="{BAFE5248-E458-A117-0B58-B8FBEF6DAB1F}"/>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0" name="Conector recto 39">
              <a:extLst>
                <a:ext uri="{FF2B5EF4-FFF2-40B4-BE49-F238E27FC236}">
                  <a16:creationId xmlns:a16="http://schemas.microsoft.com/office/drawing/2014/main" id="{287687D7-B29C-B92F-4EA5-931901714624}"/>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1CC5DDA6-CD09-03CA-497B-59019475B90F}"/>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AE6039E4-285D-B65D-BB36-384EC553AC40}"/>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B3987122-73E0-4F65-8548-25A50066C511}"/>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40B92E74-8F5D-B100-D5EF-6F6E7E107D29}"/>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660727F7-03D5-2D0C-E544-1A8DFFE11D74}"/>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CuadroTexto 45">
              <a:hlinkClick r:id="rId14" action="ppaction://hlinksldjump"/>
              <a:extLst>
                <a:ext uri="{FF2B5EF4-FFF2-40B4-BE49-F238E27FC236}">
                  <a16:creationId xmlns:a16="http://schemas.microsoft.com/office/drawing/2014/main" id="{0EE17DDC-D8B0-D26C-210B-D57BB11FD669}"/>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60" name="CuadroTexto 59">
              <a:hlinkClick r:id="rId15" action="ppaction://hlinksldjump"/>
              <a:extLst>
                <a:ext uri="{FF2B5EF4-FFF2-40B4-BE49-F238E27FC236}">
                  <a16:creationId xmlns:a16="http://schemas.microsoft.com/office/drawing/2014/main" id="{4426AC70-26DF-90CF-3288-B313260D59A8}"/>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Dipòsits</a:t>
              </a:r>
            </a:p>
          </p:txBody>
        </p:sp>
        <p:sp>
          <p:nvSpPr>
            <p:cNvPr id="79" name="CuadroTexto 78">
              <a:hlinkClick r:id="rId16" action="ppaction://hlinksldjump"/>
              <a:extLst>
                <a:ext uri="{FF2B5EF4-FFF2-40B4-BE49-F238E27FC236}">
                  <a16:creationId xmlns:a16="http://schemas.microsoft.com/office/drawing/2014/main" id="{BFCC81F3-8133-9081-27BC-DB07F4ABFADE}"/>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Bons </a:t>
              </a:r>
            </a:p>
          </p:txBody>
        </p:sp>
        <p:sp>
          <p:nvSpPr>
            <p:cNvPr id="80" name="CuadroTexto 79">
              <a:hlinkClick r:id="rId17" action="ppaction://hlinksldjump"/>
              <a:extLst>
                <a:ext uri="{FF2B5EF4-FFF2-40B4-BE49-F238E27FC236}">
                  <a16:creationId xmlns:a16="http://schemas.microsoft.com/office/drawing/2014/main" id="{0D5F7D76-BFD6-E257-E7E8-BA3B788033AE}"/>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Accions</a:t>
              </a:r>
            </a:p>
          </p:txBody>
        </p:sp>
        <p:sp>
          <p:nvSpPr>
            <p:cNvPr id="81" name="Elipse 80">
              <a:extLst>
                <a:ext uri="{FF2B5EF4-FFF2-40B4-BE49-F238E27FC236}">
                  <a16:creationId xmlns:a16="http://schemas.microsoft.com/office/drawing/2014/main" id="{A9A196E9-C313-58E5-8091-62774FA61DD6}"/>
                </a:ext>
              </a:extLst>
            </p:cNvPr>
            <p:cNvSpPr/>
            <p:nvPr/>
          </p:nvSpPr>
          <p:spPr>
            <a:xfrm>
              <a:off x="1337631" y="287431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1825725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4"/>
          <a:srcRect/>
          <a:stretch/>
        </p:blipFill>
        <p:spPr>
          <a:xfrm>
            <a:off x="7590123" y="1782604"/>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5"/>
          <a:srcRect/>
          <a:stretch/>
        </p:blipFill>
        <p:spPr>
          <a:xfrm>
            <a:off x="5818341" y="2535966"/>
            <a:ext cx="335057" cy="393919"/>
          </a:xfrm>
          <a:prstGeom prst="rect">
            <a:avLst/>
          </a:prstGeom>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274426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274426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ca-ES" sz="800" b="1" noProof="0" dirty="0">
                <a:solidFill>
                  <a:schemeClr val="bg1">
                    <a:alpha val="50000"/>
                  </a:schemeClr>
                </a:solidFill>
                <a:latin typeface="PP Neue Montreal" pitchFamily="2" charset="77"/>
                <a:ea typeface="PP Neue Montreal" pitchFamily="2" charset="77"/>
              </a:rPr>
              <a:t>Menor risc</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ca-ES" sz="800" b="1" noProof="0" dirty="0">
                <a:solidFill>
                  <a:schemeClr val="bg1"/>
                </a:solidFill>
                <a:latin typeface="PP Neue Montreal" pitchFamily="2" charset="77"/>
                <a:ea typeface="PP Neue Montreal" pitchFamily="2" charset="77"/>
              </a:rPr>
              <a:t>Major risc</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3" name="CuadroTexto 2">
            <a:extLst>
              <a:ext uri="{FF2B5EF4-FFF2-40B4-BE49-F238E27FC236}">
                <a16:creationId xmlns:a16="http://schemas.microsoft.com/office/drawing/2014/main" id="{D2C20D4A-0EFD-41CE-66D1-C5C809E14ABB}"/>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Accions</a:t>
            </a:r>
          </a:p>
        </p:txBody>
      </p:sp>
      <p:sp>
        <p:nvSpPr>
          <p:cNvPr id="6" name="CuadroTexto 5">
            <a:extLst>
              <a:ext uri="{FF2B5EF4-FFF2-40B4-BE49-F238E27FC236}">
                <a16:creationId xmlns:a16="http://schemas.microsoft.com/office/drawing/2014/main" id="{207D913D-8030-8CFF-AFE6-04E58DB22D4E}"/>
              </a:ext>
            </a:extLst>
          </p:cNvPr>
          <p:cNvSpPr txBox="1"/>
          <p:nvPr/>
        </p:nvSpPr>
        <p:spPr>
          <a:xfrm>
            <a:off x="5460300" y="1186270"/>
            <a:ext cx="1778168"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Renda Variable</a:t>
            </a:r>
          </a:p>
        </p:txBody>
      </p:sp>
      <p:grpSp>
        <p:nvGrpSpPr>
          <p:cNvPr id="9" name="Grupo 8">
            <a:extLst>
              <a:ext uri="{FF2B5EF4-FFF2-40B4-BE49-F238E27FC236}">
                <a16:creationId xmlns:a16="http://schemas.microsoft.com/office/drawing/2014/main" id="{D2DC7D5C-6C12-0493-06E3-9EB5016E0E43}"/>
              </a:ext>
            </a:extLst>
          </p:cNvPr>
          <p:cNvGrpSpPr/>
          <p:nvPr/>
        </p:nvGrpSpPr>
        <p:grpSpPr>
          <a:xfrm>
            <a:off x="4557713" y="2102383"/>
            <a:ext cx="2164039" cy="187685"/>
            <a:chOff x="7264253" y="2288277"/>
            <a:chExt cx="2164039" cy="187685"/>
          </a:xfrm>
        </p:grpSpPr>
        <p:sp>
          <p:nvSpPr>
            <p:cNvPr id="15" name="Rectángulo redondeado 14">
              <a:extLst>
                <a:ext uri="{FF2B5EF4-FFF2-40B4-BE49-F238E27FC236}">
                  <a16:creationId xmlns:a16="http://schemas.microsoft.com/office/drawing/2014/main" id="{23B2BAC3-0A1D-F6B6-2640-13A12599B418}"/>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8" name="Imagen 17">
              <a:extLst>
                <a:ext uri="{FF2B5EF4-FFF2-40B4-BE49-F238E27FC236}">
                  <a16:creationId xmlns:a16="http://schemas.microsoft.com/office/drawing/2014/main" id="{8E464CAC-39E2-3E04-D850-CFB05ACE7EC3}"/>
                </a:ext>
              </a:extLst>
            </p:cNvPr>
            <p:cNvPicPr>
              <a:picLocks noChangeAspect="1"/>
            </p:cNvPicPr>
            <p:nvPr/>
          </p:nvPicPr>
          <p:blipFill>
            <a:blip r:embed="rId6"/>
            <a:srcRect/>
            <a:stretch/>
          </p:blipFill>
          <p:spPr>
            <a:xfrm>
              <a:off x="9254106" y="2341955"/>
              <a:ext cx="95834" cy="90000"/>
            </a:xfrm>
            <a:prstGeom prst="rect">
              <a:avLst/>
            </a:prstGeom>
          </p:spPr>
        </p:pic>
      </p:grpSp>
      <p:sp>
        <p:nvSpPr>
          <p:cNvPr id="32" name="CuadroTexto 31">
            <a:extLst>
              <a:ext uri="{FF2B5EF4-FFF2-40B4-BE49-F238E27FC236}">
                <a16:creationId xmlns:a16="http://schemas.microsoft.com/office/drawing/2014/main" id="{BB3C26CC-701C-9B91-76ED-B1CC5B1D0689}"/>
              </a:ext>
            </a:extLst>
          </p:cNvPr>
          <p:cNvSpPr txBox="1"/>
          <p:nvPr/>
        </p:nvSpPr>
        <p:spPr>
          <a:xfrm>
            <a:off x="6689589" y="2070644"/>
            <a:ext cx="680925"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5.000 €</a:t>
            </a:r>
          </a:p>
        </p:txBody>
      </p:sp>
      <p:pic>
        <p:nvPicPr>
          <p:cNvPr id="59" name="Imagen 58">
            <a:extLst>
              <a:ext uri="{FF2B5EF4-FFF2-40B4-BE49-F238E27FC236}">
                <a16:creationId xmlns:a16="http://schemas.microsoft.com/office/drawing/2014/main" id="{00EDD147-C35F-2A40-A2EA-14D7274FE81B}"/>
              </a:ext>
            </a:extLst>
          </p:cNvPr>
          <p:cNvPicPr>
            <a:picLocks noChangeAspect="1"/>
          </p:cNvPicPr>
          <p:nvPr/>
        </p:nvPicPr>
        <p:blipFill>
          <a:blip r:embed="rId7"/>
          <a:srcRect/>
          <a:stretch/>
        </p:blipFill>
        <p:spPr>
          <a:xfrm>
            <a:off x="3945481" y="2010598"/>
            <a:ext cx="393471" cy="407694"/>
          </a:xfrm>
          <a:prstGeom prst="rect">
            <a:avLst/>
          </a:prstGeom>
        </p:spPr>
      </p:pic>
      <p:pic>
        <p:nvPicPr>
          <p:cNvPr id="5" name="Imagen 4">
            <a:extLst>
              <a:ext uri="{FF2B5EF4-FFF2-40B4-BE49-F238E27FC236}">
                <a16:creationId xmlns:a16="http://schemas.microsoft.com/office/drawing/2014/main" id="{A2F7B3FA-7E63-D3AC-AA34-898BD5194C20}"/>
              </a:ext>
            </a:extLst>
          </p:cNvPr>
          <p:cNvPicPr>
            <a:picLocks noChangeAspect="1"/>
          </p:cNvPicPr>
          <p:nvPr/>
        </p:nvPicPr>
        <p:blipFill>
          <a:blip r:embed="rId4"/>
          <a:srcRect/>
          <a:stretch/>
        </p:blipFill>
        <p:spPr>
          <a:xfrm>
            <a:off x="7801244" y="3406537"/>
            <a:ext cx="647878" cy="623705"/>
          </a:xfrm>
          <a:prstGeom prst="rect">
            <a:avLst/>
          </a:prstGeom>
        </p:spPr>
      </p:pic>
      <p:grpSp>
        <p:nvGrpSpPr>
          <p:cNvPr id="10" name="Grupo 9">
            <a:extLst>
              <a:ext uri="{FF2B5EF4-FFF2-40B4-BE49-F238E27FC236}">
                <a16:creationId xmlns:a16="http://schemas.microsoft.com/office/drawing/2014/main" id="{82AD1C20-A15B-8466-5FF4-25E093230919}"/>
              </a:ext>
            </a:extLst>
          </p:cNvPr>
          <p:cNvGrpSpPr/>
          <p:nvPr/>
        </p:nvGrpSpPr>
        <p:grpSpPr>
          <a:xfrm>
            <a:off x="6369503" y="3473793"/>
            <a:ext cx="773192" cy="187685"/>
            <a:chOff x="7264254" y="2288277"/>
            <a:chExt cx="773192" cy="187685"/>
          </a:xfrm>
        </p:grpSpPr>
        <p:sp>
          <p:nvSpPr>
            <p:cNvPr id="16" name="Rectángulo redondeado 15">
              <a:extLst>
                <a:ext uri="{FF2B5EF4-FFF2-40B4-BE49-F238E27FC236}">
                  <a16:creationId xmlns:a16="http://schemas.microsoft.com/office/drawing/2014/main" id="{BCA48116-A131-CA06-871D-C14DAC2EDB67}"/>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7" name="Imagen 16">
              <a:extLst>
                <a:ext uri="{FF2B5EF4-FFF2-40B4-BE49-F238E27FC236}">
                  <a16:creationId xmlns:a16="http://schemas.microsoft.com/office/drawing/2014/main" id="{D1563FFF-A738-B680-EF68-C465C4F6799C}"/>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19" name="CuadroTexto 18">
            <a:extLst>
              <a:ext uri="{FF2B5EF4-FFF2-40B4-BE49-F238E27FC236}">
                <a16:creationId xmlns:a16="http://schemas.microsoft.com/office/drawing/2014/main" id="{4F9E0BC5-9C95-B3F9-E97C-79932394F1D2}"/>
              </a:ext>
            </a:extLst>
          </p:cNvPr>
          <p:cNvSpPr txBox="1"/>
          <p:nvPr/>
        </p:nvSpPr>
        <p:spPr>
          <a:xfrm>
            <a:off x="7142695" y="3442859"/>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300 €</a:t>
            </a:r>
          </a:p>
        </p:txBody>
      </p:sp>
      <p:sp>
        <p:nvSpPr>
          <p:cNvPr id="20" name="CuadroTexto 19">
            <a:extLst>
              <a:ext uri="{FF2B5EF4-FFF2-40B4-BE49-F238E27FC236}">
                <a16:creationId xmlns:a16="http://schemas.microsoft.com/office/drawing/2014/main" id="{D7C61AF6-95EB-B8CA-D7E9-D52A4EAF4DC9}"/>
              </a:ext>
            </a:extLst>
          </p:cNvPr>
          <p:cNvSpPr txBox="1"/>
          <p:nvPr/>
        </p:nvSpPr>
        <p:spPr>
          <a:xfrm>
            <a:off x="7142695" y="3664240"/>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0 €</a:t>
            </a:r>
          </a:p>
        </p:txBody>
      </p:sp>
      <p:sp>
        <p:nvSpPr>
          <p:cNvPr id="24" name="CuadroTexto 23">
            <a:extLst>
              <a:ext uri="{FF2B5EF4-FFF2-40B4-BE49-F238E27FC236}">
                <a16:creationId xmlns:a16="http://schemas.microsoft.com/office/drawing/2014/main" id="{2708DC62-1143-B41F-EF80-A01C0811D50E}"/>
              </a:ext>
            </a:extLst>
          </p:cNvPr>
          <p:cNvSpPr txBox="1"/>
          <p:nvPr/>
        </p:nvSpPr>
        <p:spPr>
          <a:xfrm>
            <a:off x="7142695" y="3904871"/>
            <a:ext cx="570073" cy="246221"/>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0 €</a:t>
            </a:r>
          </a:p>
        </p:txBody>
      </p:sp>
      <p:grpSp>
        <p:nvGrpSpPr>
          <p:cNvPr id="29" name="Grupo 28">
            <a:extLst>
              <a:ext uri="{FF2B5EF4-FFF2-40B4-BE49-F238E27FC236}">
                <a16:creationId xmlns:a16="http://schemas.microsoft.com/office/drawing/2014/main" id="{F09C09FD-CCD5-7BEA-FFE1-C641FADD065E}"/>
              </a:ext>
            </a:extLst>
          </p:cNvPr>
          <p:cNvGrpSpPr/>
          <p:nvPr/>
        </p:nvGrpSpPr>
        <p:grpSpPr>
          <a:xfrm>
            <a:off x="6369503" y="3703991"/>
            <a:ext cx="773192" cy="187685"/>
            <a:chOff x="7264254" y="2288277"/>
            <a:chExt cx="773192" cy="187685"/>
          </a:xfrm>
        </p:grpSpPr>
        <p:sp>
          <p:nvSpPr>
            <p:cNvPr id="30" name="Rectángulo redondeado 29">
              <a:extLst>
                <a:ext uri="{FF2B5EF4-FFF2-40B4-BE49-F238E27FC236}">
                  <a16:creationId xmlns:a16="http://schemas.microsoft.com/office/drawing/2014/main" id="{57B706F9-F9AF-4265-8995-A4BE92BBC188}"/>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36" name="Imagen 35">
              <a:extLst>
                <a:ext uri="{FF2B5EF4-FFF2-40B4-BE49-F238E27FC236}">
                  <a16:creationId xmlns:a16="http://schemas.microsoft.com/office/drawing/2014/main" id="{869C638A-A1AA-D065-1EAF-A1268C80E3D3}"/>
                </a:ext>
              </a:extLst>
            </p:cNvPr>
            <p:cNvPicPr>
              <a:picLocks noChangeAspect="1"/>
            </p:cNvPicPr>
            <p:nvPr/>
          </p:nvPicPr>
          <p:blipFill>
            <a:blip r:embed="rId6"/>
            <a:srcRect/>
            <a:stretch/>
          </p:blipFill>
          <p:spPr>
            <a:xfrm rot="10800000">
              <a:off x="7316602" y="2341955"/>
              <a:ext cx="95834" cy="90000"/>
            </a:xfrm>
            <a:prstGeom prst="rect">
              <a:avLst/>
            </a:prstGeom>
          </p:spPr>
        </p:pic>
      </p:grpSp>
      <p:grpSp>
        <p:nvGrpSpPr>
          <p:cNvPr id="47" name="Grupo 46">
            <a:extLst>
              <a:ext uri="{FF2B5EF4-FFF2-40B4-BE49-F238E27FC236}">
                <a16:creationId xmlns:a16="http://schemas.microsoft.com/office/drawing/2014/main" id="{DC5CEC1C-E3CC-3F34-BBCD-86D8E5340AC0}"/>
              </a:ext>
            </a:extLst>
          </p:cNvPr>
          <p:cNvGrpSpPr/>
          <p:nvPr/>
        </p:nvGrpSpPr>
        <p:grpSpPr>
          <a:xfrm>
            <a:off x="6369503" y="3934190"/>
            <a:ext cx="773192" cy="187685"/>
            <a:chOff x="7264254" y="2288277"/>
            <a:chExt cx="773192" cy="187685"/>
          </a:xfrm>
        </p:grpSpPr>
        <p:sp>
          <p:nvSpPr>
            <p:cNvPr id="48" name="Rectángulo redondeado 47">
              <a:extLst>
                <a:ext uri="{FF2B5EF4-FFF2-40B4-BE49-F238E27FC236}">
                  <a16:creationId xmlns:a16="http://schemas.microsoft.com/office/drawing/2014/main" id="{A239A456-B44B-1653-5BE3-973C3FB10B24}"/>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0" name="Imagen 49">
              <a:extLst>
                <a:ext uri="{FF2B5EF4-FFF2-40B4-BE49-F238E27FC236}">
                  <a16:creationId xmlns:a16="http://schemas.microsoft.com/office/drawing/2014/main" id="{CD999936-FCCF-CA0C-06B6-CBD20446008E}"/>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51" name="CuadroTexto 50">
            <a:extLst>
              <a:ext uri="{FF2B5EF4-FFF2-40B4-BE49-F238E27FC236}">
                <a16:creationId xmlns:a16="http://schemas.microsoft.com/office/drawing/2014/main" id="{AEA8B220-A830-17FF-2D9D-0CB226F3CC3E}"/>
              </a:ext>
            </a:extLst>
          </p:cNvPr>
          <p:cNvSpPr txBox="1"/>
          <p:nvPr/>
        </p:nvSpPr>
        <p:spPr>
          <a:xfrm>
            <a:off x="4355913" y="3700250"/>
            <a:ext cx="905170" cy="400110"/>
          </a:xfrm>
          <a:prstGeom prst="rect">
            <a:avLst/>
          </a:prstGeom>
          <a:noFill/>
          <a:effectLst/>
        </p:spPr>
        <p:txBody>
          <a:bodyPr wrap="square" rtlCol="0">
            <a:spAutoFit/>
          </a:bodyPr>
          <a:lstStyle/>
          <a:p>
            <a:pPr algn="r"/>
            <a:r>
              <a:rPr lang="ca-ES" sz="1000" b="1" noProof="0" dirty="0">
                <a:latin typeface="PP Neue Montreal" pitchFamily="2" charset="77"/>
                <a:ea typeface="PP Neue Montreal" pitchFamily="2" charset="77"/>
              </a:rPr>
              <a:t>Preu: 12€</a:t>
            </a:r>
          </a:p>
          <a:p>
            <a:pPr algn="r"/>
            <a:r>
              <a:rPr lang="ca-ES" sz="1000" b="1" noProof="0" dirty="0">
                <a:latin typeface="PP Neue Montreal" pitchFamily="2" charset="77"/>
                <a:ea typeface="PP Neue Montreal" pitchFamily="2" charset="77"/>
              </a:rPr>
              <a:t>3.000 €</a:t>
            </a:r>
          </a:p>
        </p:txBody>
      </p:sp>
      <p:sp>
        <p:nvSpPr>
          <p:cNvPr id="53" name="CuadroTexto 52">
            <a:extLst>
              <a:ext uri="{FF2B5EF4-FFF2-40B4-BE49-F238E27FC236}">
                <a16:creationId xmlns:a16="http://schemas.microsoft.com/office/drawing/2014/main" id="{CF87C33B-690C-4431-18AA-25BE3650BAAC}"/>
              </a:ext>
            </a:extLst>
          </p:cNvPr>
          <p:cNvSpPr txBox="1"/>
          <p:nvPr/>
        </p:nvSpPr>
        <p:spPr>
          <a:xfrm>
            <a:off x="4925362" y="3284940"/>
            <a:ext cx="905170" cy="246221"/>
          </a:xfrm>
          <a:prstGeom prst="rect">
            <a:avLst/>
          </a:prstGeom>
          <a:noFill/>
          <a:effectLst/>
        </p:spPr>
        <p:txBody>
          <a:bodyPr wrap="square" rtlCol="0">
            <a:spAutoFit/>
          </a:bodyPr>
          <a:lstStyle/>
          <a:p>
            <a:r>
              <a:rPr lang="ca-ES" sz="1000" b="1" noProof="0" dirty="0">
                <a:latin typeface="PP Neue Montreal" pitchFamily="2" charset="77"/>
                <a:ea typeface="PP Neue Montreal" pitchFamily="2" charset="77"/>
              </a:rPr>
              <a:t>250 accions</a:t>
            </a:r>
          </a:p>
        </p:txBody>
      </p:sp>
      <p:pic>
        <p:nvPicPr>
          <p:cNvPr id="54" name="Imagen 53">
            <a:extLst>
              <a:ext uri="{FF2B5EF4-FFF2-40B4-BE49-F238E27FC236}">
                <a16:creationId xmlns:a16="http://schemas.microsoft.com/office/drawing/2014/main" id="{076C5827-99A5-B8B7-98D7-5BD9F943EA45}"/>
              </a:ext>
            </a:extLst>
          </p:cNvPr>
          <p:cNvPicPr>
            <a:picLocks noChangeAspect="1"/>
          </p:cNvPicPr>
          <p:nvPr/>
        </p:nvPicPr>
        <p:blipFill>
          <a:blip r:embed="rId8"/>
          <a:srcRect/>
          <a:stretch/>
        </p:blipFill>
        <p:spPr>
          <a:xfrm>
            <a:off x="3792500" y="3502329"/>
            <a:ext cx="587136" cy="431861"/>
          </a:xfrm>
          <a:prstGeom prst="rect">
            <a:avLst/>
          </a:prstGeom>
        </p:spPr>
      </p:pic>
      <p:grpSp>
        <p:nvGrpSpPr>
          <p:cNvPr id="61" name="Grupo 60">
            <a:extLst>
              <a:ext uri="{FF2B5EF4-FFF2-40B4-BE49-F238E27FC236}">
                <a16:creationId xmlns:a16="http://schemas.microsoft.com/office/drawing/2014/main" id="{58398E32-E024-E14C-E6CE-B5AA8BE2DEC4}"/>
              </a:ext>
            </a:extLst>
          </p:cNvPr>
          <p:cNvGrpSpPr/>
          <p:nvPr/>
        </p:nvGrpSpPr>
        <p:grpSpPr>
          <a:xfrm rot="10800000">
            <a:off x="4572000" y="3329043"/>
            <a:ext cx="320072" cy="284203"/>
            <a:chOff x="7264253" y="2288277"/>
            <a:chExt cx="489165" cy="434346"/>
          </a:xfrm>
        </p:grpSpPr>
        <p:sp>
          <p:nvSpPr>
            <p:cNvPr id="62" name="Rectángulo redondeado 61">
              <a:extLst>
                <a:ext uri="{FF2B5EF4-FFF2-40B4-BE49-F238E27FC236}">
                  <a16:creationId xmlns:a16="http://schemas.microsoft.com/office/drawing/2014/main" id="{9F75C737-708A-95EC-3FAD-D30F381CEF6E}"/>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3" name="Imagen 62">
              <a:extLst>
                <a:ext uri="{FF2B5EF4-FFF2-40B4-BE49-F238E27FC236}">
                  <a16:creationId xmlns:a16="http://schemas.microsoft.com/office/drawing/2014/main" id="{60859AEC-EB20-1FD2-A0AC-6BAA1DE2FE6A}"/>
                </a:ext>
              </a:extLst>
            </p:cNvPr>
            <p:cNvPicPr>
              <a:picLocks noChangeAspect="1"/>
            </p:cNvPicPr>
            <p:nvPr/>
          </p:nvPicPr>
          <p:blipFill>
            <a:blip r:embed="rId6"/>
            <a:srcRect/>
            <a:stretch/>
          </p:blipFill>
          <p:spPr>
            <a:xfrm>
              <a:off x="7391585" y="2385343"/>
              <a:ext cx="258403" cy="242674"/>
            </a:xfrm>
            <a:prstGeom prst="rect">
              <a:avLst/>
            </a:prstGeom>
          </p:spPr>
        </p:pic>
      </p:grpSp>
      <p:grpSp>
        <p:nvGrpSpPr>
          <p:cNvPr id="64" name="Grupo 63">
            <a:extLst>
              <a:ext uri="{FF2B5EF4-FFF2-40B4-BE49-F238E27FC236}">
                <a16:creationId xmlns:a16="http://schemas.microsoft.com/office/drawing/2014/main" id="{71822F6F-DE1B-D87A-67BF-422C2B494F12}"/>
              </a:ext>
            </a:extLst>
          </p:cNvPr>
          <p:cNvGrpSpPr/>
          <p:nvPr/>
        </p:nvGrpSpPr>
        <p:grpSpPr>
          <a:xfrm>
            <a:off x="5256897" y="3739135"/>
            <a:ext cx="320072" cy="284203"/>
            <a:chOff x="7264253" y="2288277"/>
            <a:chExt cx="489165" cy="434346"/>
          </a:xfrm>
        </p:grpSpPr>
        <p:sp>
          <p:nvSpPr>
            <p:cNvPr id="65" name="Rectángulo redondeado 64">
              <a:extLst>
                <a:ext uri="{FF2B5EF4-FFF2-40B4-BE49-F238E27FC236}">
                  <a16:creationId xmlns:a16="http://schemas.microsoft.com/office/drawing/2014/main" id="{DB536D31-7767-E413-77EE-429F1867BB4E}"/>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66" name="Imagen 65">
              <a:extLst>
                <a:ext uri="{FF2B5EF4-FFF2-40B4-BE49-F238E27FC236}">
                  <a16:creationId xmlns:a16="http://schemas.microsoft.com/office/drawing/2014/main" id="{1F202B40-C8BF-5EDF-9FB3-DA274AFAF5AF}"/>
                </a:ext>
              </a:extLst>
            </p:cNvPr>
            <p:cNvPicPr>
              <a:picLocks noChangeAspect="1"/>
            </p:cNvPicPr>
            <p:nvPr/>
          </p:nvPicPr>
          <p:blipFill>
            <a:blip r:embed="rId6"/>
            <a:srcRect/>
            <a:stretch/>
          </p:blipFill>
          <p:spPr>
            <a:xfrm>
              <a:off x="7391585" y="2385343"/>
              <a:ext cx="258403" cy="242674"/>
            </a:xfrm>
            <a:prstGeom prst="rect">
              <a:avLst/>
            </a:prstGeom>
          </p:spPr>
        </p:pic>
      </p:grpSp>
      <p:pic>
        <p:nvPicPr>
          <p:cNvPr id="67" name="Imagen 66">
            <a:extLst>
              <a:ext uri="{FF2B5EF4-FFF2-40B4-BE49-F238E27FC236}">
                <a16:creationId xmlns:a16="http://schemas.microsoft.com/office/drawing/2014/main" id="{6819D2B4-29D8-A38B-5F21-D312E4A9AD05}"/>
              </a:ext>
            </a:extLst>
          </p:cNvPr>
          <p:cNvPicPr>
            <a:picLocks noChangeAspect="1"/>
          </p:cNvPicPr>
          <p:nvPr/>
        </p:nvPicPr>
        <p:blipFill>
          <a:blip r:embed="rId9"/>
          <a:srcRect/>
          <a:stretch/>
        </p:blipFill>
        <p:spPr>
          <a:xfrm>
            <a:off x="5859024" y="3523076"/>
            <a:ext cx="282936" cy="500262"/>
          </a:xfrm>
          <a:prstGeom prst="rect">
            <a:avLst/>
          </a:prstGeom>
        </p:spPr>
      </p:pic>
      <p:sp>
        <p:nvSpPr>
          <p:cNvPr id="2" name="CuadroTexto 1">
            <a:extLst>
              <a:ext uri="{FF2B5EF4-FFF2-40B4-BE49-F238E27FC236}">
                <a16:creationId xmlns:a16="http://schemas.microsoft.com/office/drawing/2014/main" id="{17ABB6C8-D8BD-C1EB-1016-EA882D3E98AB}"/>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ACCIONS</a:t>
            </a:r>
          </a:p>
        </p:txBody>
      </p:sp>
      <p:sp>
        <p:nvSpPr>
          <p:cNvPr id="4" name="CuadroTexto 3">
            <a:extLst>
              <a:ext uri="{FF2B5EF4-FFF2-40B4-BE49-F238E27FC236}">
                <a16:creationId xmlns:a16="http://schemas.microsoft.com/office/drawing/2014/main" id="{80D82069-4366-40A0-DAF8-06C471BDE1F9}"/>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BONS  I </a:t>
            </a:r>
          </a:p>
        </p:txBody>
      </p:sp>
      <p:sp>
        <p:nvSpPr>
          <p:cNvPr id="13" name="CuadroTexto 12">
            <a:extLst>
              <a:ext uri="{FF2B5EF4-FFF2-40B4-BE49-F238E27FC236}">
                <a16:creationId xmlns:a16="http://schemas.microsoft.com/office/drawing/2014/main" id="{891B1FFC-4856-3FC5-7143-B1E0D8BBAFD3}"/>
              </a:ext>
            </a:extLst>
          </p:cNvPr>
          <p:cNvSpPr txBox="1"/>
          <p:nvPr/>
        </p:nvSpPr>
        <p:spPr>
          <a:xfrm>
            <a:off x="210019" y="4030242"/>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DIPÒSITS,</a:t>
            </a:r>
          </a:p>
        </p:txBody>
      </p:sp>
      <p:grpSp>
        <p:nvGrpSpPr>
          <p:cNvPr id="7" name="Grupo 6">
            <a:extLst>
              <a:ext uri="{FF2B5EF4-FFF2-40B4-BE49-F238E27FC236}">
                <a16:creationId xmlns:a16="http://schemas.microsoft.com/office/drawing/2014/main" id="{8AD5DA9B-1CC1-03CE-E85F-8A3FF8978C08}"/>
              </a:ext>
            </a:extLst>
          </p:cNvPr>
          <p:cNvGrpSpPr/>
          <p:nvPr/>
        </p:nvGrpSpPr>
        <p:grpSpPr>
          <a:xfrm>
            <a:off x="299056" y="365100"/>
            <a:ext cx="1299998" cy="447906"/>
            <a:chOff x="210020" y="376946"/>
            <a:chExt cx="4676942" cy="447906"/>
          </a:xfrm>
        </p:grpSpPr>
        <p:sp>
          <p:nvSpPr>
            <p:cNvPr id="8" name="CuadroTexto 7">
              <a:extLst>
                <a:ext uri="{FF2B5EF4-FFF2-40B4-BE49-F238E27FC236}">
                  <a16:creationId xmlns:a16="http://schemas.microsoft.com/office/drawing/2014/main" id="{DAB20C4E-9E77-BFD1-CC58-79DCC4C3FE59}"/>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2" name="CuadroTexto 11">
              <a:extLst>
                <a:ext uri="{FF2B5EF4-FFF2-40B4-BE49-F238E27FC236}">
                  <a16:creationId xmlns:a16="http://schemas.microsoft.com/office/drawing/2014/main" id="{B257A1F4-1297-1806-E58D-B68950BD8637}"/>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1" name="Grupo 20">
            <a:extLst>
              <a:ext uri="{FF2B5EF4-FFF2-40B4-BE49-F238E27FC236}">
                <a16:creationId xmlns:a16="http://schemas.microsoft.com/office/drawing/2014/main" id="{D011F13A-FED2-8BA1-3A77-C527E4A5613C}"/>
              </a:ext>
            </a:extLst>
          </p:cNvPr>
          <p:cNvGrpSpPr/>
          <p:nvPr/>
        </p:nvGrpSpPr>
        <p:grpSpPr>
          <a:xfrm>
            <a:off x="239547" y="878734"/>
            <a:ext cx="1367111" cy="1973555"/>
            <a:chOff x="239547" y="1370936"/>
            <a:chExt cx="1367111" cy="1973555"/>
          </a:xfrm>
        </p:grpSpPr>
        <p:sp>
          <p:nvSpPr>
            <p:cNvPr id="22" name="CuadroTexto 21">
              <a:hlinkClick r:id="rId10" action="ppaction://hlinksldjump"/>
              <a:extLst>
                <a:ext uri="{FF2B5EF4-FFF2-40B4-BE49-F238E27FC236}">
                  <a16:creationId xmlns:a16="http://schemas.microsoft.com/office/drawing/2014/main" id="{B5164148-6783-2DB9-6551-286408553575}"/>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3" name="CuadroTexto 22">
              <a:hlinkClick r:id="rId11" action="ppaction://hlinksldjump"/>
              <a:extLst>
                <a:ext uri="{FF2B5EF4-FFF2-40B4-BE49-F238E27FC236}">
                  <a16:creationId xmlns:a16="http://schemas.microsoft.com/office/drawing/2014/main" id="{FBF30B07-1096-228B-A80B-D57A5329D4B5}"/>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25" name="CuadroTexto 24">
              <a:hlinkClick r:id="rId12" action="ppaction://hlinksldjump"/>
              <a:extLst>
                <a:ext uri="{FF2B5EF4-FFF2-40B4-BE49-F238E27FC236}">
                  <a16:creationId xmlns:a16="http://schemas.microsoft.com/office/drawing/2014/main" id="{E6DC1AE1-4EEB-A6CE-0E79-FA64BCF64A5E}"/>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a:solidFill>
                    <a:schemeClr val="bg1">
                      <a:alpha val="50000"/>
                    </a:schemeClr>
                  </a:solidFill>
                  <a:latin typeface="PP Neue Montreal" pitchFamily="2" charset="77"/>
                  <a:ea typeface="PP Neue Montreal" pitchFamily="2" charset="77"/>
                </a:rPr>
                <a:t>VS </a:t>
              </a:r>
              <a:r>
                <a:rPr lang="ca-ES" sz="700" b="1" noProof="0" dirty="0">
                  <a:solidFill>
                    <a:schemeClr val="bg1">
                      <a:alpha val="50000"/>
                    </a:schemeClr>
                  </a:solidFill>
                  <a:latin typeface="PP Neue Montreal" pitchFamily="2" charset="77"/>
                  <a:ea typeface="PP Neue Montreal" pitchFamily="2" charset="77"/>
                </a:rPr>
                <a:t>RENDIBILITAT</a:t>
              </a:r>
            </a:p>
          </p:txBody>
        </p:sp>
        <p:sp>
          <p:nvSpPr>
            <p:cNvPr id="26" name="CuadroTexto 25">
              <a:hlinkClick r:id="rId13" action="ppaction://hlinksldjump"/>
              <a:extLst>
                <a:ext uri="{FF2B5EF4-FFF2-40B4-BE49-F238E27FC236}">
                  <a16:creationId xmlns:a16="http://schemas.microsoft.com/office/drawing/2014/main" id="{626FA691-2446-63CA-4FA7-AF868833F07A}"/>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DIPÒSITS, BONS I ACCIONS</a:t>
              </a:r>
            </a:p>
          </p:txBody>
        </p:sp>
        <p:sp>
          <p:nvSpPr>
            <p:cNvPr id="27" name="CuadroTexto 26">
              <a:hlinkClick r:id="rId14" action="ppaction://hlinksldjump"/>
              <a:extLst>
                <a:ext uri="{FF2B5EF4-FFF2-40B4-BE49-F238E27FC236}">
                  <a16:creationId xmlns:a16="http://schemas.microsoft.com/office/drawing/2014/main" id="{6E999984-1DAA-1F14-9026-3C1939A01B84}"/>
                </a:ext>
              </a:extLst>
            </p:cNvPr>
            <p:cNvSpPr txBox="1"/>
            <p:nvPr/>
          </p:nvSpPr>
          <p:spPr>
            <a:xfrm>
              <a:off x="239547" y="3053037"/>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8" name="Conector recto 27">
              <a:extLst>
                <a:ext uri="{FF2B5EF4-FFF2-40B4-BE49-F238E27FC236}">
                  <a16:creationId xmlns:a16="http://schemas.microsoft.com/office/drawing/2014/main" id="{CC996A53-4FC3-F43B-E4A4-BC33BCF494F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5FE03DC6-DD53-81F8-024D-010E251B465C}"/>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BD95ED50-ADC3-0028-B8C2-AE707B9DA243}"/>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7F7AB54D-0E67-875F-7A28-FAA17BEB740A}"/>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428AEEE4-325B-03CB-76BC-BD4EEC653B3D}"/>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83D9AF23-6945-F2F4-64F5-FC165108B1DF}"/>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hlinkClick r:id="rId15" action="ppaction://hlinksldjump"/>
              <a:extLst>
                <a:ext uri="{FF2B5EF4-FFF2-40B4-BE49-F238E27FC236}">
                  <a16:creationId xmlns:a16="http://schemas.microsoft.com/office/drawing/2014/main" id="{F0A64D39-A022-51F7-BBD4-3D74102F6820}"/>
                </a:ext>
              </a:extLst>
            </p:cNvPr>
            <p:cNvSpPr txBox="1"/>
            <p:nvPr/>
          </p:nvSpPr>
          <p:spPr>
            <a:xfrm>
              <a:off x="239547" y="2443272"/>
              <a:ext cx="108767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Cas pràctic </a:t>
              </a:r>
              <a:r>
                <a:rPr lang="ca-ES" sz="700" noProof="0" dirty="0" err="1">
                  <a:solidFill>
                    <a:schemeClr val="bg1">
                      <a:alpha val="50000"/>
                    </a:schemeClr>
                  </a:solidFill>
                  <a:latin typeface="PP Neue Montreal Book" pitchFamily="2" charset="77"/>
                </a:rPr>
                <a:t>Eolo</a:t>
              </a:r>
              <a:r>
                <a:rPr lang="ca-ES" sz="700" noProof="0" dirty="0">
                  <a:solidFill>
                    <a:schemeClr val="bg1">
                      <a:alpha val="50000"/>
                    </a:schemeClr>
                  </a:solidFill>
                  <a:latin typeface="PP Neue Montreal Book" pitchFamily="2" charset="77"/>
                </a:rPr>
                <a:t>, S.A</a:t>
              </a:r>
            </a:p>
          </p:txBody>
        </p:sp>
        <p:sp>
          <p:nvSpPr>
            <p:cNvPr id="39" name="CuadroTexto 38">
              <a:hlinkClick r:id="rId16" action="ppaction://hlinksldjump"/>
              <a:extLst>
                <a:ext uri="{FF2B5EF4-FFF2-40B4-BE49-F238E27FC236}">
                  <a16:creationId xmlns:a16="http://schemas.microsoft.com/office/drawing/2014/main" id="{91FABF75-76CA-0B88-70DF-2D7B1AE2EF47}"/>
                </a:ext>
              </a:extLst>
            </p:cNvPr>
            <p:cNvSpPr txBox="1"/>
            <p:nvPr/>
          </p:nvSpPr>
          <p:spPr>
            <a:xfrm>
              <a:off x="239547" y="2562802"/>
              <a:ext cx="751926"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Dipòsits</a:t>
              </a:r>
            </a:p>
          </p:txBody>
        </p:sp>
        <p:sp>
          <p:nvSpPr>
            <p:cNvPr id="40" name="CuadroTexto 39">
              <a:hlinkClick r:id="rId17" action="ppaction://hlinksldjump"/>
              <a:extLst>
                <a:ext uri="{FF2B5EF4-FFF2-40B4-BE49-F238E27FC236}">
                  <a16:creationId xmlns:a16="http://schemas.microsoft.com/office/drawing/2014/main" id="{F373ABF6-7E8B-0C0E-2F28-2A0812FCF98B}"/>
                </a:ext>
              </a:extLst>
            </p:cNvPr>
            <p:cNvSpPr txBox="1"/>
            <p:nvPr/>
          </p:nvSpPr>
          <p:spPr>
            <a:xfrm>
              <a:off x="239547" y="2694285"/>
              <a:ext cx="660062"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Bons </a:t>
              </a:r>
            </a:p>
          </p:txBody>
        </p:sp>
        <p:sp>
          <p:nvSpPr>
            <p:cNvPr id="41" name="CuadroTexto 40">
              <a:hlinkClick r:id="rId18" action="ppaction://hlinksldjump"/>
              <a:extLst>
                <a:ext uri="{FF2B5EF4-FFF2-40B4-BE49-F238E27FC236}">
                  <a16:creationId xmlns:a16="http://schemas.microsoft.com/office/drawing/2014/main" id="{55CCACF3-AE23-40B2-E25E-0E88BB34DC19}"/>
                </a:ext>
              </a:extLst>
            </p:cNvPr>
            <p:cNvSpPr txBox="1"/>
            <p:nvPr/>
          </p:nvSpPr>
          <p:spPr>
            <a:xfrm>
              <a:off x="239547" y="2813814"/>
              <a:ext cx="751926"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Accions</a:t>
              </a:r>
            </a:p>
          </p:txBody>
        </p:sp>
        <p:sp>
          <p:nvSpPr>
            <p:cNvPr id="42" name="Elipse 41">
              <a:extLst>
                <a:ext uri="{FF2B5EF4-FFF2-40B4-BE49-F238E27FC236}">
                  <a16:creationId xmlns:a16="http://schemas.microsoft.com/office/drawing/2014/main" id="{30F3AA03-689F-1933-B904-08B0AF7E2A89}"/>
                </a:ext>
              </a:extLst>
            </p:cNvPr>
            <p:cNvSpPr/>
            <p:nvPr/>
          </p:nvSpPr>
          <p:spPr>
            <a:xfrm>
              <a:off x="1337631" y="287431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115232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9BCCE0C-E543-5CEB-15AE-7616909F5CE4}"/>
              </a:ext>
            </a:extLst>
          </p:cNvPr>
          <p:cNvSpPr txBox="1"/>
          <p:nvPr/>
        </p:nvSpPr>
        <p:spPr>
          <a:xfrm>
            <a:off x="5007177" y="2538022"/>
            <a:ext cx="368945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invertiries</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7225340" y="3382501"/>
            <a:ext cx="1330687" cy="369332"/>
          </a:xfrm>
          <a:prstGeom prst="rect">
            <a:avLst/>
          </a:prstGeom>
          <a:noFill/>
          <a:effectLst/>
        </p:spPr>
        <p:txBody>
          <a:bodyPr wrap="square" rtlCol="0">
            <a:spAutoFit/>
          </a:bodyPr>
          <a:lstStyle/>
          <a:p>
            <a:pPr algn="r"/>
            <a:r>
              <a:rPr lang="ca-ES" sz="1800" b="1" dirty="0">
                <a:solidFill>
                  <a:schemeClr val="bg1"/>
                </a:solidFill>
                <a:latin typeface="PP Neue Montreal" pitchFamily="2" charset="77"/>
                <a:ea typeface="PP Neue Montreal" pitchFamily="2" charset="77"/>
              </a:rPr>
              <a:t>i</a:t>
            </a:r>
            <a:r>
              <a:rPr lang="ca-ES" sz="1800" b="1" noProof="0" dirty="0">
                <a:solidFill>
                  <a:schemeClr val="bg1"/>
                </a:solidFill>
                <a:latin typeface="PP Neue Montreal" pitchFamily="2" charset="77"/>
                <a:ea typeface="PP Neue Montreal" pitchFamily="2" charset="77"/>
              </a:rPr>
              <a:t> per què?</a:t>
            </a:r>
          </a:p>
        </p:txBody>
      </p:sp>
      <p:sp>
        <p:nvSpPr>
          <p:cNvPr id="3" name="CuadroTexto 2">
            <a:extLst>
              <a:ext uri="{FF2B5EF4-FFF2-40B4-BE49-F238E27FC236}">
                <a16:creationId xmlns:a16="http://schemas.microsoft.com/office/drawing/2014/main" id="{78A0C50D-0425-EC35-84A5-28B9AECEA356}"/>
              </a:ext>
            </a:extLst>
          </p:cNvPr>
          <p:cNvSpPr txBox="1"/>
          <p:nvPr/>
        </p:nvSpPr>
        <p:spPr>
          <a:xfrm>
            <a:off x="4163928" y="1808495"/>
            <a:ext cx="4334888"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ca-ES" sz="6000" b="1" spc="-150" dirty="0">
                <a:solidFill>
                  <a:schemeClr val="bg1"/>
                </a:solidFill>
                <a:latin typeface="PP Neue Montreal" pitchFamily="2" charset="77"/>
                <a:ea typeface="PP Neue Montreal" pitchFamily="2" charset="77"/>
              </a:rPr>
              <a:t>o</a:t>
            </a:r>
            <a:r>
              <a:rPr lang="ca-ES" sz="6000" b="1" spc="-150" noProof="0" dirty="0">
                <a:solidFill>
                  <a:schemeClr val="bg1"/>
                </a:solidFill>
                <a:latin typeface="PP Neue Montreal" pitchFamily="2" charset="77"/>
                <a:ea typeface="PP Neue Montreal" pitchFamily="2" charset="77"/>
              </a:rPr>
              <a:t>n els </a:t>
            </a:r>
          </a:p>
        </p:txBody>
      </p:sp>
      <p:sp>
        <p:nvSpPr>
          <p:cNvPr id="8" name="CuadroTexto 7">
            <a:extLst>
              <a:ext uri="{FF2B5EF4-FFF2-40B4-BE49-F238E27FC236}">
                <a16:creationId xmlns:a16="http://schemas.microsoft.com/office/drawing/2014/main" id="{40638815-7275-B841-B132-765CEED7DE30}"/>
              </a:ext>
            </a:extLst>
          </p:cNvPr>
          <p:cNvSpPr txBox="1"/>
          <p:nvPr/>
        </p:nvSpPr>
        <p:spPr>
          <a:xfrm>
            <a:off x="4714159" y="1333348"/>
            <a:ext cx="3841868" cy="646331"/>
          </a:xfrm>
          <a:prstGeom prst="rect">
            <a:avLst/>
          </a:prstGeom>
          <a:noFill/>
          <a:effectLst/>
        </p:spPr>
        <p:txBody>
          <a:bodyPr wrap="square" rtlCol="0">
            <a:spAutoFit/>
          </a:bodyPr>
          <a:lstStyle/>
          <a:p>
            <a:pPr algn="r"/>
            <a:r>
              <a:rPr lang="ca-ES" sz="1800" b="1" noProof="0" dirty="0">
                <a:solidFill>
                  <a:schemeClr val="bg1"/>
                </a:solidFill>
                <a:latin typeface="PP Neue Montreal" pitchFamily="2" charset="77"/>
                <a:ea typeface="PP Neue Montreal" pitchFamily="2" charset="77"/>
              </a:rPr>
              <a:t>Tenint en compte els riscos, si tinguessis 5.000€,</a:t>
            </a:r>
          </a:p>
        </p:txBody>
      </p:sp>
      <p:pic>
        <p:nvPicPr>
          <p:cNvPr id="13" name="Imagen 12">
            <a:extLst>
              <a:ext uri="{FF2B5EF4-FFF2-40B4-BE49-F238E27FC236}">
                <a16:creationId xmlns:a16="http://schemas.microsoft.com/office/drawing/2014/main" id="{FEFAD962-CF79-87B0-9865-E4603AFA47E1}"/>
              </a:ext>
            </a:extLst>
          </p:cNvPr>
          <p:cNvPicPr>
            <a:picLocks noChangeAspect="1"/>
          </p:cNvPicPr>
          <p:nvPr/>
        </p:nvPicPr>
        <p:blipFill rotWithShape="1">
          <a:blip r:embed="rId3"/>
          <a:srcRect l="-1970" t="-1243" r="6872" b="8524"/>
          <a:stretch/>
        </p:blipFill>
        <p:spPr>
          <a:xfrm>
            <a:off x="1509486" y="374470"/>
            <a:ext cx="3581333" cy="4769028"/>
          </a:xfrm>
          <a:prstGeom prst="rect">
            <a:avLst/>
          </a:prstGeom>
        </p:spPr>
      </p:pic>
      <p:sp>
        <p:nvSpPr>
          <p:cNvPr id="52" name="CuadroTexto 51">
            <a:extLst>
              <a:ext uri="{FF2B5EF4-FFF2-40B4-BE49-F238E27FC236}">
                <a16:creationId xmlns:a16="http://schemas.microsoft.com/office/drawing/2014/main" id="{4FF6C89A-380D-C7C0-D52D-CEB20EC7460D}"/>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pic>
        <p:nvPicPr>
          <p:cNvPr id="55" name="Imagen 54">
            <a:extLst>
              <a:ext uri="{FF2B5EF4-FFF2-40B4-BE49-F238E27FC236}">
                <a16:creationId xmlns:a16="http://schemas.microsoft.com/office/drawing/2014/main" id="{08DE43B5-7CCA-EF0F-344F-21D34AEA8885}"/>
              </a:ext>
            </a:extLst>
          </p:cNvPr>
          <p:cNvPicPr>
            <a:picLocks noChangeAspect="1"/>
          </p:cNvPicPr>
          <p:nvPr/>
        </p:nvPicPr>
        <p:blipFill>
          <a:blip r:embed="rId4"/>
          <a:srcRect/>
          <a:stretch/>
        </p:blipFill>
        <p:spPr>
          <a:xfrm>
            <a:off x="351783" y="4217116"/>
            <a:ext cx="206098" cy="264344"/>
          </a:xfrm>
          <a:prstGeom prst="rect">
            <a:avLst/>
          </a:prstGeom>
        </p:spPr>
      </p:pic>
      <p:sp>
        <p:nvSpPr>
          <p:cNvPr id="68" name="CuadroTexto 67">
            <a:extLst>
              <a:ext uri="{FF2B5EF4-FFF2-40B4-BE49-F238E27FC236}">
                <a16:creationId xmlns:a16="http://schemas.microsoft.com/office/drawing/2014/main" id="{C9ECA1A0-A48B-9818-147F-80DEAA84CAA5}"/>
              </a:ext>
            </a:extLst>
          </p:cNvPr>
          <p:cNvSpPr txBox="1"/>
          <p:nvPr/>
        </p:nvSpPr>
        <p:spPr>
          <a:xfrm>
            <a:off x="210020" y="4495617"/>
            <a:ext cx="2273536"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CONCLUSIONS</a:t>
            </a:r>
          </a:p>
        </p:txBody>
      </p:sp>
      <p:grpSp>
        <p:nvGrpSpPr>
          <p:cNvPr id="2" name="Grupo 1">
            <a:extLst>
              <a:ext uri="{FF2B5EF4-FFF2-40B4-BE49-F238E27FC236}">
                <a16:creationId xmlns:a16="http://schemas.microsoft.com/office/drawing/2014/main" id="{42728DB6-D5DF-F679-8010-E7A0A79894A3}"/>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4" name="Rectángulo redondeado 3">
              <a:extLst>
                <a:ext uri="{FF2B5EF4-FFF2-40B4-BE49-F238E27FC236}">
                  <a16:creationId xmlns:a16="http://schemas.microsoft.com/office/drawing/2014/main" id="{FFB19879-F10C-AE14-6D30-E2B07321233E}"/>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7" name="Imagen 6">
              <a:extLst>
                <a:ext uri="{FF2B5EF4-FFF2-40B4-BE49-F238E27FC236}">
                  <a16:creationId xmlns:a16="http://schemas.microsoft.com/office/drawing/2014/main" id="{13EC5E91-F954-2535-14C6-4C1B0B989981}"/>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5" name="Grupo 4">
            <a:extLst>
              <a:ext uri="{FF2B5EF4-FFF2-40B4-BE49-F238E27FC236}">
                <a16:creationId xmlns:a16="http://schemas.microsoft.com/office/drawing/2014/main" id="{976DFE6F-E027-0EF3-5C1D-2DF70978C480}"/>
              </a:ext>
            </a:extLst>
          </p:cNvPr>
          <p:cNvGrpSpPr/>
          <p:nvPr/>
        </p:nvGrpSpPr>
        <p:grpSpPr>
          <a:xfrm>
            <a:off x="299056" y="365100"/>
            <a:ext cx="1299998" cy="447906"/>
            <a:chOff x="210020" y="376946"/>
            <a:chExt cx="4676942" cy="447906"/>
          </a:xfrm>
        </p:grpSpPr>
        <p:sp>
          <p:nvSpPr>
            <p:cNvPr id="6" name="CuadroTexto 5">
              <a:extLst>
                <a:ext uri="{FF2B5EF4-FFF2-40B4-BE49-F238E27FC236}">
                  <a16:creationId xmlns:a16="http://schemas.microsoft.com/office/drawing/2014/main" id="{0D6F4152-28AD-568C-91A1-014ACCDBFDF2}"/>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5" name="CuadroTexto 24">
              <a:extLst>
                <a:ext uri="{FF2B5EF4-FFF2-40B4-BE49-F238E27FC236}">
                  <a16:creationId xmlns:a16="http://schemas.microsoft.com/office/drawing/2014/main" id="{EFC17404-8F4E-88ED-9872-0DADBB3873AE}"/>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6" name="Grupo 25">
            <a:extLst>
              <a:ext uri="{FF2B5EF4-FFF2-40B4-BE49-F238E27FC236}">
                <a16:creationId xmlns:a16="http://schemas.microsoft.com/office/drawing/2014/main" id="{B61C9BE7-44A5-83D8-69BE-AF729A227977}"/>
              </a:ext>
            </a:extLst>
          </p:cNvPr>
          <p:cNvGrpSpPr/>
          <p:nvPr/>
        </p:nvGrpSpPr>
        <p:grpSpPr>
          <a:xfrm>
            <a:off x="239547" y="884830"/>
            <a:ext cx="1367111" cy="1499789"/>
            <a:chOff x="239547" y="1370936"/>
            <a:chExt cx="1367111" cy="1499789"/>
          </a:xfrm>
        </p:grpSpPr>
        <p:sp>
          <p:nvSpPr>
            <p:cNvPr id="27" name="CuadroTexto 26">
              <a:hlinkClick r:id="rId6" action="ppaction://hlinksldjump"/>
              <a:extLst>
                <a:ext uri="{FF2B5EF4-FFF2-40B4-BE49-F238E27FC236}">
                  <a16:creationId xmlns:a16="http://schemas.microsoft.com/office/drawing/2014/main" id="{0ED97B5F-2F1B-D96E-8321-23FC71C6A1EC}"/>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8" name="CuadroTexto 27">
              <a:hlinkClick r:id="rId7" action="ppaction://hlinksldjump"/>
              <a:extLst>
                <a:ext uri="{FF2B5EF4-FFF2-40B4-BE49-F238E27FC236}">
                  <a16:creationId xmlns:a16="http://schemas.microsoft.com/office/drawing/2014/main" id="{D156F07E-419E-E1A1-4BC9-1167FCEFB88F}"/>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ESTALVI I INVERSIÓ</a:t>
              </a:r>
            </a:p>
          </p:txBody>
        </p:sp>
        <p:sp>
          <p:nvSpPr>
            <p:cNvPr id="29" name="CuadroTexto 28">
              <a:hlinkClick r:id="rId8" action="ppaction://hlinksldjump"/>
              <a:extLst>
                <a:ext uri="{FF2B5EF4-FFF2-40B4-BE49-F238E27FC236}">
                  <a16:creationId xmlns:a16="http://schemas.microsoft.com/office/drawing/2014/main" id="{98E1086D-A2C6-0A1B-AEC0-C59FD823455D}"/>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RISC </a:t>
              </a:r>
              <a:r>
                <a:rPr lang="ca-ES" sz="700" b="1" noProof="0" dirty="0" err="1">
                  <a:solidFill>
                    <a:schemeClr val="bg1">
                      <a:alpha val="50000"/>
                    </a:schemeClr>
                  </a:solidFill>
                  <a:latin typeface="PP Neue Montreal" pitchFamily="2" charset="77"/>
                </a:rPr>
                <a:t>vs</a:t>
              </a:r>
              <a:r>
                <a:rPr lang="ca-ES" sz="700" b="1" noProof="0" dirty="0">
                  <a:solidFill>
                    <a:schemeClr val="bg1">
                      <a:alpha val="50000"/>
                    </a:schemeClr>
                  </a:solidFill>
                  <a:latin typeface="PP Neue Montreal" pitchFamily="2" charset="77"/>
                </a:rPr>
                <a:t> RENDIBILITAT</a:t>
              </a:r>
            </a:p>
          </p:txBody>
        </p:sp>
        <p:sp>
          <p:nvSpPr>
            <p:cNvPr id="30" name="CuadroTexto 29">
              <a:hlinkClick r:id="rId9" action="ppaction://hlinksldjump"/>
              <a:extLst>
                <a:ext uri="{FF2B5EF4-FFF2-40B4-BE49-F238E27FC236}">
                  <a16:creationId xmlns:a16="http://schemas.microsoft.com/office/drawing/2014/main" id="{188D433D-6649-8A4C-1275-C105E6AE1A68}"/>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DIPÒSITS, BONS I ACCIONS</a:t>
              </a:r>
            </a:p>
          </p:txBody>
        </p:sp>
        <p:sp>
          <p:nvSpPr>
            <p:cNvPr id="31" name="CuadroTexto 30">
              <a:hlinkClick r:id="rId10" action="ppaction://hlinksldjump"/>
              <a:extLst>
                <a:ext uri="{FF2B5EF4-FFF2-40B4-BE49-F238E27FC236}">
                  <a16:creationId xmlns:a16="http://schemas.microsoft.com/office/drawing/2014/main" id="{66D36011-1EF4-42A1-C33B-1F5C980DA21F}"/>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rPr>
                <a:t>CONCLUSIONS</a:t>
              </a:r>
            </a:p>
          </p:txBody>
        </p:sp>
        <p:cxnSp>
          <p:nvCxnSpPr>
            <p:cNvPr id="32" name="Conector recto 31">
              <a:extLst>
                <a:ext uri="{FF2B5EF4-FFF2-40B4-BE49-F238E27FC236}">
                  <a16:creationId xmlns:a16="http://schemas.microsoft.com/office/drawing/2014/main" id="{E0190734-2E8B-779B-D82B-3F50CFE997B0}"/>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4DD37712-0138-A937-11A8-B5F42A6BFA9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B98111C7-6893-37F5-9008-84BE489ADA07}"/>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FAF52497-DF2E-7E13-4CC6-65CF02E1BD07}"/>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B1EE9F7-7A35-FBD9-76B7-46F230C31214}"/>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FD772A9C-3FD8-AE53-E1CE-3CC37F2215BF}"/>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32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269CD1F-A5DE-EC73-5EF8-BED502BAC2B7}"/>
              </a:ext>
            </a:extLst>
          </p:cNvPr>
          <p:cNvGrpSpPr/>
          <p:nvPr/>
        </p:nvGrpSpPr>
        <p:grpSpPr>
          <a:xfrm>
            <a:off x="2653979" y="994767"/>
            <a:ext cx="3028802" cy="1066959"/>
            <a:chOff x="2653979" y="994767"/>
            <a:chExt cx="3028802" cy="1066959"/>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994767"/>
              <a:ext cx="2307345" cy="1066959"/>
            </a:xfrm>
            <a:prstGeom prst="rect">
              <a:avLst/>
            </a:prstGeom>
            <a:noFill/>
            <a:effectLst/>
          </p:spPr>
          <p:txBody>
            <a:bodyPr wrap="square" rtlCol="0">
              <a:spAutoFit/>
            </a:bodyPr>
            <a:lstStyle/>
            <a:p>
              <a:pPr>
                <a:lnSpc>
                  <a:spcPts val="1900"/>
                </a:lnSpc>
              </a:pPr>
              <a:r>
                <a:rPr lang="ca-ES" sz="1800" noProof="0" dirty="0">
                  <a:solidFill>
                    <a:schemeClr val="bg1"/>
                  </a:solidFill>
                  <a:latin typeface="PP Neue Montreal Book" pitchFamily="2" charset="77"/>
                  <a:sym typeface="Open Sauce" charset="0"/>
                </a:rPr>
                <a:t>Li donaria els diners i li diria que els comprés sense pensar</a:t>
              </a:r>
            </a:p>
            <a:p>
              <a:pPr>
                <a:lnSpc>
                  <a:spcPts val="1900"/>
                </a:lnSpc>
              </a:pPr>
              <a:endParaRPr lang="ca-ES" sz="1800" noProof="0" dirty="0">
                <a:solidFill>
                  <a:schemeClr val="bg1"/>
                </a:solidFill>
                <a:latin typeface="PP Neue Montreal Book" pitchFamily="2" charset="77"/>
                <a:ea typeface="PP Neue Montreal Book" pitchFamily="2" charset="77"/>
              </a:endParaRP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098960"/>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A</a:t>
                </a:r>
                <a:endParaRPr lang="ca-ES" sz="2400" noProof="0" dirty="0">
                  <a:solidFill>
                    <a:srgbClr val="0072C2"/>
                  </a:solidFill>
                  <a:latin typeface="PP Neue Montreal Book" pitchFamily="2" charset="77"/>
                  <a:ea typeface="PP Neue Montreal Book" pitchFamily="2" charset="77"/>
                </a:endParaRPr>
              </a:p>
            </p:txBody>
          </p:sp>
        </p:grpSp>
      </p:grpSp>
      <p:grpSp>
        <p:nvGrpSpPr>
          <p:cNvPr id="26" name="Grupo 25">
            <a:extLst>
              <a:ext uri="{FF2B5EF4-FFF2-40B4-BE49-F238E27FC236}">
                <a16:creationId xmlns:a16="http://schemas.microsoft.com/office/drawing/2014/main" id="{51773C34-2D7D-37F1-AD7C-1A61ABC65E79}"/>
              </a:ext>
            </a:extLst>
          </p:cNvPr>
          <p:cNvGrpSpPr/>
          <p:nvPr/>
        </p:nvGrpSpPr>
        <p:grpSpPr>
          <a:xfrm>
            <a:off x="2653979" y="1911647"/>
            <a:ext cx="2936749" cy="923330"/>
            <a:chOff x="2653979" y="1911647"/>
            <a:chExt cx="2936749" cy="923330"/>
          </a:xfrm>
        </p:grpSpPr>
        <p:sp>
          <p:nvSpPr>
            <p:cNvPr id="3" name="CuadroTexto 2">
              <a:extLst>
                <a:ext uri="{FF2B5EF4-FFF2-40B4-BE49-F238E27FC236}">
                  <a16:creationId xmlns:a16="http://schemas.microsoft.com/office/drawing/2014/main" id="{26E5D9F5-C607-DDE8-E909-7A05EEA8E25E}"/>
                </a:ext>
              </a:extLst>
            </p:cNvPr>
            <p:cNvSpPr txBox="1"/>
            <p:nvPr/>
          </p:nvSpPr>
          <p:spPr>
            <a:xfrm>
              <a:off x="3375436" y="1911647"/>
              <a:ext cx="2215292" cy="923330"/>
            </a:xfrm>
            <a:prstGeom prst="rect">
              <a:avLst/>
            </a:prstGeom>
            <a:noFill/>
            <a:effectLst/>
          </p:spPr>
          <p:txBody>
            <a:bodyPr wrap="square" rtlCol="0">
              <a:spAutoFit/>
            </a:bodyPr>
            <a:lstStyle/>
            <a:p>
              <a:pPr>
                <a:buClr>
                  <a:srgbClr val="FFFFFF"/>
                </a:buClr>
              </a:pPr>
              <a:r>
                <a:rPr lang="ca-ES" sz="1800" b="1" noProof="0" dirty="0">
                  <a:solidFill>
                    <a:schemeClr val="bg1"/>
                  </a:solidFill>
                  <a:latin typeface="PP Neue Montreal" pitchFamily="2" charset="77"/>
                  <a:sym typeface="Open Sauce" charset="0"/>
                </a:rPr>
                <a:t>Que s'ho pensi bé, potser </a:t>
              </a:r>
              <a:r>
                <a:rPr lang="ca-ES" sz="1800" noProof="0" dirty="0">
                  <a:solidFill>
                    <a:schemeClr val="bg1"/>
                  </a:solidFill>
                  <a:latin typeface="PP Neue Montreal" pitchFamily="2" charset="77"/>
                  <a:sym typeface="Open Sauce" charset="0"/>
                </a:rPr>
                <a:t>no és una bona idea</a:t>
              </a:r>
            </a:p>
          </p:txBody>
        </p:sp>
        <p:grpSp>
          <p:nvGrpSpPr>
            <p:cNvPr id="30" name="Grupo 29">
              <a:extLst>
                <a:ext uri="{FF2B5EF4-FFF2-40B4-BE49-F238E27FC236}">
                  <a16:creationId xmlns:a16="http://schemas.microsoft.com/office/drawing/2014/main" id="{83B39A93-11E7-D978-07C0-CF800FF7642A}"/>
                </a:ext>
              </a:extLst>
            </p:cNvPr>
            <p:cNvGrpSpPr/>
            <p:nvPr/>
          </p:nvGrpSpPr>
          <p:grpSpPr>
            <a:xfrm>
              <a:off x="2653979" y="1997945"/>
              <a:ext cx="528896" cy="528896"/>
              <a:chOff x="2653979" y="2067127"/>
              <a:chExt cx="528896" cy="528896"/>
            </a:xfrm>
          </p:grpSpPr>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B</a:t>
                </a:r>
                <a:endParaRPr lang="ca-ES" sz="2400" noProof="0" dirty="0">
                  <a:solidFill>
                    <a:srgbClr val="0072C2"/>
                  </a:solidFill>
                  <a:latin typeface="PP Neue Montreal Book" pitchFamily="2" charset="77"/>
                  <a:ea typeface="PP Neue Montreal Book" pitchFamily="2" charset="77"/>
                </a:endParaRPr>
              </a:p>
            </p:txBody>
          </p:sp>
        </p:grpSp>
      </p:grpSp>
      <p:grpSp>
        <p:nvGrpSpPr>
          <p:cNvPr id="36" name="Grupo 35">
            <a:extLst>
              <a:ext uri="{FF2B5EF4-FFF2-40B4-BE49-F238E27FC236}">
                <a16:creationId xmlns:a16="http://schemas.microsoft.com/office/drawing/2014/main" id="{3F3BB6E0-35FE-524C-0593-134761B7AFD9}"/>
              </a:ext>
            </a:extLst>
          </p:cNvPr>
          <p:cNvGrpSpPr/>
          <p:nvPr/>
        </p:nvGrpSpPr>
        <p:grpSpPr>
          <a:xfrm>
            <a:off x="2653979" y="2819648"/>
            <a:ext cx="3214670" cy="923330"/>
            <a:chOff x="2653979" y="2819648"/>
            <a:chExt cx="3214670" cy="923330"/>
          </a:xfrm>
        </p:grpSpPr>
        <p:sp>
          <p:nvSpPr>
            <p:cNvPr id="4" name="CuadroTexto 3">
              <a:extLst>
                <a:ext uri="{FF2B5EF4-FFF2-40B4-BE49-F238E27FC236}">
                  <a16:creationId xmlns:a16="http://schemas.microsoft.com/office/drawing/2014/main" id="{81321C47-5702-B852-5F46-4C74AFA6AD7F}"/>
                </a:ext>
              </a:extLst>
            </p:cNvPr>
            <p:cNvSpPr txBox="1"/>
            <p:nvPr/>
          </p:nvSpPr>
          <p:spPr>
            <a:xfrm>
              <a:off x="3375436" y="2819648"/>
              <a:ext cx="2493213" cy="923330"/>
            </a:xfrm>
            <a:prstGeom prst="rect">
              <a:avLst/>
            </a:prstGeom>
            <a:noFill/>
            <a:effectLst/>
          </p:spPr>
          <p:txBody>
            <a:bodyPr wrap="square" rtlCol="0">
              <a:spAutoFit/>
            </a:bodyPr>
            <a:lstStyle/>
            <a:p>
              <a:pPr>
                <a:buClr>
                  <a:srgbClr val="FFFFFF"/>
                </a:buClr>
              </a:pPr>
              <a:r>
                <a:rPr lang="ca-ES" sz="1800" b="1" noProof="0" dirty="0">
                  <a:solidFill>
                    <a:schemeClr val="bg1"/>
                  </a:solidFill>
                  <a:latin typeface="PP Neue Montreal" pitchFamily="2" charset="77"/>
                  <a:sym typeface="Open Sauce" charset="0"/>
                </a:rPr>
                <a:t>Que busqui altres opcions </a:t>
              </a:r>
              <a:r>
                <a:rPr lang="ca-ES" sz="1800" noProof="0" dirty="0">
                  <a:solidFill>
                    <a:schemeClr val="bg1"/>
                  </a:solidFill>
                  <a:latin typeface="PP Neue Montreal" pitchFamily="2" charset="77"/>
                  <a:sym typeface="Open Sauce" charset="0"/>
                </a:rPr>
                <a:t>abans de demanar diners prestats</a:t>
              </a:r>
            </a:p>
          </p:txBody>
        </p:sp>
        <p:grpSp>
          <p:nvGrpSpPr>
            <p:cNvPr id="31" name="Grupo 30">
              <a:extLst>
                <a:ext uri="{FF2B5EF4-FFF2-40B4-BE49-F238E27FC236}">
                  <a16:creationId xmlns:a16="http://schemas.microsoft.com/office/drawing/2014/main" id="{599ED38B-A8AE-815C-0052-C25E12F827A8}"/>
                </a:ext>
              </a:extLst>
            </p:cNvPr>
            <p:cNvGrpSpPr/>
            <p:nvPr/>
          </p:nvGrpSpPr>
          <p:grpSpPr>
            <a:xfrm>
              <a:off x="2653979" y="2945669"/>
              <a:ext cx="528896" cy="528896"/>
              <a:chOff x="2653979" y="2945669"/>
              <a:chExt cx="528896" cy="528896"/>
            </a:xfrm>
          </p:grpSpPr>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C</a:t>
                </a:r>
                <a:endParaRPr lang="ca-ES" sz="2400" noProof="0" dirty="0">
                  <a:solidFill>
                    <a:srgbClr val="0072C2"/>
                  </a:solidFill>
                  <a:latin typeface="PP Neue Montreal Book" pitchFamily="2" charset="77"/>
                  <a:ea typeface="PP Neue Montreal Book" pitchFamily="2" charset="77"/>
                </a:endParaRPr>
              </a:p>
            </p:txBody>
          </p:sp>
        </p:grpSp>
      </p:grpSp>
      <p:grpSp>
        <p:nvGrpSpPr>
          <p:cNvPr id="38" name="Grupo 37">
            <a:extLst>
              <a:ext uri="{FF2B5EF4-FFF2-40B4-BE49-F238E27FC236}">
                <a16:creationId xmlns:a16="http://schemas.microsoft.com/office/drawing/2014/main" id="{B4BB5756-0D17-F78D-11BC-01B161F4E837}"/>
              </a:ext>
            </a:extLst>
          </p:cNvPr>
          <p:cNvGrpSpPr/>
          <p:nvPr/>
        </p:nvGrpSpPr>
        <p:grpSpPr>
          <a:xfrm>
            <a:off x="2653979" y="3777303"/>
            <a:ext cx="3028801" cy="923330"/>
            <a:chOff x="2653979" y="3777303"/>
            <a:chExt cx="3028801" cy="923330"/>
          </a:xfrm>
        </p:grpSpPr>
        <p:sp>
          <p:nvSpPr>
            <p:cNvPr id="7" name="CuadroTexto 6">
              <a:extLst>
                <a:ext uri="{FF2B5EF4-FFF2-40B4-BE49-F238E27FC236}">
                  <a16:creationId xmlns:a16="http://schemas.microsoft.com/office/drawing/2014/main" id="{B6175046-7032-5674-6B43-FB758C19F2CF}"/>
                </a:ext>
              </a:extLst>
            </p:cNvPr>
            <p:cNvSpPr txBox="1"/>
            <p:nvPr/>
          </p:nvSpPr>
          <p:spPr>
            <a:xfrm>
              <a:off x="3375436" y="3777303"/>
              <a:ext cx="2307344" cy="923330"/>
            </a:xfrm>
            <a:prstGeom prst="rect">
              <a:avLst/>
            </a:prstGeom>
            <a:noFill/>
            <a:effectLst/>
          </p:spPr>
          <p:txBody>
            <a:bodyPr wrap="square" rtlCol="0">
              <a:spAutoFit/>
            </a:bodyPr>
            <a:lstStyle/>
            <a:p>
              <a:pPr>
                <a:buClr>
                  <a:srgbClr val="FFFFFF"/>
                </a:buClr>
              </a:pPr>
              <a:r>
                <a:rPr lang="ca-ES" sz="1800" noProof="0" dirty="0">
                  <a:solidFill>
                    <a:schemeClr val="bg1"/>
                  </a:solidFill>
                  <a:latin typeface="PP Neue Montreal" pitchFamily="2" charset="77"/>
                  <a:sym typeface="Open Sauce" charset="0"/>
                </a:rPr>
                <a:t>Que ho compri només si </a:t>
              </a:r>
              <a:r>
                <a:rPr lang="ca-ES" sz="1800" b="1" noProof="0" dirty="0">
                  <a:solidFill>
                    <a:schemeClr val="bg1"/>
                  </a:solidFill>
                  <a:latin typeface="PP Neue Montreal" pitchFamily="2" charset="77"/>
                  <a:sym typeface="Open Sauce" charset="0"/>
                </a:rPr>
                <a:t>sap que podrà tornar-ho ràpid</a:t>
              </a:r>
              <a:endParaRPr lang="ca-ES" sz="1800" b="1" noProof="0" dirty="0">
                <a:solidFill>
                  <a:schemeClr val="bg1"/>
                </a:solidFill>
                <a:latin typeface="PP Neue Montreal" pitchFamily="2" charset="77"/>
              </a:endParaRPr>
            </a:p>
          </p:txBody>
        </p:sp>
        <p:grpSp>
          <p:nvGrpSpPr>
            <p:cNvPr id="34" name="Grupo 33">
              <a:extLst>
                <a:ext uri="{FF2B5EF4-FFF2-40B4-BE49-F238E27FC236}">
                  <a16:creationId xmlns:a16="http://schemas.microsoft.com/office/drawing/2014/main" id="{A28F3C59-22AD-CCF8-250F-5693C52D9D10}"/>
                </a:ext>
              </a:extLst>
            </p:cNvPr>
            <p:cNvGrpSpPr/>
            <p:nvPr/>
          </p:nvGrpSpPr>
          <p:grpSpPr>
            <a:xfrm>
              <a:off x="2653979" y="3871120"/>
              <a:ext cx="528896" cy="528896"/>
              <a:chOff x="2653979" y="3776399"/>
              <a:chExt cx="528896" cy="528896"/>
            </a:xfrm>
          </p:grpSpPr>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D</a:t>
                </a:r>
                <a:endParaRPr lang="ca-ES" sz="2400" noProof="0" dirty="0">
                  <a:solidFill>
                    <a:srgbClr val="0072C2"/>
                  </a:solidFill>
                  <a:latin typeface="PP Neue Montreal Book" pitchFamily="2" charset="77"/>
                  <a:ea typeface="PP Neue Montreal Book" pitchFamily="2" charset="77"/>
                </a:endParaRPr>
              </a:p>
            </p:txBody>
          </p:sp>
        </p:grpSp>
      </p:grpSp>
      <p:sp>
        <p:nvSpPr>
          <p:cNvPr id="6" name="CuadroTexto 5">
            <a:extLst>
              <a:ext uri="{FF2B5EF4-FFF2-40B4-BE49-F238E27FC236}">
                <a16:creationId xmlns:a16="http://schemas.microsoft.com/office/drawing/2014/main" id="{4B645F4D-2973-FA6F-3332-DCE137AEA350}"/>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50" name="CuadroTexto 49">
            <a:extLst>
              <a:ext uri="{FF2B5EF4-FFF2-40B4-BE49-F238E27FC236}">
                <a16:creationId xmlns:a16="http://schemas.microsoft.com/office/drawing/2014/main" id="{7896A16E-3F9C-BB09-D141-36C69E2921F1}"/>
              </a:ext>
            </a:extLst>
          </p:cNvPr>
          <p:cNvSpPr txBox="1"/>
          <p:nvPr/>
        </p:nvSpPr>
        <p:spPr>
          <a:xfrm>
            <a:off x="210020" y="4270192"/>
            <a:ext cx="1479080"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REPTE</a:t>
            </a:r>
          </a:p>
        </p:txBody>
      </p:sp>
      <p:sp>
        <p:nvSpPr>
          <p:cNvPr id="51" name="CuadroTexto 50">
            <a:extLst>
              <a:ext uri="{FF2B5EF4-FFF2-40B4-BE49-F238E27FC236}">
                <a16:creationId xmlns:a16="http://schemas.microsoft.com/office/drawing/2014/main" id="{49909629-337E-EBC2-E542-42FB2B3A55DD}"/>
              </a:ext>
            </a:extLst>
          </p:cNvPr>
          <p:cNvSpPr txBox="1"/>
          <p:nvPr/>
        </p:nvSpPr>
        <p:spPr>
          <a:xfrm>
            <a:off x="210020" y="4512243"/>
            <a:ext cx="1479080" cy="276999"/>
          </a:xfrm>
          <a:prstGeom prst="rect">
            <a:avLst/>
          </a:prstGeom>
          <a:noFill/>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INICIAL</a:t>
            </a:r>
          </a:p>
        </p:txBody>
      </p:sp>
      <p:pic>
        <p:nvPicPr>
          <p:cNvPr id="53" name="Imagen 52">
            <a:extLst>
              <a:ext uri="{FF2B5EF4-FFF2-40B4-BE49-F238E27FC236}">
                <a16:creationId xmlns:a16="http://schemas.microsoft.com/office/drawing/2014/main" id="{4EE5854A-CBD2-DAE4-26A0-6C5554D27DCE}"/>
              </a:ext>
            </a:extLst>
          </p:cNvPr>
          <p:cNvPicPr>
            <a:picLocks noChangeAspect="1"/>
          </p:cNvPicPr>
          <p:nvPr/>
        </p:nvPicPr>
        <p:blipFill>
          <a:blip r:embed="rId3"/>
          <a:srcRect/>
          <a:stretch/>
        </p:blipFill>
        <p:spPr>
          <a:xfrm>
            <a:off x="251121" y="3991418"/>
            <a:ext cx="283244" cy="288300"/>
          </a:xfrm>
          <a:prstGeom prst="rect">
            <a:avLst/>
          </a:prstGeom>
        </p:spPr>
      </p:pic>
      <p:pic>
        <p:nvPicPr>
          <p:cNvPr id="35" name="Imagen 34">
            <a:extLst>
              <a:ext uri="{FF2B5EF4-FFF2-40B4-BE49-F238E27FC236}">
                <a16:creationId xmlns:a16="http://schemas.microsoft.com/office/drawing/2014/main" id="{7114AE07-DA73-2F6D-AF69-8028DFA56882}"/>
              </a:ext>
            </a:extLst>
          </p:cNvPr>
          <p:cNvPicPr>
            <a:picLocks noChangeAspect="1"/>
          </p:cNvPicPr>
          <p:nvPr/>
        </p:nvPicPr>
        <p:blipFill rotWithShape="1">
          <a:blip r:embed="rId4"/>
          <a:srcRect l="13938" t="7519" r="-13938" b="16717"/>
          <a:stretch/>
        </p:blipFill>
        <p:spPr>
          <a:xfrm flipH="1">
            <a:off x="4761397" y="330686"/>
            <a:ext cx="4378932" cy="4813830"/>
          </a:xfrm>
          <a:prstGeom prst="rect">
            <a:avLst/>
          </a:prstGeom>
        </p:spPr>
      </p:pic>
      <p:grpSp>
        <p:nvGrpSpPr>
          <p:cNvPr id="5" name="Grupo 4">
            <a:extLst>
              <a:ext uri="{FF2B5EF4-FFF2-40B4-BE49-F238E27FC236}">
                <a16:creationId xmlns:a16="http://schemas.microsoft.com/office/drawing/2014/main" id="{4E95E45B-B654-9EFA-7728-635CDE405641}"/>
              </a:ext>
            </a:extLst>
          </p:cNvPr>
          <p:cNvGrpSpPr/>
          <p:nvPr/>
        </p:nvGrpSpPr>
        <p:grpSpPr>
          <a:xfrm>
            <a:off x="299056" y="365100"/>
            <a:ext cx="1299998" cy="447906"/>
            <a:chOff x="210020" y="376946"/>
            <a:chExt cx="4676942" cy="447906"/>
          </a:xfrm>
        </p:grpSpPr>
        <p:sp>
          <p:nvSpPr>
            <p:cNvPr id="11" name="CuadroTexto 10">
              <a:extLst>
                <a:ext uri="{FF2B5EF4-FFF2-40B4-BE49-F238E27FC236}">
                  <a16:creationId xmlns:a16="http://schemas.microsoft.com/office/drawing/2014/main" id="{1EB393E0-D777-D710-AD4F-8CCB922B6A73}"/>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5" name="CuadroTexto 14">
              <a:extLst>
                <a:ext uri="{FF2B5EF4-FFF2-40B4-BE49-F238E27FC236}">
                  <a16:creationId xmlns:a16="http://schemas.microsoft.com/office/drawing/2014/main" id="{FD36E48B-90DA-2443-3BC1-EA7B7D34AEF1}"/>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6" name="Grupo 15">
            <a:extLst>
              <a:ext uri="{FF2B5EF4-FFF2-40B4-BE49-F238E27FC236}">
                <a16:creationId xmlns:a16="http://schemas.microsoft.com/office/drawing/2014/main" id="{3DC9E535-DD18-2517-6EE5-AF00127D81A5}"/>
              </a:ext>
            </a:extLst>
          </p:cNvPr>
          <p:cNvGrpSpPr/>
          <p:nvPr/>
        </p:nvGrpSpPr>
        <p:grpSpPr>
          <a:xfrm>
            <a:off x="239547" y="884830"/>
            <a:ext cx="1367111" cy="1825396"/>
            <a:chOff x="239547" y="1370936"/>
            <a:chExt cx="1367111" cy="1825396"/>
          </a:xfrm>
        </p:grpSpPr>
        <p:sp>
          <p:nvSpPr>
            <p:cNvPr id="17" name="CuadroTexto 16">
              <a:hlinkClick r:id="rId5" action="ppaction://hlinksldjump"/>
              <a:extLst>
                <a:ext uri="{FF2B5EF4-FFF2-40B4-BE49-F238E27FC236}">
                  <a16:creationId xmlns:a16="http://schemas.microsoft.com/office/drawing/2014/main" id="{C5D46E9C-6F2B-3739-B2D0-6C57B4A981D5}"/>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INICIO</a:t>
              </a:r>
            </a:p>
          </p:txBody>
        </p:sp>
        <p:sp>
          <p:nvSpPr>
            <p:cNvPr id="18" name="CuadroTexto 17">
              <a:hlinkClick r:id="rId6" action="ppaction://hlinksldjump"/>
              <a:extLst>
                <a:ext uri="{FF2B5EF4-FFF2-40B4-BE49-F238E27FC236}">
                  <a16:creationId xmlns:a16="http://schemas.microsoft.com/office/drawing/2014/main" id="{4011D506-9E1E-65CC-2E4B-5AA31A226DD9}"/>
                </a:ext>
              </a:extLst>
            </p:cNvPr>
            <p:cNvSpPr txBox="1"/>
            <p:nvPr/>
          </p:nvSpPr>
          <p:spPr>
            <a:xfrm>
              <a:off x="239547" y="198212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ESTALVI I INVERSIÓ</a:t>
              </a:r>
            </a:p>
          </p:txBody>
        </p:sp>
        <p:sp>
          <p:nvSpPr>
            <p:cNvPr id="19" name="CuadroTexto 18">
              <a:hlinkClick r:id="rId7" action="ppaction://hlinksldjump"/>
              <a:extLst>
                <a:ext uri="{FF2B5EF4-FFF2-40B4-BE49-F238E27FC236}">
                  <a16:creationId xmlns:a16="http://schemas.microsoft.com/office/drawing/2014/main" id="{B56D06B6-62CE-A16C-AFCE-4A9E87862255}"/>
                </a:ext>
              </a:extLst>
            </p:cNvPr>
            <p:cNvSpPr txBox="1"/>
            <p:nvPr/>
          </p:nvSpPr>
          <p:spPr>
            <a:xfrm>
              <a:off x="239547" y="2255925"/>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21" name="CuadroTexto 20">
              <a:hlinkClick r:id="rId8" action="ppaction://hlinksldjump"/>
              <a:extLst>
                <a:ext uri="{FF2B5EF4-FFF2-40B4-BE49-F238E27FC236}">
                  <a16:creationId xmlns:a16="http://schemas.microsoft.com/office/drawing/2014/main" id="{04EFCBBA-BAF8-6367-8210-A30476BF2FA0}"/>
                </a:ext>
              </a:extLst>
            </p:cNvPr>
            <p:cNvSpPr txBox="1"/>
            <p:nvPr/>
          </p:nvSpPr>
          <p:spPr>
            <a:xfrm>
              <a:off x="239547" y="2534894"/>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2" name="CuadroTexto 21">
              <a:hlinkClick r:id="rId9" action="ppaction://hlinksldjump"/>
              <a:extLst>
                <a:ext uri="{FF2B5EF4-FFF2-40B4-BE49-F238E27FC236}">
                  <a16:creationId xmlns:a16="http://schemas.microsoft.com/office/drawing/2014/main" id="{BF13F9F2-E74D-D77A-0286-753C1F6CF5E4}"/>
                </a:ext>
              </a:extLst>
            </p:cNvPr>
            <p:cNvSpPr txBox="1"/>
            <p:nvPr/>
          </p:nvSpPr>
          <p:spPr>
            <a:xfrm>
              <a:off x="239547" y="290487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3" name="Conector recto 22">
              <a:extLst>
                <a:ext uri="{FF2B5EF4-FFF2-40B4-BE49-F238E27FC236}">
                  <a16:creationId xmlns:a16="http://schemas.microsoft.com/office/drawing/2014/main" id="{22CC655C-D7F6-0365-D6E9-F7E3A9A8459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B53DFDDD-DE47-9CBF-D216-80C9C09E9A62}"/>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02ED954B-C7DD-FC74-E1E3-5BB580CA94B3}"/>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5A211A0-C653-D450-63B9-788FA013B982}"/>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141B4C3B-0B72-5A0F-C9B7-B5769E287020}"/>
                </a:ext>
              </a:extLst>
            </p:cNvPr>
            <p:cNvCxnSpPr/>
            <p:nvPr/>
          </p:nvCxnSpPr>
          <p:spPr>
            <a:xfrm>
              <a:off x="325464" y="292010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283344B-9C91-4144-3707-8CD93A3AEE00}"/>
                </a:ext>
              </a:extLst>
            </p:cNvPr>
            <p:cNvCxnSpPr/>
            <p:nvPr/>
          </p:nvCxnSpPr>
          <p:spPr>
            <a:xfrm>
              <a:off x="325464" y="319633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CuadroTexto 56">
              <a:hlinkClick r:id="rId5" action="ppaction://hlinksldjump"/>
              <a:extLst>
                <a:ext uri="{FF2B5EF4-FFF2-40B4-BE49-F238E27FC236}">
                  <a16:creationId xmlns:a16="http://schemas.microsoft.com/office/drawing/2014/main" id="{6226C497-C464-55CE-D75A-EFC9740DAB44}"/>
                </a:ext>
              </a:extLst>
            </p:cNvPr>
            <p:cNvSpPr txBox="1"/>
            <p:nvPr/>
          </p:nvSpPr>
          <p:spPr>
            <a:xfrm>
              <a:off x="239547" y="1547148"/>
              <a:ext cx="993941" cy="307777"/>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Repte inicial</a:t>
              </a:r>
            </a:p>
            <a:p>
              <a:r>
                <a:rPr lang="ca-ES" sz="700" noProof="0" dirty="0">
                  <a:solidFill>
                    <a:schemeClr val="bg1"/>
                  </a:solidFill>
                  <a:latin typeface="PP Neue Montreal Book" pitchFamily="2" charset="77"/>
                  <a:ea typeface="PP Neue Montreal Book" pitchFamily="2" charset="77"/>
                </a:rPr>
                <a:t>Comencem?</a:t>
              </a:r>
            </a:p>
          </p:txBody>
        </p:sp>
        <p:sp>
          <p:nvSpPr>
            <p:cNvPr id="58" name="Elipse 57">
              <a:extLst>
                <a:ext uri="{FF2B5EF4-FFF2-40B4-BE49-F238E27FC236}">
                  <a16:creationId xmlns:a16="http://schemas.microsoft.com/office/drawing/2014/main" id="{23E2CE8B-E70B-99B8-4C7B-4F169A41871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grpSp>
    </p:spTree>
    <p:extLst>
      <p:ext uri="{BB962C8B-B14F-4D97-AF65-F5344CB8AC3E}">
        <p14:creationId xmlns:p14="http://schemas.microsoft.com/office/powerpoint/2010/main" val="4217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9183C215-B2CC-B8E5-DD15-9E29166A4AD6}"/>
              </a:ext>
            </a:extLst>
          </p:cNvPr>
          <p:cNvSpPr/>
          <p:nvPr/>
        </p:nvSpPr>
        <p:spPr>
          <a:xfrm>
            <a:off x="2460052"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48" name="Rectángulo redondeado 47">
            <a:extLst>
              <a:ext uri="{FF2B5EF4-FFF2-40B4-BE49-F238E27FC236}">
                <a16:creationId xmlns:a16="http://schemas.microsoft.com/office/drawing/2014/main" id="{1851BAF8-2F73-21B6-262F-2EBCB7665604}"/>
              </a:ext>
            </a:extLst>
          </p:cNvPr>
          <p:cNvSpPr/>
          <p:nvPr/>
        </p:nvSpPr>
        <p:spPr>
          <a:xfrm>
            <a:off x="5600491"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49" name="Rectángulo redondeado 48">
            <a:extLst>
              <a:ext uri="{FF2B5EF4-FFF2-40B4-BE49-F238E27FC236}">
                <a16:creationId xmlns:a16="http://schemas.microsoft.com/office/drawing/2014/main" id="{EB0D8A90-E2B9-F719-47D5-9F7E406C8E2A}"/>
              </a:ext>
            </a:extLst>
          </p:cNvPr>
          <p:cNvSpPr/>
          <p:nvPr/>
        </p:nvSpPr>
        <p:spPr>
          <a:xfrm>
            <a:off x="2460052"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50" name="Rectángulo redondeado 49">
            <a:extLst>
              <a:ext uri="{FF2B5EF4-FFF2-40B4-BE49-F238E27FC236}">
                <a16:creationId xmlns:a16="http://schemas.microsoft.com/office/drawing/2014/main" id="{140B8FB4-C40C-DCFB-116D-CF970CA82D14}"/>
              </a:ext>
            </a:extLst>
          </p:cNvPr>
          <p:cNvSpPr/>
          <p:nvPr/>
        </p:nvSpPr>
        <p:spPr>
          <a:xfrm>
            <a:off x="5600491"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2" name="CuadroTexto 1">
            <a:extLst>
              <a:ext uri="{FF2B5EF4-FFF2-40B4-BE49-F238E27FC236}">
                <a16:creationId xmlns:a16="http://schemas.microsoft.com/office/drawing/2014/main" id="{2777A289-E836-98EE-C868-56F0FB442B9B}"/>
              </a:ext>
            </a:extLst>
          </p:cNvPr>
          <p:cNvSpPr txBox="1"/>
          <p:nvPr/>
        </p:nvSpPr>
        <p:spPr>
          <a:xfrm>
            <a:off x="5890228" y="908336"/>
            <a:ext cx="2225072"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el que hem après</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2998583" y="130640"/>
            <a:ext cx="449511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Resumint</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543696" y="1776539"/>
            <a:ext cx="2831633" cy="307777"/>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Estalvi VS Inversió</a:t>
            </a:r>
          </a:p>
        </p:txBody>
      </p:sp>
      <p:sp>
        <p:nvSpPr>
          <p:cNvPr id="3" name="CuadroTexto 2">
            <a:extLst>
              <a:ext uri="{FF2B5EF4-FFF2-40B4-BE49-F238E27FC236}">
                <a16:creationId xmlns:a16="http://schemas.microsoft.com/office/drawing/2014/main" id="{004958A9-4C8E-BE52-479D-653BF395C9DB}"/>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23" name="CuadroTexto 22">
            <a:extLst>
              <a:ext uri="{FF2B5EF4-FFF2-40B4-BE49-F238E27FC236}">
                <a16:creationId xmlns:a16="http://schemas.microsoft.com/office/drawing/2014/main" id="{DB01484E-38D7-9EE1-4A86-25A586FD7041}"/>
              </a:ext>
            </a:extLst>
          </p:cNvPr>
          <p:cNvSpPr txBox="1"/>
          <p:nvPr/>
        </p:nvSpPr>
        <p:spPr>
          <a:xfrm>
            <a:off x="210020" y="4495617"/>
            <a:ext cx="2273536"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CONCLUSIONS</a:t>
            </a:r>
          </a:p>
        </p:txBody>
      </p:sp>
      <p:pic>
        <p:nvPicPr>
          <p:cNvPr id="25" name="Imagen 24">
            <a:extLst>
              <a:ext uri="{FF2B5EF4-FFF2-40B4-BE49-F238E27FC236}">
                <a16:creationId xmlns:a16="http://schemas.microsoft.com/office/drawing/2014/main" id="{BD9E725C-6BFB-2C0A-3152-4DA5C4BB1D03}"/>
              </a:ext>
            </a:extLst>
          </p:cNvPr>
          <p:cNvPicPr>
            <a:picLocks noChangeAspect="1"/>
          </p:cNvPicPr>
          <p:nvPr/>
        </p:nvPicPr>
        <p:blipFill>
          <a:blip r:embed="rId3"/>
          <a:srcRect/>
          <a:stretch/>
        </p:blipFill>
        <p:spPr>
          <a:xfrm>
            <a:off x="351783" y="4217116"/>
            <a:ext cx="206098" cy="264344"/>
          </a:xfrm>
          <a:prstGeom prst="rect">
            <a:avLst/>
          </a:prstGeom>
        </p:spPr>
      </p:pic>
      <p:sp>
        <p:nvSpPr>
          <p:cNvPr id="55" name="CuadroTexto 54">
            <a:extLst>
              <a:ext uri="{FF2B5EF4-FFF2-40B4-BE49-F238E27FC236}">
                <a16:creationId xmlns:a16="http://schemas.microsoft.com/office/drawing/2014/main" id="{A209387C-1D39-D32B-B5F4-9F39CEA64F2B}"/>
              </a:ext>
            </a:extLst>
          </p:cNvPr>
          <p:cNvSpPr txBox="1"/>
          <p:nvPr/>
        </p:nvSpPr>
        <p:spPr>
          <a:xfrm>
            <a:off x="2543696" y="2091783"/>
            <a:ext cx="2831633" cy="861774"/>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L'estalvi és la part dels ingressos que no es gasta, mentre que la inversió implica posar aquest estalvi a “treballar” per obtenir una rendibilitat que comporta riscos.</a:t>
            </a:r>
          </a:p>
          <a:p>
            <a:pPr algn="ctr"/>
            <a:endParaRPr lang="ca-ES" sz="1000" noProof="0" dirty="0">
              <a:latin typeface="PP Neue Montreal Book" pitchFamily="2" charset="77"/>
              <a:ea typeface="PP Neue Montreal Book" pitchFamily="2" charset="77"/>
            </a:endParaRPr>
          </a:p>
        </p:txBody>
      </p:sp>
      <p:grpSp>
        <p:nvGrpSpPr>
          <p:cNvPr id="19" name="Grupo 18">
            <a:extLst>
              <a:ext uri="{FF2B5EF4-FFF2-40B4-BE49-F238E27FC236}">
                <a16:creationId xmlns:a16="http://schemas.microsoft.com/office/drawing/2014/main" id="{F4774C7A-F0D9-1F96-2EEB-40005C90BA67}"/>
              </a:ext>
            </a:extLst>
          </p:cNvPr>
          <p:cNvGrpSpPr>
            <a:grpSpLocks noChangeAspect="1"/>
          </p:cNvGrpSpPr>
          <p:nvPr/>
        </p:nvGrpSpPr>
        <p:grpSpPr>
          <a:xfrm>
            <a:off x="3815717" y="1359522"/>
            <a:ext cx="432000" cy="431999"/>
            <a:chOff x="2653979" y="1206515"/>
            <a:chExt cx="528896" cy="528896"/>
          </a:xfrm>
        </p:grpSpPr>
        <p:sp>
          <p:nvSpPr>
            <p:cNvPr id="20" name="Elipse 19">
              <a:extLst>
                <a:ext uri="{FF2B5EF4-FFF2-40B4-BE49-F238E27FC236}">
                  <a16:creationId xmlns:a16="http://schemas.microsoft.com/office/drawing/2014/main" id="{D3FED7E5-C4D3-4E73-EF7B-1652F220885F}"/>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7" name="CuadroTexto 26">
              <a:extLst>
                <a:ext uri="{FF2B5EF4-FFF2-40B4-BE49-F238E27FC236}">
                  <a16:creationId xmlns:a16="http://schemas.microsoft.com/office/drawing/2014/main" id="{024EF001-85B1-4F2C-349B-7CE2155DCFE0}"/>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ca-ES" sz="1800" b="1" noProof="0" dirty="0">
                  <a:solidFill>
                    <a:srgbClr val="0072C2"/>
                  </a:solidFill>
                  <a:latin typeface="PP Neue Montreal" pitchFamily="2" charset="77"/>
                  <a:ea typeface="PP Neue Montreal" pitchFamily="2" charset="77"/>
                </a:rPr>
                <a:t>1</a:t>
              </a:r>
              <a:endParaRPr lang="ca-ES" sz="1800" noProof="0" dirty="0">
                <a:solidFill>
                  <a:srgbClr val="0072C2"/>
                </a:solidFill>
                <a:latin typeface="PP Neue Montreal Book" pitchFamily="2" charset="77"/>
                <a:ea typeface="PP Neue Montreal Book" pitchFamily="2" charset="77"/>
              </a:endParaRPr>
            </a:p>
          </p:txBody>
        </p:sp>
      </p:grpSp>
      <p:sp>
        <p:nvSpPr>
          <p:cNvPr id="28" name="CuadroTexto 27">
            <a:extLst>
              <a:ext uri="{FF2B5EF4-FFF2-40B4-BE49-F238E27FC236}">
                <a16:creationId xmlns:a16="http://schemas.microsoft.com/office/drawing/2014/main" id="{C81DFE7E-9980-8254-F2A0-A4517A9EEBC4}"/>
              </a:ext>
            </a:extLst>
          </p:cNvPr>
          <p:cNvSpPr txBox="1"/>
          <p:nvPr/>
        </p:nvSpPr>
        <p:spPr>
          <a:xfrm>
            <a:off x="5631670" y="1776539"/>
            <a:ext cx="2831633" cy="320985"/>
          </a:xfrm>
          <a:prstGeom prst="rect">
            <a:avLst/>
          </a:prstGeom>
          <a:noFill/>
          <a:effectLst/>
        </p:spPr>
        <p:txBody>
          <a:bodyPr wrap="square" rtlCol="0">
            <a:spAutoFit/>
          </a:bodyPr>
          <a:lstStyle/>
          <a:p>
            <a:pPr algn="ctr">
              <a:lnSpc>
                <a:spcPts val="1900"/>
              </a:lnSpc>
            </a:pPr>
            <a:r>
              <a:rPr lang="ca-ES" sz="1400" b="1" noProof="0" dirty="0">
                <a:latin typeface="PP Neue Montreal" pitchFamily="2" charset="77"/>
                <a:ea typeface="PP Neue Montreal" pitchFamily="2" charset="77"/>
              </a:rPr>
              <a:t>Perfil de risc</a:t>
            </a:r>
          </a:p>
        </p:txBody>
      </p:sp>
      <p:sp>
        <p:nvSpPr>
          <p:cNvPr id="29" name="CuadroTexto 28">
            <a:extLst>
              <a:ext uri="{FF2B5EF4-FFF2-40B4-BE49-F238E27FC236}">
                <a16:creationId xmlns:a16="http://schemas.microsoft.com/office/drawing/2014/main" id="{26CDA821-E04B-4D1D-3030-A64EB10FC401}"/>
              </a:ext>
            </a:extLst>
          </p:cNvPr>
          <p:cNvSpPr txBox="1"/>
          <p:nvPr/>
        </p:nvSpPr>
        <p:spPr>
          <a:xfrm>
            <a:off x="5631670" y="2078663"/>
            <a:ext cx="2831633" cy="707886"/>
          </a:xfrm>
          <a:prstGeom prst="rect">
            <a:avLst/>
          </a:prstGeom>
          <a:noFill/>
          <a:effectLst/>
        </p:spPr>
        <p:txBody>
          <a:bodyPr wrap="square" rtlCol="0">
            <a:spAutoFit/>
          </a:bodyPr>
          <a:lstStyle/>
          <a:p>
            <a:pPr algn="ctr"/>
            <a:r>
              <a:rPr lang="es-ES" sz="1000" noProof="0" dirty="0">
                <a:latin typeface="PP Neue Montreal Book" pitchFamily="2" charset="77"/>
                <a:ea typeface="PP Neue Montreal Book" pitchFamily="2" charset="77"/>
              </a:rPr>
              <a:t>Determinar el perfil de </a:t>
            </a:r>
            <a:r>
              <a:rPr lang="es-ES" sz="1000" noProof="0" dirty="0" err="1">
                <a:latin typeface="PP Neue Montreal Book" pitchFamily="2" charset="77"/>
                <a:ea typeface="PP Neue Montreal Book" pitchFamily="2" charset="77"/>
              </a:rPr>
              <a:t>risc</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és</a:t>
            </a:r>
            <a:r>
              <a:rPr lang="es-ES" sz="1000" noProof="0" dirty="0">
                <a:latin typeface="PP Neue Montreal Book" pitchFamily="2" charset="77"/>
                <a:ea typeface="PP Neue Montreal Book" pitchFamily="2" charset="77"/>
              </a:rPr>
              <a:t> el </a:t>
            </a:r>
            <a:r>
              <a:rPr lang="es-ES" sz="1000" noProof="0" dirty="0" err="1">
                <a:latin typeface="PP Neue Montreal Book" pitchFamily="2" charset="77"/>
                <a:ea typeface="PP Neue Montreal Book" pitchFamily="2" charset="77"/>
              </a:rPr>
              <a:t>punt</a:t>
            </a:r>
            <a:r>
              <a:rPr lang="es-ES" sz="1000" noProof="0" dirty="0">
                <a:latin typeface="PP Neue Montreal Book" pitchFamily="2" charset="77"/>
                <a:ea typeface="PP Neue Montreal Book" pitchFamily="2" charset="77"/>
              </a:rPr>
              <a:t> de partida </a:t>
            </a:r>
            <a:r>
              <a:rPr lang="es-ES" sz="1000" noProof="0" dirty="0" err="1">
                <a:latin typeface="PP Neue Montreal Book" pitchFamily="2" charset="77"/>
                <a:ea typeface="PP Neue Montreal Book" pitchFamily="2" charset="77"/>
              </a:rPr>
              <a:t>pel</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qual</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qualsevol</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estalviador</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hauria</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d’iniciar</a:t>
            </a:r>
            <a:r>
              <a:rPr lang="es-ES" sz="1000" noProof="0" dirty="0">
                <a:latin typeface="PP Neue Montreal Book" pitchFamily="2" charset="77"/>
                <a:ea typeface="PP Neue Montreal Book" pitchFamily="2" charset="77"/>
              </a:rPr>
              <a:t> un </a:t>
            </a:r>
            <a:r>
              <a:rPr lang="es-ES" sz="1000" noProof="0" dirty="0" err="1">
                <a:latin typeface="PP Neue Montreal Book" pitchFamily="2" charset="77"/>
                <a:ea typeface="PP Neue Montreal Book" pitchFamily="2" charset="77"/>
              </a:rPr>
              <a:t>procés</a:t>
            </a:r>
            <a:r>
              <a:rPr lang="es-ES" sz="1000" noProof="0" dirty="0">
                <a:latin typeface="PP Neue Montreal Book" pitchFamily="2" charset="77"/>
                <a:ea typeface="PP Neue Montreal Book" pitchFamily="2" charset="77"/>
              </a:rPr>
              <a:t> </a:t>
            </a:r>
            <a:r>
              <a:rPr lang="es-ES" sz="1000" noProof="0" dirty="0" err="1">
                <a:latin typeface="PP Neue Montreal Book" pitchFamily="2" charset="77"/>
                <a:ea typeface="PP Neue Montreal Book" pitchFamily="2" charset="77"/>
              </a:rPr>
              <a:t>d’inversió</a:t>
            </a:r>
            <a:endParaRPr lang="es-ES" sz="1000" noProof="0" dirty="0">
              <a:latin typeface="PP Neue Montreal Book" pitchFamily="2" charset="77"/>
              <a:ea typeface="PP Neue Montreal Book" pitchFamily="2" charset="77"/>
            </a:endParaRPr>
          </a:p>
          <a:p>
            <a:pPr algn="ctr"/>
            <a:endParaRPr lang="ca-ES" sz="1000" noProof="0" dirty="0">
              <a:latin typeface="PP Neue Montreal Book" pitchFamily="2" charset="77"/>
              <a:ea typeface="PP Neue Montreal Book" pitchFamily="2" charset="77"/>
            </a:endParaRPr>
          </a:p>
        </p:txBody>
      </p:sp>
      <p:grpSp>
        <p:nvGrpSpPr>
          <p:cNvPr id="30" name="Grupo 29">
            <a:extLst>
              <a:ext uri="{FF2B5EF4-FFF2-40B4-BE49-F238E27FC236}">
                <a16:creationId xmlns:a16="http://schemas.microsoft.com/office/drawing/2014/main" id="{5081AE8F-7E2D-20E7-9996-0D1695BAEF37}"/>
              </a:ext>
            </a:extLst>
          </p:cNvPr>
          <p:cNvGrpSpPr>
            <a:grpSpLocks noChangeAspect="1"/>
          </p:cNvGrpSpPr>
          <p:nvPr/>
        </p:nvGrpSpPr>
        <p:grpSpPr>
          <a:xfrm>
            <a:off x="6903691" y="1359522"/>
            <a:ext cx="432000" cy="431999"/>
            <a:chOff x="2653979" y="1206515"/>
            <a:chExt cx="528896" cy="528896"/>
          </a:xfrm>
        </p:grpSpPr>
        <p:sp>
          <p:nvSpPr>
            <p:cNvPr id="31" name="Elipse 30">
              <a:extLst>
                <a:ext uri="{FF2B5EF4-FFF2-40B4-BE49-F238E27FC236}">
                  <a16:creationId xmlns:a16="http://schemas.microsoft.com/office/drawing/2014/main" id="{1E9011B0-F2C5-6FC1-848F-C78CEDCD306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4" name="CuadroTexto 33">
              <a:extLst>
                <a:ext uri="{FF2B5EF4-FFF2-40B4-BE49-F238E27FC236}">
                  <a16:creationId xmlns:a16="http://schemas.microsoft.com/office/drawing/2014/main" id="{1ABA1607-69A0-18F7-D473-20ADE43E538D}"/>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ca-ES" sz="1800" b="1" noProof="0" dirty="0">
                  <a:solidFill>
                    <a:srgbClr val="0072C2"/>
                  </a:solidFill>
                  <a:latin typeface="PP Neue Montreal" pitchFamily="2" charset="77"/>
                  <a:ea typeface="PP Neue Montreal" pitchFamily="2" charset="77"/>
                </a:rPr>
                <a:t>2</a:t>
              </a:r>
              <a:endParaRPr lang="ca-ES" sz="1800" noProof="0" dirty="0">
                <a:solidFill>
                  <a:srgbClr val="0072C2"/>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33912CF0-AE4E-5C3E-7140-AD7056A7B3CD}"/>
              </a:ext>
            </a:extLst>
          </p:cNvPr>
          <p:cNvSpPr txBox="1"/>
          <p:nvPr/>
        </p:nvSpPr>
        <p:spPr>
          <a:xfrm>
            <a:off x="2543696" y="3473383"/>
            <a:ext cx="2831633" cy="303225"/>
          </a:xfrm>
          <a:prstGeom prst="rect">
            <a:avLst/>
          </a:prstGeom>
          <a:noFill/>
          <a:effectLst/>
        </p:spPr>
        <p:txBody>
          <a:bodyPr wrap="square" rtlCol="0">
            <a:spAutoFit/>
          </a:bodyPr>
          <a:lstStyle/>
          <a:p>
            <a:pPr algn="ctr">
              <a:lnSpc>
                <a:spcPts val="1700"/>
              </a:lnSpc>
            </a:pPr>
            <a:r>
              <a:rPr lang="ca-ES" sz="1400" b="1" noProof="0" dirty="0">
                <a:latin typeface="PP Neue Montreal" pitchFamily="2" charset="77"/>
                <a:ea typeface="PP Neue Montreal" pitchFamily="2" charset="77"/>
              </a:rPr>
              <a:t>Finances socialment responsables</a:t>
            </a:r>
          </a:p>
        </p:txBody>
      </p:sp>
      <p:sp>
        <p:nvSpPr>
          <p:cNvPr id="38" name="CuadroTexto 37">
            <a:extLst>
              <a:ext uri="{FF2B5EF4-FFF2-40B4-BE49-F238E27FC236}">
                <a16:creationId xmlns:a16="http://schemas.microsoft.com/office/drawing/2014/main" id="{F194129F-4B93-666E-47D1-D494FB45D8A6}"/>
              </a:ext>
            </a:extLst>
          </p:cNvPr>
          <p:cNvSpPr txBox="1"/>
          <p:nvPr/>
        </p:nvSpPr>
        <p:spPr>
          <a:xfrm>
            <a:off x="2543696" y="3745442"/>
            <a:ext cx="2831633" cy="707886"/>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La inversió socialment responsable combina la rendibilitat financera amb criteris ètics, socials i mediambientals.</a:t>
            </a:r>
          </a:p>
          <a:p>
            <a:pPr algn="ctr"/>
            <a:endParaRPr lang="ca-ES" sz="1000" noProof="0" dirty="0">
              <a:latin typeface="PP Neue Montreal Book" pitchFamily="2" charset="77"/>
              <a:ea typeface="PP Neue Montreal Book" pitchFamily="2" charset="77"/>
            </a:endParaRPr>
          </a:p>
        </p:txBody>
      </p:sp>
      <p:grpSp>
        <p:nvGrpSpPr>
          <p:cNvPr id="39" name="Grupo 38">
            <a:extLst>
              <a:ext uri="{FF2B5EF4-FFF2-40B4-BE49-F238E27FC236}">
                <a16:creationId xmlns:a16="http://schemas.microsoft.com/office/drawing/2014/main" id="{F751AC94-1233-B83A-364D-F09CA7D61473}"/>
              </a:ext>
            </a:extLst>
          </p:cNvPr>
          <p:cNvGrpSpPr>
            <a:grpSpLocks noChangeAspect="1"/>
          </p:cNvGrpSpPr>
          <p:nvPr/>
        </p:nvGrpSpPr>
        <p:grpSpPr>
          <a:xfrm>
            <a:off x="3815717" y="2993450"/>
            <a:ext cx="432000" cy="431999"/>
            <a:chOff x="2653979" y="1206515"/>
            <a:chExt cx="528896" cy="528896"/>
          </a:xfrm>
        </p:grpSpPr>
        <p:sp>
          <p:nvSpPr>
            <p:cNvPr id="40" name="Elipse 39">
              <a:extLst>
                <a:ext uri="{FF2B5EF4-FFF2-40B4-BE49-F238E27FC236}">
                  <a16:creationId xmlns:a16="http://schemas.microsoft.com/office/drawing/2014/main" id="{B4AE2536-C2AB-7422-F0E7-EFBBF1CBF9C3}"/>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1" name="CuadroTexto 40">
              <a:extLst>
                <a:ext uri="{FF2B5EF4-FFF2-40B4-BE49-F238E27FC236}">
                  <a16:creationId xmlns:a16="http://schemas.microsoft.com/office/drawing/2014/main" id="{4BFD2502-EA71-99E4-DCAB-3BB81816B034}"/>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ca-ES" sz="1800" b="1" noProof="0" dirty="0">
                  <a:solidFill>
                    <a:srgbClr val="0072C2"/>
                  </a:solidFill>
                  <a:latin typeface="PP Neue Montreal" pitchFamily="2" charset="77"/>
                  <a:ea typeface="PP Neue Montreal" pitchFamily="2" charset="77"/>
                </a:rPr>
                <a:t>3</a:t>
              </a:r>
              <a:endParaRPr lang="ca-ES" sz="1800" noProof="0" dirty="0">
                <a:solidFill>
                  <a:srgbClr val="0072C2"/>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B434CD19-7522-B6A7-A809-DB0A4FEFC49D}"/>
              </a:ext>
            </a:extLst>
          </p:cNvPr>
          <p:cNvSpPr txBox="1"/>
          <p:nvPr/>
        </p:nvSpPr>
        <p:spPr>
          <a:xfrm>
            <a:off x="5631670" y="3456475"/>
            <a:ext cx="2831633" cy="322461"/>
          </a:xfrm>
          <a:prstGeom prst="rect">
            <a:avLst/>
          </a:prstGeom>
          <a:noFill/>
          <a:effectLst/>
        </p:spPr>
        <p:txBody>
          <a:bodyPr wrap="square" rtlCol="0">
            <a:spAutoFit/>
          </a:bodyPr>
          <a:lstStyle/>
          <a:p>
            <a:pPr algn="ctr">
              <a:lnSpc>
                <a:spcPts val="1900"/>
              </a:lnSpc>
            </a:pPr>
            <a:r>
              <a:rPr lang="ca-ES" sz="1400" b="1" noProof="0" dirty="0">
                <a:latin typeface="PP Neue Montreal" pitchFamily="2" charset="77"/>
                <a:ea typeface="PP Neue Montreal" pitchFamily="2" charset="77"/>
              </a:rPr>
              <a:t>Binomi risc-rendibilitat</a:t>
            </a:r>
          </a:p>
        </p:txBody>
      </p:sp>
      <p:sp>
        <p:nvSpPr>
          <p:cNvPr id="43" name="CuadroTexto 42">
            <a:extLst>
              <a:ext uri="{FF2B5EF4-FFF2-40B4-BE49-F238E27FC236}">
                <a16:creationId xmlns:a16="http://schemas.microsoft.com/office/drawing/2014/main" id="{DB519D5F-B8CA-92D9-D5C1-E66182D5133A}"/>
              </a:ext>
            </a:extLst>
          </p:cNvPr>
          <p:cNvSpPr txBox="1"/>
          <p:nvPr/>
        </p:nvSpPr>
        <p:spPr>
          <a:xfrm>
            <a:off x="5631670" y="3710067"/>
            <a:ext cx="2831633" cy="861774"/>
          </a:xfrm>
          <a:prstGeom prst="rect">
            <a:avLst/>
          </a:prstGeom>
          <a:noFill/>
          <a:effectLst/>
        </p:spPr>
        <p:txBody>
          <a:bodyPr wrap="square" rtlCol="0">
            <a:spAutoFit/>
          </a:bodyPr>
          <a:lstStyle/>
          <a:p>
            <a:pPr algn="ctr"/>
            <a:r>
              <a:rPr lang="ca-ES" sz="1000" noProof="0" dirty="0">
                <a:latin typeface="PP Neue Montreal Book" pitchFamily="2" charset="77"/>
                <a:ea typeface="PP Neue Montreal Book" pitchFamily="2" charset="77"/>
              </a:rPr>
              <a:t>No hi ha inversió sense risc. Com més gran és el risc, més gran hauria de ser la rendibilitat potencial. Els inversors han d'equilibrar aquest binomi segons la capacitat d'assumir pèrdues.</a:t>
            </a:r>
          </a:p>
          <a:p>
            <a:pPr algn="ctr"/>
            <a:endParaRPr lang="ca-ES" sz="1000" noProof="0" dirty="0">
              <a:latin typeface="PP Neue Montreal Book" pitchFamily="2" charset="77"/>
              <a:ea typeface="PP Neue Montreal Book" pitchFamily="2" charset="77"/>
            </a:endParaRPr>
          </a:p>
        </p:txBody>
      </p:sp>
      <p:grpSp>
        <p:nvGrpSpPr>
          <p:cNvPr id="44" name="Grupo 43">
            <a:extLst>
              <a:ext uri="{FF2B5EF4-FFF2-40B4-BE49-F238E27FC236}">
                <a16:creationId xmlns:a16="http://schemas.microsoft.com/office/drawing/2014/main" id="{A1FD01A2-4AE0-ED6D-3A2C-EFEBC5380097}"/>
              </a:ext>
            </a:extLst>
          </p:cNvPr>
          <p:cNvGrpSpPr>
            <a:grpSpLocks noChangeAspect="1"/>
          </p:cNvGrpSpPr>
          <p:nvPr/>
        </p:nvGrpSpPr>
        <p:grpSpPr>
          <a:xfrm>
            <a:off x="6903691" y="2993450"/>
            <a:ext cx="432000" cy="431999"/>
            <a:chOff x="2653979" y="1206515"/>
            <a:chExt cx="528896" cy="528896"/>
          </a:xfrm>
        </p:grpSpPr>
        <p:sp>
          <p:nvSpPr>
            <p:cNvPr id="45" name="Elipse 44">
              <a:extLst>
                <a:ext uri="{FF2B5EF4-FFF2-40B4-BE49-F238E27FC236}">
                  <a16:creationId xmlns:a16="http://schemas.microsoft.com/office/drawing/2014/main" id="{19116625-B6E5-97C2-7747-0F29576066F6}"/>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6" name="CuadroTexto 45">
              <a:extLst>
                <a:ext uri="{FF2B5EF4-FFF2-40B4-BE49-F238E27FC236}">
                  <a16:creationId xmlns:a16="http://schemas.microsoft.com/office/drawing/2014/main" id="{9AF6E7B7-3132-6D8E-46BB-2270859FBE13}"/>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ca-ES" sz="1800" b="1" noProof="0" dirty="0">
                  <a:solidFill>
                    <a:srgbClr val="0072C2"/>
                  </a:solidFill>
                  <a:latin typeface="PP Neue Montreal" pitchFamily="2" charset="77"/>
                  <a:ea typeface="PP Neue Montreal" pitchFamily="2" charset="77"/>
                </a:rPr>
                <a:t>4</a:t>
              </a:r>
              <a:endParaRPr lang="ca-ES" sz="1800" noProof="0" dirty="0">
                <a:solidFill>
                  <a:srgbClr val="0072C2"/>
                </a:solidFill>
                <a:latin typeface="PP Neue Montreal Book" pitchFamily="2" charset="77"/>
                <a:ea typeface="PP Neue Montreal Book" pitchFamily="2" charset="77"/>
              </a:endParaRPr>
            </a:p>
          </p:txBody>
        </p:sp>
      </p:grpSp>
      <p:grpSp>
        <p:nvGrpSpPr>
          <p:cNvPr id="4" name="Grupo 3">
            <a:extLst>
              <a:ext uri="{FF2B5EF4-FFF2-40B4-BE49-F238E27FC236}">
                <a16:creationId xmlns:a16="http://schemas.microsoft.com/office/drawing/2014/main" id="{73F69DBA-E32C-CA57-3A44-CA9C32AD878A}"/>
              </a:ext>
            </a:extLst>
          </p:cNvPr>
          <p:cNvGrpSpPr/>
          <p:nvPr/>
        </p:nvGrpSpPr>
        <p:grpSpPr>
          <a:xfrm>
            <a:off x="299056" y="365100"/>
            <a:ext cx="1299998" cy="447906"/>
            <a:chOff x="210020" y="376946"/>
            <a:chExt cx="4676942" cy="447906"/>
          </a:xfrm>
        </p:grpSpPr>
        <p:sp>
          <p:nvSpPr>
            <p:cNvPr id="5" name="CuadroTexto 4">
              <a:extLst>
                <a:ext uri="{FF2B5EF4-FFF2-40B4-BE49-F238E27FC236}">
                  <a16:creationId xmlns:a16="http://schemas.microsoft.com/office/drawing/2014/main" id="{F6730C64-F7CD-2EAC-C91F-07FEEF5AB3B5}"/>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6" name="CuadroTexto 5">
              <a:extLst>
                <a:ext uri="{FF2B5EF4-FFF2-40B4-BE49-F238E27FC236}">
                  <a16:creationId xmlns:a16="http://schemas.microsoft.com/office/drawing/2014/main" id="{A77E38C2-99FA-7160-DA72-24EE4C383BED}"/>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7" name="Grupo 6">
            <a:extLst>
              <a:ext uri="{FF2B5EF4-FFF2-40B4-BE49-F238E27FC236}">
                <a16:creationId xmlns:a16="http://schemas.microsoft.com/office/drawing/2014/main" id="{AD80AA6F-1C30-253F-A4A9-608062786693}"/>
              </a:ext>
            </a:extLst>
          </p:cNvPr>
          <p:cNvGrpSpPr/>
          <p:nvPr/>
        </p:nvGrpSpPr>
        <p:grpSpPr>
          <a:xfrm>
            <a:off x="239547" y="884830"/>
            <a:ext cx="1367111" cy="1499789"/>
            <a:chOff x="239547" y="1370936"/>
            <a:chExt cx="1367111" cy="1499789"/>
          </a:xfrm>
        </p:grpSpPr>
        <p:sp>
          <p:nvSpPr>
            <p:cNvPr id="8" name="CuadroTexto 7">
              <a:hlinkClick r:id="rId4" action="ppaction://hlinksldjump"/>
              <a:extLst>
                <a:ext uri="{FF2B5EF4-FFF2-40B4-BE49-F238E27FC236}">
                  <a16:creationId xmlns:a16="http://schemas.microsoft.com/office/drawing/2014/main" id="{A9358A69-0048-7C70-A5CE-AEA45315313F}"/>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9" name="CuadroTexto 8">
              <a:hlinkClick r:id="rId5" action="ppaction://hlinksldjump"/>
              <a:extLst>
                <a:ext uri="{FF2B5EF4-FFF2-40B4-BE49-F238E27FC236}">
                  <a16:creationId xmlns:a16="http://schemas.microsoft.com/office/drawing/2014/main" id="{F2972ED2-CBC9-D487-E10F-B2DA95FB7824}"/>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ESTALVI I INVERSIÓ</a:t>
              </a:r>
            </a:p>
          </p:txBody>
        </p:sp>
        <p:sp>
          <p:nvSpPr>
            <p:cNvPr id="10" name="CuadroTexto 9">
              <a:hlinkClick r:id="rId6" action="ppaction://hlinksldjump"/>
              <a:extLst>
                <a:ext uri="{FF2B5EF4-FFF2-40B4-BE49-F238E27FC236}">
                  <a16:creationId xmlns:a16="http://schemas.microsoft.com/office/drawing/2014/main" id="{3CC96ACA-AC3D-E839-595F-C9F6414FC3CA}"/>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RISC </a:t>
              </a:r>
              <a:r>
                <a:rPr lang="ca-ES" sz="700" b="1" noProof="0" dirty="0" err="1">
                  <a:solidFill>
                    <a:schemeClr val="bg1">
                      <a:alpha val="50000"/>
                    </a:schemeClr>
                  </a:solidFill>
                  <a:latin typeface="PP Neue Montreal" pitchFamily="2" charset="77"/>
                </a:rPr>
                <a:t>vs</a:t>
              </a:r>
              <a:r>
                <a:rPr lang="ca-ES" sz="700" b="1" noProof="0" dirty="0">
                  <a:solidFill>
                    <a:schemeClr val="bg1">
                      <a:alpha val="50000"/>
                    </a:schemeClr>
                  </a:solidFill>
                  <a:latin typeface="PP Neue Montreal" pitchFamily="2" charset="77"/>
                </a:rPr>
                <a:t> RENDIBILITAT</a:t>
              </a:r>
            </a:p>
          </p:txBody>
        </p:sp>
        <p:sp>
          <p:nvSpPr>
            <p:cNvPr id="11" name="CuadroTexto 10">
              <a:hlinkClick r:id="rId7" action="ppaction://hlinksldjump"/>
              <a:extLst>
                <a:ext uri="{FF2B5EF4-FFF2-40B4-BE49-F238E27FC236}">
                  <a16:creationId xmlns:a16="http://schemas.microsoft.com/office/drawing/2014/main" id="{CBD8529F-3DFD-BBDA-B5BE-4C862FC3356E}"/>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DIPÒSITS, BONS I ACCIONS</a:t>
              </a:r>
            </a:p>
          </p:txBody>
        </p:sp>
        <p:sp>
          <p:nvSpPr>
            <p:cNvPr id="12" name="CuadroTexto 11">
              <a:hlinkClick r:id="rId8" action="ppaction://hlinksldjump"/>
              <a:extLst>
                <a:ext uri="{FF2B5EF4-FFF2-40B4-BE49-F238E27FC236}">
                  <a16:creationId xmlns:a16="http://schemas.microsoft.com/office/drawing/2014/main" id="{26AA9C3B-B19C-421F-0828-AAAD4D9D35D7}"/>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rPr>
                <a:t>CONCLUSIONS</a:t>
              </a:r>
            </a:p>
          </p:txBody>
        </p:sp>
        <p:cxnSp>
          <p:nvCxnSpPr>
            <p:cNvPr id="13" name="Conector recto 12">
              <a:extLst>
                <a:ext uri="{FF2B5EF4-FFF2-40B4-BE49-F238E27FC236}">
                  <a16:creationId xmlns:a16="http://schemas.microsoft.com/office/drawing/2014/main" id="{773EB0FF-8028-0393-9796-AFFB5256CF7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7775B73D-C08B-723E-9CB4-D8F684CB8FAA}"/>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CA45C55-6698-4C6B-69D2-03AB24EC4679}"/>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FFD67FC-EF94-5521-93C7-804B1D66D19C}"/>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A79A1760-FC9D-054F-8C65-0C5DD7F98619}"/>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1FD24041-B0D8-4E17-8C08-81327CCCCC1A}"/>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031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2E9B93-0004-FCED-49DE-965312A92C90}"/>
              </a:ext>
            </a:extLst>
          </p:cNvPr>
          <p:cNvGrpSpPr/>
          <p:nvPr/>
        </p:nvGrpSpPr>
        <p:grpSpPr>
          <a:xfrm>
            <a:off x="581672" y="944041"/>
            <a:ext cx="7305027" cy="3110247"/>
            <a:chOff x="581672" y="944041"/>
            <a:chExt cx="7305027" cy="3110247"/>
          </a:xfrm>
        </p:grpSpPr>
        <p:sp>
          <p:nvSpPr>
            <p:cNvPr id="3" name="Rectángulo redondeado 2">
              <a:extLst>
                <a:ext uri="{FF2B5EF4-FFF2-40B4-BE49-F238E27FC236}">
                  <a16:creationId xmlns:a16="http://schemas.microsoft.com/office/drawing/2014/main" id="{AF880CAA-9FB4-977F-000F-75682BD5A471}"/>
                </a:ext>
              </a:extLst>
            </p:cNvPr>
            <p:cNvSpPr/>
            <p:nvPr/>
          </p:nvSpPr>
          <p:spPr>
            <a:xfrm>
              <a:off x="581672" y="944041"/>
              <a:ext cx="7305027" cy="3110247"/>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grpSp>
          <p:nvGrpSpPr>
            <p:cNvPr id="4" name="Grupo 3">
              <a:extLst>
                <a:ext uri="{FF2B5EF4-FFF2-40B4-BE49-F238E27FC236}">
                  <a16:creationId xmlns:a16="http://schemas.microsoft.com/office/drawing/2014/main" id="{79C69F92-B17C-26F8-495A-B45D357AEFC9}"/>
                </a:ext>
              </a:extLst>
            </p:cNvPr>
            <p:cNvGrpSpPr/>
            <p:nvPr/>
          </p:nvGrpSpPr>
          <p:grpSpPr>
            <a:xfrm>
              <a:off x="1018993" y="1417548"/>
              <a:ext cx="4201534" cy="1793154"/>
              <a:chOff x="1025717" y="1841131"/>
              <a:chExt cx="4201534" cy="1793154"/>
            </a:xfrm>
          </p:grpSpPr>
          <p:sp>
            <p:nvSpPr>
              <p:cNvPr id="6" name="CuadroTexto 5">
                <a:extLst>
                  <a:ext uri="{FF2B5EF4-FFF2-40B4-BE49-F238E27FC236}">
                    <a16:creationId xmlns:a16="http://schemas.microsoft.com/office/drawing/2014/main" id="{525EAE1F-DF38-4CB9-2E02-83033F0715D8}"/>
                  </a:ext>
                </a:extLst>
              </p:cNvPr>
              <p:cNvSpPr txBox="1"/>
              <p:nvPr/>
            </p:nvSpPr>
            <p:spPr>
              <a:xfrm>
                <a:off x="1054436" y="1841131"/>
                <a:ext cx="4172815" cy="80021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4600" b="1" spc="-150" noProof="0" dirty="0">
                    <a:solidFill>
                      <a:schemeClr val="bg1"/>
                    </a:solidFill>
                    <a:latin typeface="PP Neue Montreal" pitchFamily="2" charset="77"/>
                    <a:ea typeface="PP Neue Montreal" pitchFamily="2" charset="77"/>
                  </a:rPr>
                  <a:t>CAP</a:t>
                </a:r>
              </a:p>
            </p:txBody>
          </p:sp>
          <p:sp>
            <p:nvSpPr>
              <p:cNvPr id="7" name="CuadroTexto 6">
                <a:extLst>
                  <a:ext uri="{FF2B5EF4-FFF2-40B4-BE49-F238E27FC236}">
                    <a16:creationId xmlns:a16="http://schemas.microsoft.com/office/drawing/2014/main" id="{21166A09-6A26-F489-EB90-86449037581E}"/>
                  </a:ext>
                </a:extLst>
              </p:cNvPr>
              <p:cNvSpPr txBox="1"/>
              <p:nvPr/>
            </p:nvSpPr>
            <p:spPr>
              <a:xfrm>
                <a:off x="1025717" y="2433956"/>
                <a:ext cx="3210107" cy="120032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7200" spc="-250" noProof="0" dirty="0">
                    <a:solidFill>
                      <a:schemeClr val="bg1"/>
                    </a:solidFill>
                    <a:latin typeface="PP Neue Montreal Book" pitchFamily="2" charset="77"/>
                    <a:ea typeface="PP Neue Montreal Book" pitchFamily="2" charset="77"/>
                  </a:rPr>
                  <a:t>DUBTE?</a:t>
                </a:r>
              </a:p>
            </p:txBody>
          </p:sp>
        </p:grpSp>
        <p:sp>
          <p:nvSpPr>
            <p:cNvPr id="5" name="CuadroTexto 4">
              <a:extLst>
                <a:ext uri="{FF2B5EF4-FFF2-40B4-BE49-F238E27FC236}">
                  <a16:creationId xmlns:a16="http://schemas.microsoft.com/office/drawing/2014/main" id="{FE2E7081-6840-9C3D-B353-4C3F8F4E8D83}"/>
                </a:ext>
              </a:extLst>
            </p:cNvPr>
            <p:cNvSpPr txBox="1"/>
            <p:nvPr/>
          </p:nvSpPr>
          <p:spPr>
            <a:xfrm>
              <a:off x="1054437" y="3021009"/>
              <a:ext cx="1912284" cy="523220"/>
            </a:xfrm>
            <a:prstGeom prst="rect">
              <a:avLst/>
            </a:prstGeom>
            <a:noFill/>
            <a:effectLst/>
          </p:spPr>
          <p:txBody>
            <a:bodyPr wrap="square" rtlCol="0">
              <a:spAutoFit/>
            </a:bodyPr>
            <a:lstStyle/>
            <a:p>
              <a:r>
                <a:rPr lang="ca-ES" sz="1400" b="1" noProof="0" dirty="0">
                  <a:solidFill>
                    <a:schemeClr val="bg1"/>
                  </a:solidFill>
                  <a:latin typeface="PP Neue Montreal" pitchFamily="2" charset="77"/>
                  <a:ea typeface="PP Neue Montreal" pitchFamily="2" charset="77"/>
                </a:rPr>
                <a:t>MOLTES GRÀCIES PER LA VOSTRA ATENCIÓ</a:t>
              </a:r>
            </a:p>
          </p:txBody>
        </p:sp>
      </p:grpSp>
      <p:pic>
        <p:nvPicPr>
          <p:cNvPr id="8" name="Imagen 7">
            <a:extLst>
              <a:ext uri="{FF2B5EF4-FFF2-40B4-BE49-F238E27FC236}">
                <a16:creationId xmlns:a16="http://schemas.microsoft.com/office/drawing/2014/main" id="{0E9372D4-F34B-14E3-9A8D-FD23CC774AD3}"/>
              </a:ext>
            </a:extLst>
          </p:cNvPr>
          <p:cNvPicPr>
            <a:picLocks noChangeAspect="1"/>
          </p:cNvPicPr>
          <p:nvPr/>
        </p:nvPicPr>
        <p:blipFill rotWithShape="1">
          <a:blip r:embed="rId3"/>
          <a:srcRect l="4297" t="-6467" r="-11365" b="17611"/>
          <a:stretch/>
        </p:blipFill>
        <p:spPr>
          <a:xfrm flipH="1">
            <a:off x="2804329" y="155715"/>
            <a:ext cx="3918174" cy="4987786"/>
          </a:xfrm>
          <a:prstGeom prst="rect">
            <a:avLst/>
          </a:prstGeom>
        </p:spPr>
      </p:pic>
      <p:pic>
        <p:nvPicPr>
          <p:cNvPr id="9" name="Imagen 8">
            <a:extLst>
              <a:ext uri="{FF2B5EF4-FFF2-40B4-BE49-F238E27FC236}">
                <a16:creationId xmlns:a16="http://schemas.microsoft.com/office/drawing/2014/main" id="{8A068796-61F9-F9B7-5016-AF46E97086FB}"/>
              </a:ext>
            </a:extLst>
          </p:cNvPr>
          <p:cNvPicPr>
            <a:picLocks noChangeAspect="1"/>
          </p:cNvPicPr>
          <p:nvPr/>
        </p:nvPicPr>
        <p:blipFill rotWithShape="1">
          <a:blip r:embed="rId4"/>
          <a:srcRect l="33258" t="-9679" r="-5274" b="20582"/>
          <a:stretch/>
        </p:blipFill>
        <p:spPr>
          <a:xfrm flipH="1">
            <a:off x="6155716" y="155715"/>
            <a:ext cx="2988284" cy="4987785"/>
          </a:xfrm>
          <a:prstGeom prst="rect">
            <a:avLst/>
          </a:prstGeom>
        </p:spPr>
      </p:pic>
      <p:pic>
        <p:nvPicPr>
          <p:cNvPr id="10" name="Imagen 9">
            <a:extLst>
              <a:ext uri="{FF2B5EF4-FFF2-40B4-BE49-F238E27FC236}">
                <a16:creationId xmlns:a16="http://schemas.microsoft.com/office/drawing/2014/main" id="{0B6F1565-DF20-069C-742B-5EAC5CE98D92}"/>
              </a:ext>
            </a:extLst>
          </p:cNvPr>
          <p:cNvPicPr>
            <a:picLocks noChangeAspect="1"/>
          </p:cNvPicPr>
          <p:nvPr/>
        </p:nvPicPr>
        <p:blipFill rotWithShape="1">
          <a:blip r:embed="rId5"/>
          <a:srcRect l="1752" t="-8272" r="-1752" b="20318"/>
          <a:stretch/>
        </p:blipFill>
        <p:spPr>
          <a:xfrm flipH="1">
            <a:off x="4701864" y="155715"/>
            <a:ext cx="3918174" cy="4987786"/>
          </a:xfrm>
          <a:prstGeom prst="rect">
            <a:avLst/>
          </a:prstGeom>
        </p:spPr>
      </p:pic>
      <p:sp>
        <p:nvSpPr>
          <p:cNvPr id="13" name="CuadroTexto 12">
            <a:extLst>
              <a:ext uri="{FF2B5EF4-FFF2-40B4-BE49-F238E27FC236}">
                <a16:creationId xmlns:a16="http://schemas.microsoft.com/office/drawing/2014/main" id="{B882D5D7-208A-DF43-2D51-D74B71081AC1}"/>
              </a:ext>
            </a:extLst>
          </p:cNvPr>
          <p:cNvSpPr txBox="1"/>
          <p:nvPr/>
        </p:nvSpPr>
        <p:spPr>
          <a:xfrm>
            <a:off x="495492" y="4849517"/>
            <a:ext cx="2892233" cy="153888"/>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Tree>
    <p:extLst>
      <p:ext uri="{BB962C8B-B14F-4D97-AF65-F5344CB8AC3E}">
        <p14:creationId xmlns:p14="http://schemas.microsoft.com/office/powerpoint/2010/main" val="3038945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E310CB-6163-AFAC-2D93-9864F25A332A}"/>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17" name="CuadroTexto 16">
            <a:extLst>
              <a:ext uri="{FF2B5EF4-FFF2-40B4-BE49-F238E27FC236}">
                <a16:creationId xmlns:a16="http://schemas.microsoft.com/office/drawing/2014/main" id="{44305BE5-FB93-FBFB-E1F8-AC01DF842F7A}"/>
              </a:ext>
            </a:extLst>
          </p:cNvPr>
          <p:cNvSpPr txBox="1"/>
          <p:nvPr/>
        </p:nvSpPr>
        <p:spPr>
          <a:xfrm>
            <a:off x="210020" y="4495617"/>
            <a:ext cx="2273536"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CONCURS</a:t>
            </a:r>
          </a:p>
        </p:txBody>
      </p:sp>
      <p:grpSp>
        <p:nvGrpSpPr>
          <p:cNvPr id="22" name="Grupo 21">
            <a:extLst>
              <a:ext uri="{FF2B5EF4-FFF2-40B4-BE49-F238E27FC236}">
                <a16:creationId xmlns:a16="http://schemas.microsoft.com/office/drawing/2014/main" id="{18E4C351-3D10-8F30-5C9B-FE3F9561EAA4}"/>
              </a:ext>
            </a:extLst>
          </p:cNvPr>
          <p:cNvGrpSpPr/>
          <p:nvPr/>
        </p:nvGrpSpPr>
        <p:grpSpPr>
          <a:xfrm>
            <a:off x="2041729" y="1755099"/>
            <a:ext cx="528896" cy="528896"/>
            <a:chOff x="2653979" y="1206515"/>
            <a:chExt cx="528896" cy="528896"/>
          </a:xfrm>
        </p:grpSpPr>
        <p:sp>
          <p:nvSpPr>
            <p:cNvPr id="23" name="Elipse 22">
              <a:extLst>
                <a:ext uri="{FF2B5EF4-FFF2-40B4-BE49-F238E27FC236}">
                  <a16:creationId xmlns:a16="http://schemas.microsoft.com/office/drawing/2014/main" id="{9EE20313-0499-F03C-BB9D-FB6E95D9485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4" name="CuadroTexto 23">
              <a:extLst>
                <a:ext uri="{FF2B5EF4-FFF2-40B4-BE49-F238E27FC236}">
                  <a16:creationId xmlns:a16="http://schemas.microsoft.com/office/drawing/2014/main" id="{0E3F9399-A503-7915-1A45-F963B74E832E}"/>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1</a:t>
              </a:r>
              <a:endParaRPr lang="ca-ES" sz="2400" noProof="0" dirty="0">
                <a:solidFill>
                  <a:srgbClr val="0072C2"/>
                </a:solidFill>
                <a:latin typeface="PP Neue Montreal Book" pitchFamily="2" charset="77"/>
                <a:ea typeface="PP Neue Montreal Book" pitchFamily="2" charset="77"/>
              </a:endParaRPr>
            </a:p>
          </p:txBody>
        </p:sp>
      </p:grpSp>
      <p:grpSp>
        <p:nvGrpSpPr>
          <p:cNvPr id="28" name="Grupo 27">
            <a:extLst>
              <a:ext uri="{FF2B5EF4-FFF2-40B4-BE49-F238E27FC236}">
                <a16:creationId xmlns:a16="http://schemas.microsoft.com/office/drawing/2014/main" id="{DDC30A9F-879C-4D24-4E33-ED3B71805B61}"/>
              </a:ext>
            </a:extLst>
          </p:cNvPr>
          <p:cNvGrpSpPr/>
          <p:nvPr/>
        </p:nvGrpSpPr>
        <p:grpSpPr>
          <a:xfrm>
            <a:off x="2041729" y="2566132"/>
            <a:ext cx="528896" cy="528896"/>
            <a:chOff x="2653979" y="1206515"/>
            <a:chExt cx="528896" cy="528896"/>
          </a:xfrm>
        </p:grpSpPr>
        <p:sp>
          <p:nvSpPr>
            <p:cNvPr id="29" name="Elipse 28">
              <a:extLst>
                <a:ext uri="{FF2B5EF4-FFF2-40B4-BE49-F238E27FC236}">
                  <a16:creationId xmlns:a16="http://schemas.microsoft.com/office/drawing/2014/main" id="{D5FD9B79-2C82-6AF5-7D1B-2FCE4DEB367A}"/>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0" name="CuadroTexto 29">
              <a:extLst>
                <a:ext uri="{FF2B5EF4-FFF2-40B4-BE49-F238E27FC236}">
                  <a16:creationId xmlns:a16="http://schemas.microsoft.com/office/drawing/2014/main" id="{800D4282-EA01-48A6-38A2-600D1CD1CA7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2</a:t>
              </a:r>
              <a:endParaRPr lang="ca-ES" sz="2400" noProof="0" dirty="0">
                <a:solidFill>
                  <a:srgbClr val="0072C2"/>
                </a:solidFill>
                <a:latin typeface="PP Neue Montreal Book" pitchFamily="2" charset="77"/>
                <a:ea typeface="PP Neue Montreal Book" pitchFamily="2" charset="77"/>
              </a:endParaRPr>
            </a:p>
          </p:txBody>
        </p:sp>
      </p:grpSp>
      <p:grpSp>
        <p:nvGrpSpPr>
          <p:cNvPr id="33" name="Grupo 32">
            <a:extLst>
              <a:ext uri="{FF2B5EF4-FFF2-40B4-BE49-F238E27FC236}">
                <a16:creationId xmlns:a16="http://schemas.microsoft.com/office/drawing/2014/main" id="{6506FE1C-E045-F499-85D2-455169F0CBD0}"/>
              </a:ext>
            </a:extLst>
          </p:cNvPr>
          <p:cNvGrpSpPr/>
          <p:nvPr/>
        </p:nvGrpSpPr>
        <p:grpSpPr>
          <a:xfrm>
            <a:off x="2041729" y="3353312"/>
            <a:ext cx="528896" cy="528896"/>
            <a:chOff x="2653979" y="1206515"/>
            <a:chExt cx="528896" cy="528896"/>
          </a:xfrm>
        </p:grpSpPr>
        <p:sp>
          <p:nvSpPr>
            <p:cNvPr id="35" name="Elipse 34">
              <a:extLst>
                <a:ext uri="{FF2B5EF4-FFF2-40B4-BE49-F238E27FC236}">
                  <a16:creationId xmlns:a16="http://schemas.microsoft.com/office/drawing/2014/main" id="{77D259A9-E596-B6EF-B130-9BB5E324D3C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36" name="CuadroTexto 35">
              <a:extLst>
                <a:ext uri="{FF2B5EF4-FFF2-40B4-BE49-F238E27FC236}">
                  <a16:creationId xmlns:a16="http://schemas.microsoft.com/office/drawing/2014/main" id="{24FB0870-B5A2-1994-70A2-4A81829B904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3</a:t>
              </a:r>
              <a:endParaRPr lang="ca-ES" sz="2400" noProof="0" dirty="0">
                <a:solidFill>
                  <a:srgbClr val="0072C2"/>
                </a:solidFill>
                <a:latin typeface="PP Neue Montreal Book" pitchFamily="2" charset="77"/>
                <a:ea typeface="PP Neue Montreal Book" pitchFamily="2" charset="77"/>
              </a:endParaRPr>
            </a:p>
          </p:txBody>
        </p:sp>
      </p:grpSp>
      <p:grpSp>
        <p:nvGrpSpPr>
          <p:cNvPr id="39" name="Grupo 38">
            <a:extLst>
              <a:ext uri="{FF2B5EF4-FFF2-40B4-BE49-F238E27FC236}">
                <a16:creationId xmlns:a16="http://schemas.microsoft.com/office/drawing/2014/main" id="{9CD2BAB9-30FB-44AE-15B9-06CBBF9B18F4}"/>
              </a:ext>
            </a:extLst>
          </p:cNvPr>
          <p:cNvGrpSpPr/>
          <p:nvPr/>
        </p:nvGrpSpPr>
        <p:grpSpPr>
          <a:xfrm>
            <a:off x="2041729" y="4108686"/>
            <a:ext cx="528896" cy="528896"/>
            <a:chOff x="2653979" y="1206515"/>
            <a:chExt cx="528896" cy="528896"/>
          </a:xfrm>
        </p:grpSpPr>
        <p:sp>
          <p:nvSpPr>
            <p:cNvPr id="40" name="Elipse 39">
              <a:extLst>
                <a:ext uri="{FF2B5EF4-FFF2-40B4-BE49-F238E27FC236}">
                  <a16:creationId xmlns:a16="http://schemas.microsoft.com/office/drawing/2014/main" id="{9D15E930-7FA6-3CED-1E16-7C68BEB54A69}"/>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1" name="CuadroTexto 40">
              <a:extLst>
                <a:ext uri="{FF2B5EF4-FFF2-40B4-BE49-F238E27FC236}">
                  <a16:creationId xmlns:a16="http://schemas.microsoft.com/office/drawing/2014/main" id="{F8AC162D-35B1-8404-A5CE-FB371ACE7B5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ca-ES" sz="2400" b="1" noProof="0" dirty="0">
                  <a:solidFill>
                    <a:srgbClr val="0072C2"/>
                  </a:solidFill>
                  <a:latin typeface="PP Neue Montreal" pitchFamily="2" charset="77"/>
                  <a:ea typeface="PP Neue Montreal" pitchFamily="2" charset="77"/>
                </a:rPr>
                <a:t>4</a:t>
              </a:r>
              <a:endParaRPr lang="ca-ES" sz="2400" noProof="0" dirty="0">
                <a:solidFill>
                  <a:srgbClr val="0072C2"/>
                </a:solidFill>
                <a:latin typeface="PP Neue Montreal Book" pitchFamily="2" charset="77"/>
                <a:ea typeface="PP Neue Montreal Book" pitchFamily="2" charset="77"/>
              </a:endParaRPr>
            </a:p>
          </p:txBody>
        </p:sp>
      </p:grpSp>
      <p:grpSp>
        <p:nvGrpSpPr>
          <p:cNvPr id="2" name="Grupo 1">
            <a:extLst>
              <a:ext uri="{FF2B5EF4-FFF2-40B4-BE49-F238E27FC236}">
                <a16:creationId xmlns:a16="http://schemas.microsoft.com/office/drawing/2014/main" id="{D886F57C-BE95-CC4C-42AB-ABD0FF981569}"/>
              </a:ext>
            </a:extLst>
          </p:cNvPr>
          <p:cNvGrpSpPr/>
          <p:nvPr/>
        </p:nvGrpSpPr>
        <p:grpSpPr>
          <a:xfrm>
            <a:off x="299056" y="365100"/>
            <a:ext cx="1299998" cy="447906"/>
            <a:chOff x="210020" y="376946"/>
            <a:chExt cx="4676942" cy="447906"/>
          </a:xfrm>
        </p:grpSpPr>
        <p:sp>
          <p:nvSpPr>
            <p:cNvPr id="4" name="CuadroTexto 3">
              <a:extLst>
                <a:ext uri="{FF2B5EF4-FFF2-40B4-BE49-F238E27FC236}">
                  <a16:creationId xmlns:a16="http://schemas.microsoft.com/office/drawing/2014/main" id="{EED0FF3E-F9F0-35AA-C468-60CB5561540B}"/>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5" name="CuadroTexto 4">
              <a:extLst>
                <a:ext uri="{FF2B5EF4-FFF2-40B4-BE49-F238E27FC236}">
                  <a16:creationId xmlns:a16="http://schemas.microsoft.com/office/drawing/2014/main" id="{4A51A6EF-6B6A-2506-31AE-808C32370554}"/>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6" name="Grupo 5">
            <a:extLst>
              <a:ext uri="{FF2B5EF4-FFF2-40B4-BE49-F238E27FC236}">
                <a16:creationId xmlns:a16="http://schemas.microsoft.com/office/drawing/2014/main" id="{E6A6278A-83E8-6010-976A-2C4C96ED34C3}"/>
              </a:ext>
            </a:extLst>
          </p:cNvPr>
          <p:cNvGrpSpPr/>
          <p:nvPr/>
        </p:nvGrpSpPr>
        <p:grpSpPr>
          <a:xfrm>
            <a:off x="239547" y="884830"/>
            <a:ext cx="1367111" cy="1499789"/>
            <a:chOff x="239547" y="1370936"/>
            <a:chExt cx="1367111" cy="1499789"/>
          </a:xfrm>
        </p:grpSpPr>
        <p:sp>
          <p:nvSpPr>
            <p:cNvPr id="7" name="CuadroTexto 6">
              <a:hlinkClick r:id="rId3" action="ppaction://hlinksldjump"/>
              <a:extLst>
                <a:ext uri="{FF2B5EF4-FFF2-40B4-BE49-F238E27FC236}">
                  <a16:creationId xmlns:a16="http://schemas.microsoft.com/office/drawing/2014/main" id="{52529A8E-AF52-6AC7-F76E-C1120D8544EE}"/>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8" name="CuadroTexto 7">
              <a:hlinkClick r:id="rId4" action="ppaction://hlinksldjump"/>
              <a:extLst>
                <a:ext uri="{FF2B5EF4-FFF2-40B4-BE49-F238E27FC236}">
                  <a16:creationId xmlns:a16="http://schemas.microsoft.com/office/drawing/2014/main" id="{714E3118-3796-9423-D36F-B55EF1D02531}"/>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ESTALVI I INVERSIÓ</a:t>
              </a:r>
            </a:p>
          </p:txBody>
        </p:sp>
        <p:sp>
          <p:nvSpPr>
            <p:cNvPr id="9" name="CuadroTexto 8">
              <a:hlinkClick r:id="rId5" action="ppaction://hlinksldjump"/>
              <a:extLst>
                <a:ext uri="{FF2B5EF4-FFF2-40B4-BE49-F238E27FC236}">
                  <a16:creationId xmlns:a16="http://schemas.microsoft.com/office/drawing/2014/main" id="{49CB6B22-2F3E-DD55-5303-F694CFB6ED30}"/>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RISC </a:t>
              </a:r>
              <a:r>
                <a:rPr lang="ca-ES" sz="700" b="1" noProof="0" dirty="0" err="1">
                  <a:solidFill>
                    <a:schemeClr val="bg1">
                      <a:alpha val="50000"/>
                    </a:schemeClr>
                  </a:solidFill>
                  <a:latin typeface="PP Neue Montreal" pitchFamily="2" charset="77"/>
                </a:rPr>
                <a:t>vs</a:t>
              </a:r>
              <a:r>
                <a:rPr lang="ca-ES" sz="700" b="1" noProof="0" dirty="0">
                  <a:solidFill>
                    <a:schemeClr val="bg1">
                      <a:alpha val="50000"/>
                    </a:schemeClr>
                  </a:solidFill>
                  <a:latin typeface="PP Neue Montreal" pitchFamily="2" charset="77"/>
                </a:rPr>
                <a:t> RENDIBILITAT</a:t>
              </a:r>
            </a:p>
          </p:txBody>
        </p:sp>
        <p:sp>
          <p:nvSpPr>
            <p:cNvPr id="10" name="CuadroTexto 9">
              <a:hlinkClick r:id="rId6" action="ppaction://hlinksldjump"/>
              <a:extLst>
                <a:ext uri="{FF2B5EF4-FFF2-40B4-BE49-F238E27FC236}">
                  <a16:creationId xmlns:a16="http://schemas.microsoft.com/office/drawing/2014/main" id="{4B8ED29C-9A04-523B-5292-B05D8BC019C4}"/>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DIPÒSITS, BONS I ACCIONS</a:t>
              </a:r>
            </a:p>
          </p:txBody>
        </p:sp>
        <p:sp>
          <p:nvSpPr>
            <p:cNvPr id="11" name="CuadroTexto 10">
              <a:hlinkClick r:id="rId7" action="ppaction://hlinksldjump"/>
              <a:extLst>
                <a:ext uri="{FF2B5EF4-FFF2-40B4-BE49-F238E27FC236}">
                  <a16:creationId xmlns:a16="http://schemas.microsoft.com/office/drawing/2014/main" id="{D8644BE9-8D0A-9726-1359-420B1B021574}"/>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rPr>
                <a:t>CONCLUSIONS</a:t>
              </a:r>
              <a:endParaRPr lang="ca-ES" sz="700" b="1" noProof="0" dirty="0">
                <a:solidFill>
                  <a:schemeClr val="bg1"/>
                </a:solidFill>
                <a:latin typeface="PP Neue Montreal" pitchFamily="2" charset="77"/>
              </a:endParaRPr>
            </a:p>
          </p:txBody>
        </p:sp>
        <p:cxnSp>
          <p:nvCxnSpPr>
            <p:cNvPr id="12" name="Conector recto 11">
              <a:extLst>
                <a:ext uri="{FF2B5EF4-FFF2-40B4-BE49-F238E27FC236}">
                  <a16:creationId xmlns:a16="http://schemas.microsoft.com/office/drawing/2014/main" id="{3F03D529-CCDF-2476-5698-F8CB8767AB2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05728A6-5E17-C8A7-747B-B68A13F1A0E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FE568258-674D-3730-9C37-CB37AC9A90BE}"/>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820DB04-B324-99D9-87E8-1903141B23AF}"/>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51632D83-4021-040A-FC4C-664ED9AFD44E}"/>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A9A0860F-09A4-666A-EAD4-C8F3DD13BC07}"/>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46D3412B-6B4B-3197-4D70-64E1C81757C1}"/>
              </a:ext>
            </a:extLst>
          </p:cNvPr>
          <p:cNvSpPr txBox="1"/>
          <p:nvPr/>
        </p:nvSpPr>
        <p:spPr>
          <a:xfrm>
            <a:off x="1967562" y="381049"/>
            <a:ext cx="1737746"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Concurs</a:t>
            </a:r>
          </a:p>
        </p:txBody>
      </p:sp>
      <p:sp>
        <p:nvSpPr>
          <p:cNvPr id="25" name="CuadroTexto 24">
            <a:extLst>
              <a:ext uri="{FF2B5EF4-FFF2-40B4-BE49-F238E27FC236}">
                <a16:creationId xmlns:a16="http://schemas.microsoft.com/office/drawing/2014/main" id="{58CD8513-2DA8-93A2-1692-D4FE4DA7D427}"/>
              </a:ext>
            </a:extLst>
          </p:cNvPr>
          <p:cNvSpPr txBox="1"/>
          <p:nvPr/>
        </p:nvSpPr>
        <p:spPr>
          <a:xfrm>
            <a:off x="1967563" y="596449"/>
            <a:ext cx="409133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d’infografies</a:t>
            </a:r>
          </a:p>
        </p:txBody>
      </p:sp>
      <p:sp>
        <p:nvSpPr>
          <p:cNvPr id="34" name="CuadroTexto 33">
            <a:extLst>
              <a:ext uri="{FF2B5EF4-FFF2-40B4-BE49-F238E27FC236}">
                <a16:creationId xmlns:a16="http://schemas.microsoft.com/office/drawing/2014/main" id="{1C01AF66-3C09-04DD-C002-5039D5566E46}"/>
              </a:ext>
            </a:extLst>
          </p:cNvPr>
          <p:cNvSpPr txBox="1"/>
          <p:nvPr/>
        </p:nvSpPr>
        <p:spPr>
          <a:xfrm>
            <a:off x="2686819" y="1690085"/>
            <a:ext cx="2831633" cy="320985"/>
          </a:xfrm>
          <a:prstGeom prst="rect">
            <a:avLst/>
          </a:prstGeom>
          <a:noFill/>
          <a:effectLst/>
        </p:spPr>
        <p:txBody>
          <a:bodyPr wrap="square" rtlCol="0">
            <a:spAutoFit/>
          </a:bodyPr>
          <a:lstStyle/>
          <a:p>
            <a:pPr>
              <a:lnSpc>
                <a:spcPts val="1900"/>
              </a:lnSpc>
            </a:pPr>
            <a:r>
              <a:rPr lang="ca-ES" sz="1400" b="1" noProof="0" dirty="0">
                <a:solidFill>
                  <a:schemeClr val="bg1"/>
                </a:solidFill>
                <a:latin typeface="PP Neue Montreal" pitchFamily="2" charset="77"/>
                <a:ea typeface="PP Neue Montreal" pitchFamily="2" charset="77"/>
              </a:rPr>
              <a:t>Inscripció</a:t>
            </a:r>
          </a:p>
        </p:txBody>
      </p:sp>
      <p:sp>
        <p:nvSpPr>
          <p:cNvPr id="44" name="CuadroTexto 43">
            <a:extLst>
              <a:ext uri="{FF2B5EF4-FFF2-40B4-BE49-F238E27FC236}">
                <a16:creationId xmlns:a16="http://schemas.microsoft.com/office/drawing/2014/main" id="{965880AC-10BA-9EEC-D613-C324BB958D0C}"/>
              </a:ext>
            </a:extLst>
          </p:cNvPr>
          <p:cNvSpPr txBox="1"/>
          <p:nvPr/>
        </p:nvSpPr>
        <p:spPr>
          <a:xfrm>
            <a:off x="2686819" y="1914823"/>
            <a:ext cx="4994141" cy="400110"/>
          </a:xfrm>
          <a:prstGeom prst="rect">
            <a:avLst/>
          </a:prstGeom>
          <a:noFill/>
          <a:effectLst/>
        </p:spPr>
        <p:txBody>
          <a:bodyPr wrap="square" rtlCol="0">
            <a:spAutoFit/>
          </a:bodyPr>
          <a:lstStyle/>
          <a:p>
            <a:r>
              <a:rPr lang="ca-ES" sz="1000" noProof="0" dirty="0">
                <a:solidFill>
                  <a:schemeClr val="bg1"/>
                </a:solidFill>
                <a:latin typeface="PP Neue Montreal Book" pitchFamily="2" charset="77"/>
                <a:ea typeface="PP Neue Montreal Book" pitchFamily="2" charset="77"/>
              </a:rPr>
              <a:t>El centre ha  d’inscriure’s a la plataforma de Finanzas para Jóvenes.</a:t>
            </a:r>
          </a:p>
          <a:p>
            <a:r>
              <a:rPr lang="ca-ES" sz="1000" noProof="0" dirty="0">
                <a:solidFill>
                  <a:schemeClr val="bg1"/>
                </a:solidFill>
                <a:latin typeface="PP Neue Montreal Book" pitchFamily="2" charset="77"/>
                <a:ea typeface="PP Neue Montreal Book" pitchFamily="2" charset="77"/>
              </a:rPr>
              <a:t>El professor/a responsable rebrà un correu electrònic amb tota la informació.</a:t>
            </a:r>
          </a:p>
        </p:txBody>
      </p:sp>
      <p:sp>
        <p:nvSpPr>
          <p:cNvPr id="45" name="CuadroTexto 44">
            <a:extLst>
              <a:ext uri="{FF2B5EF4-FFF2-40B4-BE49-F238E27FC236}">
                <a16:creationId xmlns:a16="http://schemas.microsoft.com/office/drawing/2014/main" id="{1ED4B48A-C7E4-CF45-5C6E-CCE6C6F4BDA9}"/>
              </a:ext>
            </a:extLst>
          </p:cNvPr>
          <p:cNvSpPr txBox="1"/>
          <p:nvPr/>
        </p:nvSpPr>
        <p:spPr>
          <a:xfrm>
            <a:off x="2686819" y="2501118"/>
            <a:ext cx="2831633" cy="320985"/>
          </a:xfrm>
          <a:prstGeom prst="rect">
            <a:avLst/>
          </a:prstGeom>
          <a:noFill/>
          <a:effectLst/>
        </p:spPr>
        <p:txBody>
          <a:bodyPr wrap="square" rtlCol="0">
            <a:spAutoFit/>
          </a:bodyPr>
          <a:lstStyle/>
          <a:p>
            <a:pPr>
              <a:lnSpc>
                <a:spcPts val="1900"/>
              </a:lnSpc>
            </a:pPr>
            <a:r>
              <a:rPr lang="ca-ES" sz="1400" b="1" noProof="0" dirty="0">
                <a:solidFill>
                  <a:schemeClr val="bg1"/>
                </a:solidFill>
                <a:latin typeface="PP Neue Montreal" pitchFamily="2" charset="77"/>
                <a:ea typeface="PP Neue Montreal" pitchFamily="2" charset="77"/>
              </a:rPr>
              <a:t>Disseny i enviament</a:t>
            </a:r>
          </a:p>
        </p:txBody>
      </p:sp>
      <p:sp>
        <p:nvSpPr>
          <p:cNvPr id="46" name="CuadroTexto 45">
            <a:extLst>
              <a:ext uri="{FF2B5EF4-FFF2-40B4-BE49-F238E27FC236}">
                <a16:creationId xmlns:a16="http://schemas.microsoft.com/office/drawing/2014/main" id="{61ADBD5D-53E7-4A66-F809-6E574CBA34A4}"/>
              </a:ext>
            </a:extLst>
          </p:cNvPr>
          <p:cNvSpPr txBox="1"/>
          <p:nvPr/>
        </p:nvSpPr>
        <p:spPr>
          <a:xfrm>
            <a:off x="2686819" y="2725856"/>
            <a:ext cx="5622294" cy="400110"/>
          </a:xfrm>
          <a:prstGeom prst="rect">
            <a:avLst/>
          </a:prstGeom>
          <a:noFill/>
          <a:effectLst/>
        </p:spPr>
        <p:txBody>
          <a:bodyPr wrap="square" rtlCol="0">
            <a:spAutoFit/>
          </a:bodyPr>
          <a:lstStyle/>
          <a:p>
            <a:r>
              <a:rPr lang="ca-ES" sz="1000" noProof="0" dirty="0">
                <a:solidFill>
                  <a:schemeClr val="bg1"/>
                </a:solidFill>
                <a:latin typeface="PP Neue Montreal Book" pitchFamily="2" charset="77"/>
                <a:ea typeface="PP Neue Montreal Book" pitchFamily="2" charset="77"/>
              </a:rPr>
              <a:t>L’alumnat, individualment o per parelles, dissenya una infografia relacionada amb algun dels 4 tallers. Cada centre pot entregar una única infografia abans del 4 de maig de 2026.</a:t>
            </a:r>
          </a:p>
        </p:txBody>
      </p:sp>
      <p:sp>
        <p:nvSpPr>
          <p:cNvPr id="47" name="CuadroTexto 46">
            <a:extLst>
              <a:ext uri="{FF2B5EF4-FFF2-40B4-BE49-F238E27FC236}">
                <a16:creationId xmlns:a16="http://schemas.microsoft.com/office/drawing/2014/main" id="{0C9726A1-5C12-ECE0-EFC4-9A874CFEECAD}"/>
              </a:ext>
            </a:extLst>
          </p:cNvPr>
          <p:cNvSpPr txBox="1"/>
          <p:nvPr/>
        </p:nvSpPr>
        <p:spPr>
          <a:xfrm>
            <a:off x="2686819" y="3288298"/>
            <a:ext cx="2831633" cy="320985"/>
          </a:xfrm>
          <a:prstGeom prst="rect">
            <a:avLst/>
          </a:prstGeom>
          <a:noFill/>
          <a:effectLst/>
        </p:spPr>
        <p:txBody>
          <a:bodyPr wrap="square" rtlCol="0">
            <a:spAutoFit/>
          </a:bodyPr>
          <a:lstStyle/>
          <a:p>
            <a:pPr>
              <a:lnSpc>
                <a:spcPts val="1900"/>
              </a:lnSpc>
            </a:pPr>
            <a:r>
              <a:rPr lang="ca-ES" sz="1400" b="1" noProof="0" dirty="0">
                <a:solidFill>
                  <a:schemeClr val="bg1"/>
                </a:solidFill>
                <a:latin typeface="PP Neue Montreal" pitchFamily="2" charset="77"/>
                <a:ea typeface="PP Neue Montreal" pitchFamily="2" charset="77"/>
              </a:rPr>
              <a:t>Veredicte</a:t>
            </a:r>
          </a:p>
        </p:txBody>
      </p:sp>
      <p:sp>
        <p:nvSpPr>
          <p:cNvPr id="48" name="CuadroTexto 47">
            <a:extLst>
              <a:ext uri="{FF2B5EF4-FFF2-40B4-BE49-F238E27FC236}">
                <a16:creationId xmlns:a16="http://schemas.microsoft.com/office/drawing/2014/main" id="{8B4DC6CC-ED89-C5B3-7D6C-0546F2E7D650}"/>
              </a:ext>
            </a:extLst>
          </p:cNvPr>
          <p:cNvSpPr txBox="1"/>
          <p:nvPr/>
        </p:nvSpPr>
        <p:spPr>
          <a:xfrm>
            <a:off x="2686819" y="3513036"/>
            <a:ext cx="5622294" cy="400110"/>
          </a:xfrm>
          <a:prstGeom prst="rect">
            <a:avLst/>
          </a:prstGeom>
          <a:noFill/>
          <a:effectLst/>
        </p:spPr>
        <p:txBody>
          <a:bodyPr wrap="square" rtlCol="0">
            <a:spAutoFit/>
          </a:bodyPr>
          <a:lstStyle/>
          <a:p>
            <a:r>
              <a:rPr lang="ca-ES" sz="1000" noProof="0" dirty="0">
                <a:solidFill>
                  <a:schemeClr val="bg1"/>
                </a:solidFill>
                <a:latin typeface="PP Neue Montreal Book" pitchFamily="2" charset="77"/>
                <a:ea typeface="PP Neue Montreal Book" pitchFamily="2" charset="77"/>
              </a:rPr>
              <a:t>El jurat del concurs escollirà les 3 infografies guanyadores. </a:t>
            </a:r>
          </a:p>
          <a:p>
            <a:r>
              <a:rPr lang="ca-ES" sz="1000" noProof="0" dirty="0">
                <a:solidFill>
                  <a:schemeClr val="bg1"/>
                </a:solidFill>
                <a:latin typeface="PP Neue Montreal Book" pitchFamily="2" charset="77"/>
                <a:ea typeface="PP Neue Montreal Book" pitchFamily="2" charset="77"/>
              </a:rPr>
              <a:t>A finals de maig s’anunciaran els guanyadors. </a:t>
            </a:r>
          </a:p>
        </p:txBody>
      </p:sp>
      <p:sp>
        <p:nvSpPr>
          <p:cNvPr id="49" name="CuadroTexto 48">
            <a:extLst>
              <a:ext uri="{FF2B5EF4-FFF2-40B4-BE49-F238E27FC236}">
                <a16:creationId xmlns:a16="http://schemas.microsoft.com/office/drawing/2014/main" id="{C011E824-5ADF-CEFF-1C68-C3FE10820371}"/>
              </a:ext>
            </a:extLst>
          </p:cNvPr>
          <p:cNvSpPr txBox="1"/>
          <p:nvPr/>
        </p:nvSpPr>
        <p:spPr>
          <a:xfrm>
            <a:off x="2686819" y="4043672"/>
            <a:ext cx="2831633" cy="320985"/>
          </a:xfrm>
          <a:prstGeom prst="rect">
            <a:avLst/>
          </a:prstGeom>
          <a:noFill/>
          <a:effectLst/>
        </p:spPr>
        <p:txBody>
          <a:bodyPr wrap="square" rtlCol="0">
            <a:spAutoFit/>
          </a:bodyPr>
          <a:lstStyle/>
          <a:p>
            <a:pPr>
              <a:lnSpc>
                <a:spcPts val="1900"/>
              </a:lnSpc>
            </a:pPr>
            <a:r>
              <a:rPr lang="ca-ES" sz="1400" b="1" noProof="0" dirty="0">
                <a:solidFill>
                  <a:schemeClr val="bg1"/>
                </a:solidFill>
                <a:latin typeface="PP Neue Montreal" pitchFamily="2" charset="77"/>
                <a:ea typeface="PP Neue Montreal" pitchFamily="2" charset="77"/>
              </a:rPr>
              <a:t>Premis</a:t>
            </a:r>
          </a:p>
        </p:txBody>
      </p:sp>
      <p:sp>
        <p:nvSpPr>
          <p:cNvPr id="50" name="CuadroTexto 49">
            <a:extLst>
              <a:ext uri="{FF2B5EF4-FFF2-40B4-BE49-F238E27FC236}">
                <a16:creationId xmlns:a16="http://schemas.microsoft.com/office/drawing/2014/main" id="{6CB2C98B-653A-8B1D-7D41-1069E7939A79}"/>
              </a:ext>
            </a:extLst>
          </p:cNvPr>
          <p:cNvSpPr txBox="1"/>
          <p:nvPr/>
        </p:nvSpPr>
        <p:spPr>
          <a:xfrm>
            <a:off x="2686819" y="4268410"/>
            <a:ext cx="5622294" cy="400110"/>
          </a:xfrm>
          <a:prstGeom prst="rect">
            <a:avLst/>
          </a:prstGeom>
          <a:noFill/>
          <a:effectLst/>
        </p:spPr>
        <p:txBody>
          <a:bodyPr wrap="square" rtlCol="0">
            <a:spAutoFit/>
          </a:bodyPr>
          <a:lstStyle/>
          <a:p>
            <a:r>
              <a:rPr lang="ca-ES" sz="1000" noProof="0" dirty="0">
                <a:solidFill>
                  <a:schemeClr val="bg1"/>
                </a:solidFill>
                <a:latin typeface="PP Neue Montreal Book" pitchFamily="2" charset="77"/>
                <a:ea typeface="PP Neue Montreal Book" pitchFamily="2" charset="77"/>
              </a:rPr>
              <a:t>Hi ha premis per a cadascun dels alumnes guanyadors (ordinador portàtil, </a:t>
            </a:r>
            <a:r>
              <a:rPr lang="ca-ES" sz="1000" noProof="0" dirty="0" err="1">
                <a:solidFill>
                  <a:schemeClr val="bg1"/>
                </a:solidFill>
                <a:latin typeface="PP Neue Montreal Book" pitchFamily="2" charset="77"/>
                <a:ea typeface="PP Neue Montreal Book" pitchFamily="2" charset="77"/>
              </a:rPr>
              <a:t>tablet</a:t>
            </a:r>
            <a:r>
              <a:rPr lang="ca-ES" sz="1000" noProof="0" dirty="0">
                <a:solidFill>
                  <a:schemeClr val="bg1"/>
                </a:solidFill>
                <a:latin typeface="PP Neue Montreal Book" pitchFamily="2" charset="77"/>
                <a:ea typeface="PP Neue Montreal Book" pitchFamily="2" charset="77"/>
              </a:rPr>
              <a:t> i altaveu).</a:t>
            </a:r>
            <a:br>
              <a:rPr lang="ca-ES" sz="1000" noProof="0" dirty="0">
                <a:solidFill>
                  <a:schemeClr val="bg1"/>
                </a:solidFill>
                <a:latin typeface="PP Neue Montreal Book" pitchFamily="2" charset="77"/>
                <a:ea typeface="PP Neue Montreal Book" pitchFamily="2" charset="77"/>
              </a:rPr>
            </a:br>
            <a:r>
              <a:rPr lang="ca-ES" sz="1000" noProof="0" dirty="0">
                <a:solidFill>
                  <a:schemeClr val="bg1"/>
                </a:solidFill>
                <a:latin typeface="PP Neue Montreal Book" pitchFamily="2" charset="77"/>
                <a:ea typeface="PP Neue Montreal Book" pitchFamily="2" charset="77"/>
              </a:rPr>
              <a:t>L’entrega de premis es realitzarà abans d’acabar el curs escolar.</a:t>
            </a:r>
          </a:p>
        </p:txBody>
      </p:sp>
    </p:spTree>
    <p:extLst>
      <p:ext uri="{BB962C8B-B14F-4D97-AF65-F5344CB8AC3E}">
        <p14:creationId xmlns:p14="http://schemas.microsoft.com/office/powerpoint/2010/main" val="14063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Dipòsits, bons, accions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ca-ES" sz="1800" b="1" noProof="0" dirty="0">
                <a:solidFill>
                  <a:srgbClr val="0072C2"/>
                </a:solidFill>
                <a:latin typeface="PP Neue Montreal" pitchFamily="2" charset="77"/>
                <a:ea typeface="PP Neue Montreal" pitchFamily="2" charset="77"/>
              </a:rPr>
              <a:t>Estalvi i inversió</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ca-ES" sz="1800" noProof="0" dirty="0">
                <a:solidFill>
                  <a:schemeClr val="bg1"/>
                </a:solidFill>
                <a:latin typeface="PP Neue Montreal Book" pitchFamily="2" charset="77"/>
                <a:ea typeface="PP Neue Montreal Book" pitchFamily="2" charset="77"/>
              </a:rPr>
              <a:t>Risc </a:t>
            </a:r>
            <a:r>
              <a:rPr lang="ca-ES" sz="1800" i="1" noProof="0" dirty="0" err="1">
                <a:solidFill>
                  <a:schemeClr val="bg1"/>
                </a:solidFill>
                <a:latin typeface="PP Neue Montreal Book" pitchFamily="2" charset="77"/>
                <a:ea typeface="PP Neue Montreal Book" pitchFamily="2" charset="77"/>
              </a:rPr>
              <a:t>vs</a:t>
            </a:r>
            <a:r>
              <a:rPr lang="ca-ES" sz="1800" noProof="0" dirty="0">
                <a:solidFill>
                  <a:schemeClr val="bg1"/>
                </a:solidFill>
                <a:latin typeface="PP Neue Montreal Book" pitchFamily="2" charset="77"/>
                <a:ea typeface="PP Neue Montreal Book" pitchFamily="2" charset="77"/>
              </a:rPr>
              <a:t> rendibilitat</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1075" t="8129" r="11666" b="31296"/>
          <a:stretch/>
        </p:blipFill>
        <p:spPr>
          <a:xfrm>
            <a:off x="787478" y="490073"/>
            <a:ext cx="3784522" cy="4653424"/>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Parlarem</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Avui</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ca-ES" sz="1500" b="1" noProof="0"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05731" y="4015797"/>
            <a:ext cx="352154" cy="255184"/>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11" name="Grupo 10">
            <a:extLst>
              <a:ext uri="{FF2B5EF4-FFF2-40B4-BE49-F238E27FC236}">
                <a16:creationId xmlns:a16="http://schemas.microsoft.com/office/drawing/2014/main" id="{51FD3D6D-9971-EF4F-A149-7A45A78B0B2F}"/>
              </a:ext>
            </a:extLst>
          </p:cNvPr>
          <p:cNvGrpSpPr/>
          <p:nvPr/>
        </p:nvGrpSpPr>
        <p:grpSpPr>
          <a:xfrm>
            <a:off x="239547" y="884830"/>
            <a:ext cx="1367111" cy="1499789"/>
            <a:chOff x="239547" y="1370936"/>
            <a:chExt cx="1367111" cy="1499789"/>
          </a:xfrm>
        </p:grpSpPr>
        <p:sp>
          <p:nvSpPr>
            <p:cNvPr id="17" name="CuadroTexto 16">
              <a:hlinkClick r:id="rId8" action="ppaction://hlinksldjump"/>
              <a:extLst>
                <a:ext uri="{FF2B5EF4-FFF2-40B4-BE49-F238E27FC236}">
                  <a16:creationId xmlns:a16="http://schemas.microsoft.com/office/drawing/2014/main" id="{51400895-49F3-BF9E-882F-C9A6F22BA3B9}"/>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18" name="CuadroTexto 17">
              <a:hlinkClick r:id="rId4" action="ppaction://hlinksldjump"/>
              <a:extLst>
                <a:ext uri="{FF2B5EF4-FFF2-40B4-BE49-F238E27FC236}">
                  <a16:creationId xmlns:a16="http://schemas.microsoft.com/office/drawing/2014/main" id="{A7878E1B-EC0A-DF22-E0F5-7F066F282A8F}"/>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19" name="CuadroTexto 18">
              <a:hlinkClick r:id="rId5" action="ppaction://hlinksldjump"/>
              <a:extLst>
                <a:ext uri="{FF2B5EF4-FFF2-40B4-BE49-F238E27FC236}">
                  <a16:creationId xmlns:a16="http://schemas.microsoft.com/office/drawing/2014/main" id="{070B351B-0C76-1235-4A8D-D4EE03E98751}"/>
                </a:ext>
              </a:extLst>
            </p:cNvPr>
            <p:cNvSpPr txBox="1"/>
            <p:nvPr/>
          </p:nvSpPr>
          <p:spPr>
            <a:xfrm>
              <a:off x="239547" y="1930318"/>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21" name="CuadroTexto 20">
              <a:hlinkClick r:id="rId3" action="ppaction://hlinksldjump"/>
              <a:extLst>
                <a:ext uri="{FF2B5EF4-FFF2-40B4-BE49-F238E27FC236}">
                  <a16:creationId xmlns:a16="http://schemas.microsoft.com/office/drawing/2014/main" id="{FA09149F-9F14-A134-5434-A72E080AC3B2}"/>
                </a:ext>
              </a:extLst>
            </p:cNvPr>
            <p:cNvSpPr txBox="1"/>
            <p:nvPr/>
          </p:nvSpPr>
          <p:spPr>
            <a:xfrm>
              <a:off x="239547" y="2209287"/>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2" name="CuadroTexto 21">
              <a:hlinkClick r:id="rId9" action="ppaction://hlinksldjump"/>
              <a:extLst>
                <a:ext uri="{FF2B5EF4-FFF2-40B4-BE49-F238E27FC236}">
                  <a16:creationId xmlns:a16="http://schemas.microsoft.com/office/drawing/2014/main" id="{67E11658-43BF-575B-4009-02B5B4EDC41D}"/>
                </a:ext>
              </a:extLst>
            </p:cNvPr>
            <p:cNvSpPr txBox="1"/>
            <p:nvPr/>
          </p:nvSpPr>
          <p:spPr>
            <a:xfrm>
              <a:off x="239547" y="2579271"/>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3" name="Conector recto 22">
              <a:extLst>
                <a:ext uri="{FF2B5EF4-FFF2-40B4-BE49-F238E27FC236}">
                  <a16:creationId xmlns:a16="http://schemas.microsoft.com/office/drawing/2014/main" id="{CEFC3C5A-F48A-719F-E4A8-A7611CEB969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49437DF8-D1A5-8994-3606-F3FBF1E9FAB4}"/>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CBE62A06-C0DE-3CF0-62F0-2F76EB9D4D3C}"/>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8986DC3-575D-BD2E-ADCC-4B406AEEAA80}"/>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29AAAA7E-3EEB-309F-3FFA-8197605232AD}"/>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0439548-066E-4367-BECD-23266425F1C8}"/>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48BFB1C2-D355-2F81-D6B1-9919567C3479}"/>
              </a:ext>
            </a:extLst>
          </p:cNvPr>
          <p:cNvGrpSpPr/>
          <p:nvPr/>
        </p:nvGrpSpPr>
        <p:grpSpPr>
          <a:xfrm>
            <a:off x="299056" y="365100"/>
            <a:ext cx="1299998" cy="447906"/>
            <a:chOff x="210020" y="376946"/>
            <a:chExt cx="4676942" cy="447906"/>
          </a:xfrm>
        </p:grpSpPr>
        <p:sp>
          <p:nvSpPr>
            <p:cNvPr id="12" name="CuadroTexto 11">
              <a:extLst>
                <a:ext uri="{FF2B5EF4-FFF2-40B4-BE49-F238E27FC236}">
                  <a16:creationId xmlns:a16="http://schemas.microsoft.com/office/drawing/2014/main" id="{D3500A5D-35E3-DCBF-A46A-39D0FF419A70}"/>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3" name="CuadroTexto 12">
              <a:extLst>
                <a:ext uri="{FF2B5EF4-FFF2-40B4-BE49-F238E27FC236}">
                  <a16:creationId xmlns:a16="http://schemas.microsoft.com/office/drawing/2014/main" id="{A7BE196A-8599-11D4-8658-ADBC80B3D962}"/>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spTree>
    <p:extLst>
      <p:ext uri="{BB962C8B-B14F-4D97-AF65-F5344CB8AC3E}">
        <p14:creationId xmlns:p14="http://schemas.microsoft.com/office/powerpoint/2010/main" val="176576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0" name="CuadroTexto 39">
            <a:extLst>
              <a:ext uri="{FF2B5EF4-FFF2-40B4-BE49-F238E27FC236}">
                <a16:creationId xmlns:a16="http://schemas.microsoft.com/office/drawing/2014/main" id="{2C76B01E-A167-3661-464C-A4AEC09842AE}"/>
              </a:ext>
            </a:extLst>
          </p:cNvPr>
          <p:cNvSpPr txBox="1"/>
          <p:nvPr/>
        </p:nvSpPr>
        <p:spPr>
          <a:xfrm>
            <a:off x="5007837" y="908180"/>
            <a:ext cx="376794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o  INVERTIR</a:t>
            </a:r>
          </a:p>
        </p:txBody>
      </p:sp>
      <p:sp>
        <p:nvSpPr>
          <p:cNvPr id="3" name="CuadroTexto 2">
            <a:extLst>
              <a:ext uri="{FF2B5EF4-FFF2-40B4-BE49-F238E27FC236}">
                <a16:creationId xmlns:a16="http://schemas.microsoft.com/office/drawing/2014/main" id="{E56CF51E-AD8D-C534-2D55-1B8089BE20E5}"/>
              </a:ext>
            </a:extLst>
          </p:cNvPr>
          <p:cNvSpPr txBox="1"/>
          <p:nvPr/>
        </p:nvSpPr>
        <p:spPr>
          <a:xfrm>
            <a:off x="2743203" y="241608"/>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 ESTALVIAR</a:t>
            </a:r>
          </a:p>
        </p:txBody>
      </p:sp>
      <p:pic>
        <p:nvPicPr>
          <p:cNvPr id="74" name="Imagen 73">
            <a:extLst>
              <a:ext uri="{FF2B5EF4-FFF2-40B4-BE49-F238E27FC236}">
                <a16:creationId xmlns:a16="http://schemas.microsoft.com/office/drawing/2014/main" id="{19DA894A-7853-1FFB-6889-F5CE4C856955}"/>
              </a:ext>
            </a:extLst>
          </p:cNvPr>
          <p:cNvPicPr>
            <a:picLocks noChangeAspect="1"/>
          </p:cNvPicPr>
          <p:nvPr/>
        </p:nvPicPr>
        <p:blipFill rotWithShape="1">
          <a:blip r:embed="rId3"/>
          <a:srcRect l="3399" t="13938" r="-118" b="15559"/>
          <a:stretch/>
        </p:blipFill>
        <p:spPr>
          <a:xfrm>
            <a:off x="1473035" y="330686"/>
            <a:ext cx="4378932" cy="4813830"/>
          </a:xfrm>
          <a:prstGeom prst="rect">
            <a:avLst/>
          </a:prstGeom>
        </p:spPr>
      </p:pic>
      <p:sp>
        <p:nvSpPr>
          <p:cNvPr id="4" name="CuadroTexto 3">
            <a:extLst>
              <a:ext uri="{FF2B5EF4-FFF2-40B4-BE49-F238E27FC236}">
                <a16:creationId xmlns:a16="http://schemas.microsoft.com/office/drawing/2014/main" id="{F839CEB0-1748-CA30-335C-4C71E7BDE25F}"/>
              </a:ext>
            </a:extLst>
          </p:cNvPr>
          <p:cNvSpPr txBox="1"/>
          <p:nvPr/>
        </p:nvSpPr>
        <p:spPr>
          <a:xfrm>
            <a:off x="210019" y="4495617"/>
            <a:ext cx="2166805" cy="646331"/>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a:p>
            <a:endParaRPr lang="ca-ES" sz="1800" b="1" spc="-70" noProof="0" dirty="0">
              <a:solidFill>
                <a:schemeClr val="bg1"/>
              </a:solidFill>
              <a:latin typeface="PP Neue Montreal" pitchFamily="2" charset="77"/>
              <a:ea typeface="PP Neue Montreal" pitchFamily="2" charset="77"/>
            </a:endParaRPr>
          </a:p>
        </p:txBody>
      </p:sp>
      <p:pic>
        <p:nvPicPr>
          <p:cNvPr id="7" name="Imagen 6">
            <a:extLst>
              <a:ext uri="{FF2B5EF4-FFF2-40B4-BE49-F238E27FC236}">
                <a16:creationId xmlns:a16="http://schemas.microsoft.com/office/drawing/2014/main" id="{D71FA1C0-878D-A559-09AD-D98D464F489D}"/>
              </a:ext>
            </a:extLst>
          </p:cNvPr>
          <p:cNvPicPr>
            <a:picLocks noChangeAspect="1"/>
          </p:cNvPicPr>
          <p:nvPr/>
        </p:nvPicPr>
        <p:blipFill>
          <a:blip r:embed="rId4"/>
          <a:srcRect/>
          <a:stretch/>
        </p:blipFill>
        <p:spPr>
          <a:xfrm>
            <a:off x="305731" y="4015797"/>
            <a:ext cx="352154" cy="255184"/>
          </a:xfrm>
          <a:prstGeom prst="rect">
            <a:avLst/>
          </a:prstGeom>
        </p:spPr>
      </p:pic>
      <p:sp>
        <p:nvSpPr>
          <p:cNvPr id="8" name="CuadroTexto 7">
            <a:extLst>
              <a:ext uri="{FF2B5EF4-FFF2-40B4-BE49-F238E27FC236}">
                <a16:creationId xmlns:a16="http://schemas.microsoft.com/office/drawing/2014/main" id="{AB60A794-EB44-C676-7415-B7C6D1F1D1F4}"/>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9" name="CuadroTexto 8">
            <a:extLst>
              <a:ext uri="{FF2B5EF4-FFF2-40B4-BE49-F238E27FC236}">
                <a16:creationId xmlns:a16="http://schemas.microsoft.com/office/drawing/2014/main" id="{1FF9DDA1-084B-6C46-35CE-CBA31B609EC9}"/>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2" name="Grupo 1">
            <a:extLst>
              <a:ext uri="{FF2B5EF4-FFF2-40B4-BE49-F238E27FC236}">
                <a16:creationId xmlns:a16="http://schemas.microsoft.com/office/drawing/2014/main" id="{98EB5002-F923-6A23-0E46-EFD10BAA74E8}"/>
              </a:ext>
            </a:extLst>
          </p:cNvPr>
          <p:cNvGrpSpPr/>
          <p:nvPr/>
        </p:nvGrpSpPr>
        <p:grpSpPr>
          <a:xfrm>
            <a:off x="5644114" y="2001073"/>
            <a:ext cx="1180133" cy="307777"/>
            <a:chOff x="5644114" y="2001073"/>
            <a:chExt cx="1180133" cy="307777"/>
          </a:xfrm>
        </p:grpSpPr>
        <p:sp>
          <p:nvSpPr>
            <p:cNvPr id="26" name="CuadroTexto 25">
              <a:extLst>
                <a:ext uri="{FF2B5EF4-FFF2-40B4-BE49-F238E27FC236}">
                  <a16:creationId xmlns:a16="http://schemas.microsoft.com/office/drawing/2014/main" id="{A73B31A7-878D-A69D-94A4-275574283777}"/>
                </a:ext>
              </a:extLst>
            </p:cNvPr>
            <p:cNvSpPr txBox="1"/>
            <p:nvPr/>
          </p:nvSpPr>
          <p:spPr>
            <a:xfrm>
              <a:off x="5703200" y="2001073"/>
              <a:ext cx="1121047"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Seguretat</a:t>
              </a:r>
            </a:p>
          </p:txBody>
        </p:sp>
        <p:sp>
          <p:nvSpPr>
            <p:cNvPr id="32" name="Elipse 31">
              <a:extLst>
                <a:ext uri="{FF2B5EF4-FFF2-40B4-BE49-F238E27FC236}">
                  <a16:creationId xmlns:a16="http://schemas.microsoft.com/office/drawing/2014/main" id="{399A2A20-15E4-6135-F9F7-4E76B967EDC8}"/>
                </a:ext>
              </a:extLst>
            </p:cNvPr>
            <p:cNvSpPr/>
            <p:nvPr/>
          </p:nvSpPr>
          <p:spPr>
            <a:xfrm>
              <a:off x="5644114" y="211336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6" name="Grupo 15">
            <a:extLst>
              <a:ext uri="{FF2B5EF4-FFF2-40B4-BE49-F238E27FC236}">
                <a16:creationId xmlns:a16="http://schemas.microsoft.com/office/drawing/2014/main" id="{535B697B-96C4-1717-0872-1F5713D93659}"/>
              </a:ext>
            </a:extLst>
          </p:cNvPr>
          <p:cNvGrpSpPr/>
          <p:nvPr/>
        </p:nvGrpSpPr>
        <p:grpSpPr>
          <a:xfrm>
            <a:off x="5644114" y="2369134"/>
            <a:ext cx="1345830" cy="307777"/>
            <a:chOff x="5644114" y="2369134"/>
            <a:chExt cx="1345830" cy="307777"/>
          </a:xfrm>
        </p:grpSpPr>
        <p:sp>
          <p:nvSpPr>
            <p:cNvPr id="33" name="CuadroTexto 32">
              <a:extLst>
                <a:ext uri="{FF2B5EF4-FFF2-40B4-BE49-F238E27FC236}">
                  <a16:creationId xmlns:a16="http://schemas.microsoft.com/office/drawing/2014/main" id="{26847985-297F-C763-CCED-E66C601E8FBB}"/>
                </a:ext>
              </a:extLst>
            </p:cNvPr>
            <p:cNvSpPr txBox="1"/>
            <p:nvPr/>
          </p:nvSpPr>
          <p:spPr>
            <a:xfrm>
              <a:off x="5703200" y="2369134"/>
              <a:ext cx="1286744"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Rendibilitat</a:t>
              </a:r>
            </a:p>
          </p:txBody>
        </p:sp>
        <p:sp>
          <p:nvSpPr>
            <p:cNvPr id="35" name="Elipse 34">
              <a:extLst>
                <a:ext uri="{FF2B5EF4-FFF2-40B4-BE49-F238E27FC236}">
                  <a16:creationId xmlns:a16="http://schemas.microsoft.com/office/drawing/2014/main" id="{A24468F6-E0AA-CC98-19B0-80E738F2EF2C}"/>
                </a:ext>
              </a:extLst>
            </p:cNvPr>
            <p:cNvSpPr/>
            <p:nvPr/>
          </p:nvSpPr>
          <p:spPr>
            <a:xfrm>
              <a:off x="5644114" y="2481428"/>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5" name="Grupo 14">
            <a:extLst>
              <a:ext uri="{FF2B5EF4-FFF2-40B4-BE49-F238E27FC236}">
                <a16:creationId xmlns:a16="http://schemas.microsoft.com/office/drawing/2014/main" id="{722A2A6C-D270-B04F-FCEE-E8E8DC8D58CB}"/>
              </a:ext>
            </a:extLst>
          </p:cNvPr>
          <p:cNvGrpSpPr/>
          <p:nvPr/>
        </p:nvGrpSpPr>
        <p:grpSpPr>
          <a:xfrm>
            <a:off x="5644114" y="2731443"/>
            <a:ext cx="1566758" cy="307777"/>
            <a:chOff x="5644114" y="2731443"/>
            <a:chExt cx="1566758" cy="307777"/>
          </a:xfrm>
        </p:grpSpPr>
        <p:sp>
          <p:nvSpPr>
            <p:cNvPr id="36" name="CuadroTexto 35">
              <a:extLst>
                <a:ext uri="{FF2B5EF4-FFF2-40B4-BE49-F238E27FC236}">
                  <a16:creationId xmlns:a16="http://schemas.microsoft.com/office/drawing/2014/main" id="{4E323144-AA2F-FDBE-DC32-698F49E7B398}"/>
                </a:ext>
              </a:extLst>
            </p:cNvPr>
            <p:cNvSpPr txBox="1"/>
            <p:nvPr/>
          </p:nvSpPr>
          <p:spPr>
            <a:xfrm>
              <a:off x="5703200" y="2731443"/>
              <a:ext cx="1507672"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Perfil de risc</a:t>
              </a:r>
            </a:p>
          </p:txBody>
        </p:sp>
        <p:sp>
          <p:nvSpPr>
            <p:cNvPr id="59" name="Elipse 58">
              <a:extLst>
                <a:ext uri="{FF2B5EF4-FFF2-40B4-BE49-F238E27FC236}">
                  <a16:creationId xmlns:a16="http://schemas.microsoft.com/office/drawing/2014/main" id="{806AC4F2-6FA4-3E0A-A2CA-768CF2E24B65}"/>
                </a:ext>
              </a:extLst>
            </p:cNvPr>
            <p:cNvSpPr/>
            <p:nvPr/>
          </p:nvSpPr>
          <p:spPr>
            <a:xfrm>
              <a:off x="5644114" y="28437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4" name="Grupo 13">
            <a:extLst>
              <a:ext uri="{FF2B5EF4-FFF2-40B4-BE49-F238E27FC236}">
                <a16:creationId xmlns:a16="http://schemas.microsoft.com/office/drawing/2014/main" id="{9276E5FC-A1AA-F0A7-C440-5D0C7F7C39B0}"/>
              </a:ext>
            </a:extLst>
          </p:cNvPr>
          <p:cNvGrpSpPr/>
          <p:nvPr/>
        </p:nvGrpSpPr>
        <p:grpSpPr>
          <a:xfrm>
            <a:off x="5644114" y="3122507"/>
            <a:ext cx="928520" cy="307777"/>
            <a:chOff x="5644114" y="3122507"/>
            <a:chExt cx="928520" cy="307777"/>
          </a:xfrm>
        </p:grpSpPr>
        <p:sp>
          <p:nvSpPr>
            <p:cNvPr id="60" name="CuadroTexto 59">
              <a:extLst>
                <a:ext uri="{FF2B5EF4-FFF2-40B4-BE49-F238E27FC236}">
                  <a16:creationId xmlns:a16="http://schemas.microsoft.com/office/drawing/2014/main" id="{914C1182-893F-1D7B-01AA-288A33FA8EE5}"/>
                </a:ext>
              </a:extLst>
            </p:cNvPr>
            <p:cNvSpPr txBox="1"/>
            <p:nvPr/>
          </p:nvSpPr>
          <p:spPr>
            <a:xfrm>
              <a:off x="5703200" y="3122507"/>
              <a:ext cx="869434"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Capital</a:t>
              </a:r>
            </a:p>
          </p:txBody>
        </p:sp>
        <p:sp>
          <p:nvSpPr>
            <p:cNvPr id="61" name="Elipse 60">
              <a:extLst>
                <a:ext uri="{FF2B5EF4-FFF2-40B4-BE49-F238E27FC236}">
                  <a16:creationId xmlns:a16="http://schemas.microsoft.com/office/drawing/2014/main" id="{B10C0CDA-A889-E6D0-C0BB-2DF19CB290D4}"/>
                </a:ext>
              </a:extLst>
            </p:cNvPr>
            <p:cNvSpPr/>
            <p:nvPr/>
          </p:nvSpPr>
          <p:spPr>
            <a:xfrm>
              <a:off x="5644114" y="3234801"/>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1" name="Grupo 10">
            <a:extLst>
              <a:ext uri="{FF2B5EF4-FFF2-40B4-BE49-F238E27FC236}">
                <a16:creationId xmlns:a16="http://schemas.microsoft.com/office/drawing/2014/main" id="{74184C95-7E1C-BD03-DECF-98339AF848F6}"/>
              </a:ext>
            </a:extLst>
          </p:cNvPr>
          <p:cNvGrpSpPr/>
          <p:nvPr/>
        </p:nvGrpSpPr>
        <p:grpSpPr>
          <a:xfrm>
            <a:off x="5644114" y="3490568"/>
            <a:ext cx="3131671" cy="307777"/>
            <a:chOff x="5644114" y="3490568"/>
            <a:chExt cx="3131671" cy="307777"/>
          </a:xfrm>
        </p:grpSpPr>
        <p:sp>
          <p:nvSpPr>
            <p:cNvPr id="62" name="CuadroTexto 61">
              <a:extLst>
                <a:ext uri="{FF2B5EF4-FFF2-40B4-BE49-F238E27FC236}">
                  <a16:creationId xmlns:a16="http://schemas.microsoft.com/office/drawing/2014/main" id="{E48C2BC5-1A98-3280-6DA5-61501FDC5EA8}"/>
                </a:ext>
              </a:extLst>
            </p:cNvPr>
            <p:cNvSpPr txBox="1"/>
            <p:nvPr/>
          </p:nvSpPr>
          <p:spPr>
            <a:xfrm>
              <a:off x="5703200" y="3490568"/>
              <a:ext cx="3072585"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Liquiditat (disponibilitat dels diners)</a:t>
              </a:r>
            </a:p>
          </p:txBody>
        </p:sp>
        <p:sp>
          <p:nvSpPr>
            <p:cNvPr id="63" name="Elipse 62">
              <a:extLst>
                <a:ext uri="{FF2B5EF4-FFF2-40B4-BE49-F238E27FC236}">
                  <a16:creationId xmlns:a16="http://schemas.microsoft.com/office/drawing/2014/main" id="{5135022B-5E64-748B-E5CE-6107A0F9AA5C}"/>
                </a:ext>
              </a:extLst>
            </p:cNvPr>
            <p:cNvSpPr/>
            <p:nvPr/>
          </p:nvSpPr>
          <p:spPr>
            <a:xfrm>
              <a:off x="5644114" y="360286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5" name="Grupo 4">
            <a:extLst>
              <a:ext uri="{FF2B5EF4-FFF2-40B4-BE49-F238E27FC236}">
                <a16:creationId xmlns:a16="http://schemas.microsoft.com/office/drawing/2014/main" id="{B5888F3F-54F6-E25F-BBE9-640BFF67BD7C}"/>
              </a:ext>
            </a:extLst>
          </p:cNvPr>
          <p:cNvGrpSpPr/>
          <p:nvPr/>
        </p:nvGrpSpPr>
        <p:grpSpPr>
          <a:xfrm>
            <a:off x="5644114" y="3870130"/>
            <a:ext cx="2058764" cy="307777"/>
            <a:chOff x="5644114" y="3870130"/>
            <a:chExt cx="2058764" cy="307777"/>
          </a:xfrm>
        </p:grpSpPr>
        <p:sp>
          <p:nvSpPr>
            <p:cNvPr id="64" name="CuadroTexto 63">
              <a:extLst>
                <a:ext uri="{FF2B5EF4-FFF2-40B4-BE49-F238E27FC236}">
                  <a16:creationId xmlns:a16="http://schemas.microsoft.com/office/drawing/2014/main" id="{3B6B818E-4D6B-EAAA-9667-F46B1C322905}"/>
                </a:ext>
              </a:extLst>
            </p:cNvPr>
            <p:cNvSpPr txBox="1"/>
            <p:nvPr/>
          </p:nvSpPr>
          <p:spPr>
            <a:xfrm>
              <a:off x="5703200" y="3870130"/>
              <a:ext cx="1999678"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Objectius Financers</a:t>
              </a:r>
            </a:p>
          </p:txBody>
        </p:sp>
        <p:sp>
          <p:nvSpPr>
            <p:cNvPr id="65" name="Elipse 64">
              <a:extLst>
                <a:ext uri="{FF2B5EF4-FFF2-40B4-BE49-F238E27FC236}">
                  <a16:creationId xmlns:a16="http://schemas.microsoft.com/office/drawing/2014/main" id="{91EB7C2E-6EA8-2EB9-A4CE-25E9D05C6219}"/>
                </a:ext>
              </a:extLst>
            </p:cNvPr>
            <p:cNvSpPr/>
            <p:nvPr/>
          </p:nvSpPr>
          <p:spPr>
            <a:xfrm>
              <a:off x="5644114" y="3982424"/>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6" name="Grupo 5">
            <a:extLst>
              <a:ext uri="{FF2B5EF4-FFF2-40B4-BE49-F238E27FC236}">
                <a16:creationId xmlns:a16="http://schemas.microsoft.com/office/drawing/2014/main" id="{8AC518C9-7E17-0B39-D276-87DCDC14B919}"/>
              </a:ext>
            </a:extLst>
          </p:cNvPr>
          <p:cNvGrpSpPr/>
          <p:nvPr/>
        </p:nvGrpSpPr>
        <p:grpSpPr>
          <a:xfrm>
            <a:off x="5644114" y="4238190"/>
            <a:ext cx="1470869" cy="307777"/>
            <a:chOff x="5644114" y="4238190"/>
            <a:chExt cx="1470869" cy="307777"/>
          </a:xfrm>
        </p:grpSpPr>
        <p:sp>
          <p:nvSpPr>
            <p:cNvPr id="66" name="CuadroTexto 65">
              <a:extLst>
                <a:ext uri="{FF2B5EF4-FFF2-40B4-BE49-F238E27FC236}">
                  <a16:creationId xmlns:a16="http://schemas.microsoft.com/office/drawing/2014/main" id="{3A5B0CD5-D03B-67EA-94DF-9E4B394D0049}"/>
                </a:ext>
              </a:extLst>
            </p:cNvPr>
            <p:cNvSpPr txBox="1"/>
            <p:nvPr/>
          </p:nvSpPr>
          <p:spPr>
            <a:xfrm>
              <a:off x="5703200" y="4238190"/>
              <a:ext cx="1411783" cy="307777"/>
            </a:xfrm>
            <a:prstGeom prst="rect">
              <a:avLst/>
            </a:prstGeom>
            <a:noFill/>
            <a:effectLst/>
          </p:spPr>
          <p:txBody>
            <a:bodyPr wrap="square" rtlCol="0">
              <a:spAutoFit/>
            </a:bodyPr>
            <a:lstStyle/>
            <a:p>
              <a:r>
                <a:rPr lang="ca-ES" sz="1400" b="1" noProof="0" dirty="0">
                  <a:latin typeface="PP Neue Montreal" pitchFamily="2" charset="77"/>
                  <a:ea typeface="PP Neue Montreal" pitchFamily="2" charset="77"/>
                </a:rPr>
                <a:t>Tipus d’interès</a:t>
              </a:r>
            </a:p>
          </p:txBody>
        </p:sp>
        <p:sp>
          <p:nvSpPr>
            <p:cNvPr id="67" name="Elipse 66">
              <a:extLst>
                <a:ext uri="{FF2B5EF4-FFF2-40B4-BE49-F238E27FC236}">
                  <a16:creationId xmlns:a16="http://schemas.microsoft.com/office/drawing/2014/main" id="{530231C6-0284-F03B-4306-C2C0583C0441}"/>
                </a:ext>
              </a:extLst>
            </p:cNvPr>
            <p:cNvSpPr/>
            <p:nvPr/>
          </p:nvSpPr>
          <p:spPr>
            <a:xfrm>
              <a:off x="5644114" y="4350484"/>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tx1"/>
                </a:solidFill>
              </a:endParaRPr>
            </a:p>
          </p:txBody>
        </p:sp>
      </p:grpSp>
      <p:grpSp>
        <p:nvGrpSpPr>
          <p:cNvPr id="12" name="Grupo 11">
            <a:extLst>
              <a:ext uri="{FF2B5EF4-FFF2-40B4-BE49-F238E27FC236}">
                <a16:creationId xmlns:a16="http://schemas.microsoft.com/office/drawing/2014/main" id="{66C26FB7-C6BA-13C5-7E72-AEC2B4689342}"/>
              </a:ext>
            </a:extLst>
          </p:cNvPr>
          <p:cNvGrpSpPr/>
          <p:nvPr/>
        </p:nvGrpSpPr>
        <p:grpSpPr>
          <a:xfrm>
            <a:off x="239547" y="884830"/>
            <a:ext cx="1367111" cy="2370170"/>
            <a:chOff x="239547" y="1370936"/>
            <a:chExt cx="1367111" cy="2370170"/>
          </a:xfrm>
        </p:grpSpPr>
        <p:sp>
          <p:nvSpPr>
            <p:cNvPr id="13" name="CuadroTexto 12">
              <a:hlinkClick r:id="rId5" action="ppaction://hlinksldjump"/>
              <a:extLst>
                <a:ext uri="{FF2B5EF4-FFF2-40B4-BE49-F238E27FC236}">
                  <a16:creationId xmlns:a16="http://schemas.microsoft.com/office/drawing/2014/main" id="{93FF8E0F-D130-EAB4-0412-E6C5BE53FB75}"/>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0" name="CuadroTexto 19">
              <a:hlinkClick r:id="rId6" action="ppaction://hlinksldjump"/>
              <a:extLst>
                <a:ext uri="{FF2B5EF4-FFF2-40B4-BE49-F238E27FC236}">
                  <a16:creationId xmlns:a16="http://schemas.microsoft.com/office/drawing/2014/main" id="{D638E9AC-5F75-6F56-9BFF-70745361FE65}"/>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27" name="CuadroTexto 26">
              <a:hlinkClick r:id="rId7" action="ppaction://hlinksldjump"/>
              <a:extLst>
                <a:ext uri="{FF2B5EF4-FFF2-40B4-BE49-F238E27FC236}">
                  <a16:creationId xmlns:a16="http://schemas.microsoft.com/office/drawing/2014/main" id="{F5A4C2A1-4969-0BD8-0D36-C62FBBED6778}"/>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28" name="CuadroTexto 27">
              <a:hlinkClick r:id="rId8" action="ppaction://hlinksldjump"/>
              <a:extLst>
                <a:ext uri="{FF2B5EF4-FFF2-40B4-BE49-F238E27FC236}">
                  <a16:creationId xmlns:a16="http://schemas.microsoft.com/office/drawing/2014/main" id="{AEB52A0E-2EDD-AFF9-CBF9-8B0B7D276D96}"/>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9" name="CuadroTexto 28">
              <a:hlinkClick r:id="rId9" action="ppaction://hlinksldjump"/>
              <a:extLst>
                <a:ext uri="{FF2B5EF4-FFF2-40B4-BE49-F238E27FC236}">
                  <a16:creationId xmlns:a16="http://schemas.microsoft.com/office/drawing/2014/main" id="{8884C93F-0BD1-5AF7-253D-9F2478E690B5}"/>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30" name="Conector recto 29">
              <a:extLst>
                <a:ext uri="{FF2B5EF4-FFF2-40B4-BE49-F238E27FC236}">
                  <a16:creationId xmlns:a16="http://schemas.microsoft.com/office/drawing/2014/main" id="{EFA2886F-8AE6-FE40-04E1-C9DE23D22E1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BED3AEF-9EAF-FDEE-5B6B-BC98C636978D}"/>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C11E221E-56E6-523B-4E30-62A45C73F841}"/>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94D301A9-ED50-87F3-22F7-8E4AC8B774C9}"/>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CE261558-A026-E7EB-39D1-2BB8D71124FF}"/>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3703528A-E29C-60A4-29A3-18A3C3C0F33E}"/>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CuadroTexto 40">
              <a:hlinkClick r:id="rId10" action="ppaction://hlinksldjump"/>
              <a:extLst>
                <a:ext uri="{FF2B5EF4-FFF2-40B4-BE49-F238E27FC236}">
                  <a16:creationId xmlns:a16="http://schemas.microsoft.com/office/drawing/2014/main" id="{F158C981-C28E-D593-0A43-AE0C6E2A510D}"/>
                </a:ext>
              </a:extLst>
            </p:cNvPr>
            <p:cNvSpPr txBox="1"/>
            <p:nvPr/>
          </p:nvSpPr>
          <p:spPr>
            <a:xfrm>
              <a:off x="239547" y="1791308"/>
              <a:ext cx="993941"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ea typeface="PP Neue Montreal Book" pitchFamily="2" charset="77"/>
                </a:rPr>
                <a:t>Estalviar o invertir?</a:t>
              </a:r>
            </a:p>
          </p:txBody>
        </p:sp>
        <p:sp>
          <p:nvSpPr>
            <p:cNvPr id="42" name="Elipse 41">
              <a:extLst>
                <a:ext uri="{FF2B5EF4-FFF2-40B4-BE49-F238E27FC236}">
                  <a16:creationId xmlns:a16="http://schemas.microsoft.com/office/drawing/2014/main" id="{3823F045-2B49-01F7-61DC-50E6C0EFA05D}"/>
                </a:ext>
              </a:extLst>
            </p:cNvPr>
            <p:cNvSpPr/>
            <p:nvPr/>
          </p:nvSpPr>
          <p:spPr>
            <a:xfrm>
              <a:off x="1337631" y="185625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43" name="CuadroTexto 42">
              <a:hlinkClick r:id="rId11" action="ppaction://hlinksldjump"/>
              <a:extLst>
                <a:ext uri="{FF2B5EF4-FFF2-40B4-BE49-F238E27FC236}">
                  <a16:creationId xmlns:a16="http://schemas.microsoft.com/office/drawing/2014/main" id="{0F9C8C24-6BC3-1CC8-FB3B-80E677604FEE}"/>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L’estalvi i la inversió</a:t>
              </a:r>
            </a:p>
          </p:txBody>
        </p:sp>
        <p:sp>
          <p:nvSpPr>
            <p:cNvPr id="44" name="CuadroTexto 43">
              <a:hlinkClick r:id="rId12" action="ppaction://hlinksldjump"/>
              <a:extLst>
                <a:ext uri="{FF2B5EF4-FFF2-40B4-BE49-F238E27FC236}">
                  <a16:creationId xmlns:a16="http://schemas.microsoft.com/office/drawing/2014/main" id="{E12DB7DA-205F-CEBF-47B2-56824F9DB182}"/>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La decisió de la Patrícia</a:t>
              </a:r>
            </a:p>
          </p:txBody>
        </p:sp>
        <p:sp>
          <p:nvSpPr>
            <p:cNvPr id="45" name="CuadroTexto 44">
              <a:hlinkClick r:id="rId13" action="ppaction://hlinksldjump"/>
              <a:extLst>
                <a:ext uri="{FF2B5EF4-FFF2-40B4-BE49-F238E27FC236}">
                  <a16:creationId xmlns:a16="http://schemas.microsoft.com/office/drawing/2014/main" id="{E14160F8-1114-87BB-0B14-1ECABCF5049B}"/>
                </a:ext>
              </a:extLst>
            </p:cNvPr>
            <p:cNvSpPr txBox="1"/>
            <p:nvPr/>
          </p:nvSpPr>
          <p:spPr>
            <a:xfrm>
              <a:off x="239548" y="2306190"/>
              <a:ext cx="1085161"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Finances i inversions socialment responsables</a:t>
              </a:r>
            </a:p>
          </p:txBody>
        </p:sp>
        <p:sp>
          <p:nvSpPr>
            <p:cNvPr id="46" name="CuadroTexto 45">
              <a:hlinkClick r:id="rId14" action="ppaction://hlinksldjump"/>
              <a:extLst>
                <a:ext uri="{FF2B5EF4-FFF2-40B4-BE49-F238E27FC236}">
                  <a16:creationId xmlns:a16="http://schemas.microsoft.com/office/drawing/2014/main" id="{3AF1ED02-4D89-34C2-74A6-9AB697BFD4E5}"/>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Economia circular </a:t>
              </a:r>
              <a:r>
                <a:rPr lang="ca-ES" sz="600" noProof="0" dirty="0">
                  <a:solidFill>
                    <a:schemeClr val="bg1">
                      <a:alpha val="50000"/>
                    </a:schemeClr>
                  </a:solidFill>
                  <a:latin typeface="PP Neue Montreal Book" pitchFamily="2" charset="77"/>
                  <a:ea typeface="PP Neue Montreal Book" pitchFamily="2" charset="77"/>
                </a:rPr>
                <a:t>(7R) </a:t>
              </a:r>
            </a:p>
          </p:txBody>
        </p:sp>
      </p:grpSp>
      <p:grpSp>
        <p:nvGrpSpPr>
          <p:cNvPr id="10" name="Grupo 9">
            <a:extLst>
              <a:ext uri="{FF2B5EF4-FFF2-40B4-BE49-F238E27FC236}">
                <a16:creationId xmlns:a16="http://schemas.microsoft.com/office/drawing/2014/main" id="{97CC058C-4646-FF0F-4CA5-A6323C4F69D2}"/>
              </a:ext>
            </a:extLst>
          </p:cNvPr>
          <p:cNvGrpSpPr/>
          <p:nvPr/>
        </p:nvGrpSpPr>
        <p:grpSpPr>
          <a:xfrm>
            <a:off x="299056" y="365100"/>
            <a:ext cx="1299998" cy="447906"/>
            <a:chOff x="210020" y="376946"/>
            <a:chExt cx="4676942" cy="447906"/>
          </a:xfrm>
        </p:grpSpPr>
        <p:sp>
          <p:nvSpPr>
            <p:cNvPr id="18" name="CuadroTexto 17">
              <a:extLst>
                <a:ext uri="{FF2B5EF4-FFF2-40B4-BE49-F238E27FC236}">
                  <a16:creationId xmlns:a16="http://schemas.microsoft.com/office/drawing/2014/main" id="{8D479E7C-FA3C-6072-E3C7-D42BCC42351D}"/>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9" name="CuadroTexto 18">
              <a:extLst>
                <a:ext uri="{FF2B5EF4-FFF2-40B4-BE49-F238E27FC236}">
                  <a16:creationId xmlns:a16="http://schemas.microsoft.com/office/drawing/2014/main" id="{EB0CB8A1-CE48-7D7A-66CE-63A46CECD30A}"/>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spTree>
    <p:extLst>
      <p:ext uri="{BB962C8B-B14F-4D97-AF65-F5344CB8AC3E}">
        <p14:creationId xmlns:p14="http://schemas.microsoft.com/office/powerpoint/2010/main" val="38066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40" name="CuadroTexto 39">
            <a:extLst>
              <a:ext uri="{FF2B5EF4-FFF2-40B4-BE49-F238E27FC236}">
                <a16:creationId xmlns:a16="http://schemas.microsoft.com/office/drawing/2014/main" id="{2C76B01E-A167-3661-464C-A4AEC09842AE}"/>
              </a:ext>
            </a:extLst>
          </p:cNvPr>
          <p:cNvSpPr txBox="1"/>
          <p:nvPr/>
        </p:nvSpPr>
        <p:spPr>
          <a:xfrm>
            <a:off x="4315298" y="1108288"/>
            <a:ext cx="431551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la inversió</a:t>
            </a:r>
          </a:p>
        </p:txBody>
      </p:sp>
      <p:sp>
        <p:nvSpPr>
          <p:cNvPr id="3" name="CuadroTexto 2">
            <a:extLst>
              <a:ext uri="{FF2B5EF4-FFF2-40B4-BE49-F238E27FC236}">
                <a16:creationId xmlns:a16="http://schemas.microsoft.com/office/drawing/2014/main" id="{E56CF51E-AD8D-C534-2D55-1B8089BE20E5}"/>
              </a:ext>
            </a:extLst>
          </p:cNvPr>
          <p:cNvSpPr txBox="1"/>
          <p:nvPr/>
        </p:nvSpPr>
        <p:spPr>
          <a:xfrm>
            <a:off x="2654103" y="383639"/>
            <a:ext cx="431551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rgbClr val="0072C2"/>
                </a:solidFill>
                <a:latin typeface="PP Neue Montreal" pitchFamily="2" charset="77"/>
                <a:ea typeface="PP Neue Montreal" pitchFamily="2" charset="77"/>
              </a:rPr>
              <a:t>L’Estalvi i</a:t>
            </a:r>
          </a:p>
        </p:txBody>
      </p:sp>
      <p:sp>
        <p:nvSpPr>
          <p:cNvPr id="4" name="CuadroTexto 3">
            <a:extLst>
              <a:ext uri="{FF2B5EF4-FFF2-40B4-BE49-F238E27FC236}">
                <a16:creationId xmlns:a16="http://schemas.microsoft.com/office/drawing/2014/main" id="{F839CEB0-1748-CA30-335C-4C71E7BDE25F}"/>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7" name="Imagen 6">
            <a:extLst>
              <a:ext uri="{FF2B5EF4-FFF2-40B4-BE49-F238E27FC236}">
                <a16:creationId xmlns:a16="http://schemas.microsoft.com/office/drawing/2014/main" id="{D71FA1C0-878D-A559-09AD-D98D464F489D}"/>
              </a:ext>
            </a:extLst>
          </p:cNvPr>
          <p:cNvPicPr>
            <a:picLocks noChangeAspect="1"/>
          </p:cNvPicPr>
          <p:nvPr/>
        </p:nvPicPr>
        <p:blipFill>
          <a:blip r:embed="rId3"/>
          <a:srcRect/>
          <a:stretch/>
        </p:blipFill>
        <p:spPr>
          <a:xfrm>
            <a:off x="305731" y="4015797"/>
            <a:ext cx="352154" cy="255184"/>
          </a:xfrm>
          <a:prstGeom prst="rect">
            <a:avLst/>
          </a:prstGeom>
        </p:spPr>
      </p:pic>
      <p:sp>
        <p:nvSpPr>
          <p:cNvPr id="8" name="CuadroTexto 7">
            <a:extLst>
              <a:ext uri="{FF2B5EF4-FFF2-40B4-BE49-F238E27FC236}">
                <a16:creationId xmlns:a16="http://schemas.microsoft.com/office/drawing/2014/main" id="{AB60A794-EB44-C676-7415-B7C6D1F1D1F4}"/>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9" name="CuadroTexto 8">
            <a:extLst>
              <a:ext uri="{FF2B5EF4-FFF2-40B4-BE49-F238E27FC236}">
                <a16:creationId xmlns:a16="http://schemas.microsoft.com/office/drawing/2014/main" id="{1FF9DDA1-084B-6C46-35CE-CBA31B609EC9}"/>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11" name="Grupo 10">
            <a:extLst>
              <a:ext uri="{FF2B5EF4-FFF2-40B4-BE49-F238E27FC236}">
                <a16:creationId xmlns:a16="http://schemas.microsoft.com/office/drawing/2014/main" id="{F909B46E-12DE-D090-9F89-47673EB39F74}"/>
              </a:ext>
            </a:extLst>
          </p:cNvPr>
          <p:cNvGrpSpPr/>
          <p:nvPr/>
        </p:nvGrpSpPr>
        <p:grpSpPr>
          <a:xfrm>
            <a:off x="5653668" y="3708020"/>
            <a:ext cx="2810108" cy="843040"/>
            <a:chOff x="5653668" y="3708020"/>
            <a:chExt cx="2810108" cy="843040"/>
          </a:xfrm>
        </p:grpSpPr>
        <p:sp>
          <p:nvSpPr>
            <p:cNvPr id="66" name="CuadroTexto 65">
              <a:extLst>
                <a:ext uri="{FF2B5EF4-FFF2-40B4-BE49-F238E27FC236}">
                  <a16:creationId xmlns:a16="http://schemas.microsoft.com/office/drawing/2014/main" id="{3A5B0CD5-D03B-67EA-94DF-9E4B394D0049}"/>
                </a:ext>
              </a:extLst>
            </p:cNvPr>
            <p:cNvSpPr txBox="1"/>
            <p:nvPr/>
          </p:nvSpPr>
          <p:spPr>
            <a:xfrm>
              <a:off x="5969783" y="3708020"/>
              <a:ext cx="1999678" cy="307777"/>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La inversió </a:t>
              </a:r>
            </a:p>
          </p:txBody>
        </p:sp>
        <p:sp>
          <p:nvSpPr>
            <p:cNvPr id="5" name="CuadroTexto 4">
              <a:extLst>
                <a:ext uri="{FF2B5EF4-FFF2-40B4-BE49-F238E27FC236}">
                  <a16:creationId xmlns:a16="http://schemas.microsoft.com/office/drawing/2014/main" id="{D43902CD-153C-C84E-CE3B-EDE6000295A5}"/>
                </a:ext>
              </a:extLst>
            </p:cNvPr>
            <p:cNvSpPr txBox="1"/>
            <p:nvPr/>
          </p:nvSpPr>
          <p:spPr>
            <a:xfrm>
              <a:off x="5653668" y="3970388"/>
              <a:ext cx="2810108" cy="580672"/>
            </a:xfrm>
            <a:prstGeom prst="rect">
              <a:avLst/>
            </a:prstGeom>
            <a:noFill/>
            <a:effectLst/>
          </p:spPr>
          <p:txBody>
            <a:bodyPr wrap="square" rtlCol="0">
              <a:spAutoFit/>
            </a:bodyPr>
            <a:lstStyle/>
            <a:p>
              <a:pPr algn="ctr">
                <a:lnSpc>
                  <a:spcPts val="2000"/>
                </a:lnSpc>
              </a:pPr>
              <a:r>
                <a:rPr lang="ca-ES" sz="1200" noProof="0" dirty="0">
                  <a:latin typeface="PP Neue Montreal Book" pitchFamily="2" charset="77"/>
                </a:rPr>
                <a:t>es posar a treballar l’estalvi per aconseguir un objectiu financer.</a:t>
              </a:r>
            </a:p>
          </p:txBody>
        </p:sp>
      </p:grpSp>
      <p:grpSp>
        <p:nvGrpSpPr>
          <p:cNvPr id="2" name="Grupo 1">
            <a:extLst>
              <a:ext uri="{FF2B5EF4-FFF2-40B4-BE49-F238E27FC236}">
                <a16:creationId xmlns:a16="http://schemas.microsoft.com/office/drawing/2014/main" id="{F0C0EA4F-0C25-4937-0475-C32F4BA6ADCE}"/>
              </a:ext>
            </a:extLst>
          </p:cNvPr>
          <p:cNvGrpSpPr/>
          <p:nvPr/>
        </p:nvGrpSpPr>
        <p:grpSpPr>
          <a:xfrm>
            <a:off x="2648414" y="3708020"/>
            <a:ext cx="2810108" cy="843040"/>
            <a:chOff x="2648414" y="3708020"/>
            <a:chExt cx="2810108" cy="843040"/>
          </a:xfrm>
        </p:grpSpPr>
        <p:sp>
          <p:nvSpPr>
            <p:cNvPr id="6" name="CuadroTexto 5">
              <a:extLst>
                <a:ext uri="{FF2B5EF4-FFF2-40B4-BE49-F238E27FC236}">
                  <a16:creationId xmlns:a16="http://schemas.microsoft.com/office/drawing/2014/main" id="{87543BB3-7646-A0D3-79BD-86561DC4EE4A}"/>
                </a:ext>
              </a:extLst>
            </p:cNvPr>
            <p:cNvSpPr txBox="1"/>
            <p:nvPr/>
          </p:nvSpPr>
          <p:spPr>
            <a:xfrm>
              <a:off x="2964529" y="3708020"/>
              <a:ext cx="1999678" cy="307777"/>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L’estalvi</a:t>
              </a:r>
            </a:p>
          </p:txBody>
        </p:sp>
        <p:sp>
          <p:nvSpPr>
            <p:cNvPr id="10" name="CuadroTexto 9">
              <a:extLst>
                <a:ext uri="{FF2B5EF4-FFF2-40B4-BE49-F238E27FC236}">
                  <a16:creationId xmlns:a16="http://schemas.microsoft.com/office/drawing/2014/main" id="{D70D0DCA-1B12-1E59-495A-0A34131C6552}"/>
                </a:ext>
              </a:extLst>
            </p:cNvPr>
            <p:cNvSpPr txBox="1"/>
            <p:nvPr/>
          </p:nvSpPr>
          <p:spPr>
            <a:xfrm>
              <a:off x="2648414" y="3970388"/>
              <a:ext cx="2810108" cy="580672"/>
            </a:xfrm>
            <a:prstGeom prst="rect">
              <a:avLst/>
            </a:prstGeom>
            <a:noFill/>
            <a:effectLst/>
          </p:spPr>
          <p:txBody>
            <a:bodyPr wrap="square" rtlCol="0">
              <a:spAutoFit/>
            </a:bodyPr>
            <a:lstStyle/>
            <a:p>
              <a:pPr algn="ctr">
                <a:lnSpc>
                  <a:spcPts val="2000"/>
                </a:lnSpc>
              </a:pPr>
              <a:r>
                <a:rPr lang="ca-ES" sz="1200" noProof="0" dirty="0">
                  <a:latin typeface="PP Neue Montreal Book" pitchFamily="2" charset="77"/>
                </a:rPr>
                <a:t>és la part dels ingressos que no</a:t>
              </a:r>
            </a:p>
            <a:p>
              <a:pPr algn="ctr">
                <a:lnSpc>
                  <a:spcPts val="2000"/>
                </a:lnSpc>
              </a:pPr>
              <a:r>
                <a:rPr lang="ca-ES" sz="1200" noProof="0" dirty="0">
                  <a:latin typeface="PP Neue Montreal Book" pitchFamily="2" charset="77"/>
                </a:rPr>
                <a:t> ens gastem</a:t>
              </a:r>
            </a:p>
          </p:txBody>
        </p:sp>
      </p:grpSp>
      <p:sp>
        <p:nvSpPr>
          <p:cNvPr id="13" name="Rectángulo redondeado 12">
            <a:extLst>
              <a:ext uri="{FF2B5EF4-FFF2-40B4-BE49-F238E27FC236}">
                <a16:creationId xmlns:a16="http://schemas.microsoft.com/office/drawing/2014/main" id="{02623FBF-4B85-D606-7768-7BB0AB341EB3}"/>
              </a:ext>
            </a:extLst>
          </p:cNvPr>
          <p:cNvSpPr/>
          <p:nvPr/>
        </p:nvSpPr>
        <p:spPr>
          <a:xfrm>
            <a:off x="3395545" y="2408154"/>
            <a:ext cx="1050399" cy="1015663"/>
          </a:xfrm>
          <a:prstGeom prst="roundRect">
            <a:avLst>
              <a:gd name="adj" fmla="val 500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0" name="Imagen 19">
            <a:extLst>
              <a:ext uri="{FF2B5EF4-FFF2-40B4-BE49-F238E27FC236}">
                <a16:creationId xmlns:a16="http://schemas.microsoft.com/office/drawing/2014/main" id="{74173319-1E47-C687-5F0C-B682730B94DC}"/>
              </a:ext>
            </a:extLst>
          </p:cNvPr>
          <p:cNvPicPr>
            <a:picLocks noChangeAspect="1"/>
          </p:cNvPicPr>
          <p:nvPr/>
        </p:nvPicPr>
        <p:blipFill>
          <a:blip r:embed="rId4"/>
          <a:srcRect/>
          <a:stretch/>
        </p:blipFill>
        <p:spPr>
          <a:xfrm>
            <a:off x="3646582" y="2652441"/>
            <a:ext cx="548324" cy="520443"/>
          </a:xfrm>
          <a:prstGeom prst="rect">
            <a:avLst/>
          </a:prstGeom>
        </p:spPr>
      </p:pic>
      <p:sp>
        <p:nvSpPr>
          <p:cNvPr id="27" name="Rectángulo redondeado 26">
            <a:extLst>
              <a:ext uri="{FF2B5EF4-FFF2-40B4-BE49-F238E27FC236}">
                <a16:creationId xmlns:a16="http://schemas.microsoft.com/office/drawing/2014/main" id="{4E19C4CE-ED8E-D744-5C56-4F79983177B0}"/>
              </a:ext>
            </a:extLst>
          </p:cNvPr>
          <p:cNvSpPr/>
          <p:nvPr/>
        </p:nvSpPr>
        <p:spPr>
          <a:xfrm>
            <a:off x="6462131" y="2408154"/>
            <a:ext cx="1050399" cy="1015663"/>
          </a:xfrm>
          <a:prstGeom prst="roundRect">
            <a:avLst>
              <a:gd name="adj" fmla="val 5008"/>
            </a:avLst>
          </a:prstGeom>
          <a:gradFill flip="none" rotWithShape="1">
            <a:gsLst>
              <a:gs pos="25000">
                <a:srgbClr val="009CDE"/>
              </a:gs>
              <a:gs pos="98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28" name="Imagen 27">
            <a:extLst>
              <a:ext uri="{FF2B5EF4-FFF2-40B4-BE49-F238E27FC236}">
                <a16:creationId xmlns:a16="http://schemas.microsoft.com/office/drawing/2014/main" id="{282D64E4-4771-0007-58DC-D7C48022AE75}"/>
              </a:ext>
            </a:extLst>
          </p:cNvPr>
          <p:cNvPicPr>
            <a:picLocks noChangeAspect="1"/>
          </p:cNvPicPr>
          <p:nvPr/>
        </p:nvPicPr>
        <p:blipFill>
          <a:blip r:embed="rId5"/>
          <a:srcRect/>
          <a:stretch/>
        </p:blipFill>
        <p:spPr>
          <a:xfrm>
            <a:off x="6729432" y="2652442"/>
            <a:ext cx="515796" cy="520443"/>
          </a:xfrm>
          <a:prstGeom prst="rect">
            <a:avLst/>
          </a:prstGeom>
        </p:spPr>
      </p:pic>
      <p:grpSp>
        <p:nvGrpSpPr>
          <p:cNvPr id="31" name="Grupo 30">
            <a:extLst>
              <a:ext uri="{FF2B5EF4-FFF2-40B4-BE49-F238E27FC236}">
                <a16:creationId xmlns:a16="http://schemas.microsoft.com/office/drawing/2014/main" id="{3826CEBB-3CC4-CC77-3F41-BEB5DEF51EE4}"/>
              </a:ext>
            </a:extLst>
          </p:cNvPr>
          <p:cNvGrpSpPr/>
          <p:nvPr/>
        </p:nvGrpSpPr>
        <p:grpSpPr>
          <a:xfrm>
            <a:off x="299056" y="365100"/>
            <a:ext cx="1299998" cy="447906"/>
            <a:chOff x="210020" y="376946"/>
            <a:chExt cx="4676942" cy="447906"/>
          </a:xfrm>
        </p:grpSpPr>
        <p:sp>
          <p:nvSpPr>
            <p:cNvPr id="32" name="CuadroTexto 31">
              <a:extLst>
                <a:ext uri="{FF2B5EF4-FFF2-40B4-BE49-F238E27FC236}">
                  <a16:creationId xmlns:a16="http://schemas.microsoft.com/office/drawing/2014/main" id="{5BA2A9C9-79DF-C53D-ED08-F1E6B83661DE}"/>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33" name="CuadroTexto 32">
              <a:extLst>
                <a:ext uri="{FF2B5EF4-FFF2-40B4-BE49-F238E27FC236}">
                  <a16:creationId xmlns:a16="http://schemas.microsoft.com/office/drawing/2014/main" id="{0D62C6ED-5595-45B5-3C7C-0448B1E4BC81}"/>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34" name="Grupo 33">
            <a:extLst>
              <a:ext uri="{FF2B5EF4-FFF2-40B4-BE49-F238E27FC236}">
                <a16:creationId xmlns:a16="http://schemas.microsoft.com/office/drawing/2014/main" id="{1D3AD127-5C42-0C9D-B030-096F52705C2D}"/>
              </a:ext>
            </a:extLst>
          </p:cNvPr>
          <p:cNvGrpSpPr/>
          <p:nvPr/>
        </p:nvGrpSpPr>
        <p:grpSpPr>
          <a:xfrm>
            <a:off x="239547" y="884830"/>
            <a:ext cx="1367111" cy="2370170"/>
            <a:chOff x="239547" y="1370936"/>
            <a:chExt cx="1367111" cy="2370170"/>
          </a:xfrm>
        </p:grpSpPr>
        <p:sp>
          <p:nvSpPr>
            <p:cNvPr id="35" name="CuadroTexto 34">
              <a:hlinkClick r:id="rId6" action="ppaction://hlinksldjump"/>
              <a:extLst>
                <a:ext uri="{FF2B5EF4-FFF2-40B4-BE49-F238E27FC236}">
                  <a16:creationId xmlns:a16="http://schemas.microsoft.com/office/drawing/2014/main" id="{610B6A07-9B7A-6881-7114-458C6B4DF0A3}"/>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6" name="CuadroTexto 35">
              <a:hlinkClick r:id="rId7" action="ppaction://hlinksldjump"/>
              <a:extLst>
                <a:ext uri="{FF2B5EF4-FFF2-40B4-BE49-F238E27FC236}">
                  <a16:creationId xmlns:a16="http://schemas.microsoft.com/office/drawing/2014/main" id="{8F65F70F-E6A8-3F76-2A8B-88F1148CB361}"/>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37" name="CuadroTexto 36">
              <a:hlinkClick r:id="rId8" action="ppaction://hlinksldjump"/>
              <a:extLst>
                <a:ext uri="{FF2B5EF4-FFF2-40B4-BE49-F238E27FC236}">
                  <a16:creationId xmlns:a16="http://schemas.microsoft.com/office/drawing/2014/main" id="{9D1B748B-41DF-9497-89F7-95FB89822299}"/>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38" name="CuadroTexto 37">
              <a:hlinkClick r:id="rId9" action="ppaction://hlinksldjump"/>
              <a:extLst>
                <a:ext uri="{FF2B5EF4-FFF2-40B4-BE49-F238E27FC236}">
                  <a16:creationId xmlns:a16="http://schemas.microsoft.com/office/drawing/2014/main" id="{376654A8-5B78-C56C-EDE7-68163AD93BB8}"/>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39" name="CuadroTexto 38">
              <a:hlinkClick r:id="rId10" action="ppaction://hlinksldjump"/>
              <a:extLst>
                <a:ext uri="{FF2B5EF4-FFF2-40B4-BE49-F238E27FC236}">
                  <a16:creationId xmlns:a16="http://schemas.microsoft.com/office/drawing/2014/main" id="{A109FB76-DC55-10E0-B29C-A2B22B92E433}"/>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1" name="Conector recto 40">
              <a:extLst>
                <a:ext uri="{FF2B5EF4-FFF2-40B4-BE49-F238E27FC236}">
                  <a16:creationId xmlns:a16="http://schemas.microsoft.com/office/drawing/2014/main" id="{3491E429-5543-6029-110A-2B05DF2B5FA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A4B2E6FF-D53C-6337-7249-FCD22907F461}"/>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5460CA32-B077-5AFD-2D53-46CC13C2C44B}"/>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8C46455C-DF2A-9B48-E500-7BE62626B4D7}"/>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8AF88BFB-2242-7E64-BE43-624BFCB6D6F0}"/>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7DA86AB4-2D6F-40D8-9A4D-FD5EB1AC10DA}"/>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CuadroTexto 46">
              <a:hlinkClick r:id="rId11" action="ppaction://hlinksldjump"/>
              <a:extLst>
                <a:ext uri="{FF2B5EF4-FFF2-40B4-BE49-F238E27FC236}">
                  <a16:creationId xmlns:a16="http://schemas.microsoft.com/office/drawing/2014/main" id="{8DBB0BEB-2A53-1B02-044D-7E1DE900C1A7}"/>
                </a:ext>
              </a:extLst>
            </p:cNvPr>
            <p:cNvSpPr txBox="1"/>
            <p:nvPr/>
          </p:nvSpPr>
          <p:spPr>
            <a:xfrm>
              <a:off x="239547" y="1791308"/>
              <a:ext cx="993941"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Estalviar o invertir?</a:t>
              </a:r>
              <a:endParaRPr lang="ca-ES" sz="700" noProof="0" dirty="0">
                <a:solidFill>
                  <a:schemeClr val="bg1"/>
                </a:solidFill>
                <a:latin typeface="PP Neue Montreal Book" pitchFamily="2" charset="77"/>
                <a:ea typeface="PP Neue Montreal Book" pitchFamily="2" charset="77"/>
              </a:endParaRPr>
            </a:p>
          </p:txBody>
        </p:sp>
        <p:sp>
          <p:nvSpPr>
            <p:cNvPr id="48" name="Elipse 47">
              <a:extLst>
                <a:ext uri="{FF2B5EF4-FFF2-40B4-BE49-F238E27FC236}">
                  <a16:creationId xmlns:a16="http://schemas.microsoft.com/office/drawing/2014/main" id="{5D256484-3ECF-B5DE-AFAE-9ACB186C5F75}"/>
                </a:ext>
              </a:extLst>
            </p:cNvPr>
            <p:cNvSpPr/>
            <p:nvPr/>
          </p:nvSpPr>
          <p:spPr>
            <a:xfrm>
              <a:off x="1337631" y="201474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49" name="CuadroTexto 48">
              <a:hlinkClick r:id="rId12" action="ppaction://hlinksldjump"/>
              <a:extLst>
                <a:ext uri="{FF2B5EF4-FFF2-40B4-BE49-F238E27FC236}">
                  <a16:creationId xmlns:a16="http://schemas.microsoft.com/office/drawing/2014/main" id="{CECD20D2-0F10-9B42-043C-77B6C9D00CC5}"/>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L’estalvi i la inversió</a:t>
              </a:r>
            </a:p>
          </p:txBody>
        </p:sp>
        <p:sp>
          <p:nvSpPr>
            <p:cNvPr id="50" name="CuadroTexto 49">
              <a:hlinkClick r:id="rId13" action="ppaction://hlinksldjump"/>
              <a:extLst>
                <a:ext uri="{FF2B5EF4-FFF2-40B4-BE49-F238E27FC236}">
                  <a16:creationId xmlns:a16="http://schemas.microsoft.com/office/drawing/2014/main" id="{1C55FF21-25E6-42A3-2FA2-43F9ADF0F543}"/>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La decisió de la Patrícia</a:t>
              </a:r>
            </a:p>
          </p:txBody>
        </p:sp>
        <p:sp>
          <p:nvSpPr>
            <p:cNvPr id="55" name="CuadroTexto 54">
              <a:hlinkClick r:id="rId14" action="ppaction://hlinksldjump"/>
              <a:extLst>
                <a:ext uri="{FF2B5EF4-FFF2-40B4-BE49-F238E27FC236}">
                  <a16:creationId xmlns:a16="http://schemas.microsoft.com/office/drawing/2014/main" id="{B12C1676-0AF5-C937-D1B7-54113B6EFF9E}"/>
                </a:ext>
              </a:extLst>
            </p:cNvPr>
            <p:cNvSpPr txBox="1"/>
            <p:nvPr/>
          </p:nvSpPr>
          <p:spPr>
            <a:xfrm>
              <a:off x="239548" y="2306190"/>
              <a:ext cx="1085161"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Finances i inversions socialment responsables</a:t>
              </a:r>
            </a:p>
          </p:txBody>
        </p:sp>
        <p:sp>
          <p:nvSpPr>
            <p:cNvPr id="56" name="CuadroTexto 55">
              <a:hlinkClick r:id="rId15" action="ppaction://hlinksldjump"/>
              <a:extLst>
                <a:ext uri="{FF2B5EF4-FFF2-40B4-BE49-F238E27FC236}">
                  <a16:creationId xmlns:a16="http://schemas.microsoft.com/office/drawing/2014/main" id="{F3F4D0EC-B7A6-420B-8A71-E041C5DD0295}"/>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Economia circular </a:t>
              </a:r>
              <a:r>
                <a:rPr lang="ca-ES" sz="600" noProof="0" dirty="0">
                  <a:solidFill>
                    <a:schemeClr val="bg1">
                      <a:alpha val="50000"/>
                    </a:schemeClr>
                  </a:solidFill>
                  <a:latin typeface="PP Neue Montreal Book" pitchFamily="2" charset="77"/>
                  <a:ea typeface="PP Neue Montreal Book" pitchFamily="2" charset="77"/>
                </a:rPr>
                <a:t>(7R) </a:t>
              </a:r>
            </a:p>
          </p:txBody>
        </p:sp>
      </p:grpSp>
    </p:spTree>
    <p:extLst>
      <p:ext uri="{BB962C8B-B14F-4D97-AF65-F5344CB8AC3E}">
        <p14:creationId xmlns:p14="http://schemas.microsoft.com/office/powerpoint/2010/main" val="23791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428600" y="2234765"/>
            <a:ext cx="5838321" cy="2156726"/>
          </a:xfrm>
          <a:prstGeom prst="roundRect">
            <a:avLst>
              <a:gd name="adj" fmla="val 12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59" name="CuadroTexto 58">
            <a:extLst>
              <a:ext uri="{FF2B5EF4-FFF2-40B4-BE49-F238E27FC236}">
                <a16:creationId xmlns:a16="http://schemas.microsoft.com/office/drawing/2014/main" id="{7A24A48B-FAC9-00CF-0B5A-0E3798B9AD67}"/>
              </a:ext>
            </a:extLst>
          </p:cNvPr>
          <p:cNvSpPr txBox="1"/>
          <p:nvPr/>
        </p:nvSpPr>
        <p:spPr>
          <a:xfrm>
            <a:off x="2633014" y="2458117"/>
            <a:ext cx="4135675" cy="1709571"/>
          </a:xfrm>
          <a:prstGeom prst="rect">
            <a:avLst/>
          </a:prstGeom>
          <a:noFill/>
          <a:effectLst/>
        </p:spPr>
        <p:txBody>
          <a:bodyPr wrap="square" rtlCol="0">
            <a:spAutoFit/>
          </a:bodyPr>
          <a:lstStyle/>
          <a:p>
            <a:pPr>
              <a:lnSpc>
                <a:spcPct val="150000"/>
              </a:lnSpc>
            </a:pPr>
            <a:r>
              <a:rPr lang="ca-ES" sz="1800" b="1" noProof="0" dirty="0">
                <a:latin typeface="PP Neue Montreal" pitchFamily="2" charset="77"/>
                <a:ea typeface="PP Neue Montreal" pitchFamily="2" charset="77"/>
              </a:rPr>
              <a:t>Edat: </a:t>
            </a:r>
            <a:r>
              <a:rPr lang="ca-ES" sz="1800" noProof="0" dirty="0">
                <a:latin typeface="PP Neue Montreal Book" pitchFamily="2" charset="77"/>
                <a:ea typeface="PP Neue Montreal Book" pitchFamily="2" charset="77"/>
              </a:rPr>
              <a:t>18 anys</a:t>
            </a:r>
          </a:p>
          <a:p>
            <a:pPr>
              <a:lnSpc>
                <a:spcPct val="150000"/>
              </a:lnSpc>
            </a:pPr>
            <a:r>
              <a:rPr lang="ca-ES" sz="1800" b="1" noProof="0" dirty="0">
                <a:latin typeface="PP Neue Montreal" pitchFamily="2" charset="77"/>
                <a:ea typeface="PP Neue Montreal" pitchFamily="2" charset="77"/>
              </a:rPr>
              <a:t>Feina: </a:t>
            </a:r>
            <a:r>
              <a:rPr lang="ca-ES" sz="1800" noProof="0" dirty="0">
                <a:latin typeface="PP Neue Montreal Book" pitchFamily="2" charset="77"/>
                <a:ea typeface="PP Neue Montreal Book" pitchFamily="2" charset="77"/>
              </a:rPr>
              <a:t>Estudiant / Dependenta</a:t>
            </a:r>
          </a:p>
          <a:p>
            <a:pPr>
              <a:lnSpc>
                <a:spcPct val="150000"/>
              </a:lnSpc>
            </a:pPr>
            <a:r>
              <a:rPr lang="ca-ES" sz="1800" noProof="0" dirty="0">
                <a:latin typeface="PP Neue Montreal Book" pitchFamily="2" charset="77"/>
                <a:ea typeface="PP Neue Montreal Book" pitchFamily="2" charset="77"/>
              </a:rPr>
              <a:t>Viu amb els pares</a:t>
            </a:r>
          </a:p>
          <a:p>
            <a:pPr>
              <a:lnSpc>
                <a:spcPct val="150000"/>
              </a:lnSpc>
            </a:pPr>
            <a:r>
              <a:rPr lang="ca-ES" sz="1800" b="1" noProof="0" dirty="0">
                <a:latin typeface="PP Neue Montreal" pitchFamily="2" charset="77"/>
                <a:ea typeface="PP Neue Montreal" pitchFamily="2" charset="77"/>
              </a:rPr>
              <a:t>Premi literari: </a:t>
            </a:r>
            <a:r>
              <a:rPr lang="ca-ES" sz="1800" noProof="0" dirty="0">
                <a:latin typeface="PP Neue Montreal Book" pitchFamily="2" charset="77"/>
                <a:ea typeface="PP Neue Montreal Book" pitchFamily="2" charset="77"/>
              </a:rPr>
              <a:t>3.000€</a:t>
            </a:r>
          </a:p>
        </p:txBody>
      </p:sp>
      <p:sp>
        <p:nvSpPr>
          <p:cNvPr id="3" name="CuadroTexto 2">
            <a:extLst>
              <a:ext uri="{FF2B5EF4-FFF2-40B4-BE49-F238E27FC236}">
                <a16:creationId xmlns:a16="http://schemas.microsoft.com/office/drawing/2014/main" id="{26850A3F-25EF-9848-649F-B15E9932E793}"/>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5" name="Imagen 4">
            <a:extLst>
              <a:ext uri="{FF2B5EF4-FFF2-40B4-BE49-F238E27FC236}">
                <a16:creationId xmlns:a16="http://schemas.microsoft.com/office/drawing/2014/main" id="{0AF4B6A8-69DF-B3F4-5865-67D7FC293E77}"/>
              </a:ext>
            </a:extLst>
          </p:cNvPr>
          <p:cNvPicPr>
            <a:picLocks noChangeAspect="1"/>
          </p:cNvPicPr>
          <p:nvPr/>
        </p:nvPicPr>
        <p:blipFill>
          <a:blip r:embed="rId3"/>
          <a:srcRect/>
          <a:stretch/>
        </p:blipFill>
        <p:spPr>
          <a:xfrm>
            <a:off x="305731" y="4015797"/>
            <a:ext cx="352154" cy="255184"/>
          </a:xfrm>
          <a:prstGeom prst="rect">
            <a:avLst/>
          </a:prstGeom>
        </p:spPr>
      </p:pic>
      <p:sp>
        <p:nvSpPr>
          <p:cNvPr id="7" name="CuadroTexto 6">
            <a:extLst>
              <a:ext uri="{FF2B5EF4-FFF2-40B4-BE49-F238E27FC236}">
                <a16:creationId xmlns:a16="http://schemas.microsoft.com/office/drawing/2014/main" id="{E5137421-3E8E-D861-3B24-312941B746FD}"/>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8" name="CuadroTexto 7">
            <a:extLst>
              <a:ext uri="{FF2B5EF4-FFF2-40B4-BE49-F238E27FC236}">
                <a16:creationId xmlns:a16="http://schemas.microsoft.com/office/drawing/2014/main" id="{4529081B-1985-ECF4-FC90-5ACAB1A4D1EB}"/>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41" name="CuadroTexto 40">
            <a:extLst>
              <a:ext uri="{FF2B5EF4-FFF2-40B4-BE49-F238E27FC236}">
                <a16:creationId xmlns:a16="http://schemas.microsoft.com/office/drawing/2014/main" id="{ADCEE014-A26E-27FD-9BCD-A4C20D2173E1}"/>
              </a:ext>
            </a:extLst>
          </p:cNvPr>
          <p:cNvSpPr txBox="1"/>
          <p:nvPr/>
        </p:nvSpPr>
        <p:spPr>
          <a:xfrm>
            <a:off x="2172105" y="202269"/>
            <a:ext cx="6468982"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9500" b="1" spc="-150" noProof="0" dirty="0">
                <a:solidFill>
                  <a:schemeClr val="bg1"/>
                </a:solidFill>
                <a:latin typeface="PP Neue Montreal" pitchFamily="2" charset="77"/>
                <a:ea typeface="PP Neue Montreal" pitchFamily="2" charset="77"/>
              </a:rPr>
              <a:t>La decisió</a:t>
            </a:r>
          </a:p>
        </p:txBody>
      </p:sp>
      <p:sp>
        <p:nvSpPr>
          <p:cNvPr id="42" name="CuadroTexto 41">
            <a:extLst>
              <a:ext uri="{FF2B5EF4-FFF2-40B4-BE49-F238E27FC236}">
                <a16:creationId xmlns:a16="http://schemas.microsoft.com/office/drawing/2014/main" id="{EE7DD66E-2756-0429-62EB-13D2E3891D35}"/>
              </a:ext>
            </a:extLst>
          </p:cNvPr>
          <p:cNvSpPr txBox="1"/>
          <p:nvPr/>
        </p:nvSpPr>
        <p:spPr>
          <a:xfrm>
            <a:off x="2235188" y="1459298"/>
            <a:ext cx="1795908"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de la Patrícia</a:t>
            </a:r>
          </a:p>
        </p:txBody>
      </p:sp>
      <p:pic>
        <p:nvPicPr>
          <p:cNvPr id="2" name="Imagen 1">
            <a:extLst>
              <a:ext uri="{FF2B5EF4-FFF2-40B4-BE49-F238E27FC236}">
                <a16:creationId xmlns:a16="http://schemas.microsoft.com/office/drawing/2014/main" id="{724B789B-50A9-5DCE-68E2-74BF49A95008}"/>
              </a:ext>
            </a:extLst>
          </p:cNvPr>
          <p:cNvPicPr>
            <a:picLocks noChangeAspect="1"/>
          </p:cNvPicPr>
          <p:nvPr/>
        </p:nvPicPr>
        <p:blipFill rotWithShape="1">
          <a:blip r:embed="rId4"/>
          <a:srcRect t="5892" r="3391" b="26981"/>
          <a:stretch/>
        </p:blipFill>
        <p:spPr>
          <a:xfrm>
            <a:off x="5890087" y="789146"/>
            <a:ext cx="3002088" cy="4354352"/>
          </a:xfrm>
          <a:prstGeom prst="rect">
            <a:avLst/>
          </a:prstGeom>
        </p:spPr>
      </p:pic>
      <p:grpSp>
        <p:nvGrpSpPr>
          <p:cNvPr id="17" name="Grupo 16">
            <a:extLst>
              <a:ext uri="{FF2B5EF4-FFF2-40B4-BE49-F238E27FC236}">
                <a16:creationId xmlns:a16="http://schemas.microsoft.com/office/drawing/2014/main" id="{DB80CD58-A617-3FE1-2A01-5B344D89106B}"/>
              </a:ext>
            </a:extLst>
          </p:cNvPr>
          <p:cNvGrpSpPr/>
          <p:nvPr/>
        </p:nvGrpSpPr>
        <p:grpSpPr>
          <a:xfrm>
            <a:off x="299056" y="365100"/>
            <a:ext cx="1299998" cy="447906"/>
            <a:chOff x="210020" y="376946"/>
            <a:chExt cx="4676942" cy="447906"/>
          </a:xfrm>
        </p:grpSpPr>
        <p:sp>
          <p:nvSpPr>
            <p:cNvPr id="19" name="CuadroTexto 18">
              <a:extLst>
                <a:ext uri="{FF2B5EF4-FFF2-40B4-BE49-F238E27FC236}">
                  <a16:creationId xmlns:a16="http://schemas.microsoft.com/office/drawing/2014/main" id="{2BD2C5FF-DDA0-E51B-E03F-90B52B7F4DC0}"/>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1" name="CuadroTexto 20">
              <a:extLst>
                <a:ext uri="{FF2B5EF4-FFF2-40B4-BE49-F238E27FC236}">
                  <a16:creationId xmlns:a16="http://schemas.microsoft.com/office/drawing/2014/main" id="{787F9B58-E61A-0EFB-3E63-864104F909C5}"/>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2" name="Grupo 21">
            <a:extLst>
              <a:ext uri="{FF2B5EF4-FFF2-40B4-BE49-F238E27FC236}">
                <a16:creationId xmlns:a16="http://schemas.microsoft.com/office/drawing/2014/main" id="{10595505-7C11-BC1C-3A5E-F454CB403FD9}"/>
              </a:ext>
            </a:extLst>
          </p:cNvPr>
          <p:cNvGrpSpPr/>
          <p:nvPr/>
        </p:nvGrpSpPr>
        <p:grpSpPr>
          <a:xfrm>
            <a:off x="239547" y="884830"/>
            <a:ext cx="1367111" cy="2370170"/>
            <a:chOff x="239547" y="1370936"/>
            <a:chExt cx="1367111" cy="2370170"/>
          </a:xfrm>
        </p:grpSpPr>
        <p:sp>
          <p:nvSpPr>
            <p:cNvPr id="23" name="CuadroTexto 22">
              <a:hlinkClick r:id="rId5" action="ppaction://hlinksldjump"/>
              <a:extLst>
                <a:ext uri="{FF2B5EF4-FFF2-40B4-BE49-F238E27FC236}">
                  <a16:creationId xmlns:a16="http://schemas.microsoft.com/office/drawing/2014/main" id="{7962C245-CD7D-1F2B-0F06-F6A40BC68286}"/>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5" name="CuadroTexto 24">
              <a:hlinkClick r:id="rId6" action="ppaction://hlinksldjump"/>
              <a:extLst>
                <a:ext uri="{FF2B5EF4-FFF2-40B4-BE49-F238E27FC236}">
                  <a16:creationId xmlns:a16="http://schemas.microsoft.com/office/drawing/2014/main" id="{42A4FB8C-A574-434B-9A26-DCB68185252D}"/>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26" name="CuadroTexto 25">
              <a:hlinkClick r:id="rId7" action="ppaction://hlinksldjump"/>
              <a:extLst>
                <a:ext uri="{FF2B5EF4-FFF2-40B4-BE49-F238E27FC236}">
                  <a16:creationId xmlns:a16="http://schemas.microsoft.com/office/drawing/2014/main" id="{14EFC118-0279-7E44-026D-747AC568C89A}"/>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32" name="CuadroTexto 31">
              <a:hlinkClick r:id="rId8" action="ppaction://hlinksldjump"/>
              <a:extLst>
                <a:ext uri="{FF2B5EF4-FFF2-40B4-BE49-F238E27FC236}">
                  <a16:creationId xmlns:a16="http://schemas.microsoft.com/office/drawing/2014/main" id="{9D42C882-E791-4A3A-666A-61C2B93DA2A1}"/>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33" name="CuadroTexto 32">
              <a:hlinkClick r:id="rId9" action="ppaction://hlinksldjump"/>
              <a:extLst>
                <a:ext uri="{FF2B5EF4-FFF2-40B4-BE49-F238E27FC236}">
                  <a16:creationId xmlns:a16="http://schemas.microsoft.com/office/drawing/2014/main" id="{05F11D6D-E284-AA9B-7E41-D71AD3AF5975}"/>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35" name="Conector recto 34">
              <a:extLst>
                <a:ext uri="{FF2B5EF4-FFF2-40B4-BE49-F238E27FC236}">
                  <a16:creationId xmlns:a16="http://schemas.microsoft.com/office/drawing/2014/main" id="{8EFF8E11-5673-CB76-5C2C-1A6B061C12D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EDB639A8-EE46-76DF-E829-742E98949182}"/>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DEB58394-33E4-F7AA-D17E-FB3E542B61ED}"/>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DAF21255-D583-152F-D85F-DB441D9E4080}"/>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DB5A1E68-CB2A-FE16-22DD-D7A7A3A916F8}"/>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AD0F02C2-3582-490B-0B79-A7E2D046C2DB}"/>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43">
              <a:hlinkClick r:id="rId10" action="ppaction://hlinksldjump"/>
              <a:extLst>
                <a:ext uri="{FF2B5EF4-FFF2-40B4-BE49-F238E27FC236}">
                  <a16:creationId xmlns:a16="http://schemas.microsoft.com/office/drawing/2014/main" id="{2DA2BF18-5D54-5D7E-518D-362BB5DB95BE}"/>
                </a:ext>
              </a:extLst>
            </p:cNvPr>
            <p:cNvSpPr txBox="1"/>
            <p:nvPr/>
          </p:nvSpPr>
          <p:spPr>
            <a:xfrm>
              <a:off x="239547" y="1791308"/>
              <a:ext cx="993941" cy="200055"/>
            </a:xfrm>
            <a:prstGeom prst="rect">
              <a:avLst/>
            </a:prstGeom>
            <a:noFill/>
            <a:effectLst/>
          </p:spPr>
          <p:txBody>
            <a:bodyPr wrap="square" rtlCol="0">
              <a:spAutoFit/>
            </a:bodyPr>
            <a:lstStyle/>
            <a:p>
              <a:r>
                <a:rPr lang="ca-ES" sz="700" dirty="0">
                  <a:solidFill>
                    <a:schemeClr val="bg1">
                      <a:alpha val="50000"/>
                    </a:schemeClr>
                  </a:solidFill>
                  <a:latin typeface="PP Neue Montreal Book" pitchFamily="2" charset="77"/>
                </a:rPr>
                <a:t>Estalviar o invertir?</a:t>
              </a:r>
            </a:p>
          </p:txBody>
        </p:sp>
        <p:sp>
          <p:nvSpPr>
            <p:cNvPr id="45" name="Elipse 44">
              <a:extLst>
                <a:ext uri="{FF2B5EF4-FFF2-40B4-BE49-F238E27FC236}">
                  <a16:creationId xmlns:a16="http://schemas.microsoft.com/office/drawing/2014/main" id="{44704AF6-8DB8-4AA2-D79B-CE7C6311BB47}"/>
                </a:ext>
              </a:extLst>
            </p:cNvPr>
            <p:cNvSpPr/>
            <p:nvPr/>
          </p:nvSpPr>
          <p:spPr>
            <a:xfrm>
              <a:off x="1337631" y="219762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46" name="CuadroTexto 45">
              <a:hlinkClick r:id="rId11" action="ppaction://hlinksldjump"/>
              <a:extLst>
                <a:ext uri="{FF2B5EF4-FFF2-40B4-BE49-F238E27FC236}">
                  <a16:creationId xmlns:a16="http://schemas.microsoft.com/office/drawing/2014/main" id="{BA919CF3-AFC8-41E6-AD3F-59EC6A53B48E}"/>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L’estalvi i la inversió</a:t>
              </a:r>
            </a:p>
          </p:txBody>
        </p:sp>
        <p:sp>
          <p:nvSpPr>
            <p:cNvPr id="47" name="CuadroTexto 46">
              <a:hlinkClick r:id="rId12" action="ppaction://hlinksldjump"/>
              <a:extLst>
                <a:ext uri="{FF2B5EF4-FFF2-40B4-BE49-F238E27FC236}">
                  <a16:creationId xmlns:a16="http://schemas.microsoft.com/office/drawing/2014/main" id="{B7AC5787-847E-8B1F-FD86-F6AD4428425F}"/>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La decisió de la Patrícia</a:t>
              </a:r>
            </a:p>
          </p:txBody>
        </p:sp>
        <p:sp>
          <p:nvSpPr>
            <p:cNvPr id="48" name="CuadroTexto 47">
              <a:hlinkClick r:id="rId13" action="ppaction://hlinksldjump"/>
              <a:extLst>
                <a:ext uri="{FF2B5EF4-FFF2-40B4-BE49-F238E27FC236}">
                  <a16:creationId xmlns:a16="http://schemas.microsoft.com/office/drawing/2014/main" id="{5AD5B7A6-B635-D113-5655-A1D72D5E817D}"/>
                </a:ext>
              </a:extLst>
            </p:cNvPr>
            <p:cNvSpPr txBox="1"/>
            <p:nvPr/>
          </p:nvSpPr>
          <p:spPr>
            <a:xfrm>
              <a:off x="239548" y="2306190"/>
              <a:ext cx="1085161"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Finances i inversions socialment responsables</a:t>
              </a:r>
            </a:p>
          </p:txBody>
        </p:sp>
        <p:sp>
          <p:nvSpPr>
            <p:cNvPr id="49" name="CuadroTexto 48">
              <a:hlinkClick r:id="rId14" action="ppaction://hlinksldjump"/>
              <a:extLst>
                <a:ext uri="{FF2B5EF4-FFF2-40B4-BE49-F238E27FC236}">
                  <a16:creationId xmlns:a16="http://schemas.microsoft.com/office/drawing/2014/main" id="{2E370FC0-BF83-A86D-4B01-63739A1A8BB0}"/>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Economia circular </a:t>
              </a:r>
              <a:r>
                <a:rPr lang="ca-ES" sz="600" noProof="0" dirty="0">
                  <a:solidFill>
                    <a:schemeClr val="bg1">
                      <a:alpha val="50000"/>
                    </a:schemeClr>
                  </a:solidFill>
                  <a:latin typeface="PP Neue Montreal Book" pitchFamily="2" charset="77"/>
                  <a:ea typeface="PP Neue Montreal Book" pitchFamily="2" charset="77"/>
                </a:rPr>
                <a:t>(7R) </a:t>
              </a:r>
            </a:p>
          </p:txBody>
        </p:sp>
      </p:grpSp>
    </p:spTree>
    <p:extLst>
      <p:ext uri="{BB962C8B-B14F-4D97-AF65-F5344CB8AC3E}">
        <p14:creationId xmlns:p14="http://schemas.microsoft.com/office/powerpoint/2010/main" val="48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4" name="Rectángulo redondeado 13">
            <a:extLst>
              <a:ext uri="{FF2B5EF4-FFF2-40B4-BE49-F238E27FC236}">
                <a16:creationId xmlns:a16="http://schemas.microsoft.com/office/drawing/2014/main" id="{D8EDE43C-39F4-5D5A-729B-F0B0B4773527}"/>
              </a:ext>
            </a:extLst>
          </p:cNvPr>
          <p:cNvSpPr/>
          <p:nvPr/>
        </p:nvSpPr>
        <p:spPr>
          <a:xfrm>
            <a:off x="2431518" y="2162061"/>
            <a:ext cx="3456326" cy="2214793"/>
          </a:xfrm>
          <a:prstGeom prst="roundRect">
            <a:avLst>
              <a:gd name="adj" fmla="val 5008"/>
            </a:avLst>
          </a:prstGeom>
          <a:gradFill flip="none" rotWithShape="1">
            <a:gsLst>
              <a:gs pos="25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CuadroTexto 7">
            <a:extLst>
              <a:ext uri="{FF2B5EF4-FFF2-40B4-BE49-F238E27FC236}">
                <a16:creationId xmlns:a16="http://schemas.microsoft.com/office/drawing/2014/main" id="{E5FC7B5E-ECCE-7BCE-4636-982A4DA0BDAB}"/>
              </a:ext>
            </a:extLst>
          </p:cNvPr>
          <p:cNvSpPr txBox="1"/>
          <p:nvPr/>
        </p:nvSpPr>
        <p:spPr>
          <a:xfrm>
            <a:off x="2172105" y="202269"/>
            <a:ext cx="6468982"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9500" b="1" spc="-150" noProof="0" dirty="0">
                <a:solidFill>
                  <a:srgbClr val="0072C2"/>
                </a:solidFill>
                <a:latin typeface="PP Neue Montreal" pitchFamily="2" charset="77"/>
                <a:ea typeface="PP Neue Montreal" pitchFamily="2" charset="77"/>
              </a:rPr>
              <a:t>La decisió</a:t>
            </a:r>
          </a:p>
        </p:txBody>
      </p:sp>
      <p:sp>
        <p:nvSpPr>
          <p:cNvPr id="9" name="CuadroTexto 8">
            <a:extLst>
              <a:ext uri="{FF2B5EF4-FFF2-40B4-BE49-F238E27FC236}">
                <a16:creationId xmlns:a16="http://schemas.microsoft.com/office/drawing/2014/main" id="{C0E36E66-018A-7584-96E7-BD35DCC921B4}"/>
              </a:ext>
            </a:extLst>
          </p:cNvPr>
          <p:cNvSpPr txBox="1"/>
          <p:nvPr/>
        </p:nvSpPr>
        <p:spPr>
          <a:xfrm>
            <a:off x="2286156" y="1421976"/>
            <a:ext cx="1795908" cy="369332"/>
          </a:xfrm>
          <a:prstGeom prst="rect">
            <a:avLst/>
          </a:prstGeom>
          <a:noFill/>
          <a:effectLst/>
        </p:spPr>
        <p:txBody>
          <a:bodyPr wrap="square" rtlCol="0">
            <a:spAutoFit/>
          </a:bodyPr>
          <a:lstStyle/>
          <a:p>
            <a:r>
              <a:rPr lang="ca-ES" sz="1800" b="1" noProof="0" dirty="0">
                <a:latin typeface="PP Neue Montreal" pitchFamily="2" charset="77"/>
                <a:ea typeface="PP Neue Montreal" pitchFamily="2" charset="77"/>
              </a:rPr>
              <a:t>de Patrícia</a:t>
            </a:r>
          </a:p>
        </p:txBody>
      </p:sp>
      <p:sp>
        <p:nvSpPr>
          <p:cNvPr id="11" name="CuadroTexto 10">
            <a:extLst>
              <a:ext uri="{FF2B5EF4-FFF2-40B4-BE49-F238E27FC236}">
                <a16:creationId xmlns:a16="http://schemas.microsoft.com/office/drawing/2014/main" id="{08AD8168-3217-C979-3B16-DD7483F06AB5}"/>
              </a:ext>
            </a:extLst>
          </p:cNvPr>
          <p:cNvSpPr txBox="1"/>
          <p:nvPr/>
        </p:nvSpPr>
        <p:spPr>
          <a:xfrm>
            <a:off x="2828696" y="2366333"/>
            <a:ext cx="2396186" cy="2126864"/>
          </a:xfrm>
          <a:prstGeom prst="rect">
            <a:avLst/>
          </a:prstGeom>
          <a:noFill/>
          <a:effectLst/>
        </p:spPr>
        <p:txBody>
          <a:bodyPr wrap="square" rtlCol="0">
            <a:spAutoFit/>
          </a:bodyPr>
          <a:lstStyle/>
          <a:p>
            <a:pPr algn="ctr">
              <a:lnSpc>
                <a:spcPct val="150000"/>
              </a:lnSpc>
            </a:pPr>
            <a:r>
              <a:rPr lang="ca-ES" sz="1800" noProof="0" dirty="0">
                <a:solidFill>
                  <a:schemeClr val="bg1"/>
                </a:solidFill>
                <a:latin typeface="PP Neue Montreal Book" pitchFamily="2" charset="77"/>
                <a:ea typeface="PP Neue Montreal Book" pitchFamily="2" charset="77"/>
              </a:rPr>
              <a:t> </a:t>
            </a:r>
            <a:r>
              <a:rPr lang="ca-ES" sz="1800" noProof="0" dirty="0">
                <a:solidFill>
                  <a:schemeClr val="bg1"/>
                </a:solidFill>
                <a:latin typeface="PP Neue Montreal Book" pitchFamily="2" charset="77"/>
              </a:rPr>
              <a:t>Vull que els meus diners creixin d’una </a:t>
            </a:r>
            <a:r>
              <a:rPr lang="ca-ES" sz="1800" b="1" noProof="0" dirty="0">
                <a:solidFill>
                  <a:schemeClr val="bg1"/>
                </a:solidFill>
                <a:latin typeface="PP Neue Montreal Book" pitchFamily="2" charset="77"/>
              </a:rPr>
              <a:t>manera sostenible </a:t>
            </a:r>
            <a:r>
              <a:rPr lang="ca-ES" sz="1800" noProof="0" dirty="0">
                <a:solidFill>
                  <a:schemeClr val="bg1"/>
                </a:solidFill>
                <a:latin typeface="PP Neue Montreal Book" pitchFamily="2" charset="77"/>
              </a:rPr>
              <a:t>i no a qualsevol preu… </a:t>
            </a:r>
          </a:p>
          <a:p>
            <a:pPr algn="ctr">
              <a:lnSpc>
                <a:spcPct val="150000"/>
              </a:lnSpc>
            </a:pPr>
            <a:endParaRPr lang="ca-ES" sz="1800" noProof="0" dirty="0">
              <a:solidFill>
                <a:schemeClr val="bg1"/>
              </a:solidFill>
              <a:latin typeface="PP Neue Montreal Book" pitchFamily="2" charset="77"/>
              <a:ea typeface="PP Neue Montreal Book" pitchFamily="2" charset="77"/>
            </a:endParaRPr>
          </a:p>
        </p:txBody>
      </p:sp>
      <p:pic>
        <p:nvPicPr>
          <p:cNvPr id="15" name="Imagen 14">
            <a:extLst>
              <a:ext uri="{FF2B5EF4-FFF2-40B4-BE49-F238E27FC236}">
                <a16:creationId xmlns:a16="http://schemas.microsoft.com/office/drawing/2014/main" id="{8941CC2D-123D-351D-9E1A-C76A28D83694}"/>
              </a:ext>
            </a:extLst>
          </p:cNvPr>
          <p:cNvPicPr>
            <a:picLocks noChangeAspect="1"/>
          </p:cNvPicPr>
          <p:nvPr/>
        </p:nvPicPr>
        <p:blipFill rotWithShape="1">
          <a:blip r:embed="rId3"/>
          <a:srcRect l="4259" t="10782" r="6268" b="16875"/>
          <a:stretch/>
        </p:blipFill>
        <p:spPr>
          <a:xfrm>
            <a:off x="5890087" y="789146"/>
            <a:ext cx="3002088" cy="4354352"/>
          </a:xfrm>
          <a:prstGeom prst="rect">
            <a:avLst/>
          </a:prstGeom>
        </p:spPr>
      </p:pic>
      <p:sp>
        <p:nvSpPr>
          <p:cNvPr id="16" name="CuadroTexto 15">
            <a:extLst>
              <a:ext uri="{FF2B5EF4-FFF2-40B4-BE49-F238E27FC236}">
                <a16:creationId xmlns:a16="http://schemas.microsoft.com/office/drawing/2014/main" id="{8722AA2C-8237-321B-50EA-7A3C19A1BD4D}"/>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17" name="Imagen 16">
            <a:extLst>
              <a:ext uri="{FF2B5EF4-FFF2-40B4-BE49-F238E27FC236}">
                <a16:creationId xmlns:a16="http://schemas.microsoft.com/office/drawing/2014/main" id="{37DAF383-4A53-D129-EC14-C713AA06AE2A}"/>
              </a:ext>
            </a:extLst>
          </p:cNvPr>
          <p:cNvPicPr>
            <a:picLocks noChangeAspect="1"/>
          </p:cNvPicPr>
          <p:nvPr/>
        </p:nvPicPr>
        <p:blipFill>
          <a:blip r:embed="rId4"/>
          <a:srcRect/>
          <a:stretch/>
        </p:blipFill>
        <p:spPr>
          <a:xfrm>
            <a:off x="305731" y="4015797"/>
            <a:ext cx="352154" cy="255184"/>
          </a:xfrm>
          <a:prstGeom prst="rect">
            <a:avLst/>
          </a:prstGeom>
        </p:spPr>
      </p:pic>
      <p:sp>
        <p:nvSpPr>
          <p:cNvPr id="18" name="CuadroTexto 17">
            <a:extLst>
              <a:ext uri="{FF2B5EF4-FFF2-40B4-BE49-F238E27FC236}">
                <a16:creationId xmlns:a16="http://schemas.microsoft.com/office/drawing/2014/main" id="{87C05906-2CFE-C200-A756-E68A06D74A7E}"/>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19" name="CuadroTexto 18">
            <a:extLst>
              <a:ext uri="{FF2B5EF4-FFF2-40B4-BE49-F238E27FC236}">
                <a16:creationId xmlns:a16="http://schemas.microsoft.com/office/drawing/2014/main" id="{DCCA708E-2804-9F5B-45FE-B1EF15F2A556}"/>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grpSp>
        <p:nvGrpSpPr>
          <p:cNvPr id="5" name="Grupo 4">
            <a:extLst>
              <a:ext uri="{FF2B5EF4-FFF2-40B4-BE49-F238E27FC236}">
                <a16:creationId xmlns:a16="http://schemas.microsoft.com/office/drawing/2014/main" id="{8AE9531C-4A02-B063-A746-418D4DFE71CD}"/>
              </a:ext>
            </a:extLst>
          </p:cNvPr>
          <p:cNvGrpSpPr/>
          <p:nvPr/>
        </p:nvGrpSpPr>
        <p:grpSpPr>
          <a:xfrm>
            <a:off x="299056" y="365100"/>
            <a:ext cx="1299998" cy="447906"/>
            <a:chOff x="210020" y="376946"/>
            <a:chExt cx="4676942" cy="447906"/>
          </a:xfrm>
        </p:grpSpPr>
        <p:sp>
          <p:nvSpPr>
            <p:cNvPr id="7" name="CuadroTexto 6">
              <a:extLst>
                <a:ext uri="{FF2B5EF4-FFF2-40B4-BE49-F238E27FC236}">
                  <a16:creationId xmlns:a16="http://schemas.microsoft.com/office/drawing/2014/main" id="{F79BEE32-3C2F-84AE-F911-DF784886DE28}"/>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10" name="CuadroTexto 9">
              <a:extLst>
                <a:ext uri="{FF2B5EF4-FFF2-40B4-BE49-F238E27FC236}">
                  <a16:creationId xmlns:a16="http://schemas.microsoft.com/office/drawing/2014/main" id="{BA66FF77-64AE-7A8B-2BB4-BC94085849BA}"/>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12" name="Grupo 11">
            <a:extLst>
              <a:ext uri="{FF2B5EF4-FFF2-40B4-BE49-F238E27FC236}">
                <a16:creationId xmlns:a16="http://schemas.microsoft.com/office/drawing/2014/main" id="{AA54A09B-C161-1537-7186-5D7120E3C839}"/>
              </a:ext>
            </a:extLst>
          </p:cNvPr>
          <p:cNvGrpSpPr/>
          <p:nvPr/>
        </p:nvGrpSpPr>
        <p:grpSpPr>
          <a:xfrm>
            <a:off x="239547" y="884830"/>
            <a:ext cx="1367111" cy="2370170"/>
            <a:chOff x="239547" y="1370936"/>
            <a:chExt cx="1367111" cy="2370170"/>
          </a:xfrm>
        </p:grpSpPr>
        <p:sp>
          <p:nvSpPr>
            <p:cNvPr id="13" name="CuadroTexto 12">
              <a:hlinkClick r:id="rId5" action="ppaction://hlinksldjump"/>
              <a:extLst>
                <a:ext uri="{FF2B5EF4-FFF2-40B4-BE49-F238E27FC236}">
                  <a16:creationId xmlns:a16="http://schemas.microsoft.com/office/drawing/2014/main" id="{0DD2A8C1-C2E3-C65C-C9A4-3BFFA0373705}"/>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20" name="CuadroTexto 19">
              <a:hlinkClick r:id="rId6" action="ppaction://hlinksldjump"/>
              <a:extLst>
                <a:ext uri="{FF2B5EF4-FFF2-40B4-BE49-F238E27FC236}">
                  <a16:creationId xmlns:a16="http://schemas.microsoft.com/office/drawing/2014/main" id="{C321611C-8424-B1BA-3CC7-30215600772E}"/>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23" name="CuadroTexto 22">
              <a:hlinkClick r:id="rId7" action="ppaction://hlinksldjump"/>
              <a:extLst>
                <a:ext uri="{FF2B5EF4-FFF2-40B4-BE49-F238E27FC236}">
                  <a16:creationId xmlns:a16="http://schemas.microsoft.com/office/drawing/2014/main" id="{B30652D1-5137-DA33-F674-D2A436FBF0A6}"/>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25" name="CuadroTexto 24">
              <a:hlinkClick r:id="rId8" action="ppaction://hlinksldjump"/>
              <a:extLst>
                <a:ext uri="{FF2B5EF4-FFF2-40B4-BE49-F238E27FC236}">
                  <a16:creationId xmlns:a16="http://schemas.microsoft.com/office/drawing/2014/main" id="{9F9B7D5E-5079-EA9D-1A0D-5875916F65A1}"/>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27" name="CuadroTexto 26">
              <a:hlinkClick r:id="rId9" action="ppaction://hlinksldjump"/>
              <a:extLst>
                <a:ext uri="{FF2B5EF4-FFF2-40B4-BE49-F238E27FC236}">
                  <a16:creationId xmlns:a16="http://schemas.microsoft.com/office/drawing/2014/main" id="{7EAF4964-66FE-7219-4DC9-BAEFDD3CFC14}"/>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28" name="Conector recto 27">
              <a:extLst>
                <a:ext uri="{FF2B5EF4-FFF2-40B4-BE49-F238E27FC236}">
                  <a16:creationId xmlns:a16="http://schemas.microsoft.com/office/drawing/2014/main" id="{41168752-ADFE-8AB0-D1A5-F2B700D6D78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AF6C16F2-7477-FEE1-4401-B1AB073D9B8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05E62D8-97E3-31A4-3AAA-C1BFF156168C}"/>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3571B97E-2255-D1CC-97EA-EC78EFEB2F99}"/>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296C597E-AC44-FD6C-1BE1-79E66A990260}"/>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BB515366-48B8-F191-0E0E-B2ECA34586A9}"/>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CuadroTexto 33">
              <a:hlinkClick r:id="rId10" action="ppaction://hlinksldjump"/>
              <a:extLst>
                <a:ext uri="{FF2B5EF4-FFF2-40B4-BE49-F238E27FC236}">
                  <a16:creationId xmlns:a16="http://schemas.microsoft.com/office/drawing/2014/main" id="{533D5857-6E41-E354-1374-7034C4B5AD2B}"/>
                </a:ext>
              </a:extLst>
            </p:cNvPr>
            <p:cNvSpPr txBox="1"/>
            <p:nvPr/>
          </p:nvSpPr>
          <p:spPr>
            <a:xfrm>
              <a:off x="239547" y="1791308"/>
              <a:ext cx="993941"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Estalviar o invertir?</a:t>
              </a:r>
            </a:p>
          </p:txBody>
        </p:sp>
        <p:sp>
          <p:nvSpPr>
            <p:cNvPr id="35" name="Elipse 34">
              <a:extLst>
                <a:ext uri="{FF2B5EF4-FFF2-40B4-BE49-F238E27FC236}">
                  <a16:creationId xmlns:a16="http://schemas.microsoft.com/office/drawing/2014/main" id="{853B34C3-0E28-E16A-DA23-7A15912CD22F}"/>
                </a:ext>
              </a:extLst>
            </p:cNvPr>
            <p:cNvSpPr/>
            <p:nvPr/>
          </p:nvSpPr>
          <p:spPr>
            <a:xfrm>
              <a:off x="1337631" y="219762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36" name="CuadroTexto 35">
              <a:hlinkClick r:id="rId11" action="ppaction://hlinksldjump"/>
              <a:extLst>
                <a:ext uri="{FF2B5EF4-FFF2-40B4-BE49-F238E27FC236}">
                  <a16:creationId xmlns:a16="http://schemas.microsoft.com/office/drawing/2014/main" id="{0B9CDFD6-F566-BFC3-E9D1-9AB6D3E624AB}"/>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L’estalvi i la inversió</a:t>
              </a:r>
            </a:p>
          </p:txBody>
        </p:sp>
        <p:sp>
          <p:nvSpPr>
            <p:cNvPr id="37" name="CuadroTexto 36">
              <a:hlinkClick r:id="rId12" action="ppaction://hlinksldjump"/>
              <a:extLst>
                <a:ext uri="{FF2B5EF4-FFF2-40B4-BE49-F238E27FC236}">
                  <a16:creationId xmlns:a16="http://schemas.microsoft.com/office/drawing/2014/main" id="{BB9A8603-87F4-7E5E-CABF-0218FAE4B6EF}"/>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La decisió de la Patrícia</a:t>
              </a:r>
            </a:p>
          </p:txBody>
        </p:sp>
        <p:sp>
          <p:nvSpPr>
            <p:cNvPr id="49" name="CuadroTexto 48">
              <a:hlinkClick r:id="rId13" action="ppaction://hlinksldjump"/>
              <a:extLst>
                <a:ext uri="{FF2B5EF4-FFF2-40B4-BE49-F238E27FC236}">
                  <a16:creationId xmlns:a16="http://schemas.microsoft.com/office/drawing/2014/main" id="{7418AC8A-4251-4603-B419-7FF1E0EE9EEC}"/>
                </a:ext>
              </a:extLst>
            </p:cNvPr>
            <p:cNvSpPr txBox="1"/>
            <p:nvPr/>
          </p:nvSpPr>
          <p:spPr>
            <a:xfrm>
              <a:off x="239548" y="2306190"/>
              <a:ext cx="1085161" cy="307777"/>
            </a:xfrm>
            <a:prstGeom prst="rect">
              <a:avLst/>
            </a:prstGeom>
            <a:noFill/>
            <a:effectLst/>
          </p:spPr>
          <p:txBody>
            <a:bodyPr wrap="square" rtlCol="0">
              <a:spAutoFit/>
            </a:bodyPr>
            <a:lstStyle/>
            <a:p>
              <a:r>
                <a:rPr lang="ca-ES" sz="700" spc="-30" noProof="0" dirty="0">
                  <a:solidFill>
                    <a:schemeClr val="bg1">
                      <a:alpha val="50000"/>
                    </a:schemeClr>
                  </a:solidFill>
                  <a:latin typeface="PP Neue Montreal Book" pitchFamily="2" charset="77"/>
                  <a:ea typeface="PP Neue Montreal Book" pitchFamily="2" charset="77"/>
                </a:rPr>
                <a:t>Finances i inversions socialment responsables</a:t>
              </a:r>
            </a:p>
          </p:txBody>
        </p:sp>
        <p:sp>
          <p:nvSpPr>
            <p:cNvPr id="50" name="CuadroTexto 49">
              <a:hlinkClick r:id="rId14" action="ppaction://hlinksldjump"/>
              <a:extLst>
                <a:ext uri="{FF2B5EF4-FFF2-40B4-BE49-F238E27FC236}">
                  <a16:creationId xmlns:a16="http://schemas.microsoft.com/office/drawing/2014/main" id="{2967C9BE-A6AE-2711-5083-B409894B3D66}"/>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Economia circular </a:t>
              </a:r>
              <a:r>
                <a:rPr lang="ca-ES" sz="600" noProof="0" dirty="0">
                  <a:solidFill>
                    <a:schemeClr val="bg1">
                      <a:alpha val="50000"/>
                    </a:schemeClr>
                  </a:solidFill>
                  <a:latin typeface="PP Neue Montreal Book" pitchFamily="2" charset="77"/>
                  <a:ea typeface="PP Neue Montreal Book" pitchFamily="2" charset="77"/>
                </a:rPr>
                <a:t>(7R) </a:t>
              </a:r>
            </a:p>
          </p:txBody>
        </p:sp>
      </p:grpSp>
    </p:spTree>
    <p:extLst>
      <p:ext uri="{BB962C8B-B14F-4D97-AF65-F5344CB8AC3E}">
        <p14:creationId xmlns:p14="http://schemas.microsoft.com/office/powerpoint/2010/main" val="213900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redondeado 40">
            <a:extLst>
              <a:ext uri="{FF2B5EF4-FFF2-40B4-BE49-F238E27FC236}">
                <a16:creationId xmlns:a16="http://schemas.microsoft.com/office/drawing/2014/main" id="{ADD4DF40-BCBB-C155-AF93-E90FFEA0A071}"/>
              </a:ext>
            </a:extLst>
          </p:cNvPr>
          <p:cNvSpPr/>
          <p:nvPr/>
        </p:nvSpPr>
        <p:spPr>
          <a:xfrm>
            <a:off x="2631367" y="2528608"/>
            <a:ext cx="6206902" cy="2221660"/>
          </a:xfrm>
          <a:prstGeom prst="roundRect">
            <a:avLst>
              <a:gd name="adj" fmla="val 34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76" name="CuadroTexto 75">
            <a:extLst>
              <a:ext uri="{FF2B5EF4-FFF2-40B4-BE49-F238E27FC236}">
                <a16:creationId xmlns:a16="http://schemas.microsoft.com/office/drawing/2014/main" id="{53CC9052-6921-51F8-662D-8FBB793C3698}"/>
              </a:ext>
            </a:extLst>
          </p:cNvPr>
          <p:cNvSpPr txBox="1"/>
          <p:nvPr/>
        </p:nvSpPr>
        <p:spPr>
          <a:xfrm>
            <a:off x="2609203" y="650651"/>
            <a:ext cx="43535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socialment </a:t>
            </a:r>
          </a:p>
        </p:txBody>
      </p:sp>
      <p:sp>
        <p:nvSpPr>
          <p:cNvPr id="77" name="CuadroTexto 76">
            <a:extLst>
              <a:ext uri="{FF2B5EF4-FFF2-40B4-BE49-F238E27FC236}">
                <a16:creationId xmlns:a16="http://schemas.microsoft.com/office/drawing/2014/main" id="{9943C0D4-D1FA-916F-5051-260F0125FA2A}"/>
              </a:ext>
            </a:extLst>
          </p:cNvPr>
          <p:cNvSpPr txBox="1"/>
          <p:nvPr/>
        </p:nvSpPr>
        <p:spPr>
          <a:xfrm>
            <a:off x="2609202" y="465985"/>
            <a:ext cx="3264060" cy="369332"/>
          </a:xfrm>
          <a:prstGeom prst="rect">
            <a:avLst/>
          </a:prstGeom>
          <a:noFill/>
          <a:effectLst/>
        </p:spPr>
        <p:txBody>
          <a:bodyPr wrap="square" rtlCol="0">
            <a:spAutoFit/>
          </a:bodyPr>
          <a:lstStyle/>
          <a:p>
            <a:r>
              <a:rPr lang="ca-ES" sz="1800" b="1" noProof="0" dirty="0">
                <a:solidFill>
                  <a:schemeClr val="bg1"/>
                </a:solidFill>
                <a:latin typeface="PP Neue Montreal" pitchFamily="2" charset="77"/>
                <a:ea typeface="PP Neue Montreal" pitchFamily="2" charset="77"/>
              </a:rPr>
              <a:t>Finances i inversions socialment</a:t>
            </a:r>
          </a:p>
        </p:txBody>
      </p:sp>
      <p:grpSp>
        <p:nvGrpSpPr>
          <p:cNvPr id="81" name="Grupo 80">
            <a:extLst>
              <a:ext uri="{FF2B5EF4-FFF2-40B4-BE49-F238E27FC236}">
                <a16:creationId xmlns:a16="http://schemas.microsoft.com/office/drawing/2014/main" id="{21722B27-66D3-83AC-BB21-2CB7FF0EB3C2}"/>
              </a:ext>
            </a:extLst>
          </p:cNvPr>
          <p:cNvGrpSpPr/>
          <p:nvPr/>
        </p:nvGrpSpPr>
        <p:grpSpPr>
          <a:xfrm>
            <a:off x="7404205" y="2809577"/>
            <a:ext cx="1030062" cy="1015663"/>
            <a:chOff x="2705159" y="2149486"/>
            <a:chExt cx="1030062" cy="1015663"/>
          </a:xfrm>
        </p:grpSpPr>
        <p:sp>
          <p:nvSpPr>
            <p:cNvPr id="82" name="Rectángulo redondeado 81">
              <a:extLst>
                <a:ext uri="{FF2B5EF4-FFF2-40B4-BE49-F238E27FC236}">
                  <a16:creationId xmlns:a16="http://schemas.microsoft.com/office/drawing/2014/main" id="{C670DF26-A505-2989-F978-7858752A09F3}"/>
                </a:ext>
              </a:extLst>
            </p:cNvPr>
            <p:cNvSpPr/>
            <p:nvPr/>
          </p:nvSpPr>
          <p:spPr>
            <a:xfrm>
              <a:off x="2705159" y="2149486"/>
              <a:ext cx="1030062" cy="1015663"/>
            </a:xfrm>
            <a:prstGeom prst="roundRect">
              <a:avLst>
                <a:gd name="adj" fmla="val 5008"/>
              </a:avLst>
            </a:prstGeom>
            <a:gradFill flip="none" rotWithShape="1">
              <a:gsLst>
                <a:gs pos="25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83" name="Imagen 82">
              <a:extLst>
                <a:ext uri="{FF2B5EF4-FFF2-40B4-BE49-F238E27FC236}">
                  <a16:creationId xmlns:a16="http://schemas.microsoft.com/office/drawing/2014/main" id="{DB99C324-DE46-90E9-E8AA-530D24AF190E}"/>
                </a:ext>
              </a:extLst>
            </p:cNvPr>
            <p:cNvPicPr>
              <a:picLocks noChangeAspect="1"/>
            </p:cNvPicPr>
            <p:nvPr/>
          </p:nvPicPr>
          <p:blipFill>
            <a:blip r:embed="rId3"/>
            <a:srcRect/>
            <a:stretch/>
          </p:blipFill>
          <p:spPr>
            <a:xfrm>
              <a:off x="2927505" y="2407720"/>
              <a:ext cx="598526" cy="526702"/>
            </a:xfrm>
            <a:prstGeom prst="rect">
              <a:avLst/>
            </a:prstGeom>
          </p:spPr>
        </p:pic>
      </p:grpSp>
      <p:sp>
        <p:nvSpPr>
          <p:cNvPr id="85" name="CuadroTexto 84">
            <a:extLst>
              <a:ext uri="{FF2B5EF4-FFF2-40B4-BE49-F238E27FC236}">
                <a16:creationId xmlns:a16="http://schemas.microsoft.com/office/drawing/2014/main" id="{A5C162A1-1496-609D-0116-96F008B5D9F9}"/>
              </a:ext>
            </a:extLst>
          </p:cNvPr>
          <p:cNvSpPr txBox="1"/>
          <p:nvPr/>
        </p:nvSpPr>
        <p:spPr>
          <a:xfrm>
            <a:off x="7404206" y="3950853"/>
            <a:ext cx="1030062" cy="523220"/>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Bones</a:t>
            </a:r>
            <a:br>
              <a:rPr lang="ca-ES" sz="1400" b="1" noProof="0" dirty="0">
                <a:latin typeface="PP Neue Montreal" pitchFamily="2" charset="77"/>
                <a:ea typeface="PP Neue Montreal" pitchFamily="2" charset="77"/>
              </a:rPr>
            </a:br>
            <a:r>
              <a:rPr lang="ca-ES" sz="1400" b="1" noProof="0" dirty="0">
                <a:latin typeface="PP Neue Montreal" pitchFamily="2" charset="77"/>
                <a:ea typeface="PP Neue Montreal" pitchFamily="2" charset="77"/>
              </a:rPr>
              <a:t>pràctiques</a:t>
            </a:r>
          </a:p>
        </p:txBody>
      </p:sp>
      <p:grpSp>
        <p:nvGrpSpPr>
          <p:cNvPr id="3" name="Grupo 2">
            <a:extLst>
              <a:ext uri="{FF2B5EF4-FFF2-40B4-BE49-F238E27FC236}">
                <a16:creationId xmlns:a16="http://schemas.microsoft.com/office/drawing/2014/main" id="{F3CFE0CE-5E18-E396-C6B8-7033B804CC03}"/>
              </a:ext>
            </a:extLst>
          </p:cNvPr>
          <p:cNvGrpSpPr/>
          <p:nvPr/>
        </p:nvGrpSpPr>
        <p:grpSpPr>
          <a:xfrm>
            <a:off x="5299180" y="2809577"/>
            <a:ext cx="1030062" cy="1015663"/>
            <a:chOff x="2705159" y="2149486"/>
            <a:chExt cx="1030062" cy="1015663"/>
          </a:xfrm>
        </p:grpSpPr>
        <p:sp>
          <p:nvSpPr>
            <p:cNvPr id="7" name="Rectángulo redondeado 6">
              <a:extLst>
                <a:ext uri="{FF2B5EF4-FFF2-40B4-BE49-F238E27FC236}">
                  <a16:creationId xmlns:a16="http://schemas.microsoft.com/office/drawing/2014/main" id="{FC18FE63-6EAC-A6FD-4ECA-67333561D5B9}"/>
                </a:ext>
              </a:extLst>
            </p:cNvPr>
            <p:cNvSpPr/>
            <p:nvPr/>
          </p:nvSpPr>
          <p:spPr>
            <a:xfrm>
              <a:off x="2705159" y="2149486"/>
              <a:ext cx="1030062" cy="1015663"/>
            </a:xfrm>
            <a:prstGeom prst="roundRect">
              <a:avLst>
                <a:gd name="adj" fmla="val 5008"/>
              </a:avLst>
            </a:prstGeom>
            <a:gradFill flip="none" rotWithShape="1">
              <a:gsLst>
                <a:gs pos="25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8" name="Imagen 7">
              <a:extLst>
                <a:ext uri="{FF2B5EF4-FFF2-40B4-BE49-F238E27FC236}">
                  <a16:creationId xmlns:a16="http://schemas.microsoft.com/office/drawing/2014/main" id="{267CB51F-84F8-A86D-5B02-17BABA52D2C5}"/>
                </a:ext>
              </a:extLst>
            </p:cNvPr>
            <p:cNvPicPr>
              <a:picLocks noChangeAspect="1"/>
            </p:cNvPicPr>
            <p:nvPr/>
          </p:nvPicPr>
          <p:blipFill>
            <a:blip r:embed="rId4"/>
            <a:srcRect/>
            <a:stretch/>
          </p:blipFill>
          <p:spPr>
            <a:xfrm>
              <a:off x="2927505" y="2371808"/>
              <a:ext cx="598526" cy="598526"/>
            </a:xfrm>
            <a:prstGeom prst="rect">
              <a:avLst/>
            </a:prstGeom>
          </p:spPr>
        </p:pic>
      </p:grpSp>
      <p:grpSp>
        <p:nvGrpSpPr>
          <p:cNvPr id="9" name="Grupo 8">
            <a:extLst>
              <a:ext uri="{FF2B5EF4-FFF2-40B4-BE49-F238E27FC236}">
                <a16:creationId xmlns:a16="http://schemas.microsoft.com/office/drawing/2014/main" id="{BE25E18F-D95F-58F0-D32C-EB9A84844900}"/>
              </a:ext>
            </a:extLst>
          </p:cNvPr>
          <p:cNvGrpSpPr/>
          <p:nvPr/>
        </p:nvGrpSpPr>
        <p:grpSpPr>
          <a:xfrm>
            <a:off x="3103463" y="2809577"/>
            <a:ext cx="1030062" cy="1015663"/>
            <a:chOff x="2705159" y="2149486"/>
            <a:chExt cx="1030062" cy="1015663"/>
          </a:xfrm>
        </p:grpSpPr>
        <p:sp>
          <p:nvSpPr>
            <p:cNvPr id="10" name="Rectángulo redondeado 9">
              <a:extLst>
                <a:ext uri="{FF2B5EF4-FFF2-40B4-BE49-F238E27FC236}">
                  <a16:creationId xmlns:a16="http://schemas.microsoft.com/office/drawing/2014/main" id="{ABA064B4-69A4-FD63-77CF-984ECD1F8116}"/>
                </a:ext>
              </a:extLst>
            </p:cNvPr>
            <p:cNvSpPr/>
            <p:nvPr/>
          </p:nvSpPr>
          <p:spPr>
            <a:xfrm>
              <a:off x="2705159" y="2149486"/>
              <a:ext cx="1030062" cy="1015663"/>
            </a:xfrm>
            <a:prstGeom prst="roundRect">
              <a:avLst>
                <a:gd name="adj" fmla="val 500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11" name="Imagen 10">
              <a:extLst>
                <a:ext uri="{FF2B5EF4-FFF2-40B4-BE49-F238E27FC236}">
                  <a16:creationId xmlns:a16="http://schemas.microsoft.com/office/drawing/2014/main" id="{0CD07007-A7F6-CD92-B40C-F3C02E259BD5}"/>
                </a:ext>
              </a:extLst>
            </p:cNvPr>
            <p:cNvPicPr>
              <a:picLocks noChangeAspect="1"/>
            </p:cNvPicPr>
            <p:nvPr/>
          </p:nvPicPr>
          <p:blipFill>
            <a:blip r:embed="rId5"/>
            <a:srcRect/>
            <a:stretch/>
          </p:blipFill>
          <p:spPr>
            <a:xfrm>
              <a:off x="2927505" y="2374504"/>
              <a:ext cx="598526" cy="593133"/>
            </a:xfrm>
            <a:prstGeom prst="rect">
              <a:avLst/>
            </a:prstGeom>
          </p:spPr>
        </p:pic>
      </p:grpSp>
      <p:sp>
        <p:nvSpPr>
          <p:cNvPr id="12" name="CuadroTexto 11">
            <a:extLst>
              <a:ext uri="{FF2B5EF4-FFF2-40B4-BE49-F238E27FC236}">
                <a16:creationId xmlns:a16="http://schemas.microsoft.com/office/drawing/2014/main" id="{E44BEB10-8BFF-CA46-47CB-4BA7F9996823}"/>
              </a:ext>
            </a:extLst>
          </p:cNvPr>
          <p:cNvSpPr txBox="1"/>
          <p:nvPr/>
        </p:nvSpPr>
        <p:spPr>
          <a:xfrm>
            <a:off x="3380727" y="1298351"/>
            <a:ext cx="479500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6000" b="1" spc="-150" noProof="0" dirty="0">
                <a:solidFill>
                  <a:schemeClr val="bg1"/>
                </a:solidFill>
                <a:latin typeface="PP Neue Montreal" pitchFamily="2" charset="77"/>
                <a:ea typeface="PP Neue Montreal" pitchFamily="2" charset="77"/>
              </a:rPr>
              <a:t>responsables</a:t>
            </a:r>
          </a:p>
        </p:txBody>
      </p:sp>
      <p:sp>
        <p:nvSpPr>
          <p:cNvPr id="14" name="CuadroTexto 13">
            <a:extLst>
              <a:ext uri="{FF2B5EF4-FFF2-40B4-BE49-F238E27FC236}">
                <a16:creationId xmlns:a16="http://schemas.microsoft.com/office/drawing/2014/main" id="{B39AC6A6-15B4-09D5-8BFF-677E91CDA92C}"/>
              </a:ext>
            </a:extLst>
          </p:cNvPr>
          <p:cNvSpPr txBox="1"/>
          <p:nvPr/>
        </p:nvSpPr>
        <p:spPr>
          <a:xfrm>
            <a:off x="8069905" y="1871247"/>
            <a:ext cx="728723" cy="276999"/>
          </a:xfrm>
          <a:prstGeom prst="rect">
            <a:avLst/>
          </a:prstGeom>
          <a:noFill/>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(FSR)</a:t>
            </a:r>
          </a:p>
        </p:txBody>
      </p:sp>
      <p:sp>
        <p:nvSpPr>
          <p:cNvPr id="15" name="CuadroTexto 14">
            <a:extLst>
              <a:ext uri="{FF2B5EF4-FFF2-40B4-BE49-F238E27FC236}">
                <a16:creationId xmlns:a16="http://schemas.microsoft.com/office/drawing/2014/main" id="{1DCEB45C-F729-2F62-AB3E-2A868746F5D0}"/>
              </a:ext>
            </a:extLst>
          </p:cNvPr>
          <p:cNvSpPr txBox="1"/>
          <p:nvPr/>
        </p:nvSpPr>
        <p:spPr>
          <a:xfrm>
            <a:off x="210019" y="4495617"/>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INVERSIÓ</a:t>
            </a:r>
          </a:p>
        </p:txBody>
      </p:sp>
      <p:pic>
        <p:nvPicPr>
          <p:cNvPr id="16" name="Imagen 15">
            <a:extLst>
              <a:ext uri="{FF2B5EF4-FFF2-40B4-BE49-F238E27FC236}">
                <a16:creationId xmlns:a16="http://schemas.microsoft.com/office/drawing/2014/main" id="{E7717098-EC46-D53E-5879-0BE121E84011}"/>
              </a:ext>
            </a:extLst>
          </p:cNvPr>
          <p:cNvPicPr>
            <a:picLocks noChangeAspect="1"/>
          </p:cNvPicPr>
          <p:nvPr/>
        </p:nvPicPr>
        <p:blipFill>
          <a:blip r:embed="rId6"/>
          <a:srcRect/>
          <a:stretch/>
        </p:blipFill>
        <p:spPr>
          <a:xfrm>
            <a:off x="305731" y="4015797"/>
            <a:ext cx="352154" cy="255184"/>
          </a:xfrm>
          <a:prstGeom prst="rect">
            <a:avLst/>
          </a:prstGeom>
        </p:spPr>
      </p:pic>
      <p:sp>
        <p:nvSpPr>
          <p:cNvPr id="17" name="CuadroTexto 16">
            <a:extLst>
              <a:ext uri="{FF2B5EF4-FFF2-40B4-BE49-F238E27FC236}">
                <a16:creationId xmlns:a16="http://schemas.microsoft.com/office/drawing/2014/main" id="{7E53DADD-7626-22B1-4ECA-ECDE71D37DAB}"/>
              </a:ext>
            </a:extLst>
          </p:cNvPr>
          <p:cNvSpPr txBox="1"/>
          <p:nvPr/>
        </p:nvSpPr>
        <p:spPr>
          <a:xfrm>
            <a:off x="210019" y="4265373"/>
            <a:ext cx="2166805" cy="369332"/>
          </a:xfrm>
          <a:prstGeom prst="rect">
            <a:avLst/>
          </a:prstGeom>
          <a:noFill/>
          <a:effectLst/>
        </p:spPr>
        <p:txBody>
          <a:bodyPr wrap="square" rtlCol="0">
            <a:spAutoFit/>
          </a:bodyPr>
          <a:lstStyle/>
          <a:p>
            <a:r>
              <a:rPr lang="ca-ES" sz="1800" b="1" spc="-70" noProof="0" dirty="0">
                <a:solidFill>
                  <a:schemeClr val="bg1"/>
                </a:solidFill>
                <a:latin typeface="PP Neue Montreal" pitchFamily="2" charset="77"/>
                <a:ea typeface="PP Neue Montreal" pitchFamily="2" charset="77"/>
              </a:rPr>
              <a:t>ESTALVI I</a:t>
            </a:r>
          </a:p>
        </p:txBody>
      </p:sp>
      <p:sp>
        <p:nvSpPr>
          <p:cNvPr id="18" name="CuadroTexto 17">
            <a:extLst>
              <a:ext uri="{FF2B5EF4-FFF2-40B4-BE49-F238E27FC236}">
                <a16:creationId xmlns:a16="http://schemas.microsoft.com/office/drawing/2014/main" id="{209EEEFF-308E-C428-5ED2-28451B566F8F}"/>
              </a:ext>
            </a:extLst>
          </p:cNvPr>
          <p:cNvSpPr txBox="1"/>
          <p:nvPr/>
        </p:nvSpPr>
        <p:spPr>
          <a:xfrm>
            <a:off x="219546" y="4793682"/>
            <a:ext cx="1479080" cy="215444"/>
          </a:xfrm>
          <a:prstGeom prst="rect">
            <a:avLst/>
          </a:prstGeom>
          <a:noFill/>
          <a:effectLst/>
        </p:spPr>
        <p:txBody>
          <a:bodyPr wrap="square" rtlCol="0">
            <a:spAutoFit/>
          </a:bodyPr>
          <a:lstStyle/>
          <a:p>
            <a:r>
              <a:rPr lang="ca-ES" sz="400" noProof="0" dirty="0">
                <a:solidFill>
                  <a:schemeClr val="bg1"/>
                </a:solidFill>
                <a:latin typeface="PP Neue Montreal Thin" pitchFamily="2" charset="77"/>
                <a:ea typeface="PP Neue Montreal Thin" pitchFamily="2" charset="77"/>
              </a:rPr>
              <a:t>©</a:t>
            </a:r>
            <a:r>
              <a:rPr lang="ca-ES" sz="400" noProof="0" dirty="0" err="1">
                <a:solidFill>
                  <a:schemeClr val="bg1"/>
                </a:solidFill>
                <a:latin typeface="PP Neue Montreal Thin" pitchFamily="2" charset="77"/>
                <a:ea typeface="PP Neue Montreal Thin" pitchFamily="2" charset="77"/>
              </a:rPr>
              <a:t>Fundación</a:t>
            </a:r>
            <a:r>
              <a:rPr lang="ca-ES" sz="400" noProof="0" dirty="0">
                <a:solidFill>
                  <a:schemeClr val="bg1"/>
                </a:solidFill>
                <a:latin typeface="PP Neue Montreal Thin" pitchFamily="2" charset="77"/>
                <a:ea typeface="PP Neue Montreal Thin" pitchFamily="2" charset="77"/>
              </a:rPr>
              <a:t> Privada Instituto de </a:t>
            </a:r>
            <a:r>
              <a:rPr lang="ca-ES" sz="400" noProof="0" dirty="0" err="1">
                <a:solidFill>
                  <a:schemeClr val="bg1"/>
                </a:solidFill>
                <a:latin typeface="PP Neue Montreal Thin" pitchFamily="2" charset="77"/>
                <a:ea typeface="PP Neue Montreal Thin" pitchFamily="2" charset="77"/>
              </a:rPr>
              <a:t>Estudios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Financieros</a:t>
            </a:r>
            <a:r>
              <a:rPr lang="ca-ES" sz="400" noProof="0" dirty="0">
                <a:solidFill>
                  <a:schemeClr val="bg1"/>
                </a:solidFill>
                <a:latin typeface="PP Neue Montreal Thin" pitchFamily="2" charset="77"/>
                <a:ea typeface="PP Neue Montreal Thin" pitchFamily="2" charset="77"/>
              </a:rPr>
              <a:t>. </a:t>
            </a:r>
          </a:p>
          <a:p>
            <a:r>
              <a:rPr lang="ca-ES" sz="400" noProof="0" dirty="0">
                <a:solidFill>
                  <a:schemeClr val="bg1"/>
                </a:solidFill>
                <a:latin typeface="PP Neue Montreal Thin" pitchFamily="2" charset="77"/>
                <a:ea typeface="PP Neue Montreal Thin" pitchFamily="2" charset="77"/>
              </a:rPr>
              <a:t>Todos los </a:t>
            </a:r>
            <a:r>
              <a:rPr lang="ca-ES" sz="400" noProof="0" dirty="0" err="1">
                <a:solidFill>
                  <a:schemeClr val="bg1"/>
                </a:solidFill>
                <a:latin typeface="PP Neue Montreal Thin" pitchFamily="2" charset="77"/>
                <a:ea typeface="PP Neue Montreal Thin" pitchFamily="2" charset="77"/>
              </a:rPr>
              <a:t>derechos</a:t>
            </a:r>
            <a:r>
              <a:rPr lang="ca-ES" sz="400" noProof="0" dirty="0">
                <a:solidFill>
                  <a:schemeClr val="bg1"/>
                </a:solidFill>
                <a:latin typeface="PP Neue Montreal Thin" pitchFamily="2" charset="77"/>
                <a:ea typeface="PP Neue Montreal Thin" pitchFamily="2" charset="77"/>
              </a:rPr>
              <a:t> </a:t>
            </a:r>
            <a:r>
              <a:rPr lang="ca-ES" sz="400" noProof="0" dirty="0" err="1">
                <a:solidFill>
                  <a:schemeClr val="bg1"/>
                </a:solidFill>
                <a:latin typeface="PP Neue Montreal Thin" pitchFamily="2" charset="77"/>
                <a:ea typeface="PP Neue Montreal Thin" pitchFamily="2" charset="77"/>
              </a:rPr>
              <a:t>reservados</a:t>
            </a:r>
            <a:endParaRPr lang="ca-ES" sz="400" noProof="0" dirty="0">
              <a:solidFill>
                <a:schemeClr val="bg1"/>
              </a:solidFill>
              <a:latin typeface="PP Neue Montreal Thin" pitchFamily="2" charset="77"/>
              <a:ea typeface="PP Neue Montreal Thin" pitchFamily="2" charset="77"/>
            </a:endParaRPr>
          </a:p>
        </p:txBody>
      </p:sp>
      <p:sp>
        <p:nvSpPr>
          <p:cNvPr id="42" name="CuadroTexto 41">
            <a:extLst>
              <a:ext uri="{FF2B5EF4-FFF2-40B4-BE49-F238E27FC236}">
                <a16:creationId xmlns:a16="http://schemas.microsoft.com/office/drawing/2014/main" id="{A8F6BA07-5017-E447-B263-75814AC2FD86}"/>
              </a:ext>
            </a:extLst>
          </p:cNvPr>
          <p:cNvSpPr txBox="1"/>
          <p:nvPr/>
        </p:nvSpPr>
        <p:spPr>
          <a:xfrm>
            <a:off x="4896628" y="3950853"/>
            <a:ext cx="1907696" cy="523220"/>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Aspectes mediambientals</a:t>
            </a:r>
          </a:p>
        </p:txBody>
      </p:sp>
      <p:sp>
        <p:nvSpPr>
          <p:cNvPr id="43" name="CuadroTexto 42">
            <a:extLst>
              <a:ext uri="{FF2B5EF4-FFF2-40B4-BE49-F238E27FC236}">
                <a16:creationId xmlns:a16="http://schemas.microsoft.com/office/drawing/2014/main" id="{6946FECB-415E-168E-86DF-0571D1D7393C}"/>
              </a:ext>
            </a:extLst>
          </p:cNvPr>
          <p:cNvSpPr txBox="1"/>
          <p:nvPr/>
        </p:nvSpPr>
        <p:spPr>
          <a:xfrm>
            <a:off x="3030747" y="3950853"/>
            <a:ext cx="1216626" cy="523220"/>
          </a:xfrm>
          <a:prstGeom prst="rect">
            <a:avLst/>
          </a:prstGeom>
          <a:noFill/>
          <a:effectLst/>
        </p:spPr>
        <p:txBody>
          <a:bodyPr wrap="square" rtlCol="0">
            <a:spAutoFit/>
          </a:bodyPr>
          <a:lstStyle/>
          <a:p>
            <a:pPr algn="ctr"/>
            <a:r>
              <a:rPr lang="ca-ES" sz="1400" b="1" noProof="0" dirty="0">
                <a:latin typeface="PP Neue Montreal" pitchFamily="2" charset="77"/>
                <a:ea typeface="PP Neue Montreal" pitchFamily="2" charset="77"/>
              </a:rPr>
              <a:t>Aspectes </a:t>
            </a:r>
            <a:br>
              <a:rPr lang="ca-ES" sz="1400" b="1" noProof="0" dirty="0">
                <a:latin typeface="PP Neue Montreal" pitchFamily="2" charset="77"/>
                <a:ea typeface="PP Neue Montreal" pitchFamily="2" charset="77"/>
              </a:rPr>
            </a:br>
            <a:r>
              <a:rPr lang="ca-ES" sz="1400" b="1" noProof="0" dirty="0" err="1">
                <a:latin typeface="PP Neue Montreal" pitchFamily="2" charset="77"/>
                <a:ea typeface="PP Neue Montreal" pitchFamily="2" charset="77"/>
              </a:rPr>
              <a:t>sociales</a:t>
            </a:r>
            <a:endParaRPr lang="ca-ES" sz="1400" b="1" noProof="0" dirty="0">
              <a:latin typeface="PP Neue Montreal" pitchFamily="2" charset="77"/>
              <a:ea typeface="PP Neue Montreal" pitchFamily="2" charset="77"/>
            </a:endParaRPr>
          </a:p>
        </p:txBody>
      </p:sp>
      <p:grpSp>
        <p:nvGrpSpPr>
          <p:cNvPr id="2" name="Grupo 1">
            <a:extLst>
              <a:ext uri="{FF2B5EF4-FFF2-40B4-BE49-F238E27FC236}">
                <a16:creationId xmlns:a16="http://schemas.microsoft.com/office/drawing/2014/main" id="{A05A73AD-CEA4-6BF1-9C1F-12DA62007E92}"/>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4" name="Rectángulo redondeado 3">
              <a:extLst>
                <a:ext uri="{FF2B5EF4-FFF2-40B4-BE49-F238E27FC236}">
                  <a16:creationId xmlns:a16="http://schemas.microsoft.com/office/drawing/2014/main" id="{450E37A8-83D4-801A-5E6C-D7BCCC2AEF37}"/>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pic>
          <p:nvPicPr>
            <p:cNvPr id="5" name="Imagen 4">
              <a:extLst>
                <a:ext uri="{FF2B5EF4-FFF2-40B4-BE49-F238E27FC236}">
                  <a16:creationId xmlns:a16="http://schemas.microsoft.com/office/drawing/2014/main" id="{60936F01-B4F9-93BA-C3F6-C1270ECD4DA0}"/>
                </a:ext>
              </a:extLst>
            </p:cNvPr>
            <p:cNvPicPr>
              <a:picLocks noChangeAspect="1"/>
            </p:cNvPicPr>
            <p:nvPr/>
          </p:nvPicPr>
          <p:blipFill>
            <a:blip r:embed="rId7"/>
            <a:srcRect l="883" r="883"/>
            <a:stretch/>
          </p:blipFill>
          <p:spPr>
            <a:xfrm>
              <a:off x="7700379" y="341057"/>
              <a:ext cx="614159" cy="625194"/>
            </a:xfrm>
            <a:prstGeom prst="rect">
              <a:avLst/>
            </a:prstGeom>
          </p:spPr>
        </p:pic>
      </p:grpSp>
      <p:grpSp>
        <p:nvGrpSpPr>
          <p:cNvPr id="6" name="Grupo 5">
            <a:extLst>
              <a:ext uri="{FF2B5EF4-FFF2-40B4-BE49-F238E27FC236}">
                <a16:creationId xmlns:a16="http://schemas.microsoft.com/office/drawing/2014/main" id="{FD3375B8-442F-E1CF-A1F8-0897B3B07CA1}"/>
              </a:ext>
            </a:extLst>
          </p:cNvPr>
          <p:cNvGrpSpPr/>
          <p:nvPr/>
        </p:nvGrpSpPr>
        <p:grpSpPr>
          <a:xfrm>
            <a:off x="299056" y="365100"/>
            <a:ext cx="1299998" cy="447906"/>
            <a:chOff x="210020" y="376946"/>
            <a:chExt cx="4676942" cy="447906"/>
          </a:xfrm>
        </p:grpSpPr>
        <p:sp>
          <p:nvSpPr>
            <p:cNvPr id="13" name="CuadroTexto 12">
              <a:extLst>
                <a:ext uri="{FF2B5EF4-FFF2-40B4-BE49-F238E27FC236}">
                  <a16:creationId xmlns:a16="http://schemas.microsoft.com/office/drawing/2014/main" id="{149D1313-7B9A-D62F-A849-C77108B720EE}"/>
                </a:ext>
              </a:extLst>
            </p:cNvPr>
            <p:cNvSpPr txBox="1"/>
            <p:nvPr/>
          </p:nvSpPr>
          <p:spPr>
            <a:xfrm>
              <a:off x="219547" y="376946"/>
              <a:ext cx="4667415" cy="276999"/>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200" b="1" noProof="0" dirty="0">
                  <a:solidFill>
                    <a:schemeClr val="bg1"/>
                  </a:solidFill>
                  <a:latin typeface="PP Neue Montreal" pitchFamily="2" charset="77"/>
                  <a:ea typeface="PP Neue Montreal" pitchFamily="2" charset="77"/>
                </a:rPr>
                <a:t>INVERSIÓ</a:t>
              </a:r>
              <a:endParaRPr lang="ca-ES" sz="1000" b="1" noProof="0" dirty="0">
                <a:solidFill>
                  <a:schemeClr val="bg1"/>
                </a:solidFill>
                <a:latin typeface="PP Neue Montreal" pitchFamily="2" charset="77"/>
                <a:ea typeface="PP Neue Montreal" pitchFamily="2" charset="77"/>
              </a:endParaRPr>
            </a:p>
          </p:txBody>
        </p:sp>
        <p:sp>
          <p:nvSpPr>
            <p:cNvPr id="27" name="CuadroTexto 26">
              <a:extLst>
                <a:ext uri="{FF2B5EF4-FFF2-40B4-BE49-F238E27FC236}">
                  <a16:creationId xmlns:a16="http://schemas.microsoft.com/office/drawing/2014/main" id="{7FB6DBD3-A0B4-339A-E109-F405271947FA}"/>
                </a:ext>
              </a:extLst>
            </p:cNvPr>
            <p:cNvSpPr txBox="1"/>
            <p:nvPr/>
          </p:nvSpPr>
          <p:spPr>
            <a:xfrm>
              <a:off x="210020" y="517075"/>
              <a:ext cx="4667415" cy="307777"/>
            </a:xfrm>
            <a:prstGeom prst="rect">
              <a:avLst/>
            </a:prstGeom>
            <a:noFill/>
            <a:effectLst>
              <a:outerShdw blurRad="50800" dist="38100" dir="2700000" algn="tl" rotWithShape="0">
                <a:prstClr val="black">
                  <a:alpha val="30000"/>
                </a:prstClr>
              </a:outerShdw>
            </a:effectLst>
          </p:spPr>
          <p:txBody>
            <a:bodyPr wrap="square" rtlCol="0">
              <a:spAutoFit/>
            </a:bodyPr>
            <a:lstStyle/>
            <a:p>
              <a:r>
                <a:rPr lang="ca-ES" sz="1400" noProof="0" dirty="0">
                  <a:solidFill>
                    <a:schemeClr val="bg1"/>
                  </a:solidFill>
                  <a:latin typeface="PP Neue Montreal Book" pitchFamily="2" charset="77"/>
                  <a:ea typeface="PP Neue Montreal Book" pitchFamily="2" charset="77"/>
                </a:rPr>
                <a:t>INTEL·LIGENT</a:t>
              </a:r>
            </a:p>
          </p:txBody>
        </p:sp>
      </p:grpSp>
      <p:grpSp>
        <p:nvGrpSpPr>
          <p:cNvPr id="29" name="Grupo 28">
            <a:extLst>
              <a:ext uri="{FF2B5EF4-FFF2-40B4-BE49-F238E27FC236}">
                <a16:creationId xmlns:a16="http://schemas.microsoft.com/office/drawing/2014/main" id="{A9AC9044-770F-87D9-9B0B-F1727DB954B2}"/>
              </a:ext>
            </a:extLst>
          </p:cNvPr>
          <p:cNvGrpSpPr/>
          <p:nvPr/>
        </p:nvGrpSpPr>
        <p:grpSpPr>
          <a:xfrm>
            <a:off x="239547" y="884830"/>
            <a:ext cx="1367111" cy="2370170"/>
            <a:chOff x="239547" y="1370936"/>
            <a:chExt cx="1367111" cy="2370170"/>
          </a:xfrm>
        </p:grpSpPr>
        <p:sp>
          <p:nvSpPr>
            <p:cNvPr id="30" name="CuadroTexto 29">
              <a:hlinkClick r:id="rId8" action="ppaction://hlinksldjump"/>
              <a:extLst>
                <a:ext uri="{FF2B5EF4-FFF2-40B4-BE49-F238E27FC236}">
                  <a16:creationId xmlns:a16="http://schemas.microsoft.com/office/drawing/2014/main" id="{38D0B52A-6B4B-C87B-8369-8677B0EBB3B2}"/>
                </a:ext>
              </a:extLst>
            </p:cNvPr>
            <p:cNvSpPr txBox="1"/>
            <p:nvPr/>
          </p:nvSpPr>
          <p:spPr>
            <a:xfrm>
              <a:off x="239547" y="1370936"/>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INICI</a:t>
              </a:r>
            </a:p>
          </p:txBody>
        </p:sp>
        <p:sp>
          <p:nvSpPr>
            <p:cNvPr id="31" name="CuadroTexto 30">
              <a:hlinkClick r:id="rId9" action="ppaction://hlinksldjump"/>
              <a:extLst>
                <a:ext uri="{FF2B5EF4-FFF2-40B4-BE49-F238E27FC236}">
                  <a16:creationId xmlns:a16="http://schemas.microsoft.com/office/drawing/2014/main" id="{1CE57FF3-4B72-8A2A-2AEE-F5896191A919}"/>
                </a:ext>
              </a:extLst>
            </p:cNvPr>
            <p:cNvSpPr txBox="1"/>
            <p:nvPr/>
          </p:nvSpPr>
          <p:spPr>
            <a:xfrm>
              <a:off x="239547" y="1656514"/>
              <a:ext cx="1367111" cy="200055"/>
            </a:xfrm>
            <a:prstGeom prst="rect">
              <a:avLst/>
            </a:prstGeom>
            <a:noFill/>
            <a:effectLst/>
          </p:spPr>
          <p:txBody>
            <a:bodyPr wrap="square" rtlCol="0">
              <a:spAutoFit/>
            </a:bodyPr>
            <a:lstStyle/>
            <a:p>
              <a:r>
                <a:rPr lang="ca-ES" sz="700" b="1" noProof="0" dirty="0">
                  <a:solidFill>
                    <a:schemeClr val="bg1"/>
                  </a:solidFill>
                  <a:latin typeface="PP Neue Montreal" pitchFamily="2" charset="77"/>
                  <a:ea typeface="PP Neue Montreal" pitchFamily="2" charset="77"/>
                </a:rPr>
                <a:t>ESTALVI I INVERSIÓ</a:t>
              </a:r>
            </a:p>
          </p:txBody>
        </p:sp>
        <p:sp>
          <p:nvSpPr>
            <p:cNvPr id="44" name="CuadroTexto 43">
              <a:hlinkClick r:id="rId10" action="ppaction://hlinksldjump"/>
              <a:extLst>
                <a:ext uri="{FF2B5EF4-FFF2-40B4-BE49-F238E27FC236}">
                  <a16:creationId xmlns:a16="http://schemas.microsoft.com/office/drawing/2014/main" id="{3D7E387C-3CD5-5B25-D3E6-A08E16481FB2}"/>
                </a:ext>
              </a:extLst>
            </p:cNvPr>
            <p:cNvSpPr txBox="1"/>
            <p:nvPr/>
          </p:nvSpPr>
          <p:spPr>
            <a:xfrm>
              <a:off x="239547" y="2800699"/>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RISC </a:t>
              </a:r>
              <a:r>
                <a:rPr lang="ca-ES" sz="700" b="1" i="1" noProof="0" dirty="0" err="1">
                  <a:solidFill>
                    <a:schemeClr val="bg1">
                      <a:alpha val="50000"/>
                    </a:schemeClr>
                  </a:solidFill>
                  <a:latin typeface="PP Neue Montreal" pitchFamily="2" charset="77"/>
                  <a:ea typeface="PP Neue Montreal" pitchFamily="2" charset="77"/>
                </a:rPr>
                <a:t>vs</a:t>
              </a:r>
              <a:r>
                <a:rPr lang="ca-ES" sz="700" b="1" noProof="0" dirty="0">
                  <a:solidFill>
                    <a:schemeClr val="bg1">
                      <a:alpha val="50000"/>
                    </a:schemeClr>
                  </a:solidFill>
                  <a:latin typeface="PP Neue Montreal" pitchFamily="2" charset="77"/>
                  <a:ea typeface="PP Neue Montreal" pitchFamily="2" charset="77"/>
                </a:rPr>
                <a:t> RENDIBILITAT</a:t>
              </a:r>
            </a:p>
          </p:txBody>
        </p:sp>
        <p:sp>
          <p:nvSpPr>
            <p:cNvPr id="45" name="CuadroTexto 44">
              <a:hlinkClick r:id="rId11" action="ppaction://hlinksldjump"/>
              <a:extLst>
                <a:ext uri="{FF2B5EF4-FFF2-40B4-BE49-F238E27FC236}">
                  <a16:creationId xmlns:a16="http://schemas.microsoft.com/office/drawing/2014/main" id="{E693C5DB-5A53-B668-1E23-D2D19604E528}"/>
                </a:ext>
              </a:extLst>
            </p:cNvPr>
            <p:cNvSpPr txBox="1"/>
            <p:nvPr/>
          </p:nvSpPr>
          <p:spPr>
            <a:xfrm>
              <a:off x="239547" y="3079668"/>
              <a:ext cx="1269939"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DIPÒSITS, BONS I ACCIONS</a:t>
              </a:r>
            </a:p>
          </p:txBody>
        </p:sp>
        <p:sp>
          <p:nvSpPr>
            <p:cNvPr id="46" name="CuadroTexto 45">
              <a:hlinkClick r:id="rId12" action="ppaction://hlinksldjump"/>
              <a:extLst>
                <a:ext uri="{FF2B5EF4-FFF2-40B4-BE49-F238E27FC236}">
                  <a16:creationId xmlns:a16="http://schemas.microsoft.com/office/drawing/2014/main" id="{AE14A919-CC00-E362-A69F-30942D728BDE}"/>
                </a:ext>
              </a:extLst>
            </p:cNvPr>
            <p:cNvSpPr txBox="1"/>
            <p:nvPr/>
          </p:nvSpPr>
          <p:spPr>
            <a:xfrm>
              <a:off x="239547" y="3449652"/>
              <a:ext cx="1367111" cy="200055"/>
            </a:xfrm>
            <a:prstGeom prst="rect">
              <a:avLst/>
            </a:prstGeom>
            <a:noFill/>
            <a:effectLst/>
          </p:spPr>
          <p:txBody>
            <a:bodyPr wrap="square" rtlCol="0">
              <a:spAutoFit/>
            </a:bodyPr>
            <a:lstStyle/>
            <a:p>
              <a:r>
                <a:rPr lang="ca-ES" sz="700" b="1" noProof="0" dirty="0">
                  <a:solidFill>
                    <a:schemeClr val="bg1">
                      <a:alpha val="50000"/>
                    </a:schemeClr>
                  </a:solidFill>
                  <a:latin typeface="PP Neue Montreal" pitchFamily="2" charset="77"/>
                  <a:ea typeface="PP Neue Montreal" pitchFamily="2" charset="77"/>
                </a:rPr>
                <a:t>CONCLUSIONS</a:t>
              </a:r>
            </a:p>
          </p:txBody>
        </p:sp>
        <p:cxnSp>
          <p:nvCxnSpPr>
            <p:cNvPr id="47" name="Conector recto 46">
              <a:extLst>
                <a:ext uri="{FF2B5EF4-FFF2-40B4-BE49-F238E27FC236}">
                  <a16:creationId xmlns:a16="http://schemas.microsoft.com/office/drawing/2014/main" id="{57C5A5CF-FAC8-87B9-6568-A82AC416E64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2BFFE1B8-18D8-87BB-BE5A-8A1F97ECF747}"/>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D0B5F384-8036-04F8-9B65-11AC1A6267BE}"/>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791CF1F0-CC94-35C4-7FA7-9C912A6D49D3}"/>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DBACCEF8-A926-4903-CD7E-D7AD0DF62E51}"/>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4928297-63CA-1D9B-EC46-5127EF06EFBE}"/>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CuadroTexto 52">
              <a:hlinkClick r:id="rId13" action="ppaction://hlinksldjump"/>
              <a:extLst>
                <a:ext uri="{FF2B5EF4-FFF2-40B4-BE49-F238E27FC236}">
                  <a16:creationId xmlns:a16="http://schemas.microsoft.com/office/drawing/2014/main" id="{2B816727-D9F5-10E9-3DC3-64822A4C780A}"/>
                </a:ext>
              </a:extLst>
            </p:cNvPr>
            <p:cNvSpPr txBox="1"/>
            <p:nvPr/>
          </p:nvSpPr>
          <p:spPr>
            <a:xfrm>
              <a:off x="239547" y="1791308"/>
              <a:ext cx="993941"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rPr>
                <a:t>Estalviar o invertir?</a:t>
              </a:r>
            </a:p>
          </p:txBody>
        </p:sp>
        <p:sp>
          <p:nvSpPr>
            <p:cNvPr id="54" name="Elipse 53">
              <a:extLst>
                <a:ext uri="{FF2B5EF4-FFF2-40B4-BE49-F238E27FC236}">
                  <a16:creationId xmlns:a16="http://schemas.microsoft.com/office/drawing/2014/main" id="{39476071-4B6E-F2CA-69C4-A1F733696B68}"/>
                </a:ext>
              </a:extLst>
            </p:cNvPr>
            <p:cNvSpPr/>
            <p:nvPr/>
          </p:nvSpPr>
          <p:spPr>
            <a:xfrm>
              <a:off x="1337631" y="240489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bg1"/>
                </a:solidFill>
              </a:endParaRPr>
            </a:p>
          </p:txBody>
        </p:sp>
        <p:sp>
          <p:nvSpPr>
            <p:cNvPr id="55" name="CuadroTexto 54">
              <a:hlinkClick r:id="rId14" action="ppaction://hlinksldjump"/>
              <a:extLst>
                <a:ext uri="{FF2B5EF4-FFF2-40B4-BE49-F238E27FC236}">
                  <a16:creationId xmlns:a16="http://schemas.microsoft.com/office/drawing/2014/main" id="{05D5A959-1B93-BD22-D212-482AF321F46D}"/>
                </a:ext>
              </a:extLst>
            </p:cNvPr>
            <p:cNvSpPr txBox="1"/>
            <p:nvPr/>
          </p:nvSpPr>
          <p:spPr>
            <a:xfrm>
              <a:off x="239548" y="1952440"/>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L’estalvi i la inversió</a:t>
              </a:r>
            </a:p>
          </p:txBody>
        </p:sp>
        <p:sp>
          <p:nvSpPr>
            <p:cNvPr id="56" name="CuadroTexto 55">
              <a:hlinkClick r:id="rId15" action="ppaction://hlinksldjump"/>
              <a:extLst>
                <a:ext uri="{FF2B5EF4-FFF2-40B4-BE49-F238E27FC236}">
                  <a16:creationId xmlns:a16="http://schemas.microsoft.com/office/drawing/2014/main" id="{E9AB53E2-2914-EEF0-16A7-4A477409D442}"/>
                </a:ext>
              </a:extLst>
            </p:cNvPr>
            <p:cNvSpPr txBox="1"/>
            <p:nvPr/>
          </p:nvSpPr>
          <p:spPr>
            <a:xfrm>
              <a:off x="239548" y="2134044"/>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La decisió de la Patrícia</a:t>
              </a:r>
            </a:p>
          </p:txBody>
        </p:sp>
        <p:sp>
          <p:nvSpPr>
            <p:cNvPr id="58" name="CuadroTexto 57">
              <a:hlinkClick r:id="rId16" action="ppaction://hlinksldjump"/>
              <a:extLst>
                <a:ext uri="{FF2B5EF4-FFF2-40B4-BE49-F238E27FC236}">
                  <a16:creationId xmlns:a16="http://schemas.microsoft.com/office/drawing/2014/main" id="{D34F421C-8CAE-5AF8-3C98-92FC5662FBC8}"/>
                </a:ext>
              </a:extLst>
            </p:cNvPr>
            <p:cNvSpPr txBox="1"/>
            <p:nvPr/>
          </p:nvSpPr>
          <p:spPr>
            <a:xfrm>
              <a:off x="239548" y="2306190"/>
              <a:ext cx="1085161" cy="307777"/>
            </a:xfrm>
            <a:prstGeom prst="rect">
              <a:avLst/>
            </a:prstGeom>
            <a:noFill/>
            <a:effectLst/>
          </p:spPr>
          <p:txBody>
            <a:bodyPr wrap="square" rtlCol="0">
              <a:spAutoFit/>
            </a:bodyPr>
            <a:lstStyle/>
            <a:p>
              <a:r>
                <a:rPr lang="ca-ES" sz="700" noProof="0" dirty="0">
                  <a:solidFill>
                    <a:schemeClr val="bg1"/>
                  </a:solidFill>
                  <a:latin typeface="PP Neue Montreal Book" pitchFamily="2" charset="77"/>
                </a:rPr>
                <a:t>Finances i inversions socialment responsables</a:t>
              </a:r>
            </a:p>
          </p:txBody>
        </p:sp>
        <p:sp>
          <p:nvSpPr>
            <p:cNvPr id="59" name="CuadroTexto 58">
              <a:hlinkClick r:id="rId17" action="ppaction://hlinksldjump"/>
              <a:extLst>
                <a:ext uri="{FF2B5EF4-FFF2-40B4-BE49-F238E27FC236}">
                  <a16:creationId xmlns:a16="http://schemas.microsoft.com/office/drawing/2014/main" id="{FE2DCED9-E0DF-3745-D8F1-7A96423FCA58}"/>
                </a:ext>
              </a:extLst>
            </p:cNvPr>
            <p:cNvSpPr txBox="1"/>
            <p:nvPr/>
          </p:nvSpPr>
          <p:spPr>
            <a:xfrm>
              <a:off x="239548" y="2568902"/>
              <a:ext cx="1065524" cy="200055"/>
            </a:xfrm>
            <a:prstGeom prst="rect">
              <a:avLst/>
            </a:prstGeom>
            <a:noFill/>
            <a:effectLst/>
          </p:spPr>
          <p:txBody>
            <a:bodyPr wrap="square" rtlCol="0">
              <a:spAutoFit/>
            </a:bodyPr>
            <a:lstStyle/>
            <a:p>
              <a:r>
                <a:rPr lang="ca-ES" sz="700" noProof="0" dirty="0">
                  <a:solidFill>
                    <a:schemeClr val="bg1">
                      <a:alpha val="50000"/>
                    </a:schemeClr>
                  </a:solidFill>
                  <a:latin typeface="PP Neue Montreal Book" pitchFamily="2" charset="77"/>
                  <a:ea typeface="PP Neue Montreal Book" pitchFamily="2" charset="77"/>
                </a:rPr>
                <a:t>Economia circular </a:t>
              </a:r>
              <a:r>
                <a:rPr lang="ca-ES" sz="600" noProof="0" dirty="0">
                  <a:solidFill>
                    <a:schemeClr val="bg1">
                      <a:alpha val="50000"/>
                    </a:schemeClr>
                  </a:solidFill>
                  <a:latin typeface="PP Neue Montreal Book" pitchFamily="2" charset="77"/>
                  <a:ea typeface="PP Neue Montreal Book" pitchFamily="2" charset="77"/>
                </a:rPr>
                <a:t>(7R) </a:t>
              </a:r>
            </a:p>
          </p:txBody>
        </p:sp>
      </p:grpSp>
    </p:spTree>
    <p:extLst>
      <p:ext uri="{BB962C8B-B14F-4D97-AF65-F5344CB8AC3E}">
        <p14:creationId xmlns:p14="http://schemas.microsoft.com/office/powerpoint/2010/main" val="18681863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75EF3C3EA854BBD15EF8BE933759E" ma:contentTypeVersion="16" ma:contentTypeDescription="Crea un document nou" ma:contentTypeScope="" ma:versionID="8cfc52879f954a49759f14acfed48f96">
  <xsd:schema xmlns:xsd="http://www.w3.org/2001/XMLSchema" xmlns:xs="http://www.w3.org/2001/XMLSchema" xmlns:p="http://schemas.microsoft.com/office/2006/metadata/properties" xmlns:ns2="2632d12b-8246-49fb-abc6-7ca5b92a8974" xmlns:ns3="20c43f6f-e6df-4e39-ab47-e87f46218686" targetNamespace="http://schemas.microsoft.com/office/2006/metadata/properties" ma:root="true" ma:fieldsID="eceefc352ef5df9c185a76fb4da9615d" ns2:_="" ns3:_="">
    <xsd:import namespace="2632d12b-8246-49fb-abc6-7ca5b92a8974"/>
    <xsd:import namespace="20c43f6f-e6df-4e39-ab47-e87f462186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2d12b-8246-49fb-abc6-7ca5b92a8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es de la imatge" ma:readOnly="false" ma:fieldId="{5cf76f15-5ced-4ddc-b409-7134ff3c332f}" ma:taxonomyMulti="true" ma:sspId="ad6b986e-4ef2-46a0-8b00-2ca86a6a3e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c43f6f-e6df-4e39-ab47-e87f4621868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0373f4-6a4d-4f1c-a80b-dc0107ad1877}" ma:internalName="TaxCatchAll" ma:showField="CatchAllData" ma:web="20c43f6f-e6df-4e39-ab47-e87f4621868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0c43f6f-e6df-4e39-ab47-e87f46218686" xsi:nil="true"/>
    <lcf76f155ced4ddcb4097134ff3c332f xmlns="2632d12b-8246-49fb-abc6-7ca5b92a89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B2154A-0575-4B97-A500-9D7210D5F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2d12b-8246-49fb-abc6-7ca5b92a8974"/>
    <ds:schemaRef ds:uri="20c43f6f-e6df-4e39-ab47-e87f46218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0E3F81-6AE2-439C-B1DB-868A34D3E64D}">
  <ds:schemaRefs>
    <ds:schemaRef ds:uri="http://schemas.microsoft.com/sharepoint/v3/contenttype/forms"/>
  </ds:schemaRefs>
</ds:datastoreItem>
</file>

<file path=customXml/itemProps3.xml><?xml version="1.0" encoding="utf-8"?>
<ds:datastoreItem xmlns:ds="http://schemas.openxmlformats.org/officeDocument/2006/customXml" ds:itemID="{100BF3F8-521A-4C96-949D-58FDED618BBB}">
  <ds:schemaRefs>
    <ds:schemaRef ds:uri="http://schemas.microsoft.com/office/2006/documentManagement/types"/>
    <ds:schemaRef ds:uri="http://www.w3.org/XML/1998/namespace"/>
    <ds:schemaRef ds:uri="http://schemas.microsoft.com/office/2006/metadata/properties"/>
    <ds:schemaRef ds:uri="20c43f6f-e6df-4e39-ab47-e87f46218686"/>
    <ds:schemaRef ds:uri="http://purl.org/dc/elements/1.1/"/>
    <ds:schemaRef ds:uri="2632d12b-8246-49fb-abc6-7ca5b92a8974"/>
    <ds:schemaRef ds:uri="http://purl.org/dc/term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1420</TotalTime>
  <Words>6371</Words>
  <Application>Microsoft Office PowerPoint</Application>
  <PresentationFormat>Presentación en pantalla (16:9)</PresentationFormat>
  <Paragraphs>919</Paragraphs>
  <Slides>32</Slides>
  <Notes>32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32</vt:i4>
      </vt:variant>
    </vt:vector>
  </HeadingPairs>
  <TitlesOfParts>
    <vt:vector size="42" baseType="lpstr">
      <vt:lpstr>ＭＳ Ｐゴシック</vt:lpstr>
      <vt:lpstr>Arial</vt:lpstr>
      <vt:lpstr>Calibri</vt:lpstr>
      <vt:lpstr>Calibri Light</vt:lpstr>
      <vt:lpstr>PP Neue Montreal</vt:lpstr>
      <vt:lpstr>PP Neue Montreal Book</vt:lpstr>
      <vt:lpstr>PP Neue Montreal Thin</vt:lpstr>
      <vt:lpstr>Times New Roman</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Júlia Sala</cp:lastModifiedBy>
  <cp:revision>51</cp:revision>
  <dcterms:created xsi:type="dcterms:W3CDTF">2025-09-19T07:25:18Z</dcterms:created>
  <dcterms:modified xsi:type="dcterms:W3CDTF">2025-10-22T09:15:30Z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0x0101008C275EF3C3EA854BBD15EF8BE933759E</vt:lpwstr>
  </property>
  <property fmtid="{D5CDD505-2E9C-101B-9397-08002B2CF9AE}" pid="3" name="MediaServiceImageTags">
    <vt:lpwstr/>
  </property>
</Properties>
</file>