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sldIdLst>
    <p:sldId id="256" r:id="rId5"/>
    <p:sldId id="257" r:id="rId6"/>
    <p:sldId id="259" r:id="rId7"/>
    <p:sldId id="265" r:id="rId8"/>
    <p:sldId id="261" r:id="rId9"/>
    <p:sldId id="289" r:id="rId10"/>
    <p:sldId id="290" r:id="rId11"/>
    <p:sldId id="291" r:id="rId12"/>
    <p:sldId id="272" r:id="rId13"/>
    <p:sldId id="292" r:id="rId14"/>
    <p:sldId id="262" r:id="rId15"/>
    <p:sldId id="263" r:id="rId16"/>
    <p:sldId id="293" r:id="rId17"/>
    <p:sldId id="294" r:id="rId18"/>
    <p:sldId id="264" r:id="rId19"/>
    <p:sldId id="295" r:id="rId20"/>
    <p:sldId id="296" r:id="rId21"/>
    <p:sldId id="297" r:id="rId22"/>
    <p:sldId id="266" r:id="rId23"/>
    <p:sldId id="276" r:id="rId24"/>
    <p:sldId id="298" r:id="rId25"/>
    <p:sldId id="299" r:id="rId26"/>
    <p:sldId id="300" r:id="rId27"/>
    <p:sldId id="301" r:id="rId28"/>
    <p:sldId id="302" r:id="rId29"/>
    <p:sldId id="284" r:id="rId30"/>
    <p:sldId id="285" r:id="rId31"/>
    <p:sldId id="286" r:id="rId32"/>
  </p:sldIdLst>
  <p:sldSz cx="9144000" cy="5143500" type="screen16x9"/>
  <p:notesSz cx="6858000" cy="9144000"/>
  <p:defaultText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B54A"/>
    <a:srgbClr val="42BB60"/>
    <a:srgbClr val="82DC77"/>
    <a:srgbClr val="006837"/>
    <a:srgbClr val="E41395"/>
    <a:srgbClr val="F8931F"/>
    <a:srgbClr val="C027B9"/>
    <a:srgbClr val="FFC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F1E217-C5A7-46E6-A787-DE871DEB7C9F}" v="27" dt="2025-10-21T11:56:12.0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75182" autoAdjust="0"/>
  </p:normalViewPr>
  <p:slideViewPr>
    <p:cSldViewPr snapToGrid="0">
      <p:cViewPr varScale="1">
        <p:scale>
          <a:sx n="110" d="100"/>
          <a:sy n="110" d="100"/>
        </p:scale>
        <p:origin x="2208" y="90"/>
      </p:cViewPr>
      <p:guideLst/>
    </p:cSldViewPr>
  </p:slideViewPr>
  <p:notesTextViewPr>
    <p:cViewPr>
      <p:scale>
        <a:sx n="3" d="2"/>
        <a:sy n="3" d="2"/>
      </p:scale>
      <p:origin x="0" y="-5"/>
    </p:cViewPr>
  </p:notesTextViewPr>
  <p:notesViewPr>
    <p:cSldViewPr snapToGrid="0">
      <p:cViewPr>
        <p:scale>
          <a:sx n="89" d="100"/>
          <a:sy n="89" d="100"/>
        </p:scale>
        <p:origin x="3840"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úlia Sala" userId="63dc6f55-ae33-4c7b-8aed-08a0164ebd9e" providerId="ADAL" clId="{65E902F5-64B0-402B-B4ED-CAADF701BCE7}"/>
    <pc:docChg chg="modSld">
      <pc:chgData name="Júlia Sala" userId="63dc6f55-ae33-4c7b-8aed-08a0164ebd9e" providerId="ADAL" clId="{65E902F5-64B0-402B-B4ED-CAADF701BCE7}" dt="2025-10-21T11:56:12.054" v="66"/>
      <pc:docMkLst>
        <pc:docMk/>
      </pc:docMkLst>
      <pc:sldChg chg="delSp modSp mod">
        <pc:chgData name="Júlia Sala" userId="63dc6f55-ae33-4c7b-8aed-08a0164ebd9e" providerId="ADAL" clId="{65E902F5-64B0-402B-B4ED-CAADF701BCE7}" dt="2025-10-20T09:41:21.543" v="8"/>
        <pc:sldMkLst>
          <pc:docMk/>
          <pc:sldMk cId="3364118605" sldId="256"/>
        </pc:sldMkLst>
        <pc:spChg chg="del mod">
          <ac:chgData name="Júlia Sala" userId="63dc6f55-ae33-4c7b-8aed-08a0164ebd9e" providerId="ADAL" clId="{65E902F5-64B0-402B-B4ED-CAADF701BCE7}" dt="2025-10-20T09:41:21.543" v="8"/>
          <ac:spMkLst>
            <pc:docMk/>
            <pc:sldMk cId="3364118605" sldId="256"/>
            <ac:spMk id="10" creationId="{20A007C6-6B38-23CC-41C7-01E08E3C44A4}"/>
          </ac:spMkLst>
        </pc:spChg>
      </pc:sldChg>
      <pc:sldChg chg="modSp mod">
        <pc:chgData name="Júlia Sala" userId="63dc6f55-ae33-4c7b-8aed-08a0164ebd9e" providerId="ADAL" clId="{65E902F5-64B0-402B-B4ED-CAADF701BCE7}" dt="2025-10-16T13:23:09.081" v="5" actId="20577"/>
        <pc:sldMkLst>
          <pc:docMk/>
          <pc:sldMk cId="140639259" sldId="286"/>
        </pc:sldMkLst>
        <pc:spChg chg="mod">
          <ac:chgData name="Júlia Sala" userId="63dc6f55-ae33-4c7b-8aed-08a0164ebd9e" providerId="ADAL" clId="{65E902F5-64B0-402B-B4ED-CAADF701BCE7}" dt="2025-10-16T13:23:09.081" v="5" actId="20577"/>
          <ac:spMkLst>
            <pc:docMk/>
            <pc:sldMk cId="140639259" sldId="286"/>
            <ac:spMk id="43" creationId="{771D638B-0B16-0923-659B-CD12AEE20215}"/>
          </ac:spMkLst>
        </pc:spChg>
      </pc:sldChg>
      <pc:sldChg chg="modAnim modNotesTx">
        <pc:chgData name="Júlia Sala" userId="63dc6f55-ae33-4c7b-8aed-08a0164ebd9e" providerId="ADAL" clId="{65E902F5-64B0-402B-B4ED-CAADF701BCE7}" dt="2025-10-21T11:56:12.054" v="66"/>
        <pc:sldMkLst>
          <pc:docMk/>
          <pc:sldMk cId="2139000824" sldId="289"/>
        </pc:sldMkLst>
      </pc:sldChg>
    </pc:docChg>
  </pc:docChgLst>
  <pc:docChgLst>
    <pc:chgData name="Salma Boudount" userId="0f872782-4748-4984-810d-3756c93c8ae2" providerId="ADAL" clId="{272221D5-100B-5083-AEFE-23A27BFBEAD4}"/>
    <pc:docChg chg="modSld">
      <pc:chgData name="Salma Boudount" userId="0f872782-4748-4984-810d-3756c93c8ae2" providerId="ADAL" clId="{272221D5-100B-5083-AEFE-23A27BFBEAD4}" dt="2025-10-17T10:34:59.028" v="152" actId="20577"/>
      <pc:docMkLst>
        <pc:docMk/>
      </pc:docMkLst>
      <pc:sldChg chg="modNotes">
        <pc:chgData name="Salma Boudount" userId="0f872782-4748-4984-810d-3756c93c8ae2" providerId="ADAL" clId="{272221D5-100B-5083-AEFE-23A27BFBEAD4}" dt="2025-10-17T10:16:34.013" v="54" actId="20577"/>
        <pc:sldMkLst>
          <pc:docMk/>
          <pc:sldMk cId="3364118605" sldId="256"/>
        </pc:sldMkLst>
      </pc:sldChg>
      <pc:sldChg chg="modSp mod modNotes">
        <pc:chgData name="Salma Boudount" userId="0f872782-4748-4984-810d-3756c93c8ae2" providerId="ADAL" clId="{272221D5-100B-5083-AEFE-23A27BFBEAD4}" dt="2025-10-17T10:16:53.964" v="55" actId="20577"/>
        <pc:sldMkLst>
          <pc:docMk/>
          <pc:sldMk cId="3776192086" sldId="257"/>
        </pc:sldMkLst>
        <pc:spChg chg="mod">
          <ac:chgData name="Salma Boudount" userId="0f872782-4748-4984-810d-3756c93c8ae2" providerId="ADAL" clId="{272221D5-100B-5083-AEFE-23A27BFBEAD4}" dt="2025-10-15T17:09:17.171" v="2" actId="20577"/>
          <ac:spMkLst>
            <pc:docMk/>
            <pc:sldMk cId="3776192086" sldId="257"/>
            <ac:spMk id="32" creationId="{9BB29C89-2EDC-B1FB-DECC-D67878D94B46}"/>
          </ac:spMkLst>
        </pc:spChg>
      </pc:sldChg>
      <pc:sldChg chg="modSp mod modNotes">
        <pc:chgData name="Salma Boudount" userId="0f872782-4748-4984-810d-3756c93c8ae2" providerId="ADAL" clId="{272221D5-100B-5083-AEFE-23A27BFBEAD4}" dt="2025-10-17T10:17:07.991" v="56" actId="20577"/>
        <pc:sldMkLst>
          <pc:docMk/>
          <pc:sldMk cId="421737393" sldId="259"/>
        </pc:sldMkLst>
        <pc:spChg chg="mod">
          <ac:chgData name="Salma Boudount" userId="0f872782-4748-4984-810d-3756c93c8ae2" providerId="ADAL" clId="{272221D5-100B-5083-AEFE-23A27BFBEAD4}" dt="2025-10-15T17:09:28.017" v="5" actId="20577"/>
          <ac:spMkLst>
            <pc:docMk/>
            <pc:sldMk cId="421737393" sldId="259"/>
            <ac:spMk id="50" creationId="{7896A16E-3F9C-BB09-D141-36C69E2921F1}"/>
          </ac:spMkLst>
        </pc:spChg>
      </pc:sldChg>
      <pc:sldChg chg="modNotes">
        <pc:chgData name="Salma Boudount" userId="0f872782-4748-4984-810d-3756c93c8ae2" providerId="ADAL" clId="{272221D5-100B-5083-AEFE-23A27BFBEAD4}" dt="2025-10-17T10:17:33.080" v="57" actId="14100"/>
        <pc:sldMkLst>
          <pc:docMk/>
          <pc:sldMk cId="3806665862" sldId="261"/>
        </pc:sldMkLst>
      </pc:sldChg>
      <pc:sldChg chg="modNotes">
        <pc:chgData name="Salma Boudount" userId="0f872782-4748-4984-810d-3756c93c8ae2" providerId="ADAL" clId="{272221D5-100B-5083-AEFE-23A27BFBEAD4}" dt="2025-10-17T10:22:08.857" v="75" actId="20577"/>
        <pc:sldMkLst>
          <pc:docMk/>
          <pc:sldMk cId="1868186336" sldId="262"/>
        </pc:sldMkLst>
      </pc:sldChg>
      <pc:sldChg chg="modNotes">
        <pc:chgData name="Salma Boudount" userId="0f872782-4748-4984-810d-3756c93c8ae2" providerId="ADAL" clId="{272221D5-100B-5083-AEFE-23A27BFBEAD4}" dt="2025-10-17T10:22:41.326" v="79" actId="20577"/>
        <pc:sldMkLst>
          <pc:docMk/>
          <pc:sldMk cId="3733468064" sldId="263"/>
        </pc:sldMkLst>
      </pc:sldChg>
      <pc:sldChg chg="modSp mod modNotes">
        <pc:chgData name="Salma Boudount" userId="0f872782-4748-4984-810d-3756c93c8ae2" providerId="ADAL" clId="{272221D5-100B-5083-AEFE-23A27BFBEAD4}" dt="2025-10-17T10:25:59.879" v="117" actId="20577"/>
        <pc:sldMkLst>
          <pc:docMk/>
          <pc:sldMk cId="319797938" sldId="264"/>
        </pc:sldMkLst>
        <pc:spChg chg="mod">
          <ac:chgData name="Salma Boudount" userId="0f872782-4748-4984-810d-3756c93c8ae2" providerId="ADAL" clId="{272221D5-100B-5083-AEFE-23A27BFBEAD4}" dt="2025-10-15T17:13:20.227" v="26" actId="20577"/>
          <ac:spMkLst>
            <pc:docMk/>
            <pc:sldMk cId="319797938" sldId="264"/>
            <ac:spMk id="68" creationId="{20E39934-F32C-52DA-C49B-244A4431F981}"/>
          </ac:spMkLst>
        </pc:spChg>
      </pc:sldChg>
      <pc:sldChg chg="modSp mod modNotes">
        <pc:chgData name="Salma Boudount" userId="0f872782-4748-4984-810d-3756c93c8ae2" providerId="ADAL" clId="{272221D5-100B-5083-AEFE-23A27BFBEAD4}" dt="2025-10-17T10:29:18.071" v="133" actId="20577"/>
        <pc:sldMkLst>
          <pc:docMk/>
          <pc:sldMk cId="1161608787" sldId="266"/>
        </pc:sldMkLst>
        <pc:spChg chg="mod">
          <ac:chgData name="Salma Boudount" userId="0f872782-4748-4984-810d-3756c93c8ae2" providerId="ADAL" clId="{272221D5-100B-5083-AEFE-23A27BFBEAD4}" dt="2025-10-15T17:14:12.097" v="29" actId="20577"/>
          <ac:spMkLst>
            <pc:docMk/>
            <pc:sldMk cId="1161608787" sldId="266"/>
            <ac:spMk id="53" creationId="{7EAE4A1D-E398-9711-3FC7-E33D28402E5B}"/>
          </ac:spMkLst>
        </pc:spChg>
      </pc:sldChg>
      <pc:sldChg chg="modNotes">
        <pc:chgData name="Salma Boudount" userId="0f872782-4748-4984-810d-3756c93c8ae2" providerId="ADAL" clId="{272221D5-100B-5083-AEFE-23A27BFBEAD4}" dt="2025-10-17T10:20:44.823" v="65" actId="20577"/>
        <pc:sldMkLst>
          <pc:docMk/>
          <pc:sldMk cId="487411" sldId="272"/>
        </pc:sldMkLst>
      </pc:sldChg>
      <pc:sldChg chg="modSp mod modNotes">
        <pc:chgData name="Salma Boudount" userId="0f872782-4748-4984-810d-3756c93c8ae2" providerId="ADAL" clId="{272221D5-100B-5083-AEFE-23A27BFBEAD4}" dt="2025-10-17T10:29:40.318" v="137" actId="20577"/>
        <pc:sldMkLst>
          <pc:docMk/>
          <pc:sldMk cId="4146602616" sldId="276"/>
        </pc:sldMkLst>
        <pc:spChg chg="mod">
          <ac:chgData name="Salma Boudount" userId="0f872782-4748-4984-810d-3756c93c8ae2" providerId="ADAL" clId="{272221D5-100B-5083-AEFE-23A27BFBEAD4}" dt="2025-10-15T17:14:36.043" v="30" actId="20577"/>
          <ac:spMkLst>
            <pc:docMk/>
            <pc:sldMk cId="4146602616" sldId="276"/>
            <ac:spMk id="32" creationId="{CC21ACD4-CB65-BB67-3848-CDEB97802709}"/>
          </ac:spMkLst>
        </pc:spChg>
      </pc:sldChg>
      <pc:sldChg chg="modSp mod modNotes">
        <pc:chgData name="Salma Boudount" userId="0f872782-4748-4984-810d-3756c93c8ae2" providerId="ADAL" clId="{272221D5-100B-5083-AEFE-23A27BFBEAD4}" dt="2025-10-17T10:34:39.266" v="150" actId="20577"/>
        <pc:sldMkLst>
          <pc:docMk/>
          <pc:sldMk cId="4280316106" sldId="284"/>
        </pc:sldMkLst>
        <pc:spChg chg="mod">
          <ac:chgData name="Salma Boudount" userId="0f872782-4748-4984-810d-3756c93c8ae2" providerId="ADAL" clId="{272221D5-100B-5083-AEFE-23A27BFBEAD4}" dt="2025-10-15T17:16:05.255" v="37" actId="20577"/>
          <ac:spMkLst>
            <pc:docMk/>
            <pc:sldMk cId="4280316106" sldId="284"/>
            <ac:spMk id="29" creationId="{26CDA821-E04B-4D1D-3030-A64EB10FC401}"/>
          </ac:spMkLst>
        </pc:spChg>
        <pc:spChg chg="mod">
          <ac:chgData name="Salma Boudount" userId="0f872782-4748-4984-810d-3756c93c8ae2" providerId="ADAL" clId="{272221D5-100B-5083-AEFE-23A27BFBEAD4}" dt="2025-10-15T17:16:19.736" v="38" actId="20577"/>
          <ac:spMkLst>
            <pc:docMk/>
            <pc:sldMk cId="4280316106" sldId="284"/>
            <ac:spMk id="43" creationId="{DB519D5F-B8CA-92D9-D5C1-E66182D5133A}"/>
          </ac:spMkLst>
        </pc:spChg>
      </pc:sldChg>
      <pc:sldChg chg="modSp mod">
        <pc:chgData name="Salma Boudount" userId="0f872782-4748-4984-810d-3756c93c8ae2" providerId="ADAL" clId="{272221D5-100B-5083-AEFE-23A27BFBEAD4}" dt="2025-10-17T10:34:59.028" v="152" actId="20577"/>
        <pc:sldMkLst>
          <pc:docMk/>
          <pc:sldMk cId="140639259" sldId="286"/>
        </pc:sldMkLst>
        <pc:spChg chg="mod">
          <ac:chgData name="Salma Boudount" userId="0f872782-4748-4984-810d-3756c93c8ae2" providerId="ADAL" clId="{272221D5-100B-5083-AEFE-23A27BFBEAD4}" dt="2025-10-17T10:34:59.028" v="152" actId="20577"/>
          <ac:spMkLst>
            <pc:docMk/>
            <pc:sldMk cId="140639259" sldId="286"/>
            <ac:spMk id="27" creationId="{03818D06-D86A-C133-BA6B-3D6C8FB5E0C4}"/>
          </ac:spMkLst>
        </pc:spChg>
        <pc:spChg chg="mod">
          <ac:chgData name="Salma Boudount" userId="0f872782-4748-4984-810d-3756c93c8ae2" providerId="ADAL" clId="{272221D5-100B-5083-AEFE-23A27BFBEAD4}" dt="2025-10-15T17:16:50.891" v="52" actId="20577"/>
          <ac:spMkLst>
            <pc:docMk/>
            <pc:sldMk cId="140639259" sldId="286"/>
            <ac:spMk id="32" creationId="{BF2A18D3-130D-7AB4-3041-A51B8B2829EB}"/>
          </ac:spMkLst>
        </pc:spChg>
      </pc:sldChg>
      <pc:sldChg chg="modNotes">
        <pc:chgData name="Salma Boudount" userId="0f872782-4748-4984-810d-3756c93c8ae2" providerId="ADAL" clId="{272221D5-100B-5083-AEFE-23A27BFBEAD4}" dt="2025-10-17T10:17:54.831" v="60"/>
        <pc:sldMkLst>
          <pc:docMk/>
          <pc:sldMk cId="2139000824" sldId="289"/>
        </pc:sldMkLst>
      </pc:sldChg>
      <pc:sldChg chg="modSp mod">
        <pc:chgData name="Salma Boudount" userId="0f872782-4748-4984-810d-3756c93c8ae2" providerId="ADAL" clId="{272221D5-100B-5083-AEFE-23A27BFBEAD4}" dt="2025-10-15T17:11:19.181" v="18" actId="20577"/>
        <pc:sldMkLst>
          <pc:docMk/>
          <pc:sldMk cId="1376118075" sldId="292"/>
        </pc:sldMkLst>
        <pc:spChg chg="mod">
          <ac:chgData name="Salma Boudount" userId="0f872782-4748-4984-810d-3756c93c8ae2" providerId="ADAL" clId="{272221D5-100B-5083-AEFE-23A27BFBEAD4}" dt="2025-10-15T17:10:56.132" v="12" actId="20577"/>
          <ac:spMkLst>
            <pc:docMk/>
            <pc:sldMk cId="1376118075" sldId="292"/>
            <ac:spMk id="11" creationId="{7117296B-8514-A87C-9A26-5C37FE8DBBD8}"/>
          </ac:spMkLst>
        </pc:spChg>
        <pc:spChg chg="mod">
          <ac:chgData name="Salma Boudount" userId="0f872782-4748-4984-810d-3756c93c8ae2" providerId="ADAL" clId="{272221D5-100B-5083-AEFE-23A27BFBEAD4}" dt="2025-10-15T17:11:19.181" v="18" actId="20577"/>
          <ac:spMkLst>
            <pc:docMk/>
            <pc:sldMk cId="1376118075" sldId="292"/>
            <ac:spMk id="13" creationId="{0F7FA32F-CBF7-9B7C-D683-AC1034107A3D}"/>
          </ac:spMkLst>
        </pc:spChg>
        <pc:spChg chg="mod">
          <ac:chgData name="Salma Boudount" userId="0f872782-4748-4984-810d-3756c93c8ae2" providerId="ADAL" clId="{272221D5-100B-5083-AEFE-23A27BFBEAD4}" dt="2025-10-15T17:10:23.712" v="9" actId="20577"/>
          <ac:spMkLst>
            <pc:docMk/>
            <pc:sldMk cId="1376118075" sldId="292"/>
            <ac:spMk id="24" creationId="{FDD5AC33-34FD-DD94-7461-24494FA043F9}"/>
          </ac:spMkLst>
        </pc:spChg>
      </pc:sldChg>
      <pc:sldChg chg="modSp mod modNotes">
        <pc:chgData name="Salma Boudount" userId="0f872782-4748-4984-810d-3756c93c8ae2" providerId="ADAL" clId="{272221D5-100B-5083-AEFE-23A27BFBEAD4}" dt="2025-10-17T10:23:50.037" v="102" actId="20577"/>
        <pc:sldMkLst>
          <pc:docMk/>
          <pc:sldMk cId="1628555012" sldId="293"/>
        </pc:sldMkLst>
        <pc:spChg chg="mod">
          <ac:chgData name="Salma Boudount" userId="0f872782-4748-4984-810d-3756c93c8ae2" providerId="ADAL" clId="{272221D5-100B-5083-AEFE-23A27BFBEAD4}" dt="2025-10-15T17:12:23.352" v="23" actId="20577"/>
          <ac:spMkLst>
            <pc:docMk/>
            <pc:sldMk cId="1628555012" sldId="293"/>
            <ac:spMk id="16" creationId="{259D562A-F72D-6A2D-F7FA-17D9109AEF9B}"/>
          </ac:spMkLst>
        </pc:spChg>
      </pc:sldChg>
      <pc:sldChg chg="modSp mod modNotes">
        <pc:chgData name="Salma Boudount" userId="0f872782-4748-4984-810d-3756c93c8ae2" providerId="ADAL" clId="{272221D5-100B-5083-AEFE-23A27BFBEAD4}" dt="2025-10-17T10:25:39.545" v="114" actId="20577"/>
        <pc:sldMkLst>
          <pc:docMk/>
          <pc:sldMk cId="1050870110" sldId="294"/>
        </pc:sldMkLst>
        <pc:spChg chg="mod">
          <ac:chgData name="Salma Boudount" userId="0f872782-4748-4984-810d-3756c93c8ae2" providerId="ADAL" clId="{272221D5-100B-5083-AEFE-23A27BFBEAD4}" dt="2025-10-15T17:13:23.173" v="27" actId="20577"/>
          <ac:spMkLst>
            <pc:docMk/>
            <pc:sldMk cId="1050870110" sldId="294"/>
            <ac:spMk id="6" creationId="{9F529148-19C6-5978-2D8D-2E9906090DD2}"/>
          </ac:spMkLst>
        </pc:spChg>
      </pc:sldChg>
      <pc:sldChg chg="modSp mod">
        <pc:chgData name="Salma Boudount" userId="0f872782-4748-4984-810d-3756c93c8ae2" providerId="ADAL" clId="{272221D5-100B-5083-AEFE-23A27BFBEAD4}" dt="2025-10-15T17:13:17.621" v="25" actId="20577"/>
        <pc:sldMkLst>
          <pc:docMk/>
          <pc:sldMk cId="2706222472" sldId="295"/>
        </pc:sldMkLst>
        <pc:spChg chg="mod">
          <ac:chgData name="Salma Boudount" userId="0f872782-4748-4984-810d-3756c93c8ae2" providerId="ADAL" clId="{272221D5-100B-5083-AEFE-23A27BFBEAD4}" dt="2025-10-15T17:13:17.621" v="25" actId="20577"/>
          <ac:spMkLst>
            <pc:docMk/>
            <pc:sldMk cId="2706222472" sldId="295"/>
            <ac:spMk id="44" creationId="{CFCEEFB7-99A8-EC4C-9ED6-F1E4CA520A5B}"/>
          </ac:spMkLst>
        </pc:spChg>
      </pc:sldChg>
      <pc:sldChg chg="modSp mod modNotes">
        <pc:chgData name="Salma Boudount" userId="0f872782-4748-4984-810d-3756c93c8ae2" providerId="ADAL" clId="{272221D5-100B-5083-AEFE-23A27BFBEAD4}" dt="2025-10-17T10:28:15.210" v="119" actId="1035"/>
        <pc:sldMkLst>
          <pc:docMk/>
          <pc:sldMk cId="3165660569" sldId="296"/>
        </pc:sldMkLst>
        <pc:spChg chg="mod">
          <ac:chgData name="Salma Boudount" userId="0f872782-4748-4984-810d-3756c93c8ae2" providerId="ADAL" clId="{272221D5-100B-5083-AEFE-23A27BFBEAD4}" dt="2025-10-15T17:13:14.879" v="24" actId="20577"/>
          <ac:spMkLst>
            <pc:docMk/>
            <pc:sldMk cId="3165660569" sldId="296"/>
            <ac:spMk id="44" creationId="{CFCEEFB7-99A8-EC4C-9ED6-F1E4CA520A5B}"/>
          </ac:spMkLst>
        </pc:spChg>
      </pc:sldChg>
      <pc:sldChg chg="modSp mod modNotes">
        <pc:chgData name="Salma Boudount" userId="0f872782-4748-4984-810d-3756c93c8ae2" providerId="ADAL" clId="{272221D5-100B-5083-AEFE-23A27BFBEAD4}" dt="2025-10-17T10:28:33.836" v="124" actId="20577"/>
        <pc:sldMkLst>
          <pc:docMk/>
          <pc:sldMk cId="250449128" sldId="297"/>
        </pc:sldMkLst>
        <pc:spChg chg="mod">
          <ac:chgData name="Salma Boudount" userId="0f872782-4748-4984-810d-3756c93c8ae2" providerId="ADAL" clId="{272221D5-100B-5083-AEFE-23A27BFBEAD4}" dt="2025-10-15T17:13:42.097" v="28" actId="20577"/>
          <ac:spMkLst>
            <pc:docMk/>
            <pc:sldMk cId="250449128" sldId="297"/>
            <ac:spMk id="44" creationId="{CFCEEFB7-99A8-EC4C-9ED6-F1E4CA520A5B}"/>
          </ac:spMkLst>
        </pc:spChg>
      </pc:sldChg>
      <pc:sldChg chg="modSp mod modNotes">
        <pc:chgData name="Salma Boudount" userId="0f872782-4748-4984-810d-3756c93c8ae2" providerId="ADAL" clId="{272221D5-100B-5083-AEFE-23A27BFBEAD4}" dt="2025-10-17T10:31:35.866" v="138" actId="20577"/>
        <pc:sldMkLst>
          <pc:docMk/>
          <pc:sldMk cId="3678667087" sldId="298"/>
        </pc:sldMkLst>
        <pc:spChg chg="mod">
          <ac:chgData name="Salma Boudount" userId="0f872782-4748-4984-810d-3756c93c8ae2" providerId="ADAL" clId="{272221D5-100B-5083-AEFE-23A27BFBEAD4}" dt="2025-10-15T17:14:39.903" v="31" actId="20577"/>
          <ac:spMkLst>
            <pc:docMk/>
            <pc:sldMk cId="3678667087" sldId="298"/>
            <ac:spMk id="44" creationId="{CFCEEFB7-99A8-EC4C-9ED6-F1E4CA520A5B}"/>
          </ac:spMkLst>
        </pc:spChg>
      </pc:sldChg>
      <pc:sldChg chg="modSp mod modNotes">
        <pc:chgData name="Salma Boudount" userId="0f872782-4748-4984-810d-3756c93c8ae2" providerId="ADAL" clId="{272221D5-100B-5083-AEFE-23A27BFBEAD4}" dt="2025-10-17T10:31:58.743" v="139" actId="20577"/>
        <pc:sldMkLst>
          <pc:docMk/>
          <pc:sldMk cId="1054908177" sldId="299"/>
        </pc:sldMkLst>
        <pc:spChg chg="mod">
          <ac:chgData name="Salma Boudount" userId="0f872782-4748-4984-810d-3756c93c8ae2" providerId="ADAL" clId="{272221D5-100B-5083-AEFE-23A27BFBEAD4}" dt="2025-10-15T17:14:51.711" v="32" actId="20577"/>
          <ac:spMkLst>
            <pc:docMk/>
            <pc:sldMk cId="1054908177" sldId="299"/>
            <ac:spMk id="6" creationId="{9F529148-19C6-5978-2D8D-2E9906090DD2}"/>
          </ac:spMkLst>
        </pc:spChg>
      </pc:sldChg>
      <pc:sldChg chg="modSp mod modNotes">
        <pc:chgData name="Salma Boudount" userId="0f872782-4748-4984-810d-3756c93c8ae2" providerId="ADAL" clId="{272221D5-100B-5083-AEFE-23A27BFBEAD4}" dt="2025-10-17T10:32:34.914" v="143" actId="20577"/>
        <pc:sldMkLst>
          <pc:docMk/>
          <pc:sldMk cId="2792906656" sldId="300"/>
        </pc:sldMkLst>
        <pc:spChg chg="mod">
          <ac:chgData name="Salma Boudount" userId="0f872782-4748-4984-810d-3756c93c8ae2" providerId="ADAL" clId="{272221D5-100B-5083-AEFE-23A27BFBEAD4}" dt="2025-10-15T17:14:56.984" v="33" actId="20577"/>
          <ac:spMkLst>
            <pc:docMk/>
            <pc:sldMk cId="2792906656" sldId="300"/>
            <ac:spMk id="29" creationId="{7C641F35-323A-458A-34D1-604514CAB886}"/>
          </ac:spMkLst>
        </pc:spChg>
      </pc:sldChg>
      <pc:sldChg chg="modSp mod modNotes">
        <pc:chgData name="Salma Boudount" userId="0f872782-4748-4984-810d-3756c93c8ae2" providerId="ADAL" clId="{272221D5-100B-5083-AEFE-23A27BFBEAD4}" dt="2025-10-17T10:33:08.559" v="148" actId="20577"/>
        <pc:sldMkLst>
          <pc:docMk/>
          <pc:sldMk cId="2051426037" sldId="301"/>
        </pc:sldMkLst>
        <pc:spChg chg="mod">
          <ac:chgData name="Salma Boudount" userId="0f872782-4748-4984-810d-3756c93c8ae2" providerId="ADAL" clId="{272221D5-100B-5083-AEFE-23A27BFBEAD4}" dt="2025-10-15T17:15:10.596" v="34" actId="20577"/>
          <ac:spMkLst>
            <pc:docMk/>
            <pc:sldMk cId="2051426037" sldId="301"/>
            <ac:spMk id="66" creationId="{E488F2A7-1A1F-673D-7805-24C5125D3901}"/>
          </ac:spMkLst>
        </pc:spChg>
      </pc:sldChg>
      <pc:sldChg chg="modSp mod">
        <pc:chgData name="Salma Boudount" userId="0f872782-4748-4984-810d-3756c93c8ae2" providerId="ADAL" clId="{272221D5-100B-5083-AEFE-23A27BFBEAD4}" dt="2025-10-15T17:15:21.738" v="35" actId="20577"/>
        <pc:sldMkLst>
          <pc:docMk/>
          <pc:sldMk cId="547250255" sldId="302"/>
        </pc:sldMkLst>
        <pc:spChg chg="mod">
          <ac:chgData name="Salma Boudount" userId="0f872782-4748-4984-810d-3756c93c8ae2" providerId="ADAL" clId="{272221D5-100B-5083-AEFE-23A27BFBEAD4}" dt="2025-10-15T17:15:21.738" v="35" actId="20577"/>
          <ac:spMkLst>
            <pc:docMk/>
            <pc:sldMk cId="547250255" sldId="302"/>
            <ac:spMk id="66" creationId="{E488F2A7-1A1F-673D-7805-24C5125D390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ECD64D-77D1-EF45-9672-7C83FAE08E8E}" type="datetimeFigureOut">
              <a:rPr lang="es-ES" smtClean="0"/>
              <a:t>21/10/2025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DD03FC-441B-A346-85D1-E85FC14612C2}" type="slidenum">
              <a:rPr lang="es-ES" smtClean="0"/>
              <a:t>‹Nº›</a:t>
            </a:fld>
            <a:endParaRPr lang="es-ES"/>
          </a:p>
        </p:txBody>
      </p:sp>
    </p:spTree>
    <p:extLst>
      <p:ext uri="{BB962C8B-B14F-4D97-AF65-F5344CB8AC3E}">
        <p14:creationId xmlns:p14="http://schemas.microsoft.com/office/powerpoint/2010/main" val="677976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endParaRPr lang="es-ES" altLang="es-ES" b="1" dirty="0">
              <a:latin typeface="Calibri Light" panose="020F0302020204030204" pitchFamily="34" charset="0"/>
              <a:ea typeface="ＭＳ Ｐゴシック" panose="020B0600070205080204" pitchFamily="34" charset="-128"/>
            </a:endParaRPr>
          </a:p>
          <a:p>
            <a:pPr algn="just">
              <a:defRPr/>
            </a:pPr>
            <a:r>
              <a:rPr lang="es-ES" altLang="es-ES" b="1" dirty="0">
                <a:latin typeface="Calibri Light" panose="020F0302020204030204" pitchFamily="34" charset="0"/>
                <a:ea typeface="ＭＳ Ｐゴシック" panose="020B0600070205080204" pitchFamily="34" charset="-128"/>
              </a:rPr>
              <a:t>Preséntese</a:t>
            </a:r>
            <a:r>
              <a:rPr lang="es-ES" altLang="es-ES" dirty="0">
                <a:latin typeface="Calibri Light" panose="020F0302020204030204" pitchFamily="34" charset="0"/>
                <a:ea typeface="ＭＳ Ｐゴシック" panose="020B0600070205080204" pitchFamily="34" charset="-128"/>
              </a:rPr>
              <a:t>: nombre y descripción rápida de lo que hace en su trabajo. Es importante que los estudiantes vean que les habla un profesional del sector financiero. Tenga en cuenta que, aunque trabaje para una entidad financiera</a:t>
            </a:r>
            <a:r>
              <a:rPr lang="es-ES" altLang="es-ES" b="1" dirty="0">
                <a:latin typeface="Calibri Light" panose="020F0302020204030204" pitchFamily="34" charset="0"/>
                <a:ea typeface="ＭＳ Ｐゴシック" panose="020B0600070205080204" pitchFamily="34" charset="-128"/>
              </a:rPr>
              <a:t> no puede hacer ninguna acción comercial ni publicitaria. </a:t>
            </a:r>
          </a:p>
          <a:p>
            <a:pPr algn="just">
              <a:defRPr/>
            </a:pPr>
            <a:endParaRPr lang="es-ES" altLang="es-ES" b="1" dirty="0">
              <a:latin typeface="Calibri Light" panose="020F0302020204030204" pitchFamily="34" charset="0"/>
              <a:ea typeface="ＭＳ Ｐゴシック" panose="020B0600070205080204" pitchFamily="34" charset="-128"/>
            </a:endParaRPr>
          </a:p>
          <a:p>
            <a:pPr algn="just">
              <a:defRPr/>
            </a:pPr>
            <a:r>
              <a:rPr lang="es-ES" altLang="es-ES" b="1" dirty="0">
                <a:latin typeface="Calibri Light" panose="020F0302020204030204" pitchFamily="34" charset="0"/>
                <a:ea typeface="ＭＳ Ｐゴシック" panose="020B0600070205080204" pitchFamily="34" charset="-128"/>
              </a:rPr>
              <a:t>(Recuerde el decálogo del voluntario</a:t>
            </a:r>
            <a:r>
              <a:rPr lang="es-ES" altLang="es-ES" dirty="0">
                <a:latin typeface="Calibri Light" panose="020F0302020204030204" pitchFamily="34" charset="0"/>
                <a:ea typeface="ＭＳ Ｐゴシック" panose="020B0600070205080204" pitchFamily="34" charset="-128"/>
              </a:rPr>
              <a:t>). </a:t>
            </a:r>
          </a:p>
          <a:p>
            <a:pPr algn="just">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BCDD03FC-441B-A346-85D1-E85FC14612C2}" type="slidenum">
              <a:rPr lang="es-ES" smtClean="0"/>
              <a:t>1</a:t>
            </a:fld>
            <a:endParaRPr lang="es-ES"/>
          </a:p>
        </p:txBody>
      </p:sp>
    </p:spTree>
    <p:extLst>
      <p:ext uri="{BB962C8B-B14F-4D97-AF65-F5344CB8AC3E}">
        <p14:creationId xmlns:p14="http://schemas.microsoft.com/office/powerpoint/2010/main" val="2927123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Pregunte a los alumnos: </a:t>
            </a: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¿qué tipo de tarjeta corresponde a cada una de las siguientes definiciones? </a:t>
            </a:r>
          </a:p>
          <a:p>
            <a:pPr algn="just">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Puede explicar que normalmente las tarjetas de crédito suelen incorporar unas comisiones muy altas si se utilizan para sacar dinero de los cajeros automáticos y que para este tipo de operaciones es mejor utilizar la tarjeta de débito. Por otro lado, también debe comentar que las tarjetas acostumbran a tener un coste anual que se debe tener en cuenta en el momento de su contratación. Todas las comisiones y costes asociados a la tarjeta pueden consultarse en el contrato de la misma, por eso es tan importante leerlo bien antes de firmar y preguntar todo aquello que no nos quede claro.  </a:t>
            </a:r>
          </a:p>
          <a:p>
            <a:endParaRPr lang="es-ES" dirty="0"/>
          </a:p>
        </p:txBody>
      </p:sp>
      <p:sp>
        <p:nvSpPr>
          <p:cNvPr id="4" name="Marcador de número de diapositiva 3"/>
          <p:cNvSpPr>
            <a:spLocks noGrp="1"/>
          </p:cNvSpPr>
          <p:nvPr>
            <p:ph type="sldNum" sz="quarter" idx="5"/>
          </p:nvPr>
        </p:nvSpPr>
        <p:spPr/>
        <p:txBody>
          <a:bodyPr/>
          <a:lstStyle/>
          <a:p>
            <a:fld id="{BCDD03FC-441B-A346-85D1-E85FC14612C2}" type="slidenum">
              <a:rPr lang="es-ES" smtClean="0"/>
              <a:t>10</a:t>
            </a:fld>
            <a:endParaRPr lang="es-ES"/>
          </a:p>
        </p:txBody>
      </p:sp>
    </p:spTree>
    <p:extLst>
      <p:ext uri="{BB962C8B-B14F-4D97-AF65-F5344CB8AC3E}">
        <p14:creationId xmlns:p14="http://schemas.microsoft.com/office/powerpoint/2010/main" val="453365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Explique que también existen </a:t>
            </a:r>
            <a:r>
              <a:rPr lang="es-ES" altLang="ca-ES" b="1" u="sng" dirty="0">
                <a:latin typeface="Calibri Light" panose="020F0302020204030204" pitchFamily="34" charset="0"/>
                <a:ea typeface="ＭＳ Ｐゴシック" panose="020B0600070205080204" pitchFamily="34" charset="-128"/>
                <a:cs typeface="Arial" panose="020B0604020202020204" pitchFamily="34" charset="0"/>
              </a:rPr>
              <a:t>“tarjetas de crédito únicamente a plazos”, </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es decir, que no permiten realizar el cobro de la totalidad del importe gastado a fin de mes, sino que el cobro se realiza de forma fraccionada: o bien pagando un porcentaje de las compras realizadas o bien una cuota fija. Este es uno de los medios de financiación más caros del mercado y puede llegar a suponer una TAE de hasta un 25%. (</a:t>
            </a:r>
            <a:r>
              <a:rPr lang="es-ES" altLang="ca-ES" i="1" dirty="0">
                <a:latin typeface="Calibri Light" panose="020F0302020204030204" pitchFamily="34" charset="0"/>
                <a:ea typeface="ＭＳ Ｐゴシック" panose="020B0600070205080204" pitchFamily="34" charset="-128"/>
                <a:cs typeface="Arial" panose="020B0604020202020204" pitchFamily="34" charset="0"/>
              </a:rPr>
              <a:t>En el siguiente apartado vamos a explicar el concepto de TAE que introducimos en este ejercicio</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a:t>
            </a:r>
          </a:p>
          <a:p>
            <a:pPr algn="just">
              <a:defRPr/>
            </a:pPr>
            <a:endParaRPr lang="es-ES"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dirty="0">
                <a:latin typeface="Calibri Light" panose="020F0302020204030204" pitchFamily="34" charset="0"/>
                <a:ea typeface="ＭＳ Ｐゴシック" panose="020B0600070205080204" pitchFamily="34" charset="-128"/>
                <a:cs typeface="Arial" panose="020B0604020202020204" pitchFamily="34" charset="0"/>
              </a:rPr>
              <a:t>Pregunte a los alumnos </a:t>
            </a:r>
            <a:r>
              <a:rPr lang="es-ES" b="1" u="sng" dirty="0">
                <a:latin typeface="Calibri Light" panose="020F0302020204030204" pitchFamily="34" charset="0"/>
                <a:ea typeface="ＭＳ Ｐゴシック" panose="020B0600070205080204" pitchFamily="34" charset="-128"/>
                <a:cs typeface="Arial" panose="020B0604020202020204" pitchFamily="34" charset="0"/>
              </a:rPr>
              <a:t>¿qué debería hacer María? </a:t>
            </a:r>
            <a:r>
              <a:rPr lang="es-ES" dirty="0">
                <a:latin typeface="Calibri Light" panose="020F0302020204030204" pitchFamily="34" charset="0"/>
                <a:ea typeface="ＭＳ Ｐゴシック" panose="020B0600070205080204" pitchFamily="34" charset="-128"/>
                <a:cs typeface="Arial" panose="020B0604020202020204" pitchFamily="34" charset="0"/>
              </a:rPr>
              <a:t>Como hemos visto anteriormente, María se plantea utilizar su tarjeta de crédito de pago aplazado para comprarse un móvil nuevo. Piensa que un interés nominal mensual del 2% no es demasiado caro, pero no tiene en cuenta que esto le supone una TAE (Tasa Anual Equivalente) de un </a:t>
            </a:r>
            <a:r>
              <a:rPr lang="ca-ES" b="1" dirty="0">
                <a:latin typeface="Calibri Light" panose="020F0302020204030204" pitchFamily="34" charset="0"/>
                <a:ea typeface="ＭＳ Ｐゴシック" panose="020B0600070205080204" pitchFamily="34" charset="-128"/>
                <a:cs typeface="Arial" panose="020B0604020202020204" pitchFamily="34" charset="0"/>
              </a:rPr>
              <a:t>26,82%</a:t>
            </a:r>
            <a:r>
              <a:rPr lang="ca-ES" dirty="0">
                <a:latin typeface="Calibri Light" panose="020F0302020204030204" pitchFamily="34" charset="0"/>
                <a:ea typeface="ＭＳ Ｐゴシック" panose="020B0600070205080204" pitchFamily="34" charset="-128"/>
                <a:cs typeface="Arial" panose="020B0604020202020204" pitchFamily="34" charset="0"/>
              </a:rPr>
              <a:t>. </a:t>
            </a:r>
          </a:p>
          <a:p>
            <a:pPr algn="just">
              <a:defRPr/>
            </a:pPr>
            <a:r>
              <a:rPr lang="es-ES" dirty="0">
                <a:latin typeface="Calibri Light" panose="020F0302020204030204" pitchFamily="34" charset="0"/>
                <a:ea typeface="ＭＳ Ｐゴシック" panose="020B0600070205080204" pitchFamily="34" charset="-128"/>
                <a:cs typeface="Arial" panose="020B0604020202020204" pitchFamily="34" charset="0"/>
              </a:rPr>
              <a:t>Algunas de las reflexiones que deberían realizar los alumnos son las siguientes (de acuerdo con todo lo que hemos visto hasta el momento): </a:t>
            </a:r>
          </a:p>
          <a:p>
            <a:pPr marL="176713" indent="-176713" algn="just">
              <a:buFont typeface="Wingdings" panose="05000000000000000000" pitchFamily="2" charset="2"/>
              <a:buChar char="§"/>
              <a:defRPr/>
            </a:pPr>
            <a:r>
              <a:rPr lang="es-ES" dirty="0">
                <a:latin typeface="Calibri Light" panose="020F0302020204030204" pitchFamily="34" charset="0"/>
                <a:ea typeface="ＭＳ Ｐゴシック" panose="020B0600070205080204" pitchFamily="34" charset="-128"/>
                <a:cs typeface="Arial" panose="020B0604020202020204" pitchFamily="34" charset="0"/>
              </a:rPr>
              <a:t>¿Es razonable pedir un préstamo para comprarse un teléfono móvil? </a:t>
            </a:r>
          </a:p>
          <a:p>
            <a:pPr marL="176713" indent="-176713" algn="just">
              <a:buFont typeface="Wingdings" panose="05000000000000000000" pitchFamily="2" charset="2"/>
              <a:buChar char="§"/>
              <a:defRPr/>
            </a:pPr>
            <a:r>
              <a:rPr lang="es-ES" dirty="0">
                <a:latin typeface="Calibri Light" panose="020F0302020204030204" pitchFamily="34" charset="0"/>
                <a:ea typeface="ＭＳ Ｐゴシック" panose="020B0600070205080204" pitchFamily="34" charset="-128"/>
                <a:cs typeface="Arial" panose="020B0604020202020204" pitchFamily="34" charset="0"/>
              </a:rPr>
              <a:t>¿Tiene sentido endeudarse a un coste de un 26,82% (TAE)?</a:t>
            </a:r>
          </a:p>
          <a:p>
            <a:pPr marL="176713" indent="-176713" algn="just">
              <a:buFont typeface="Wingdings" panose="05000000000000000000" pitchFamily="2" charset="2"/>
              <a:buChar char="§"/>
              <a:defRPr/>
            </a:pPr>
            <a:r>
              <a:rPr lang="es-ES" dirty="0">
                <a:latin typeface="Calibri Light" panose="020F0302020204030204" pitchFamily="34" charset="0"/>
                <a:ea typeface="ＭＳ Ｐゴシック" panose="020B0600070205080204" pitchFamily="34" charset="-128"/>
                <a:cs typeface="Arial" panose="020B0604020202020204" pitchFamily="34" charset="0"/>
              </a:rPr>
              <a:t>¿Podría hacer un plan de ahorro para conseguir el dinero con sus propios recursos sin necesidad de endeudarse? </a:t>
            </a:r>
          </a:p>
          <a:p>
            <a:pPr algn="just">
              <a:defRPr/>
            </a:pPr>
            <a:endParaRPr lang="es-ES" dirty="0">
              <a:latin typeface="Calibri Light" panose="020F0302020204030204" pitchFamily="34" charset="0"/>
              <a:ea typeface="ＭＳ Ｐゴシック" panose="020B0600070205080204" pitchFamily="34" charset="-128"/>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BCDD03FC-441B-A346-85D1-E85FC14612C2}" type="slidenum">
              <a:rPr lang="es-ES" smtClean="0"/>
              <a:t>11</a:t>
            </a:fld>
            <a:endParaRPr lang="es-ES" dirty="0"/>
          </a:p>
        </p:txBody>
      </p:sp>
    </p:spTree>
    <p:extLst>
      <p:ext uri="{BB962C8B-B14F-4D97-AF65-F5344CB8AC3E}">
        <p14:creationId xmlns:p14="http://schemas.microsoft.com/office/powerpoint/2010/main" val="3747405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685800" y="4400550"/>
            <a:ext cx="5486400" cy="4139016"/>
          </a:xfrm>
        </p:spPr>
        <p:txBody>
          <a:bodyPr/>
          <a:lstStyle/>
          <a:p>
            <a:pPr algn="just">
              <a:defRPr/>
            </a:pPr>
            <a:r>
              <a:rPr lang="es-ES" dirty="0">
                <a:latin typeface="Calibri Light" panose="020F0302020204030204" pitchFamily="34" charset="0"/>
                <a:ea typeface="ＭＳ Ｐゴシック" panose="020B0600070205080204" pitchFamily="34" charset="-128"/>
                <a:cs typeface="Arial" panose="020B0604020202020204" pitchFamily="34" charset="0"/>
              </a:rPr>
              <a:t>Finalmente, antes de iniciar el siguiente bloque de contenidos, vamos a fijarnos en algunas pequeñas </a:t>
            </a:r>
            <a:r>
              <a:rPr lang="es-ES" b="1" dirty="0">
                <a:latin typeface="Calibri Light" panose="020F0302020204030204" pitchFamily="34" charset="0"/>
                <a:ea typeface="ＭＳ Ｐゴシック" panose="020B0600070205080204" pitchFamily="34" charset="-128"/>
                <a:cs typeface="Arial" panose="020B0604020202020204" pitchFamily="34" charset="0"/>
              </a:rPr>
              <a:t>recomendaciones de seguridad </a:t>
            </a:r>
            <a:r>
              <a:rPr lang="es-ES" dirty="0">
                <a:latin typeface="Calibri Light" panose="020F0302020204030204" pitchFamily="34" charset="0"/>
                <a:ea typeface="ＭＳ Ｐゴシック" panose="020B0600070205080204" pitchFamily="34" charset="-128"/>
                <a:cs typeface="Arial" panose="020B0604020202020204" pitchFamily="34" charset="0"/>
              </a:rPr>
              <a:t>en el uso de la tarjeta.</a:t>
            </a:r>
            <a:endParaRPr lang="ca-ES"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b="1" dirty="0">
                <a:latin typeface="Calibri Light" panose="020F0302020204030204" pitchFamily="34" charset="0"/>
                <a:ea typeface="ＭＳ Ｐゴシック" panose="020B0600070205080204" pitchFamily="34" charset="-128"/>
                <a:cs typeface="Arial" pitchFamily="34" charset="0"/>
              </a:rPr>
              <a:t>Es preciso recordar que el PIN es un número secreto y que no lo debería conocer nadie, solo el titular. Por ello debe decirles que:</a:t>
            </a:r>
          </a:p>
          <a:p>
            <a:pPr marL="176713" indent="-176713" algn="just">
              <a:buFont typeface="Wingdings" pitchFamily="2" charset="2"/>
              <a:buChar char="§"/>
              <a:defRPr/>
            </a:pPr>
            <a:r>
              <a:rPr lang="es-ES" dirty="0">
                <a:latin typeface="Calibri Light" panose="020F0302020204030204" pitchFamily="34" charset="0"/>
                <a:ea typeface="ＭＳ Ｐゴシック" panose="020B0600070205080204" pitchFamily="34" charset="-128"/>
                <a:cs typeface="Arial" pitchFamily="34" charset="0"/>
              </a:rPr>
              <a:t>no pongan un número simple (fecha de cumpleaños, año de nacimiento o un 1234)</a:t>
            </a:r>
          </a:p>
          <a:p>
            <a:pPr marL="176713" indent="-176713" algn="just">
              <a:buFont typeface="Wingdings" pitchFamily="2" charset="2"/>
              <a:buChar char="§"/>
              <a:defRPr/>
            </a:pPr>
            <a:r>
              <a:rPr lang="es-ES" dirty="0">
                <a:latin typeface="Calibri Light" panose="020F0302020204030204" pitchFamily="34" charset="0"/>
                <a:ea typeface="ＭＳ Ｐゴシック" panose="020B0600070205080204" pitchFamily="34" charset="-128"/>
                <a:cs typeface="Arial" pitchFamily="34" charset="0"/>
              </a:rPr>
              <a:t>no guarden el PIN en el mismo lugar que la tarjeta. No debe compartirse con nadie, ni siquiera con el banco.</a:t>
            </a:r>
          </a:p>
          <a:p>
            <a:pPr algn="just">
              <a:buFont typeface="Wingdings" pitchFamily="2" charset="2"/>
              <a:buNone/>
              <a:defRPr/>
            </a:pPr>
            <a:r>
              <a:rPr lang="es-ES" b="1" dirty="0">
                <a:latin typeface="Calibri Light" panose="020F0302020204030204" pitchFamily="34" charset="0"/>
                <a:ea typeface="ＭＳ Ｐゴシック" panose="020B0600070205080204" pitchFamily="34" charset="-128"/>
                <a:cs typeface="Arial" pitchFamily="34" charset="0"/>
              </a:rPr>
              <a:t>El código de verificación (CVV), es uno de los datos más importantes que figuran en la tarjeta</a:t>
            </a:r>
            <a:r>
              <a:rPr lang="es-ES" dirty="0">
                <a:latin typeface="Calibri Light" panose="020F0302020204030204" pitchFamily="34" charset="0"/>
                <a:ea typeface="ＭＳ Ｐゴシック" panose="020B0600070205080204" pitchFamily="34" charset="-128"/>
                <a:cs typeface="Arial" pitchFamily="34" charset="0"/>
              </a:rPr>
              <a:t>:</a:t>
            </a:r>
          </a:p>
          <a:p>
            <a:pPr marL="182971" indent="-182971" algn="just">
              <a:buFont typeface="Wingdings" panose="05000000000000000000" pitchFamily="2" charset="2"/>
              <a:buChar char="§"/>
              <a:defRPr/>
            </a:pPr>
            <a:r>
              <a:rPr lang="es-ES" dirty="0">
                <a:latin typeface="Calibri Light" panose="020F0302020204030204" pitchFamily="34" charset="0"/>
                <a:ea typeface="ＭＳ Ｐゴシック" panose="020B0600070205080204" pitchFamily="34" charset="-128"/>
                <a:cs typeface="Arial" pitchFamily="34" charset="0"/>
              </a:rPr>
              <a:t>Es un número que se usa en las transacciones que se realizan por Internet. </a:t>
            </a:r>
          </a:p>
          <a:p>
            <a:pPr marL="182971" indent="-182971" algn="just">
              <a:buFont typeface="Wingdings" panose="05000000000000000000" pitchFamily="2" charset="2"/>
              <a:buChar char="§"/>
              <a:defRPr/>
            </a:pPr>
            <a:r>
              <a:rPr lang="es-ES" dirty="0">
                <a:latin typeface="Calibri Light" panose="020F0302020204030204" pitchFamily="34" charset="0"/>
                <a:ea typeface="ＭＳ Ｐゴシック" panose="020B0600070205080204" pitchFamily="34" charset="-128"/>
                <a:cs typeface="Arial" pitchFamily="34" charset="0"/>
              </a:rPr>
              <a:t>Se encuentra en el dorso de la tarjeta y consta de 3 números. No debe compartirse con nadie.</a:t>
            </a:r>
          </a:p>
          <a:p>
            <a:pPr algn="just">
              <a:defRPr/>
            </a:pPr>
            <a:r>
              <a:rPr lang="es-ES" b="1" dirty="0">
                <a:latin typeface="Calibri Light" panose="020F0302020204030204" pitchFamily="34" charset="0"/>
                <a:ea typeface="ＭＳ Ｐゴシック" panose="020B0600070205080204" pitchFamily="34" charset="-128"/>
                <a:cs typeface="Arial" pitchFamily="34" charset="0"/>
              </a:rPr>
              <a:t>Sobre los cajeros:</a:t>
            </a:r>
          </a:p>
          <a:p>
            <a:pPr marL="176713" indent="-176713" algn="just">
              <a:buFont typeface="Wingdings" pitchFamily="2" charset="2"/>
              <a:buChar char="§"/>
              <a:defRPr/>
            </a:pPr>
            <a:r>
              <a:rPr lang="es-ES" dirty="0">
                <a:latin typeface="Calibri Light" panose="020F0302020204030204" pitchFamily="34" charset="0"/>
                <a:ea typeface="ＭＳ Ｐゴシック" panose="020B0600070205080204" pitchFamily="34" charset="-128"/>
                <a:cs typeface="Arial" pitchFamily="34" charset="0"/>
              </a:rPr>
              <a:t>Hay que recordar que el banco es responsable de los errores informáticos. Si el cajero hace cosas raras, se debe comunicar a la entidad bancaria. </a:t>
            </a:r>
          </a:p>
          <a:p>
            <a:pPr marL="176713" indent="-176713" algn="just">
              <a:buFont typeface="Wingdings" pitchFamily="2" charset="2"/>
              <a:buChar char="§"/>
              <a:defRPr/>
            </a:pPr>
            <a:r>
              <a:rPr lang="es-ES" dirty="0">
                <a:latin typeface="Calibri Light" panose="020F0302020204030204" pitchFamily="34" charset="0"/>
                <a:ea typeface="ＭＳ Ｐゴシック" panose="020B0600070205080204" pitchFamily="34" charset="-128"/>
                <a:cs typeface="Arial" pitchFamily="34" charset="0"/>
              </a:rPr>
              <a:t>Si el cajero presenta alguna alteración, hay que abstenerse de sacar dinero. </a:t>
            </a:r>
          </a:p>
          <a:p>
            <a:pPr marL="176713" indent="-176713" algn="just">
              <a:buFont typeface="Wingdings" pitchFamily="2" charset="2"/>
              <a:buChar char="§"/>
              <a:defRPr/>
            </a:pPr>
            <a:r>
              <a:rPr lang="es-ES" dirty="0">
                <a:latin typeface="Calibri Light" panose="020F0302020204030204" pitchFamily="34" charset="0"/>
                <a:ea typeface="ＭＳ Ｐゴシック" panose="020B0600070205080204" pitchFamily="34" charset="-128"/>
                <a:cs typeface="Arial" pitchFamily="34" charset="0"/>
              </a:rPr>
              <a:t>Los cajeros de los centros comerciales y los de dentro de las sucursales son más seguros que los de la calle.</a:t>
            </a:r>
          </a:p>
          <a:p>
            <a:pPr algn="just">
              <a:defRPr/>
            </a:pPr>
            <a:r>
              <a:rPr lang="es-ES" b="1" dirty="0">
                <a:latin typeface="Calibri Light" panose="020F0302020204030204" pitchFamily="34" charset="0"/>
                <a:ea typeface="ＭＳ Ｐゴシック" panose="020B0600070205080204" pitchFamily="34" charset="-128"/>
                <a:cs typeface="Arial" pitchFamily="34" charset="0"/>
              </a:rPr>
              <a:t>En comercios: </a:t>
            </a:r>
          </a:p>
          <a:p>
            <a:pPr marL="176713" indent="-176713" algn="just">
              <a:buFont typeface="Wingdings" pitchFamily="2" charset="2"/>
              <a:buChar char="§"/>
              <a:defRPr/>
            </a:pPr>
            <a:r>
              <a:rPr lang="es-ES" dirty="0">
                <a:latin typeface="Calibri Light" panose="020F0302020204030204" pitchFamily="34" charset="0"/>
                <a:ea typeface="ＭＳ Ｐゴシック" panose="020B0600070205080204" pitchFamily="34" charset="-128"/>
                <a:cs typeface="Arial" pitchFamily="34" charset="0"/>
              </a:rPr>
              <a:t>Han de esperar a que el comerciante les ofrezca pasar la tarjeta y marcar el PIN. </a:t>
            </a:r>
          </a:p>
          <a:p>
            <a:pPr marL="176713" indent="-176713" algn="just">
              <a:buFont typeface="Wingdings" pitchFamily="2" charset="2"/>
              <a:buChar char="§"/>
              <a:defRPr/>
            </a:pPr>
            <a:r>
              <a:rPr lang="es-ES" dirty="0">
                <a:latin typeface="Calibri Light" panose="020F0302020204030204" pitchFamily="34" charset="0"/>
                <a:ea typeface="ＭＳ Ｐゴシック" panose="020B0600070205080204" pitchFamily="34" charset="-128"/>
                <a:cs typeface="Arial" pitchFamily="34" charset="0"/>
              </a:rPr>
              <a:t>Es muy importante no perder NUNCA de vista la tarjeta.</a:t>
            </a:r>
            <a:endParaRPr lang="es-ES" b="1" dirty="0">
              <a:latin typeface="Calibri Light" panose="020F0302020204030204" pitchFamily="34" charset="0"/>
              <a:ea typeface="ＭＳ Ｐゴシック" panose="020B0600070205080204" pitchFamily="34" charset="-128"/>
              <a:cs typeface="Arial" pitchFamily="34" charset="0"/>
            </a:endParaRPr>
          </a:p>
          <a:p>
            <a:pPr>
              <a:defRPr/>
            </a:pPr>
            <a:endParaRPr lang="es-ES" dirty="0">
              <a:latin typeface="Calibri Light" panose="020F0302020204030204" pitchFamily="34" charset="0"/>
              <a:ea typeface="ＭＳ Ｐゴシック" panose="020B0600070205080204" pitchFamily="34" charset="-128"/>
            </a:endParaRPr>
          </a:p>
          <a:p>
            <a:endParaRPr lang="es-ES" dirty="0"/>
          </a:p>
        </p:txBody>
      </p:sp>
      <p:sp>
        <p:nvSpPr>
          <p:cNvPr id="4" name="Marcador de número de diapositiva 3"/>
          <p:cNvSpPr>
            <a:spLocks noGrp="1"/>
          </p:cNvSpPr>
          <p:nvPr>
            <p:ph type="sldNum" sz="quarter" idx="5"/>
          </p:nvPr>
        </p:nvSpPr>
        <p:spPr/>
        <p:txBody>
          <a:bodyPr/>
          <a:lstStyle/>
          <a:p>
            <a:fld id="{BCDD03FC-441B-A346-85D1-E85FC14612C2}" type="slidenum">
              <a:rPr lang="es-ES" smtClean="0"/>
              <a:t>12</a:t>
            </a:fld>
            <a:endParaRPr lang="es-ES"/>
          </a:p>
        </p:txBody>
      </p:sp>
    </p:spTree>
    <p:extLst>
      <p:ext uri="{BB962C8B-B14F-4D97-AF65-F5344CB8AC3E}">
        <p14:creationId xmlns:p14="http://schemas.microsoft.com/office/powerpoint/2010/main" val="2602703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dirty="0">
                <a:latin typeface="Calibri Light" panose="020F0302020204030204" pitchFamily="34" charset="0"/>
                <a:ea typeface="ＭＳ Ｐゴシック" panose="020B0600070205080204" pitchFamily="34" charset="-128"/>
                <a:cs typeface="Arial" panose="020B0604020202020204" pitchFamily="34" charset="0"/>
              </a:rPr>
              <a:t>Finalmente, antes de iniciar el siguiente bloque de contenidos, vamos a ver algunos </a:t>
            </a:r>
            <a:r>
              <a:rPr lang="es-ES" b="1" dirty="0">
                <a:latin typeface="Calibri Light" panose="020F0302020204030204" pitchFamily="34" charset="0"/>
                <a:ea typeface="ＭＳ Ｐゴシック" panose="020B0600070205080204" pitchFamily="34" charset="-128"/>
                <a:cs typeface="Arial" panose="020B0604020202020204" pitchFamily="34" charset="0"/>
              </a:rPr>
              <a:t>consejos cuando realizamos compras online</a:t>
            </a:r>
            <a:r>
              <a:rPr lang="es-ES" dirty="0">
                <a:latin typeface="Calibri Light" panose="020F0302020204030204" pitchFamily="34" charset="0"/>
                <a:ea typeface="ＭＳ Ｐゴシック" panose="020B0600070205080204" pitchFamily="34" charset="-128"/>
                <a:cs typeface="Arial" panose="020B0604020202020204" pitchFamily="34" charset="0"/>
              </a:rPr>
              <a:t>.</a:t>
            </a:r>
          </a:p>
          <a:p>
            <a:pPr algn="just">
              <a:defRPr/>
            </a:pPr>
            <a:r>
              <a:rPr lang="es-ES" dirty="0">
                <a:latin typeface="Calibri Light" panose="020F0302020204030204" pitchFamily="34" charset="0"/>
                <a:ea typeface="ＭＳ Ｐゴシック" panose="020B0600070205080204" pitchFamily="34" charset="-128"/>
                <a:cs typeface="Arial" panose="020B0604020202020204" pitchFamily="34" charset="0"/>
              </a:rPr>
              <a:t>Comprar por Internet es útil y práctico, pero para que también sea seguro es importante seguir algunos consejos.</a:t>
            </a:r>
          </a:p>
          <a:p>
            <a:pPr algn="just">
              <a:defRPr/>
            </a:pPr>
            <a:r>
              <a:rPr lang="es-ES" b="1" dirty="0">
                <a:latin typeface="Calibri Light" panose="020F0302020204030204" pitchFamily="34" charset="0"/>
                <a:ea typeface="ＭＳ Ｐゴシック" panose="020B0600070205080204" pitchFamily="34" charset="-128"/>
                <a:cs typeface="Arial" panose="020B0604020202020204" pitchFamily="34" charset="0"/>
              </a:rPr>
              <a:t>Explique a los alumnos en qué deben fijarse a la hora de iniciar una compra por Internet:</a:t>
            </a:r>
          </a:p>
          <a:p>
            <a:pPr algn="just">
              <a:defRPr/>
            </a:pPr>
            <a:endParaRPr lang="es-ES" b="1"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b="1" dirty="0">
                <a:latin typeface="Calibri Light" panose="020F0302020204030204" pitchFamily="34" charset="0"/>
                <a:ea typeface="ＭＳ Ｐゴシック" panose="020B0600070205080204" pitchFamily="34" charset="-128"/>
                <a:cs typeface="Arial" panose="020B0604020202020204" pitchFamily="34" charset="0"/>
              </a:rPr>
              <a:t>Mantener actualizado el dispositivo:</a:t>
            </a:r>
          </a:p>
          <a:p>
            <a:pPr marL="176713" indent="-176713" algn="just">
              <a:buFont typeface="Wingdings" pitchFamily="2" charset="2"/>
              <a:buChar char="§"/>
              <a:defRPr/>
            </a:pPr>
            <a:r>
              <a:rPr lang="es-ES" dirty="0">
                <a:latin typeface="Calibri Light" panose="020F0302020204030204" pitchFamily="34" charset="0"/>
                <a:ea typeface="ＭＳ Ｐゴシック" panose="020B0600070205080204" pitchFamily="34" charset="-128"/>
                <a:cs typeface="Arial" pitchFamily="34" charset="0"/>
              </a:rPr>
              <a:t>Sea un teléfono móvil, un ordenador o una </a:t>
            </a:r>
            <a:r>
              <a:rPr lang="es-ES" dirty="0" err="1">
                <a:latin typeface="Calibri Light" panose="020F0302020204030204" pitchFamily="34" charset="0"/>
                <a:ea typeface="ＭＳ Ｐゴシック" panose="020B0600070205080204" pitchFamily="34" charset="-128"/>
                <a:cs typeface="Arial" pitchFamily="34" charset="0"/>
              </a:rPr>
              <a:t>tablet</a:t>
            </a:r>
            <a:r>
              <a:rPr lang="es-ES" dirty="0">
                <a:latin typeface="Calibri Light" panose="020F0302020204030204" pitchFamily="34" charset="0"/>
                <a:ea typeface="ＭＳ Ｐゴシック" panose="020B0600070205080204" pitchFamily="34" charset="-128"/>
                <a:cs typeface="Arial" pitchFamily="34" charset="0"/>
              </a:rPr>
              <a:t> es importante que se mantenga actualizado el software. </a:t>
            </a:r>
          </a:p>
          <a:p>
            <a:pPr marL="176713" indent="-176713" algn="just">
              <a:buFont typeface="Wingdings" pitchFamily="2" charset="2"/>
              <a:buChar char="§"/>
              <a:defRPr/>
            </a:pPr>
            <a:r>
              <a:rPr lang="es-ES" dirty="0">
                <a:latin typeface="Calibri Light" panose="020F0302020204030204" pitchFamily="34" charset="0"/>
                <a:ea typeface="ＭＳ Ｐゴシック" panose="020B0600070205080204" pitchFamily="34" charset="-128"/>
                <a:cs typeface="Arial" pitchFamily="34" charset="0"/>
              </a:rPr>
              <a:t>A su vez es importante tener actualizadas todas las aplicaciones que se usan.</a:t>
            </a:r>
          </a:p>
          <a:p>
            <a:pPr marL="176713" indent="-176713" algn="just">
              <a:buFont typeface="Wingdings" pitchFamily="2" charset="2"/>
              <a:buChar char="§"/>
              <a:defRPr/>
            </a:pPr>
            <a:r>
              <a:rPr lang="es-ES" dirty="0">
                <a:latin typeface="Calibri Light" panose="020F0302020204030204" pitchFamily="34" charset="0"/>
                <a:ea typeface="ＭＳ Ｐゴシック" panose="020B0600070205080204" pitchFamily="34" charset="-128"/>
                <a:cs typeface="Arial" pitchFamily="34" charset="0"/>
              </a:rPr>
              <a:t>También es recomendable instalar un antivirus.</a:t>
            </a:r>
          </a:p>
          <a:p>
            <a:pPr algn="just">
              <a:buFont typeface="Wingdings" pitchFamily="2" charset="2"/>
              <a:buNone/>
              <a:defRPr/>
            </a:pPr>
            <a:endParaRPr lang="es-ES" dirty="0">
              <a:latin typeface="Calibri Light" panose="020F0302020204030204" pitchFamily="34" charset="0"/>
              <a:ea typeface="ＭＳ Ｐゴシック" panose="020B0600070205080204" pitchFamily="34" charset="-128"/>
              <a:cs typeface="Arial" pitchFamily="34" charset="0"/>
            </a:endParaRPr>
          </a:p>
          <a:p>
            <a:pPr algn="just">
              <a:defRPr/>
            </a:pPr>
            <a:r>
              <a:rPr lang="es-ES" b="1" dirty="0">
                <a:latin typeface="Calibri Light" panose="020F0302020204030204" pitchFamily="34" charset="0"/>
                <a:ea typeface="ＭＳ Ｐゴシック" panose="020B0600070205080204" pitchFamily="34" charset="-128"/>
                <a:cs typeface="Arial" pitchFamily="34" charset="0"/>
              </a:rPr>
              <a:t>Evitar redes Wifi públicas: </a:t>
            </a:r>
          </a:p>
          <a:p>
            <a:pPr marL="176713" indent="-176713" algn="just">
              <a:buFont typeface="Wingdings" pitchFamily="2" charset="2"/>
              <a:buChar char="§"/>
              <a:defRPr/>
            </a:pPr>
            <a:r>
              <a:rPr lang="es-ES" dirty="0">
                <a:latin typeface="Calibri Light" panose="020F0302020204030204" pitchFamily="34" charset="0"/>
                <a:ea typeface="ＭＳ Ｐゴシック" panose="020B0600070205080204" pitchFamily="34" charset="-128"/>
                <a:cs typeface="Arial" pitchFamily="34" charset="0"/>
              </a:rPr>
              <a:t>No es recomendable usar el </a:t>
            </a:r>
            <a:r>
              <a:rPr lang="es-ES" dirty="0" err="1">
                <a:latin typeface="Calibri Light" panose="020F0302020204030204" pitchFamily="34" charset="0"/>
                <a:ea typeface="ＭＳ Ｐゴシック" panose="020B0600070205080204" pitchFamily="34" charset="-128"/>
                <a:cs typeface="Arial" pitchFamily="34" charset="0"/>
              </a:rPr>
              <a:t>Wi</a:t>
            </a:r>
            <a:r>
              <a:rPr lang="es-ES" dirty="0">
                <a:latin typeface="Calibri Light" panose="020F0302020204030204" pitchFamily="34" charset="0"/>
                <a:ea typeface="ＭＳ Ｐゴシック" panose="020B0600070205080204" pitchFamily="34" charset="-128"/>
                <a:cs typeface="Arial" pitchFamily="34" charset="0"/>
              </a:rPr>
              <a:t>-Fi público de bares o comercios, es mejor esperar a estar en casa con nuestro </a:t>
            </a:r>
            <a:r>
              <a:rPr lang="es-ES" dirty="0" err="1">
                <a:latin typeface="Calibri Light" panose="020F0302020204030204" pitchFamily="34" charset="0"/>
                <a:ea typeface="ＭＳ Ｐゴシック" panose="020B0600070205080204" pitchFamily="34" charset="-128"/>
                <a:cs typeface="Arial" pitchFamily="34" charset="0"/>
              </a:rPr>
              <a:t>Wi</a:t>
            </a:r>
            <a:r>
              <a:rPr lang="es-ES" dirty="0">
                <a:latin typeface="Calibri Light" panose="020F0302020204030204" pitchFamily="34" charset="0"/>
                <a:ea typeface="ＭＳ Ｐゴシック" panose="020B0600070205080204" pitchFamily="34" charset="-128"/>
                <a:cs typeface="Arial" pitchFamily="34" charset="0"/>
              </a:rPr>
              <a:t>-Fi.</a:t>
            </a:r>
          </a:p>
          <a:p>
            <a:pPr algn="just">
              <a:buFont typeface="Wingdings" pitchFamily="2" charset="2"/>
              <a:buNone/>
              <a:defRPr/>
            </a:pPr>
            <a:endParaRPr lang="es-ES" dirty="0">
              <a:latin typeface="Calibri Light" panose="020F0302020204030204" pitchFamily="34" charset="0"/>
              <a:ea typeface="ＭＳ Ｐゴシック" panose="020B0600070205080204" pitchFamily="34" charset="-128"/>
              <a:cs typeface="Arial" pitchFamily="34" charset="0"/>
            </a:endParaRPr>
          </a:p>
          <a:p>
            <a:pPr algn="just">
              <a:buFont typeface="Wingdings" pitchFamily="2" charset="2"/>
              <a:buNone/>
              <a:defRPr/>
            </a:pPr>
            <a:r>
              <a:rPr lang="es-ES" b="1" dirty="0">
                <a:latin typeface="Calibri Light" panose="020F0302020204030204" pitchFamily="34" charset="0"/>
                <a:ea typeface="ＭＳ Ｐゴシック" panose="020B0600070205080204" pitchFamily="34" charset="-128"/>
                <a:cs typeface="Arial" pitchFamily="34" charset="0"/>
              </a:rPr>
              <a:t>Comprobar que la tienda online es fiable:</a:t>
            </a:r>
          </a:p>
          <a:p>
            <a:pPr marL="170475" indent="-170475" algn="just">
              <a:buFont typeface="Wingdings" pitchFamily="2" charset="2"/>
              <a:buChar char="§"/>
              <a:defRPr/>
            </a:pPr>
            <a:r>
              <a:rPr lang="es-ES" dirty="0">
                <a:latin typeface="Calibri Light" panose="020F0302020204030204" pitchFamily="34" charset="0"/>
                <a:ea typeface="ＭＳ Ｐゴシック" panose="020B0600070205080204" pitchFamily="34" charset="-128"/>
                <a:cs typeface="Arial" pitchFamily="34" charset="0"/>
              </a:rPr>
              <a:t>Buscar información sobre la tienda en redes sociales y su política de devoluciones.</a:t>
            </a:r>
          </a:p>
          <a:p>
            <a:pPr marL="170475" indent="-170475" algn="just">
              <a:buFont typeface="Wingdings" pitchFamily="2" charset="2"/>
              <a:buChar char="§"/>
              <a:defRPr/>
            </a:pPr>
            <a:endParaRPr lang="es-ES" dirty="0">
              <a:latin typeface="Calibri Light" panose="020F0302020204030204" pitchFamily="34" charset="0"/>
              <a:ea typeface="ＭＳ Ｐゴシック" panose="020B0600070205080204" pitchFamily="34" charset="-128"/>
              <a:cs typeface="Arial" pitchFamily="34" charset="0"/>
            </a:endParaRPr>
          </a:p>
          <a:p>
            <a:pPr algn="just">
              <a:buFont typeface="Wingdings" pitchFamily="2" charset="2"/>
              <a:buNone/>
              <a:defRPr/>
            </a:pPr>
            <a:r>
              <a:rPr lang="es-ES" b="1" dirty="0">
                <a:latin typeface="Calibri Light" panose="020F0302020204030204" pitchFamily="34" charset="0"/>
                <a:ea typeface="ＭＳ Ｐゴシック" panose="020B0600070205080204" pitchFamily="34" charset="-128"/>
                <a:cs typeface="Arial" pitchFamily="34" charset="0"/>
              </a:rPr>
              <a:t>Medios de pago disponibles:</a:t>
            </a:r>
          </a:p>
          <a:p>
            <a:pPr marL="170475" indent="-170475" algn="just">
              <a:buFont typeface="Wingdings" pitchFamily="2" charset="2"/>
              <a:buChar char="§"/>
              <a:defRPr/>
            </a:pPr>
            <a:r>
              <a:rPr lang="es-ES" dirty="0">
                <a:latin typeface="Calibri Light" panose="020F0302020204030204" pitchFamily="34" charset="0"/>
                <a:ea typeface="ＭＳ Ｐゴシック" panose="020B0600070205080204" pitchFamily="34" charset="-128"/>
                <a:cs typeface="Arial" pitchFamily="34" charset="0"/>
              </a:rPr>
              <a:t>En la mayoría de los casos se puede elegir entre distintos tipos de pago.</a:t>
            </a:r>
          </a:p>
          <a:p>
            <a:pPr marL="170475" indent="-170475" algn="just">
              <a:buFont typeface="Wingdings" pitchFamily="2" charset="2"/>
              <a:buChar char="§"/>
              <a:defRPr/>
            </a:pPr>
            <a:endParaRPr lang="es-ES" b="1" dirty="0">
              <a:latin typeface="Calibri Light" panose="020F0302020204030204" pitchFamily="34" charset="0"/>
              <a:ea typeface="ＭＳ Ｐゴシック" panose="020B0600070205080204" pitchFamily="34" charset="-128"/>
              <a:cs typeface="Arial" pitchFamily="34" charset="0"/>
            </a:endParaRPr>
          </a:p>
          <a:p>
            <a:pPr algn="just">
              <a:buFont typeface="Wingdings" pitchFamily="2" charset="2"/>
              <a:buNone/>
              <a:defRPr/>
            </a:pPr>
            <a:r>
              <a:rPr lang="es-ES" b="1" dirty="0">
                <a:latin typeface="Calibri Light" panose="020F0302020204030204" pitchFamily="34" charset="0"/>
                <a:ea typeface="ＭＳ Ｐゴシック" panose="020B0600070205080204" pitchFamily="34" charset="-128"/>
                <a:cs typeface="Arial" pitchFamily="34" charset="0"/>
              </a:rPr>
              <a:t>Tipos de envío:</a:t>
            </a:r>
          </a:p>
          <a:p>
            <a:pPr marL="170475" indent="-170475" algn="just">
              <a:buFont typeface="Wingdings" pitchFamily="2" charset="2"/>
              <a:buChar char="§"/>
              <a:defRPr/>
            </a:pPr>
            <a:r>
              <a:rPr lang="es-ES" dirty="0">
                <a:latin typeface="Calibri Light" panose="020F0302020204030204" pitchFamily="34" charset="0"/>
                <a:ea typeface="ＭＳ Ｐゴシック" panose="020B0600070205080204" pitchFamily="34" charset="-128"/>
                <a:cs typeface="Arial" pitchFamily="34" charset="0"/>
              </a:rPr>
              <a:t>El tipo de envío y los plazos son importantes, verificar que los gastos de envío siguen compensando la compra por internet y la fecha en la que está prevista que llegue la compra. </a:t>
            </a:r>
          </a:p>
          <a:p>
            <a:pPr marL="170475" indent="-170475" algn="just">
              <a:buFont typeface="Wingdings" pitchFamily="2" charset="2"/>
              <a:buChar char="§"/>
              <a:defRPr/>
            </a:pPr>
            <a:endParaRPr lang="es-ES" dirty="0">
              <a:latin typeface="Calibri Light" panose="020F0302020204030204" pitchFamily="34" charset="0"/>
              <a:ea typeface="ＭＳ Ｐゴシック" panose="020B0600070205080204" pitchFamily="34" charset="-128"/>
              <a:cs typeface="Arial" pitchFamily="34" charset="0"/>
            </a:endParaRPr>
          </a:p>
          <a:p>
            <a:pPr algn="just">
              <a:buFont typeface="Wingdings" pitchFamily="2" charset="2"/>
              <a:buNone/>
              <a:defRPr/>
            </a:pPr>
            <a:endParaRPr lang="es-ES" b="1" dirty="0">
              <a:latin typeface="Calibri Light" panose="020F0302020204030204" pitchFamily="34" charset="0"/>
              <a:ea typeface="ＭＳ Ｐゴシック" panose="020B0600070205080204" pitchFamily="34" charset="-128"/>
              <a:cs typeface="Arial" pitchFamily="34" charset="0"/>
            </a:endParaRPr>
          </a:p>
          <a:p>
            <a:pPr algn="just">
              <a:buFont typeface="Wingdings" pitchFamily="2" charset="2"/>
              <a:buNone/>
              <a:defRPr/>
            </a:pPr>
            <a:r>
              <a:rPr lang="es-ES" b="1" dirty="0">
                <a:latin typeface="Calibri Light" panose="020F0302020204030204" pitchFamily="34" charset="0"/>
                <a:ea typeface="ＭＳ Ｐゴシック" panose="020B0600070205080204" pitchFamily="34" charset="-128"/>
                <a:cs typeface="Arial" pitchFamily="34" charset="0"/>
              </a:rPr>
              <a:t>Alerta ODS:</a:t>
            </a:r>
          </a:p>
          <a:p>
            <a:pPr algn="just">
              <a:buFont typeface="Wingdings" pitchFamily="2" charset="2"/>
              <a:buNone/>
              <a:defRPr/>
            </a:pPr>
            <a:endParaRPr lang="es-ES" b="1" dirty="0">
              <a:latin typeface="Calibri Light" panose="020F0302020204030204" pitchFamily="34" charset="0"/>
              <a:ea typeface="ＭＳ Ｐゴシック" panose="020B0600070205080204" pitchFamily="34" charset="-128"/>
              <a:cs typeface="Arial" pitchFamily="34" charset="0"/>
            </a:endParaRPr>
          </a:p>
          <a:p>
            <a:pPr marL="182971" indent="-182971" algn="just">
              <a:buFont typeface="Arial" panose="020B0604020202020204" pitchFamily="34" charset="0"/>
              <a:buChar char="•"/>
              <a:defRPr/>
            </a:pPr>
            <a:r>
              <a:rPr lang="es-ES" dirty="0">
                <a:latin typeface="Calibri Light" panose="020F0302020204030204" pitchFamily="34" charset="0"/>
                <a:ea typeface="ＭＳ Ｐゴシック" panose="020B0600070205080204" pitchFamily="34" charset="-128"/>
                <a:cs typeface="Arial" pitchFamily="34" charset="0"/>
              </a:rPr>
              <a:t>Anteriormente ya se ha comentado la importancia de comprar actuando de manera más reflexiva.</a:t>
            </a:r>
          </a:p>
          <a:p>
            <a:pPr marL="182971" indent="-182971" algn="just">
              <a:buFont typeface="Arial" panose="020B0604020202020204" pitchFamily="34" charset="0"/>
              <a:buChar char="•"/>
              <a:defRPr/>
            </a:pPr>
            <a:r>
              <a:rPr lang="es-ES" dirty="0">
                <a:latin typeface="Calibri Light" panose="020F0302020204030204" pitchFamily="34" charset="0"/>
                <a:ea typeface="ＭＳ Ｐゴシック" panose="020B0600070205080204" pitchFamily="34" charset="-128"/>
                <a:cs typeface="Arial" pitchFamily="34" charset="0"/>
              </a:rPr>
              <a:t>A veces cuando compramos por internet y nos llega un producto en “24 horas” no es la opción más rápida y sostenible, bajar a la tienda y llevarte el producto en ese mismo momento suele serlo mucho más. En la medida de lo posible intenta hacer tus compras a proveedores locales y sostenibles. Cuando decidimos comprar en nuestro entorno más cercano estamos creando empleo y reduciendo la contaminación. </a:t>
            </a:r>
          </a:p>
          <a:p>
            <a:pPr marL="182971" indent="-182971" algn="just">
              <a:buFont typeface="Arial" panose="020B0604020202020204" pitchFamily="34" charset="0"/>
              <a:buChar char="•"/>
              <a:defRPr/>
            </a:pPr>
            <a:endParaRPr lang="es-ES" b="1" dirty="0">
              <a:latin typeface="Calibri Light" panose="020F0302020204030204" pitchFamily="34" charset="0"/>
              <a:ea typeface="ＭＳ Ｐゴシック" panose="020B0600070205080204" pitchFamily="34" charset="-128"/>
              <a:cs typeface="Arial" pitchFamily="34" charset="0"/>
            </a:endParaRPr>
          </a:p>
          <a:p>
            <a:pPr algn="just">
              <a:buFont typeface="Arial" panose="020B0604020202020204" pitchFamily="34" charset="0"/>
              <a:buNone/>
              <a:defRPr/>
            </a:pPr>
            <a:r>
              <a:rPr lang="es-ES" b="1" dirty="0">
                <a:latin typeface="Calibri Light" panose="020F0302020204030204" pitchFamily="34" charset="0"/>
                <a:ea typeface="ＭＳ Ｐゴシック" panose="020B0600070205080204" pitchFamily="34" charset="-128"/>
                <a:cs typeface="Arial" pitchFamily="34" charset="0"/>
              </a:rPr>
              <a:t>Pregunte a los alumnos, si alguna vez les ha sucedido que han comprado un producto por internet y el repartidor ha tenido que ir varias veces a realizar la entrega.</a:t>
            </a:r>
          </a:p>
          <a:p>
            <a:pPr algn="just">
              <a:buFont typeface="Arial" panose="020B0604020202020204" pitchFamily="34" charset="0"/>
              <a:buNone/>
              <a:defRPr/>
            </a:pPr>
            <a:endParaRPr lang="es-ES" b="1" dirty="0">
              <a:latin typeface="Calibri Light" panose="020F0302020204030204" pitchFamily="34" charset="0"/>
              <a:ea typeface="ＭＳ Ｐゴシック" panose="020B0600070205080204" pitchFamily="34" charset="-128"/>
              <a:cs typeface="Arial" pitchFamily="34" charset="0"/>
            </a:endParaRPr>
          </a:p>
          <a:p>
            <a:pPr algn="just">
              <a:buFont typeface="Arial" panose="020B0604020202020204" pitchFamily="34" charset="0"/>
              <a:buNone/>
              <a:defRPr/>
            </a:pPr>
            <a:r>
              <a:rPr lang="es-ES" dirty="0">
                <a:latin typeface="Calibri Light" panose="020F0302020204030204" pitchFamily="34" charset="0"/>
                <a:ea typeface="ＭＳ Ｐゴシック" panose="020B0600070205080204" pitchFamily="34" charset="-128"/>
                <a:cs typeface="Arial" pitchFamily="34" charset="0"/>
              </a:rPr>
              <a:t>Cuando un repartidor o mensajero debe ir varias veces a realizar una misma entrega, por una mala planificación en nuestra compra, supone un consumo extra de energía, de ineficiencia en el trabajo del repartidor y mayor contaminación. Una alternativa podría ser, usar </a:t>
            </a:r>
            <a:r>
              <a:rPr lang="es-ES" dirty="0" err="1">
                <a:latin typeface="Calibri Light" panose="020F0302020204030204" pitchFamily="34" charset="0"/>
                <a:ea typeface="ＭＳ Ｐゴシック" panose="020B0600070205080204" pitchFamily="34" charset="-128"/>
                <a:cs typeface="Arial" pitchFamily="34" charset="0"/>
              </a:rPr>
              <a:t>lockers</a:t>
            </a:r>
            <a:r>
              <a:rPr lang="es-ES" dirty="0">
                <a:latin typeface="Calibri Light" panose="020F0302020204030204" pitchFamily="34" charset="0"/>
                <a:ea typeface="ＭＳ Ｐゴシック" panose="020B0600070205080204" pitchFamily="34" charset="-128"/>
                <a:cs typeface="Arial" pitchFamily="34" charset="0"/>
              </a:rPr>
              <a:t>, es decir, “taquillas inteligentes” que están en lugares públicos donde se puede recoger el paquete en el momento que uno quiera. Otra opción sería realizar la compra en el comercio local de nuestro pueblo o ciudad.</a:t>
            </a:r>
          </a:p>
          <a:p>
            <a:pPr algn="just">
              <a:buFont typeface="Arial" panose="020B0604020202020204" pitchFamily="34" charset="0"/>
              <a:buNone/>
              <a:defRPr/>
            </a:pPr>
            <a:endParaRPr lang="es-ES" dirty="0">
              <a:latin typeface="Calibri Light" panose="020F0302020204030204" pitchFamily="34" charset="0"/>
              <a:ea typeface="ＭＳ Ｐゴシック" panose="020B0600070205080204" pitchFamily="34" charset="-128"/>
              <a:cs typeface="Arial" pitchFamily="34" charset="0"/>
            </a:endParaRPr>
          </a:p>
          <a:p>
            <a:pPr algn="just">
              <a:buFont typeface="Arial" panose="020B0604020202020204" pitchFamily="34" charset="0"/>
              <a:buNone/>
              <a:defRPr/>
            </a:pPr>
            <a:endParaRPr lang="es-ES" dirty="0">
              <a:latin typeface="Calibri Light" panose="020F0302020204030204" pitchFamily="34" charset="0"/>
              <a:ea typeface="ＭＳ Ｐゴシック" panose="020B0600070205080204" pitchFamily="34" charset="-128"/>
              <a:cs typeface="Arial" pitchFamily="34" charset="0"/>
            </a:endParaRPr>
          </a:p>
          <a:p>
            <a:endParaRPr lang="es-ES" dirty="0"/>
          </a:p>
        </p:txBody>
      </p:sp>
      <p:sp>
        <p:nvSpPr>
          <p:cNvPr id="4" name="Marcador de número de diapositiva 3"/>
          <p:cNvSpPr>
            <a:spLocks noGrp="1"/>
          </p:cNvSpPr>
          <p:nvPr>
            <p:ph type="sldNum" sz="quarter" idx="5"/>
          </p:nvPr>
        </p:nvSpPr>
        <p:spPr/>
        <p:txBody>
          <a:bodyPr/>
          <a:lstStyle/>
          <a:p>
            <a:fld id="{BCDD03FC-441B-A346-85D1-E85FC14612C2}" type="slidenum">
              <a:rPr lang="es-ES" smtClean="0"/>
              <a:t>13</a:t>
            </a:fld>
            <a:endParaRPr lang="es-ES"/>
          </a:p>
        </p:txBody>
      </p:sp>
    </p:spTree>
    <p:extLst>
      <p:ext uri="{BB962C8B-B14F-4D97-AF65-F5344CB8AC3E}">
        <p14:creationId xmlns:p14="http://schemas.microsoft.com/office/powerpoint/2010/main" val="1576831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Pedir un préstamo presupone un alto ejercicio de sinceridad con uno mismo, para entender si es necesario o no. Se puede dar el caso de que lo pidamos para comprar un coche o un ordenador mejor del que realmente necesitamos, o simplemente para comprar una cosa que en realidad no necesitamos en absoluto.</a:t>
            </a:r>
          </a:p>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 </a:t>
            </a:r>
          </a:p>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En este apartado, vamos a ver qué cosas debemos tener en cuenta en el caso de solicitar un préstamo que previamente hemos valorado como razonable en base a nuestra situación personal y financiera, y que esta decisión no va a poner en riesgo nuestro bienestar. Una de las principales consideraciones que debemos hacer antes de endeudarnos es saber: </a:t>
            </a: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¿cuánto me va a costar? </a:t>
            </a:r>
          </a:p>
          <a:p>
            <a:pPr algn="just">
              <a:defRPr/>
            </a:pPr>
            <a:endParaRPr lang="es-ES" altLang="ca-ES" b="1"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Como hemos visto en el caso de María, no es lo mismo conocer el TIN que la TAE. </a:t>
            </a: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BCDD03FC-441B-A346-85D1-E85FC14612C2}" type="slidenum">
              <a:rPr lang="es-ES" smtClean="0"/>
              <a:t>14</a:t>
            </a:fld>
            <a:endParaRPr lang="es-ES"/>
          </a:p>
        </p:txBody>
      </p:sp>
    </p:spTree>
    <p:extLst>
      <p:ext uri="{BB962C8B-B14F-4D97-AF65-F5344CB8AC3E}">
        <p14:creationId xmlns:p14="http://schemas.microsoft.com/office/powerpoint/2010/main" val="1692198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¿Qué es la TAE?  </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Pregunte a sus alumnos si alguna vez han oído hablar de este término, aparte de en el caso de María que acabamos de trabajar. </a:t>
            </a:r>
          </a:p>
          <a:p>
            <a:pPr algn="just">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La TAE no es otra cosa que el tipo de interés estandarizado de cualquier producto financiero. El hecho de que sea estandarizado, además de tener en cuenta las comisiones, </a:t>
            </a: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la convierte en una herramienta muy útil para comparar dos o más productos</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 La TAE (Tasa Anual Equivalente) permite entender cuál es el coste o el rendimiento de un producto financiero en un año, teniendo en cuenta los parámetros que le afectan (periodicidad, comisiones, tipos de interés nominal…).</a:t>
            </a:r>
          </a:p>
          <a:p>
            <a:pPr algn="just">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No hay que confundir la TAE con el TIN. </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El TIN (Tipo de Interés Nominal) no tiene en cuenta ningún tipo de gasto asociado a la operación, y además, no tiene por qué ser solamente anual, a diferencia de la TAE. Para saber qué préstamo nos conviene en términos de coste anual, hay que buscar el que tenga la TAE más baja. Cuanto más pequeña sea la TAE, menos se pagará en términos relativos.</a:t>
            </a:r>
          </a:p>
          <a:p>
            <a:pPr algn="just">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pPr>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pPr>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BCDD03FC-441B-A346-85D1-E85FC14612C2}" type="slidenum">
              <a:rPr lang="es-ES" smtClean="0"/>
              <a:t>15</a:t>
            </a:fld>
            <a:endParaRPr lang="es-ES"/>
          </a:p>
        </p:txBody>
      </p:sp>
    </p:spTree>
    <p:extLst>
      <p:ext uri="{BB962C8B-B14F-4D97-AF65-F5344CB8AC3E}">
        <p14:creationId xmlns:p14="http://schemas.microsoft.com/office/powerpoint/2010/main" val="2442166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Para saber de qué manera nos ayuda la TAE en el momento de tomar una decisión de financiación, vamos a conocer el caso de Ana y Miguel.</a:t>
            </a:r>
          </a:p>
          <a:p>
            <a:pPr algn="just">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“Ana trabaja media jornada en una tienda de deportes y Miguel es monitor de </a:t>
            </a:r>
            <a:r>
              <a:rPr lang="es-ES" altLang="ca-ES" i="1" dirty="0" err="1">
                <a:latin typeface="Calibri Light" panose="020F0302020204030204" pitchFamily="34" charset="0"/>
                <a:ea typeface="ＭＳ Ｐゴシック" panose="020B0600070205080204" pitchFamily="34" charset="-128"/>
                <a:cs typeface="Arial" panose="020B0604020202020204" pitchFamily="34" charset="0"/>
              </a:rPr>
              <a:t>skateboard</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 certificado. Ambos han realizado varios cursos en la Escuela de Mecánica de Bicicletas de su ciudad y se están planteando abrir un taller de reciclaje de bicicletas y patines. Después de realizar un plan de negocio están convencidos que hay suficiente demanda en el mercado para que su propuesta tenga éxito. Sin embargo, han calculado que para poder empezar necesitan realizar una inversión inicial de 10.000€, pero todavía no tienen tanto dinero ahorrado. Por este motivo, se plantean pedir un préstamo personal, ya que ambos conservarán sus trabajos y los compaginarán con el taller de reciclaje de bicicletas y patines hasta que empiecen a tener clientes fijos.” </a:t>
            </a:r>
          </a:p>
          <a:p>
            <a:endParaRPr lang="es-ES" dirty="0"/>
          </a:p>
        </p:txBody>
      </p:sp>
      <p:sp>
        <p:nvSpPr>
          <p:cNvPr id="4" name="Marcador de número de diapositiva 3"/>
          <p:cNvSpPr>
            <a:spLocks noGrp="1"/>
          </p:cNvSpPr>
          <p:nvPr>
            <p:ph type="sldNum" sz="quarter" idx="5"/>
          </p:nvPr>
        </p:nvSpPr>
        <p:spPr/>
        <p:txBody>
          <a:bodyPr/>
          <a:lstStyle/>
          <a:p>
            <a:fld id="{BCDD03FC-441B-A346-85D1-E85FC14612C2}" type="slidenum">
              <a:rPr lang="es-ES" smtClean="0"/>
              <a:t>16</a:t>
            </a:fld>
            <a:endParaRPr lang="es-ES"/>
          </a:p>
        </p:txBody>
      </p:sp>
    </p:spTree>
    <p:extLst>
      <p:ext uri="{BB962C8B-B14F-4D97-AF65-F5344CB8AC3E}">
        <p14:creationId xmlns:p14="http://schemas.microsoft.com/office/powerpoint/2010/main" val="466785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685800" y="4400550"/>
            <a:ext cx="5486400" cy="3600450"/>
          </a:xfrm>
        </p:spPr>
        <p:txBody>
          <a:bodyPr/>
          <a:lstStyle/>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La idea es que los alumnos completen las columnas </a:t>
            </a: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«Total a pagar» </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y </a:t>
            </a: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«Total intereses y gastos». </a:t>
            </a:r>
            <a:r>
              <a:rPr lang="es-ES" altLang="ca-ES" u="sng" dirty="0">
                <a:latin typeface="Calibri Light" panose="020F0302020204030204" pitchFamily="34" charset="0"/>
                <a:ea typeface="ＭＳ Ｐゴシック" panose="020B0600070205080204" pitchFamily="34" charset="-128"/>
                <a:cs typeface="Arial" panose="020B0604020202020204" pitchFamily="34" charset="0"/>
              </a:rPr>
              <a:t>La TAE no deben calcularla</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 puesto que se la vamos a dar nosotros una vez hechos los cálculos pertinentes (como hemos comentado anteriormente, el objetivo de este apartado no es aprender a calcular una TAE, sino entender el concepto y ser capaces de utilizarlo en nuestra vida real para comparar productos financieros de crédito, en este caso). </a:t>
            </a:r>
          </a:p>
          <a:p>
            <a:pPr algn="just">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Si lo considera necesario, puede realizar el ejemplo del primer caso para que lo entiendan, pero deje que los otros cálculos los hagan ellos en parejas (o tal como estén sentados). Usted, después de haber pasado por las mesas para ver cómo lo hacen, pase la presentación e irán saliendo los resultados. </a:t>
            </a:r>
          </a:p>
          <a:p>
            <a:pPr algn="just">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¿Qué préstamo les supone un coste menor?</a:t>
            </a:r>
          </a:p>
          <a:p>
            <a:pPr algn="just">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BCDD03FC-441B-A346-85D1-E85FC14612C2}" type="slidenum">
              <a:rPr lang="es-ES" smtClean="0"/>
              <a:t>17</a:t>
            </a:fld>
            <a:endParaRPr lang="es-ES"/>
          </a:p>
        </p:txBody>
      </p:sp>
    </p:spTree>
    <p:extLst>
      <p:ext uri="{BB962C8B-B14F-4D97-AF65-F5344CB8AC3E}">
        <p14:creationId xmlns:p14="http://schemas.microsoft.com/office/powerpoint/2010/main" val="818222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Volvemos con Ana y Miguel. Explique a la clase la situación de estos amigos emprendedores un año después de haber abierto su taller de reciclaje de bicicletas y patines.</a:t>
            </a:r>
          </a:p>
          <a:p>
            <a:pPr algn="just">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“A Ana y Miguel las cosas les va muy bien y se están planteando ampliar su taller con una pequeña tienda donde vender bicicletas y patinetes eléctricos. Después de hacer números, piensan que deberían realizar una inversión inicial de 5.000€ y que si todo va como tienen previsto, podrían ir devolviendo el préstamo en el plazo máximo de un año, puesto que todavía están pagando el préstamo que pidieron para abrir el taller y no quieren acumular una deuda mayor en un periodo largo de tiempo”. </a:t>
            </a:r>
            <a:endParaRPr lang="ca-ES" altLang="ca-ES" dirty="0">
              <a:latin typeface="Calibri Light" panose="020F0302020204030204" pitchFamily="34" charset="0"/>
              <a:ea typeface="ＭＳ Ｐゴシック" panose="020B0600070205080204" pitchFamily="34" charset="-128"/>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BCDD03FC-441B-A346-85D1-E85FC14612C2}" type="slidenum">
              <a:rPr lang="es-ES" smtClean="0"/>
              <a:t>18</a:t>
            </a:fld>
            <a:endParaRPr lang="es-ES"/>
          </a:p>
        </p:txBody>
      </p:sp>
    </p:spTree>
    <p:extLst>
      <p:ext uri="{BB962C8B-B14F-4D97-AF65-F5344CB8AC3E}">
        <p14:creationId xmlns:p14="http://schemas.microsoft.com/office/powerpoint/2010/main" val="1971662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Insista en que ellos</a:t>
            </a:r>
            <a:r>
              <a:rPr lang="es-ES" altLang="ca-ES" u="sng" dirty="0">
                <a:latin typeface="Calibri Light" panose="020F0302020204030204" pitchFamily="34" charset="0"/>
                <a:ea typeface="ＭＳ Ｐゴシック" panose="020B0600070205080204" pitchFamily="34" charset="-128"/>
                <a:cs typeface="Arial" panose="020B0604020202020204" pitchFamily="34" charset="0"/>
              </a:rPr>
              <a:t>, por intuición y sin realizar ningún cálculo</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 escojan una de las tres opciones. Es importante que tengan en cuenta las comisiones, puesto que encarecen considerablemente el préstamo. </a:t>
            </a:r>
          </a:p>
          <a:p>
            <a:pPr algn="just">
              <a:defRPr/>
            </a:pP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Opción A</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 Cf = 5.000 * (1,08)^1 = 5.400.      5400 = 5000 * (1+TAE)^1; TAE=8,00% </a:t>
            </a:r>
          </a:p>
          <a:p>
            <a:pPr algn="just">
              <a:defRPr/>
            </a:pP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Opción B</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 Cf = 5.000 * (1,07)^1 = 5.350.      5350 = 4950 * (1+TAE)^1; TAE=8,08% </a:t>
            </a:r>
          </a:p>
          <a:p>
            <a:pPr algn="just">
              <a:defRPr/>
            </a:pP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Opción C</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 Cf = 5.000 * (1,06)^1 = 5.300.      5300 = 4900 * (1+TAE)^1; TAE=8,16%</a:t>
            </a:r>
          </a:p>
          <a:p>
            <a:pPr algn="just">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Si lo desea y dispone de tiempo, puede comentarles que, en los tres casos, </a:t>
            </a:r>
            <a:r>
              <a:rPr lang="es-ES" altLang="ca-ES" u="sng" dirty="0">
                <a:latin typeface="Calibri Light" panose="020F0302020204030204" pitchFamily="34" charset="0"/>
                <a:ea typeface="ＭＳ Ｐゴシック" panose="020B0600070205080204" pitchFamily="34" charset="-128"/>
                <a:cs typeface="Arial" panose="020B0604020202020204" pitchFamily="34" charset="0"/>
              </a:rPr>
              <a:t>pagan 400 euros (entre intereses y comisiones)</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 </a:t>
            </a:r>
          </a:p>
          <a:p>
            <a:pPr algn="just">
              <a:defRPr/>
            </a:pP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A</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 400 euros de intereses.</a:t>
            </a:r>
          </a:p>
          <a:p>
            <a:pPr algn="just">
              <a:defRPr/>
            </a:pP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B</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 350 euros de intereses y 50 de gastos. </a:t>
            </a:r>
          </a:p>
          <a:p>
            <a:pPr algn="just">
              <a:defRPr/>
            </a:pP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C</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 300 de intereses y 100 de gastos. </a:t>
            </a:r>
          </a:p>
          <a:p>
            <a:pPr>
              <a:defRPr/>
            </a:pPr>
            <a:endParaRPr lang="es-ES" altLang="ca-ES" dirty="0">
              <a:latin typeface="Calibri Light" panose="020F0302020204030204" pitchFamily="34" charset="0"/>
              <a:ea typeface="ＭＳ Ｐゴシック" panose="020B0600070205080204" pitchFamily="34" charset="-128"/>
            </a:endParaRPr>
          </a:p>
          <a:p>
            <a:endParaRPr lang="es-ES" dirty="0"/>
          </a:p>
        </p:txBody>
      </p:sp>
      <p:sp>
        <p:nvSpPr>
          <p:cNvPr id="4" name="Marcador de número de diapositiva 3"/>
          <p:cNvSpPr>
            <a:spLocks noGrp="1"/>
          </p:cNvSpPr>
          <p:nvPr>
            <p:ph type="sldNum" sz="quarter" idx="5"/>
          </p:nvPr>
        </p:nvSpPr>
        <p:spPr/>
        <p:txBody>
          <a:bodyPr/>
          <a:lstStyle/>
          <a:p>
            <a:fld id="{BCDD03FC-441B-A346-85D1-E85FC14612C2}" type="slidenum">
              <a:rPr lang="es-ES" smtClean="0"/>
              <a:t>19</a:t>
            </a:fld>
            <a:endParaRPr lang="es-ES"/>
          </a:p>
        </p:txBody>
      </p:sp>
    </p:spTree>
    <p:extLst>
      <p:ext uri="{BB962C8B-B14F-4D97-AF65-F5344CB8AC3E}">
        <p14:creationId xmlns:p14="http://schemas.microsoft.com/office/powerpoint/2010/main" val="3543972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es-ES" dirty="0">
                <a:latin typeface="Calibri Light" panose="020F0302020204030204" pitchFamily="34" charset="0"/>
                <a:ea typeface="ＭＳ Ｐゴシック" panose="020B0600070205080204" pitchFamily="34" charset="-128"/>
              </a:rPr>
              <a:t>Es importante destacar que no hay una opción correcta y otras incorrectas. Evidentemente hay opciones que son mucho más adecuadas y razonables, pero la intención es que se genere un debate previo a la impartición del taller para que el alumnado reflexione.</a:t>
            </a:r>
          </a:p>
          <a:p>
            <a:pPr algn="just">
              <a:defRPr/>
            </a:pPr>
            <a:endParaRPr lang="es-ES" altLang="es-ES" dirty="0">
              <a:latin typeface="Calibri Light" panose="020F0302020204030204" pitchFamily="34" charset="0"/>
              <a:ea typeface="ＭＳ Ｐゴシック" panose="020B0600070205080204" pitchFamily="34" charset="-128"/>
            </a:endParaRPr>
          </a:p>
          <a:p>
            <a:pPr algn="just">
              <a:defRPr/>
            </a:pPr>
            <a:r>
              <a:rPr lang="es-ES" altLang="es-ES" dirty="0">
                <a:latin typeface="Calibri Light" panose="020F0302020204030204" pitchFamily="34" charset="0"/>
                <a:ea typeface="ＭＳ Ｐゴシック" panose="020B0600070205080204" pitchFamily="34" charset="-128"/>
              </a:rPr>
              <a:t>Una vez finalizado el taller, se puede volver al DESAFÍO inicial y preguntar si cambiarían la respuesta después de lo aprendido en la sesión.</a:t>
            </a:r>
          </a:p>
          <a:p>
            <a:pPr algn="just">
              <a:defRPr/>
            </a:pPr>
            <a:endParaRPr lang="es-ES" altLang="es-ES" dirty="0">
              <a:latin typeface="Calibri Light" panose="020F0302020204030204" pitchFamily="34" charset="0"/>
              <a:ea typeface="ＭＳ Ｐゴシック" panose="020B0600070205080204" pitchFamily="34" charset="-128"/>
            </a:endParaRPr>
          </a:p>
          <a:p>
            <a:endParaRPr lang="es-ES" dirty="0"/>
          </a:p>
        </p:txBody>
      </p:sp>
      <p:sp>
        <p:nvSpPr>
          <p:cNvPr id="4" name="Marcador de número de diapositiva 3"/>
          <p:cNvSpPr>
            <a:spLocks noGrp="1"/>
          </p:cNvSpPr>
          <p:nvPr>
            <p:ph type="sldNum" sz="quarter" idx="5"/>
          </p:nvPr>
        </p:nvSpPr>
        <p:spPr/>
        <p:txBody>
          <a:bodyPr/>
          <a:lstStyle/>
          <a:p>
            <a:fld id="{BCDD03FC-441B-A346-85D1-E85FC14612C2}" type="slidenum">
              <a:rPr lang="es-ES" smtClean="0"/>
              <a:t>2</a:t>
            </a:fld>
            <a:endParaRPr lang="es-ES"/>
          </a:p>
        </p:txBody>
      </p:sp>
    </p:spTree>
    <p:extLst>
      <p:ext uri="{BB962C8B-B14F-4D97-AF65-F5344CB8AC3E}">
        <p14:creationId xmlns:p14="http://schemas.microsoft.com/office/powerpoint/2010/main" val="40901786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Para concluir este módulo, vamos a explicar brevemente en qué consiste un </a:t>
            </a: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préstamo personal</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a:t>
            </a:r>
          </a:p>
          <a:p>
            <a:pPr algn="just">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Un préstamo personal es un instrumento de financiación mediante el cual una entidad crediticia nos presta dinero a cambio de devolvérselo según unas condiciones pactadas (plazo, interés, comisiones, etc.). Cuando se solicita un préstamo, </a:t>
            </a: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no quiere decir que nos lo vayan a conceder</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 ya que implica un análisis por parte del banco de la capacidad de pago. Por este motivo, uno tiene que ser muy honesto con la cantidad que vaya a pedir, en el momento de exponer su situación personal, etc., ya que el banco puede verificar todos nuestros datos (ingresos por nómina, pagos de impuestos, historial crediticio, etc.), pero seguramente el banco no puede saber si uno debe dinero a su propio hermano, a sus padres… </a:t>
            </a:r>
          </a:p>
          <a:p>
            <a:pPr algn="just">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BCDD03FC-441B-A346-85D1-E85FC14612C2}" type="slidenum">
              <a:rPr lang="es-ES" smtClean="0"/>
              <a:t>20</a:t>
            </a:fld>
            <a:endParaRPr lang="es-ES"/>
          </a:p>
        </p:txBody>
      </p:sp>
    </p:spTree>
    <p:extLst>
      <p:ext uri="{BB962C8B-B14F-4D97-AF65-F5344CB8AC3E}">
        <p14:creationId xmlns:p14="http://schemas.microsoft.com/office/powerpoint/2010/main" val="23927499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Aunque esta actividad parezca similar a las anteriores, es importante que le dediquen unos segundos, puesto que ayuda a los alumnos a reflexionar sobre más aspectos que debemos tener en cuenta antes de elegir un préstamo, aparte de la TAE.</a:t>
            </a:r>
          </a:p>
          <a:p>
            <a:pPr algn="just">
              <a:defRPr/>
            </a:pP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Pregunte a los alumnos </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cuál creen que es el préstamo más ventajoso. </a:t>
            </a: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Como todos los que se presentan tienen la misma TAE, deberán mirar otras características.  </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Es muy probable que le digan que el mejor es el que se debe pagar una cuota de 66,73 euros. </a:t>
            </a:r>
          </a:p>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El objetivo de esta actividad es que vean que a pesar de que la TAE es la misma (en todos los casos es un 12,68 % con pago mensual y no hay comisiones), el otro aspecto a tener en cuenta cuando se pide un préstamo es el </a:t>
            </a: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PLAZO</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 cuanto más largo sea el plazo, la cuota baja, pero ello provoca que el importe a pagar por intereses a lo largo del préstamo suba. En definitiva, cuando se pide un préstamo es necesario buscar la cuota más alta que se pueda asumir porque en caso contrario se paga más en intereses. </a:t>
            </a:r>
          </a:p>
          <a:p>
            <a:pPr>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Simulador cuota préstamo: </a:t>
            </a:r>
            <a:r>
              <a:rPr lang="es-ES" altLang="ca-ES" u="sng" dirty="0">
                <a:latin typeface="Calibri Light" panose="020F0302020204030204" pitchFamily="34" charset="0"/>
                <a:ea typeface="ＭＳ Ｐゴシック" panose="020B0600070205080204" pitchFamily="34" charset="-128"/>
                <a:cs typeface="Arial" panose="020B0604020202020204" pitchFamily="34" charset="0"/>
              </a:rPr>
              <a:t>https://</a:t>
            </a:r>
            <a:r>
              <a:rPr lang="es-ES" altLang="ca-ES" u="sng" dirty="0" err="1">
                <a:latin typeface="Calibri Light" panose="020F0302020204030204" pitchFamily="34" charset="0"/>
                <a:ea typeface="ＭＳ Ｐゴシック" panose="020B0600070205080204" pitchFamily="34" charset="-128"/>
                <a:cs typeface="Arial" panose="020B0604020202020204" pitchFamily="34" charset="0"/>
              </a:rPr>
              <a:t>app.bde.es</a:t>
            </a:r>
            <a:r>
              <a:rPr lang="es-ES" altLang="ca-ES" u="sng" dirty="0">
                <a:latin typeface="Calibri Light" panose="020F0302020204030204" pitchFamily="34" charset="0"/>
                <a:ea typeface="ＭＳ Ｐゴシック" panose="020B0600070205080204" pitchFamily="34" charset="-128"/>
                <a:cs typeface="Arial" panose="020B0604020202020204" pitchFamily="34" charset="0"/>
              </a:rPr>
              <a:t>/</a:t>
            </a:r>
            <a:r>
              <a:rPr lang="es-ES" altLang="ca-ES" u="sng" dirty="0" err="1">
                <a:latin typeface="Calibri Light" panose="020F0302020204030204" pitchFamily="34" charset="0"/>
                <a:ea typeface="ＭＳ Ｐゴシック" panose="020B0600070205080204" pitchFamily="34" charset="-128"/>
                <a:cs typeface="Arial" panose="020B0604020202020204" pitchFamily="34" charset="0"/>
              </a:rPr>
              <a:t>asb_www</a:t>
            </a:r>
            <a:r>
              <a:rPr lang="es-ES" altLang="ca-ES" u="sng" dirty="0">
                <a:latin typeface="Calibri Light" panose="020F0302020204030204" pitchFamily="34" charset="0"/>
                <a:ea typeface="ＭＳ Ｐゴシック" panose="020B0600070205080204" pitchFamily="34" charset="-128"/>
                <a:cs typeface="Arial" panose="020B0604020202020204" pitchFamily="34" charset="0"/>
              </a:rPr>
              <a:t>/</a:t>
            </a:r>
            <a:r>
              <a:rPr lang="es-ES" altLang="ca-ES" u="sng" dirty="0" err="1">
                <a:latin typeface="Calibri Light" panose="020F0302020204030204" pitchFamily="34" charset="0"/>
                <a:ea typeface="ＭＳ Ｐゴシック" panose="020B0600070205080204" pitchFamily="34" charset="-128"/>
                <a:cs typeface="Arial" panose="020B0604020202020204" pitchFamily="34" charset="0"/>
              </a:rPr>
              <a:t>cuota.html</a:t>
            </a:r>
            <a:r>
              <a:rPr lang="es-ES" altLang="ca-ES" u="sng" dirty="0">
                <a:latin typeface="Calibri Light" panose="020F0302020204030204" pitchFamily="34" charset="0"/>
                <a:ea typeface="ＭＳ Ｐゴシック" panose="020B0600070205080204" pitchFamily="34" charset="-128"/>
                <a:cs typeface="Arial" panose="020B0604020202020204" pitchFamily="34" charset="0"/>
              </a:rPr>
              <a:t>#/</a:t>
            </a:r>
            <a:r>
              <a:rPr lang="es-ES" altLang="ca-ES" u="sng" dirty="0" err="1">
                <a:latin typeface="Calibri Light" panose="020F0302020204030204" pitchFamily="34" charset="0"/>
                <a:ea typeface="ＭＳ Ｐゴシック" panose="020B0600070205080204" pitchFamily="34" charset="-128"/>
                <a:cs typeface="Arial" panose="020B0604020202020204" pitchFamily="34" charset="0"/>
              </a:rPr>
              <a:t>principalCuota</a:t>
            </a:r>
            <a:endParaRPr lang="es-ES" altLang="ca-ES" u="sng" dirty="0">
              <a:latin typeface="Calibri Light" panose="020F0302020204030204" pitchFamily="34" charset="0"/>
              <a:ea typeface="ＭＳ Ｐゴシック" panose="020B0600070205080204" pitchFamily="34" charset="-128"/>
              <a:cs typeface="Arial" panose="020B0604020202020204" pitchFamily="34" charset="0"/>
            </a:endParaRPr>
          </a:p>
          <a:p>
            <a:pPr>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BCDD03FC-441B-A346-85D1-E85FC14612C2}" type="slidenum">
              <a:rPr lang="es-ES" smtClean="0"/>
              <a:t>21</a:t>
            </a:fld>
            <a:endParaRPr lang="es-ES"/>
          </a:p>
        </p:txBody>
      </p:sp>
    </p:spTree>
    <p:extLst>
      <p:ext uri="{BB962C8B-B14F-4D97-AF65-F5344CB8AC3E}">
        <p14:creationId xmlns:p14="http://schemas.microsoft.com/office/powerpoint/2010/main" val="20908371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Este es el último apartado del taller </a:t>
            </a:r>
            <a:r>
              <a:rPr lang="es-ES" altLang="ca-ES" i="1" dirty="0">
                <a:latin typeface="Calibri Light" panose="020F0302020204030204" pitchFamily="34" charset="0"/>
                <a:ea typeface="ＭＳ Ｐゴシック" panose="020B0600070205080204" pitchFamily="34" charset="-128"/>
                <a:cs typeface="Arial" panose="020B0604020202020204" pitchFamily="34" charset="0"/>
              </a:rPr>
              <a:t>¿Endeudarse? ¡Con sensatez! y </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vamos a reflexionar sobre la última pregunta que debemos realizarnos antes de solicitar cualquier tipo de financiación:</a:t>
            </a:r>
          </a:p>
          <a:p>
            <a:pPr algn="just">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1. ¿Lo necesito?</a:t>
            </a:r>
          </a:p>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2. ¿Cuánto me cuesta?</a:t>
            </a:r>
          </a:p>
          <a:p>
            <a:pPr algn="just">
              <a:defRPr/>
            </a:pP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3. ¿Lo puedo pagar?</a:t>
            </a:r>
            <a:endParaRPr lang="ca-ES" altLang="ca-ES" b="1" dirty="0">
              <a:latin typeface="Calibri Light" panose="020F0302020204030204" pitchFamily="34" charset="0"/>
              <a:ea typeface="ＭＳ Ｐゴシック" panose="020B0600070205080204" pitchFamily="34" charset="-128"/>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BCDD03FC-441B-A346-85D1-E85FC14612C2}" type="slidenum">
              <a:rPr lang="es-ES" smtClean="0"/>
              <a:t>22</a:t>
            </a:fld>
            <a:endParaRPr lang="es-ES"/>
          </a:p>
        </p:txBody>
      </p:sp>
    </p:spTree>
    <p:extLst>
      <p:ext uri="{BB962C8B-B14F-4D97-AF65-F5344CB8AC3E}">
        <p14:creationId xmlns:p14="http://schemas.microsoft.com/office/powerpoint/2010/main" val="32363706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Una pregunta importante cuando se pide un préstamo es </a:t>
            </a: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saber si se podrá pagar</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 Normalmente, en el momento de pedir un préstamo todo se ve de «color de rosa» y «el sol brilla», por eso uno piensa que no tendrá problemas para pagarlo. Sin tener que ser pesimista, hay que tener claro que la situación puede cambiar y que en el futuro se pueden tener problemas que no estaban previstos (una enfermedad, perder el trabajo, querer o tener que ayudar a un familiar, etc.). Por eso es importante que el préstamo no esté al límite de nuestras posibilidades, hay que tener un «margen de maniobra».</a:t>
            </a:r>
          </a:p>
          <a:p>
            <a:pPr>
              <a:defRPr/>
            </a:pPr>
            <a:endParaRPr lang="es-ES" altLang="ca-ES" dirty="0">
              <a:latin typeface="Calibri Light" panose="020F0302020204030204" pitchFamily="34" charset="0"/>
              <a:ea typeface="ＭＳ Ｐゴシック" panose="020B0600070205080204" pitchFamily="34" charset="-128"/>
            </a:endParaRPr>
          </a:p>
          <a:p>
            <a:endParaRPr lang="es-ES" dirty="0"/>
          </a:p>
        </p:txBody>
      </p:sp>
      <p:sp>
        <p:nvSpPr>
          <p:cNvPr id="4" name="Marcador de número de diapositiva 3"/>
          <p:cNvSpPr>
            <a:spLocks noGrp="1"/>
          </p:cNvSpPr>
          <p:nvPr>
            <p:ph type="sldNum" sz="quarter" idx="5"/>
          </p:nvPr>
        </p:nvSpPr>
        <p:spPr/>
        <p:txBody>
          <a:bodyPr/>
          <a:lstStyle/>
          <a:p>
            <a:fld id="{BCDD03FC-441B-A346-85D1-E85FC14612C2}" type="slidenum">
              <a:rPr lang="es-ES" smtClean="0"/>
              <a:t>23</a:t>
            </a:fld>
            <a:endParaRPr lang="es-ES"/>
          </a:p>
        </p:txBody>
      </p:sp>
    </p:spTree>
    <p:extLst>
      <p:ext uri="{BB962C8B-B14F-4D97-AF65-F5344CB8AC3E}">
        <p14:creationId xmlns:p14="http://schemas.microsoft.com/office/powerpoint/2010/main" val="2116880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ca-ES" dirty="0">
                <a:latin typeface="Calibri Light" panose="020F0302020204030204" pitchFamily="34" charset="0"/>
                <a:cs typeface="Arial" panose="020B0604020202020204" pitchFamily="34" charset="0"/>
              </a:rPr>
              <a:t>Antes de finalizar el taller vamos a realizar un pequeño test con los alumnos para que reflexionen sobre situaciones cotidianas en las que podemos valorarnos a nosotros mismos como “prestatarios”. Si se lo preguntan, puede aclarar el significado de este término: “en el diccionario castellano </a:t>
            </a:r>
            <a:r>
              <a:rPr lang="es-ES" altLang="ca-ES" i="1" dirty="0">
                <a:latin typeface="Calibri Light" panose="020F0302020204030204" pitchFamily="34" charset="0"/>
                <a:cs typeface="Arial" panose="020B0604020202020204" pitchFamily="34" charset="0"/>
              </a:rPr>
              <a:t>prestatario</a:t>
            </a:r>
            <a:r>
              <a:rPr lang="es-ES" altLang="ca-ES" dirty="0">
                <a:latin typeface="Calibri Light" panose="020F0302020204030204" pitchFamily="34" charset="0"/>
                <a:cs typeface="Arial" panose="020B0604020202020204" pitchFamily="34" charset="0"/>
              </a:rPr>
              <a:t> significa que </a:t>
            </a:r>
            <a:r>
              <a:rPr lang="es-ES" altLang="ca-ES" i="1" dirty="0">
                <a:latin typeface="Calibri Light" panose="020F0302020204030204" pitchFamily="34" charset="0"/>
                <a:cs typeface="Arial" panose="020B0604020202020204" pitchFamily="34" charset="0"/>
              </a:rPr>
              <a:t>toma dinero a préstamo</a:t>
            </a:r>
            <a:r>
              <a:rPr lang="es-ES" altLang="ca-ES" dirty="0">
                <a:latin typeface="Calibri Light" panose="020F0302020204030204" pitchFamily="34" charset="0"/>
                <a:cs typeface="Arial" panose="020B0604020202020204" pitchFamily="34" charset="0"/>
              </a:rPr>
              <a:t>. La palabra </a:t>
            </a:r>
            <a:r>
              <a:rPr lang="es-ES" altLang="ca-ES" i="1" dirty="0">
                <a:latin typeface="Calibri Light" panose="020F0302020204030204" pitchFamily="34" charset="0"/>
                <a:cs typeface="Arial" panose="020B0604020202020204" pitchFamily="34" charset="0"/>
              </a:rPr>
              <a:t>prestatario</a:t>
            </a:r>
            <a:r>
              <a:rPr lang="es-ES" altLang="ca-ES" dirty="0">
                <a:latin typeface="Calibri Light" panose="020F0302020204030204" pitchFamily="34" charset="0"/>
                <a:cs typeface="Arial" panose="020B0604020202020204" pitchFamily="34" charset="0"/>
              </a:rPr>
              <a:t> procede del latín </a:t>
            </a:r>
            <a:r>
              <a:rPr lang="es-ES" altLang="ca-ES" b="1" i="1" dirty="0" err="1">
                <a:latin typeface="Calibri Light" panose="020F0302020204030204" pitchFamily="34" charset="0"/>
                <a:cs typeface="Arial" panose="020B0604020202020204" pitchFamily="34" charset="0"/>
              </a:rPr>
              <a:t>praestātus</a:t>
            </a:r>
            <a:r>
              <a:rPr lang="es-ES" altLang="ca-ES" dirty="0">
                <a:latin typeface="Calibri Light" panose="020F0302020204030204" pitchFamily="34" charset="0"/>
                <a:cs typeface="Arial" panose="020B0604020202020204" pitchFamily="34" charset="0"/>
              </a:rPr>
              <a:t>, prestado.”</a:t>
            </a:r>
          </a:p>
          <a:p>
            <a:pPr algn="just">
              <a:defRPr/>
            </a:pPr>
            <a:endParaRPr lang="es-ES" altLang="ca-ES" dirty="0">
              <a:latin typeface="Calibri Light" panose="020F0302020204030204" pitchFamily="34" charset="0"/>
              <a:cs typeface="Arial" panose="020B0604020202020204" pitchFamily="34" charset="0"/>
            </a:endParaRPr>
          </a:p>
          <a:p>
            <a:pPr algn="just">
              <a:defRPr/>
            </a:pPr>
            <a:r>
              <a:rPr lang="es-ES" altLang="ca-ES" dirty="0">
                <a:latin typeface="Calibri Light" panose="020F0302020204030204" pitchFamily="34" charset="0"/>
                <a:cs typeface="Arial" panose="020B0604020202020204" pitchFamily="34" charset="0"/>
              </a:rPr>
              <a:t>El test consta de seis preguntas. Vaya leyendo las preguntas mientras avanza las diapositivas. Todas las respuestas son de </a:t>
            </a:r>
            <a:r>
              <a:rPr lang="es-ES" altLang="ca-ES" b="1" dirty="0">
                <a:latin typeface="Calibri Light" panose="020F0302020204030204" pitchFamily="34" charset="0"/>
                <a:cs typeface="Arial" panose="020B0604020202020204" pitchFamily="34" charset="0"/>
              </a:rPr>
              <a:t>Sí o No</a:t>
            </a:r>
            <a:r>
              <a:rPr lang="es-ES" altLang="ca-ES" dirty="0">
                <a:latin typeface="Calibri Light" panose="020F0302020204030204" pitchFamily="34" charset="0"/>
                <a:cs typeface="Arial" panose="020B0604020202020204" pitchFamily="34" charset="0"/>
              </a:rPr>
              <a:t>. Los alumnos no tienen que responder en voz alta, sólo ir anotando en una hoja de papel el número de la pregunta y su respuesta (Sí o No).</a:t>
            </a:r>
          </a:p>
          <a:p>
            <a:endParaRPr lang="es-ES" dirty="0"/>
          </a:p>
        </p:txBody>
      </p:sp>
      <p:sp>
        <p:nvSpPr>
          <p:cNvPr id="4" name="Marcador de número de diapositiva 3"/>
          <p:cNvSpPr>
            <a:spLocks noGrp="1"/>
          </p:cNvSpPr>
          <p:nvPr>
            <p:ph type="sldNum" sz="quarter" idx="5"/>
          </p:nvPr>
        </p:nvSpPr>
        <p:spPr/>
        <p:txBody>
          <a:bodyPr/>
          <a:lstStyle/>
          <a:p>
            <a:fld id="{BCDD03FC-441B-A346-85D1-E85FC14612C2}" type="slidenum">
              <a:rPr lang="es-ES" smtClean="0"/>
              <a:t>24</a:t>
            </a:fld>
            <a:endParaRPr lang="es-ES" dirty="0"/>
          </a:p>
        </p:txBody>
      </p:sp>
    </p:spTree>
    <p:extLst>
      <p:ext uri="{BB962C8B-B14F-4D97-AF65-F5344CB8AC3E}">
        <p14:creationId xmlns:p14="http://schemas.microsoft.com/office/powerpoint/2010/main" val="35689244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Continúe leyendo sin demorarse. En este ejercicio no es necesario dar explicaciones adicionales, son enunciados sencillos. Para que el juego sea divertido es importante ser ágil. </a:t>
            </a:r>
            <a:endParaRPr lang="ca-ES" altLang="ca-ES" dirty="0">
              <a:latin typeface="Calibri Light" panose="020F0302020204030204" pitchFamily="34" charset="0"/>
              <a:ea typeface="ＭＳ Ｐゴシック" panose="020B0600070205080204" pitchFamily="34" charset="-128"/>
              <a:cs typeface="Arial" panose="020B0604020202020204" pitchFamily="34" charset="0"/>
            </a:endParaRPr>
          </a:p>
          <a:p>
            <a:endParaRPr lang="es-ES" dirty="0"/>
          </a:p>
          <a:p>
            <a:endParaRPr lang="es-ES" dirty="0"/>
          </a:p>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Llegados a la última pregunta, haga la reflexión siguiente a la clase: </a:t>
            </a:r>
          </a:p>
          <a:p>
            <a:pPr algn="just">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“Cuantas más respuestas </a:t>
            </a: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“SÍ” tengan a las preguntas impares </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y más respuestas </a:t>
            </a: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“NO” a las preguntas “pares”, </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más responsables son sus hábitos como “prestatarios” en su día a día. En el caso que el test no haya salido como se esperaba, no deben preocuparse, todavía son jóvenes y están a tiempo de empezar a poner en práctica unos hábitos “prestatarios” más saludables a largo plazo.</a:t>
            </a:r>
            <a:endParaRPr lang="ca-ES" altLang="ca-ES" dirty="0">
              <a:latin typeface="Calibri Light" panose="020F0302020204030204" pitchFamily="34" charset="0"/>
              <a:ea typeface="ＭＳ Ｐゴシック" panose="020B0600070205080204" pitchFamily="34" charset="-128"/>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BCDD03FC-441B-A346-85D1-E85FC14612C2}" type="slidenum">
              <a:rPr lang="es-ES" smtClean="0"/>
              <a:t>25</a:t>
            </a:fld>
            <a:endParaRPr lang="es-ES"/>
          </a:p>
        </p:txBody>
      </p:sp>
    </p:spTree>
    <p:extLst>
      <p:ext uri="{BB962C8B-B14F-4D97-AF65-F5344CB8AC3E}">
        <p14:creationId xmlns:p14="http://schemas.microsoft.com/office/powerpoint/2010/main" val="19197989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es-ES" dirty="0">
                <a:latin typeface="Calibri Light" panose="020F0302020204030204" pitchFamily="34" charset="0"/>
                <a:ea typeface="ＭＳ Ｐゴシック" panose="020B0600070205080204" pitchFamily="34" charset="-128"/>
                <a:cs typeface="Arial" panose="020B0604020202020204" pitchFamily="34" charset="0"/>
              </a:rPr>
              <a:t>Haga un pequeño resumen de los temas hablados en la sesión de hoy destacando los aspectos más importantes del taller.</a:t>
            </a:r>
          </a:p>
          <a:p>
            <a:pPr algn="just">
              <a:defRPr/>
            </a:pPr>
            <a:endParaRPr lang="es-ES" altLang="es-ES"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es-ES" dirty="0">
                <a:latin typeface="Calibri Light" panose="020F0302020204030204" pitchFamily="34" charset="0"/>
                <a:ea typeface="ＭＳ Ｐゴシック" panose="020B0600070205080204" pitchFamily="34" charset="-128"/>
                <a:cs typeface="Arial" panose="020B0604020202020204" pitchFamily="34" charset="0"/>
              </a:rPr>
              <a:t>Si quiere puede volver a la pregunta inicial para que el alumnado reflexione de nuevo y valore si respondería igual o cambiaría su respuesta tras haber adquirido nuevos conocimientos.</a:t>
            </a:r>
          </a:p>
          <a:p>
            <a:endParaRPr lang="es-ES" dirty="0"/>
          </a:p>
        </p:txBody>
      </p:sp>
      <p:sp>
        <p:nvSpPr>
          <p:cNvPr id="4" name="Marcador de número de diapositiva 3"/>
          <p:cNvSpPr>
            <a:spLocks noGrp="1"/>
          </p:cNvSpPr>
          <p:nvPr>
            <p:ph type="sldNum" sz="quarter" idx="5"/>
          </p:nvPr>
        </p:nvSpPr>
        <p:spPr/>
        <p:txBody>
          <a:bodyPr/>
          <a:lstStyle/>
          <a:p>
            <a:fld id="{BCDD03FC-441B-A346-85D1-E85FC14612C2}" type="slidenum">
              <a:rPr lang="es-ES" smtClean="0"/>
              <a:t>26</a:t>
            </a:fld>
            <a:endParaRPr lang="es-ES"/>
          </a:p>
        </p:txBody>
      </p:sp>
    </p:spTree>
    <p:extLst>
      <p:ext uri="{BB962C8B-B14F-4D97-AF65-F5344CB8AC3E}">
        <p14:creationId xmlns:p14="http://schemas.microsoft.com/office/powerpoint/2010/main" val="23669931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altLang="es-ES" dirty="0">
                <a:latin typeface="Calibri Light" panose="020F0302020204030204" pitchFamily="34" charset="0"/>
                <a:ea typeface="ＭＳ Ｐゴシック" panose="020B0600070205080204" pitchFamily="34" charset="-128"/>
                <a:cs typeface="Arial" panose="020B0604020202020204" pitchFamily="34" charset="0"/>
              </a:rPr>
              <a:t>Haga un pequeño resumen de los temas hablados en la sesión de hoy (conceptos y palabras clave). </a:t>
            </a:r>
            <a:r>
              <a:rPr lang="es-ES" altLang="es-ES">
                <a:latin typeface="Calibri Light" panose="020F0302020204030204" pitchFamily="34" charset="0"/>
                <a:ea typeface="ＭＳ Ｐゴシック" panose="020B0600070205080204" pitchFamily="34" charset="-128"/>
                <a:cs typeface="Arial" panose="020B0604020202020204" pitchFamily="34" charset="0"/>
              </a:rPr>
              <a:t>Aproveche la ocasión para dar las gracias por la atención de los alumnos.</a:t>
            </a:r>
          </a:p>
          <a:p>
            <a:endParaRPr lang="es-ES"/>
          </a:p>
        </p:txBody>
      </p:sp>
      <p:sp>
        <p:nvSpPr>
          <p:cNvPr id="4" name="Marcador de número de diapositiva 3"/>
          <p:cNvSpPr>
            <a:spLocks noGrp="1"/>
          </p:cNvSpPr>
          <p:nvPr>
            <p:ph type="sldNum" sz="quarter" idx="5"/>
          </p:nvPr>
        </p:nvSpPr>
        <p:spPr/>
        <p:txBody>
          <a:bodyPr/>
          <a:lstStyle/>
          <a:p>
            <a:fld id="{BCDD03FC-441B-A346-85D1-E85FC14612C2}" type="slidenum">
              <a:rPr lang="es-ES" smtClean="0"/>
              <a:t>27</a:t>
            </a:fld>
            <a:endParaRPr lang="es-ES"/>
          </a:p>
        </p:txBody>
      </p:sp>
    </p:spTree>
    <p:extLst>
      <p:ext uri="{BB962C8B-B14F-4D97-AF65-F5344CB8AC3E}">
        <p14:creationId xmlns:p14="http://schemas.microsoft.com/office/powerpoint/2010/main" val="25986127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defTabSz="438150"/>
            <a:r>
              <a:rPr lang="es-ES" altLang="es-ES" dirty="0">
                <a:latin typeface="Calibri Light" panose="020F0302020204030204" pitchFamily="34" charset="0"/>
                <a:cs typeface="Arial" panose="020B0604020202020204" pitchFamily="34" charset="0"/>
              </a:rPr>
              <a:t>Recuerde a los alumnos que hay un </a:t>
            </a:r>
            <a:r>
              <a:rPr lang="es-ES" altLang="es-ES" b="1" dirty="0">
                <a:latin typeface="Calibri Light" panose="020F0302020204030204" pitchFamily="34" charset="0"/>
                <a:cs typeface="Arial" panose="020B0604020202020204" pitchFamily="34" charset="0"/>
              </a:rPr>
              <a:t>concurso de Infografías</a:t>
            </a:r>
            <a:r>
              <a:rPr lang="es-ES" altLang="es-ES" dirty="0">
                <a:latin typeface="Calibri Light" panose="020F0302020204030204" pitchFamily="34" charset="0"/>
                <a:cs typeface="Arial" panose="020B0604020202020204" pitchFamily="34" charset="0"/>
              </a:rPr>
              <a:t>. El centro debe apuntarse en la web de </a:t>
            </a:r>
            <a:r>
              <a:rPr lang="es-ES" altLang="es-ES" dirty="0" err="1">
                <a:latin typeface="Calibri Light" panose="020F0302020204030204" pitchFamily="34" charset="0"/>
                <a:cs typeface="Arial" panose="020B0604020202020204" pitchFamily="34" charset="0"/>
              </a:rPr>
              <a:t>FxJ</a:t>
            </a:r>
            <a:r>
              <a:rPr lang="es-ES" altLang="es-ES" dirty="0">
                <a:latin typeface="Calibri Light" panose="020F0302020204030204" pitchFamily="34" charset="0"/>
                <a:cs typeface="Arial" panose="020B0604020202020204" pitchFamily="34" charset="0"/>
              </a:rPr>
              <a:t>, su tutor ha recibido emails con la información y el link para poder hacerlo, en caso de no haberlo recibido lo hará en breve.</a:t>
            </a:r>
          </a:p>
          <a:p>
            <a:pPr algn="just" defTabSz="438150"/>
            <a:r>
              <a:rPr lang="es-ES" altLang="es-ES" dirty="0">
                <a:latin typeface="Calibri Light" panose="020F0302020204030204" pitchFamily="34" charset="0"/>
                <a:cs typeface="Arial" panose="020B0604020202020204" pitchFamily="34" charset="0"/>
              </a:rPr>
              <a:t>Los alumnos (individualmente o en parejas) deben crear una Infografía sobre algún concepto visto en los talleres. Cada centro puede enviar una Infografía. Hay premios para los alumnos ganadores.</a:t>
            </a:r>
          </a:p>
          <a:p>
            <a:pPr defTabSz="438150"/>
            <a:endParaRPr lang="es-ES" altLang="es-ES" dirty="0"/>
          </a:p>
          <a:p>
            <a:endParaRPr lang="es-ES" dirty="0"/>
          </a:p>
        </p:txBody>
      </p:sp>
      <p:sp>
        <p:nvSpPr>
          <p:cNvPr id="4" name="Marcador de número de diapositiva 3"/>
          <p:cNvSpPr>
            <a:spLocks noGrp="1"/>
          </p:cNvSpPr>
          <p:nvPr>
            <p:ph type="sldNum" sz="quarter" idx="5"/>
          </p:nvPr>
        </p:nvSpPr>
        <p:spPr/>
        <p:txBody>
          <a:bodyPr/>
          <a:lstStyle/>
          <a:p>
            <a:fld id="{BCDD03FC-441B-A346-85D1-E85FC14612C2}" type="slidenum">
              <a:rPr lang="es-ES" smtClean="0"/>
              <a:t>28</a:t>
            </a:fld>
            <a:endParaRPr lang="es-ES"/>
          </a:p>
        </p:txBody>
      </p:sp>
    </p:spTree>
    <p:extLst>
      <p:ext uri="{BB962C8B-B14F-4D97-AF65-F5344CB8AC3E}">
        <p14:creationId xmlns:p14="http://schemas.microsoft.com/office/powerpoint/2010/main" val="2084974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es-ES" dirty="0">
                <a:latin typeface="Calibri Light" panose="020F0302020204030204" pitchFamily="34" charset="0"/>
                <a:ea typeface="ＭＳ Ｐゴシック" panose="020B0600070205080204" pitchFamily="34" charset="-128"/>
              </a:rPr>
              <a:t>Es importante destacar que no hay una opción correcta y otras incorrectas. Evidentemente hay opciones que son mucho más adecuadas y razonables, pero la intención es que se genere un debate previo a la impartición del taller para que el alumnado reflexione.</a:t>
            </a:r>
          </a:p>
          <a:p>
            <a:pPr algn="just">
              <a:defRPr/>
            </a:pPr>
            <a:endParaRPr lang="es-ES" altLang="es-ES" dirty="0">
              <a:latin typeface="Calibri Light" panose="020F0302020204030204" pitchFamily="34" charset="0"/>
              <a:ea typeface="ＭＳ Ｐゴシック" panose="020B0600070205080204" pitchFamily="34" charset="-128"/>
            </a:endParaRPr>
          </a:p>
          <a:p>
            <a:pPr algn="just">
              <a:defRPr/>
            </a:pPr>
            <a:r>
              <a:rPr lang="es-ES" altLang="es-ES" dirty="0">
                <a:latin typeface="Calibri Light" panose="020F0302020204030204" pitchFamily="34" charset="0"/>
                <a:ea typeface="ＭＳ Ｐゴシック" panose="020B0600070205080204" pitchFamily="34" charset="-128"/>
              </a:rPr>
              <a:t>Una vez finalizado el taller, se puede volver al DESAFÍO inicial y preguntar si cambiarían la respuesta después de lo aprendido en la sesión.</a:t>
            </a:r>
          </a:p>
          <a:p>
            <a:pPr algn="just">
              <a:defRPr/>
            </a:pPr>
            <a:endParaRPr lang="es-ES" altLang="es-ES" dirty="0">
              <a:latin typeface="Calibri Light" panose="020F0302020204030204" pitchFamily="34" charset="0"/>
              <a:ea typeface="ＭＳ Ｐゴシック" panose="020B0600070205080204" pitchFamily="34" charset="-128"/>
            </a:endParaRPr>
          </a:p>
          <a:p>
            <a:endParaRPr lang="es-ES" dirty="0"/>
          </a:p>
        </p:txBody>
      </p:sp>
      <p:sp>
        <p:nvSpPr>
          <p:cNvPr id="4" name="Marcador de número de diapositiva 3"/>
          <p:cNvSpPr>
            <a:spLocks noGrp="1"/>
          </p:cNvSpPr>
          <p:nvPr>
            <p:ph type="sldNum" sz="quarter" idx="5"/>
          </p:nvPr>
        </p:nvSpPr>
        <p:spPr/>
        <p:txBody>
          <a:bodyPr/>
          <a:lstStyle/>
          <a:p>
            <a:fld id="{BCDD03FC-441B-A346-85D1-E85FC14612C2}" type="slidenum">
              <a:rPr lang="es-ES" smtClean="0"/>
              <a:t>3</a:t>
            </a:fld>
            <a:endParaRPr lang="es-ES"/>
          </a:p>
        </p:txBody>
      </p:sp>
    </p:spTree>
    <p:extLst>
      <p:ext uri="{BB962C8B-B14F-4D97-AF65-F5344CB8AC3E}">
        <p14:creationId xmlns:p14="http://schemas.microsoft.com/office/powerpoint/2010/main" val="2883871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dirty="0">
                <a:latin typeface="Calibri Light" panose="020F0302020204030204" pitchFamily="34" charset="0"/>
                <a:ea typeface="ＭＳ Ｐゴシック" panose="020B0600070205080204" pitchFamily="34" charset="-128"/>
                <a:cs typeface="Arial" pitchFamily="34" charset="0"/>
              </a:rPr>
              <a:t>En esta diapositiva se explica lo que se aprenderá y por qué este tema es tan importante para ellos. Haga un repaso breve de los puntos clave de la diapositiva. </a:t>
            </a:r>
          </a:p>
          <a:p>
            <a:pPr algn="just">
              <a:defRPr/>
            </a:pPr>
            <a:endParaRPr lang="es-ES" dirty="0">
              <a:latin typeface="Calibri Light" panose="020F0302020204030204" pitchFamily="34" charset="0"/>
              <a:ea typeface="ＭＳ Ｐゴシック" panose="020B0600070205080204" pitchFamily="34" charset="-128"/>
              <a:cs typeface="Arial" pitchFamily="34" charset="0"/>
            </a:endParaRPr>
          </a:p>
          <a:p>
            <a:pPr algn="just">
              <a:defRPr/>
            </a:pPr>
            <a:r>
              <a:rPr lang="es-ES" b="1" dirty="0">
                <a:latin typeface="Calibri Light" panose="020F0302020204030204" pitchFamily="34" charset="0"/>
                <a:ea typeface="ＭＳ Ｐゴシック" panose="020B0600070205080204" pitchFamily="34" charset="-128"/>
                <a:cs typeface="Arial" pitchFamily="34" charset="0"/>
              </a:rPr>
              <a:t>Objetivos de aprendizaje: </a:t>
            </a:r>
          </a:p>
          <a:p>
            <a:pPr algn="just">
              <a:defRPr/>
            </a:pPr>
            <a:endParaRPr lang="es-ES" dirty="0">
              <a:latin typeface="Calibri Light" panose="020F0302020204030204" pitchFamily="34" charset="0"/>
              <a:ea typeface="ＭＳ Ｐゴシック" panose="020B0600070205080204" pitchFamily="34" charset="-128"/>
              <a:cs typeface="Arial" pitchFamily="34" charset="0"/>
            </a:endParaRPr>
          </a:p>
          <a:p>
            <a:pPr marL="176713" indent="-176713" algn="just">
              <a:buFont typeface="Wingdings" pitchFamily="2" charset="2"/>
              <a:buChar char="§"/>
              <a:defRPr/>
            </a:pPr>
            <a:r>
              <a:rPr lang="es-ES" dirty="0">
                <a:latin typeface="Calibri Light" panose="020F0302020204030204" pitchFamily="34" charset="0"/>
                <a:ea typeface="ＭＳ Ｐゴシック" panose="020B0600070205080204" pitchFamily="34" charset="-128"/>
                <a:cs typeface="Arial" pitchFamily="34" charset="0"/>
              </a:rPr>
              <a:t>Aprender a hacerse las preguntas clave ante un préstamo: ¿Lo necesito? ¿Cuánto me cuesta? ¿Lo puedo pagar? </a:t>
            </a:r>
          </a:p>
          <a:p>
            <a:pPr marL="176713" indent="-176713" algn="just">
              <a:buFont typeface="Wingdings" pitchFamily="2" charset="2"/>
              <a:buChar char="§"/>
              <a:defRPr/>
            </a:pPr>
            <a:r>
              <a:rPr lang="es-ES" dirty="0">
                <a:latin typeface="Calibri Light" panose="020F0302020204030204" pitchFamily="34" charset="0"/>
                <a:ea typeface="ＭＳ Ｐゴシック" panose="020B0600070205080204" pitchFamily="34" charset="-128"/>
                <a:cs typeface="Arial" pitchFamily="34" charset="0"/>
              </a:rPr>
              <a:t>Diferenciar entre préstamo «razonable» y préstamo «no razonable». </a:t>
            </a:r>
          </a:p>
          <a:p>
            <a:pPr marL="176713" indent="-176713" algn="just">
              <a:buFont typeface="Wingdings" pitchFamily="2" charset="2"/>
              <a:buChar char="§"/>
              <a:defRPr/>
            </a:pPr>
            <a:r>
              <a:rPr lang="es-ES" dirty="0">
                <a:latin typeface="Calibri Light" panose="020F0302020204030204" pitchFamily="34" charset="0"/>
                <a:ea typeface="ＭＳ Ｐゴシック" panose="020B0600070205080204" pitchFamily="34" charset="-128"/>
                <a:cs typeface="Arial" pitchFamily="34" charset="0"/>
              </a:rPr>
              <a:t>Comprender la utilidad de la TAE. </a:t>
            </a:r>
          </a:p>
          <a:p>
            <a:pPr marL="176713" indent="-176713" algn="just">
              <a:buFont typeface="Wingdings" pitchFamily="2" charset="2"/>
              <a:buChar char="§"/>
              <a:defRPr/>
            </a:pPr>
            <a:r>
              <a:rPr lang="es-ES" dirty="0">
                <a:latin typeface="Calibri Light" panose="020F0302020204030204" pitchFamily="34" charset="0"/>
                <a:ea typeface="ＭＳ Ｐゴシック" panose="020B0600070205080204" pitchFamily="34" charset="-128"/>
                <a:cs typeface="Arial" pitchFamily="34" charset="0"/>
              </a:rPr>
              <a:t>Adquirir nociones para facilitar la elección de un producto de crédito. </a:t>
            </a:r>
          </a:p>
          <a:p>
            <a:pPr marL="176713" indent="-176713" algn="just">
              <a:buFont typeface="Wingdings" pitchFamily="2" charset="2"/>
              <a:buChar char="§"/>
              <a:defRPr/>
            </a:pPr>
            <a:r>
              <a:rPr lang="es-ES" dirty="0">
                <a:latin typeface="Calibri Light" panose="020F0302020204030204" pitchFamily="34" charset="0"/>
                <a:ea typeface="ＭＳ Ｐゴシック" panose="020B0600070205080204" pitchFamily="34" charset="-128"/>
                <a:cs typeface="Arial" pitchFamily="34" charset="0"/>
              </a:rPr>
              <a:t>Conocer diferentes productos de crédito: tarjetas de crédito, préstamos personales, etc. </a:t>
            </a:r>
          </a:p>
          <a:p>
            <a:pPr>
              <a:defRPr/>
            </a:pPr>
            <a:endParaRPr lang="es-ES" altLang="ca-ES" dirty="0">
              <a:latin typeface="Calibri Light" panose="020F0302020204030204" pitchFamily="34" charset="0"/>
              <a:ea typeface="ＭＳ Ｐゴシック" panose="020B0600070205080204" pitchFamily="34" charset="-128"/>
            </a:endParaRPr>
          </a:p>
          <a:p>
            <a:endParaRPr lang="es-ES" dirty="0"/>
          </a:p>
        </p:txBody>
      </p:sp>
      <p:sp>
        <p:nvSpPr>
          <p:cNvPr id="4" name="Marcador de número de diapositiva 3"/>
          <p:cNvSpPr>
            <a:spLocks noGrp="1"/>
          </p:cNvSpPr>
          <p:nvPr>
            <p:ph type="sldNum" sz="quarter" idx="5"/>
          </p:nvPr>
        </p:nvSpPr>
        <p:spPr/>
        <p:txBody>
          <a:bodyPr/>
          <a:lstStyle/>
          <a:p>
            <a:fld id="{BCDD03FC-441B-A346-85D1-E85FC14612C2}" type="slidenum">
              <a:rPr lang="es-ES" smtClean="0"/>
              <a:t>4</a:t>
            </a:fld>
            <a:endParaRPr lang="es-ES"/>
          </a:p>
        </p:txBody>
      </p:sp>
    </p:spTree>
    <p:extLst>
      <p:ext uri="{BB962C8B-B14F-4D97-AF65-F5344CB8AC3E}">
        <p14:creationId xmlns:p14="http://schemas.microsoft.com/office/powerpoint/2010/main" val="42621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685800" y="4400550"/>
            <a:ext cx="5486400" cy="4526474"/>
          </a:xfrm>
        </p:spPr>
        <p:txBody>
          <a:bodyPr/>
          <a:lstStyle/>
          <a:p>
            <a:pPr algn="just">
              <a:defRPr/>
            </a:pP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Pregunte a los alumnos: ¿Para qué cosas se piden los préstamos?</a:t>
            </a:r>
          </a:p>
          <a:p>
            <a:pPr algn="just">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Hay que tener en cuenta que un préstamo puede ser cualquier forma de financiación. Desde la hipoteca a 30 años hasta el pago diferido de una cena, pasando por el préstamo personal para un coche o para los estudios o el pago a plazos de un aparato de televisión. La idea de esta diapositiva es que los alumnos entiendan que no todos los créditos implican los mismos tipos de formalidades, por ejemplo, el estudio por parte de la entidad o el hecho de ir al notario. Hay formas muy habituales y «simples» de endeudarse y eso hay que tenerlo en cuenta. A veces nos estamos endeudando sin ser conscientes de ello, con los peligros que esto supone.</a:t>
            </a:r>
          </a:p>
          <a:p>
            <a:pPr algn="just">
              <a:defRPr/>
            </a:pPr>
            <a:endParaRPr lang="es-ES" altLang="ca-ES" b="1"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La primera reflexión que debe hacer con los alumnos es si </a:t>
            </a:r>
            <a:r>
              <a:rPr lang="es-ES" altLang="ca-ES" b="1" u="sng" dirty="0">
                <a:latin typeface="Calibri Light" panose="020F0302020204030204" pitchFamily="34" charset="0"/>
                <a:ea typeface="ＭＳ Ｐゴシック" panose="020B0600070205080204" pitchFamily="34" charset="-128"/>
                <a:cs typeface="Arial" panose="020B0604020202020204" pitchFamily="34" charset="0"/>
              </a:rPr>
              <a:t>es necesario </a:t>
            </a: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pedir un préstamo.</a:t>
            </a:r>
          </a:p>
          <a:p>
            <a:pPr algn="just">
              <a:defRPr/>
            </a:pPr>
            <a:endParaRPr lang="es-ES" altLang="ca-ES" b="1"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endParaRPr lang="es-ES" altLang="ca-ES" b="1"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Alerta ODS:</a:t>
            </a:r>
          </a:p>
          <a:p>
            <a:pPr algn="just">
              <a:defRPr/>
            </a:pPr>
            <a:endParaRPr lang="es-ES" altLang="ca-ES" b="1" dirty="0">
              <a:latin typeface="Calibri Light" panose="020F0302020204030204" pitchFamily="34" charset="0"/>
              <a:ea typeface="ＭＳ Ｐゴシック" panose="020B0600070205080204" pitchFamily="34" charset="-128"/>
              <a:cs typeface="Arial" panose="020B0604020202020204" pitchFamily="34" charset="0"/>
            </a:endParaRPr>
          </a:p>
          <a:p>
            <a:pPr marL="182971" indent="-182971" algn="just">
              <a:buFont typeface="Arial" panose="020B0604020202020204" pitchFamily="34" charset="0"/>
              <a:buChar char="•"/>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Cuando tenemos que comprar o consumir productos/servicios es recomendable actuar de manera reflexiva y optar siempre por una opción sostenible (cuando sea posible). Así como tomar decisiones informadas a la hora comprar.</a:t>
            </a:r>
          </a:p>
          <a:p>
            <a:pPr marL="182971" indent="-182971" algn="just">
              <a:buFont typeface="Arial" panose="020B0604020202020204" pitchFamily="34" charset="0"/>
              <a:buChar char="•"/>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Un estilo de vida más sostenible nos permitirá </a:t>
            </a:r>
            <a:r>
              <a:rPr lang="es-ES" dirty="0">
                <a:latin typeface="Calibri Light" panose="020F0302020204030204" pitchFamily="34" charset="0"/>
                <a:ea typeface="ＭＳ Ｐゴシック" panose="020B0600070205080204" pitchFamily="34" charset="-128"/>
                <a:cs typeface="Arial" panose="020B0604020202020204" pitchFamily="34" charset="0"/>
              </a:rPr>
              <a:t>comprender cómo nuestras elecciones impactan en el mundo que nos rodea. </a:t>
            </a:r>
            <a:r>
              <a:rPr lang="es-ES" dirty="0">
                <a:solidFill>
                  <a:srgbClr val="1E1E1E"/>
                </a:solidFill>
                <a:latin typeface="Roboto" panose="02000000000000000000" pitchFamily="2" charset="0"/>
                <a:ea typeface="ＭＳ Ｐゴシック" panose="020B0600070205080204" pitchFamily="34" charset="-128"/>
              </a:rPr>
              <a:t>Nuestro futuro depende de nuestro comportamiento y de cómo elegimos vivir, trabajar y consumir.</a:t>
            </a:r>
            <a:endParaRPr lang="es-ES" altLang="ca-ES" b="1"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 </a:t>
            </a:r>
          </a:p>
          <a:p>
            <a:pPr>
              <a:defRPr/>
            </a:pPr>
            <a:endParaRPr lang="es-ES" altLang="ca-ES" sz="1900" dirty="0">
              <a:latin typeface="Calibri Light" panose="020F0302020204030204" pitchFamily="34" charset="0"/>
              <a:ea typeface="ＭＳ Ｐゴシック" panose="020B0600070205080204" pitchFamily="34" charset="-128"/>
            </a:endParaRPr>
          </a:p>
          <a:p>
            <a:endParaRPr lang="es-ES" dirty="0"/>
          </a:p>
        </p:txBody>
      </p:sp>
      <p:sp>
        <p:nvSpPr>
          <p:cNvPr id="4" name="Marcador de número de diapositiva 3"/>
          <p:cNvSpPr>
            <a:spLocks noGrp="1"/>
          </p:cNvSpPr>
          <p:nvPr>
            <p:ph type="sldNum" sz="quarter" idx="5"/>
          </p:nvPr>
        </p:nvSpPr>
        <p:spPr/>
        <p:txBody>
          <a:bodyPr/>
          <a:lstStyle/>
          <a:p>
            <a:fld id="{BCDD03FC-441B-A346-85D1-E85FC14612C2}" type="slidenum">
              <a:rPr lang="es-ES" smtClean="0"/>
              <a:t>5</a:t>
            </a:fld>
            <a:endParaRPr lang="es-ES"/>
          </a:p>
        </p:txBody>
      </p:sp>
    </p:spTree>
    <p:extLst>
      <p:ext uri="{BB962C8B-B14F-4D97-AF65-F5344CB8AC3E}">
        <p14:creationId xmlns:p14="http://schemas.microsoft.com/office/powerpoint/2010/main" val="3911571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Explique muy por encima y sin demasiados detalles que existen préstamos que en determinadas situaciones «puede ser razonable solicitarlos» y otros que son más prescindibles e incluso innecesarios. Pida a los alumnos que clasifiquen las opciones de la diapositiva entre préstamo razonable y “no razonable” en función de sus consideraciones personales: </a:t>
            </a:r>
          </a:p>
          <a:p>
            <a:pPr algn="just">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(de izquierda a derecha)</a:t>
            </a:r>
          </a:p>
          <a:p>
            <a:pPr algn="just">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pPr marL="176713" marR="0" lvl="0" indent="-176713"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Hacer un viaje</a:t>
            </a:r>
          </a:p>
          <a:p>
            <a:pPr marL="176713" marR="0" lvl="0" indent="-176713"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Ir de compras</a:t>
            </a:r>
          </a:p>
          <a:p>
            <a:pPr marL="176713" marR="0" lvl="0" indent="-176713"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Comprar una moto</a:t>
            </a:r>
          </a:p>
          <a:p>
            <a:pPr marL="176713" marR="0" lvl="0" indent="-176713"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Comprar un coche</a:t>
            </a:r>
          </a:p>
          <a:p>
            <a:pPr marL="176713" marR="0" lvl="0" indent="-176713"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Salir a cenar fuera</a:t>
            </a:r>
          </a:p>
          <a:p>
            <a:pPr marL="176713" indent="-176713" algn="just">
              <a:buFont typeface="Wingdings" panose="05000000000000000000" pitchFamily="2" charset="2"/>
              <a:buChar char="§"/>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Comprar un piso</a:t>
            </a:r>
          </a:p>
          <a:p>
            <a:pPr algn="just">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Explique que comprar una casa no tiene por qué ser la mejor opción</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 depende de los objetivos vitales y de las necesidades financieras de cada uno. En muchos casos, alquilarla puede ser la opción más conveniente (</a:t>
            </a:r>
            <a:r>
              <a:rPr lang="es-ES" altLang="ca-ES" i="1" dirty="0">
                <a:latin typeface="Calibri Light" panose="020F0302020204030204" pitchFamily="34" charset="0"/>
                <a:ea typeface="ＭＳ Ｐゴシック" panose="020B0600070205080204" pitchFamily="34" charset="-128"/>
                <a:cs typeface="Arial" panose="020B0604020202020204" pitchFamily="34" charset="0"/>
              </a:rPr>
              <a:t>este ejemplo se desarrolla con más detalle en el taller “Finanzas para la Vida”</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a:t>
            </a:r>
          </a:p>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 </a:t>
            </a:r>
          </a:p>
          <a:p>
            <a:pPr algn="just">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BCDD03FC-441B-A346-85D1-E85FC14612C2}" type="slidenum">
              <a:rPr lang="es-ES" smtClean="0"/>
              <a:t>6</a:t>
            </a:fld>
            <a:endParaRPr lang="es-ES"/>
          </a:p>
        </p:txBody>
      </p:sp>
    </p:spTree>
    <p:extLst>
      <p:ext uri="{BB962C8B-B14F-4D97-AF65-F5344CB8AC3E}">
        <p14:creationId xmlns:p14="http://schemas.microsoft.com/office/powerpoint/2010/main" val="1531632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Podemos considerar dos tipos de préstamos, según su finalidad. A uno lo llamaremos </a:t>
            </a: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préstamo «razonable» </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(por ejemplo, para pagar nuestros estudios universitarios en el extranjero) y al otro, </a:t>
            </a: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préstamo «no razonable»</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 (por ejemplo, para ir de compras a un centro comercial).</a:t>
            </a:r>
          </a:p>
          <a:p>
            <a:pPr algn="just">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Utilizamos el concepto razonable/no razonable para transmitir la idea del préstamo necesario/innecesario</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a:t>
            </a:r>
          </a:p>
          <a:p>
            <a:pPr>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BCDD03FC-441B-A346-85D1-E85FC14612C2}" type="slidenum">
              <a:rPr lang="es-ES" smtClean="0"/>
              <a:t>7</a:t>
            </a:fld>
            <a:endParaRPr lang="es-ES"/>
          </a:p>
        </p:txBody>
      </p:sp>
    </p:spTree>
    <p:extLst>
      <p:ext uri="{BB962C8B-B14F-4D97-AF65-F5344CB8AC3E}">
        <p14:creationId xmlns:p14="http://schemas.microsoft.com/office/powerpoint/2010/main" val="2124914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lgn="just">
              <a:buFont typeface="Wingdings" panose="05000000000000000000" pitchFamily="2" charset="2"/>
              <a:buChar char="§"/>
              <a:defRPr/>
            </a:pP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El préstamo «razonable»</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 es aquel que una persona pide para conseguir dinero y poder comprar un producto, poder pagar un servicio que necesita, poder mejorar su situación o para poder trabajar o vivir. Por ejemplo, pedir un préstamo para comprar una casa (hipoteca), un coche necesario para el trabajo o para pagar unos estudios concretos, lo podemos considerar como préstamos razonables. Estos préstamos pueden permitir vivir mejor o progresar laboralmente y pueden ser útiles si se usan adecuadamente; hay que evitarlos en exceso, planificar cómo se van a pagar y solicitar la cantidad que realmente se necesita. </a:t>
            </a:r>
          </a:p>
          <a:p>
            <a:pPr marL="176713" indent="-176713" algn="just">
              <a:buFont typeface="Wingdings" panose="05000000000000000000" pitchFamily="2" charset="2"/>
              <a:buChar char="§"/>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pPr marL="176713" indent="-176713" algn="just">
              <a:buFont typeface="Wingdings" panose="05000000000000000000" pitchFamily="2" charset="2"/>
              <a:buChar char="§"/>
              <a:defRPr/>
            </a:pPr>
            <a:r>
              <a:rPr lang="es-ES" altLang="ca-ES" b="1" dirty="0">
                <a:latin typeface="Calibri Light" panose="020F0302020204030204" pitchFamily="34" charset="0"/>
                <a:ea typeface="ＭＳ Ｐゴシック" panose="020B0600070205080204" pitchFamily="34" charset="-128"/>
                <a:cs typeface="Arial" panose="020B0604020202020204" pitchFamily="34" charset="0"/>
              </a:rPr>
              <a:t>Un préstamo «no razonable»</a:t>
            </a:r>
            <a:r>
              <a:rPr lang="es-ES" altLang="ca-ES" dirty="0">
                <a:latin typeface="Calibri Light" panose="020F0302020204030204" pitchFamily="34" charset="0"/>
                <a:ea typeface="ＭＳ Ｐゴシック" panose="020B0600070205080204" pitchFamily="34" charset="-128"/>
                <a:cs typeface="Arial" panose="020B0604020202020204" pitchFamily="34" charset="0"/>
              </a:rPr>
              <a:t> es aquel que se usa para lograr cosas que no son necesarias o que no impliquen una mejora a nivel personal o profesional, y que tampoco darán rendimientos en un futuro. Un ejemplo de estos préstamos son los que se piden para unas vacaciones o para ir «de compras». </a:t>
            </a:r>
          </a:p>
          <a:p>
            <a:pPr algn="just">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ca-ES" dirty="0">
                <a:latin typeface="Calibri Light" panose="020F0302020204030204" pitchFamily="34" charset="0"/>
                <a:ea typeface="ＭＳ Ｐゴシック" panose="020B0600070205080204" pitchFamily="34" charset="-128"/>
                <a:cs typeface="Arial" panose="020B0604020202020204" pitchFamily="34" charset="0"/>
              </a:rPr>
              <a:t> </a:t>
            </a:r>
          </a:p>
          <a:p>
            <a:pPr algn="just">
              <a:defRPr/>
            </a:pPr>
            <a:endParaRPr lang="es-ES" altLang="ca-ES" dirty="0">
              <a:latin typeface="Calibri Light" panose="020F0302020204030204" pitchFamily="34" charset="0"/>
              <a:ea typeface="ＭＳ Ｐゴシック" panose="020B0600070205080204" pitchFamily="34" charset="-128"/>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BCDD03FC-441B-A346-85D1-E85FC14612C2}" type="slidenum">
              <a:rPr lang="es-ES" smtClean="0"/>
              <a:t>8</a:t>
            </a:fld>
            <a:endParaRPr lang="es-ES"/>
          </a:p>
        </p:txBody>
      </p:sp>
    </p:spTree>
    <p:extLst>
      <p:ext uri="{BB962C8B-B14F-4D97-AF65-F5344CB8AC3E}">
        <p14:creationId xmlns:p14="http://schemas.microsoft.com/office/powerpoint/2010/main" val="1897335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dirty="0">
                <a:latin typeface="Calibri Light" panose="020F0302020204030204" pitchFamily="34" charset="0"/>
                <a:ea typeface="ＭＳ Ｐゴシック" panose="020B0600070205080204" pitchFamily="34" charset="-128"/>
                <a:cs typeface="Arial" panose="020B0604020202020204" pitchFamily="34" charset="0"/>
              </a:rPr>
              <a:t>Con este ejemplo, vamos a introducir a los alumnos el concepto de tarjeta de crédito versus tarjeta de débito. El objetivo es que entiendan que la tarjeta de crédito es un </a:t>
            </a:r>
            <a:r>
              <a:rPr lang="es-ES" b="1" dirty="0">
                <a:latin typeface="Calibri Light" panose="020F0302020204030204" pitchFamily="34" charset="0"/>
                <a:ea typeface="ＭＳ Ｐゴシック" panose="020B0600070205080204" pitchFamily="34" charset="-128"/>
                <a:cs typeface="Arial" panose="020B0604020202020204" pitchFamily="34" charset="0"/>
              </a:rPr>
              <a:t>instrumento de financiación</a:t>
            </a:r>
            <a:r>
              <a:rPr lang="es-ES" dirty="0">
                <a:latin typeface="Calibri Light" panose="020F0302020204030204" pitchFamily="34" charset="0"/>
                <a:ea typeface="ＭＳ Ｐゴシック" panose="020B0600070205080204" pitchFamily="34" charset="-128"/>
                <a:cs typeface="Arial" panose="020B0604020202020204" pitchFamily="34" charset="0"/>
              </a:rPr>
              <a:t> y que existen diferencias importantes en relación con otros medios de pago como es una tarjeta de débito o una tarjeta monedero. </a:t>
            </a:r>
          </a:p>
          <a:p>
            <a:pPr algn="just">
              <a:defRPr/>
            </a:pPr>
            <a:r>
              <a:rPr lang="es-ES" b="1" dirty="0">
                <a:latin typeface="Calibri Light" panose="020F0302020204030204" pitchFamily="34" charset="0"/>
                <a:ea typeface="ＭＳ Ｐゴシック" panose="020B0600070205080204" pitchFamily="34" charset="-128"/>
                <a:cs typeface="Arial" panose="020B0604020202020204" pitchFamily="34" charset="0"/>
              </a:rPr>
              <a:t>Introduzca el caso a los alumnos.</a:t>
            </a:r>
          </a:p>
          <a:p>
            <a:pPr algn="just">
              <a:defRPr/>
            </a:pPr>
            <a:endParaRPr lang="es-ES" b="1"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dirty="0">
                <a:latin typeface="Calibri Light" panose="020F0302020204030204" pitchFamily="34" charset="0"/>
                <a:ea typeface="ＭＳ Ｐゴシック" panose="020B0600070205080204" pitchFamily="34" charset="-128"/>
                <a:cs typeface="Arial" panose="020B0604020202020204" pitchFamily="34" charset="0"/>
              </a:rPr>
              <a:t>“A María le han ofrecido una tarjeta de crédito. Ella ya tiene una tarjeta de débito que utiliza para sacar dinero del cajero automático y pagar alguna que otra compra cuando no lleva efectivo encima. La tarjeta de crédito que le ofrecen tiene una </a:t>
            </a:r>
            <a:r>
              <a:rPr lang="es-ES" b="1" dirty="0">
                <a:latin typeface="Calibri Light" panose="020F0302020204030204" pitchFamily="34" charset="0"/>
                <a:ea typeface="ＭＳ Ｐゴシック" panose="020B0600070205080204" pitchFamily="34" charset="-128"/>
                <a:cs typeface="Arial" panose="020B0604020202020204" pitchFamily="34" charset="0"/>
              </a:rPr>
              <a:t>cuota anual </a:t>
            </a:r>
            <a:r>
              <a:rPr lang="es-ES" dirty="0">
                <a:latin typeface="Calibri Light" panose="020F0302020204030204" pitchFamily="34" charset="0"/>
                <a:ea typeface="ＭＳ Ｐゴシック" panose="020B0600070205080204" pitchFamily="34" charset="-128"/>
                <a:cs typeface="Arial" panose="020B0604020202020204" pitchFamily="34" charset="0"/>
              </a:rPr>
              <a:t>más alta que la tarjeta de débito, pero a cambio dispone de un </a:t>
            </a:r>
            <a:r>
              <a:rPr lang="es-ES" b="1" dirty="0">
                <a:latin typeface="Calibri Light" panose="020F0302020204030204" pitchFamily="34" charset="0"/>
                <a:ea typeface="ＭＳ Ｐゴシック" panose="020B0600070205080204" pitchFamily="34" charset="-128"/>
                <a:cs typeface="Arial" panose="020B0604020202020204" pitchFamily="34" charset="0"/>
              </a:rPr>
              <a:t>crédito de 300€ mensuales</a:t>
            </a:r>
            <a:r>
              <a:rPr lang="es-ES" dirty="0">
                <a:latin typeface="Calibri Light" panose="020F0302020204030204" pitchFamily="34" charset="0"/>
                <a:ea typeface="ＭＳ Ｐゴシック" panose="020B0600070205080204" pitchFamily="34" charset="-128"/>
                <a:cs typeface="Arial" panose="020B0604020202020204" pitchFamily="34" charset="0"/>
              </a:rPr>
              <a:t>. Además, le comentan que en caso de necesitarlo también puede </a:t>
            </a:r>
            <a:r>
              <a:rPr lang="es-ES" b="1" dirty="0">
                <a:latin typeface="Calibri Light" panose="020F0302020204030204" pitchFamily="34" charset="0"/>
                <a:ea typeface="ＭＳ Ｐゴシック" panose="020B0600070205080204" pitchFamily="34" charset="-128"/>
                <a:cs typeface="Arial" panose="020B0604020202020204" pitchFamily="34" charset="0"/>
              </a:rPr>
              <a:t>fraccionar el pago </a:t>
            </a:r>
            <a:r>
              <a:rPr lang="es-ES" dirty="0">
                <a:latin typeface="Calibri Light" panose="020F0302020204030204" pitchFamily="34" charset="0"/>
                <a:ea typeface="ＭＳ Ｐゴシック" panose="020B0600070205080204" pitchFamily="34" charset="-128"/>
                <a:cs typeface="Arial" panose="020B0604020202020204" pitchFamily="34" charset="0"/>
              </a:rPr>
              <a:t>de sus compras por un </a:t>
            </a:r>
            <a:r>
              <a:rPr lang="es-ES" b="1" dirty="0">
                <a:latin typeface="Calibri Light" panose="020F0302020204030204" pitchFamily="34" charset="0"/>
                <a:ea typeface="ＭＳ Ｐゴシック" panose="020B0600070205080204" pitchFamily="34" charset="-128"/>
                <a:cs typeface="Arial" panose="020B0604020202020204" pitchFamily="34" charset="0"/>
              </a:rPr>
              <a:t>tipo de interés del 2% nominal mensual. </a:t>
            </a:r>
            <a:r>
              <a:rPr lang="es-ES" dirty="0">
                <a:latin typeface="Calibri Light" panose="020F0302020204030204" pitchFamily="34" charset="0"/>
                <a:ea typeface="ＭＳ Ｐゴシック" panose="020B0600070205080204" pitchFamily="34" charset="-128"/>
                <a:cs typeface="Arial" panose="020B0604020202020204" pitchFamily="34" charset="0"/>
              </a:rPr>
              <a:t>Un 2% mensual no le parece demasiado caro y piensa que a lo mejor podría financiar el teléfono móvil nuevo que tanto le gusta usando esta tarjeta y pagando una cuota fija cada mes”.</a:t>
            </a:r>
          </a:p>
          <a:p>
            <a:pPr algn="just">
              <a:defRPr/>
            </a:pPr>
            <a:endParaRPr lang="es-ES"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dirty="0">
                <a:latin typeface="Calibri Light" panose="020F0302020204030204" pitchFamily="34" charset="0"/>
                <a:ea typeface="ＭＳ Ｐゴシック" panose="020B0600070205080204" pitchFamily="34" charset="-128"/>
                <a:cs typeface="Arial" panose="020B0604020202020204" pitchFamily="34" charset="0"/>
              </a:rPr>
              <a:t>Aparte de pensar en si </a:t>
            </a:r>
            <a:r>
              <a:rPr lang="es-ES" b="1" dirty="0">
                <a:latin typeface="Calibri Light" panose="020F0302020204030204" pitchFamily="34" charset="0"/>
                <a:ea typeface="ＭＳ Ｐゴシック" panose="020B0600070205080204" pitchFamily="34" charset="-128"/>
                <a:cs typeface="Arial" panose="020B0604020202020204" pitchFamily="34" charset="0"/>
              </a:rPr>
              <a:t>es razonable o no </a:t>
            </a:r>
            <a:r>
              <a:rPr lang="es-ES" dirty="0">
                <a:latin typeface="Calibri Light" panose="020F0302020204030204" pitchFamily="34" charset="0"/>
                <a:ea typeface="ＭＳ Ｐゴシック" panose="020B0600070205080204" pitchFamily="34" charset="-128"/>
                <a:cs typeface="Arial" panose="020B0604020202020204" pitchFamily="34" charset="0"/>
              </a:rPr>
              <a:t>solicitar un préstamo o utilizar el crédito de la tarjeta para comprar un teléfono móvil nuevo, antes de tomar cualquier decisión, María debería conocer bien las diferencias existentes entre cada tipo de tarjeta. </a:t>
            </a:r>
          </a:p>
          <a:p>
            <a:endParaRPr lang="es-ES" dirty="0"/>
          </a:p>
        </p:txBody>
      </p:sp>
      <p:sp>
        <p:nvSpPr>
          <p:cNvPr id="4" name="Marcador de número de diapositiva 3"/>
          <p:cNvSpPr>
            <a:spLocks noGrp="1"/>
          </p:cNvSpPr>
          <p:nvPr>
            <p:ph type="sldNum" sz="quarter" idx="5"/>
          </p:nvPr>
        </p:nvSpPr>
        <p:spPr/>
        <p:txBody>
          <a:bodyPr/>
          <a:lstStyle/>
          <a:p>
            <a:fld id="{BCDD03FC-441B-A346-85D1-E85FC14612C2}" type="slidenum">
              <a:rPr lang="es-ES" smtClean="0"/>
              <a:t>9</a:t>
            </a:fld>
            <a:endParaRPr lang="es-ES"/>
          </a:p>
        </p:txBody>
      </p:sp>
    </p:spTree>
    <p:extLst>
      <p:ext uri="{BB962C8B-B14F-4D97-AF65-F5344CB8AC3E}">
        <p14:creationId xmlns:p14="http://schemas.microsoft.com/office/powerpoint/2010/main" val="2673358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3982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DB56F5E-1A2A-F95D-E4CE-BF9C0F332E0A}"/>
              </a:ext>
            </a:extLst>
          </p:cNvPr>
          <p:cNvPicPr>
            <a:picLocks noChangeAspect="1"/>
          </p:cNvPicPr>
          <p:nvPr userDrawn="1"/>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2850925819"/>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2.xml"/><Relationship Id="rId12" Type="http://schemas.openxmlformats.org/officeDocument/2006/relationships/slide" Target="slide12.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slide" Target="slide14.xml"/><Relationship Id="rId11" Type="http://schemas.openxmlformats.org/officeDocument/2006/relationships/slide" Target="slide9.xml"/><Relationship Id="rId5" Type="http://schemas.openxmlformats.org/officeDocument/2006/relationships/slide" Target="slide4.xml"/><Relationship Id="rId10" Type="http://schemas.openxmlformats.org/officeDocument/2006/relationships/slide" Target="slide6.xml"/><Relationship Id="rId4" Type="http://schemas.openxmlformats.org/officeDocument/2006/relationships/slide" Target="slide2.xml"/><Relationship Id="rId9" Type="http://schemas.openxmlformats.org/officeDocument/2006/relationships/slide" Target="slide5.xml"/></Relationships>
</file>

<file path=ppt/slides/_rels/slide11.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9.xml"/><Relationship Id="rId3" Type="http://schemas.openxmlformats.org/officeDocument/2006/relationships/image" Target="../media/image7.png"/><Relationship Id="rId7" Type="http://schemas.openxmlformats.org/officeDocument/2006/relationships/slide" Target="slide4.xml"/><Relationship Id="rId12" Type="http://schemas.openxmlformats.org/officeDocument/2006/relationships/slide" Target="slide6.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5.xml"/><Relationship Id="rId5" Type="http://schemas.openxmlformats.org/officeDocument/2006/relationships/image" Target="../media/image22.png"/><Relationship Id="rId15" Type="http://schemas.openxmlformats.org/officeDocument/2006/relationships/image" Target="../media/image5.png"/><Relationship Id="rId10" Type="http://schemas.openxmlformats.org/officeDocument/2006/relationships/slide" Target="slide26.xml"/><Relationship Id="rId4" Type="http://schemas.openxmlformats.org/officeDocument/2006/relationships/image" Target="../media/image21.png"/><Relationship Id="rId9" Type="http://schemas.openxmlformats.org/officeDocument/2006/relationships/slide" Target="slide22.xml"/><Relationship Id="rId14" Type="http://schemas.openxmlformats.org/officeDocument/2006/relationships/slide" Target="slide12.xml"/></Relationships>
</file>

<file path=ppt/slides/_rels/slide12.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slide" Target="slide22.xml"/><Relationship Id="rId12" Type="http://schemas.openxmlformats.org/officeDocument/2006/relationships/slide" Target="slide12.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slide" Target="slide14.xml"/><Relationship Id="rId11" Type="http://schemas.openxmlformats.org/officeDocument/2006/relationships/slide" Target="slide9.xml"/><Relationship Id="rId5" Type="http://schemas.openxmlformats.org/officeDocument/2006/relationships/slide" Target="slide4.xml"/><Relationship Id="rId10" Type="http://schemas.openxmlformats.org/officeDocument/2006/relationships/slide" Target="slide6.xml"/><Relationship Id="rId4" Type="http://schemas.openxmlformats.org/officeDocument/2006/relationships/slide" Target="slide2.xml"/><Relationship Id="rId9" Type="http://schemas.openxmlformats.org/officeDocument/2006/relationships/slide" Target="slide5.xml"/></Relationships>
</file>

<file path=ppt/slides/_rels/slide13.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12.xml"/><Relationship Id="rId3" Type="http://schemas.openxmlformats.org/officeDocument/2006/relationships/image" Target="../media/image7.png"/><Relationship Id="rId7" Type="http://schemas.openxmlformats.org/officeDocument/2006/relationships/slide" Target="slide14.xml"/><Relationship Id="rId12" Type="http://schemas.openxmlformats.org/officeDocument/2006/relationships/slide" Target="slide9.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slide" Target="slide6.xml"/><Relationship Id="rId5" Type="http://schemas.openxmlformats.org/officeDocument/2006/relationships/slide" Target="slide2.xml"/><Relationship Id="rId10" Type="http://schemas.openxmlformats.org/officeDocument/2006/relationships/slide" Target="slide5.xml"/><Relationship Id="rId4" Type="http://schemas.openxmlformats.org/officeDocument/2006/relationships/image" Target="../media/image14.png"/><Relationship Id="rId9" Type="http://schemas.openxmlformats.org/officeDocument/2006/relationships/slide" Target="slide26.xml"/><Relationship Id="rId1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 Target="slide22.xml"/><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slide" Target="slide14.xml"/><Relationship Id="rId10" Type="http://schemas.openxmlformats.org/officeDocument/2006/relationships/image" Target="../media/image5.png"/><Relationship Id="rId4" Type="http://schemas.openxmlformats.org/officeDocument/2006/relationships/slide" Target="slide4.xml"/><Relationship Id="rId9" Type="http://schemas.openxmlformats.org/officeDocument/2006/relationships/slide" Target="slide26.xml"/></Relationships>
</file>

<file path=ppt/slides/_rels/slide15.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image" Target="../media/image5.png"/><Relationship Id="rId3" Type="http://schemas.openxmlformats.org/officeDocument/2006/relationships/image" Target="../media/image24.png"/><Relationship Id="rId7" Type="http://schemas.openxmlformats.org/officeDocument/2006/relationships/slide" Target="slide22.xml"/><Relationship Id="rId12" Type="http://schemas.openxmlformats.org/officeDocument/2006/relationships/slide" Target="slide20.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slide" Target="slide14.xml"/><Relationship Id="rId11" Type="http://schemas.openxmlformats.org/officeDocument/2006/relationships/slide" Target="slide17.xml"/><Relationship Id="rId5" Type="http://schemas.openxmlformats.org/officeDocument/2006/relationships/slide" Target="slide4.xml"/><Relationship Id="rId10" Type="http://schemas.openxmlformats.org/officeDocument/2006/relationships/slide" Target="slide16.xml"/><Relationship Id="rId4" Type="http://schemas.openxmlformats.org/officeDocument/2006/relationships/slide" Target="slide2.xml"/><Relationship Id="rId9" Type="http://schemas.openxmlformats.org/officeDocument/2006/relationships/slide" Target="slide15.xml"/></Relationships>
</file>

<file path=ppt/slides/_rels/slide16.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17.xml"/><Relationship Id="rId3" Type="http://schemas.openxmlformats.org/officeDocument/2006/relationships/image" Target="../media/image25.png"/><Relationship Id="rId7" Type="http://schemas.openxmlformats.org/officeDocument/2006/relationships/slide" Target="slide4.xml"/><Relationship Id="rId12" Type="http://schemas.openxmlformats.org/officeDocument/2006/relationships/slide" Target="slide16.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15.xml"/><Relationship Id="rId5" Type="http://schemas.openxmlformats.org/officeDocument/2006/relationships/image" Target="../media/image26.png"/><Relationship Id="rId15" Type="http://schemas.openxmlformats.org/officeDocument/2006/relationships/image" Target="../media/image5.png"/><Relationship Id="rId10" Type="http://schemas.openxmlformats.org/officeDocument/2006/relationships/slide" Target="slide26.xml"/><Relationship Id="rId4" Type="http://schemas.openxmlformats.org/officeDocument/2006/relationships/image" Target="../media/image24.png"/><Relationship Id="rId9" Type="http://schemas.openxmlformats.org/officeDocument/2006/relationships/slide" Target="slide22.xml"/><Relationship Id="rId14" Type="http://schemas.openxmlformats.org/officeDocument/2006/relationships/slide" Target="slide20.xml"/></Relationships>
</file>

<file path=ppt/slides/_rels/slide17.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image" Target="../media/image5.png"/><Relationship Id="rId3" Type="http://schemas.openxmlformats.org/officeDocument/2006/relationships/image" Target="../media/image24.png"/><Relationship Id="rId7" Type="http://schemas.openxmlformats.org/officeDocument/2006/relationships/slide" Target="slide22.xml"/><Relationship Id="rId12" Type="http://schemas.openxmlformats.org/officeDocument/2006/relationships/slide" Target="slide20.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slide" Target="slide14.xml"/><Relationship Id="rId11" Type="http://schemas.openxmlformats.org/officeDocument/2006/relationships/slide" Target="slide17.xml"/><Relationship Id="rId5" Type="http://schemas.openxmlformats.org/officeDocument/2006/relationships/slide" Target="slide4.xml"/><Relationship Id="rId10" Type="http://schemas.openxmlformats.org/officeDocument/2006/relationships/slide" Target="slide16.xml"/><Relationship Id="rId4" Type="http://schemas.openxmlformats.org/officeDocument/2006/relationships/slide" Target="slide2.xml"/><Relationship Id="rId9" Type="http://schemas.openxmlformats.org/officeDocument/2006/relationships/slide" Target="slide15.xml"/></Relationships>
</file>

<file path=ppt/slides/_rels/slide18.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17.xml"/><Relationship Id="rId3" Type="http://schemas.openxmlformats.org/officeDocument/2006/relationships/image" Target="../media/image24.png"/><Relationship Id="rId7" Type="http://schemas.openxmlformats.org/officeDocument/2006/relationships/slide" Target="slide4.xml"/><Relationship Id="rId12" Type="http://schemas.openxmlformats.org/officeDocument/2006/relationships/slide" Target="slide16.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15.xml"/><Relationship Id="rId5" Type="http://schemas.openxmlformats.org/officeDocument/2006/relationships/image" Target="../media/image26.png"/><Relationship Id="rId15" Type="http://schemas.openxmlformats.org/officeDocument/2006/relationships/image" Target="../media/image5.png"/><Relationship Id="rId10" Type="http://schemas.openxmlformats.org/officeDocument/2006/relationships/slide" Target="slide26.xml"/><Relationship Id="rId4" Type="http://schemas.openxmlformats.org/officeDocument/2006/relationships/image" Target="../media/image25.png"/><Relationship Id="rId9" Type="http://schemas.openxmlformats.org/officeDocument/2006/relationships/slide" Target="slide22.xml"/><Relationship Id="rId14" Type="http://schemas.openxmlformats.org/officeDocument/2006/relationships/slide" Target="slide20.xml"/></Relationships>
</file>

<file path=ppt/slides/_rels/slide19.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image" Target="../media/image5.png"/><Relationship Id="rId3" Type="http://schemas.openxmlformats.org/officeDocument/2006/relationships/image" Target="../media/image24.png"/><Relationship Id="rId7" Type="http://schemas.openxmlformats.org/officeDocument/2006/relationships/slide" Target="slide22.xml"/><Relationship Id="rId12" Type="http://schemas.openxmlformats.org/officeDocument/2006/relationships/slide" Target="slide20.xm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slide" Target="slide14.xml"/><Relationship Id="rId11" Type="http://schemas.openxmlformats.org/officeDocument/2006/relationships/slide" Target="slide17.xml"/><Relationship Id="rId5" Type="http://schemas.openxmlformats.org/officeDocument/2006/relationships/slide" Target="slide4.xml"/><Relationship Id="rId10" Type="http://schemas.openxmlformats.org/officeDocument/2006/relationships/slide" Target="slide16.xml"/><Relationship Id="rId4" Type="http://schemas.openxmlformats.org/officeDocument/2006/relationships/slide" Target="slide2.xml"/><Relationship Id="rId9" Type="http://schemas.openxmlformats.org/officeDocument/2006/relationships/slide" Target="slide15.xml"/></Relationships>
</file>

<file path=ppt/slides/_rels/slide2.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image" Target="../media/image3.png"/><Relationship Id="rId7" Type="http://schemas.openxmlformats.org/officeDocument/2006/relationships/slide" Target="slide22.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14.xml"/><Relationship Id="rId5" Type="http://schemas.openxmlformats.org/officeDocument/2006/relationships/slide" Target="slide4.xml"/><Relationship Id="rId10" Type="http://schemas.openxmlformats.org/officeDocument/2006/relationships/image" Target="../media/image5.png"/><Relationship Id="rId4" Type="http://schemas.openxmlformats.org/officeDocument/2006/relationships/slide" Target="slide2.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20.xml"/><Relationship Id="rId3" Type="http://schemas.openxmlformats.org/officeDocument/2006/relationships/image" Target="../media/image27.png"/><Relationship Id="rId7" Type="http://schemas.openxmlformats.org/officeDocument/2006/relationships/slide" Target="slide14.xml"/><Relationship Id="rId12" Type="http://schemas.openxmlformats.org/officeDocument/2006/relationships/slide" Target="slide17.xm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slide" Target="slide16.xml"/><Relationship Id="rId5" Type="http://schemas.openxmlformats.org/officeDocument/2006/relationships/slide" Target="slide2.xml"/><Relationship Id="rId10" Type="http://schemas.openxmlformats.org/officeDocument/2006/relationships/slide" Target="slide15.xml"/><Relationship Id="rId4" Type="http://schemas.openxmlformats.org/officeDocument/2006/relationships/image" Target="../media/image24.png"/><Relationship Id="rId9" Type="http://schemas.openxmlformats.org/officeDocument/2006/relationships/slide" Target="slide26.xml"/><Relationship Id="rId1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image" Target="../media/image5.png"/><Relationship Id="rId3" Type="http://schemas.openxmlformats.org/officeDocument/2006/relationships/image" Target="../media/image24.png"/><Relationship Id="rId7" Type="http://schemas.openxmlformats.org/officeDocument/2006/relationships/slide" Target="slide22.xml"/><Relationship Id="rId12" Type="http://schemas.openxmlformats.org/officeDocument/2006/relationships/slide" Target="slide20.xm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slide" Target="slide14.xml"/><Relationship Id="rId11" Type="http://schemas.openxmlformats.org/officeDocument/2006/relationships/slide" Target="slide17.xml"/><Relationship Id="rId5" Type="http://schemas.openxmlformats.org/officeDocument/2006/relationships/slide" Target="slide4.xml"/><Relationship Id="rId10" Type="http://schemas.openxmlformats.org/officeDocument/2006/relationships/slide" Target="slide16.xml"/><Relationship Id="rId4" Type="http://schemas.openxmlformats.org/officeDocument/2006/relationships/slide" Target="slide2.xml"/><Relationship Id="rId9" Type="http://schemas.openxmlformats.org/officeDocument/2006/relationships/slide" Target="slide15.xml"/></Relationships>
</file>

<file path=ppt/slides/_rels/slide22.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 Target="slide4.xml"/><Relationship Id="rId7" Type="http://schemas.openxmlformats.org/officeDocument/2006/relationships/slide" Target="slide22.xm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5.png"/><Relationship Id="rId4" Type="http://schemas.openxmlformats.org/officeDocument/2006/relationships/slide" Target="slide14.xml"/><Relationship Id="rId9" Type="http://schemas.openxmlformats.org/officeDocument/2006/relationships/slide" Target="slide26.xml"/></Relationships>
</file>

<file path=ppt/slides/_rels/slide23.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image" Target="../media/image5.png"/><Relationship Id="rId3" Type="http://schemas.openxmlformats.org/officeDocument/2006/relationships/image" Target="../media/image29.png"/><Relationship Id="rId7" Type="http://schemas.openxmlformats.org/officeDocument/2006/relationships/slide" Target="slide4.xml"/><Relationship Id="rId12" Type="http://schemas.openxmlformats.org/officeDocument/2006/relationships/slide" Target="slide24.xm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23.xml"/><Relationship Id="rId5" Type="http://schemas.openxmlformats.org/officeDocument/2006/relationships/image" Target="../media/image31.png"/><Relationship Id="rId10" Type="http://schemas.openxmlformats.org/officeDocument/2006/relationships/slide" Target="slide26.xml"/><Relationship Id="rId4" Type="http://schemas.openxmlformats.org/officeDocument/2006/relationships/image" Target="../media/image30.png"/><Relationship Id="rId9" Type="http://schemas.openxmlformats.org/officeDocument/2006/relationships/slide" Target="slide22.xml"/></Relationships>
</file>

<file path=ppt/slides/_rels/slide24.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image" Target="../media/image29.png"/><Relationship Id="rId7" Type="http://schemas.openxmlformats.org/officeDocument/2006/relationships/slide" Target="slide22.xm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slide" Target="slide14.xml"/><Relationship Id="rId11" Type="http://schemas.openxmlformats.org/officeDocument/2006/relationships/image" Target="../media/image5.png"/><Relationship Id="rId5" Type="http://schemas.openxmlformats.org/officeDocument/2006/relationships/slide" Target="slide4.xml"/><Relationship Id="rId10" Type="http://schemas.openxmlformats.org/officeDocument/2006/relationships/slide" Target="slide24.xml"/><Relationship Id="rId4" Type="http://schemas.openxmlformats.org/officeDocument/2006/relationships/slide" Target="slide2.xml"/><Relationship Id="rId9" Type="http://schemas.openxmlformats.org/officeDocument/2006/relationships/slide" Target="slide23.xml"/></Relationships>
</file>

<file path=ppt/slides/_rels/slide25.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image" Target="../media/image29.png"/><Relationship Id="rId7" Type="http://schemas.openxmlformats.org/officeDocument/2006/relationships/slide" Target="slide22.xm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slide" Target="slide14.xml"/><Relationship Id="rId11" Type="http://schemas.openxmlformats.org/officeDocument/2006/relationships/image" Target="../media/image5.png"/><Relationship Id="rId5" Type="http://schemas.openxmlformats.org/officeDocument/2006/relationships/slide" Target="slide4.xml"/><Relationship Id="rId10" Type="http://schemas.openxmlformats.org/officeDocument/2006/relationships/slide" Target="slide24.xml"/><Relationship Id="rId4" Type="http://schemas.openxmlformats.org/officeDocument/2006/relationships/slide" Target="slide2.xml"/><Relationship Id="rId9" Type="http://schemas.openxmlformats.org/officeDocument/2006/relationships/slide" Target="slide23.xml"/></Relationships>
</file>

<file path=ppt/slides/_rels/slide26.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image" Target="../media/image32.png"/><Relationship Id="rId7" Type="http://schemas.openxmlformats.org/officeDocument/2006/relationships/slide" Target="slide22.xm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slide" Target="slide14.xml"/><Relationship Id="rId5" Type="http://schemas.openxmlformats.org/officeDocument/2006/relationships/slide" Target="slide4.xml"/><Relationship Id="rId4" Type="http://schemas.openxmlformats.org/officeDocument/2006/relationships/slide" Target="slide2.xml"/><Relationship Id="rId9"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 Target="slide2.xml"/><Relationship Id="rId7" Type="http://schemas.openxmlformats.org/officeDocument/2006/relationships/slide" Target="slide26.xm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slide" Target="slide22.xml"/><Relationship Id="rId5" Type="http://schemas.openxmlformats.org/officeDocument/2006/relationships/slide" Target="slide14.xml"/><Relationship Id="rId4" Type="http://schemas.openxmlformats.org/officeDocument/2006/relationships/slide" Target="slide4.xml"/></Relationships>
</file>

<file path=ppt/slides/_rels/slide3.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3.png"/><Relationship Id="rId7" Type="http://schemas.openxmlformats.org/officeDocument/2006/relationships/slide" Target="slide14.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4.xml"/><Relationship Id="rId5" Type="http://schemas.openxmlformats.org/officeDocument/2006/relationships/slide" Target="slide2.xml"/><Relationship Id="rId10"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slide" Target="slide26.xml"/></Relationships>
</file>

<file path=ppt/slides/_rels/slide4.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slide" Target="slide22.xml"/><Relationship Id="rId7"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slide" Target="slide14.xml"/><Relationship Id="rId10" Type="http://schemas.openxmlformats.org/officeDocument/2006/relationships/image" Target="../media/image5.png"/><Relationship Id="rId4" Type="http://schemas.openxmlformats.org/officeDocument/2006/relationships/slide" Target="slide4.xml"/><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image" Target="../media/image8.png"/><Relationship Id="rId1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slide" Target="slide22.xml"/><Relationship Id="rId12" Type="http://schemas.openxmlformats.org/officeDocument/2006/relationships/slide" Target="slide12.xml"/><Relationship Id="rId17" Type="http://schemas.openxmlformats.org/officeDocument/2006/relationships/image" Target="../media/image12.png"/><Relationship Id="rId2" Type="http://schemas.openxmlformats.org/officeDocument/2006/relationships/notesSlide" Target="../notesSlides/notesSlide5.xml"/><Relationship Id="rId16" Type="http://schemas.openxmlformats.org/officeDocument/2006/relationships/image" Target="../media/image11.png"/><Relationship Id="rId20"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slide" Target="slide14.xml"/><Relationship Id="rId11" Type="http://schemas.openxmlformats.org/officeDocument/2006/relationships/slide" Target="slide9.xml"/><Relationship Id="rId5" Type="http://schemas.openxmlformats.org/officeDocument/2006/relationships/slide" Target="slide4.xml"/><Relationship Id="rId15" Type="http://schemas.openxmlformats.org/officeDocument/2006/relationships/image" Target="../media/image10.png"/><Relationship Id="rId10" Type="http://schemas.openxmlformats.org/officeDocument/2006/relationships/slide" Target="slide6.xml"/><Relationship Id="rId19" Type="http://schemas.openxmlformats.org/officeDocument/2006/relationships/image" Target="../media/image5.png"/><Relationship Id="rId4" Type="http://schemas.openxmlformats.org/officeDocument/2006/relationships/slide" Target="slide2.xml"/><Relationship Id="rId9" Type="http://schemas.openxmlformats.org/officeDocument/2006/relationships/slide" Target="slide5.xml"/><Relationship Id="rId1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4.xml"/><Relationship Id="rId18" Type="http://schemas.openxmlformats.org/officeDocument/2006/relationships/slide" Target="slide6.xml"/><Relationship Id="rId3" Type="http://schemas.openxmlformats.org/officeDocument/2006/relationships/image" Target="../media/image7.png"/><Relationship Id="rId21"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slide" Target="slide2.xml"/><Relationship Id="rId17" Type="http://schemas.openxmlformats.org/officeDocument/2006/relationships/slide" Target="slide5.xml"/><Relationship Id="rId2" Type="http://schemas.openxmlformats.org/officeDocument/2006/relationships/notesSlide" Target="../notesSlides/notesSlide6.xml"/><Relationship Id="rId16" Type="http://schemas.openxmlformats.org/officeDocument/2006/relationships/slide" Target="slide26.xml"/><Relationship Id="rId20" Type="http://schemas.openxmlformats.org/officeDocument/2006/relationships/slide" Target="slide12.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16.png"/><Relationship Id="rId15" Type="http://schemas.openxmlformats.org/officeDocument/2006/relationships/slide" Target="slide22.xml"/><Relationship Id="rId10" Type="http://schemas.openxmlformats.org/officeDocument/2006/relationships/image" Target="../media/image12.png"/><Relationship Id="rId19" Type="http://schemas.openxmlformats.org/officeDocument/2006/relationships/slide" Target="slide9.xml"/><Relationship Id="rId4" Type="http://schemas.openxmlformats.org/officeDocument/2006/relationships/image" Target="../media/image15.png"/><Relationship Id="rId9" Type="http://schemas.openxmlformats.org/officeDocument/2006/relationships/image" Target="../media/image11.png"/><Relationship Id="rId14" Type="http://schemas.openxmlformats.org/officeDocument/2006/relationships/slide" Target="slide14.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slide" Target="slide22.xml"/><Relationship Id="rId18" Type="http://schemas.openxmlformats.org/officeDocument/2006/relationships/slide" Target="slide12.xml"/><Relationship Id="rId3" Type="http://schemas.openxmlformats.org/officeDocument/2006/relationships/image" Target="../media/image7.png"/><Relationship Id="rId7" Type="http://schemas.openxmlformats.org/officeDocument/2006/relationships/image" Target="../media/image19.png"/><Relationship Id="rId12" Type="http://schemas.openxmlformats.org/officeDocument/2006/relationships/slide" Target="slide14.xml"/><Relationship Id="rId17" Type="http://schemas.openxmlformats.org/officeDocument/2006/relationships/slide" Target="slide9.xml"/><Relationship Id="rId2" Type="http://schemas.openxmlformats.org/officeDocument/2006/relationships/notesSlide" Target="../notesSlides/notesSlide7.xml"/><Relationship Id="rId16" Type="http://schemas.openxmlformats.org/officeDocument/2006/relationships/slide" Target="slide6.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slide" Target="slide4.xml"/><Relationship Id="rId5" Type="http://schemas.openxmlformats.org/officeDocument/2006/relationships/image" Target="../media/image18.png"/><Relationship Id="rId15" Type="http://schemas.openxmlformats.org/officeDocument/2006/relationships/slide" Target="slide5.xml"/><Relationship Id="rId10" Type="http://schemas.openxmlformats.org/officeDocument/2006/relationships/slide" Target="slide2.xml"/><Relationship Id="rId19" Type="http://schemas.openxmlformats.org/officeDocument/2006/relationships/image" Target="../media/image5.png"/><Relationship Id="rId4" Type="http://schemas.openxmlformats.org/officeDocument/2006/relationships/image" Target="../media/image17.png"/><Relationship Id="rId9" Type="http://schemas.openxmlformats.org/officeDocument/2006/relationships/image" Target="../media/image16.png"/><Relationship Id="rId14" Type="http://schemas.openxmlformats.org/officeDocument/2006/relationships/slide" Target="slide26.xml"/></Relationships>
</file>

<file path=ppt/slides/_rels/slide8.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9.xml"/><Relationship Id="rId3" Type="http://schemas.openxmlformats.org/officeDocument/2006/relationships/image" Target="../media/image7.png"/><Relationship Id="rId7" Type="http://schemas.openxmlformats.org/officeDocument/2006/relationships/slide" Target="slide4.xml"/><Relationship Id="rId12" Type="http://schemas.openxmlformats.org/officeDocument/2006/relationships/slide" Target="slide6.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5.xml"/><Relationship Id="rId5" Type="http://schemas.openxmlformats.org/officeDocument/2006/relationships/image" Target="../media/image16.png"/><Relationship Id="rId15" Type="http://schemas.openxmlformats.org/officeDocument/2006/relationships/image" Target="../media/image5.png"/><Relationship Id="rId10" Type="http://schemas.openxmlformats.org/officeDocument/2006/relationships/slide" Target="slide26.xml"/><Relationship Id="rId4" Type="http://schemas.openxmlformats.org/officeDocument/2006/relationships/image" Target="../media/image15.png"/><Relationship Id="rId9" Type="http://schemas.openxmlformats.org/officeDocument/2006/relationships/slide" Target="slide22.xml"/><Relationship Id="rId14" Type="http://schemas.openxmlformats.org/officeDocument/2006/relationships/slide" Target="slide12.xml"/></Relationships>
</file>

<file path=ppt/slides/_rels/slide9.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12.xml"/><Relationship Id="rId3" Type="http://schemas.openxmlformats.org/officeDocument/2006/relationships/image" Target="../media/image20.png"/><Relationship Id="rId7" Type="http://schemas.openxmlformats.org/officeDocument/2006/relationships/slide" Target="slide14.xml"/><Relationship Id="rId12" Type="http://schemas.openxmlformats.org/officeDocument/2006/relationships/slide" Target="slide9.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slide" Target="slide6.xml"/><Relationship Id="rId5" Type="http://schemas.openxmlformats.org/officeDocument/2006/relationships/slide" Target="slide2.xml"/><Relationship Id="rId10" Type="http://schemas.openxmlformats.org/officeDocument/2006/relationships/slide" Target="slide5.xml"/><Relationship Id="rId4" Type="http://schemas.openxmlformats.org/officeDocument/2006/relationships/image" Target="../media/image7.png"/><Relationship Id="rId9" Type="http://schemas.openxmlformats.org/officeDocument/2006/relationships/slide" Target="slide26.xml"/><Relationship Id="rId1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B3520FC9-66C0-8C22-FE8B-6A5B0B6BBE15}"/>
              </a:ext>
            </a:extLst>
          </p:cNvPr>
          <p:cNvSpPr/>
          <p:nvPr/>
        </p:nvSpPr>
        <p:spPr>
          <a:xfrm>
            <a:off x="588397" y="1367624"/>
            <a:ext cx="6989196" cy="2512613"/>
          </a:xfrm>
          <a:prstGeom prst="roundRect">
            <a:avLst>
              <a:gd name="adj" fmla="val 2830"/>
            </a:avLst>
          </a:prstGeom>
          <a:noFill/>
          <a:ln w="3810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00EBB996-BF81-5F02-D97D-15A767229D92}"/>
              </a:ext>
            </a:extLst>
          </p:cNvPr>
          <p:cNvSpPr txBox="1"/>
          <p:nvPr/>
        </p:nvSpPr>
        <p:spPr>
          <a:xfrm>
            <a:off x="1025718" y="1784126"/>
            <a:ext cx="4667416" cy="769441"/>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4400" b="1" spc="-150" dirty="0">
                <a:solidFill>
                  <a:schemeClr val="bg1"/>
                </a:solidFill>
                <a:latin typeface="PP Neue Montreal" pitchFamily="2" charset="77"/>
                <a:ea typeface="PP Neue Montreal" pitchFamily="2" charset="77"/>
              </a:rPr>
              <a:t>¿ENDEUDARSE?</a:t>
            </a:r>
          </a:p>
        </p:txBody>
      </p:sp>
      <p:sp>
        <p:nvSpPr>
          <p:cNvPr id="9" name="CuadroTexto 8">
            <a:extLst>
              <a:ext uri="{FF2B5EF4-FFF2-40B4-BE49-F238E27FC236}">
                <a16:creationId xmlns:a16="http://schemas.microsoft.com/office/drawing/2014/main" id="{B246E6DB-C22F-9652-5E08-28A5F41A5588}"/>
              </a:ext>
            </a:extLst>
          </p:cNvPr>
          <p:cNvSpPr txBox="1"/>
          <p:nvPr/>
        </p:nvSpPr>
        <p:spPr>
          <a:xfrm>
            <a:off x="1025718" y="2350541"/>
            <a:ext cx="4667416" cy="769441"/>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4400" spc="-150" dirty="0">
                <a:solidFill>
                  <a:schemeClr val="bg1"/>
                </a:solidFill>
                <a:latin typeface="PP Neue Montreal Book" pitchFamily="2" charset="77"/>
                <a:ea typeface="PP Neue Montreal Book" pitchFamily="2" charset="77"/>
              </a:rPr>
              <a:t>¡CON SENSATEZ!</a:t>
            </a:r>
          </a:p>
        </p:txBody>
      </p:sp>
      <p:sp>
        <p:nvSpPr>
          <p:cNvPr id="11" name="CuadroTexto 10">
            <a:extLst>
              <a:ext uri="{FF2B5EF4-FFF2-40B4-BE49-F238E27FC236}">
                <a16:creationId xmlns:a16="http://schemas.microsoft.com/office/drawing/2014/main" id="{AB1CAE7D-4B28-E095-75FD-9CF97A2DA52B}"/>
              </a:ext>
            </a:extLst>
          </p:cNvPr>
          <p:cNvSpPr txBox="1"/>
          <p:nvPr/>
        </p:nvSpPr>
        <p:spPr>
          <a:xfrm>
            <a:off x="495492" y="4849517"/>
            <a:ext cx="2892233" cy="153888"/>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Todos los derechos reservados</a:t>
            </a:r>
          </a:p>
        </p:txBody>
      </p:sp>
      <p:pic>
        <p:nvPicPr>
          <p:cNvPr id="13" name="Imagen 12">
            <a:extLst>
              <a:ext uri="{FF2B5EF4-FFF2-40B4-BE49-F238E27FC236}">
                <a16:creationId xmlns:a16="http://schemas.microsoft.com/office/drawing/2014/main" id="{1D6BB24F-1D8D-BF47-4C23-4E83FD02F55C}"/>
              </a:ext>
            </a:extLst>
          </p:cNvPr>
          <p:cNvPicPr>
            <a:picLocks noChangeAspect="1"/>
          </p:cNvPicPr>
          <p:nvPr/>
        </p:nvPicPr>
        <p:blipFill rotWithShape="1">
          <a:blip r:embed="rId3"/>
          <a:srcRect l="5870" t="795" r="22745" b="21536"/>
          <a:stretch/>
        </p:blipFill>
        <p:spPr>
          <a:xfrm>
            <a:off x="3825045" y="52180"/>
            <a:ext cx="5318955" cy="5091320"/>
          </a:xfrm>
          <a:prstGeom prst="rect">
            <a:avLst/>
          </a:prstGeom>
        </p:spPr>
      </p:pic>
    </p:spTree>
    <p:extLst>
      <p:ext uri="{BB962C8B-B14F-4D97-AF65-F5344CB8AC3E}">
        <p14:creationId xmlns:p14="http://schemas.microsoft.com/office/powerpoint/2010/main" val="3364118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adroTexto 51">
            <a:extLst>
              <a:ext uri="{FF2B5EF4-FFF2-40B4-BE49-F238E27FC236}">
                <a16:creationId xmlns:a16="http://schemas.microsoft.com/office/drawing/2014/main" id="{E50A5A35-38E0-25BD-006E-11ABBE4F65AC}"/>
              </a:ext>
            </a:extLst>
          </p:cNvPr>
          <p:cNvSpPr txBox="1"/>
          <p:nvPr/>
        </p:nvSpPr>
        <p:spPr>
          <a:xfrm>
            <a:off x="2238627" y="575162"/>
            <a:ext cx="6436450"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chemeClr val="bg1"/>
                </a:solidFill>
                <a:latin typeface="PP Neue Montreal" pitchFamily="2" charset="77"/>
                <a:ea typeface="PP Neue Montreal" pitchFamily="2" charset="77"/>
              </a:rPr>
              <a:t>¿Crédito o débito?</a:t>
            </a:r>
          </a:p>
        </p:txBody>
      </p:sp>
      <p:sp>
        <p:nvSpPr>
          <p:cNvPr id="6" name="CuadroTexto 5">
            <a:extLst>
              <a:ext uri="{FF2B5EF4-FFF2-40B4-BE49-F238E27FC236}">
                <a16:creationId xmlns:a16="http://schemas.microsoft.com/office/drawing/2014/main" id="{CBA7EEB0-590D-11AE-8985-BED85979FFCD}"/>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35" name="CuadroTexto 34">
            <a:extLst>
              <a:ext uri="{FF2B5EF4-FFF2-40B4-BE49-F238E27FC236}">
                <a16:creationId xmlns:a16="http://schemas.microsoft.com/office/drawing/2014/main" id="{40F937BE-5714-EBB6-B489-07848FBD9244}"/>
              </a:ext>
            </a:extLst>
          </p:cNvPr>
          <p:cNvSpPr txBox="1"/>
          <p:nvPr/>
        </p:nvSpPr>
        <p:spPr>
          <a:xfrm>
            <a:off x="210019" y="4495617"/>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¿LO NECESITO?</a:t>
            </a:r>
          </a:p>
        </p:txBody>
      </p:sp>
      <p:pic>
        <p:nvPicPr>
          <p:cNvPr id="36" name="Imagen 35">
            <a:extLst>
              <a:ext uri="{FF2B5EF4-FFF2-40B4-BE49-F238E27FC236}">
                <a16:creationId xmlns:a16="http://schemas.microsoft.com/office/drawing/2014/main" id="{B39E2F10-0892-D08B-51D3-8EC8A4C4CF8E}"/>
              </a:ext>
            </a:extLst>
          </p:cNvPr>
          <p:cNvPicPr>
            <a:picLocks noChangeAspect="1"/>
          </p:cNvPicPr>
          <p:nvPr/>
        </p:nvPicPr>
        <p:blipFill>
          <a:blip r:embed="rId3"/>
          <a:srcRect/>
          <a:stretch/>
        </p:blipFill>
        <p:spPr>
          <a:xfrm>
            <a:off x="305731" y="4198139"/>
            <a:ext cx="371846" cy="297477"/>
          </a:xfrm>
          <a:prstGeom prst="rect">
            <a:avLst/>
          </a:prstGeom>
        </p:spPr>
      </p:pic>
      <p:grpSp>
        <p:nvGrpSpPr>
          <p:cNvPr id="2" name="Grupo 1">
            <a:extLst>
              <a:ext uri="{FF2B5EF4-FFF2-40B4-BE49-F238E27FC236}">
                <a16:creationId xmlns:a16="http://schemas.microsoft.com/office/drawing/2014/main" id="{0057BB9B-0CFB-8824-8917-43A9257EBA77}"/>
              </a:ext>
            </a:extLst>
          </p:cNvPr>
          <p:cNvGrpSpPr/>
          <p:nvPr/>
        </p:nvGrpSpPr>
        <p:grpSpPr>
          <a:xfrm>
            <a:off x="2366919" y="1993794"/>
            <a:ext cx="6179921" cy="1367449"/>
            <a:chOff x="2366919" y="1826558"/>
            <a:chExt cx="6179921" cy="1367449"/>
          </a:xfrm>
        </p:grpSpPr>
        <p:sp>
          <p:nvSpPr>
            <p:cNvPr id="4" name="Rectángulo redondeado 3">
              <a:extLst>
                <a:ext uri="{FF2B5EF4-FFF2-40B4-BE49-F238E27FC236}">
                  <a16:creationId xmlns:a16="http://schemas.microsoft.com/office/drawing/2014/main" id="{2D9473DF-E747-0F6E-9701-198B69F964B4}"/>
                </a:ext>
              </a:extLst>
            </p:cNvPr>
            <p:cNvSpPr/>
            <p:nvPr/>
          </p:nvSpPr>
          <p:spPr>
            <a:xfrm>
              <a:off x="2631367" y="1826558"/>
              <a:ext cx="5915473" cy="1367449"/>
            </a:xfrm>
            <a:prstGeom prst="roundRect">
              <a:avLst>
                <a:gd name="adj" fmla="val 3483"/>
              </a:avLst>
            </a:prstGeom>
            <a:solidFill>
              <a:schemeClr val="bg1"/>
            </a:solid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3" name="CuadroTexto 52">
              <a:extLst>
                <a:ext uri="{FF2B5EF4-FFF2-40B4-BE49-F238E27FC236}">
                  <a16:creationId xmlns:a16="http://schemas.microsoft.com/office/drawing/2014/main" id="{A5C9643C-232E-9B4A-BFB4-70397CD274C5}"/>
                </a:ext>
              </a:extLst>
            </p:cNvPr>
            <p:cNvSpPr txBox="1"/>
            <p:nvPr/>
          </p:nvSpPr>
          <p:spPr>
            <a:xfrm>
              <a:off x="3052386" y="1910964"/>
              <a:ext cx="5170636" cy="1196225"/>
            </a:xfrm>
            <a:prstGeom prst="rect">
              <a:avLst/>
            </a:prstGeom>
            <a:noFill/>
            <a:effectLst/>
          </p:spPr>
          <p:txBody>
            <a:bodyPr wrap="square" rtlCol="0">
              <a:spAutoFit/>
            </a:bodyPr>
            <a:lstStyle/>
            <a:p>
              <a:pPr>
                <a:lnSpc>
                  <a:spcPts val="2200"/>
                </a:lnSpc>
              </a:pPr>
              <a:r>
                <a:rPr lang="es-ES" sz="1300" dirty="0">
                  <a:latin typeface="PP Neue Montreal Book" pitchFamily="2" charset="77"/>
                  <a:ea typeface="PP Neue Montreal Book" pitchFamily="2" charset="77"/>
                </a:rPr>
                <a:t>Puedes pagar incluso si no dispones de fondos en la cuenta, ya que permite aplazar el cobro hasta el mes siguiente. Tiene un límite de crédito. El crédito puede devolverse de dos formas: a fin de mes </a:t>
              </a:r>
              <a:br>
                <a:rPr lang="es-ES" sz="1300" dirty="0">
                  <a:latin typeface="PP Neue Montreal Book" pitchFamily="2" charset="77"/>
                  <a:ea typeface="PP Neue Montreal Book" pitchFamily="2" charset="77"/>
                </a:rPr>
              </a:br>
              <a:r>
                <a:rPr lang="es-ES" sz="1300" dirty="0">
                  <a:latin typeface="PP Neue Montreal Book" pitchFamily="2" charset="77"/>
                  <a:ea typeface="PP Neue Montreal Book" pitchFamily="2" charset="77"/>
                </a:rPr>
                <a:t>(sin intereses) o a plazos (con intereses).</a:t>
              </a:r>
            </a:p>
          </p:txBody>
        </p:sp>
        <p:grpSp>
          <p:nvGrpSpPr>
            <p:cNvPr id="3" name="Grupo 2">
              <a:extLst>
                <a:ext uri="{FF2B5EF4-FFF2-40B4-BE49-F238E27FC236}">
                  <a16:creationId xmlns:a16="http://schemas.microsoft.com/office/drawing/2014/main" id="{B04699E8-F6F8-5654-1CF8-D5CDEFFB6A4D}"/>
                </a:ext>
              </a:extLst>
            </p:cNvPr>
            <p:cNvGrpSpPr/>
            <p:nvPr/>
          </p:nvGrpSpPr>
          <p:grpSpPr>
            <a:xfrm>
              <a:off x="2366919" y="2180397"/>
              <a:ext cx="528896" cy="528896"/>
              <a:chOff x="2653979" y="1206515"/>
              <a:chExt cx="528896" cy="528896"/>
            </a:xfrm>
          </p:grpSpPr>
          <p:sp>
            <p:nvSpPr>
              <p:cNvPr id="5" name="Elipse 4">
                <a:extLst>
                  <a:ext uri="{FF2B5EF4-FFF2-40B4-BE49-F238E27FC236}">
                    <a16:creationId xmlns:a16="http://schemas.microsoft.com/office/drawing/2014/main" id="{50421840-D34D-6E30-EFEB-A1AB1E6F6097}"/>
                  </a:ext>
                </a:extLst>
              </p:cNvPr>
              <p:cNvSpPr/>
              <p:nvPr/>
            </p:nvSpPr>
            <p:spPr>
              <a:xfrm>
                <a:off x="2653979" y="1206515"/>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6E4A9E3F-F529-0968-2E3F-FEF4778AC390}"/>
                  </a:ext>
                </a:extLst>
              </p:cNvPr>
              <p:cNvSpPr txBox="1"/>
              <p:nvPr/>
            </p:nvSpPr>
            <p:spPr>
              <a:xfrm>
                <a:off x="2653979" y="1358288"/>
                <a:ext cx="528896" cy="353815"/>
              </a:xfrm>
              <a:prstGeom prst="rect">
                <a:avLst/>
              </a:prstGeom>
              <a:noFill/>
              <a:effectLst/>
            </p:spPr>
            <p:txBody>
              <a:bodyPr wrap="square" rtlCol="0">
                <a:spAutoFit/>
              </a:bodyPr>
              <a:lstStyle/>
              <a:p>
                <a:pPr algn="ctr">
                  <a:lnSpc>
                    <a:spcPts val="1900"/>
                  </a:lnSpc>
                </a:pPr>
                <a:r>
                  <a:rPr lang="es-ES" sz="2400" b="1" dirty="0">
                    <a:solidFill>
                      <a:srgbClr val="42BB60"/>
                    </a:solidFill>
                    <a:latin typeface="PP Neue Montreal" pitchFamily="2" charset="77"/>
                    <a:ea typeface="PP Neue Montreal" pitchFamily="2" charset="77"/>
                  </a:rPr>
                  <a:t>A</a:t>
                </a:r>
                <a:endParaRPr lang="es-ES" sz="2400" dirty="0">
                  <a:solidFill>
                    <a:srgbClr val="42BB60"/>
                  </a:solidFill>
                  <a:latin typeface="PP Neue Montreal Book" pitchFamily="2" charset="77"/>
                  <a:ea typeface="PP Neue Montreal Book" pitchFamily="2" charset="77"/>
                </a:endParaRPr>
              </a:p>
            </p:txBody>
          </p:sp>
        </p:grpSp>
      </p:grpSp>
      <p:sp>
        <p:nvSpPr>
          <p:cNvPr id="11" name="CuadroTexto 10">
            <a:extLst>
              <a:ext uri="{FF2B5EF4-FFF2-40B4-BE49-F238E27FC236}">
                <a16:creationId xmlns:a16="http://schemas.microsoft.com/office/drawing/2014/main" id="{7117296B-8514-A87C-9A26-5C37FE8DBBD8}"/>
              </a:ext>
            </a:extLst>
          </p:cNvPr>
          <p:cNvSpPr txBox="1"/>
          <p:nvPr/>
        </p:nvSpPr>
        <p:spPr>
          <a:xfrm>
            <a:off x="6696829" y="1377453"/>
            <a:ext cx="1697231"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¿Cuál es cuál?</a:t>
            </a:r>
          </a:p>
        </p:txBody>
      </p:sp>
      <p:grpSp>
        <p:nvGrpSpPr>
          <p:cNvPr id="20" name="Grupo 19">
            <a:extLst>
              <a:ext uri="{FF2B5EF4-FFF2-40B4-BE49-F238E27FC236}">
                <a16:creationId xmlns:a16="http://schemas.microsoft.com/office/drawing/2014/main" id="{83A70A0A-A483-53AF-071E-822D99B89561}"/>
              </a:ext>
            </a:extLst>
          </p:cNvPr>
          <p:cNvGrpSpPr/>
          <p:nvPr/>
        </p:nvGrpSpPr>
        <p:grpSpPr>
          <a:xfrm>
            <a:off x="2366919" y="3547846"/>
            <a:ext cx="6179921" cy="1129748"/>
            <a:chOff x="2366919" y="3547846"/>
            <a:chExt cx="6179921" cy="1129748"/>
          </a:xfrm>
        </p:grpSpPr>
        <p:sp>
          <p:nvSpPr>
            <p:cNvPr id="12" name="Rectángulo redondeado 11">
              <a:extLst>
                <a:ext uri="{FF2B5EF4-FFF2-40B4-BE49-F238E27FC236}">
                  <a16:creationId xmlns:a16="http://schemas.microsoft.com/office/drawing/2014/main" id="{81FE5B45-BA5B-8D73-67BA-24567389DE2F}"/>
                </a:ext>
              </a:extLst>
            </p:cNvPr>
            <p:cNvSpPr/>
            <p:nvPr/>
          </p:nvSpPr>
          <p:spPr>
            <a:xfrm>
              <a:off x="2631367" y="3547846"/>
              <a:ext cx="5915473" cy="1129748"/>
            </a:xfrm>
            <a:prstGeom prst="roundRect">
              <a:avLst>
                <a:gd name="adj" fmla="val 3483"/>
              </a:avLst>
            </a:prstGeom>
            <a:solidFill>
              <a:schemeClr val="bg1"/>
            </a:solid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8" name="Grupo 7">
              <a:extLst>
                <a:ext uri="{FF2B5EF4-FFF2-40B4-BE49-F238E27FC236}">
                  <a16:creationId xmlns:a16="http://schemas.microsoft.com/office/drawing/2014/main" id="{E906A517-A313-745E-5C5D-EC18EE66CBD8}"/>
                </a:ext>
              </a:extLst>
            </p:cNvPr>
            <p:cNvGrpSpPr/>
            <p:nvPr/>
          </p:nvGrpSpPr>
          <p:grpSpPr>
            <a:xfrm>
              <a:off x="2366919" y="3822721"/>
              <a:ext cx="528896" cy="528896"/>
              <a:chOff x="2653979" y="2067127"/>
              <a:chExt cx="528896" cy="528896"/>
            </a:xfrm>
          </p:grpSpPr>
          <p:sp>
            <p:nvSpPr>
              <p:cNvPr id="9" name="Elipse 8">
                <a:extLst>
                  <a:ext uri="{FF2B5EF4-FFF2-40B4-BE49-F238E27FC236}">
                    <a16:creationId xmlns:a16="http://schemas.microsoft.com/office/drawing/2014/main" id="{502EA14F-0863-F045-D5C1-61EDD4ACFC7D}"/>
                  </a:ext>
                </a:extLst>
              </p:cNvPr>
              <p:cNvSpPr/>
              <p:nvPr/>
            </p:nvSpPr>
            <p:spPr>
              <a:xfrm>
                <a:off x="2653979" y="2067127"/>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597E6174-2BBB-16E8-C71C-6313E6E997D2}"/>
                  </a:ext>
                </a:extLst>
              </p:cNvPr>
              <p:cNvSpPr txBox="1"/>
              <p:nvPr/>
            </p:nvSpPr>
            <p:spPr>
              <a:xfrm>
                <a:off x="2653979" y="2218900"/>
                <a:ext cx="528896" cy="353815"/>
              </a:xfrm>
              <a:prstGeom prst="rect">
                <a:avLst/>
              </a:prstGeom>
              <a:noFill/>
              <a:effectLst/>
            </p:spPr>
            <p:txBody>
              <a:bodyPr wrap="square" rtlCol="0">
                <a:spAutoFit/>
              </a:bodyPr>
              <a:lstStyle/>
              <a:p>
                <a:pPr algn="ctr">
                  <a:lnSpc>
                    <a:spcPts val="1900"/>
                  </a:lnSpc>
                </a:pPr>
                <a:r>
                  <a:rPr lang="es-ES" sz="2400" b="1" dirty="0">
                    <a:solidFill>
                      <a:srgbClr val="42BB60"/>
                    </a:solidFill>
                    <a:latin typeface="PP Neue Montreal" pitchFamily="2" charset="77"/>
                    <a:ea typeface="PP Neue Montreal" pitchFamily="2" charset="77"/>
                  </a:rPr>
                  <a:t>B</a:t>
                </a:r>
                <a:endParaRPr lang="es-ES" sz="2400" dirty="0">
                  <a:solidFill>
                    <a:srgbClr val="42BB60"/>
                  </a:solidFill>
                  <a:latin typeface="PP Neue Montreal Book" pitchFamily="2" charset="77"/>
                  <a:ea typeface="PP Neue Montreal Book" pitchFamily="2" charset="77"/>
                </a:endParaRPr>
              </a:p>
            </p:txBody>
          </p:sp>
        </p:grpSp>
        <p:sp>
          <p:nvSpPr>
            <p:cNvPr id="13" name="CuadroTexto 12">
              <a:extLst>
                <a:ext uri="{FF2B5EF4-FFF2-40B4-BE49-F238E27FC236}">
                  <a16:creationId xmlns:a16="http://schemas.microsoft.com/office/drawing/2014/main" id="{0F7FA32F-CBF7-9B7C-D683-AC1034107A3D}"/>
                </a:ext>
              </a:extLst>
            </p:cNvPr>
            <p:cNvSpPr txBox="1"/>
            <p:nvPr/>
          </p:nvSpPr>
          <p:spPr>
            <a:xfrm>
              <a:off x="3052386" y="3624004"/>
              <a:ext cx="5341674" cy="910827"/>
            </a:xfrm>
            <a:prstGeom prst="rect">
              <a:avLst/>
            </a:prstGeom>
            <a:noFill/>
            <a:effectLst/>
          </p:spPr>
          <p:txBody>
            <a:bodyPr wrap="square" rtlCol="0">
              <a:spAutoFit/>
            </a:bodyPr>
            <a:lstStyle/>
            <a:p>
              <a:pPr>
                <a:lnSpc>
                  <a:spcPts val="2200"/>
                </a:lnSpc>
              </a:pPr>
              <a:r>
                <a:rPr lang="es-ES" sz="1300" dirty="0">
                  <a:latin typeface="PP Neue Montreal Book" pitchFamily="2" charset="77"/>
                  <a:ea typeface="PP Neue Montreal Book" pitchFamily="2" charset="77"/>
                </a:rPr>
                <a:t>El pago se carga directamente en la cuenta, es decir, solo permiten su uso hasta agotar el límite de los fondos de la cuenta. Es el medio de pago más habitual para retirar dinero en efectivo desde el cajero automático.</a:t>
              </a:r>
            </a:p>
          </p:txBody>
        </p:sp>
      </p:grpSp>
      <p:sp>
        <p:nvSpPr>
          <p:cNvPr id="24" name="CuadroTexto 23">
            <a:extLst>
              <a:ext uri="{FF2B5EF4-FFF2-40B4-BE49-F238E27FC236}">
                <a16:creationId xmlns:a16="http://schemas.microsoft.com/office/drawing/2014/main" id="{FDD5AC33-34FD-DD94-7461-24494FA043F9}"/>
              </a:ext>
            </a:extLst>
          </p:cNvPr>
          <p:cNvSpPr txBox="1"/>
          <p:nvPr/>
        </p:nvSpPr>
        <p:spPr>
          <a:xfrm>
            <a:off x="2376825" y="359796"/>
            <a:ext cx="1116198"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Tarjeta</a:t>
            </a:r>
          </a:p>
        </p:txBody>
      </p:sp>
      <p:grpSp>
        <p:nvGrpSpPr>
          <p:cNvPr id="27" name="Grupo 26">
            <a:extLst>
              <a:ext uri="{FF2B5EF4-FFF2-40B4-BE49-F238E27FC236}">
                <a16:creationId xmlns:a16="http://schemas.microsoft.com/office/drawing/2014/main" id="{936B6840-E0CC-632E-0A61-40C7E8D91472}"/>
              </a:ext>
            </a:extLst>
          </p:cNvPr>
          <p:cNvGrpSpPr/>
          <p:nvPr/>
        </p:nvGrpSpPr>
        <p:grpSpPr>
          <a:xfrm>
            <a:off x="239546" y="884830"/>
            <a:ext cx="1367112" cy="1870130"/>
            <a:chOff x="239546" y="1370936"/>
            <a:chExt cx="1367112" cy="1870130"/>
          </a:xfrm>
        </p:grpSpPr>
        <p:sp>
          <p:nvSpPr>
            <p:cNvPr id="28" name="CuadroTexto 27">
              <a:hlinkClick r:id="rId4" action="ppaction://hlinksldjump"/>
              <a:extLst>
                <a:ext uri="{FF2B5EF4-FFF2-40B4-BE49-F238E27FC236}">
                  <a16:creationId xmlns:a16="http://schemas.microsoft.com/office/drawing/2014/main" id="{D1DB8669-E30F-5636-4CA4-A27F6184461C}"/>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29" name="CuadroTexto 28">
              <a:hlinkClick r:id="rId5" action="ppaction://hlinksldjump"/>
              <a:extLst>
                <a:ext uri="{FF2B5EF4-FFF2-40B4-BE49-F238E27FC236}">
                  <a16:creationId xmlns:a16="http://schemas.microsoft.com/office/drawing/2014/main" id="{91B0D472-EFAC-1F06-3381-1CE64797F75D}"/>
                </a:ext>
              </a:extLst>
            </p:cNvPr>
            <p:cNvSpPr txBox="1"/>
            <p:nvPr/>
          </p:nvSpPr>
          <p:spPr>
            <a:xfrm>
              <a:off x="239547" y="1662633"/>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¿LO NECESITO?</a:t>
              </a:r>
            </a:p>
          </p:txBody>
        </p:sp>
        <p:sp>
          <p:nvSpPr>
            <p:cNvPr id="30" name="CuadroTexto 29">
              <a:hlinkClick r:id="rId6" action="ppaction://hlinksldjump"/>
              <a:extLst>
                <a:ext uri="{FF2B5EF4-FFF2-40B4-BE49-F238E27FC236}">
                  <a16:creationId xmlns:a16="http://schemas.microsoft.com/office/drawing/2014/main" id="{83321120-3C06-CB7A-8758-8DD5C628098C}"/>
                </a:ext>
              </a:extLst>
            </p:cNvPr>
            <p:cNvSpPr txBox="1"/>
            <p:nvPr/>
          </p:nvSpPr>
          <p:spPr>
            <a:xfrm>
              <a:off x="239547" y="240200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¿CUÁNTO ME CUESTA?</a:t>
              </a:r>
            </a:p>
          </p:txBody>
        </p:sp>
        <p:sp>
          <p:nvSpPr>
            <p:cNvPr id="31" name="CuadroTexto 30">
              <a:hlinkClick r:id="rId7" action="ppaction://hlinksldjump"/>
              <a:extLst>
                <a:ext uri="{FF2B5EF4-FFF2-40B4-BE49-F238E27FC236}">
                  <a16:creationId xmlns:a16="http://schemas.microsoft.com/office/drawing/2014/main" id="{8EFCF7C1-9804-A86A-F00E-3C79ED812F7F}"/>
                </a:ext>
              </a:extLst>
            </p:cNvPr>
            <p:cNvSpPr txBox="1"/>
            <p:nvPr/>
          </p:nvSpPr>
          <p:spPr>
            <a:xfrm>
              <a:off x="239547" y="268097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¿LO PUEDO PAGAR?</a:t>
              </a:r>
            </a:p>
          </p:txBody>
        </p:sp>
        <p:sp>
          <p:nvSpPr>
            <p:cNvPr id="33" name="CuadroTexto 32">
              <a:hlinkClick r:id="rId8" action="ppaction://hlinksldjump"/>
              <a:extLst>
                <a:ext uri="{FF2B5EF4-FFF2-40B4-BE49-F238E27FC236}">
                  <a16:creationId xmlns:a16="http://schemas.microsoft.com/office/drawing/2014/main" id="{008EF1C8-9269-5901-BFBD-0E36EA809E3D}"/>
                </a:ext>
              </a:extLst>
            </p:cNvPr>
            <p:cNvSpPr txBox="1"/>
            <p:nvPr/>
          </p:nvSpPr>
          <p:spPr>
            <a:xfrm>
              <a:off x="239547" y="294961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34" name="Conector recto 33">
              <a:extLst>
                <a:ext uri="{FF2B5EF4-FFF2-40B4-BE49-F238E27FC236}">
                  <a16:creationId xmlns:a16="http://schemas.microsoft.com/office/drawing/2014/main" id="{0AFA7275-6461-35AC-4AD5-12B861BD00FF}"/>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ector recto 36">
              <a:extLst>
                <a:ext uri="{FF2B5EF4-FFF2-40B4-BE49-F238E27FC236}">
                  <a16:creationId xmlns:a16="http://schemas.microsoft.com/office/drawing/2014/main" id="{F4D87681-B5F9-9EF0-2457-ED2F6A32C2A7}"/>
                </a:ext>
              </a:extLst>
            </p:cNvPr>
            <p:cNvCxnSpPr/>
            <p:nvPr/>
          </p:nvCxnSpPr>
          <p:spPr>
            <a:xfrm>
              <a:off x="325464" y="1667422"/>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F805115F-22D2-3283-9CE5-89CBCAE0CAB1}"/>
                </a:ext>
              </a:extLst>
            </p:cNvPr>
            <p:cNvCxnSpPr/>
            <p:nvPr/>
          </p:nvCxnSpPr>
          <p:spPr>
            <a:xfrm>
              <a:off x="325464" y="241556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id="{39724EA1-4792-530A-30C6-769C146BD462}"/>
                </a:ext>
              </a:extLst>
            </p:cNvPr>
            <p:cNvCxnSpPr/>
            <p:nvPr/>
          </p:nvCxnSpPr>
          <p:spPr>
            <a:xfrm>
              <a:off x="325464" y="268861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Conector recto 39">
              <a:extLst>
                <a:ext uri="{FF2B5EF4-FFF2-40B4-BE49-F238E27FC236}">
                  <a16:creationId xmlns:a16="http://schemas.microsoft.com/office/drawing/2014/main" id="{D60F0EFE-84B1-3923-F77A-F8DFC0E7BFD1}"/>
                </a:ext>
              </a:extLst>
            </p:cNvPr>
            <p:cNvCxnSpPr/>
            <p:nvPr/>
          </p:nvCxnSpPr>
          <p:spPr>
            <a:xfrm>
              <a:off x="325464" y="296484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Conector recto 40">
              <a:extLst>
                <a:ext uri="{FF2B5EF4-FFF2-40B4-BE49-F238E27FC236}">
                  <a16:creationId xmlns:a16="http://schemas.microsoft.com/office/drawing/2014/main" id="{5CFE8562-E569-0201-A97B-AA83CB773ACE}"/>
                </a:ext>
              </a:extLst>
            </p:cNvPr>
            <p:cNvCxnSpPr/>
            <p:nvPr/>
          </p:nvCxnSpPr>
          <p:spPr>
            <a:xfrm>
              <a:off x="325464" y="324106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CuadroTexto 41">
              <a:hlinkClick r:id="rId9" action="ppaction://hlinksldjump"/>
              <a:extLst>
                <a:ext uri="{FF2B5EF4-FFF2-40B4-BE49-F238E27FC236}">
                  <a16:creationId xmlns:a16="http://schemas.microsoft.com/office/drawing/2014/main" id="{8DDF2970-913B-4873-297B-A266611C7F45}"/>
                </a:ext>
              </a:extLst>
            </p:cNvPr>
            <p:cNvSpPr txBox="1"/>
            <p:nvPr/>
          </p:nvSpPr>
          <p:spPr>
            <a:xfrm>
              <a:off x="239547" y="1791308"/>
              <a:ext cx="993941"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Prestamos</a:t>
              </a:r>
            </a:p>
          </p:txBody>
        </p:sp>
        <p:sp>
          <p:nvSpPr>
            <p:cNvPr id="43" name="Elipse 42">
              <a:extLst>
                <a:ext uri="{FF2B5EF4-FFF2-40B4-BE49-F238E27FC236}">
                  <a16:creationId xmlns:a16="http://schemas.microsoft.com/office/drawing/2014/main" id="{40EA8DB4-5EF8-923E-A0B9-60C6697956CA}"/>
                </a:ext>
              </a:extLst>
            </p:cNvPr>
            <p:cNvSpPr/>
            <p:nvPr/>
          </p:nvSpPr>
          <p:spPr>
            <a:xfrm>
              <a:off x="1337631" y="2089273"/>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44" name="CuadroTexto 43">
              <a:hlinkClick r:id="rId10" action="ppaction://hlinksldjump"/>
              <a:extLst>
                <a:ext uri="{FF2B5EF4-FFF2-40B4-BE49-F238E27FC236}">
                  <a16:creationId xmlns:a16="http://schemas.microsoft.com/office/drawing/2014/main" id="{CDE22907-2ED3-7346-C713-39CB54EC1CD3}"/>
                </a:ext>
              </a:extLst>
            </p:cNvPr>
            <p:cNvSpPr txBox="1"/>
            <p:nvPr/>
          </p:nvSpPr>
          <p:spPr>
            <a:xfrm>
              <a:off x="239546" y="1909720"/>
              <a:ext cx="1225697"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Razonable - No razonable</a:t>
              </a:r>
            </a:p>
          </p:txBody>
        </p:sp>
        <p:sp>
          <p:nvSpPr>
            <p:cNvPr id="45" name="CuadroTexto 44">
              <a:hlinkClick r:id="rId11" action="ppaction://hlinksldjump"/>
              <a:extLst>
                <a:ext uri="{FF2B5EF4-FFF2-40B4-BE49-F238E27FC236}">
                  <a16:creationId xmlns:a16="http://schemas.microsoft.com/office/drawing/2014/main" id="{B8117146-3A03-AFCD-2778-EE9441E26D07}"/>
                </a:ext>
              </a:extLst>
            </p:cNvPr>
            <p:cNvSpPr txBox="1"/>
            <p:nvPr/>
          </p:nvSpPr>
          <p:spPr>
            <a:xfrm>
              <a:off x="239547" y="2034710"/>
              <a:ext cx="1098083" cy="200055"/>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¿Crédito o débito?</a:t>
              </a:r>
            </a:p>
          </p:txBody>
        </p:sp>
        <p:sp>
          <p:nvSpPr>
            <p:cNvPr id="46" name="CuadroTexto 45">
              <a:hlinkClick r:id="rId12" action="ppaction://hlinksldjump"/>
              <a:extLst>
                <a:ext uri="{FF2B5EF4-FFF2-40B4-BE49-F238E27FC236}">
                  <a16:creationId xmlns:a16="http://schemas.microsoft.com/office/drawing/2014/main" id="{031BCADA-DC79-2877-23D7-7C7331D959E5}"/>
                </a:ext>
              </a:extLst>
            </p:cNvPr>
            <p:cNvSpPr txBox="1"/>
            <p:nvPr/>
          </p:nvSpPr>
          <p:spPr>
            <a:xfrm>
              <a:off x="239547" y="2166278"/>
              <a:ext cx="11805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Consejos de seguridad</a:t>
              </a:r>
            </a:p>
          </p:txBody>
        </p:sp>
      </p:grpSp>
      <p:pic>
        <p:nvPicPr>
          <p:cNvPr id="47" name="Imagen 46">
            <a:extLst>
              <a:ext uri="{FF2B5EF4-FFF2-40B4-BE49-F238E27FC236}">
                <a16:creationId xmlns:a16="http://schemas.microsoft.com/office/drawing/2014/main" id="{6D194D0E-8F78-5279-49F2-34AB76FB61AD}"/>
              </a:ext>
            </a:extLst>
          </p:cNvPr>
          <p:cNvPicPr>
            <a:picLocks noChangeAspect="1"/>
          </p:cNvPicPr>
          <p:nvPr/>
        </p:nvPicPr>
        <p:blipFill>
          <a:blip r:embed="rId13"/>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7611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redondeado 26">
            <a:extLst>
              <a:ext uri="{FF2B5EF4-FFF2-40B4-BE49-F238E27FC236}">
                <a16:creationId xmlns:a16="http://schemas.microsoft.com/office/drawing/2014/main" id="{366D1729-988E-8847-B75A-02A8EF5F7273}"/>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id="{36AD8039-0C38-4B1F-1CB8-F19CE85FA0C7}"/>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59" name="CuadroTexto 58">
            <a:extLst>
              <a:ext uri="{FF2B5EF4-FFF2-40B4-BE49-F238E27FC236}">
                <a16:creationId xmlns:a16="http://schemas.microsoft.com/office/drawing/2014/main" id="{A65F6B0F-44E4-6ADD-F4AF-E428FBF5E7A2}"/>
              </a:ext>
            </a:extLst>
          </p:cNvPr>
          <p:cNvSpPr txBox="1"/>
          <p:nvPr/>
        </p:nvSpPr>
        <p:spPr>
          <a:xfrm>
            <a:off x="210019" y="4495617"/>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¿LO NECESITO?</a:t>
            </a:r>
          </a:p>
        </p:txBody>
      </p:sp>
      <p:pic>
        <p:nvPicPr>
          <p:cNvPr id="60" name="Imagen 59">
            <a:extLst>
              <a:ext uri="{FF2B5EF4-FFF2-40B4-BE49-F238E27FC236}">
                <a16:creationId xmlns:a16="http://schemas.microsoft.com/office/drawing/2014/main" id="{65F7F79D-1C5B-330C-7BAB-CED9B6B60472}"/>
              </a:ext>
            </a:extLst>
          </p:cNvPr>
          <p:cNvPicPr>
            <a:picLocks noChangeAspect="1"/>
          </p:cNvPicPr>
          <p:nvPr/>
        </p:nvPicPr>
        <p:blipFill>
          <a:blip r:embed="rId3"/>
          <a:srcRect/>
          <a:stretch/>
        </p:blipFill>
        <p:spPr>
          <a:xfrm>
            <a:off x="305731" y="4198139"/>
            <a:ext cx="371846" cy="297477"/>
          </a:xfrm>
          <a:prstGeom prst="rect">
            <a:avLst/>
          </a:prstGeom>
        </p:spPr>
      </p:pic>
      <p:sp>
        <p:nvSpPr>
          <p:cNvPr id="76" name="CuadroTexto 75">
            <a:extLst>
              <a:ext uri="{FF2B5EF4-FFF2-40B4-BE49-F238E27FC236}">
                <a16:creationId xmlns:a16="http://schemas.microsoft.com/office/drawing/2014/main" id="{53CC9052-6921-51F8-662D-8FBB793C3698}"/>
              </a:ext>
            </a:extLst>
          </p:cNvPr>
          <p:cNvSpPr txBox="1"/>
          <p:nvPr/>
        </p:nvSpPr>
        <p:spPr>
          <a:xfrm>
            <a:off x="2251783" y="496453"/>
            <a:ext cx="6365944"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rgbClr val="42BB60"/>
                </a:solidFill>
                <a:latin typeface="PP Neue Montreal" pitchFamily="2" charset="77"/>
                <a:ea typeface="PP Neue Montreal" pitchFamily="2" charset="77"/>
              </a:rPr>
              <a:t>¿Crédito o débito?</a:t>
            </a:r>
          </a:p>
        </p:txBody>
      </p:sp>
      <p:sp>
        <p:nvSpPr>
          <p:cNvPr id="77" name="CuadroTexto 76">
            <a:extLst>
              <a:ext uri="{FF2B5EF4-FFF2-40B4-BE49-F238E27FC236}">
                <a16:creationId xmlns:a16="http://schemas.microsoft.com/office/drawing/2014/main" id="{9943C0D4-D1FA-916F-5051-260F0125FA2A}"/>
              </a:ext>
            </a:extLst>
          </p:cNvPr>
          <p:cNvSpPr txBox="1"/>
          <p:nvPr/>
        </p:nvSpPr>
        <p:spPr>
          <a:xfrm>
            <a:off x="6543942" y="1327450"/>
            <a:ext cx="1922482" cy="369332"/>
          </a:xfrm>
          <a:prstGeom prst="rect">
            <a:avLst/>
          </a:prstGeom>
          <a:noFill/>
          <a:effectLst/>
        </p:spPr>
        <p:txBody>
          <a:bodyPr wrap="square" rtlCol="0">
            <a:spAutoFit/>
          </a:bodyPr>
          <a:lstStyle/>
          <a:p>
            <a:r>
              <a:rPr lang="es-ES" sz="1800" b="1" dirty="0">
                <a:latin typeface="PP Neue Montreal" pitchFamily="2" charset="77"/>
                <a:ea typeface="PP Neue Montreal" pitchFamily="2" charset="77"/>
              </a:rPr>
              <a:t>Formas de pago</a:t>
            </a:r>
          </a:p>
        </p:txBody>
      </p:sp>
      <p:grpSp>
        <p:nvGrpSpPr>
          <p:cNvPr id="78" name="Grupo 77">
            <a:extLst>
              <a:ext uri="{FF2B5EF4-FFF2-40B4-BE49-F238E27FC236}">
                <a16:creationId xmlns:a16="http://schemas.microsoft.com/office/drawing/2014/main" id="{0DB9B531-55BD-4B12-861B-8CBE13E45998}"/>
              </a:ext>
            </a:extLst>
          </p:cNvPr>
          <p:cNvGrpSpPr/>
          <p:nvPr/>
        </p:nvGrpSpPr>
        <p:grpSpPr>
          <a:xfrm>
            <a:off x="3409050" y="2190003"/>
            <a:ext cx="1030062" cy="1015663"/>
            <a:chOff x="2705159" y="2149486"/>
            <a:chExt cx="1030062" cy="1015663"/>
          </a:xfrm>
        </p:grpSpPr>
        <p:sp>
          <p:nvSpPr>
            <p:cNvPr id="79" name="Rectángulo redondeado 78">
              <a:extLst>
                <a:ext uri="{FF2B5EF4-FFF2-40B4-BE49-F238E27FC236}">
                  <a16:creationId xmlns:a16="http://schemas.microsoft.com/office/drawing/2014/main" id="{5A4822E3-D6B7-A83E-7542-AB6AEA8DC995}"/>
                </a:ext>
              </a:extLst>
            </p:cNvPr>
            <p:cNvSpPr/>
            <p:nvPr/>
          </p:nvSpPr>
          <p:spPr>
            <a:xfrm>
              <a:off x="2705159" y="2149486"/>
              <a:ext cx="1030062" cy="1015663"/>
            </a:xfrm>
            <a:prstGeom prst="roundRect">
              <a:avLst>
                <a:gd name="adj" fmla="val 5008"/>
              </a:avLst>
            </a:prstGeom>
            <a:gradFill flip="none" rotWithShape="1">
              <a:gsLst>
                <a:gs pos="25000">
                  <a:srgbClr val="82DC77"/>
                </a:gs>
                <a:gs pos="100000">
                  <a:srgbClr val="42BB6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0" name="Imagen 79">
              <a:extLst>
                <a:ext uri="{FF2B5EF4-FFF2-40B4-BE49-F238E27FC236}">
                  <a16:creationId xmlns:a16="http://schemas.microsoft.com/office/drawing/2014/main" id="{9C44FF1A-8F89-EB6A-F1CD-427971CBA26A}"/>
                </a:ext>
              </a:extLst>
            </p:cNvPr>
            <p:cNvPicPr>
              <a:picLocks noChangeAspect="1"/>
            </p:cNvPicPr>
            <p:nvPr/>
          </p:nvPicPr>
          <p:blipFill>
            <a:blip r:embed="rId4"/>
            <a:srcRect/>
            <a:stretch/>
          </p:blipFill>
          <p:spPr>
            <a:xfrm>
              <a:off x="2866553" y="2415364"/>
              <a:ext cx="707274" cy="511414"/>
            </a:xfrm>
            <a:prstGeom prst="rect">
              <a:avLst/>
            </a:prstGeom>
          </p:spPr>
        </p:pic>
      </p:grpSp>
      <p:grpSp>
        <p:nvGrpSpPr>
          <p:cNvPr id="81" name="Grupo 80">
            <a:extLst>
              <a:ext uri="{FF2B5EF4-FFF2-40B4-BE49-F238E27FC236}">
                <a16:creationId xmlns:a16="http://schemas.microsoft.com/office/drawing/2014/main" id="{21722B27-66D3-83AC-BB21-2CB7FF0EB3C2}"/>
              </a:ext>
            </a:extLst>
          </p:cNvPr>
          <p:cNvGrpSpPr/>
          <p:nvPr/>
        </p:nvGrpSpPr>
        <p:grpSpPr>
          <a:xfrm>
            <a:off x="6546955" y="2190003"/>
            <a:ext cx="1030062" cy="1015663"/>
            <a:chOff x="2705159" y="2149486"/>
            <a:chExt cx="1030062" cy="1015663"/>
          </a:xfrm>
        </p:grpSpPr>
        <p:sp>
          <p:nvSpPr>
            <p:cNvPr id="82" name="Rectángulo redondeado 81">
              <a:extLst>
                <a:ext uri="{FF2B5EF4-FFF2-40B4-BE49-F238E27FC236}">
                  <a16:creationId xmlns:a16="http://schemas.microsoft.com/office/drawing/2014/main" id="{C670DF26-A505-2989-F978-7858752A09F3}"/>
                </a:ext>
              </a:extLst>
            </p:cNvPr>
            <p:cNvSpPr/>
            <p:nvPr/>
          </p:nvSpPr>
          <p:spPr>
            <a:xfrm>
              <a:off x="2705159" y="2149486"/>
              <a:ext cx="1030062" cy="1015663"/>
            </a:xfrm>
            <a:prstGeom prst="roundRect">
              <a:avLst>
                <a:gd name="adj" fmla="val 5008"/>
              </a:avLst>
            </a:prstGeom>
            <a:gradFill flip="none" rotWithShape="1">
              <a:gsLst>
                <a:gs pos="25000">
                  <a:srgbClr val="82DC77"/>
                </a:gs>
                <a:gs pos="100000">
                  <a:srgbClr val="42BB6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3" name="Imagen 82">
              <a:extLst>
                <a:ext uri="{FF2B5EF4-FFF2-40B4-BE49-F238E27FC236}">
                  <a16:creationId xmlns:a16="http://schemas.microsoft.com/office/drawing/2014/main" id="{DB99C324-DE46-90E9-E8AA-530D24AF190E}"/>
                </a:ext>
              </a:extLst>
            </p:cNvPr>
            <p:cNvPicPr>
              <a:picLocks noChangeAspect="1"/>
            </p:cNvPicPr>
            <p:nvPr/>
          </p:nvPicPr>
          <p:blipFill>
            <a:blip r:embed="rId5"/>
            <a:srcRect/>
            <a:stretch/>
          </p:blipFill>
          <p:spPr>
            <a:xfrm>
              <a:off x="2927505" y="2366367"/>
              <a:ext cx="598526" cy="609408"/>
            </a:xfrm>
            <a:prstGeom prst="rect">
              <a:avLst/>
            </a:prstGeom>
          </p:spPr>
        </p:pic>
      </p:grpSp>
      <p:sp>
        <p:nvSpPr>
          <p:cNvPr id="84" name="CuadroTexto 83">
            <a:extLst>
              <a:ext uri="{FF2B5EF4-FFF2-40B4-BE49-F238E27FC236}">
                <a16:creationId xmlns:a16="http://schemas.microsoft.com/office/drawing/2014/main" id="{7BB7F835-3C26-2FA3-AA9A-A2B38F54A59D}"/>
              </a:ext>
            </a:extLst>
          </p:cNvPr>
          <p:cNvSpPr txBox="1"/>
          <p:nvPr/>
        </p:nvSpPr>
        <p:spPr>
          <a:xfrm>
            <a:off x="2762855" y="3461479"/>
            <a:ext cx="2377962" cy="914096"/>
          </a:xfrm>
          <a:prstGeom prst="rect">
            <a:avLst/>
          </a:prstGeom>
          <a:noFill/>
          <a:effectLst/>
        </p:spPr>
        <p:txBody>
          <a:bodyPr wrap="square" rtlCol="0">
            <a:spAutoFit/>
          </a:bodyPr>
          <a:lstStyle/>
          <a:p>
            <a:pPr algn="ctr">
              <a:lnSpc>
                <a:spcPts val="2200"/>
              </a:lnSpc>
            </a:pPr>
            <a:r>
              <a:rPr lang="es-ES" sz="1400" b="1" dirty="0">
                <a:latin typeface="PP Neue Montreal" pitchFamily="2" charset="77"/>
                <a:ea typeface="PP Neue Montreal" pitchFamily="2" charset="77"/>
              </a:rPr>
              <a:t>La tarjeta de crédito </a:t>
            </a:r>
            <a:br>
              <a:rPr lang="es-ES" sz="1400" b="1" dirty="0">
                <a:latin typeface="PP Neue Montreal" pitchFamily="2" charset="77"/>
                <a:ea typeface="PP Neue Montreal" pitchFamily="2" charset="77"/>
              </a:rPr>
            </a:br>
            <a:r>
              <a:rPr lang="es-ES" sz="1400" dirty="0">
                <a:latin typeface="PP Neue Montreal Book" pitchFamily="2" charset="77"/>
                <a:ea typeface="PP Neue Montreal Book" pitchFamily="2" charset="77"/>
              </a:rPr>
              <a:t>sirve para comprar sin necesidad de efectivo.</a:t>
            </a:r>
          </a:p>
        </p:txBody>
      </p:sp>
      <p:sp>
        <p:nvSpPr>
          <p:cNvPr id="85" name="CuadroTexto 84">
            <a:extLst>
              <a:ext uri="{FF2B5EF4-FFF2-40B4-BE49-F238E27FC236}">
                <a16:creationId xmlns:a16="http://schemas.microsoft.com/office/drawing/2014/main" id="{A5C162A1-1496-609D-0116-96F008B5D9F9}"/>
              </a:ext>
            </a:extLst>
          </p:cNvPr>
          <p:cNvSpPr txBox="1"/>
          <p:nvPr/>
        </p:nvSpPr>
        <p:spPr>
          <a:xfrm>
            <a:off x="5485681" y="3461479"/>
            <a:ext cx="3295787" cy="914096"/>
          </a:xfrm>
          <a:prstGeom prst="rect">
            <a:avLst/>
          </a:prstGeom>
          <a:noFill/>
          <a:effectLst/>
        </p:spPr>
        <p:txBody>
          <a:bodyPr wrap="square" rtlCol="0">
            <a:spAutoFit/>
          </a:bodyPr>
          <a:lstStyle/>
          <a:p>
            <a:pPr algn="ctr">
              <a:lnSpc>
                <a:spcPts val="2200"/>
              </a:lnSpc>
            </a:pPr>
            <a:r>
              <a:rPr lang="es-ES" sz="1400" b="1" dirty="0">
                <a:latin typeface="PP Neue Montreal" pitchFamily="2" charset="77"/>
                <a:ea typeface="PP Neue Montreal" pitchFamily="2" charset="77"/>
              </a:rPr>
              <a:t>El pago a plazos </a:t>
            </a:r>
            <a:r>
              <a:rPr lang="es-ES" sz="1400" dirty="0">
                <a:latin typeface="PP Neue Montreal Book" pitchFamily="2" charset="77"/>
                <a:ea typeface="PP Neue Montreal Book" pitchFamily="2" charset="77"/>
              </a:rPr>
              <a:t>de una tarjeta </a:t>
            </a:r>
            <a:br>
              <a:rPr lang="es-ES" sz="1400" dirty="0">
                <a:latin typeface="PP Neue Montreal Book" pitchFamily="2" charset="77"/>
                <a:ea typeface="PP Neue Montreal Book" pitchFamily="2" charset="77"/>
              </a:rPr>
            </a:br>
            <a:r>
              <a:rPr lang="es-ES" sz="1400" dirty="0">
                <a:latin typeface="PP Neue Montreal Book" pitchFamily="2" charset="77"/>
                <a:ea typeface="PP Neue Montreal Book" pitchFamily="2" charset="77"/>
              </a:rPr>
              <a:t>de crédito es uno de los métodos </a:t>
            </a:r>
            <a:br>
              <a:rPr lang="es-ES" sz="1400" dirty="0">
                <a:latin typeface="PP Neue Montreal Book" pitchFamily="2" charset="77"/>
                <a:ea typeface="PP Neue Montreal Book" pitchFamily="2" charset="77"/>
              </a:rPr>
            </a:br>
            <a:r>
              <a:rPr lang="es-ES" sz="1400" dirty="0">
                <a:latin typeface="PP Neue Montreal Book" pitchFamily="2" charset="77"/>
                <a:ea typeface="PP Neue Montreal Book" pitchFamily="2" charset="77"/>
              </a:rPr>
              <a:t>de financiación </a:t>
            </a:r>
            <a:r>
              <a:rPr lang="es-ES" sz="1400" b="1" dirty="0">
                <a:latin typeface="PP Neue Montreal" pitchFamily="2" charset="77"/>
                <a:ea typeface="PP Neue Montreal" pitchFamily="2" charset="77"/>
              </a:rPr>
              <a:t>más caros. </a:t>
            </a:r>
          </a:p>
        </p:txBody>
      </p:sp>
      <p:grpSp>
        <p:nvGrpSpPr>
          <p:cNvPr id="3" name="Grupo 2">
            <a:extLst>
              <a:ext uri="{FF2B5EF4-FFF2-40B4-BE49-F238E27FC236}">
                <a16:creationId xmlns:a16="http://schemas.microsoft.com/office/drawing/2014/main" id="{2DC12445-5CBA-15DA-DF87-422DA963A672}"/>
              </a:ext>
            </a:extLst>
          </p:cNvPr>
          <p:cNvGrpSpPr/>
          <p:nvPr/>
        </p:nvGrpSpPr>
        <p:grpSpPr>
          <a:xfrm>
            <a:off x="239546" y="884830"/>
            <a:ext cx="1367112" cy="1870130"/>
            <a:chOff x="239546" y="1370936"/>
            <a:chExt cx="1367112" cy="1870130"/>
          </a:xfrm>
        </p:grpSpPr>
        <p:sp>
          <p:nvSpPr>
            <p:cNvPr id="8" name="CuadroTexto 7">
              <a:hlinkClick r:id="rId6" action="ppaction://hlinksldjump"/>
              <a:extLst>
                <a:ext uri="{FF2B5EF4-FFF2-40B4-BE49-F238E27FC236}">
                  <a16:creationId xmlns:a16="http://schemas.microsoft.com/office/drawing/2014/main" id="{937BFDCB-DD56-91E8-FBF9-30914B2F973A}"/>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9" name="CuadroTexto 8">
              <a:hlinkClick r:id="rId7" action="ppaction://hlinksldjump"/>
              <a:extLst>
                <a:ext uri="{FF2B5EF4-FFF2-40B4-BE49-F238E27FC236}">
                  <a16:creationId xmlns:a16="http://schemas.microsoft.com/office/drawing/2014/main" id="{EED16FC8-1C80-B437-5680-3A41E8CBAC06}"/>
                </a:ext>
              </a:extLst>
            </p:cNvPr>
            <p:cNvSpPr txBox="1"/>
            <p:nvPr/>
          </p:nvSpPr>
          <p:spPr>
            <a:xfrm>
              <a:off x="239547" y="1662633"/>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¿LO NECESITO?</a:t>
              </a:r>
            </a:p>
          </p:txBody>
        </p:sp>
        <p:sp>
          <p:nvSpPr>
            <p:cNvPr id="10" name="CuadroTexto 9">
              <a:hlinkClick r:id="rId8" action="ppaction://hlinksldjump"/>
              <a:extLst>
                <a:ext uri="{FF2B5EF4-FFF2-40B4-BE49-F238E27FC236}">
                  <a16:creationId xmlns:a16="http://schemas.microsoft.com/office/drawing/2014/main" id="{67FB6EC6-334B-6A59-5ECA-12A6D0BF5A47}"/>
                </a:ext>
              </a:extLst>
            </p:cNvPr>
            <p:cNvSpPr txBox="1"/>
            <p:nvPr/>
          </p:nvSpPr>
          <p:spPr>
            <a:xfrm>
              <a:off x="239547" y="240200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¿CUÁNTO ME CUESTA?</a:t>
              </a:r>
            </a:p>
          </p:txBody>
        </p:sp>
        <p:sp>
          <p:nvSpPr>
            <p:cNvPr id="11" name="CuadroTexto 10">
              <a:hlinkClick r:id="rId9" action="ppaction://hlinksldjump"/>
              <a:extLst>
                <a:ext uri="{FF2B5EF4-FFF2-40B4-BE49-F238E27FC236}">
                  <a16:creationId xmlns:a16="http://schemas.microsoft.com/office/drawing/2014/main" id="{6A40CA49-AC82-49CD-4B68-A8B17234E579}"/>
                </a:ext>
              </a:extLst>
            </p:cNvPr>
            <p:cNvSpPr txBox="1"/>
            <p:nvPr/>
          </p:nvSpPr>
          <p:spPr>
            <a:xfrm>
              <a:off x="239547" y="268097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¿LO PUEDO PAGAR?</a:t>
              </a:r>
            </a:p>
          </p:txBody>
        </p:sp>
        <p:sp>
          <p:nvSpPr>
            <p:cNvPr id="12" name="CuadroTexto 11">
              <a:hlinkClick r:id="rId10" action="ppaction://hlinksldjump"/>
              <a:extLst>
                <a:ext uri="{FF2B5EF4-FFF2-40B4-BE49-F238E27FC236}">
                  <a16:creationId xmlns:a16="http://schemas.microsoft.com/office/drawing/2014/main" id="{D316211F-5E01-098D-7C76-6DC509F85077}"/>
                </a:ext>
              </a:extLst>
            </p:cNvPr>
            <p:cNvSpPr txBox="1"/>
            <p:nvPr/>
          </p:nvSpPr>
          <p:spPr>
            <a:xfrm>
              <a:off x="239547" y="294961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14" name="Conector recto 13">
              <a:extLst>
                <a:ext uri="{FF2B5EF4-FFF2-40B4-BE49-F238E27FC236}">
                  <a16:creationId xmlns:a16="http://schemas.microsoft.com/office/drawing/2014/main" id="{6336D0D3-1CC9-461A-F792-AD2CFC6C5963}"/>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F19038F8-7E36-8A7F-4949-7A4E40262D4E}"/>
                </a:ext>
              </a:extLst>
            </p:cNvPr>
            <p:cNvCxnSpPr/>
            <p:nvPr/>
          </p:nvCxnSpPr>
          <p:spPr>
            <a:xfrm>
              <a:off x="325464" y="1667422"/>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8DD0EBEF-19D9-9ABB-2630-AD435AC0E0B9}"/>
                </a:ext>
              </a:extLst>
            </p:cNvPr>
            <p:cNvCxnSpPr/>
            <p:nvPr/>
          </p:nvCxnSpPr>
          <p:spPr>
            <a:xfrm>
              <a:off x="325464" y="241556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41D314B0-729E-191C-E9D0-C0BE4BA2771A}"/>
                </a:ext>
              </a:extLst>
            </p:cNvPr>
            <p:cNvCxnSpPr/>
            <p:nvPr/>
          </p:nvCxnSpPr>
          <p:spPr>
            <a:xfrm>
              <a:off x="325464" y="268861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C921AF07-5D79-C9A6-41C3-8827C16E554C}"/>
                </a:ext>
              </a:extLst>
            </p:cNvPr>
            <p:cNvCxnSpPr/>
            <p:nvPr/>
          </p:nvCxnSpPr>
          <p:spPr>
            <a:xfrm>
              <a:off x="325464" y="296484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A99BA103-FDB3-F8B2-AFE9-0170209FB18C}"/>
                </a:ext>
              </a:extLst>
            </p:cNvPr>
            <p:cNvCxnSpPr/>
            <p:nvPr/>
          </p:nvCxnSpPr>
          <p:spPr>
            <a:xfrm>
              <a:off x="325464" y="324106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CuadroTexto 19">
              <a:hlinkClick r:id="rId11" action="ppaction://hlinksldjump"/>
              <a:extLst>
                <a:ext uri="{FF2B5EF4-FFF2-40B4-BE49-F238E27FC236}">
                  <a16:creationId xmlns:a16="http://schemas.microsoft.com/office/drawing/2014/main" id="{8CF7DA7F-F2DC-BAB2-4F83-ABB9A1C4AB7E}"/>
                </a:ext>
              </a:extLst>
            </p:cNvPr>
            <p:cNvSpPr txBox="1"/>
            <p:nvPr/>
          </p:nvSpPr>
          <p:spPr>
            <a:xfrm>
              <a:off x="239547" y="1791308"/>
              <a:ext cx="993941"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Prestamos</a:t>
              </a:r>
            </a:p>
          </p:txBody>
        </p:sp>
        <p:sp>
          <p:nvSpPr>
            <p:cNvPr id="21" name="Elipse 20">
              <a:extLst>
                <a:ext uri="{FF2B5EF4-FFF2-40B4-BE49-F238E27FC236}">
                  <a16:creationId xmlns:a16="http://schemas.microsoft.com/office/drawing/2014/main" id="{E3FAADEF-FB04-00DA-B4DA-A404EADA571C}"/>
                </a:ext>
              </a:extLst>
            </p:cNvPr>
            <p:cNvSpPr/>
            <p:nvPr/>
          </p:nvSpPr>
          <p:spPr>
            <a:xfrm>
              <a:off x="1337631" y="2089273"/>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22" name="CuadroTexto 21">
              <a:hlinkClick r:id="rId12" action="ppaction://hlinksldjump"/>
              <a:extLst>
                <a:ext uri="{FF2B5EF4-FFF2-40B4-BE49-F238E27FC236}">
                  <a16:creationId xmlns:a16="http://schemas.microsoft.com/office/drawing/2014/main" id="{77CE4F1E-570F-91ED-0F14-23FA466D8CCA}"/>
                </a:ext>
              </a:extLst>
            </p:cNvPr>
            <p:cNvSpPr txBox="1"/>
            <p:nvPr/>
          </p:nvSpPr>
          <p:spPr>
            <a:xfrm>
              <a:off x="239546" y="1909720"/>
              <a:ext cx="1225697"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Razonable - No razonable</a:t>
              </a:r>
            </a:p>
          </p:txBody>
        </p:sp>
        <p:sp>
          <p:nvSpPr>
            <p:cNvPr id="23" name="CuadroTexto 22">
              <a:hlinkClick r:id="rId13" action="ppaction://hlinksldjump"/>
              <a:extLst>
                <a:ext uri="{FF2B5EF4-FFF2-40B4-BE49-F238E27FC236}">
                  <a16:creationId xmlns:a16="http://schemas.microsoft.com/office/drawing/2014/main" id="{B9ED0671-580F-7E4A-D2F9-9A0B295B5A6B}"/>
                </a:ext>
              </a:extLst>
            </p:cNvPr>
            <p:cNvSpPr txBox="1"/>
            <p:nvPr/>
          </p:nvSpPr>
          <p:spPr>
            <a:xfrm>
              <a:off x="239547" y="2034710"/>
              <a:ext cx="1098083" cy="200055"/>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¿Crédito o débito?</a:t>
              </a:r>
            </a:p>
          </p:txBody>
        </p:sp>
        <p:sp>
          <p:nvSpPr>
            <p:cNvPr id="24" name="CuadroTexto 23">
              <a:hlinkClick r:id="rId14" action="ppaction://hlinksldjump"/>
              <a:extLst>
                <a:ext uri="{FF2B5EF4-FFF2-40B4-BE49-F238E27FC236}">
                  <a16:creationId xmlns:a16="http://schemas.microsoft.com/office/drawing/2014/main" id="{3BFFC267-38F9-5C44-AA14-66DB1B0297D4}"/>
                </a:ext>
              </a:extLst>
            </p:cNvPr>
            <p:cNvSpPr txBox="1"/>
            <p:nvPr/>
          </p:nvSpPr>
          <p:spPr>
            <a:xfrm>
              <a:off x="239547" y="2166278"/>
              <a:ext cx="11805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Consejos de seguridad</a:t>
              </a:r>
            </a:p>
          </p:txBody>
        </p:sp>
      </p:grpSp>
      <p:pic>
        <p:nvPicPr>
          <p:cNvPr id="25" name="Imagen 24">
            <a:extLst>
              <a:ext uri="{FF2B5EF4-FFF2-40B4-BE49-F238E27FC236}">
                <a16:creationId xmlns:a16="http://schemas.microsoft.com/office/drawing/2014/main" id="{1DFD5746-95C8-087F-DD49-BE183495A1FB}"/>
              </a:ext>
            </a:extLst>
          </p:cNvPr>
          <p:cNvPicPr>
            <a:picLocks noChangeAspect="1"/>
          </p:cNvPicPr>
          <p:nvPr/>
        </p:nvPicPr>
        <p:blipFill>
          <a:blip r:embed="rId15"/>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68186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ángulo redondeado 59">
            <a:extLst>
              <a:ext uri="{FF2B5EF4-FFF2-40B4-BE49-F238E27FC236}">
                <a16:creationId xmlns:a16="http://schemas.microsoft.com/office/drawing/2014/main" id="{40B36B81-C63A-84AF-C902-66EF3DB62E7E}"/>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redondeado 28">
            <a:extLst>
              <a:ext uri="{FF2B5EF4-FFF2-40B4-BE49-F238E27FC236}">
                <a16:creationId xmlns:a16="http://schemas.microsoft.com/office/drawing/2014/main" id="{24906AFD-7050-4004-E0C1-40FEF19672C8}"/>
              </a:ext>
            </a:extLst>
          </p:cNvPr>
          <p:cNvSpPr/>
          <p:nvPr/>
        </p:nvSpPr>
        <p:spPr>
          <a:xfrm>
            <a:off x="3345620" y="4001378"/>
            <a:ext cx="4430070" cy="424328"/>
          </a:xfrm>
          <a:prstGeom prst="roundRect">
            <a:avLst>
              <a:gd name="adj" fmla="val 13587"/>
            </a:avLst>
          </a:prstGeom>
          <a:gradFill flip="none" rotWithShape="1">
            <a:gsLst>
              <a:gs pos="25000">
                <a:srgbClr val="42BB60"/>
              </a:gs>
              <a:gs pos="99000">
                <a:srgbClr val="82DC77"/>
              </a:gs>
            </a:gsLst>
            <a:lin ang="4200000" scaled="0"/>
            <a:tileRect/>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00EBB996-BF81-5F02-D97D-15A767229D92}"/>
              </a:ext>
            </a:extLst>
          </p:cNvPr>
          <p:cNvSpPr txBox="1"/>
          <p:nvPr/>
        </p:nvSpPr>
        <p:spPr>
          <a:xfrm>
            <a:off x="2698744" y="426221"/>
            <a:ext cx="3665655"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rgbClr val="42BB60"/>
                </a:solidFill>
                <a:latin typeface="PP Neue Montreal" pitchFamily="2" charset="77"/>
                <a:ea typeface="PP Neue Montreal" pitchFamily="2" charset="77"/>
              </a:rPr>
              <a:t>Consejos</a:t>
            </a:r>
          </a:p>
        </p:txBody>
      </p:sp>
      <p:sp>
        <p:nvSpPr>
          <p:cNvPr id="14" name="CuadroTexto 13">
            <a:extLst>
              <a:ext uri="{FF2B5EF4-FFF2-40B4-BE49-F238E27FC236}">
                <a16:creationId xmlns:a16="http://schemas.microsoft.com/office/drawing/2014/main" id="{9DD23951-7D66-7AA0-3175-3E0506B1BE2E}"/>
              </a:ext>
            </a:extLst>
          </p:cNvPr>
          <p:cNvSpPr txBox="1"/>
          <p:nvPr/>
        </p:nvSpPr>
        <p:spPr>
          <a:xfrm>
            <a:off x="3345620" y="4072837"/>
            <a:ext cx="4430070" cy="276999"/>
          </a:xfrm>
          <a:prstGeom prst="rect">
            <a:avLst/>
          </a:prstGeom>
          <a:noFill/>
          <a:effectLst/>
        </p:spPr>
        <p:txBody>
          <a:bodyPr wrap="square" rtlCol="0">
            <a:spAutoFit/>
          </a:bodyPr>
          <a:lstStyle/>
          <a:p>
            <a:pPr algn="ctr"/>
            <a:r>
              <a:rPr lang="es-ES" sz="1200" b="1" dirty="0">
                <a:solidFill>
                  <a:schemeClr val="bg1"/>
                </a:solidFill>
                <a:latin typeface="PP Neue Montreal" pitchFamily="2" charset="77"/>
                <a:ea typeface="PP Neue Montreal" pitchFamily="2" charset="77"/>
              </a:rPr>
              <a:t>El uso en los comercios</a:t>
            </a:r>
          </a:p>
        </p:txBody>
      </p:sp>
      <p:sp>
        <p:nvSpPr>
          <p:cNvPr id="4" name="CuadroTexto 3">
            <a:extLst>
              <a:ext uri="{FF2B5EF4-FFF2-40B4-BE49-F238E27FC236}">
                <a16:creationId xmlns:a16="http://schemas.microsoft.com/office/drawing/2014/main" id="{74961F6E-F075-D286-F6AC-17AB983DA743}"/>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39" name="CuadroTexto 38">
            <a:extLst>
              <a:ext uri="{FF2B5EF4-FFF2-40B4-BE49-F238E27FC236}">
                <a16:creationId xmlns:a16="http://schemas.microsoft.com/office/drawing/2014/main" id="{168C2DA5-AA2A-A274-7B17-83AEEFD21375}"/>
              </a:ext>
            </a:extLst>
          </p:cNvPr>
          <p:cNvSpPr txBox="1"/>
          <p:nvPr/>
        </p:nvSpPr>
        <p:spPr>
          <a:xfrm>
            <a:off x="210019" y="4495617"/>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¿LO NECESITO?</a:t>
            </a:r>
          </a:p>
        </p:txBody>
      </p:sp>
      <p:pic>
        <p:nvPicPr>
          <p:cNvPr id="40" name="Imagen 39">
            <a:extLst>
              <a:ext uri="{FF2B5EF4-FFF2-40B4-BE49-F238E27FC236}">
                <a16:creationId xmlns:a16="http://schemas.microsoft.com/office/drawing/2014/main" id="{9117D4D6-3546-388E-592D-E5D33332C7C9}"/>
              </a:ext>
            </a:extLst>
          </p:cNvPr>
          <p:cNvPicPr>
            <a:picLocks noChangeAspect="1"/>
          </p:cNvPicPr>
          <p:nvPr/>
        </p:nvPicPr>
        <p:blipFill>
          <a:blip r:embed="rId3"/>
          <a:srcRect/>
          <a:stretch/>
        </p:blipFill>
        <p:spPr>
          <a:xfrm>
            <a:off x="305731" y="4198139"/>
            <a:ext cx="371846" cy="297477"/>
          </a:xfrm>
          <a:prstGeom prst="rect">
            <a:avLst/>
          </a:prstGeom>
        </p:spPr>
      </p:pic>
      <p:sp>
        <p:nvSpPr>
          <p:cNvPr id="50" name="CuadroTexto 49">
            <a:extLst>
              <a:ext uri="{FF2B5EF4-FFF2-40B4-BE49-F238E27FC236}">
                <a16:creationId xmlns:a16="http://schemas.microsoft.com/office/drawing/2014/main" id="{F4411008-E877-B0A7-4244-00D49D85E778}"/>
              </a:ext>
            </a:extLst>
          </p:cNvPr>
          <p:cNvSpPr txBox="1"/>
          <p:nvPr/>
        </p:nvSpPr>
        <p:spPr>
          <a:xfrm>
            <a:off x="3672349" y="1031435"/>
            <a:ext cx="4912485"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rgbClr val="42BB60"/>
                </a:solidFill>
                <a:latin typeface="PP Neue Montreal" pitchFamily="2" charset="77"/>
                <a:ea typeface="PP Neue Montreal" pitchFamily="2" charset="77"/>
              </a:rPr>
              <a:t>de seguridad</a:t>
            </a:r>
          </a:p>
        </p:txBody>
      </p:sp>
      <p:sp>
        <p:nvSpPr>
          <p:cNvPr id="53" name="Rectángulo redondeado 52">
            <a:extLst>
              <a:ext uri="{FF2B5EF4-FFF2-40B4-BE49-F238E27FC236}">
                <a16:creationId xmlns:a16="http://schemas.microsoft.com/office/drawing/2014/main" id="{B6CB21D1-3F09-CF41-1120-CD2C1DCC72C7}"/>
              </a:ext>
            </a:extLst>
          </p:cNvPr>
          <p:cNvSpPr/>
          <p:nvPr/>
        </p:nvSpPr>
        <p:spPr>
          <a:xfrm>
            <a:off x="3345620" y="3475104"/>
            <a:ext cx="4430070" cy="424328"/>
          </a:xfrm>
          <a:prstGeom prst="roundRect">
            <a:avLst>
              <a:gd name="adj" fmla="val 13587"/>
            </a:avLst>
          </a:prstGeom>
          <a:gradFill flip="none" rotWithShape="1">
            <a:gsLst>
              <a:gs pos="25000">
                <a:srgbClr val="42BB60"/>
              </a:gs>
              <a:gs pos="99000">
                <a:srgbClr val="82DC77"/>
              </a:gs>
            </a:gsLst>
            <a:lin ang="4200000" scaled="0"/>
            <a:tileRect/>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CuadroTexto 53">
            <a:extLst>
              <a:ext uri="{FF2B5EF4-FFF2-40B4-BE49-F238E27FC236}">
                <a16:creationId xmlns:a16="http://schemas.microsoft.com/office/drawing/2014/main" id="{76753E21-A430-9C4B-3C5E-4C647ED488A7}"/>
              </a:ext>
            </a:extLst>
          </p:cNvPr>
          <p:cNvSpPr txBox="1"/>
          <p:nvPr/>
        </p:nvSpPr>
        <p:spPr>
          <a:xfrm>
            <a:off x="3345620" y="3546563"/>
            <a:ext cx="4430070" cy="276999"/>
          </a:xfrm>
          <a:prstGeom prst="rect">
            <a:avLst/>
          </a:prstGeom>
          <a:noFill/>
          <a:effectLst/>
        </p:spPr>
        <p:txBody>
          <a:bodyPr wrap="square" rtlCol="0">
            <a:spAutoFit/>
          </a:bodyPr>
          <a:lstStyle/>
          <a:p>
            <a:pPr algn="ctr"/>
            <a:r>
              <a:rPr lang="es-ES" sz="1200" b="1" dirty="0">
                <a:solidFill>
                  <a:schemeClr val="bg1"/>
                </a:solidFill>
                <a:latin typeface="PP Neue Montreal" pitchFamily="2" charset="77"/>
                <a:ea typeface="PP Neue Montreal" pitchFamily="2" charset="77"/>
              </a:rPr>
              <a:t>El uso en cajeros automáticos</a:t>
            </a:r>
          </a:p>
        </p:txBody>
      </p:sp>
      <p:sp>
        <p:nvSpPr>
          <p:cNvPr id="55" name="Rectángulo redondeado 54">
            <a:extLst>
              <a:ext uri="{FF2B5EF4-FFF2-40B4-BE49-F238E27FC236}">
                <a16:creationId xmlns:a16="http://schemas.microsoft.com/office/drawing/2014/main" id="{83D20C84-7AF9-7844-71FB-BF73C05F2B30}"/>
              </a:ext>
            </a:extLst>
          </p:cNvPr>
          <p:cNvSpPr/>
          <p:nvPr/>
        </p:nvSpPr>
        <p:spPr>
          <a:xfrm>
            <a:off x="3345620" y="2948830"/>
            <a:ext cx="4430070" cy="424328"/>
          </a:xfrm>
          <a:prstGeom prst="roundRect">
            <a:avLst>
              <a:gd name="adj" fmla="val 13587"/>
            </a:avLst>
          </a:prstGeom>
          <a:gradFill flip="none" rotWithShape="1">
            <a:gsLst>
              <a:gs pos="25000">
                <a:srgbClr val="42BB60"/>
              </a:gs>
              <a:gs pos="99000">
                <a:srgbClr val="82DC77"/>
              </a:gs>
            </a:gsLst>
            <a:lin ang="4200000" scaled="0"/>
            <a:tileRect/>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 name="CuadroTexto 55">
            <a:extLst>
              <a:ext uri="{FF2B5EF4-FFF2-40B4-BE49-F238E27FC236}">
                <a16:creationId xmlns:a16="http://schemas.microsoft.com/office/drawing/2014/main" id="{04F879F2-8E7D-046E-0B14-3C041EEB5665}"/>
              </a:ext>
            </a:extLst>
          </p:cNvPr>
          <p:cNvSpPr txBox="1"/>
          <p:nvPr/>
        </p:nvSpPr>
        <p:spPr>
          <a:xfrm>
            <a:off x="3345620" y="3020289"/>
            <a:ext cx="4430070" cy="276999"/>
          </a:xfrm>
          <a:prstGeom prst="rect">
            <a:avLst/>
          </a:prstGeom>
          <a:noFill/>
          <a:effectLst/>
        </p:spPr>
        <p:txBody>
          <a:bodyPr wrap="square" rtlCol="0">
            <a:spAutoFit/>
          </a:bodyPr>
          <a:lstStyle/>
          <a:p>
            <a:pPr algn="ctr"/>
            <a:r>
              <a:rPr lang="es-ES" sz="1200" b="1" dirty="0">
                <a:solidFill>
                  <a:schemeClr val="bg1"/>
                </a:solidFill>
                <a:latin typeface="PP Neue Montreal" pitchFamily="2" charset="77"/>
                <a:ea typeface="PP Neue Montreal" pitchFamily="2" charset="77"/>
              </a:rPr>
              <a:t>El código de verificación (CVV)</a:t>
            </a:r>
          </a:p>
        </p:txBody>
      </p:sp>
      <p:sp>
        <p:nvSpPr>
          <p:cNvPr id="57" name="Rectángulo redondeado 56">
            <a:extLst>
              <a:ext uri="{FF2B5EF4-FFF2-40B4-BE49-F238E27FC236}">
                <a16:creationId xmlns:a16="http://schemas.microsoft.com/office/drawing/2014/main" id="{A3FCAB33-92A1-BD48-C893-3F66E9C7ACFE}"/>
              </a:ext>
            </a:extLst>
          </p:cNvPr>
          <p:cNvSpPr/>
          <p:nvPr/>
        </p:nvSpPr>
        <p:spPr>
          <a:xfrm>
            <a:off x="3345620" y="2422557"/>
            <a:ext cx="4430070" cy="424328"/>
          </a:xfrm>
          <a:prstGeom prst="roundRect">
            <a:avLst>
              <a:gd name="adj" fmla="val 13587"/>
            </a:avLst>
          </a:prstGeom>
          <a:gradFill flip="none" rotWithShape="1">
            <a:gsLst>
              <a:gs pos="25000">
                <a:srgbClr val="42BB60"/>
              </a:gs>
              <a:gs pos="99000">
                <a:srgbClr val="82DC77"/>
              </a:gs>
            </a:gsLst>
            <a:lin ang="4200000" scaled="0"/>
            <a:tileRect/>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 name="CuadroTexto 57">
            <a:extLst>
              <a:ext uri="{FF2B5EF4-FFF2-40B4-BE49-F238E27FC236}">
                <a16:creationId xmlns:a16="http://schemas.microsoft.com/office/drawing/2014/main" id="{2CEB25BE-34BF-B3F0-839D-BE2B5DA51FA4}"/>
              </a:ext>
            </a:extLst>
          </p:cNvPr>
          <p:cNvSpPr txBox="1"/>
          <p:nvPr/>
        </p:nvSpPr>
        <p:spPr>
          <a:xfrm>
            <a:off x="3345620" y="2494016"/>
            <a:ext cx="4430070" cy="276999"/>
          </a:xfrm>
          <a:prstGeom prst="rect">
            <a:avLst/>
          </a:prstGeom>
          <a:noFill/>
          <a:effectLst/>
        </p:spPr>
        <p:txBody>
          <a:bodyPr wrap="square" rtlCol="0">
            <a:spAutoFit/>
          </a:bodyPr>
          <a:lstStyle/>
          <a:p>
            <a:pPr algn="ctr"/>
            <a:r>
              <a:rPr lang="es-ES" sz="1200" b="1" dirty="0">
                <a:solidFill>
                  <a:schemeClr val="bg1"/>
                </a:solidFill>
                <a:latin typeface="PP Neue Montreal" pitchFamily="2" charset="77"/>
                <a:ea typeface="PP Neue Montreal" pitchFamily="2" charset="77"/>
              </a:rPr>
              <a:t>El número secreto o número PIN</a:t>
            </a:r>
          </a:p>
        </p:txBody>
      </p:sp>
      <p:sp>
        <p:nvSpPr>
          <p:cNvPr id="59" name="CuadroTexto 58">
            <a:extLst>
              <a:ext uri="{FF2B5EF4-FFF2-40B4-BE49-F238E27FC236}">
                <a16:creationId xmlns:a16="http://schemas.microsoft.com/office/drawing/2014/main" id="{8284F08F-7033-2247-7F1C-C1FB5DB5F2A8}"/>
              </a:ext>
            </a:extLst>
          </p:cNvPr>
          <p:cNvSpPr txBox="1"/>
          <p:nvPr/>
        </p:nvSpPr>
        <p:spPr>
          <a:xfrm>
            <a:off x="6364399" y="1832830"/>
            <a:ext cx="1795908" cy="369332"/>
          </a:xfrm>
          <a:prstGeom prst="rect">
            <a:avLst/>
          </a:prstGeom>
          <a:noFill/>
          <a:effectLst/>
        </p:spPr>
        <p:txBody>
          <a:bodyPr wrap="square" rtlCol="0">
            <a:spAutoFit/>
          </a:bodyPr>
          <a:lstStyle/>
          <a:p>
            <a:pPr algn="r"/>
            <a:r>
              <a:rPr lang="es-ES" sz="1800" b="1" dirty="0">
                <a:latin typeface="PP Neue Montreal" pitchFamily="2" charset="77"/>
                <a:ea typeface="PP Neue Montreal" pitchFamily="2" charset="77"/>
              </a:rPr>
              <a:t>Uso de tarjetas</a:t>
            </a:r>
          </a:p>
        </p:txBody>
      </p:sp>
      <p:grpSp>
        <p:nvGrpSpPr>
          <p:cNvPr id="2" name="Grupo 1">
            <a:extLst>
              <a:ext uri="{FF2B5EF4-FFF2-40B4-BE49-F238E27FC236}">
                <a16:creationId xmlns:a16="http://schemas.microsoft.com/office/drawing/2014/main" id="{7CD8F3FE-F2AD-87DB-B9C3-A7EB53E6C7B5}"/>
              </a:ext>
            </a:extLst>
          </p:cNvPr>
          <p:cNvGrpSpPr/>
          <p:nvPr/>
        </p:nvGrpSpPr>
        <p:grpSpPr>
          <a:xfrm>
            <a:off x="239546" y="884830"/>
            <a:ext cx="1367112" cy="1870130"/>
            <a:chOff x="239546" y="1370936"/>
            <a:chExt cx="1367112" cy="1870130"/>
          </a:xfrm>
        </p:grpSpPr>
        <p:sp>
          <p:nvSpPr>
            <p:cNvPr id="13" name="CuadroTexto 12">
              <a:hlinkClick r:id="rId4" action="ppaction://hlinksldjump"/>
              <a:extLst>
                <a:ext uri="{FF2B5EF4-FFF2-40B4-BE49-F238E27FC236}">
                  <a16:creationId xmlns:a16="http://schemas.microsoft.com/office/drawing/2014/main" id="{E1A56FDA-675A-5C78-7A40-E18BF24B16C0}"/>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15" name="CuadroTexto 14">
              <a:hlinkClick r:id="rId5" action="ppaction://hlinksldjump"/>
              <a:extLst>
                <a:ext uri="{FF2B5EF4-FFF2-40B4-BE49-F238E27FC236}">
                  <a16:creationId xmlns:a16="http://schemas.microsoft.com/office/drawing/2014/main" id="{8BF38B5F-63C8-A2CB-780E-C5220EE3E50E}"/>
                </a:ext>
              </a:extLst>
            </p:cNvPr>
            <p:cNvSpPr txBox="1"/>
            <p:nvPr/>
          </p:nvSpPr>
          <p:spPr>
            <a:xfrm>
              <a:off x="239547" y="1662633"/>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¿LO NECESITO?</a:t>
              </a:r>
            </a:p>
          </p:txBody>
        </p:sp>
        <p:sp>
          <p:nvSpPr>
            <p:cNvPr id="16" name="CuadroTexto 15">
              <a:hlinkClick r:id="rId6" action="ppaction://hlinksldjump"/>
              <a:extLst>
                <a:ext uri="{FF2B5EF4-FFF2-40B4-BE49-F238E27FC236}">
                  <a16:creationId xmlns:a16="http://schemas.microsoft.com/office/drawing/2014/main" id="{31583E5B-B849-58B0-E6D6-FC1F073DC4F7}"/>
                </a:ext>
              </a:extLst>
            </p:cNvPr>
            <p:cNvSpPr txBox="1"/>
            <p:nvPr/>
          </p:nvSpPr>
          <p:spPr>
            <a:xfrm>
              <a:off x="239547" y="240200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¿CUÁNTO ME CUESTA?</a:t>
              </a:r>
            </a:p>
          </p:txBody>
        </p:sp>
        <p:sp>
          <p:nvSpPr>
            <p:cNvPr id="17" name="CuadroTexto 16">
              <a:hlinkClick r:id="rId7" action="ppaction://hlinksldjump"/>
              <a:extLst>
                <a:ext uri="{FF2B5EF4-FFF2-40B4-BE49-F238E27FC236}">
                  <a16:creationId xmlns:a16="http://schemas.microsoft.com/office/drawing/2014/main" id="{680A51B5-453F-C30E-4002-41AC8A302E79}"/>
                </a:ext>
              </a:extLst>
            </p:cNvPr>
            <p:cNvSpPr txBox="1"/>
            <p:nvPr/>
          </p:nvSpPr>
          <p:spPr>
            <a:xfrm>
              <a:off x="239547" y="268097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¿LO PUEDO PAGAR?</a:t>
              </a:r>
            </a:p>
          </p:txBody>
        </p:sp>
        <p:sp>
          <p:nvSpPr>
            <p:cNvPr id="18" name="CuadroTexto 17">
              <a:hlinkClick r:id="rId8" action="ppaction://hlinksldjump"/>
              <a:extLst>
                <a:ext uri="{FF2B5EF4-FFF2-40B4-BE49-F238E27FC236}">
                  <a16:creationId xmlns:a16="http://schemas.microsoft.com/office/drawing/2014/main" id="{0F7AD499-970F-BB8D-1DB2-804EC76524F1}"/>
                </a:ext>
              </a:extLst>
            </p:cNvPr>
            <p:cNvSpPr txBox="1"/>
            <p:nvPr/>
          </p:nvSpPr>
          <p:spPr>
            <a:xfrm>
              <a:off x="239547" y="294961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19" name="Conector recto 18">
              <a:extLst>
                <a:ext uri="{FF2B5EF4-FFF2-40B4-BE49-F238E27FC236}">
                  <a16:creationId xmlns:a16="http://schemas.microsoft.com/office/drawing/2014/main" id="{6D1FC31C-1C40-2933-F2B6-7169F7803AA2}"/>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3B420D09-4478-80FE-3E22-8DB8DEF8BF2E}"/>
                </a:ext>
              </a:extLst>
            </p:cNvPr>
            <p:cNvCxnSpPr/>
            <p:nvPr/>
          </p:nvCxnSpPr>
          <p:spPr>
            <a:xfrm>
              <a:off x="325464" y="1667422"/>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BB774DA9-3302-8823-CB49-827657531836}"/>
                </a:ext>
              </a:extLst>
            </p:cNvPr>
            <p:cNvCxnSpPr/>
            <p:nvPr/>
          </p:nvCxnSpPr>
          <p:spPr>
            <a:xfrm>
              <a:off x="325464" y="241556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CB5A0469-989B-DAB4-99CD-826C12D78935}"/>
                </a:ext>
              </a:extLst>
            </p:cNvPr>
            <p:cNvCxnSpPr/>
            <p:nvPr/>
          </p:nvCxnSpPr>
          <p:spPr>
            <a:xfrm>
              <a:off x="325464" y="268861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80E5B7A5-1857-1EF6-1F17-3A563ED68F25}"/>
                </a:ext>
              </a:extLst>
            </p:cNvPr>
            <p:cNvCxnSpPr/>
            <p:nvPr/>
          </p:nvCxnSpPr>
          <p:spPr>
            <a:xfrm>
              <a:off x="325464" y="296484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013F4D56-1933-0738-E693-EA53EC4CB211}"/>
                </a:ext>
              </a:extLst>
            </p:cNvPr>
            <p:cNvCxnSpPr/>
            <p:nvPr/>
          </p:nvCxnSpPr>
          <p:spPr>
            <a:xfrm>
              <a:off x="325464" y="324106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CuadroTexto 25">
              <a:hlinkClick r:id="rId9" action="ppaction://hlinksldjump"/>
              <a:extLst>
                <a:ext uri="{FF2B5EF4-FFF2-40B4-BE49-F238E27FC236}">
                  <a16:creationId xmlns:a16="http://schemas.microsoft.com/office/drawing/2014/main" id="{B1D9E7FC-859C-A994-C88A-BFE7937241EC}"/>
                </a:ext>
              </a:extLst>
            </p:cNvPr>
            <p:cNvSpPr txBox="1"/>
            <p:nvPr/>
          </p:nvSpPr>
          <p:spPr>
            <a:xfrm>
              <a:off x="239547" y="1791308"/>
              <a:ext cx="993941"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Prestamos</a:t>
              </a:r>
            </a:p>
          </p:txBody>
        </p:sp>
        <p:sp>
          <p:nvSpPr>
            <p:cNvPr id="27" name="Elipse 26">
              <a:extLst>
                <a:ext uri="{FF2B5EF4-FFF2-40B4-BE49-F238E27FC236}">
                  <a16:creationId xmlns:a16="http://schemas.microsoft.com/office/drawing/2014/main" id="{00D58018-3472-A86E-F5C8-DC81CF93ED3C}"/>
                </a:ext>
              </a:extLst>
            </p:cNvPr>
            <p:cNvSpPr/>
            <p:nvPr/>
          </p:nvSpPr>
          <p:spPr>
            <a:xfrm>
              <a:off x="1337631" y="2215967"/>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30" name="CuadroTexto 29">
              <a:hlinkClick r:id="rId10" action="ppaction://hlinksldjump"/>
              <a:extLst>
                <a:ext uri="{FF2B5EF4-FFF2-40B4-BE49-F238E27FC236}">
                  <a16:creationId xmlns:a16="http://schemas.microsoft.com/office/drawing/2014/main" id="{63328467-E3EE-FA77-CE41-0F72F55EFD50}"/>
                </a:ext>
              </a:extLst>
            </p:cNvPr>
            <p:cNvSpPr txBox="1"/>
            <p:nvPr/>
          </p:nvSpPr>
          <p:spPr>
            <a:xfrm>
              <a:off x="239546" y="1909720"/>
              <a:ext cx="1225697"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Razonable - No razonable</a:t>
              </a:r>
            </a:p>
          </p:txBody>
        </p:sp>
        <p:sp>
          <p:nvSpPr>
            <p:cNvPr id="31" name="CuadroTexto 30">
              <a:hlinkClick r:id="rId11" action="ppaction://hlinksldjump"/>
              <a:extLst>
                <a:ext uri="{FF2B5EF4-FFF2-40B4-BE49-F238E27FC236}">
                  <a16:creationId xmlns:a16="http://schemas.microsoft.com/office/drawing/2014/main" id="{2D9408A7-158C-DF9A-A36F-1DEF505472B7}"/>
                </a:ext>
              </a:extLst>
            </p:cNvPr>
            <p:cNvSpPr txBox="1"/>
            <p:nvPr/>
          </p:nvSpPr>
          <p:spPr>
            <a:xfrm>
              <a:off x="239547" y="2034710"/>
              <a:ext cx="1098083"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¿Crédito o débito?</a:t>
              </a:r>
            </a:p>
          </p:txBody>
        </p:sp>
        <p:sp>
          <p:nvSpPr>
            <p:cNvPr id="32" name="CuadroTexto 31">
              <a:hlinkClick r:id="rId12" action="ppaction://hlinksldjump"/>
              <a:extLst>
                <a:ext uri="{FF2B5EF4-FFF2-40B4-BE49-F238E27FC236}">
                  <a16:creationId xmlns:a16="http://schemas.microsoft.com/office/drawing/2014/main" id="{BD609610-14CA-8679-0FA6-2CD18E2C81FE}"/>
                </a:ext>
              </a:extLst>
            </p:cNvPr>
            <p:cNvSpPr txBox="1"/>
            <p:nvPr/>
          </p:nvSpPr>
          <p:spPr>
            <a:xfrm>
              <a:off x="239547" y="2166278"/>
              <a:ext cx="1180526" cy="200055"/>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Consejos de seguridad</a:t>
              </a:r>
            </a:p>
          </p:txBody>
        </p:sp>
      </p:grpSp>
      <p:pic>
        <p:nvPicPr>
          <p:cNvPr id="33" name="Imagen 32">
            <a:extLst>
              <a:ext uri="{FF2B5EF4-FFF2-40B4-BE49-F238E27FC236}">
                <a16:creationId xmlns:a16="http://schemas.microsoft.com/office/drawing/2014/main" id="{08A5F182-3B70-BA7E-8925-F21ED29CFF22}"/>
              </a:ext>
            </a:extLst>
          </p:cNvPr>
          <p:cNvPicPr>
            <a:picLocks noChangeAspect="1"/>
          </p:cNvPicPr>
          <p:nvPr/>
        </p:nvPicPr>
        <p:blipFill>
          <a:blip r:embed="rId13"/>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33468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DC55DDFA-191E-285C-4671-C233D9766B86}"/>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00EBB996-BF81-5F02-D97D-15A767229D92}"/>
              </a:ext>
            </a:extLst>
          </p:cNvPr>
          <p:cNvSpPr txBox="1"/>
          <p:nvPr/>
        </p:nvSpPr>
        <p:spPr>
          <a:xfrm>
            <a:off x="2698744" y="426221"/>
            <a:ext cx="3665655"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rgbClr val="42BB60"/>
                </a:solidFill>
                <a:latin typeface="PP Neue Montreal" pitchFamily="2" charset="77"/>
                <a:ea typeface="PP Neue Montreal" pitchFamily="2" charset="77"/>
              </a:rPr>
              <a:t>Consejos</a:t>
            </a:r>
          </a:p>
        </p:txBody>
      </p:sp>
      <p:sp>
        <p:nvSpPr>
          <p:cNvPr id="4" name="CuadroTexto 3">
            <a:extLst>
              <a:ext uri="{FF2B5EF4-FFF2-40B4-BE49-F238E27FC236}">
                <a16:creationId xmlns:a16="http://schemas.microsoft.com/office/drawing/2014/main" id="{74961F6E-F075-D286-F6AC-17AB983DA743}"/>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39" name="CuadroTexto 38">
            <a:extLst>
              <a:ext uri="{FF2B5EF4-FFF2-40B4-BE49-F238E27FC236}">
                <a16:creationId xmlns:a16="http://schemas.microsoft.com/office/drawing/2014/main" id="{168C2DA5-AA2A-A274-7B17-83AEEFD21375}"/>
              </a:ext>
            </a:extLst>
          </p:cNvPr>
          <p:cNvSpPr txBox="1"/>
          <p:nvPr/>
        </p:nvSpPr>
        <p:spPr>
          <a:xfrm>
            <a:off x="210019" y="4495617"/>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¿LO NECESITO?</a:t>
            </a:r>
          </a:p>
        </p:txBody>
      </p:sp>
      <p:pic>
        <p:nvPicPr>
          <p:cNvPr id="40" name="Imagen 39">
            <a:extLst>
              <a:ext uri="{FF2B5EF4-FFF2-40B4-BE49-F238E27FC236}">
                <a16:creationId xmlns:a16="http://schemas.microsoft.com/office/drawing/2014/main" id="{9117D4D6-3546-388E-592D-E5D33332C7C9}"/>
              </a:ext>
            </a:extLst>
          </p:cNvPr>
          <p:cNvPicPr>
            <a:picLocks noChangeAspect="1"/>
          </p:cNvPicPr>
          <p:nvPr/>
        </p:nvPicPr>
        <p:blipFill>
          <a:blip r:embed="rId3"/>
          <a:srcRect/>
          <a:stretch/>
        </p:blipFill>
        <p:spPr>
          <a:xfrm>
            <a:off x="305731" y="4198139"/>
            <a:ext cx="371846" cy="297477"/>
          </a:xfrm>
          <a:prstGeom prst="rect">
            <a:avLst/>
          </a:prstGeom>
        </p:spPr>
      </p:pic>
      <p:sp>
        <p:nvSpPr>
          <p:cNvPr id="50" name="CuadroTexto 49">
            <a:extLst>
              <a:ext uri="{FF2B5EF4-FFF2-40B4-BE49-F238E27FC236}">
                <a16:creationId xmlns:a16="http://schemas.microsoft.com/office/drawing/2014/main" id="{F4411008-E877-B0A7-4244-00D49D85E778}"/>
              </a:ext>
            </a:extLst>
          </p:cNvPr>
          <p:cNvSpPr txBox="1"/>
          <p:nvPr/>
        </p:nvSpPr>
        <p:spPr>
          <a:xfrm>
            <a:off x="3672349" y="1031435"/>
            <a:ext cx="4912485"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rgbClr val="42BB60"/>
                </a:solidFill>
                <a:latin typeface="PP Neue Montreal" pitchFamily="2" charset="77"/>
                <a:ea typeface="PP Neue Montreal" pitchFamily="2" charset="77"/>
              </a:rPr>
              <a:t>de seguridad</a:t>
            </a:r>
          </a:p>
        </p:txBody>
      </p:sp>
      <p:sp>
        <p:nvSpPr>
          <p:cNvPr id="59" name="CuadroTexto 58">
            <a:extLst>
              <a:ext uri="{FF2B5EF4-FFF2-40B4-BE49-F238E27FC236}">
                <a16:creationId xmlns:a16="http://schemas.microsoft.com/office/drawing/2014/main" id="{8284F08F-7033-2247-7F1C-C1FB5DB5F2A8}"/>
              </a:ext>
            </a:extLst>
          </p:cNvPr>
          <p:cNvSpPr txBox="1"/>
          <p:nvPr/>
        </p:nvSpPr>
        <p:spPr>
          <a:xfrm>
            <a:off x="6163977" y="1832830"/>
            <a:ext cx="1996330" cy="369332"/>
          </a:xfrm>
          <a:prstGeom prst="rect">
            <a:avLst/>
          </a:prstGeom>
          <a:noFill/>
          <a:effectLst/>
        </p:spPr>
        <p:txBody>
          <a:bodyPr wrap="square" rtlCol="0">
            <a:spAutoFit/>
          </a:bodyPr>
          <a:lstStyle/>
          <a:p>
            <a:pPr algn="r"/>
            <a:r>
              <a:rPr lang="es-ES" sz="1800" b="1" dirty="0">
                <a:latin typeface="PP Neue Montreal" pitchFamily="2" charset="77"/>
                <a:ea typeface="PP Neue Montreal" pitchFamily="2" charset="77"/>
              </a:rPr>
              <a:t>Compras online</a:t>
            </a:r>
          </a:p>
        </p:txBody>
      </p:sp>
      <p:grpSp>
        <p:nvGrpSpPr>
          <p:cNvPr id="2" name="Grupo 1">
            <a:extLst>
              <a:ext uri="{FF2B5EF4-FFF2-40B4-BE49-F238E27FC236}">
                <a16:creationId xmlns:a16="http://schemas.microsoft.com/office/drawing/2014/main" id="{61856D7B-5E65-8FFE-C337-20C5987EDB1C}"/>
              </a:ext>
            </a:extLst>
          </p:cNvPr>
          <p:cNvGrpSpPr/>
          <p:nvPr/>
        </p:nvGrpSpPr>
        <p:grpSpPr>
          <a:xfrm>
            <a:off x="2582523" y="2705429"/>
            <a:ext cx="2785465" cy="424328"/>
            <a:chOff x="2582523" y="2705429"/>
            <a:chExt cx="2785465" cy="424328"/>
          </a:xfrm>
        </p:grpSpPr>
        <p:sp>
          <p:nvSpPr>
            <p:cNvPr id="11" name="Rectángulo redondeado 10">
              <a:extLst>
                <a:ext uri="{FF2B5EF4-FFF2-40B4-BE49-F238E27FC236}">
                  <a16:creationId xmlns:a16="http://schemas.microsoft.com/office/drawing/2014/main" id="{7DD3894E-5BA2-D71A-807A-F04DBE42E2DB}"/>
                </a:ext>
              </a:extLst>
            </p:cNvPr>
            <p:cNvSpPr/>
            <p:nvPr/>
          </p:nvSpPr>
          <p:spPr>
            <a:xfrm>
              <a:off x="2582523" y="2705429"/>
              <a:ext cx="2785465" cy="424328"/>
            </a:xfrm>
            <a:prstGeom prst="roundRect">
              <a:avLst>
                <a:gd name="adj" fmla="val 18238"/>
              </a:avLst>
            </a:prstGeom>
            <a:gradFill flip="none" rotWithShape="1">
              <a:gsLst>
                <a:gs pos="25000">
                  <a:srgbClr val="42BB60"/>
                </a:gs>
                <a:gs pos="99000">
                  <a:srgbClr val="82DC77"/>
                </a:gs>
              </a:gsLst>
              <a:lin ang="4200000" scaled="0"/>
              <a:tileRect/>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uadroTexto 12">
              <a:extLst>
                <a:ext uri="{FF2B5EF4-FFF2-40B4-BE49-F238E27FC236}">
                  <a16:creationId xmlns:a16="http://schemas.microsoft.com/office/drawing/2014/main" id="{61B9E614-DF92-AA44-18B5-9DDF32A8E2A8}"/>
                </a:ext>
              </a:extLst>
            </p:cNvPr>
            <p:cNvSpPr txBox="1"/>
            <p:nvPr/>
          </p:nvSpPr>
          <p:spPr>
            <a:xfrm>
              <a:off x="2582523" y="2776888"/>
              <a:ext cx="2785465" cy="276999"/>
            </a:xfrm>
            <a:prstGeom prst="rect">
              <a:avLst/>
            </a:prstGeom>
            <a:noFill/>
            <a:effectLst/>
          </p:spPr>
          <p:txBody>
            <a:bodyPr wrap="square" rtlCol="0">
              <a:spAutoFit/>
            </a:bodyPr>
            <a:lstStyle/>
            <a:p>
              <a:pPr algn="ctr"/>
              <a:r>
                <a:rPr lang="es-ES" sz="1200" b="1" dirty="0">
                  <a:solidFill>
                    <a:schemeClr val="bg1"/>
                  </a:solidFill>
                  <a:latin typeface="PP Neue Montreal" pitchFamily="2" charset="77"/>
                  <a:ea typeface="PP Neue Montreal" pitchFamily="2" charset="77"/>
                </a:rPr>
                <a:t>Actualiza el dispositivo</a:t>
              </a:r>
            </a:p>
          </p:txBody>
        </p:sp>
      </p:grpSp>
      <p:grpSp>
        <p:nvGrpSpPr>
          <p:cNvPr id="25" name="Grupo 24">
            <a:extLst>
              <a:ext uri="{FF2B5EF4-FFF2-40B4-BE49-F238E27FC236}">
                <a16:creationId xmlns:a16="http://schemas.microsoft.com/office/drawing/2014/main" id="{385A3E3F-67C6-13CA-0432-68C3BBE0AEDF}"/>
              </a:ext>
            </a:extLst>
          </p:cNvPr>
          <p:cNvGrpSpPr/>
          <p:nvPr/>
        </p:nvGrpSpPr>
        <p:grpSpPr>
          <a:xfrm>
            <a:off x="2582523" y="3258016"/>
            <a:ext cx="2785465" cy="424328"/>
            <a:chOff x="2582523" y="3258016"/>
            <a:chExt cx="2785465" cy="424328"/>
          </a:xfrm>
        </p:grpSpPr>
        <p:sp>
          <p:nvSpPr>
            <p:cNvPr id="15" name="Rectángulo redondeado 14">
              <a:extLst>
                <a:ext uri="{FF2B5EF4-FFF2-40B4-BE49-F238E27FC236}">
                  <a16:creationId xmlns:a16="http://schemas.microsoft.com/office/drawing/2014/main" id="{FBBECBEB-5358-9500-E945-CBB506ADC2F7}"/>
                </a:ext>
              </a:extLst>
            </p:cNvPr>
            <p:cNvSpPr/>
            <p:nvPr/>
          </p:nvSpPr>
          <p:spPr>
            <a:xfrm>
              <a:off x="2582523" y="3258016"/>
              <a:ext cx="2785465" cy="424328"/>
            </a:xfrm>
            <a:prstGeom prst="roundRect">
              <a:avLst>
                <a:gd name="adj" fmla="val 18238"/>
              </a:avLst>
            </a:prstGeom>
            <a:gradFill flip="none" rotWithShape="1">
              <a:gsLst>
                <a:gs pos="25000">
                  <a:srgbClr val="42BB60"/>
                </a:gs>
                <a:gs pos="99000">
                  <a:srgbClr val="82DC77"/>
                </a:gs>
              </a:gsLst>
              <a:lin ang="4200000" scaled="0"/>
              <a:tileRect/>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CuadroTexto 15">
              <a:extLst>
                <a:ext uri="{FF2B5EF4-FFF2-40B4-BE49-F238E27FC236}">
                  <a16:creationId xmlns:a16="http://schemas.microsoft.com/office/drawing/2014/main" id="{259D562A-F72D-6A2D-F7FA-17D9109AEF9B}"/>
                </a:ext>
              </a:extLst>
            </p:cNvPr>
            <p:cNvSpPr txBox="1"/>
            <p:nvPr/>
          </p:nvSpPr>
          <p:spPr>
            <a:xfrm>
              <a:off x="2582523" y="3329475"/>
              <a:ext cx="2785465" cy="276999"/>
            </a:xfrm>
            <a:prstGeom prst="rect">
              <a:avLst/>
            </a:prstGeom>
            <a:noFill/>
            <a:effectLst/>
          </p:spPr>
          <p:txBody>
            <a:bodyPr wrap="square" rtlCol="0">
              <a:spAutoFit/>
            </a:bodyPr>
            <a:lstStyle/>
            <a:p>
              <a:pPr algn="ctr"/>
              <a:r>
                <a:rPr lang="es-ES" sz="1200" b="1" dirty="0">
                  <a:solidFill>
                    <a:schemeClr val="bg1"/>
                  </a:solidFill>
                  <a:latin typeface="PP Neue Montreal" pitchFamily="2" charset="77"/>
                  <a:ea typeface="PP Neue Montreal" pitchFamily="2" charset="77"/>
                </a:rPr>
                <a:t>Evita redes </a:t>
              </a:r>
              <a:r>
                <a:rPr lang="es-ES" sz="1200" b="1" dirty="0" err="1">
                  <a:solidFill>
                    <a:schemeClr val="bg1"/>
                  </a:solidFill>
                  <a:latin typeface="PP Neue Montreal" pitchFamily="2" charset="77"/>
                  <a:ea typeface="PP Neue Montreal" pitchFamily="2" charset="77"/>
                </a:rPr>
                <a:t>Wi</a:t>
              </a:r>
              <a:r>
                <a:rPr lang="es-ES" sz="1200" b="1" dirty="0">
                  <a:solidFill>
                    <a:schemeClr val="bg1"/>
                  </a:solidFill>
                  <a:latin typeface="PP Neue Montreal" pitchFamily="2" charset="77"/>
                  <a:ea typeface="PP Neue Montreal" pitchFamily="2" charset="77"/>
                </a:rPr>
                <a:t>-Fi públicas</a:t>
              </a:r>
            </a:p>
          </p:txBody>
        </p:sp>
      </p:grpSp>
      <p:grpSp>
        <p:nvGrpSpPr>
          <p:cNvPr id="30" name="Grupo 29">
            <a:extLst>
              <a:ext uri="{FF2B5EF4-FFF2-40B4-BE49-F238E27FC236}">
                <a16:creationId xmlns:a16="http://schemas.microsoft.com/office/drawing/2014/main" id="{59F37DFB-EAD8-773D-CCAB-A2B67E1FDD31}"/>
              </a:ext>
            </a:extLst>
          </p:cNvPr>
          <p:cNvGrpSpPr/>
          <p:nvPr/>
        </p:nvGrpSpPr>
        <p:grpSpPr>
          <a:xfrm>
            <a:off x="5529654" y="2705429"/>
            <a:ext cx="2785465" cy="424328"/>
            <a:chOff x="5529654" y="2705429"/>
            <a:chExt cx="2785465" cy="424328"/>
          </a:xfrm>
        </p:grpSpPr>
        <p:sp>
          <p:nvSpPr>
            <p:cNvPr id="17" name="Rectángulo redondeado 16">
              <a:extLst>
                <a:ext uri="{FF2B5EF4-FFF2-40B4-BE49-F238E27FC236}">
                  <a16:creationId xmlns:a16="http://schemas.microsoft.com/office/drawing/2014/main" id="{9F47BF7F-0298-B9A3-2908-6556351F89F6}"/>
                </a:ext>
              </a:extLst>
            </p:cNvPr>
            <p:cNvSpPr/>
            <p:nvPr/>
          </p:nvSpPr>
          <p:spPr>
            <a:xfrm>
              <a:off x="5529654" y="2705429"/>
              <a:ext cx="2785465" cy="424328"/>
            </a:xfrm>
            <a:prstGeom prst="roundRect">
              <a:avLst>
                <a:gd name="adj" fmla="val 18238"/>
              </a:avLst>
            </a:prstGeom>
            <a:gradFill flip="none" rotWithShape="1">
              <a:gsLst>
                <a:gs pos="25000">
                  <a:srgbClr val="42BB60"/>
                </a:gs>
                <a:gs pos="99000">
                  <a:srgbClr val="82DC77"/>
                </a:gs>
              </a:gsLst>
              <a:lin ang="4200000" scaled="0"/>
              <a:tileRect/>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CuadroTexto 17">
              <a:extLst>
                <a:ext uri="{FF2B5EF4-FFF2-40B4-BE49-F238E27FC236}">
                  <a16:creationId xmlns:a16="http://schemas.microsoft.com/office/drawing/2014/main" id="{12FAEAFE-7FCF-3CD3-5AF9-2FD5D7EC03FD}"/>
                </a:ext>
              </a:extLst>
            </p:cNvPr>
            <p:cNvSpPr txBox="1"/>
            <p:nvPr/>
          </p:nvSpPr>
          <p:spPr>
            <a:xfrm>
              <a:off x="5529654" y="2776888"/>
              <a:ext cx="2785465" cy="276999"/>
            </a:xfrm>
            <a:prstGeom prst="rect">
              <a:avLst/>
            </a:prstGeom>
            <a:noFill/>
            <a:effectLst/>
          </p:spPr>
          <p:txBody>
            <a:bodyPr wrap="square" rtlCol="0">
              <a:spAutoFit/>
            </a:bodyPr>
            <a:lstStyle/>
            <a:p>
              <a:pPr algn="ctr"/>
              <a:r>
                <a:rPr lang="es-ES" sz="1200" b="1" dirty="0">
                  <a:solidFill>
                    <a:schemeClr val="bg1"/>
                  </a:solidFill>
                  <a:latin typeface="PP Neue Montreal" pitchFamily="2" charset="77"/>
                  <a:ea typeface="PP Neue Montreal" pitchFamily="2" charset="77"/>
                </a:rPr>
                <a:t>Tipos de envíos</a:t>
              </a:r>
            </a:p>
          </p:txBody>
        </p:sp>
      </p:grpSp>
      <p:grpSp>
        <p:nvGrpSpPr>
          <p:cNvPr id="31" name="Grupo 30">
            <a:extLst>
              <a:ext uri="{FF2B5EF4-FFF2-40B4-BE49-F238E27FC236}">
                <a16:creationId xmlns:a16="http://schemas.microsoft.com/office/drawing/2014/main" id="{E3D3A0BD-E84E-9505-3EF1-080BF4A14EFA}"/>
              </a:ext>
            </a:extLst>
          </p:cNvPr>
          <p:cNvGrpSpPr/>
          <p:nvPr/>
        </p:nvGrpSpPr>
        <p:grpSpPr>
          <a:xfrm>
            <a:off x="5529654" y="3258016"/>
            <a:ext cx="2785465" cy="424328"/>
            <a:chOff x="5529654" y="3258016"/>
            <a:chExt cx="2785465" cy="424328"/>
          </a:xfrm>
        </p:grpSpPr>
        <p:sp>
          <p:nvSpPr>
            <p:cNvPr id="19" name="Rectángulo redondeado 18">
              <a:extLst>
                <a:ext uri="{FF2B5EF4-FFF2-40B4-BE49-F238E27FC236}">
                  <a16:creationId xmlns:a16="http://schemas.microsoft.com/office/drawing/2014/main" id="{2BF650D7-5C0A-3E2D-B674-DE6FCE51F781}"/>
                </a:ext>
              </a:extLst>
            </p:cNvPr>
            <p:cNvSpPr/>
            <p:nvPr/>
          </p:nvSpPr>
          <p:spPr>
            <a:xfrm>
              <a:off x="5529654" y="3258016"/>
              <a:ext cx="2785465" cy="424328"/>
            </a:xfrm>
            <a:prstGeom prst="roundRect">
              <a:avLst>
                <a:gd name="adj" fmla="val 18238"/>
              </a:avLst>
            </a:prstGeom>
            <a:gradFill flip="none" rotWithShape="1">
              <a:gsLst>
                <a:gs pos="25000">
                  <a:srgbClr val="42BB60"/>
                </a:gs>
                <a:gs pos="99000">
                  <a:srgbClr val="82DC77"/>
                </a:gs>
              </a:gsLst>
              <a:lin ang="4200000" scaled="0"/>
              <a:tileRect/>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CuadroTexto 20">
              <a:extLst>
                <a:ext uri="{FF2B5EF4-FFF2-40B4-BE49-F238E27FC236}">
                  <a16:creationId xmlns:a16="http://schemas.microsoft.com/office/drawing/2014/main" id="{1CCD319B-DEF6-3690-2170-D4A3EDA7F950}"/>
                </a:ext>
              </a:extLst>
            </p:cNvPr>
            <p:cNvSpPr txBox="1"/>
            <p:nvPr/>
          </p:nvSpPr>
          <p:spPr>
            <a:xfrm>
              <a:off x="5529654" y="3329475"/>
              <a:ext cx="2785465" cy="276999"/>
            </a:xfrm>
            <a:prstGeom prst="rect">
              <a:avLst/>
            </a:prstGeom>
            <a:noFill/>
            <a:effectLst/>
          </p:spPr>
          <p:txBody>
            <a:bodyPr wrap="square" rtlCol="0">
              <a:spAutoFit/>
            </a:bodyPr>
            <a:lstStyle/>
            <a:p>
              <a:pPr algn="ctr"/>
              <a:r>
                <a:rPr lang="es-ES" sz="1200" b="1" dirty="0">
                  <a:solidFill>
                    <a:schemeClr val="bg1"/>
                  </a:solidFill>
                  <a:latin typeface="PP Neue Montreal" pitchFamily="2" charset="77"/>
                  <a:ea typeface="PP Neue Montreal" pitchFamily="2" charset="77"/>
                </a:rPr>
                <a:t>Medios de pago disponibles</a:t>
              </a:r>
            </a:p>
          </p:txBody>
        </p:sp>
      </p:grpSp>
      <p:grpSp>
        <p:nvGrpSpPr>
          <p:cNvPr id="32" name="Grupo 31">
            <a:extLst>
              <a:ext uri="{FF2B5EF4-FFF2-40B4-BE49-F238E27FC236}">
                <a16:creationId xmlns:a16="http://schemas.microsoft.com/office/drawing/2014/main" id="{2895678B-CA1B-0064-858F-962A9D9C008A}"/>
              </a:ext>
            </a:extLst>
          </p:cNvPr>
          <p:cNvGrpSpPr/>
          <p:nvPr/>
        </p:nvGrpSpPr>
        <p:grpSpPr>
          <a:xfrm>
            <a:off x="2582523" y="3869809"/>
            <a:ext cx="5732597" cy="424328"/>
            <a:chOff x="2582523" y="3869809"/>
            <a:chExt cx="5732597" cy="424328"/>
          </a:xfrm>
        </p:grpSpPr>
        <p:sp>
          <p:nvSpPr>
            <p:cNvPr id="22" name="Rectángulo redondeado 21">
              <a:extLst>
                <a:ext uri="{FF2B5EF4-FFF2-40B4-BE49-F238E27FC236}">
                  <a16:creationId xmlns:a16="http://schemas.microsoft.com/office/drawing/2014/main" id="{3FB86C7B-4F36-87CD-557D-68AE5C670FCB}"/>
                </a:ext>
              </a:extLst>
            </p:cNvPr>
            <p:cNvSpPr/>
            <p:nvPr/>
          </p:nvSpPr>
          <p:spPr>
            <a:xfrm>
              <a:off x="2582524" y="3869809"/>
              <a:ext cx="5732596" cy="424328"/>
            </a:xfrm>
            <a:prstGeom prst="roundRect">
              <a:avLst>
                <a:gd name="adj" fmla="val 18238"/>
              </a:avLst>
            </a:prstGeom>
            <a:gradFill flip="none" rotWithShape="1">
              <a:gsLst>
                <a:gs pos="25000">
                  <a:srgbClr val="42BB60"/>
                </a:gs>
                <a:gs pos="99000">
                  <a:srgbClr val="82DC77"/>
                </a:gs>
              </a:gsLst>
              <a:lin ang="4200000" scaled="0"/>
              <a:tileRect/>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CuadroTexto 22">
              <a:extLst>
                <a:ext uri="{FF2B5EF4-FFF2-40B4-BE49-F238E27FC236}">
                  <a16:creationId xmlns:a16="http://schemas.microsoft.com/office/drawing/2014/main" id="{5C9ADDEC-AFD0-C68D-4F35-B7796B56FD60}"/>
                </a:ext>
              </a:extLst>
            </p:cNvPr>
            <p:cNvSpPr txBox="1"/>
            <p:nvPr/>
          </p:nvSpPr>
          <p:spPr>
            <a:xfrm>
              <a:off x="2582523" y="3941268"/>
              <a:ext cx="5732596" cy="276999"/>
            </a:xfrm>
            <a:prstGeom prst="rect">
              <a:avLst/>
            </a:prstGeom>
            <a:noFill/>
            <a:effectLst/>
          </p:spPr>
          <p:txBody>
            <a:bodyPr wrap="square" rtlCol="0">
              <a:spAutoFit/>
            </a:bodyPr>
            <a:lstStyle/>
            <a:p>
              <a:pPr algn="ctr"/>
              <a:r>
                <a:rPr lang="es-ES" sz="1200" b="1" dirty="0">
                  <a:solidFill>
                    <a:schemeClr val="bg1"/>
                  </a:solidFill>
                  <a:latin typeface="PP Neue Montreal" pitchFamily="2" charset="77"/>
                  <a:ea typeface="PP Neue Montreal" pitchFamily="2" charset="77"/>
                </a:rPr>
                <a:t>Comprueba que la tienda online es fiable</a:t>
              </a:r>
            </a:p>
          </p:txBody>
        </p:sp>
      </p:grpSp>
      <p:grpSp>
        <p:nvGrpSpPr>
          <p:cNvPr id="26" name="Grupo 25">
            <a:extLst>
              <a:ext uri="{FF2B5EF4-FFF2-40B4-BE49-F238E27FC236}">
                <a16:creationId xmlns:a16="http://schemas.microsoft.com/office/drawing/2014/main" id="{78BD2D23-93DC-7871-68D2-F30CB6454449}"/>
              </a:ext>
            </a:extLst>
          </p:cNvPr>
          <p:cNvGrpSpPr/>
          <p:nvPr/>
        </p:nvGrpSpPr>
        <p:grpSpPr>
          <a:xfrm>
            <a:off x="7743085" y="-215899"/>
            <a:ext cx="789506" cy="1167978"/>
            <a:chOff x="7506203" y="-312918"/>
            <a:chExt cx="1006618" cy="1489171"/>
          </a:xfrm>
          <a:effectLst>
            <a:outerShdw blurRad="50800" dist="38100" dir="2700000" algn="tl" rotWithShape="0">
              <a:prstClr val="black">
                <a:alpha val="40000"/>
              </a:prstClr>
            </a:outerShdw>
          </a:effectLst>
        </p:grpSpPr>
        <p:sp>
          <p:nvSpPr>
            <p:cNvPr id="27" name="Rectángulo redondeado 26">
              <a:extLst>
                <a:ext uri="{FF2B5EF4-FFF2-40B4-BE49-F238E27FC236}">
                  <a16:creationId xmlns:a16="http://schemas.microsoft.com/office/drawing/2014/main" id="{1942391A-4EA0-F4A8-7686-3240BBC5F3EB}"/>
                </a:ext>
              </a:extLst>
            </p:cNvPr>
            <p:cNvSpPr/>
            <p:nvPr/>
          </p:nvSpPr>
          <p:spPr>
            <a:xfrm>
              <a:off x="7506203" y="-312918"/>
              <a:ext cx="1006618" cy="1489171"/>
            </a:xfrm>
            <a:prstGeom prst="roundRect">
              <a:avLst>
                <a:gd name="adj" fmla="val 4876"/>
              </a:avLst>
            </a:prstGeom>
            <a:solidFill>
              <a:schemeClr val="bg1"/>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9" name="Imagen 28">
              <a:extLst>
                <a:ext uri="{FF2B5EF4-FFF2-40B4-BE49-F238E27FC236}">
                  <a16:creationId xmlns:a16="http://schemas.microsoft.com/office/drawing/2014/main" id="{7203F8E6-E456-5435-7AB4-A61B1A87875D}"/>
                </a:ext>
              </a:extLst>
            </p:cNvPr>
            <p:cNvPicPr>
              <a:picLocks noChangeAspect="1"/>
            </p:cNvPicPr>
            <p:nvPr/>
          </p:nvPicPr>
          <p:blipFill>
            <a:blip r:embed="rId4"/>
            <a:srcRect l="883" r="883"/>
            <a:stretch/>
          </p:blipFill>
          <p:spPr>
            <a:xfrm>
              <a:off x="7700379" y="341057"/>
              <a:ext cx="614159" cy="625194"/>
            </a:xfrm>
            <a:prstGeom prst="rect">
              <a:avLst/>
            </a:prstGeom>
          </p:spPr>
        </p:pic>
      </p:grpSp>
      <p:grpSp>
        <p:nvGrpSpPr>
          <p:cNvPr id="33" name="Grupo 32">
            <a:extLst>
              <a:ext uri="{FF2B5EF4-FFF2-40B4-BE49-F238E27FC236}">
                <a16:creationId xmlns:a16="http://schemas.microsoft.com/office/drawing/2014/main" id="{1122047E-FEF5-6A9B-F830-01FF381D4E89}"/>
              </a:ext>
            </a:extLst>
          </p:cNvPr>
          <p:cNvGrpSpPr/>
          <p:nvPr/>
        </p:nvGrpSpPr>
        <p:grpSpPr>
          <a:xfrm>
            <a:off x="239546" y="884830"/>
            <a:ext cx="1367112" cy="1870130"/>
            <a:chOff x="239546" y="1370936"/>
            <a:chExt cx="1367112" cy="1870130"/>
          </a:xfrm>
        </p:grpSpPr>
        <p:sp>
          <p:nvSpPr>
            <p:cNvPr id="35" name="CuadroTexto 34">
              <a:hlinkClick r:id="rId5" action="ppaction://hlinksldjump"/>
              <a:extLst>
                <a:ext uri="{FF2B5EF4-FFF2-40B4-BE49-F238E27FC236}">
                  <a16:creationId xmlns:a16="http://schemas.microsoft.com/office/drawing/2014/main" id="{9A1CDF20-6EDF-7788-54C8-B45D08573C5C}"/>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36" name="CuadroTexto 35">
              <a:hlinkClick r:id="rId6" action="ppaction://hlinksldjump"/>
              <a:extLst>
                <a:ext uri="{FF2B5EF4-FFF2-40B4-BE49-F238E27FC236}">
                  <a16:creationId xmlns:a16="http://schemas.microsoft.com/office/drawing/2014/main" id="{ED07812B-7F9A-6E5E-9352-F3131A5DE8D7}"/>
                </a:ext>
              </a:extLst>
            </p:cNvPr>
            <p:cNvSpPr txBox="1"/>
            <p:nvPr/>
          </p:nvSpPr>
          <p:spPr>
            <a:xfrm>
              <a:off x="239547" y="1662633"/>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¿LO NECESITO?</a:t>
              </a:r>
            </a:p>
          </p:txBody>
        </p:sp>
        <p:sp>
          <p:nvSpPr>
            <p:cNvPr id="38" name="CuadroTexto 37">
              <a:hlinkClick r:id="rId7" action="ppaction://hlinksldjump"/>
              <a:extLst>
                <a:ext uri="{FF2B5EF4-FFF2-40B4-BE49-F238E27FC236}">
                  <a16:creationId xmlns:a16="http://schemas.microsoft.com/office/drawing/2014/main" id="{9C5CE43E-8B0D-465E-5AB3-DDAA7A7984FA}"/>
                </a:ext>
              </a:extLst>
            </p:cNvPr>
            <p:cNvSpPr txBox="1"/>
            <p:nvPr/>
          </p:nvSpPr>
          <p:spPr>
            <a:xfrm>
              <a:off x="239547" y="240200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¿CUÁNTO ME CUESTA?</a:t>
              </a:r>
            </a:p>
          </p:txBody>
        </p:sp>
        <p:sp>
          <p:nvSpPr>
            <p:cNvPr id="44" name="CuadroTexto 43">
              <a:hlinkClick r:id="rId8" action="ppaction://hlinksldjump"/>
              <a:extLst>
                <a:ext uri="{FF2B5EF4-FFF2-40B4-BE49-F238E27FC236}">
                  <a16:creationId xmlns:a16="http://schemas.microsoft.com/office/drawing/2014/main" id="{0F1C8F4D-FF0D-4B88-DD05-D5CDE6AEE288}"/>
                </a:ext>
              </a:extLst>
            </p:cNvPr>
            <p:cNvSpPr txBox="1"/>
            <p:nvPr/>
          </p:nvSpPr>
          <p:spPr>
            <a:xfrm>
              <a:off x="239547" y="268097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¿LO PUEDO PAGAR?</a:t>
              </a:r>
            </a:p>
          </p:txBody>
        </p:sp>
        <p:sp>
          <p:nvSpPr>
            <p:cNvPr id="45" name="CuadroTexto 44">
              <a:hlinkClick r:id="rId9" action="ppaction://hlinksldjump"/>
              <a:extLst>
                <a:ext uri="{FF2B5EF4-FFF2-40B4-BE49-F238E27FC236}">
                  <a16:creationId xmlns:a16="http://schemas.microsoft.com/office/drawing/2014/main" id="{F8811DCC-2715-E27F-1BB1-9718B0FFC5FC}"/>
                </a:ext>
              </a:extLst>
            </p:cNvPr>
            <p:cNvSpPr txBox="1"/>
            <p:nvPr/>
          </p:nvSpPr>
          <p:spPr>
            <a:xfrm>
              <a:off x="239547" y="294961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46" name="Conector recto 45">
              <a:extLst>
                <a:ext uri="{FF2B5EF4-FFF2-40B4-BE49-F238E27FC236}">
                  <a16:creationId xmlns:a16="http://schemas.microsoft.com/office/drawing/2014/main" id="{7BB79B26-9197-2149-5F26-41CFEDE0FAC1}"/>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Conector recto 50">
              <a:extLst>
                <a:ext uri="{FF2B5EF4-FFF2-40B4-BE49-F238E27FC236}">
                  <a16:creationId xmlns:a16="http://schemas.microsoft.com/office/drawing/2014/main" id="{5C643D88-3CF0-F1ED-997E-D6C5456ACCD3}"/>
                </a:ext>
              </a:extLst>
            </p:cNvPr>
            <p:cNvCxnSpPr/>
            <p:nvPr/>
          </p:nvCxnSpPr>
          <p:spPr>
            <a:xfrm>
              <a:off x="325464" y="1667422"/>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Conector recto 51">
              <a:extLst>
                <a:ext uri="{FF2B5EF4-FFF2-40B4-BE49-F238E27FC236}">
                  <a16:creationId xmlns:a16="http://schemas.microsoft.com/office/drawing/2014/main" id="{196CF0FE-FAB0-99E7-80D1-FB4744A5FAAC}"/>
                </a:ext>
              </a:extLst>
            </p:cNvPr>
            <p:cNvCxnSpPr/>
            <p:nvPr/>
          </p:nvCxnSpPr>
          <p:spPr>
            <a:xfrm>
              <a:off x="325464" y="241556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Conector recto 52">
              <a:extLst>
                <a:ext uri="{FF2B5EF4-FFF2-40B4-BE49-F238E27FC236}">
                  <a16:creationId xmlns:a16="http://schemas.microsoft.com/office/drawing/2014/main" id="{8D115EEC-5C77-12FB-022F-463494791473}"/>
                </a:ext>
              </a:extLst>
            </p:cNvPr>
            <p:cNvCxnSpPr/>
            <p:nvPr/>
          </p:nvCxnSpPr>
          <p:spPr>
            <a:xfrm>
              <a:off x="325464" y="268861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Conector recto 53">
              <a:extLst>
                <a:ext uri="{FF2B5EF4-FFF2-40B4-BE49-F238E27FC236}">
                  <a16:creationId xmlns:a16="http://schemas.microsoft.com/office/drawing/2014/main" id="{BD654ECB-AA7A-A60E-3A86-8D61E31ACF7A}"/>
                </a:ext>
              </a:extLst>
            </p:cNvPr>
            <p:cNvCxnSpPr/>
            <p:nvPr/>
          </p:nvCxnSpPr>
          <p:spPr>
            <a:xfrm>
              <a:off x="325464" y="296484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Conector recto 54">
              <a:extLst>
                <a:ext uri="{FF2B5EF4-FFF2-40B4-BE49-F238E27FC236}">
                  <a16:creationId xmlns:a16="http://schemas.microsoft.com/office/drawing/2014/main" id="{69859792-3BA4-8574-E545-FB18C38DD281}"/>
                </a:ext>
              </a:extLst>
            </p:cNvPr>
            <p:cNvCxnSpPr/>
            <p:nvPr/>
          </p:nvCxnSpPr>
          <p:spPr>
            <a:xfrm>
              <a:off x="325464" y="324106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CuadroTexto 55">
              <a:hlinkClick r:id="rId10" action="ppaction://hlinksldjump"/>
              <a:extLst>
                <a:ext uri="{FF2B5EF4-FFF2-40B4-BE49-F238E27FC236}">
                  <a16:creationId xmlns:a16="http://schemas.microsoft.com/office/drawing/2014/main" id="{716CB962-DCB9-E0A0-1673-C9E778B28312}"/>
                </a:ext>
              </a:extLst>
            </p:cNvPr>
            <p:cNvSpPr txBox="1"/>
            <p:nvPr/>
          </p:nvSpPr>
          <p:spPr>
            <a:xfrm>
              <a:off x="239547" y="1791308"/>
              <a:ext cx="993941"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Prestamos</a:t>
              </a:r>
            </a:p>
          </p:txBody>
        </p:sp>
        <p:sp>
          <p:nvSpPr>
            <p:cNvPr id="57" name="Elipse 56">
              <a:extLst>
                <a:ext uri="{FF2B5EF4-FFF2-40B4-BE49-F238E27FC236}">
                  <a16:creationId xmlns:a16="http://schemas.microsoft.com/office/drawing/2014/main" id="{9D5534EF-5F1B-0527-6CDF-CCC437D953ED}"/>
                </a:ext>
              </a:extLst>
            </p:cNvPr>
            <p:cNvSpPr/>
            <p:nvPr/>
          </p:nvSpPr>
          <p:spPr>
            <a:xfrm>
              <a:off x="1337631" y="2215967"/>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58" name="CuadroTexto 57">
              <a:hlinkClick r:id="rId11" action="ppaction://hlinksldjump"/>
              <a:extLst>
                <a:ext uri="{FF2B5EF4-FFF2-40B4-BE49-F238E27FC236}">
                  <a16:creationId xmlns:a16="http://schemas.microsoft.com/office/drawing/2014/main" id="{0CF2CBE4-D746-152F-7D2B-8097874689FF}"/>
                </a:ext>
              </a:extLst>
            </p:cNvPr>
            <p:cNvSpPr txBox="1"/>
            <p:nvPr/>
          </p:nvSpPr>
          <p:spPr>
            <a:xfrm>
              <a:off x="239546" y="1909720"/>
              <a:ext cx="1225697"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Razonable - No razonable</a:t>
              </a:r>
            </a:p>
          </p:txBody>
        </p:sp>
        <p:sp>
          <p:nvSpPr>
            <p:cNvPr id="60" name="CuadroTexto 59">
              <a:hlinkClick r:id="rId12" action="ppaction://hlinksldjump"/>
              <a:extLst>
                <a:ext uri="{FF2B5EF4-FFF2-40B4-BE49-F238E27FC236}">
                  <a16:creationId xmlns:a16="http://schemas.microsoft.com/office/drawing/2014/main" id="{4D6CFE54-6237-8B2B-7592-A0629B41757C}"/>
                </a:ext>
              </a:extLst>
            </p:cNvPr>
            <p:cNvSpPr txBox="1"/>
            <p:nvPr/>
          </p:nvSpPr>
          <p:spPr>
            <a:xfrm>
              <a:off x="239547" y="2034710"/>
              <a:ext cx="1098083"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¿Crédito o débito?</a:t>
              </a:r>
            </a:p>
          </p:txBody>
        </p:sp>
        <p:sp>
          <p:nvSpPr>
            <p:cNvPr id="61" name="CuadroTexto 60">
              <a:hlinkClick r:id="rId13" action="ppaction://hlinksldjump"/>
              <a:extLst>
                <a:ext uri="{FF2B5EF4-FFF2-40B4-BE49-F238E27FC236}">
                  <a16:creationId xmlns:a16="http://schemas.microsoft.com/office/drawing/2014/main" id="{FF4DEB50-378A-E5CA-A9B0-0C2BFE946D62}"/>
                </a:ext>
              </a:extLst>
            </p:cNvPr>
            <p:cNvSpPr txBox="1"/>
            <p:nvPr/>
          </p:nvSpPr>
          <p:spPr>
            <a:xfrm>
              <a:off x="239547" y="2166278"/>
              <a:ext cx="1180526" cy="200055"/>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Consejos de seguridad</a:t>
              </a:r>
            </a:p>
          </p:txBody>
        </p:sp>
      </p:grpSp>
      <p:pic>
        <p:nvPicPr>
          <p:cNvPr id="62" name="Imagen 61">
            <a:extLst>
              <a:ext uri="{FF2B5EF4-FFF2-40B4-BE49-F238E27FC236}">
                <a16:creationId xmlns:a16="http://schemas.microsoft.com/office/drawing/2014/main" id="{06ACF17C-87B5-5F7E-8350-12E052D42FD2}"/>
              </a:ext>
            </a:extLst>
          </p:cNvPr>
          <p:cNvPicPr>
            <a:picLocks noChangeAspect="1"/>
          </p:cNvPicPr>
          <p:nvPr/>
        </p:nvPicPr>
        <p:blipFill>
          <a:blip r:embed="rId14"/>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2855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00EBB996-BF81-5F02-D97D-15A767229D92}"/>
              </a:ext>
            </a:extLst>
          </p:cNvPr>
          <p:cNvSpPr txBox="1"/>
          <p:nvPr/>
        </p:nvSpPr>
        <p:spPr>
          <a:xfrm>
            <a:off x="3897536" y="773491"/>
            <a:ext cx="4667416"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chemeClr val="bg1"/>
                </a:solidFill>
                <a:latin typeface="PP Neue Montreal" pitchFamily="2" charset="77"/>
                <a:ea typeface="PP Neue Montreal" pitchFamily="2" charset="77"/>
              </a:rPr>
              <a:t>hablaremos</a:t>
            </a:r>
          </a:p>
        </p:txBody>
      </p:sp>
      <p:sp>
        <p:nvSpPr>
          <p:cNvPr id="11" name="CuadroTexto 10">
            <a:extLst>
              <a:ext uri="{FF2B5EF4-FFF2-40B4-BE49-F238E27FC236}">
                <a16:creationId xmlns:a16="http://schemas.microsoft.com/office/drawing/2014/main" id="{AB1CAE7D-4B28-E095-75FD-9CF97A2DA52B}"/>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2" name="CuadroTexto 1">
            <a:extLst>
              <a:ext uri="{FF2B5EF4-FFF2-40B4-BE49-F238E27FC236}">
                <a16:creationId xmlns:a16="http://schemas.microsoft.com/office/drawing/2014/main" id="{2777A289-E836-98EE-C868-56F0FB442B9B}"/>
              </a:ext>
            </a:extLst>
          </p:cNvPr>
          <p:cNvSpPr txBox="1"/>
          <p:nvPr/>
        </p:nvSpPr>
        <p:spPr>
          <a:xfrm>
            <a:off x="3897536" y="598002"/>
            <a:ext cx="1135264" cy="323165"/>
          </a:xfrm>
          <a:prstGeom prst="rect">
            <a:avLst/>
          </a:prstGeom>
          <a:noFill/>
          <a:effectLst/>
        </p:spPr>
        <p:txBody>
          <a:bodyPr wrap="square" rtlCol="0">
            <a:spAutoFit/>
          </a:bodyPr>
          <a:lstStyle/>
          <a:p>
            <a:r>
              <a:rPr lang="es-ES" sz="1500" b="1" dirty="0">
                <a:solidFill>
                  <a:schemeClr val="bg1"/>
                </a:solidFill>
                <a:latin typeface="PP Neue Montreal" pitchFamily="2" charset="77"/>
                <a:ea typeface="PP Neue Montreal" pitchFamily="2" charset="77"/>
              </a:rPr>
              <a:t>Hoy</a:t>
            </a:r>
          </a:p>
        </p:txBody>
      </p:sp>
      <p:sp>
        <p:nvSpPr>
          <p:cNvPr id="3" name="CuadroTexto 2">
            <a:extLst>
              <a:ext uri="{FF2B5EF4-FFF2-40B4-BE49-F238E27FC236}">
                <a16:creationId xmlns:a16="http://schemas.microsoft.com/office/drawing/2014/main" id="{672B254A-7197-A979-73D5-3EEB693204DA}"/>
              </a:ext>
            </a:extLst>
          </p:cNvPr>
          <p:cNvSpPr txBox="1"/>
          <p:nvPr/>
        </p:nvSpPr>
        <p:spPr>
          <a:xfrm>
            <a:off x="7461536" y="1555602"/>
            <a:ext cx="1135264" cy="323165"/>
          </a:xfrm>
          <a:prstGeom prst="rect">
            <a:avLst/>
          </a:prstGeom>
          <a:noFill/>
          <a:effectLst/>
        </p:spPr>
        <p:txBody>
          <a:bodyPr wrap="square" rtlCol="0">
            <a:spAutoFit/>
          </a:bodyPr>
          <a:lstStyle/>
          <a:p>
            <a:r>
              <a:rPr lang="es-ES" sz="1500" b="1" dirty="0">
                <a:solidFill>
                  <a:schemeClr val="bg1"/>
                </a:solidFill>
                <a:latin typeface="PP Neue Montreal" pitchFamily="2" charset="77"/>
                <a:ea typeface="PP Neue Montreal" pitchFamily="2" charset="77"/>
              </a:rPr>
              <a:t>de…</a:t>
            </a:r>
          </a:p>
        </p:txBody>
      </p:sp>
      <p:sp>
        <p:nvSpPr>
          <p:cNvPr id="14" name="CuadroTexto 13">
            <a:hlinkClick r:id="rId3" action="ppaction://hlinksldjump"/>
            <a:extLst>
              <a:ext uri="{FF2B5EF4-FFF2-40B4-BE49-F238E27FC236}">
                <a16:creationId xmlns:a16="http://schemas.microsoft.com/office/drawing/2014/main" id="{9DD23951-7D66-7AA0-3175-3E0506B1BE2E}"/>
              </a:ext>
            </a:extLst>
          </p:cNvPr>
          <p:cNvSpPr txBox="1"/>
          <p:nvPr/>
        </p:nvSpPr>
        <p:spPr>
          <a:xfrm>
            <a:off x="4689536" y="3813882"/>
            <a:ext cx="2380864" cy="369332"/>
          </a:xfrm>
          <a:prstGeom prst="rect">
            <a:avLst/>
          </a:prstGeom>
          <a:noFill/>
          <a:effectLst/>
        </p:spPr>
        <p:txBody>
          <a:bodyPr wrap="square" rtlCol="0">
            <a:spAutoFit/>
          </a:bodyPr>
          <a:lstStyle/>
          <a:p>
            <a:pPr algn="ctr"/>
            <a:r>
              <a:rPr lang="es-ES" sz="1800" dirty="0">
                <a:solidFill>
                  <a:schemeClr val="bg1"/>
                </a:solidFill>
                <a:latin typeface="PP Neue Montreal Book" pitchFamily="2" charset="77"/>
                <a:ea typeface="PP Neue Montreal Book" pitchFamily="2" charset="77"/>
              </a:rPr>
              <a:t>¿Lo puedo pagar?</a:t>
            </a:r>
          </a:p>
        </p:txBody>
      </p:sp>
      <p:sp>
        <p:nvSpPr>
          <p:cNvPr id="27" name="Rectángulo redondeado 26">
            <a:extLst>
              <a:ext uri="{FF2B5EF4-FFF2-40B4-BE49-F238E27FC236}">
                <a16:creationId xmlns:a16="http://schemas.microsoft.com/office/drawing/2014/main" id="{C3278BEC-95E7-524C-CD25-7AF85EE35659}"/>
              </a:ext>
            </a:extLst>
          </p:cNvPr>
          <p:cNvSpPr/>
          <p:nvPr/>
        </p:nvSpPr>
        <p:spPr>
          <a:xfrm>
            <a:off x="3032502" y="2995353"/>
            <a:ext cx="4986671" cy="538762"/>
          </a:xfrm>
          <a:prstGeom prst="roundRect">
            <a:avLst>
              <a:gd name="adj" fmla="val 7801"/>
            </a:avLst>
          </a:prstGeom>
          <a:solidFill>
            <a:schemeClr val="bg1"/>
          </a:solid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redondeado 28">
            <a:extLst>
              <a:ext uri="{FF2B5EF4-FFF2-40B4-BE49-F238E27FC236}">
                <a16:creationId xmlns:a16="http://schemas.microsoft.com/office/drawing/2014/main" id="{24906AFD-7050-4004-E0C1-40FEF19672C8}"/>
              </a:ext>
            </a:extLst>
          </p:cNvPr>
          <p:cNvSpPr/>
          <p:nvPr/>
        </p:nvSpPr>
        <p:spPr>
          <a:xfrm>
            <a:off x="3032502" y="3729934"/>
            <a:ext cx="4986671" cy="538762"/>
          </a:xfrm>
          <a:prstGeom prst="roundRect">
            <a:avLst>
              <a:gd name="adj" fmla="val 7801"/>
            </a:avLst>
          </a:prstGeom>
          <a:no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ángulo redondeado 29">
            <a:extLst>
              <a:ext uri="{FF2B5EF4-FFF2-40B4-BE49-F238E27FC236}">
                <a16:creationId xmlns:a16="http://schemas.microsoft.com/office/drawing/2014/main" id="{1034E1D2-4FE2-F120-6AB8-5742C410FFBC}"/>
              </a:ext>
            </a:extLst>
          </p:cNvPr>
          <p:cNvSpPr/>
          <p:nvPr/>
        </p:nvSpPr>
        <p:spPr>
          <a:xfrm>
            <a:off x="3032502" y="2260772"/>
            <a:ext cx="4986671" cy="538762"/>
          </a:xfrm>
          <a:prstGeom prst="roundRect">
            <a:avLst>
              <a:gd name="adj" fmla="val 7801"/>
            </a:avLst>
          </a:prstGeom>
          <a:no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CuadroTexto 30">
            <a:hlinkClick r:id="rId4" action="ppaction://hlinksldjump"/>
            <a:extLst>
              <a:ext uri="{FF2B5EF4-FFF2-40B4-BE49-F238E27FC236}">
                <a16:creationId xmlns:a16="http://schemas.microsoft.com/office/drawing/2014/main" id="{FC053454-6FB1-4C1B-351B-220B5712F238}"/>
              </a:ext>
            </a:extLst>
          </p:cNvPr>
          <p:cNvSpPr txBox="1"/>
          <p:nvPr/>
        </p:nvSpPr>
        <p:spPr>
          <a:xfrm>
            <a:off x="4689536" y="2323482"/>
            <a:ext cx="2380864" cy="369332"/>
          </a:xfrm>
          <a:prstGeom prst="rect">
            <a:avLst/>
          </a:prstGeom>
          <a:noFill/>
          <a:effectLst/>
        </p:spPr>
        <p:txBody>
          <a:bodyPr wrap="square" rtlCol="0">
            <a:spAutoFit/>
          </a:bodyPr>
          <a:lstStyle/>
          <a:p>
            <a:pPr algn="ctr"/>
            <a:r>
              <a:rPr lang="es-ES" sz="1800" dirty="0">
                <a:solidFill>
                  <a:schemeClr val="bg1"/>
                </a:solidFill>
                <a:latin typeface="PP Neue Montreal Book" pitchFamily="2" charset="77"/>
                <a:ea typeface="PP Neue Montreal Book" pitchFamily="2" charset="77"/>
              </a:rPr>
              <a:t>¿Lo necesito?</a:t>
            </a:r>
          </a:p>
        </p:txBody>
      </p:sp>
      <p:sp>
        <p:nvSpPr>
          <p:cNvPr id="4" name="CuadroTexto 3">
            <a:hlinkClick r:id="rId5" action="ppaction://hlinksldjump"/>
            <a:extLst>
              <a:ext uri="{FF2B5EF4-FFF2-40B4-BE49-F238E27FC236}">
                <a16:creationId xmlns:a16="http://schemas.microsoft.com/office/drawing/2014/main" id="{D380B605-CC1B-A112-5133-CE0725E1F842}"/>
              </a:ext>
            </a:extLst>
          </p:cNvPr>
          <p:cNvSpPr txBox="1"/>
          <p:nvPr/>
        </p:nvSpPr>
        <p:spPr>
          <a:xfrm>
            <a:off x="4689536" y="3072282"/>
            <a:ext cx="2380864" cy="369332"/>
          </a:xfrm>
          <a:prstGeom prst="rect">
            <a:avLst/>
          </a:prstGeom>
          <a:noFill/>
          <a:effectLst/>
        </p:spPr>
        <p:txBody>
          <a:bodyPr wrap="square" rtlCol="0">
            <a:spAutoFit/>
          </a:bodyPr>
          <a:lstStyle/>
          <a:p>
            <a:pPr algn="ctr"/>
            <a:r>
              <a:rPr lang="es-ES" sz="1800" b="1" dirty="0">
                <a:solidFill>
                  <a:srgbClr val="42BB60"/>
                </a:solidFill>
                <a:latin typeface="PP Neue Montreal" pitchFamily="2" charset="77"/>
                <a:ea typeface="PP Neue Montreal" pitchFamily="2" charset="77"/>
              </a:rPr>
              <a:t>¿Cuánto me cuesta?</a:t>
            </a:r>
          </a:p>
        </p:txBody>
      </p:sp>
      <p:pic>
        <p:nvPicPr>
          <p:cNvPr id="7" name="Imagen 6">
            <a:extLst>
              <a:ext uri="{FF2B5EF4-FFF2-40B4-BE49-F238E27FC236}">
                <a16:creationId xmlns:a16="http://schemas.microsoft.com/office/drawing/2014/main" id="{3CA75494-9728-9E6F-982B-FEC45A8824B7}"/>
              </a:ext>
            </a:extLst>
          </p:cNvPr>
          <p:cNvPicPr>
            <a:picLocks noChangeAspect="1"/>
          </p:cNvPicPr>
          <p:nvPr/>
        </p:nvPicPr>
        <p:blipFill rotWithShape="1">
          <a:blip r:embed="rId6"/>
          <a:srcRect l="6436" t="1362" r="7727" b="19618"/>
          <a:stretch/>
        </p:blipFill>
        <p:spPr>
          <a:xfrm flipH="1">
            <a:off x="1007333" y="490073"/>
            <a:ext cx="3744108" cy="4653424"/>
          </a:xfrm>
          <a:prstGeom prst="rect">
            <a:avLst/>
          </a:prstGeom>
        </p:spPr>
      </p:pic>
      <p:sp>
        <p:nvSpPr>
          <p:cNvPr id="43" name="CuadroTexto 42">
            <a:extLst>
              <a:ext uri="{FF2B5EF4-FFF2-40B4-BE49-F238E27FC236}">
                <a16:creationId xmlns:a16="http://schemas.microsoft.com/office/drawing/2014/main" id="{BCE30971-42AD-FA81-BF0B-F18079590FA2}"/>
              </a:ext>
            </a:extLst>
          </p:cNvPr>
          <p:cNvSpPr txBox="1"/>
          <p:nvPr/>
        </p:nvSpPr>
        <p:spPr>
          <a:xfrm>
            <a:off x="210019" y="4495617"/>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ME CUESTA?</a:t>
            </a:r>
          </a:p>
        </p:txBody>
      </p:sp>
      <p:pic>
        <p:nvPicPr>
          <p:cNvPr id="44" name="Imagen 43">
            <a:extLst>
              <a:ext uri="{FF2B5EF4-FFF2-40B4-BE49-F238E27FC236}">
                <a16:creationId xmlns:a16="http://schemas.microsoft.com/office/drawing/2014/main" id="{44F82E4E-4D97-C35F-E951-520025710ED4}"/>
              </a:ext>
            </a:extLst>
          </p:cNvPr>
          <p:cNvPicPr>
            <a:picLocks noChangeAspect="1"/>
          </p:cNvPicPr>
          <p:nvPr/>
        </p:nvPicPr>
        <p:blipFill>
          <a:blip r:embed="rId7"/>
          <a:srcRect/>
          <a:stretch/>
        </p:blipFill>
        <p:spPr>
          <a:xfrm>
            <a:off x="305731" y="4003742"/>
            <a:ext cx="352154" cy="279294"/>
          </a:xfrm>
          <a:prstGeom prst="rect">
            <a:avLst/>
          </a:prstGeom>
        </p:spPr>
      </p:pic>
      <p:sp>
        <p:nvSpPr>
          <p:cNvPr id="6" name="CuadroTexto 5">
            <a:extLst>
              <a:ext uri="{FF2B5EF4-FFF2-40B4-BE49-F238E27FC236}">
                <a16:creationId xmlns:a16="http://schemas.microsoft.com/office/drawing/2014/main" id="{9F529148-19C6-5978-2D8D-2E9906090DD2}"/>
              </a:ext>
            </a:extLst>
          </p:cNvPr>
          <p:cNvSpPr txBox="1"/>
          <p:nvPr/>
        </p:nvSpPr>
        <p:spPr>
          <a:xfrm>
            <a:off x="210019" y="4265373"/>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¿CUÁNTO</a:t>
            </a:r>
          </a:p>
        </p:txBody>
      </p:sp>
      <p:grpSp>
        <p:nvGrpSpPr>
          <p:cNvPr id="9" name="Grupo 8">
            <a:extLst>
              <a:ext uri="{FF2B5EF4-FFF2-40B4-BE49-F238E27FC236}">
                <a16:creationId xmlns:a16="http://schemas.microsoft.com/office/drawing/2014/main" id="{969762C9-3ECB-B3BF-1CF3-74C2B06F4EFC}"/>
              </a:ext>
            </a:extLst>
          </p:cNvPr>
          <p:cNvGrpSpPr/>
          <p:nvPr/>
        </p:nvGrpSpPr>
        <p:grpSpPr>
          <a:xfrm>
            <a:off x="239547" y="884830"/>
            <a:ext cx="1367111" cy="1404561"/>
            <a:chOff x="239547" y="1370936"/>
            <a:chExt cx="1367111" cy="1404561"/>
          </a:xfrm>
        </p:grpSpPr>
        <p:sp>
          <p:nvSpPr>
            <p:cNvPr id="15" name="CuadroTexto 14">
              <a:hlinkClick r:id="rId8" action="ppaction://hlinksldjump"/>
              <a:extLst>
                <a:ext uri="{FF2B5EF4-FFF2-40B4-BE49-F238E27FC236}">
                  <a16:creationId xmlns:a16="http://schemas.microsoft.com/office/drawing/2014/main" id="{4E2B4485-1FF3-DC87-2481-3F4F17B09254}"/>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16" name="CuadroTexto 15">
              <a:hlinkClick r:id="rId4" action="ppaction://hlinksldjump"/>
              <a:extLst>
                <a:ext uri="{FF2B5EF4-FFF2-40B4-BE49-F238E27FC236}">
                  <a16:creationId xmlns:a16="http://schemas.microsoft.com/office/drawing/2014/main" id="{5791459E-52A8-50F7-1D7C-E5A7944D2376}"/>
                </a:ext>
              </a:extLst>
            </p:cNvPr>
            <p:cNvSpPr txBox="1"/>
            <p:nvPr/>
          </p:nvSpPr>
          <p:spPr>
            <a:xfrm>
              <a:off x="239547" y="1662633"/>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¿LO NECESITO?</a:t>
              </a:r>
            </a:p>
          </p:txBody>
        </p:sp>
        <p:sp>
          <p:nvSpPr>
            <p:cNvPr id="17" name="CuadroTexto 16">
              <a:hlinkClick r:id="rId5" action="ppaction://hlinksldjump"/>
              <a:extLst>
                <a:ext uri="{FF2B5EF4-FFF2-40B4-BE49-F238E27FC236}">
                  <a16:creationId xmlns:a16="http://schemas.microsoft.com/office/drawing/2014/main" id="{EE754B5B-8A3F-AFD6-C30B-9432CFF6605A}"/>
                </a:ext>
              </a:extLst>
            </p:cNvPr>
            <p:cNvSpPr txBox="1"/>
            <p:nvPr/>
          </p:nvSpPr>
          <p:spPr>
            <a:xfrm>
              <a:off x="239547" y="1936437"/>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¿CUÁNTO ME CUESTA?</a:t>
              </a:r>
            </a:p>
          </p:txBody>
        </p:sp>
        <p:sp>
          <p:nvSpPr>
            <p:cNvPr id="18" name="CuadroTexto 17">
              <a:hlinkClick r:id="rId3" action="ppaction://hlinksldjump"/>
              <a:extLst>
                <a:ext uri="{FF2B5EF4-FFF2-40B4-BE49-F238E27FC236}">
                  <a16:creationId xmlns:a16="http://schemas.microsoft.com/office/drawing/2014/main" id="{7F635324-B0C4-6FDC-05AC-4C630A447DE5}"/>
                </a:ext>
              </a:extLst>
            </p:cNvPr>
            <p:cNvSpPr txBox="1"/>
            <p:nvPr/>
          </p:nvSpPr>
          <p:spPr>
            <a:xfrm>
              <a:off x="239547" y="221540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¿LO PUEDO PAGAR?</a:t>
              </a:r>
            </a:p>
          </p:txBody>
        </p:sp>
        <p:sp>
          <p:nvSpPr>
            <p:cNvPr id="19" name="CuadroTexto 18">
              <a:hlinkClick r:id="rId9" action="ppaction://hlinksldjump"/>
              <a:extLst>
                <a:ext uri="{FF2B5EF4-FFF2-40B4-BE49-F238E27FC236}">
                  <a16:creationId xmlns:a16="http://schemas.microsoft.com/office/drawing/2014/main" id="{CAEE44CD-80CB-2484-5C15-AF5DE4F41858}"/>
                </a:ext>
              </a:extLst>
            </p:cNvPr>
            <p:cNvSpPr txBox="1"/>
            <p:nvPr/>
          </p:nvSpPr>
          <p:spPr>
            <a:xfrm>
              <a:off x="239547" y="2484043"/>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21" name="Conector recto 20">
              <a:extLst>
                <a:ext uri="{FF2B5EF4-FFF2-40B4-BE49-F238E27FC236}">
                  <a16:creationId xmlns:a16="http://schemas.microsoft.com/office/drawing/2014/main" id="{1EAB18E2-C873-2E1E-0DE1-57140CF7EFCB}"/>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DA0A3777-2D45-DD95-0FB7-C11C2A445F71}"/>
                </a:ext>
              </a:extLst>
            </p:cNvPr>
            <p:cNvCxnSpPr/>
            <p:nvPr/>
          </p:nvCxnSpPr>
          <p:spPr>
            <a:xfrm>
              <a:off x="325464" y="1667422"/>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E56B8C05-0442-3916-35C6-A51847D6210F}"/>
                </a:ext>
              </a:extLst>
            </p:cNvPr>
            <p:cNvCxnSpPr/>
            <p:nvPr/>
          </p:nvCxnSpPr>
          <p:spPr>
            <a:xfrm>
              <a:off x="325464" y="1949997"/>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0C07DAD5-FA0A-D5B8-BDDD-3C8F6C01AE4C}"/>
                </a:ext>
              </a:extLst>
            </p:cNvPr>
            <p:cNvCxnSpPr/>
            <p:nvPr/>
          </p:nvCxnSpPr>
          <p:spPr>
            <a:xfrm>
              <a:off x="325464" y="2223047"/>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B345705B-19F7-BA42-91DE-1655DDCDF3DA}"/>
                </a:ext>
              </a:extLst>
            </p:cNvPr>
            <p:cNvCxnSpPr/>
            <p:nvPr/>
          </p:nvCxnSpPr>
          <p:spPr>
            <a:xfrm>
              <a:off x="325464" y="2499272"/>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6C9A6EC1-1E53-AB36-07A4-337F9A52BF46}"/>
                </a:ext>
              </a:extLst>
            </p:cNvPr>
            <p:cNvCxnSpPr/>
            <p:nvPr/>
          </p:nvCxnSpPr>
          <p:spPr>
            <a:xfrm>
              <a:off x="325464" y="2775497"/>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3" name="Imagen 32">
            <a:hlinkClick r:id="" action="ppaction://hlinkshowjump?jump=firstslide"/>
            <a:extLst>
              <a:ext uri="{FF2B5EF4-FFF2-40B4-BE49-F238E27FC236}">
                <a16:creationId xmlns:a16="http://schemas.microsoft.com/office/drawing/2014/main" id="{D7E85610-C436-F898-3B50-E36B7E8849F3}"/>
              </a:ext>
            </a:extLst>
          </p:cNvPr>
          <p:cNvPicPr>
            <a:picLocks noChangeAspect="1"/>
          </p:cNvPicPr>
          <p:nvPr/>
        </p:nvPicPr>
        <p:blipFill>
          <a:blip r:embed="rId10"/>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50870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A2584125-6066-40E5-2C54-89AA0CE52715}"/>
              </a:ext>
            </a:extLst>
          </p:cNvPr>
          <p:cNvSpPr/>
          <p:nvPr/>
        </p:nvSpPr>
        <p:spPr>
          <a:xfrm>
            <a:off x="2361652" y="2313728"/>
            <a:ext cx="6256075" cy="2278007"/>
          </a:xfrm>
          <a:prstGeom prst="roundRect">
            <a:avLst>
              <a:gd name="adj" fmla="val 3735"/>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redondeado 28">
            <a:extLst>
              <a:ext uri="{FF2B5EF4-FFF2-40B4-BE49-F238E27FC236}">
                <a16:creationId xmlns:a16="http://schemas.microsoft.com/office/drawing/2014/main" id="{89FA6824-A94F-431B-B276-6ADD553F913B}"/>
              </a:ext>
            </a:extLst>
          </p:cNvPr>
          <p:cNvSpPr/>
          <p:nvPr/>
        </p:nvSpPr>
        <p:spPr>
          <a:xfrm>
            <a:off x="2644523" y="2527846"/>
            <a:ext cx="2588607" cy="745643"/>
          </a:xfrm>
          <a:prstGeom prst="roundRect">
            <a:avLst>
              <a:gd name="adj" fmla="val 10298"/>
            </a:avLst>
          </a:prstGeom>
          <a:gradFill flip="none" rotWithShape="1">
            <a:gsLst>
              <a:gs pos="25000">
                <a:srgbClr val="42BB60"/>
              </a:gs>
              <a:gs pos="99000">
                <a:srgbClr val="82DC77"/>
              </a:gs>
            </a:gsLst>
            <a:lin ang="4200000" scaled="0"/>
            <a:tileRect/>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ángulo redondeado 29">
            <a:extLst>
              <a:ext uri="{FF2B5EF4-FFF2-40B4-BE49-F238E27FC236}">
                <a16:creationId xmlns:a16="http://schemas.microsoft.com/office/drawing/2014/main" id="{90677CF0-591D-1AD1-5ED5-F4488827C59B}"/>
              </a:ext>
            </a:extLst>
          </p:cNvPr>
          <p:cNvSpPr/>
          <p:nvPr/>
        </p:nvSpPr>
        <p:spPr>
          <a:xfrm>
            <a:off x="5756115" y="2527846"/>
            <a:ext cx="2588607" cy="745643"/>
          </a:xfrm>
          <a:prstGeom prst="roundRect">
            <a:avLst>
              <a:gd name="adj" fmla="val 10298"/>
            </a:avLst>
          </a:prstGeom>
          <a:gradFill flip="none" rotWithShape="1">
            <a:gsLst>
              <a:gs pos="25000">
                <a:srgbClr val="42BB60"/>
              </a:gs>
              <a:gs pos="99000">
                <a:srgbClr val="82DC77"/>
              </a:gs>
            </a:gsLst>
            <a:lin ang="4200000" scaled="0"/>
            <a:tileRect/>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00EBB996-BF81-5F02-D97D-15A767229D92}"/>
              </a:ext>
            </a:extLst>
          </p:cNvPr>
          <p:cNvSpPr txBox="1"/>
          <p:nvPr/>
        </p:nvSpPr>
        <p:spPr>
          <a:xfrm>
            <a:off x="2957548" y="123422"/>
            <a:ext cx="2213088" cy="1554272"/>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9500" b="1" spc="-150" dirty="0">
                <a:solidFill>
                  <a:schemeClr val="bg1"/>
                </a:solidFill>
                <a:latin typeface="PP Neue Montreal" pitchFamily="2" charset="77"/>
                <a:ea typeface="PP Neue Montreal" pitchFamily="2" charset="77"/>
              </a:rPr>
              <a:t>TIN</a:t>
            </a:r>
          </a:p>
        </p:txBody>
      </p:sp>
      <p:sp>
        <p:nvSpPr>
          <p:cNvPr id="13" name="CuadroTexto 12">
            <a:extLst>
              <a:ext uri="{FF2B5EF4-FFF2-40B4-BE49-F238E27FC236}">
                <a16:creationId xmlns:a16="http://schemas.microsoft.com/office/drawing/2014/main" id="{984749FE-F7B7-0B25-10BB-1AF45317705F}"/>
              </a:ext>
            </a:extLst>
          </p:cNvPr>
          <p:cNvSpPr txBox="1"/>
          <p:nvPr/>
        </p:nvSpPr>
        <p:spPr>
          <a:xfrm>
            <a:off x="5233131" y="2754350"/>
            <a:ext cx="513116" cy="307777"/>
          </a:xfrm>
          <a:prstGeom prst="rect">
            <a:avLst/>
          </a:prstGeom>
          <a:noFill/>
          <a:effectLst/>
        </p:spPr>
        <p:txBody>
          <a:bodyPr wrap="square" rtlCol="0">
            <a:spAutoFit/>
          </a:bodyPr>
          <a:lstStyle/>
          <a:p>
            <a:pPr algn="ctr"/>
            <a:r>
              <a:rPr lang="es-ES" sz="1400" b="1" dirty="0">
                <a:latin typeface="PP Neue Montreal" pitchFamily="2" charset="77"/>
                <a:ea typeface="PP Neue Montreal" pitchFamily="2" charset="77"/>
              </a:rPr>
              <a:t>VS</a:t>
            </a:r>
          </a:p>
        </p:txBody>
      </p:sp>
      <p:sp>
        <p:nvSpPr>
          <p:cNvPr id="2" name="CuadroTexto 1">
            <a:extLst>
              <a:ext uri="{FF2B5EF4-FFF2-40B4-BE49-F238E27FC236}">
                <a16:creationId xmlns:a16="http://schemas.microsoft.com/office/drawing/2014/main" id="{A6E23992-90B0-07CA-F788-0419B394B20C}"/>
              </a:ext>
            </a:extLst>
          </p:cNvPr>
          <p:cNvSpPr txBox="1"/>
          <p:nvPr/>
        </p:nvSpPr>
        <p:spPr>
          <a:xfrm>
            <a:off x="4893001" y="1044362"/>
            <a:ext cx="583532" cy="369332"/>
          </a:xfrm>
          <a:prstGeom prst="rect">
            <a:avLst/>
          </a:prstGeom>
          <a:noFill/>
          <a:effectLst/>
        </p:spPr>
        <p:txBody>
          <a:bodyPr wrap="square" rtlCol="0">
            <a:spAutoFit/>
          </a:bodyPr>
          <a:lstStyle/>
          <a:p>
            <a:pPr algn="r"/>
            <a:r>
              <a:rPr lang="es-ES" sz="1800" b="1" dirty="0">
                <a:solidFill>
                  <a:schemeClr val="bg1"/>
                </a:solidFill>
                <a:latin typeface="PP Neue Montreal" pitchFamily="2" charset="77"/>
                <a:ea typeface="PP Neue Montreal" pitchFamily="2" charset="77"/>
              </a:rPr>
              <a:t>VS</a:t>
            </a:r>
          </a:p>
        </p:txBody>
      </p:sp>
      <p:sp>
        <p:nvSpPr>
          <p:cNvPr id="5" name="CuadroTexto 4">
            <a:extLst>
              <a:ext uri="{FF2B5EF4-FFF2-40B4-BE49-F238E27FC236}">
                <a16:creationId xmlns:a16="http://schemas.microsoft.com/office/drawing/2014/main" id="{360789DD-3CAB-0D26-7D86-6D8F3576F843}"/>
              </a:ext>
            </a:extLst>
          </p:cNvPr>
          <p:cNvSpPr txBox="1"/>
          <p:nvPr/>
        </p:nvSpPr>
        <p:spPr>
          <a:xfrm>
            <a:off x="5366672" y="819183"/>
            <a:ext cx="2586634" cy="1554272"/>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9500" b="1" spc="-150" dirty="0">
                <a:solidFill>
                  <a:schemeClr val="bg1"/>
                </a:solidFill>
                <a:latin typeface="PP Neue Montreal" pitchFamily="2" charset="77"/>
                <a:ea typeface="PP Neue Montreal" pitchFamily="2" charset="77"/>
              </a:rPr>
              <a:t>TAE</a:t>
            </a:r>
          </a:p>
        </p:txBody>
      </p:sp>
      <p:sp>
        <p:nvSpPr>
          <p:cNvPr id="6" name="CuadroTexto 5">
            <a:extLst>
              <a:ext uri="{FF2B5EF4-FFF2-40B4-BE49-F238E27FC236}">
                <a16:creationId xmlns:a16="http://schemas.microsoft.com/office/drawing/2014/main" id="{BEBA88EE-347B-6232-0633-9614DBCAF1CC}"/>
              </a:ext>
            </a:extLst>
          </p:cNvPr>
          <p:cNvSpPr txBox="1"/>
          <p:nvPr/>
        </p:nvSpPr>
        <p:spPr>
          <a:xfrm>
            <a:off x="3081157" y="2653591"/>
            <a:ext cx="1684070" cy="523220"/>
          </a:xfrm>
          <a:prstGeom prst="rect">
            <a:avLst/>
          </a:prstGeom>
          <a:noFill/>
          <a:effectLst/>
        </p:spPr>
        <p:txBody>
          <a:bodyPr wrap="square" rtlCol="0">
            <a:spAutoFit/>
          </a:bodyPr>
          <a:lstStyle/>
          <a:p>
            <a:pPr algn="ctr"/>
            <a:r>
              <a:rPr lang="es-ES" sz="1400" b="1" dirty="0">
                <a:solidFill>
                  <a:schemeClr val="bg1"/>
                </a:solidFill>
                <a:latin typeface="PP Neue Montreal" pitchFamily="2" charset="77"/>
                <a:ea typeface="PP Neue Montreal" pitchFamily="2" charset="77"/>
              </a:rPr>
              <a:t>Tipos de Interés Nominal</a:t>
            </a:r>
          </a:p>
        </p:txBody>
      </p:sp>
      <p:sp>
        <p:nvSpPr>
          <p:cNvPr id="20" name="CuadroTexto 19">
            <a:extLst>
              <a:ext uri="{FF2B5EF4-FFF2-40B4-BE49-F238E27FC236}">
                <a16:creationId xmlns:a16="http://schemas.microsoft.com/office/drawing/2014/main" id="{B7A4DBB7-AECB-3A50-E09C-7067E28BBEB6}"/>
              </a:ext>
            </a:extLst>
          </p:cNvPr>
          <p:cNvSpPr txBox="1"/>
          <p:nvPr/>
        </p:nvSpPr>
        <p:spPr>
          <a:xfrm>
            <a:off x="3386241" y="3427880"/>
            <a:ext cx="4180584" cy="954107"/>
          </a:xfrm>
          <a:prstGeom prst="rect">
            <a:avLst/>
          </a:prstGeom>
          <a:noFill/>
          <a:effectLst/>
        </p:spPr>
        <p:txBody>
          <a:bodyPr wrap="square" rtlCol="0">
            <a:spAutoFit/>
          </a:bodyPr>
          <a:lstStyle/>
          <a:p>
            <a:pPr algn="ctr"/>
            <a:r>
              <a:rPr lang="es-ES" sz="2800" b="1" dirty="0">
                <a:latin typeface="PP Neue Montreal" pitchFamily="2" charset="77"/>
                <a:ea typeface="PP Neue Montreal" pitchFamily="2" charset="77"/>
              </a:rPr>
              <a:t>¡Buscar siempre </a:t>
            </a:r>
          </a:p>
          <a:p>
            <a:pPr algn="ctr"/>
            <a:r>
              <a:rPr lang="es-ES" sz="2800" b="1" dirty="0">
                <a:latin typeface="PP Neue Montreal" pitchFamily="2" charset="77"/>
                <a:ea typeface="PP Neue Montreal" pitchFamily="2" charset="77"/>
              </a:rPr>
              <a:t>el interés más bajo!</a:t>
            </a:r>
          </a:p>
        </p:txBody>
      </p:sp>
      <p:sp>
        <p:nvSpPr>
          <p:cNvPr id="27" name="CuadroTexto 26">
            <a:extLst>
              <a:ext uri="{FF2B5EF4-FFF2-40B4-BE49-F238E27FC236}">
                <a16:creationId xmlns:a16="http://schemas.microsoft.com/office/drawing/2014/main" id="{3BFB0BF7-362F-2B85-70EC-5C705CDBFBD1}"/>
              </a:ext>
            </a:extLst>
          </p:cNvPr>
          <p:cNvSpPr txBox="1"/>
          <p:nvPr/>
        </p:nvSpPr>
        <p:spPr>
          <a:xfrm>
            <a:off x="6214151" y="2653591"/>
            <a:ext cx="1684070" cy="523220"/>
          </a:xfrm>
          <a:prstGeom prst="rect">
            <a:avLst/>
          </a:prstGeom>
          <a:noFill/>
          <a:effectLst/>
        </p:spPr>
        <p:txBody>
          <a:bodyPr wrap="square" rtlCol="0">
            <a:spAutoFit/>
          </a:bodyPr>
          <a:lstStyle/>
          <a:p>
            <a:pPr algn="ctr"/>
            <a:r>
              <a:rPr lang="es-ES" sz="1400" b="1" dirty="0">
                <a:solidFill>
                  <a:schemeClr val="bg1"/>
                </a:solidFill>
                <a:latin typeface="PP Neue Montreal" pitchFamily="2" charset="77"/>
                <a:ea typeface="PP Neue Montreal" pitchFamily="2" charset="77"/>
              </a:rPr>
              <a:t>Tasa Anual Equivalente</a:t>
            </a:r>
          </a:p>
        </p:txBody>
      </p:sp>
      <p:sp>
        <p:nvSpPr>
          <p:cNvPr id="53" name="CuadroTexto 52">
            <a:extLst>
              <a:ext uri="{FF2B5EF4-FFF2-40B4-BE49-F238E27FC236}">
                <a16:creationId xmlns:a16="http://schemas.microsoft.com/office/drawing/2014/main" id="{EB397A72-D4D7-76FA-105F-696A2572AC2C}"/>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66" name="CuadroTexto 65">
            <a:extLst>
              <a:ext uri="{FF2B5EF4-FFF2-40B4-BE49-F238E27FC236}">
                <a16:creationId xmlns:a16="http://schemas.microsoft.com/office/drawing/2014/main" id="{3FCF072E-EFCC-F1E8-8BB6-57D279DB540A}"/>
              </a:ext>
            </a:extLst>
          </p:cNvPr>
          <p:cNvSpPr txBox="1"/>
          <p:nvPr/>
        </p:nvSpPr>
        <p:spPr>
          <a:xfrm>
            <a:off x="210019" y="4495617"/>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ME CUESTA?</a:t>
            </a:r>
          </a:p>
        </p:txBody>
      </p:sp>
      <p:pic>
        <p:nvPicPr>
          <p:cNvPr id="67" name="Imagen 66">
            <a:extLst>
              <a:ext uri="{FF2B5EF4-FFF2-40B4-BE49-F238E27FC236}">
                <a16:creationId xmlns:a16="http://schemas.microsoft.com/office/drawing/2014/main" id="{10F4BFAB-B56C-B2EF-A344-58B7120A70C7}"/>
              </a:ext>
            </a:extLst>
          </p:cNvPr>
          <p:cNvPicPr>
            <a:picLocks noChangeAspect="1"/>
          </p:cNvPicPr>
          <p:nvPr/>
        </p:nvPicPr>
        <p:blipFill>
          <a:blip r:embed="rId3"/>
          <a:srcRect/>
          <a:stretch/>
        </p:blipFill>
        <p:spPr>
          <a:xfrm>
            <a:off x="305731" y="4003742"/>
            <a:ext cx="352154" cy="279294"/>
          </a:xfrm>
          <a:prstGeom prst="rect">
            <a:avLst/>
          </a:prstGeom>
        </p:spPr>
      </p:pic>
      <p:sp>
        <p:nvSpPr>
          <p:cNvPr id="68" name="CuadroTexto 67">
            <a:extLst>
              <a:ext uri="{FF2B5EF4-FFF2-40B4-BE49-F238E27FC236}">
                <a16:creationId xmlns:a16="http://schemas.microsoft.com/office/drawing/2014/main" id="{20E39934-F32C-52DA-C49B-244A4431F981}"/>
              </a:ext>
            </a:extLst>
          </p:cNvPr>
          <p:cNvSpPr txBox="1"/>
          <p:nvPr/>
        </p:nvSpPr>
        <p:spPr>
          <a:xfrm>
            <a:off x="210019" y="4265373"/>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¿CUÁNTO</a:t>
            </a:r>
          </a:p>
        </p:txBody>
      </p:sp>
      <p:grpSp>
        <p:nvGrpSpPr>
          <p:cNvPr id="9" name="Grupo 8">
            <a:extLst>
              <a:ext uri="{FF2B5EF4-FFF2-40B4-BE49-F238E27FC236}">
                <a16:creationId xmlns:a16="http://schemas.microsoft.com/office/drawing/2014/main" id="{855CCBD8-D3EB-CC59-E428-1FD587F0DB05}"/>
              </a:ext>
            </a:extLst>
          </p:cNvPr>
          <p:cNvGrpSpPr/>
          <p:nvPr/>
        </p:nvGrpSpPr>
        <p:grpSpPr>
          <a:xfrm>
            <a:off x="239547" y="884830"/>
            <a:ext cx="1367111" cy="1979553"/>
            <a:chOff x="239547" y="1370936"/>
            <a:chExt cx="1367111" cy="1979553"/>
          </a:xfrm>
        </p:grpSpPr>
        <p:sp>
          <p:nvSpPr>
            <p:cNvPr id="54" name="CuadroTexto 53">
              <a:hlinkClick r:id="rId4" action="ppaction://hlinksldjump"/>
              <a:extLst>
                <a:ext uri="{FF2B5EF4-FFF2-40B4-BE49-F238E27FC236}">
                  <a16:creationId xmlns:a16="http://schemas.microsoft.com/office/drawing/2014/main" id="{BA7383AF-71D8-7501-7E0E-7672E7E41D49}"/>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55" name="CuadroTexto 54">
              <a:hlinkClick r:id="rId5" action="ppaction://hlinksldjump"/>
              <a:extLst>
                <a:ext uri="{FF2B5EF4-FFF2-40B4-BE49-F238E27FC236}">
                  <a16:creationId xmlns:a16="http://schemas.microsoft.com/office/drawing/2014/main" id="{E9D0E971-B21D-A131-A68B-4F4BEC08E074}"/>
                </a:ext>
              </a:extLst>
            </p:cNvPr>
            <p:cNvSpPr txBox="1"/>
            <p:nvPr/>
          </p:nvSpPr>
          <p:spPr>
            <a:xfrm>
              <a:off x="239547" y="1662633"/>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¿LO NECESITO?</a:t>
              </a:r>
            </a:p>
          </p:txBody>
        </p:sp>
        <p:sp>
          <p:nvSpPr>
            <p:cNvPr id="56" name="CuadroTexto 55">
              <a:hlinkClick r:id="rId6" action="ppaction://hlinksldjump"/>
              <a:extLst>
                <a:ext uri="{FF2B5EF4-FFF2-40B4-BE49-F238E27FC236}">
                  <a16:creationId xmlns:a16="http://schemas.microsoft.com/office/drawing/2014/main" id="{FC561A81-DE02-9BE5-9FEA-68A77FCE6F2F}"/>
                </a:ext>
              </a:extLst>
            </p:cNvPr>
            <p:cNvSpPr txBox="1"/>
            <p:nvPr/>
          </p:nvSpPr>
          <p:spPr>
            <a:xfrm>
              <a:off x="239547" y="1936437"/>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¿CUÁNTO ME CUESTA?</a:t>
              </a:r>
            </a:p>
          </p:txBody>
        </p:sp>
        <p:sp>
          <p:nvSpPr>
            <p:cNvPr id="57" name="CuadroTexto 56">
              <a:hlinkClick r:id="rId7" action="ppaction://hlinksldjump"/>
              <a:extLst>
                <a:ext uri="{FF2B5EF4-FFF2-40B4-BE49-F238E27FC236}">
                  <a16:creationId xmlns:a16="http://schemas.microsoft.com/office/drawing/2014/main" id="{1BA22A7E-C9B3-2D19-3C63-7014DFA375F4}"/>
                </a:ext>
              </a:extLst>
            </p:cNvPr>
            <p:cNvSpPr txBox="1"/>
            <p:nvPr/>
          </p:nvSpPr>
          <p:spPr>
            <a:xfrm>
              <a:off x="239547" y="2790398"/>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¿LO PUEDO PAGAR?</a:t>
              </a:r>
            </a:p>
          </p:txBody>
        </p:sp>
        <p:sp>
          <p:nvSpPr>
            <p:cNvPr id="58" name="CuadroTexto 57">
              <a:hlinkClick r:id="rId8" action="ppaction://hlinksldjump"/>
              <a:extLst>
                <a:ext uri="{FF2B5EF4-FFF2-40B4-BE49-F238E27FC236}">
                  <a16:creationId xmlns:a16="http://schemas.microsoft.com/office/drawing/2014/main" id="{486CEFAA-409C-02C0-C8E0-C5EA04158686}"/>
                </a:ext>
              </a:extLst>
            </p:cNvPr>
            <p:cNvSpPr txBox="1"/>
            <p:nvPr/>
          </p:nvSpPr>
          <p:spPr>
            <a:xfrm>
              <a:off x="239547" y="305903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59" name="Conector recto 58">
              <a:extLst>
                <a:ext uri="{FF2B5EF4-FFF2-40B4-BE49-F238E27FC236}">
                  <a16:creationId xmlns:a16="http://schemas.microsoft.com/office/drawing/2014/main" id="{E83BE85C-B5B9-46BA-4C79-3D1C1113D2C7}"/>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Conector recto 59">
              <a:extLst>
                <a:ext uri="{FF2B5EF4-FFF2-40B4-BE49-F238E27FC236}">
                  <a16:creationId xmlns:a16="http://schemas.microsoft.com/office/drawing/2014/main" id="{BBC415AB-A341-3D38-AA35-9D82C378C2FE}"/>
                </a:ext>
              </a:extLst>
            </p:cNvPr>
            <p:cNvCxnSpPr/>
            <p:nvPr/>
          </p:nvCxnSpPr>
          <p:spPr>
            <a:xfrm>
              <a:off x="325464" y="1667422"/>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Conector recto 60">
              <a:extLst>
                <a:ext uri="{FF2B5EF4-FFF2-40B4-BE49-F238E27FC236}">
                  <a16:creationId xmlns:a16="http://schemas.microsoft.com/office/drawing/2014/main" id="{B8570992-CF0E-D561-E885-EA69DCD6895C}"/>
                </a:ext>
              </a:extLst>
            </p:cNvPr>
            <p:cNvCxnSpPr/>
            <p:nvPr/>
          </p:nvCxnSpPr>
          <p:spPr>
            <a:xfrm>
              <a:off x="325464" y="1949997"/>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Conector recto 61">
              <a:extLst>
                <a:ext uri="{FF2B5EF4-FFF2-40B4-BE49-F238E27FC236}">
                  <a16:creationId xmlns:a16="http://schemas.microsoft.com/office/drawing/2014/main" id="{71550BEA-E8A8-5AE9-F061-5F790CE38355}"/>
                </a:ext>
              </a:extLst>
            </p:cNvPr>
            <p:cNvCxnSpPr/>
            <p:nvPr/>
          </p:nvCxnSpPr>
          <p:spPr>
            <a:xfrm>
              <a:off x="325464" y="2798039"/>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Conector recto 62">
              <a:extLst>
                <a:ext uri="{FF2B5EF4-FFF2-40B4-BE49-F238E27FC236}">
                  <a16:creationId xmlns:a16="http://schemas.microsoft.com/office/drawing/2014/main" id="{CB57992E-C78E-F31A-9EC7-70D90D46DDAE}"/>
                </a:ext>
              </a:extLst>
            </p:cNvPr>
            <p:cNvCxnSpPr/>
            <p:nvPr/>
          </p:nvCxnSpPr>
          <p:spPr>
            <a:xfrm>
              <a:off x="325464" y="3074264"/>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Conector recto 63">
              <a:extLst>
                <a:ext uri="{FF2B5EF4-FFF2-40B4-BE49-F238E27FC236}">
                  <a16:creationId xmlns:a16="http://schemas.microsoft.com/office/drawing/2014/main" id="{A41774A8-4531-CD64-47AE-FD70D2555C70}"/>
                </a:ext>
              </a:extLst>
            </p:cNvPr>
            <p:cNvCxnSpPr/>
            <p:nvPr/>
          </p:nvCxnSpPr>
          <p:spPr>
            <a:xfrm>
              <a:off x="325464" y="3350489"/>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CuadroTexto 68">
              <a:hlinkClick r:id="rId9" action="ppaction://hlinksldjump"/>
              <a:extLst>
                <a:ext uri="{FF2B5EF4-FFF2-40B4-BE49-F238E27FC236}">
                  <a16:creationId xmlns:a16="http://schemas.microsoft.com/office/drawing/2014/main" id="{4B932F42-C58A-0F19-01DE-94A18F27FE74}"/>
                </a:ext>
              </a:extLst>
            </p:cNvPr>
            <p:cNvSpPr txBox="1"/>
            <p:nvPr/>
          </p:nvSpPr>
          <p:spPr>
            <a:xfrm>
              <a:off x="239547" y="2057102"/>
              <a:ext cx="1180526" cy="200055"/>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TIN vs TAE</a:t>
              </a:r>
            </a:p>
          </p:txBody>
        </p:sp>
        <p:sp>
          <p:nvSpPr>
            <p:cNvPr id="70" name="CuadroTexto 69">
              <a:hlinkClick r:id="rId10" action="ppaction://hlinksldjump"/>
              <a:extLst>
                <a:ext uri="{FF2B5EF4-FFF2-40B4-BE49-F238E27FC236}">
                  <a16:creationId xmlns:a16="http://schemas.microsoft.com/office/drawing/2014/main" id="{25FC1A65-FB80-4659-D158-E1EDFC5A2B1A}"/>
                </a:ext>
              </a:extLst>
            </p:cNvPr>
            <p:cNvSpPr txBox="1"/>
            <p:nvPr/>
          </p:nvSpPr>
          <p:spPr>
            <a:xfrm>
              <a:off x="239547" y="2178187"/>
              <a:ext cx="11805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¿Qué es la TAE?</a:t>
              </a:r>
            </a:p>
          </p:txBody>
        </p:sp>
        <p:sp>
          <p:nvSpPr>
            <p:cNvPr id="71" name="CuadroTexto 70">
              <a:hlinkClick r:id="rId11" action="ppaction://hlinksldjump"/>
              <a:extLst>
                <a:ext uri="{FF2B5EF4-FFF2-40B4-BE49-F238E27FC236}">
                  <a16:creationId xmlns:a16="http://schemas.microsoft.com/office/drawing/2014/main" id="{2F823616-396A-6D76-9421-378F7B34A54B}"/>
                </a:ext>
              </a:extLst>
            </p:cNvPr>
            <p:cNvSpPr txBox="1"/>
            <p:nvPr/>
          </p:nvSpPr>
          <p:spPr>
            <a:xfrm>
              <a:off x="239547" y="2307623"/>
              <a:ext cx="1180526" cy="307777"/>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¿Qué préstamo   </a:t>
              </a:r>
              <a:br>
                <a:rPr lang="es-ES" sz="700" dirty="0">
                  <a:solidFill>
                    <a:schemeClr val="bg1">
                      <a:alpha val="50000"/>
                    </a:schemeClr>
                  </a:solidFill>
                  <a:latin typeface="PP Neue Montreal Book" pitchFamily="2" charset="77"/>
                  <a:ea typeface="PP Neue Montreal Book" pitchFamily="2" charset="77"/>
                </a:rPr>
              </a:br>
              <a:r>
                <a:rPr lang="es-ES" sz="700" dirty="0">
                  <a:solidFill>
                    <a:schemeClr val="bg1">
                      <a:alpha val="50000"/>
                    </a:schemeClr>
                  </a:solidFill>
                  <a:latin typeface="PP Neue Montreal Book" pitchFamily="2" charset="77"/>
                  <a:ea typeface="PP Neue Montreal Book" pitchFamily="2" charset="77"/>
                </a:rPr>
                <a:t>les conviene?</a:t>
              </a:r>
            </a:p>
          </p:txBody>
        </p:sp>
        <p:sp>
          <p:nvSpPr>
            <p:cNvPr id="72" name="CuadroTexto 71">
              <a:hlinkClick r:id="rId12" action="ppaction://hlinksldjump"/>
              <a:extLst>
                <a:ext uri="{FF2B5EF4-FFF2-40B4-BE49-F238E27FC236}">
                  <a16:creationId xmlns:a16="http://schemas.microsoft.com/office/drawing/2014/main" id="{A52083CD-2799-77FD-9F17-D223E156F234}"/>
                </a:ext>
              </a:extLst>
            </p:cNvPr>
            <p:cNvSpPr txBox="1"/>
            <p:nvPr/>
          </p:nvSpPr>
          <p:spPr>
            <a:xfrm>
              <a:off x="239547" y="2524843"/>
              <a:ext cx="11805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El préstamo personal</a:t>
              </a:r>
            </a:p>
          </p:txBody>
        </p:sp>
        <p:sp>
          <p:nvSpPr>
            <p:cNvPr id="73" name="Elipse 72">
              <a:extLst>
                <a:ext uri="{FF2B5EF4-FFF2-40B4-BE49-F238E27FC236}">
                  <a16:creationId xmlns:a16="http://schemas.microsoft.com/office/drawing/2014/main" id="{1F71AD9F-56F3-3B10-FADB-9A8C20053256}"/>
                </a:ext>
              </a:extLst>
            </p:cNvPr>
            <p:cNvSpPr/>
            <p:nvPr/>
          </p:nvSpPr>
          <p:spPr>
            <a:xfrm>
              <a:off x="1337631" y="2116659"/>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pic>
        <p:nvPicPr>
          <p:cNvPr id="4" name="Imagen 3">
            <a:hlinkClick r:id="" action="ppaction://hlinkshowjump?jump=firstslide"/>
            <a:extLst>
              <a:ext uri="{FF2B5EF4-FFF2-40B4-BE49-F238E27FC236}">
                <a16:creationId xmlns:a16="http://schemas.microsoft.com/office/drawing/2014/main" id="{67511E05-6F79-8BB7-3D6D-3EB20B2DB64D}"/>
              </a:ext>
            </a:extLst>
          </p:cNvPr>
          <p:cNvPicPr>
            <a:picLocks noChangeAspect="1"/>
          </p:cNvPicPr>
          <p:nvPr/>
        </p:nvPicPr>
        <p:blipFill>
          <a:blip r:embed="rId13"/>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9797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redondeado 26">
            <a:extLst>
              <a:ext uri="{FF2B5EF4-FFF2-40B4-BE49-F238E27FC236}">
                <a16:creationId xmlns:a16="http://schemas.microsoft.com/office/drawing/2014/main" id="{366D1729-988E-8847-B75A-02A8EF5F7273}"/>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6" name="Imagen 65">
            <a:extLst>
              <a:ext uri="{FF2B5EF4-FFF2-40B4-BE49-F238E27FC236}">
                <a16:creationId xmlns:a16="http://schemas.microsoft.com/office/drawing/2014/main" id="{23AFD806-055C-0E03-5340-7EFBF569BEB1}"/>
              </a:ext>
            </a:extLst>
          </p:cNvPr>
          <p:cNvPicPr>
            <a:picLocks noChangeAspect="1"/>
          </p:cNvPicPr>
          <p:nvPr/>
        </p:nvPicPr>
        <p:blipFill rotWithShape="1">
          <a:blip r:embed="rId3"/>
          <a:srcRect l="-1612" r="24492"/>
          <a:stretch/>
        </p:blipFill>
        <p:spPr>
          <a:xfrm>
            <a:off x="5789830" y="403721"/>
            <a:ext cx="3363698" cy="4739775"/>
          </a:xfrm>
          <a:prstGeom prst="rect">
            <a:avLst/>
          </a:prstGeom>
        </p:spPr>
      </p:pic>
      <p:sp>
        <p:nvSpPr>
          <p:cNvPr id="79" name="Rectángulo redondeado 78">
            <a:extLst>
              <a:ext uri="{FF2B5EF4-FFF2-40B4-BE49-F238E27FC236}">
                <a16:creationId xmlns:a16="http://schemas.microsoft.com/office/drawing/2014/main" id="{5A4822E3-D6B7-A83E-7542-AB6AEA8DC995}"/>
              </a:ext>
            </a:extLst>
          </p:cNvPr>
          <p:cNvSpPr/>
          <p:nvPr/>
        </p:nvSpPr>
        <p:spPr>
          <a:xfrm>
            <a:off x="2561359" y="1770382"/>
            <a:ext cx="2579458" cy="1027657"/>
          </a:xfrm>
          <a:prstGeom prst="roundRect">
            <a:avLst>
              <a:gd name="adj" fmla="val 5008"/>
            </a:avLst>
          </a:prstGeom>
          <a:gradFill flip="none" rotWithShape="1">
            <a:gsLst>
              <a:gs pos="100000">
                <a:srgbClr val="82DC77"/>
              </a:gs>
              <a:gs pos="16000">
                <a:srgbClr val="42BB6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 name="Rectángulo redondeado 51">
            <a:extLst>
              <a:ext uri="{FF2B5EF4-FFF2-40B4-BE49-F238E27FC236}">
                <a16:creationId xmlns:a16="http://schemas.microsoft.com/office/drawing/2014/main" id="{631E9102-1F9B-9590-38A0-77A8327CA6CE}"/>
              </a:ext>
            </a:extLst>
          </p:cNvPr>
          <p:cNvSpPr/>
          <p:nvPr/>
        </p:nvSpPr>
        <p:spPr>
          <a:xfrm>
            <a:off x="2561359" y="3755046"/>
            <a:ext cx="2579458" cy="740571"/>
          </a:xfrm>
          <a:prstGeom prst="roundRect">
            <a:avLst>
              <a:gd name="adj" fmla="val 5008"/>
            </a:avLst>
          </a:prstGeom>
          <a:gradFill flip="none" rotWithShape="1">
            <a:gsLst>
              <a:gs pos="100000">
                <a:srgbClr val="82DC77"/>
              </a:gs>
              <a:gs pos="16000">
                <a:srgbClr val="42BB6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6" name="CuadroTexto 75">
            <a:extLst>
              <a:ext uri="{FF2B5EF4-FFF2-40B4-BE49-F238E27FC236}">
                <a16:creationId xmlns:a16="http://schemas.microsoft.com/office/drawing/2014/main" id="{53CC9052-6921-51F8-662D-8FBB793C3698}"/>
              </a:ext>
            </a:extLst>
          </p:cNvPr>
          <p:cNvSpPr txBox="1"/>
          <p:nvPr/>
        </p:nvSpPr>
        <p:spPr>
          <a:xfrm>
            <a:off x="2929705" y="708689"/>
            <a:ext cx="2211112"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rgbClr val="42BB60"/>
                </a:solidFill>
                <a:latin typeface="PP Neue Montreal" pitchFamily="2" charset="77"/>
                <a:ea typeface="PP Neue Montreal" pitchFamily="2" charset="77"/>
              </a:rPr>
              <a:t>TAE?</a:t>
            </a:r>
          </a:p>
        </p:txBody>
      </p:sp>
      <p:sp>
        <p:nvSpPr>
          <p:cNvPr id="77" name="CuadroTexto 76">
            <a:extLst>
              <a:ext uri="{FF2B5EF4-FFF2-40B4-BE49-F238E27FC236}">
                <a16:creationId xmlns:a16="http://schemas.microsoft.com/office/drawing/2014/main" id="{9943C0D4-D1FA-916F-5051-260F0125FA2A}"/>
              </a:ext>
            </a:extLst>
          </p:cNvPr>
          <p:cNvSpPr txBox="1"/>
          <p:nvPr/>
        </p:nvSpPr>
        <p:spPr>
          <a:xfrm>
            <a:off x="2889847" y="579253"/>
            <a:ext cx="1922482" cy="369332"/>
          </a:xfrm>
          <a:prstGeom prst="rect">
            <a:avLst/>
          </a:prstGeom>
          <a:noFill/>
          <a:effectLst/>
        </p:spPr>
        <p:txBody>
          <a:bodyPr wrap="square" rtlCol="0">
            <a:spAutoFit/>
          </a:bodyPr>
          <a:lstStyle/>
          <a:p>
            <a:r>
              <a:rPr lang="es-ES" sz="1800" b="1" dirty="0">
                <a:latin typeface="PP Neue Montreal" pitchFamily="2" charset="77"/>
                <a:ea typeface="PP Neue Montreal" pitchFamily="2" charset="77"/>
              </a:rPr>
              <a:t>¿Qué es la </a:t>
            </a:r>
          </a:p>
        </p:txBody>
      </p:sp>
      <p:sp>
        <p:nvSpPr>
          <p:cNvPr id="84" name="CuadroTexto 83">
            <a:extLst>
              <a:ext uri="{FF2B5EF4-FFF2-40B4-BE49-F238E27FC236}">
                <a16:creationId xmlns:a16="http://schemas.microsoft.com/office/drawing/2014/main" id="{7BB7F835-3C26-2FA3-AA9A-A2B38F54A59D}"/>
              </a:ext>
            </a:extLst>
          </p:cNvPr>
          <p:cNvSpPr txBox="1"/>
          <p:nvPr/>
        </p:nvSpPr>
        <p:spPr>
          <a:xfrm>
            <a:off x="2686957" y="3768393"/>
            <a:ext cx="2377962" cy="631968"/>
          </a:xfrm>
          <a:prstGeom prst="rect">
            <a:avLst/>
          </a:prstGeom>
          <a:noFill/>
          <a:effectLst/>
        </p:spPr>
        <p:txBody>
          <a:bodyPr wrap="square" rtlCol="0">
            <a:spAutoFit/>
          </a:bodyPr>
          <a:lstStyle/>
          <a:p>
            <a:pPr algn="ctr">
              <a:lnSpc>
                <a:spcPts val="2200"/>
              </a:lnSpc>
            </a:pPr>
            <a:r>
              <a:rPr lang="es-ES" sz="1200" b="1" dirty="0">
                <a:solidFill>
                  <a:schemeClr val="bg1"/>
                </a:solidFill>
                <a:latin typeface="PP Neue Montreal" pitchFamily="2" charset="77"/>
                <a:ea typeface="PP Neue Montreal" pitchFamily="2" charset="77"/>
              </a:rPr>
              <a:t>Inversión Inicial: </a:t>
            </a:r>
          </a:p>
          <a:p>
            <a:pPr algn="ctr">
              <a:lnSpc>
                <a:spcPts val="2200"/>
              </a:lnSpc>
            </a:pPr>
            <a:r>
              <a:rPr lang="es-ES" sz="1200" dirty="0">
                <a:solidFill>
                  <a:schemeClr val="bg1"/>
                </a:solidFill>
                <a:latin typeface="PP Neue Montreal Book" pitchFamily="2" charset="77"/>
                <a:ea typeface="PP Neue Montreal Book" pitchFamily="2" charset="77"/>
              </a:rPr>
              <a:t>10.000€</a:t>
            </a:r>
          </a:p>
        </p:txBody>
      </p:sp>
      <p:sp>
        <p:nvSpPr>
          <p:cNvPr id="25" name="CuadroTexto 24">
            <a:extLst>
              <a:ext uri="{FF2B5EF4-FFF2-40B4-BE49-F238E27FC236}">
                <a16:creationId xmlns:a16="http://schemas.microsoft.com/office/drawing/2014/main" id="{588BB630-AD59-8AE8-58D6-F4F642D5B7F9}"/>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42" name="CuadroTexto 41">
            <a:extLst>
              <a:ext uri="{FF2B5EF4-FFF2-40B4-BE49-F238E27FC236}">
                <a16:creationId xmlns:a16="http://schemas.microsoft.com/office/drawing/2014/main" id="{DFD507D1-BEF0-DBD7-CCA4-B4ABC3997E31}"/>
              </a:ext>
            </a:extLst>
          </p:cNvPr>
          <p:cNvSpPr txBox="1"/>
          <p:nvPr/>
        </p:nvSpPr>
        <p:spPr>
          <a:xfrm>
            <a:off x="210019" y="4495617"/>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ME CUESTA?</a:t>
            </a:r>
          </a:p>
        </p:txBody>
      </p:sp>
      <p:pic>
        <p:nvPicPr>
          <p:cNvPr id="43" name="Imagen 42">
            <a:extLst>
              <a:ext uri="{FF2B5EF4-FFF2-40B4-BE49-F238E27FC236}">
                <a16:creationId xmlns:a16="http://schemas.microsoft.com/office/drawing/2014/main" id="{1B4F5557-E277-3931-D3BB-2BA8536C86B7}"/>
              </a:ext>
            </a:extLst>
          </p:cNvPr>
          <p:cNvPicPr>
            <a:picLocks noChangeAspect="1"/>
          </p:cNvPicPr>
          <p:nvPr/>
        </p:nvPicPr>
        <p:blipFill>
          <a:blip r:embed="rId4"/>
          <a:srcRect/>
          <a:stretch/>
        </p:blipFill>
        <p:spPr>
          <a:xfrm>
            <a:off x="305731" y="4003742"/>
            <a:ext cx="352154" cy="279294"/>
          </a:xfrm>
          <a:prstGeom prst="rect">
            <a:avLst/>
          </a:prstGeom>
        </p:spPr>
      </p:pic>
      <p:sp>
        <p:nvSpPr>
          <p:cNvPr id="44" name="CuadroTexto 43">
            <a:extLst>
              <a:ext uri="{FF2B5EF4-FFF2-40B4-BE49-F238E27FC236}">
                <a16:creationId xmlns:a16="http://schemas.microsoft.com/office/drawing/2014/main" id="{CFCEEFB7-99A8-EC4C-9ED6-F1E4CA520A5B}"/>
              </a:ext>
            </a:extLst>
          </p:cNvPr>
          <p:cNvSpPr txBox="1"/>
          <p:nvPr/>
        </p:nvSpPr>
        <p:spPr>
          <a:xfrm>
            <a:off x="210019" y="4265373"/>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¿CUÁNTO</a:t>
            </a:r>
          </a:p>
        </p:txBody>
      </p:sp>
      <p:sp>
        <p:nvSpPr>
          <p:cNvPr id="53" name="CuadroTexto 52">
            <a:extLst>
              <a:ext uri="{FF2B5EF4-FFF2-40B4-BE49-F238E27FC236}">
                <a16:creationId xmlns:a16="http://schemas.microsoft.com/office/drawing/2014/main" id="{A6DA48EA-23E6-DCB4-7755-92EC858AEBBA}"/>
              </a:ext>
            </a:extLst>
          </p:cNvPr>
          <p:cNvSpPr txBox="1"/>
          <p:nvPr/>
        </p:nvSpPr>
        <p:spPr>
          <a:xfrm>
            <a:off x="2611059" y="1778153"/>
            <a:ext cx="2377962" cy="349839"/>
          </a:xfrm>
          <a:prstGeom prst="rect">
            <a:avLst/>
          </a:prstGeom>
          <a:noFill/>
          <a:effectLst/>
        </p:spPr>
        <p:txBody>
          <a:bodyPr wrap="square" rtlCol="0">
            <a:spAutoFit/>
          </a:bodyPr>
          <a:lstStyle/>
          <a:p>
            <a:pPr algn="ctr">
              <a:lnSpc>
                <a:spcPts val="2200"/>
              </a:lnSpc>
            </a:pPr>
            <a:r>
              <a:rPr lang="es-ES" sz="1200" b="1" dirty="0">
                <a:solidFill>
                  <a:schemeClr val="bg1"/>
                </a:solidFill>
                <a:latin typeface="PP Neue Montreal" pitchFamily="2" charset="77"/>
                <a:ea typeface="PP Neue Montreal" pitchFamily="2" charset="77"/>
              </a:rPr>
              <a:t>Proyecto: </a:t>
            </a:r>
          </a:p>
        </p:txBody>
      </p:sp>
      <p:sp>
        <p:nvSpPr>
          <p:cNvPr id="63" name="CuadroTexto 62">
            <a:extLst>
              <a:ext uri="{FF2B5EF4-FFF2-40B4-BE49-F238E27FC236}">
                <a16:creationId xmlns:a16="http://schemas.microsoft.com/office/drawing/2014/main" id="{4D87E575-CBC4-93D5-EDBC-ED579F530297}"/>
              </a:ext>
            </a:extLst>
          </p:cNvPr>
          <p:cNvSpPr txBox="1"/>
          <p:nvPr/>
        </p:nvSpPr>
        <p:spPr>
          <a:xfrm>
            <a:off x="2662107" y="2127992"/>
            <a:ext cx="2377962" cy="461665"/>
          </a:xfrm>
          <a:prstGeom prst="rect">
            <a:avLst/>
          </a:prstGeom>
          <a:noFill/>
          <a:effectLst/>
        </p:spPr>
        <p:txBody>
          <a:bodyPr wrap="square" rtlCol="0">
            <a:spAutoFit/>
          </a:bodyPr>
          <a:lstStyle/>
          <a:p>
            <a:pPr algn="ctr"/>
            <a:r>
              <a:rPr lang="es-ES" sz="1200" dirty="0">
                <a:solidFill>
                  <a:schemeClr val="bg1"/>
                </a:solidFill>
                <a:latin typeface="PP Neue Montreal Book" pitchFamily="2" charset="77"/>
                <a:ea typeface="PP Neue Montreal Book" pitchFamily="2" charset="77"/>
              </a:rPr>
              <a:t>Taller de reciclaje </a:t>
            </a:r>
            <a:br>
              <a:rPr lang="es-ES" sz="1200" dirty="0">
                <a:solidFill>
                  <a:schemeClr val="bg1"/>
                </a:solidFill>
                <a:latin typeface="PP Neue Montreal Book" pitchFamily="2" charset="77"/>
                <a:ea typeface="PP Neue Montreal Book" pitchFamily="2" charset="77"/>
              </a:rPr>
            </a:br>
            <a:r>
              <a:rPr lang="es-ES" sz="1200" dirty="0">
                <a:solidFill>
                  <a:schemeClr val="bg1"/>
                </a:solidFill>
                <a:latin typeface="PP Neue Montreal Book" pitchFamily="2" charset="77"/>
                <a:ea typeface="PP Neue Montreal Book" pitchFamily="2" charset="77"/>
              </a:rPr>
              <a:t>de bicicletas y patines</a:t>
            </a:r>
          </a:p>
        </p:txBody>
      </p:sp>
      <p:sp>
        <p:nvSpPr>
          <p:cNvPr id="64" name="CuadroTexto 63">
            <a:extLst>
              <a:ext uri="{FF2B5EF4-FFF2-40B4-BE49-F238E27FC236}">
                <a16:creationId xmlns:a16="http://schemas.microsoft.com/office/drawing/2014/main" id="{65ADE016-8A7C-81B5-9D2C-D43CAD190E46}"/>
              </a:ext>
            </a:extLst>
          </p:cNvPr>
          <p:cNvSpPr txBox="1"/>
          <p:nvPr/>
        </p:nvSpPr>
        <p:spPr>
          <a:xfrm>
            <a:off x="2662107" y="2969656"/>
            <a:ext cx="2377962" cy="461665"/>
          </a:xfrm>
          <a:prstGeom prst="rect">
            <a:avLst/>
          </a:prstGeom>
          <a:noFill/>
          <a:effectLst/>
        </p:spPr>
        <p:txBody>
          <a:bodyPr wrap="square" rtlCol="0">
            <a:spAutoFit/>
          </a:bodyPr>
          <a:lstStyle/>
          <a:p>
            <a:pPr algn="ctr"/>
            <a:r>
              <a:rPr lang="es-ES" sz="1200" b="1" dirty="0">
                <a:latin typeface="PP Neue Montreal" pitchFamily="2" charset="77"/>
                <a:ea typeface="PP Neue Montreal" pitchFamily="2" charset="77"/>
              </a:rPr>
              <a:t>Ana: </a:t>
            </a:r>
            <a:r>
              <a:rPr lang="es-ES" sz="1200" dirty="0">
                <a:latin typeface="PP Neue Montreal Book" pitchFamily="2" charset="77"/>
                <a:ea typeface="PP Neue Montreal Book" pitchFamily="2" charset="77"/>
              </a:rPr>
              <a:t>tienda de deportes</a:t>
            </a:r>
          </a:p>
          <a:p>
            <a:pPr algn="ctr"/>
            <a:r>
              <a:rPr lang="es-ES" sz="1200" b="1" dirty="0">
                <a:latin typeface="PP Neue Montreal" pitchFamily="2" charset="77"/>
                <a:ea typeface="PP Neue Montreal" pitchFamily="2" charset="77"/>
              </a:rPr>
              <a:t>Miguel: </a:t>
            </a:r>
            <a:r>
              <a:rPr lang="es-ES" sz="1200" dirty="0">
                <a:latin typeface="PP Neue Montreal Book" pitchFamily="2" charset="77"/>
                <a:ea typeface="PP Neue Montreal Book" pitchFamily="2" charset="77"/>
              </a:rPr>
              <a:t>monitor </a:t>
            </a:r>
            <a:r>
              <a:rPr lang="es-ES" sz="1200" dirty="0" err="1">
                <a:latin typeface="PP Neue Montreal Book" pitchFamily="2" charset="77"/>
                <a:ea typeface="PP Neue Montreal Book" pitchFamily="2" charset="77"/>
              </a:rPr>
              <a:t>skateboard</a:t>
            </a:r>
            <a:endParaRPr lang="es-ES" sz="1200" dirty="0">
              <a:latin typeface="PP Neue Montreal Book" pitchFamily="2" charset="77"/>
              <a:ea typeface="PP Neue Montreal Book" pitchFamily="2" charset="77"/>
            </a:endParaRPr>
          </a:p>
        </p:txBody>
      </p:sp>
      <p:pic>
        <p:nvPicPr>
          <p:cNvPr id="65" name="Imagen 64">
            <a:extLst>
              <a:ext uri="{FF2B5EF4-FFF2-40B4-BE49-F238E27FC236}">
                <a16:creationId xmlns:a16="http://schemas.microsoft.com/office/drawing/2014/main" id="{A69104BF-6269-17D3-B362-6DD7C480CE64}"/>
              </a:ext>
            </a:extLst>
          </p:cNvPr>
          <p:cNvPicPr>
            <a:picLocks noChangeAspect="1"/>
          </p:cNvPicPr>
          <p:nvPr/>
        </p:nvPicPr>
        <p:blipFill rotWithShape="1">
          <a:blip r:embed="rId5"/>
          <a:srcRect l="7466" t="2165" b="9631"/>
          <a:stretch/>
        </p:blipFill>
        <p:spPr>
          <a:xfrm>
            <a:off x="4755828" y="744029"/>
            <a:ext cx="3539776" cy="4399467"/>
          </a:xfrm>
          <a:prstGeom prst="rect">
            <a:avLst/>
          </a:prstGeom>
        </p:spPr>
      </p:pic>
      <p:grpSp>
        <p:nvGrpSpPr>
          <p:cNvPr id="3" name="Grupo 2">
            <a:extLst>
              <a:ext uri="{FF2B5EF4-FFF2-40B4-BE49-F238E27FC236}">
                <a16:creationId xmlns:a16="http://schemas.microsoft.com/office/drawing/2014/main" id="{4A63ABAC-13DC-5266-7860-3CA3F165B807}"/>
              </a:ext>
            </a:extLst>
          </p:cNvPr>
          <p:cNvGrpSpPr/>
          <p:nvPr/>
        </p:nvGrpSpPr>
        <p:grpSpPr>
          <a:xfrm>
            <a:off x="239547" y="884830"/>
            <a:ext cx="1367111" cy="1979553"/>
            <a:chOff x="239547" y="1370936"/>
            <a:chExt cx="1367111" cy="1979553"/>
          </a:xfrm>
        </p:grpSpPr>
        <p:sp>
          <p:nvSpPr>
            <p:cNvPr id="5" name="CuadroTexto 4">
              <a:hlinkClick r:id="rId6" action="ppaction://hlinksldjump"/>
              <a:extLst>
                <a:ext uri="{FF2B5EF4-FFF2-40B4-BE49-F238E27FC236}">
                  <a16:creationId xmlns:a16="http://schemas.microsoft.com/office/drawing/2014/main" id="{E291EB10-5452-C99F-7922-C6FA0B8A7B70}"/>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6" name="CuadroTexto 5">
              <a:hlinkClick r:id="rId7" action="ppaction://hlinksldjump"/>
              <a:extLst>
                <a:ext uri="{FF2B5EF4-FFF2-40B4-BE49-F238E27FC236}">
                  <a16:creationId xmlns:a16="http://schemas.microsoft.com/office/drawing/2014/main" id="{14894C1D-6CC1-3EAF-AFA0-B9AA05C7B086}"/>
                </a:ext>
              </a:extLst>
            </p:cNvPr>
            <p:cNvSpPr txBox="1"/>
            <p:nvPr/>
          </p:nvSpPr>
          <p:spPr>
            <a:xfrm>
              <a:off x="239547" y="1662633"/>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¿LO NECESITO?</a:t>
              </a:r>
            </a:p>
          </p:txBody>
        </p:sp>
        <p:sp>
          <p:nvSpPr>
            <p:cNvPr id="7" name="CuadroTexto 6">
              <a:hlinkClick r:id="rId8" action="ppaction://hlinksldjump"/>
              <a:extLst>
                <a:ext uri="{FF2B5EF4-FFF2-40B4-BE49-F238E27FC236}">
                  <a16:creationId xmlns:a16="http://schemas.microsoft.com/office/drawing/2014/main" id="{48A1AF2D-7F7D-7598-F970-F088383516FC}"/>
                </a:ext>
              </a:extLst>
            </p:cNvPr>
            <p:cNvSpPr txBox="1"/>
            <p:nvPr/>
          </p:nvSpPr>
          <p:spPr>
            <a:xfrm>
              <a:off x="239547" y="1936437"/>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¿CUÁNTO ME CUESTA?</a:t>
              </a:r>
            </a:p>
          </p:txBody>
        </p:sp>
        <p:sp>
          <p:nvSpPr>
            <p:cNvPr id="8" name="CuadroTexto 7">
              <a:hlinkClick r:id="rId9" action="ppaction://hlinksldjump"/>
              <a:extLst>
                <a:ext uri="{FF2B5EF4-FFF2-40B4-BE49-F238E27FC236}">
                  <a16:creationId xmlns:a16="http://schemas.microsoft.com/office/drawing/2014/main" id="{3E0186AD-DEDD-6412-B5CE-79B4EBAEB0FD}"/>
                </a:ext>
              </a:extLst>
            </p:cNvPr>
            <p:cNvSpPr txBox="1"/>
            <p:nvPr/>
          </p:nvSpPr>
          <p:spPr>
            <a:xfrm>
              <a:off x="239547" y="2790398"/>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¿LO PUEDO PAGAR?</a:t>
              </a:r>
            </a:p>
          </p:txBody>
        </p:sp>
        <p:sp>
          <p:nvSpPr>
            <p:cNvPr id="9" name="CuadroTexto 8">
              <a:hlinkClick r:id="rId10" action="ppaction://hlinksldjump"/>
              <a:extLst>
                <a:ext uri="{FF2B5EF4-FFF2-40B4-BE49-F238E27FC236}">
                  <a16:creationId xmlns:a16="http://schemas.microsoft.com/office/drawing/2014/main" id="{F9B35E0D-0853-244C-2710-4AFEDDBF1DF2}"/>
                </a:ext>
              </a:extLst>
            </p:cNvPr>
            <p:cNvSpPr txBox="1"/>
            <p:nvPr/>
          </p:nvSpPr>
          <p:spPr>
            <a:xfrm>
              <a:off x="239547" y="305903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10" name="Conector recto 9">
              <a:extLst>
                <a:ext uri="{FF2B5EF4-FFF2-40B4-BE49-F238E27FC236}">
                  <a16:creationId xmlns:a16="http://schemas.microsoft.com/office/drawing/2014/main" id="{0A2C3799-B7F4-CA9D-3BBA-5E11ED1DA4B0}"/>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15DB1866-BBA1-4F29-A2E4-2D0626B90147}"/>
                </a:ext>
              </a:extLst>
            </p:cNvPr>
            <p:cNvCxnSpPr/>
            <p:nvPr/>
          </p:nvCxnSpPr>
          <p:spPr>
            <a:xfrm>
              <a:off x="325464" y="1667422"/>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AAD378C2-7D0F-9959-B987-92F7A1A04944}"/>
                </a:ext>
              </a:extLst>
            </p:cNvPr>
            <p:cNvCxnSpPr/>
            <p:nvPr/>
          </p:nvCxnSpPr>
          <p:spPr>
            <a:xfrm>
              <a:off x="325464" y="1949997"/>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B4AEE80C-F816-830D-B322-173334A4E656}"/>
                </a:ext>
              </a:extLst>
            </p:cNvPr>
            <p:cNvCxnSpPr/>
            <p:nvPr/>
          </p:nvCxnSpPr>
          <p:spPr>
            <a:xfrm>
              <a:off x="325464" y="2798039"/>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7A0FA5E4-0CC9-B070-207E-8B17322C893A}"/>
                </a:ext>
              </a:extLst>
            </p:cNvPr>
            <p:cNvCxnSpPr/>
            <p:nvPr/>
          </p:nvCxnSpPr>
          <p:spPr>
            <a:xfrm>
              <a:off x="325464" y="3074264"/>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CE9A34D0-704F-A88D-1D7E-AAC3A59A037D}"/>
                </a:ext>
              </a:extLst>
            </p:cNvPr>
            <p:cNvCxnSpPr/>
            <p:nvPr/>
          </p:nvCxnSpPr>
          <p:spPr>
            <a:xfrm>
              <a:off x="325464" y="3350489"/>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CuadroTexto 15">
              <a:hlinkClick r:id="rId11" action="ppaction://hlinksldjump"/>
              <a:extLst>
                <a:ext uri="{FF2B5EF4-FFF2-40B4-BE49-F238E27FC236}">
                  <a16:creationId xmlns:a16="http://schemas.microsoft.com/office/drawing/2014/main" id="{A07AC5D9-4948-6A36-F4A3-13ECFDF7C01F}"/>
                </a:ext>
              </a:extLst>
            </p:cNvPr>
            <p:cNvSpPr txBox="1"/>
            <p:nvPr/>
          </p:nvSpPr>
          <p:spPr>
            <a:xfrm>
              <a:off x="239547" y="2057102"/>
              <a:ext cx="11805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TIN vs TAE</a:t>
              </a:r>
            </a:p>
          </p:txBody>
        </p:sp>
        <p:sp>
          <p:nvSpPr>
            <p:cNvPr id="17" name="CuadroTexto 16">
              <a:hlinkClick r:id="rId12" action="ppaction://hlinksldjump"/>
              <a:extLst>
                <a:ext uri="{FF2B5EF4-FFF2-40B4-BE49-F238E27FC236}">
                  <a16:creationId xmlns:a16="http://schemas.microsoft.com/office/drawing/2014/main" id="{7D65D172-5EC2-F97D-B0B0-5689C5C17C29}"/>
                </a:ext>
              </a:extLst>
            </p:cNvPr>
            <p:cNvSpPr txBox="1"/>
            <p:nvPr/>
          </p:nvSpPr>
          <p:spPr>
            <a:xfrm>
              <a:off x="239547" y="2178187"/>
              <a:ext cx="1180526" cy="200055"/>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¿Qué es la TAE?</a:t>
              </a:r>
            </a:p>
          </p:txBody>
        </p:sp>
        <p:sp>
          <p:nvSpPr>
            <p:cNvPr id="18" name="CuadroTexto 17">
              <a:hlinkClick r:id="rId13" action="ppaction://hlinksldjump"/>
              <a:extLst>
                <a:ext uri="{FF2B5EF4-FFF2-40B4-BE49-F238E27FC236}">
                  <a16:creationId xmlns:a16="http://schemas.microsoft.com/office/drawing/2014/main" id="{5704FE59-9D58-7EE9-4272-79DC8E503150}"/>
                </a:ext>
              </a:extLst>
            </p:cNvPr>
            <p:cNvSpPr txBox="1"/>
            <p:nvPr/>
          </p:nvSpPr>
          <p:spPr>
            <a:xfrm>
              <a:off x="239547" y="2307623"/>
              <a:ext cx="1180526" cy="307777"/>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¿Qué préstamo   </a:t>
              </a:r>
              <a:br>
                <a:rPr lang="es-ES" sz="700" dirty="0">
                  <a:solidFill>
                    <a:schemeClr val="bg1">
                      <a:alpha val="50000"/>
                    </a:schemeClr>
                  </a:solidFill>
                  <a:latin typeface="PP Neue Montreal Book" pitchFamily="2" charset="77"/>
                  <a:ea typeface="PP Neue Montreal Book" pitchFamily="2" charset="77"/>
                </a:rPr>
              </a:br>
              <a:r>
                <a:rPr lang="es-ES" sz="700" dirty="0">
                  <a:solidFill>
                    <a:schemeClr val="bg1">
                      <a:alpha val="50000"/>
                    </a:schemeClr>
                  </a:solidFill>
                  <a:latin typeface="PP Neue Montreal Book" pitchFamily="2" charset="77"/>
                  <a:ea typeface="PP Neue Montreal Book" pitchFamily="2" charset="77"/>
                </a:rPr>
                <a:t>les conviene?</a:t>
              </a:r>
            </a:p>
          </p:txBody>
        </p:sp>
        <p:sp>
          <p:nvSpPr>
            <p:cNvPr id="19" name="CuadroTexto 18">
              <a:hlinkClick r:id="rId14" action="ppaction://hlinksldjump"/>
              <a:extLst>
                <a:ext uri="{FF2B5EF4-FFF2-40B4-BE49-F238E27FC236}">
                  <a16:creationId xmlns:a16="http://schemas.microsoft.com/office/drawing/2014/main" id="{4C2D7DCD-221A-50E6-57D1-B28273B251CA}"/>
                </a:ext>
              </a:extLst>
            </p:cNvPr>
            <p:cNvSpPr txBox="1"/>
            <p:nvPr/>
          </p:nvSpPr>
          <p:spPr>
            <a:xfrm>
              <a:off x="239547" y="2524843"/>
              <a:ext cx="11805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El préstamo personal</a:t>
              </a:r>
            </a:p>
          </p:txBody>
        </p:sp>
        <p:sp>
          <p:nvSpPr>
            <p:cNvPr id="20" name="Elipse 19">
              <a:extLst>
                <a:ext uri="{FF2B5EF4-FFF2-40B4-BE49-F238E27FC236}">
                  <a16:creationId xmlns:a16="http://schemas.microsoft.com/office/drawing/2014/main" id="{0F18D654-D3E9-388D-CB9C-DDD0AF365B99}"/>
                </a:ext>
              </a:extLst>
            </p:cNvPr>
            <p:cNvSpPr/>
            <p:nvPr/>
          </p:nvSpPr>
          <p:spPr>
            <a:xfrm>
              <a:off x="1337631" y="2221317"/>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pic>
        <p:nvPicPr>
          <p:cNvPr id="21" name="Imagen 20">
            <a:hlinkClick r:id="" action="ppaction://hlinkshowjump?jump=firstslide"/>
            <a:extLst>
              <a:ext uri="{FF2B5EF4-FFF2-40B4-BE49-F238E27FC236}">
                <a16:creationId xmlns:a16="http://schemas.microsoft.com/office/drawing/2014/main" id="{EDC3F2EC-FE25-DFC5-D28F-527E17C19AF5}"/>
              </a:ext>
            </a:extLst>
          </p:cNvPr>
          <p:cNvPicPr>
            <a:picLocks noChangeAspect="1"/>
          </p:cNvPicPr>
          <p:nvPr/>
        </p:nvPicPr>
        <p:blipFill>
          <a:blip r:embed="rId15"/>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06222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redondeado 26">
            <a:extLst>
              <a:ext uri="{FF2B5EF4-FFF2-40B4-BE49-F238E27FC236}">
                <a16:creationId xmlns:a16="http://schemas.microsoft.com/office/drawing/2014/main" id="{366D1729-988E-8847-B75A-02A8EF5F7273}"/>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9" name="Rectángulo redondeado 78">
            <a:extLst>
              <a:ext uri="{FF2B5EF4-FFF2-40B4-BE49-F238E27FC236}">
                <a16:creationId xmlns:a16="http://schemas.microsoft.com/office/drawing/2014/main" id="{5A4822E3-D6B7-A83E-7542-AB6AEA8DC995}"/>
              </a:ext>
            </a:extLst>
          </p:cNvPr>
          <p:cNvSpPr/>
          <p:nvPr/>
        </p:nvSpPr>
        <p:spPr>
          <a:xfrm>
            <a:off x="2266090" y="1630841"/>
            <a:ext cx="6552445" cy="646375"/>
          </a:xfrm>
          <a:prstGeom prst="roundRect">
            <a:avLst>
              <a:gd name="adj" fmla="val 9429"/>
            </a:avLst>
          </a:prstGeom>
          <a:gradFill flip="none" rotWithShape="1">
            <a:gsLst>
              <a:gs pos="100000">
                <a:srgbClr val="82DC77"/>
              </a:gs>
              <a:gs pos="17000">
                <a:srgbClr val="42BB6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6" name="CuadroTexto 75">
            <a:extLst>
              <a:ext uri="{FF2B5EF4-FFF2-40B4-BE49-F238E27FC236}">
                <a16:creationId xmlns:a16="http://schemas.microsoft.com/office/drawing/2014/main" id="{53CC9052-6921-51F8-662D-8FBB793C3698}"/>
              </a:ext>
            </a:extLst>
          </p:cNvPr>
          <p:cNvSpPr txBox="1"/>
          <p:nvPr/>
        </p:nvSpPr>
        <p:spPr>
          <a:xfrm>
            <a:off x="2747565" y="331424"/>
            <a:ext cx="6214295"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rgbClr val="42BB60"/>
                </a:solidFill>
                <a:latin typeface="PP Neue Montreal" pitchFamily="2" charset="77"/>
                <a:ea typeface="PP Neue Montreal" pitchFamily="2" charset="77"/>
              </a:rPr>
              <a:t>¿Qué préstamo</a:t>
            </a:r>
          </a:p>
        </p:txBody>
      </p:sp>
      <p:sp>
        <p:nvSpPr>
          <p:cNvPr id="77" name="CuadroTexto 76">
            <a:extLst>
              <a:ext uri="{FF2B5EF4-FFF2-40B4-BE49-F238E27FC236}">
                <a16:creationId xmlns:a16="http://schemas.microsoft.com/office/drawing/2014/main" id="{9943C0D4-D1FA-916F-5051-260F0125FA2A}"/>
              </a:ext>
            </a:extLst>
          </p:cNvPr>
          <p:cNvSpPr txBox="1"/>
          <p:nvPr/>
        </p:nvSpPr>
        <p:spPr>
          <a:xfrm>
            <a:off x="6379369" y="1162421"/>
            <a:ext cx="1678781" cy="369332"/>
          </a:xfrm>
          <a:prstGeom prst="rect">
            <a:avLst/>
          </a:prstGeom>
          <a:noFill/>
          <a:effectLst/>
        </p:spPr>
        <p:txBody>
          <a:bodyPr wrap="square" rtlCol="0">
            <a:spAutoFit/>
          </a:bodyPr>
          <a:lstStyle/>
          <a:p>
            <a:r>
              <a:rPr lang="es-ES" sz="1800" b="1" dirty="0">
                <a:latin typeface="PP Neue Montreal" pitchFamily="2" charset="77"/>
                <a:ea typeface="PP Neue Montreal" pitchFamily="2" charset="77"/>
              </a:rPr>
              <a:t>les conviene?</a:t>
            </a:r>
          </a:p>
        </p:txBody>
      </p:sp>
      <p:sp>
        <p:nvSpPr>
          <p:cNvPr id="25" name="CuadroTexto 24">
            <a:extLst>
              <a:ext uri="{FF2B5EF4-FFF2-40B4-BE49-F238E27FC236}">
                <a16:creationId xmlns:a16="http://schemas.microsoft.com/office/drawing/2014/main" id="{588BB630-AD59-8AE8-58D6-F4F642D5B7F9}"/>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42" name="CuadroTexto 41">
            <a:extLst>
              <a:ext uri="{FF2B5EF4-FFF2-40B4-BE49-F238E27FC236}">
                <a16:creationId xmlns:a16="http://schemas.microsoft.com/office/drawing/2014/main" id="{DFD507D1-BEF0-DBD7-CCA4-B4ABC3997E31}"/>
              </a:ext>
            </a:extLst>
          </p:cNvPr>
          <p:cNvSpPr txBox="1"/>
          <p:nvPr/>
        </p:nvSpPr>
        <p:spPr>
          <a:xfrm>
            <a:off x="210019" y="4495617"/>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ME CUESTA?</a:t>
            </a:r>
          </a:p>
        </p:txBody>
      </p:sp>
      <p:pic>
        <p:nvPicPr>
          <p:cNvPr id="43" name="Imagen 42">
            <a:extLst>
              <a:ext uri="{FF2B5EF4-FFF2-40B4-BE49-F238E27FC236}">
                <a16:creationId xmlns:a16="http://schemas.microsoft.com/office/drawing/2014/main" id="{1B4F5557-E277-3931-D3BB-2BA8536C86B7}"/>
              </a:ext>
            </a:extLst>
          </p:cNvPr>
          <p:cNvPicPr>
            <a:picLocks noChangeAspect="1"/>
          </p:cNvPicPr>
          <p:nvPr/>
        </p:nvPicPr>
        <p:blipFill>
          <a:blip r:embed="rId3"/>
          <a:srcRect/>
          <a:stretch/>
        </p:blipFill>
        <p:spPr>
          <a:xfrm>
            <a:off x="305731" y="4003742"/>
            <a:ext cx="352154" cy="279294"/>
          </a:xfrm>
          <a:prstGeom prst="rect">
            <a:avLst/>
          </a:prstGeom>
        </p:spPr>
      </p:pic>
      <p:sp>
        <p:nvSpPr>
          <p:cNvPr id="44" name="CuadroTexto 43">
            <a:extLst>
              <a:ext uri="{FF2B5EF4-FFF2-40B4-BE49-F238E27FC236}">
                <a16:creationId xmlns:a16="http://schemas.microsoft.com/office/drawing/2014/main" id="{CFCEEFB7-99A8-EC4C-9ED6-F1E4CA520A5B}"/>
              </a:ext>
            </a:extLst>
          </p:cNvPr>
          <p:cNvSpPr txBox="1"/>
          <p:nvPr/>
        </p:nvSpPr>
        <p:spPr>
          <a:xfrm>
            <a:off x="210019" y="4265373"/>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¿CUÁNTO</a:t>
            </a:r>
          </a:p>
        </p:txBody>
      </p:sp>
      <p:sp>
        <p:nvSpPr>
          <p:cNvPr id="53" name="CuadroTexto 52">
            <a:extLst>
              <a:ext uri="{FF2B5EF4-FFF2-40B4-BE49-F238E27FC236}">
                <a16:creationId xmlns:a16="http://schemas.microsoft.com/office/drawing/2014/main" id="{A6DA48EA-23E6-DCB4-7755-92EC858AEBBA}"/>
              </a:ext>
            </a:extLst>
          </p:cNvPr>
          <p:cNvSpPr txBox="1"/>
          <p:nvPr/>
        </p:nvSpPr>
        <p:spPr>
          <a:xfrm>
            <a:off x="2611059" y="1691692"/>
            <a:ext cx="5754272" cy="461665"/>
          </a:xfrm>
          <a:prstGeom prst="rect">
            <a:avLst/>
          </a:prstGeom>
          <a:noFill/>
          <a:effectLst/>
        </p:spPr>
        <p:txBody>
          <a:bodyPr wrap="square" rtlCol="0">
            <a:spAutoFit/>
          </a:bodyPr>
          <a:lstStyle/>
          <a:p>
            <a:pPr algn="ctr"/>
            <a:r>
              <a:rPr lang="es-ES" sz="1200" b="1" dirty="0">
                <a:solidFill>
                  <a:schemeClr val="bg1"/>
                </a:solidFill>
                <a:latin typeface="PP Neue Montreal" pitchFamily="2" charset="77"/>
                <a:ea typeface="PP Neue Montreal" pitchFamily="2" charset="77"/>
              </a:rPr>
              <a:t>Ana y Miguel necesitan 10.000 € para abrir su tienda. </a:t>
            </a:r>
          </a:p>
          <a:p>
            <a:pPr algn="ctr"/>
            <a:r>
              <a:rPr lang="es-ES" sz="1200" b="1" dirty="0">
                <a:solidFill>
                  <a:schemeClr val="bg1"/>
                </a:solidFill>
                <a:latin typeface="PP Neue Montreal" pitchFamily="2" charset="77"/>
                <a:ea typeface="PP Neue Montreal" pitchFamily="2" charset="77"/>
              </a:rPr>
              <a:t>Buscan un préstamo a 5 años y les ofrecen las siguientes opciones:</a:t>
            </a:r>
          </a:p>
        </p:txBody>
      </p:sp>
      <p:sp>
        <p:nvSpPr>
          <p:cNvPr id="56" name="Rectángulo redondeado 55">
            <a:extLst>
              <a:ext uri="{FF2B5EF4-FFF2-40B4-BE49-F238E27FC236}">
                <a16:creationId xmlns:a16="http://schemas.microsoft.com/office/drawing/2014/main" id="{84E10C49-EDA7-A070-A171-BF3AC9FA5450}"/>
              </a:ext>
            </a:extLst>
          </p:cNvPr>
          <p:cNvSpPr/>
          <p:nvPr/>
        </p:nvSpPr>
        <p:spPr>
          <a:xfrm>
            <a:off x="2266090" y="2552385"/>
            <a:ext cx="6552445" cy="1943232"/>
          </a:xfrm>
          <a:prstGeom prst="roundRect">
            <a:avLst>
              <a:gd name="adj" fmla="val 3547"/>
            </a:avLst>
          </a:prstGeom>
          <a:solidFill>
            <a:schemeClr val="bg1"/>
          </a:solidFill>
          <a:ln w="19050">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 name="Rectángulo redondeado 54">
            <a:extLst>
              <a:ext uri="{FF2B5EF4-FFF2-40B4-BE49-F238E27FC236}">
                <a16:creationId xmlns:a16="http://schemas.microsoft.com/office/drawing/2014/main" id="{1F2F85A1-4BD1-DB94-890C-F5164BFA9BE5}"/>
              </a:ext>
            </a:extLst>
          </p:cNvPr>
          <p:cNvSpPr/>
          <p:nvPr/>
        </p:nvSpPr>
        <p:spPr>
          <a:xfrm>
            <a:off x="2266090" y="2560970"/>
            <a:ext cx="6552445" cy="1934648"/>
          </a:xfrm>
          <a:prstGeom prst="roundRect">
            <a:avLst>
              <a:gd name="adj" fmla="val 4512"/>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redondeado 3">
            <a:extLst>
              <a:ext uri="{FF2B5EF4-FFF2-40B4-BE49-F238E27FC236}">
                <a16:creationId xmlns:a16="http://schemas.microsoft.com/office/drawing/2014/main" id="{A0DBA196-CC6E-0046-2F02-F8B2C59C29F3}"/>
              </a:ext>
            </a:extLst>
          </p:cNvPr>
          <p:cNvSpPr/>
          <p:nvPr/>
        </p:nvSpPr>
        <p:spPr>
          <a:xfrm>
            <a:off x="2266090" y="2552385"/>
            <a:ext cx="6552445" cy="1943232"/>
          </a:xfrm>
          <a:prstGeom prst="roundRect">
            <a:avLst>
              <a:gd name="adj" fmla="val 3547"/>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 name="CuadroTexto 63">
            <a:extLst>
              <a:ext uri="{FF2B5EF4-FFF2-40B4-BE49-F238E27FC236}">
                <a16:creationId xmlns:a16="http://schemas.microsoft.com/office/drawing/2014/main" id="{65ADE016-8A7C-81B5-9D2C-D43CAD190E46}"/>
              </a:ext>
            </a:extLst>
          </p:cNvPr>
          <p:cNvSpPr txBox="1"/>
          <p:nvPr/>
        </p:nvSpPr>
        <p:spPr>
          <a:xfrm>
            <a:off x="2457450" y="2887562"/>
            <a:ext cx="635794" cy="246221"/>
          </a:xfrm>
          <a:prstGeom prst="rect">
            <a:avLst/>
          </a:prstGeom>
          <a:noFill/>
          <a:effectLst/>
        </p:spPr>
        <p:txBody>
          <a:bodyPr wrap="square" rtlCol="0">
            <a:spAutoFit/>
          </a:bodyPr>
          <a:lstStyle/>
          <a:p>
            <a:pPr algn="ctr"/>
            <a:r>
              <a:rPr lang="es-ES" sz="1000" b="1" dirty="0">
                <a:latin typeface="PP Neue Montreal" pitchFamily="2" charset="77"/>
                <a:ea typeface="PP Neue Montreal" pitchFamily="2" charset="77"/>
              </a:rPr>
              <a:t>Interés</a:t>
            </a:r>
          </a:p>
        </p:txBody>
      </p:sp>
      <p:sp>
        <p:nvSpPr>
          <p:cNvPr id="5" name="CuadroTexto 4">
            <a:extLst>
              <a:ext uri="{FF2B5EF4-FFF2-40B4-BE49-F238E27FC236}">
                <a16:creationId xmlns:a16="http://schemas.microsoft.com/office/drawing/2014/main" id="{72FD4BF7-1797-E53F-7ECC-25BFB9A7EB28}"/>
              </a:ext>
            </a:extLst>
          </p:cNvPr>
          <p:cNvSpPr txBox="1"/>
          <p:nvPr/>
        </p:nvSpPr>
        <p:spPr>
          <a:xfrm>
            <a:off x="3199017" y="2887562"/>
            <a:ext cx="985838" cy="246221"/>
          </a:xfrm>
          <a:prstGeom prst="rect">
            <a:avLst/>
          </a:prstGeom>
          <a:noFill/>
          <a:effectLst/>
        </p:spPr>
        <p:txBody>
          <a:bodyPr wrap="square" rtlCol="0">
            <a:spAutoFit/>
          </a:bodyPr>
          <a:lstStyle/>
          <a:p>
            <a:pPr algn="ctr"/>
            <a:r>
              <a:rPr lang="es-ES" sz="1000" b="1" dirty="0">
                <a:latin typeface="PP Neue Montreal" pitchFamily="2" charset="77"/>
                <a:ea typeface="PP Neue Montreal" pitchFamily="2" charset="77"/>
              </a:rPr>
              <a:t>Periodicidad</a:t>
            </a:r>
          </a:p>
        </p:txBody>
      </p:sp>
      <p:sp>
        <p:nvSpPr>
          <p:cNvPr id="6" name="CuadroTexto 5">
            <a:extLst>
              <a:ext uri="{FF2B5EF4-FFF2-40B4-BE49-F238E27FC236}">
                <a16:creationId xmlns:a16="http://schemas.microsoft.com/office/drawing/2014/main" id="{D00C77E4-4326-BEDF-5609-3D91587AE83E}"/>
              </a:ext>
            </a:extLst>
          </p:cNvPr>
          <p:cNvSpPr txBox="1"/>
          <p:nvPr/>
        </p:nvSpPr>
        <p:spPr>
          <a:xfrm>
            <a:off x="4264819" y="2887562"/>
            <a:ext cx="635794" cy="246221"/>
          </a:xfrm>
          <a:prstGeom prst="rect">
            <a:avLst/>
          </a:prstGeom>
          <a:noFill/>
          <a:effectLst/>
        </p:spPr>
        <p:txBody>
          <a:bodyPr wrap="square" rtlCol="0">
            <a:spAutoFit/>
          </a:bodyPr>
          <a:lstStyle/>
          <a:p>
            <a:pPr algn="ctr"/>
            <a:r>
              <a:rPr lang="es-ES" sz="1000" b="1" dirty="0">
                <a:latin typeface="PP Neue Montreal" pitchFamily="2" charset="77"/>
                <a:ea typeface="PP Neue Montreal" pitchFamily="2" charset="77"/>
              </a:rPr>
              <a:t>Gastos</a:t>
            </a:r>
          </a:p>
        </p:txBody>
      </p:sp>
      <p:sp>
        <p:nvSpPr>
          <p:cNvPr id="7" name="CuadroTexto 6">
            <a:extLst>
              <a:ext uri="{FF2B5EF4-FFF2-40B4-BE49-F238E27FC236}">
                <a16:creationId xmlns:a16="http://schemas.microsoft.com/office/drawing/2014/main" id="{45CEEEFF-1A18-4C09-A904-A8E42A3E1D8C}"/>
              </a:ext>
            </a:extLst>
          </p:cNvPr>
          <p:cNvSpPr txBox="1"/>
          <p:nvPr/>
        </p:nvSpPr>
        <p:spPr>
          <a:xfrm>
            <a:off x="5202369" y="2887562"/>
            <a:ext cx="635794" cy="246221"/>
          </a:xfrm>
          <a:prstGeom prst="rect">
            <a:avLst/>
          </a:prstGeom>
          <a:noFill/>
          <a:effectLst/>
        </p:spPr>
        <p:txBody>
          <a:bodyPr wrap="square" rtlCol="0">
            <a:spAutoFit/>
          </a:bodyPr>
          <a:lstStyle/>
          <a:p>
            <a:pPr algn="ctr"/>
            <a:r>
              <a:rPr lang="es-ES" sz="1000" b="1" dirty="0">
                <a:latin typeface="PP Neue Montreal" pitchFamily="2" charset="77"/>
                <a:ea typeface="PP Neue Montreal" pitchFamily="2" charset="77"/>
              </a:rPr>
              <a:t>Cuota</a:t>
            </a:r>
          </a:p>
        </p:txBody>
      </p:sp>
      <p:sp>
        <p:nvSpPr>
          <p:cNvPr id="8" name="CuadroTexto 7">
            <a:extLst>
              <a:ext uri="{FF2B5EF4-FFF2-40B4-BE49-F238E27FC236}">
                <a16:creationId xmlns:a16="http://schemas.microsoft.com/office/drawing/2014/main" id="{2021A223-4412-EB60-E4E2-CB1D76C1CA88}"/>
              </a:ext>
            </a:extLst>
          </p:cNvPr>
          <p:cNvSpPr txBox="1"/>
          <p:nvPr/>
        </p:nvSpPr>
        <p:spPr>
          <a:xfrm>
            <a:off x="5899706" y="2887562"/>
            <a:ext cx="1086185" cy="246221"/>
          </a:xfrm>
          <a:prstGeom prst="rect">
            <a:avLst/>
          </a:prstGeom>
          <a:noFill/>
          <a:effectLst/>
        </p:spPr>
        <p:txBody>
          <a:bodyPr wrap="square" rtlCol="0">
            <a:spAutoFit/>
          </a:bodyPr>
          <a:lstStyle/>
          <a:p>
            <a:pPr algn="ctr"/>
            <a:r>
              <a:rPr lang="es-ES" sz="1000" b="1" dirty="0">
                <a:latin typeface="PP Neue Montreal" pitchFamily="2" charset="77"/>
                <a:ea typeface="PP Neue Montreal" pitchFamily="2" charset="77"/>
              </a:rPr>
              <a:t>Total a pagar</a:t>
            </a:r>
          </a:p>
        </p:txBody>
      </p:sp>
      <p:sp>
        <p:nvSpPr>
          <p:cNvPr id="9" name="CuadroTexto 8">
            <a:extLst>
              <a:ext uri="{FF2B5EF4-FFF2-40B4-BE49-F238E27FC236}">
                <a16:creationId xmlns:a16="http://schemas.microsoft.com/office/drawing/2014/main" id="{8AB6D4AA-05E0-F9B2-D08D-9C3FB78AF55F}"/>
              </a:ext>
            </a:extLst>
          </p:cNvPr>
          <p:cNvSpPr txBox="1"/>
          <p:nvPr/>
        </p:nvSpPr>
        <p:spPr>
          <a:xfrm>
            <a:off x="6921661" y="2736151"/>
            <a:ext cx="879676" cy="553998"/>
          </a:xfrm>
          <a:prstGeom prst="rect">
            <a:avLst/>
          </a:prstGeom>
          <a:noFill/>
          <a:effectLst/>
        </p:spPr>
        <p:txBody>
          <a:bodyPr wrap="square" rtlCol="0">
            <a:spAutoFit/>
          </a:bodyPr>
          <a:lstStyle/>
          <a:p>
            <a:pPr algn="ctr"/>
            <a:r>
              <a:rPr lang="es-ES" sz="1000" b="1" dirty="0">
                <a:latin typeface="PP Neue Montreal" pitchFamily="2" charset="77"/>
                <a:ea typeface="PP Neue Montreal" pitchFamily="2" charset="77"/>
              </a:rPr>
              <a:t>Total de intereses </a:t>
            </a:r>
            <a:br>
              <a:rPr lang="es-ES" sz="1000" b="1" dirty="0">
                <a:latin typeface="PP Neue Montreal" pitchFamily="2" charset="77"/>
                <a:ea typeface="PP Neue Montreal" pitchFamily="2" charset="77"/>
              </a:rPr>
            </a:br>
            <a:r>
              <a:rPr lang="es-ES" sz="1000" b="1" dirty="0">
                <a:latin typeface="PP Neue Montreal" pitchFamily="2" charset="77"/>
                <a:ea typeface="PP Neue Montreal" pitchFamily="2" charset="77"/>
              </a:rPr>
              <a:t>y gastos</a:t>
            </a:r>
          </a:p>
        </p:txBody>
      </p:sp>
      <p:sp>
        <p:nvSpPr>
          <p:cNvPr id="10" name="CuadroTexto 9">
            <a:extLst>
              <a:ext uri="{FF2B5EF4-FFF2-40B4-BE49-F238E27FC236}">
                <a16:creationId xmlns:a16="http://schemas.microsoft.com/office/drawing/2014/main" id="{970F4892-040E-DA2B-4947-95D3E385518F}"/>
              </a:ext>
            </a:extLst>
          </p:cNvPr>
          <p:cNvSpPr txBox="1"/>
          <p:nvPr/>
        </p:nvSpPr>
        <p:spPr>
          <a:xfrm>
            <a:off x="7945569" y="2887562"/>
            <a:ext cx="635794" cy="246221"/>
          </a:xfrm>
          <a:prstGeom prst="rect">
            <a:avLst/>
          </a:prstGeom>
          <a:noFill/>
          <a:effectLst/>
        </p:spPr>
        <p:txBody>
          <a:bodyPr wrap="square" rtlCol="0">
            <a:spAutoFit/>
          </a:bodyPr>
          <a:lstStyle/>
          <a:p>
            <a:pPr algn="ctr"/>
            <a:r>
              <a:rPr lang="es-ES" sz="1000" b="1" dirty="0">
                <a:latin typeface="PP Neue Montreal" pitchFamily="2" charset="77"/>
                <a:ea typeface="PP Neue Montreal" pitchFamily="2" charset="77"/>
              </a:rPr>
              <a:t>TAE</a:t>
            </a:r>
          </a:p>
        </p:txBody>
      </p:sp>
      <p:sp>
        <p:nvSpPr>
          <p:cNvPr id="11" name="CuadroTexto 10">
            <a:extLst>
              <a:ext uri="{FF2B5EF4-FFF2-40B4-BE49-F238E27FC236}">
                <a16:creationId xmlns:a16="http://schemas.microsoft.com/office/drawing/2014/main" id="{33C6596D-A66F-6749-9D67-BE243AD44882}"/>
              </a:ext>
            </a:extLst>
          </p:cNvPr>
          <p:cNvSpPr txBox="1"/>
          <p:nvPr/>
        </p:nvSpPr>
        <p:spPr>
          <a:xfrm>
            <a:off x="2483615" y="3410167"/>
            <a:ext cx="635794" cy="942694"/>
          </a:xfrm>
          <a:prstGeom prst="rect">
            <a:avLst/>
          </a:prstGeom>
          <a:noFill/>
          <a:effectLst/>
        </p:spPr>
        <p:txBody>
          <a:bodyPr wrap="square" rtlCol="0">
            <a:spAutoFit/>
          </a:bodyPr>
          <a:lstStyle/>
          <a:p>
            <a:pPr algn="ctr">
              <a:lnSpc>
                <a:spcPts val="1700"/>
              </a:lnSpc>
            </a:pPr>
            <a:r>
              <a:rPr lang="es-ES" sz="1000" b="1" dirty="0">
                <a:latin typeface="PP Neue Montreal" pitchFamily="2" charset="77"/>
                <a:ea typeface="PP Neue Montreal" pitchFamily="2" charset="77"/>
              </a:rPr>
              <a:t>6,50%</a:t>
            </a:r>
          </a:p>
          <a:p>
            <a:pPr algn="ctr">
              <a:lnSpc>
                <a:spcPts val="1700"/>
              </a:lnSpc>
            </a:pPr>
            <a:r>
              <a:rPr lang="es-ES" sz="1000" b="1" dirty="0">
                <a:latin typeface="PP Neue Montreal" pitchFamily="2" charset="77"/>
                <a:ea typeface="PP Neue Montreal" pitchFamily="2" charset="77"/>
              </a:rPr>
              <a:t>5,50%</a:t>
            </a:r>
          </a:p>
          <a:p>
            <a:pPr algn="ctr">
              <a:lnSpc>
                <a:spcPts val="1700"/>
              </a:lnSpc>
            </a:pPr>
            <a:r>
              <a:rPr lang="es-ES" sz="1000" b="1" dirty="0">
                <a:latin typeface="PP Neue Montreal" pitchFamily="2" charset="77"/>
                <a:ea typeface="PP Neue Montreal" pitchFamily="2" charset="77"/>
              </a:rPr>
              <a:t>6,00%</a:t>
            </a:r>
          </a:p>
          <a:p>
            <a:pPr algn="ctr">
              <a:lnSpc>
                <a:spcPts val="1700"/>
              </a:lnSpc>
            </a:pPr>
            <a:r>
              <a:rPr lang="es-ES" sz="1000" b="1" dirty="0">
                <a:latin typeface="PP Neue Montreal" pitchFamily="2" charset="77"/>
                <a:ea typeface="PP Neue Montreal" pitchFamily="2" charset="77"/>
              </a:rPr>
              <a:t>6,15%</a:t>
            </a:r>
          </a:p>
        </p:txBody>
      </p:sp>
      <p:sp>
        <p:nvSpPr>
          <p:cNvPr id="12" name="CuadroTexto 11">
            <a:extLst>
              <a:ext uri="{FF2B5EF4-FFF2-40B4-BE49-F238E27FC236}">
                <a16:creationId xmlns:a16="http://schemas.microsoft.com/office/drawing/2014/main" id="{0C653AEE-9412-7555-DF1D-F90741776087}"/>
              </a:ext>
            </a:extLst>
          </p:cNvPr>
          <p:cNvSpPr txBox="1"/>
          <p:nvPr/>
        </p:nvSpPr>
        <p:spPr>
          <a:xfrm>
            <a:off x="3300221" y="3410167"/>
            <a:ext cx="779855" cy="942694"/>
          </a:xfrm>
          <a:prstGeom prst="rect">
            <a:avLst/>
          </a:prstGeom>
          <a:noFill/>
          <a:effectLst/>
        </p:spPr>
        <p:txBody>
          <a:bodyPr wrap="square" rtlCol="0">
            <a:spAutoFit/>
          </a:bodyPr>
          <a:lstStyle/>
          <a:p>
            <a:pPr algn="ctr">
              <a:lnSpc>
                <a:spcPts val="1700"/>
              </a:lnSpc>
            </a:pPr>
            <a:r>
              <a:rPr lang="es-ES" sz="1000" dirty="0">
                <a:latin typeface="PP Neue Montreal Book" pitchFamily="2" charset="77"/>
                <a:ea typeface="PP Neue Montreal Book" pitchFamily="2" charset="77"/>
              </a:rPr>
              <a:t>Mensual</a:t>
            </a:r>
          </a:p>
          <a:p>
            <a:pPr algn="ctr">
              <a:lnSpc>
                <a:spcPts val="1700"/>
              </a:lnSpc>
            </a:pPr>
            <a:r>
              <a:rPr lang="es-ES" sz="1000" dirty="0">
                <a:latin typeface="PP Neue Montreal Book" pitchFamily="2" charset="77"/>
                <a:ea typeface="PP Neue Montreal Book" pitchFamily="2" charset="77"/>
              </a:rPr>
              <a:t>Trimestral</a:t>
            </a:r>
          </a:p>
          <a:p>
            <a:pPr algn="ctr">
              <a:lnSpc>
                <a:spcPts val="1700"/>
              </a:lnSpc>
            </a:pPr>
            <a:r>
              <a:rPr lang="es-ES" sz="1000" dirty="0">
                <a:latin typeface="PP Neue Montreal Book" pitchFamily="2" charset="77"/>
                <a:ea typeface="PP Neue Montreal Book" pitchFamily="2" charset="77"/>
              </a:rPr>
              <a:t>Mensual</a:t>
            </a:r>
          </a:p>
          <a:p>
            <a:pPr algn="ctr">
              <a:lnSpc>
                <a:spcPts val="1700"/>
              </a:lnSpc>
            </a:pPr>
            <a:r>
              <a:rPr lang="es-ES" sz="1000" dirty="0">
                <a:latin typeface="PP Neue Montreal Book" pitchFamily="2" charset="77"/>
                <a:ea typeface="PP Neue Montreal Book" pitchFamily="2" charset="77"/>
              </a:rPr>
              <a:t>Trimestral</a:t>
            </a:r>
          </a:p>
        </p:txBody>
      </p:sp>
      <p:sp>
        <p:nvSpPr>
          <p:cNvPr id="13" name="CuadroTexto 12">
            <a:extLst>
              <a:ext uri="{FF2B5EF4-FFF2-40B4-BE49-F238E27FC236}">
                <a16:creationId xmlns:a16="http://schemas.microsoft.com/office/drawing/2014/main" id="{2E934ACD-C5B3-80DF-659C-88A9DD30A3A5}"/>
              </a:ext>
            </a:extLst>
          </p:cNvPr>
          <p:cNvSpPr txBox="1"/>
          <p:nvPr/>
        </p:nvSpPr>
        <p:spPr>
          <a:xfrm>
            <a:off x="4277692" y="3410167"/>
            <a:ext cx="635794" cy="942694"/>
          </a:xfrm>
          <a:prstGeom prst="rect">
            <a:avLst/>
          </a:prstGeom>
          <a:noFill/>
          <a:effectLst/>
        </p:spPr>
        <p:txBody>
          <a:bodyPr wrap="square" rtlCol="0">
            <a:spAutoFit/>
          </a:bodyPr>
          <a:lstStyle/>
          <a:p>
            <a:pPr algn="ctr">
              <a:lnSpc>
                <a:spcPts val="1700"/>
              </a:lnSpc>
            </a:pPr>
            <a:r>
              <a:rPr lang="es-ES" sz="1000" b="1" dirty="0">
                <a:latin typeface="PP Neue Montreal" pitchFamily="2" charset="77"/>
                <a:ea typeface="PP Neue Montreal" pitchFamily="2" charset="77"/>
              </a:rPr>
              <a:t>75</a:t>
            </a:r>
          </a:p>
          <a:p>
            <a:pPr algn="ctr">
              <a:lnSpc>
                <a:spcPts val="1700"/>
              </a:lnSpc>
            </a:pPr>
            <a:r>
              <a:rPr lang="es-ES" sz="1000" b="1" dirty="0">
                <a:latin typeface="PP Neue Montreal" pitchFamily="2" charset="77"/>
                <a:ea typeface="PP Neue Montreal" pitchFamily="2" charset="77"/>
              </a:rPr>
              <a:t>300</a:t>
            </a:r>
          </a:p>
          <a:p>
            <a:pPr algn="ctr">
              <a:lnSpc>
                <a:spcPts val="1700"/>
              </a:lnSpc>
            </a:pPr>
            <a:r>
              <a:rPr lang="es-ES" sz="1000" b="1" dirty="0">
                <a:latin typeface="PP Neue Montreal" pitchFamily="2" charset="77"/>
                <a:ea typeface="PP Neue Montreal" pitchFamily="2" charset="77"/>
              </a:rPr>
              <a:t>150</a:t>
            </a:r>
          </a:p>
          <a:p>
            <a:pPr algn="ctr">
              <a:lnSpc>
                <a:spcPts val="1700"/>
              </a:lnSpc>
            </a:pPr>
            <a:r>
              <a:rPr lang="es-ES" sz="1000" b="1" dirty="0">
                <a:latin typeface="PP Neue Montreal" pitchFamily="2" charset="77"/>
                <a:ea typeface="PP Neue Montreal" pitchFamily="2" charset="77"/>
              </a:rPr>
              <a:t>0</a:t>
            </a:r>
          </a:p>
        </p:txBody>
      </p:sp>
      <p:sp>
        <p:nvSpPr>
          <p:cNvPr id="14" name="CuadroTexto 13">
            <a:extLst>
              <a:ext uri="{FF2B5EF4-FFF2-40B4-BE49-F238E27FC236}">
                <a16:creationId xmlns:a16="http://schemas.microsoft.com/office/drawing/2014/main" id="{F2D98C54-C463-447B-AEE4-AD95C0CE652C}"/>
              </a:ext>
            </a:extLst>
          </p:cNvPr>
          <p:cNvSpPr txBox="1"/>
          <p:nvPr/>
        </p:nvSpPr>
        <p:spPr>
          <a:xfrm>
            <a:off x="5134808" y="3410167"/>
            <a:ext cx="779855" cy="942694"/>
          </a:xfrm>
          <a:prstGeom prst="rect">
            <a:avLst/>
          </a:prstGeom>
          <a:noFill/>
          <a:effectLst/>
        </p:spPr>
        <p:txBody>
          <a:bodyPr wrap="square" rtlCol="0">
            <a:spAutoFit/>
          </a:bodyPr>
          <a:lstStyle/>
          <a:p>
            <a:pPr algn="ctr">
              <a:lnSpc>
                <a:spcPts val="1700"/>
              </a:lnSpc>
            </a:pPr>
            <a:r>
              <a:rPr lang="es-ES" sz="1000" dirty="0">
                <a:latin typeface="PP Neue Montreal Book" pitchFamily="2" charset="77"/>
                <a:ea typeface="PP Neue Montreal Book" pitchFamily="2" charset="77"/>
              </a:rPr>
              <a:t>196</a:t>
            </a:r>
          </a:p>
          <a:p>
            <a:pPr algn="ctr">
              <a:lnSpc>
                <a:spcPts val="1700"/>
              </a:lnSpc>
            </a:pPr>
            <a:r>
              <a:rPr lang="es-ES" sz="1000" dirty="0">
                <a:latin typeface="PP Neue Montreal Book" pitchFamily="2" charset="77"/>
                <a:ea typeface="PP Neue Montreal Book" pitchFamily="2" charset="77"/>
              </a:rPr>
              <a:t>575</a:t>
            </a:r>
          </a:p>
          <a:p>
            <a:pPr algn="ctr">
              <a:lnSpc>
                <a:spcPts val="1700"/>
              </a:lnSpc>
            </a:pPr>
            <a:r>
              <a:rPr lang="es-ES" sz="1000" dirty="0">
                <a:latin typeface="PP Neue Montreal Book" pitchFamily="2" charset="77"/>
                <a:ea typeface="PP Neue Montreal Book" pitchFamily="2" charset="77"/>
              </a:rPr>
              <a:t>193</a:t>
            </a:r>
          </a:p>
          <a:p>
            <a:pPr algn="ctr">
              <a:lnSpc>
                <a:spcPts val="1700"/>
              </a:lnSpc>
            </a:pPr>
            <a:r>
              <a:rPr lang="es-ES" sz="1000" dirty="0">
                <a:latin typeface="PP Neue Montreal Book" pitchFamily="2" charset="77"/>
                <a:ea typeface="PP Neue Montreal Book" pitchFamily="2" charset="77"/>
              </a:rPr>
              <a:t>585</a:t>
            </a:r>
          </a:p>
        </p:txBody>
      </p:sp>
      <p:sp>
        <p:nvSpPr>
          <p:cNvPr id="15" name="CuadroTexto 14">
            <a:extLst>
              <a:ext uri="{FF2B5EF4-FFF2-40B4-BE49-F238E27FC236}">
                <a16:creationId xmlns:a16="http://schemas.microsoft.com/office/drawing/2014/main" id="{62D212A5-84D1-0A4E-7A80-B8E9D901A6B5}"/>
              </a:ext>
            </a:extLst>
          </p:cNvPr>
          <p:cNvSpPr txBox="1"/>
          <p:nvPr/>
        </p:nvSpPr>
        <p:spPr>
          <a:xfrm>
            <a:off x="6129641" y="3410167"/>
            <a:ext cx="635794" cy="288669"/>
          </a:xfrm>
          <a:prstGeom prst="rect">
            <a:avLst/>
          </a:prstGeom>
          <a:noFill/>
          <a:effectLst/>
        </p:spPr>
        <p:txBody>
          <a:bodyPr wrap="square" rtlCol="0">
            <a:spAutoFit/>
          </a:bodyPr>
          <a:lstStyle/>
          <a:p>
            <a:pPr algn="ctr">
              <a:lnSpc>
                <a:spcPts val="1700"/>
              </a:lnSpc>
            </a:pPr>
            <a:r>
              <a:rPr lang="es-ES" sz="1000" b="1" dirty="0">
                <a:latin typeface="PP Neue Montreal" pitchFamily="2" charset="77"/>
                <a:ea typeface="PP Neue Montreal" pitchFamily="2" charset="77"/>
              </a:rPr>
              <a:t>11.835</a:t>
            </a:r>
          </a:p>
        </p:txBody>
      </p:sp>
      <p:cxnSp>
        <p:nvCxnSpPr>
          <p:cNvPr id="18" name="Conector recto 17">
            <a:extLst>
              <a:ext uri="{FF2B5EF4-FFF2-40B4-BE49-F238E27FC236}">
                <a16:creationId xmlns:a16="http://schemas.microsoft.com/office/drawing/2014/main" id="{E21E3AE5-9F4E-1B84-3C82-F6CCFDFF7905}"/>
              </a:ext>
            </a:extLst>
          </p:cNvPr>
          <p:cNvCxnSpPr>
            <a:cxnSpLocks/>
          </p:cNvCxnSpPr>
          <p:nvPr/>
        </p:nvCxnSpPr>
        <p:spPr>
          <a:xfrm>
            <a:off x="3239142" y="273068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8B61276E-3822-5786-4E6D-D268B8A437DC}"/>
              </a:ext>
            </a:extLst>
          </p:cNvPr>
          <p:cNvCxnSpPr>
            <a:cxnSpLocks/>
          </p:cNvCxnSpPr>
          <p:nvPr/>
        </p:nvCxnSpPr>
        <p:spPr>
          <a:xfrm>
            <a:off x="4217203" y="273068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234FB324-C8B7-9078-C6C9-F05BBF388581}"/>
              </a:ext>
            </a:extLst>
          </p:cNvPr>
          <p:cNvCxnSpPr>
            <a:cxnSpLocks/>
          </p:cNvCxnSpPr>
          <p:nvPr/>
        </p:nvCxnSpPr>
        <p:spPr>
          <a:xfrm>
            <a:off x="5062155" y="273068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98B177A0-B1D7-78D0-188A-594E9FC0B748}"/>
              </a:ext>
            </a:extLst>
          </p:cNvPr>
          <p:cNvCxnSpPr>
            <a:cxnSpLocks/>
          </p:cNvCxnSpPr>
          <p:nvPr/>
        </p:nvCxnSpPr>
        <p:spPr>
          <a:xfrm>
            <a:off x="5901320" y="273068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5CDEA23E-E576-974C-D0CB-FCA4AC6F7FFB}"/>
              </a:ext>
            </a:extLst>
          </p:cNvPr>
          <p:cNvCxnSpPr>
            <a:cxnSpLocks/>
          </p:cNvCxnSpPr>
          <p:nvPr/>
        </p:nvCxnSpPr>
        <p:spPr>
          <a:xfrm>
            <a:off x="6925680" y="273068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9E4F0A22-6D56-BCA2-1945-323AED3FD9F9}"/>
              </a:ext>
            </a:extLst>
          </p:cNvPr>
          <p:cNvCxnSpPr>
            <a:cxnSpLocks/>
          </p:cNvCxnSpPr>
          <p:nvPr/>
        </p:nvCxnSpPr>
        <p:spPr>
          <a:xfrm>
            <a:off x="7857442" y="273068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Conector recto 45">
            <a:extLst>
              <a:ext uri="{FF2B5EF4-FFF2-40B4-BE49-F238E27FC236}">
                <a16:creationId xmlns:a16="http://schemas.microsoft.com/office/drawing/2014/main" id="{4811AE40-C9E9-8946-71AD-20DCFBE20D7E}"/>
              </a:ext>
            </a:extLst>
          </p:cNvPr>
          <p:cNvCxnSpPr>
            <a:cxnSpLocks/>
          </p:cNvCxnSpPr>
          <p:nvPr/>
        </p:nvCxnSpPr>
        <p:spPr>
          <a:xfrm flipH="1">
            <a:off x="2483615" y="3323702"/>
            <a:ext cx="61626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CFD541DA-CF90-0DC8-F2CB-9E1269DDF0B3}"/>
              </a:ext>
            </a:extLst>
          </p:cNvPr>
          <p:cNvSpPr txBox="1"/>
          <p:nvPr/>
        </p:nvSpPr>
        <p:spPr>
          <a:xfrm>
            <a:off x="6129641" y="3624133"/>
            <a:ext cx="635794" cy="288669"/>
          </a:xfrm>
          <a:prstGeom prst="rect">
            <a:avLst/>
          </a:prstGeom>
          <a:noFill/>
          <a:effectLst/>
        </p:spPr>
        <p:txBody>
          <a:bodyPr wrap="square" rtlCol="0">
            <a:spAutoFit/>
          </a:bodyPr>
          <a:lstStyle/>
          <a:p>
            <a:pPr algn="ctr">
              <a:lnSpc>
                <a:spcPts val="1700"/>
              </a:lnSpc>
            </a:pPr>
            <a:r>
              <a:rPr lang="es-ES" sz="1000" b="1" dirty="0">
                <a:latin typeface="PP Neue Montreal" pitchFamily="2" charset="77"/>
                <a:ea typeface="PP Neue Montreal" pitchFamily="2" charset="77"/>
              </a:rPr>
              <a:t>11.800</a:t>
            </a:r>
          </a:p>
        </p:txBody>
      </p:sp>
      <p:sp>
        <p:nvSpPr>
          <p:cNvPr id="20" name="CuadroTexto 19">
            <a:extLst>
              <a:ext uri="{FF2B5EF4-FFF2-40B4-BE49-F238E27FC236}">
                <a16:creationId xmlns:a16="http://schemas.microsoft.com/office/drawing/2014/main" id="{9EA6DAD4-D169-0776-49CF-223A0D1371FB}"/>
              </a:ext>
            </a:extLst>
          </p:cNvPr>
          <p:cNvSpPr txBox="1"/>
          <p:nvPr/>
        </p:nvSpPr>
        <p:spPr>
          <a:xfrm>
            <a:off x="6129641" y="3838099"/>
            <a:ext cx="635794" cy="288669"/>
          </a:xfrm>
          <a:prstGeom prst="rect">
            <a:avLst/>
          </a:prstGeom>
          <a:noFill/>
          <a:effectLst/>
        </p:spPr>
        <p:txBody>
          <a:bodyPr wrap="square" rtlCol="0">
            <a:spAutoFit/>
          </a:bodyPr>
          <a:lstStyle/>
          <a:p>
            <a:pPr algn="ctr">
              <a:lnSpc>
                <a:spcPts val="1700"/>
              </a:lnSpc>
            </a:pPr>
            <a:r>
              <a:rPr lang="es-ES" sz="1000" b="1" dirty="0">
                <a:latin typeface="PP Neue Montreal" pitchFamily="2" charset="77"/>
                <a:ea typeface="PP Neue Montreal" pitchFamily="2" charset="77"/>
              </a:rPr>
              <a:t>11.730</a:t>
            </a:r>
          </a:p>
        </p:txBody>
      </p:sp>
      <p:sp>
        <p:nvSpPr>
          <p:cNvPr id="30" name="CuadroTexto 29">
            <a:extLst>
              <a:ext uri="{FF2B5EF4-FFF2-40B4-BE49-F238E27FC236}">
                <a16:creationId xmlns:a16="http://schemas.microsoft.com/office/drawing/2014/main" id="{9BD08084-F3EF-5EA6-0D79-5BFD04B67525}"/>
              </a:ext>
            </a:extLst>
          </p:cNvPr>
          <p:cNvSpPr txBox="1"/>
          <p:nvPr/>
        </p:nvSpPr>
        <p:spPr>
          <a:xfrm>
            <a:off x="6129641" y="4052064"/>
            <a:ext cx="635794" cy="288669"/>
          </a:xfrm>
          <a:prstGeom prst="rect">
            <a:avLst/>
          </a:prstGeom>
          <a:noFill/>
          <a:effectLst/>
        </p:spPr>
        <p:txBody>
          <a:bodyPr wrap="square" rtlCol="0">
            <a:spAutoFit/>
          </a:bodyPr>
          <a:lstStyle/>
          <a:p>
            <a:pPr algn="ctr">
              <a:lnSpc>
                <a:spcPts val="1700"/>
              </a:lnSpc>
            </a:pPr>
            <a:r>
              <a:rPr lang="es-ES" sz="1000" b="1" dirty="0">
                <a:latin typeface="PP Neue Montreal" pitchFamily="2" charset="77"/>
                <a:ea typeface="PP Neue Montreal" pitchFamily="2" charset="77"/>
              </a:rPr>
              <a:t>11.700</a:t>
            </a:r>
          </a:p>
        </p:txBody>
      </p:sp>
      <p:sp>
        <p:nvSpPr>
          <p:cNvPr id="54" name="CuadroTexto 53">
            <a:extLst>
              <a:ext uri="{FF2B5EF4-FFF2-40B4-BE49-F238E27FC236}">
                <a16:creationId xmlns:a16="http://schemas.microsoft.com/office/drawing/2014/main" id="{0FF80AD4-1166-3DF5-656F-753FF4380859}"/>
              </a:ext>
            </a:extLst>
          </p:cNvPr>
          <p:cNvSpPr txBox="1"/>
          <p:nvPr/>
        </p:nvSpPr>
        <p:spPr>
          <a:xfrm>
            <a:off x="7037985" y="3410167"/>
            <a:ext cx="635794" cy="288669"/>
          </a:xfrm>
          <a:prstGeom prst="rect">
            <a:avLst/>
          </a:prstGeom>
          <a:noFill/>
          <a:effectLst/>
        </p:spPr>
        <p:txBody>
          <a:bodyPr wrap="square" rtlCol="0">
            <a:spAutoFit/>
          </a:bodyPr>
          <a:lstStyle/>
          <a:p>
            <a:pPr algn="ctr">
              <a:lnSpc>
                <a:spcPts val="1700"/>
              </a:lnSpc>
            </a:pPr>
            <a:r>
              <a:rPr lang="es-ES" sz="1000" dirty="0">
                <a:latin typeface="PP Neue Montreal Book" pitchFamily="2" charset="77"/>
                <a:ea typeface="PP Neue Montreal Book" pitchFamily="2" charset="77"/>
              </a:rPr>
              <a:t>1.835</a:t>
            </a:r>
            <a:endParaRPr lang="es-ES" sz="1000" b="1" dirty="0">
              <a:latin typeface="PP Neue Montreal" pitchFamily="2" charset="77"/>
              <a:ea typeface="PP Neue Montreal" pitchFamily="2" charset="77"/>
            </a:endParaRPr>
          </a:p>
        </p:txBody>
      </p:sp>
      <p:sp>
        <p:nvSpPr>
          <p:cNvPr id="58" name="CuadroTexto 57">
            <a:extLst>
              <a:ext uri="{FF2B5EF4-FFF2-40B4-BE49-F238E27FC236}">
                <a16:creationId xmlns:a16="http://schemas.microsoft.com/office/drawing/2014/main" id="{3B54D2E5-D5C3-AAD4-93AF-2C5FF2855FB9}"/>
              </a:ext>
            </a:extLst>
          </p:cNvPr>
          <p:cNvSpPr txBox="1"/>
          <p:nvPr/>
        </p:nvSpPr>
        <p:spPr>
          <a:xfrm>
            <a:off x="7037985" y="3624133"/>
            <a:ext cx="635794" cy="288669"/>
          </a:xfrm>
          <a:prstGeom prst="rect">
            <a:avLst/>
          </a:prstGeom>
          <a:noFill/>
          <a:effectLst/>
        </p:spPr>
        <p:txBody>
          <a:bodyPr wrap="square" rtlCol="0">
            <a:spAutoFit/>
          </a:bodyPr>
          <a:lstStyle/>
          <a:p>
            <a:pPr algn="ctr">
              <a:lnSpc>
                <a:spcPts val="1700"/>
              </a:lnSpc>
            </a:pPr>
            <a:r>
              <a:rPr lang="es-ES" sz="1000" dirty="0">
                <a:latin typeface="PP Neue Montreal Book" pitchFamily="2" charset="77"/>
                <a:ea typeface="PP Neue Montreal Book" pitchFamily="2" charset="77"/>
              </a:rPr>
              <a:t>1.800</a:t>
            </a:r>
            <a:endParaRPr lang="es-ES" sz="1000" b="1" dirty="0">
              <a:latin typeface="PP Neue Montreal" pitchFamily="2" charset="77"/>
              <a:ea typeface="PP Neue Montreal" pitchFamily="2" charset="77"/>
            </a:endParaRPr>
          </a:p>
        </p:txBody>
      </p:sp>
      <p:sp>
        <p:nvSpPr>
          <p:cNvPr id="59" name="CuadroTexto 58">
            <a:extLst>
              <a:ext uri="{FF2B5EF4-FFF2-40B4-BE49-F238E27FC236}">
                <a16:creationId xmlns:a16="http://schemas.microsoft.com/office/drawing/2014/main" id="{5C035103-ED65-49A6-0D32-5D5A99D313D2}"/>
              </a:ext>
            </a:extLst>
          </p:cNvPr>
          <p:cNvSpPr txBox="1"/>
          <p:nvPr/>
        </p:nvSpPr>
        <p:spPr>
          <a:xfrm>
            <a:off x="7037985" y="3838099"/>
            <a:ext cx="635794" cy="288669"/>
          </a:xfrm>
          <a:prstGeom prst="rect">
            <a:avLst/>
          </a:prstGeom>
          <a:noFill/>
          <a:effectLst/>
        </p:spPr>
        <p:txBody>
          <a:bodyPr wrap="square" rtlCol="0">
            <a:spAutoFit/>
          </a:bodyPr>
          <a:lstStyle/>
          <a:p>
            <a:pPr algn="ctr">
              <a:lnSpc>
                <a:spcPts val="1700"/>
              </a:lnSpc>
            </a:pPr>
            <a:r>
              <a:rPr lang="es-ES" sz="1000" dirty="0">
                <a:latin typeface="PP Neue Montreal Book" pitchFamily="2" charset="77"/>
                <a:ea typeface="PP Neue Montreal Book" pitchFamily="2" charset="77"/>
              </a:rPr>
              <a:t>1.730</a:t>
            </a:r>
            <a:endParaRPr lang="es-ES" sz="1000" b="1" dirty="0">
              <a:latin typeface="PP Neue Montreal" pitchFamily="2" charset="77"/>
              <a:ea typeface="PP Neue Montreal" pitchFamily="2" charset="77"/>
            </a:endParaRPr>
          </a:p>
        </p:txBody>
      </p:sp>
      <p:sp>
        <p:nvSpPr>
          <p:cNvPr id="60" name="CuadroTexto 59">
            <a:extLst>
              <a:ext uri="{FF2B5EF4-FFF2-40B4-BE49-F238E27FC236}">
                <a16:creationId xmlns:a16="http://schemas.microsoft.com/office/drawing/2014/main" id="{B9CC46F9-1287-5824-08B7-08D2738B8351}"/>
              </a:ext>
            </a:extLst>
          </p:cNvPr>
          <p:cNvSpPr txBox="1"/>
          <p:nvPr/>
        </p:nvSpPr>
        <p:spPr>
          <a:xfrm>
            <a:off x="7037985" y="4052064"/>
            <a:ext cx="635794" cy="288669"/>
          </a:xfrm>
          <a:prstGeom prst="rect">
            <a:avLst/>
          </a:prstGeom>
          <a:noFill/>
          <a:effectLst/>
        </p:spPr>
        <p:txBody>
          <a:bodyPr wrap="square" rtlCol="0">
            <a:spAutoFit/>
          </a:bodyPr>
          <a:lstStyle/>
          <a:p>
            <a:pPr algn="ctr">
              <a:lnSpc>
                <a:spcPts val="1700"/>
              </a:lnSpc>
            </a:pPr>
            <a:r>
              <a:rPr lang="es-ES" sz="1000" dirty="0">
                <a:latin typeface="PP Neue Montreal Book" pitchFamily="2" charset="77"/>
                <a:ea typeface="PP Neue Montreal Book" pitchFamily="2" charset="77"/>
              </a:rPr>
              <a:t>1.700</a:t>
            </a:r>
            <a:endParaRPr lang="es-ES" sz="1000" b="1" dirty="0">
              <a:latin typeface="PP Neue Montreal" pitchFamily="2" charset="77"/>
              <a:ea typeface="PP Neue Montreal" pitchFamily="2" charset="77"/>
            </a:endParaRPr>
          </a:p>
        </p:txBody>
      </p:sp>
      <p:sp>
        <p:nvSpPr>
          <p:cNvPr id="66" name="CuadroTexto 65">
            <a:extLst>
              <a:ext uri="{FF2B5EF4-FFF2-40B4-BE49-F238E27FC236}">
                <a16:creationId xmlns:a16="http://schemas.microsoft.com/office/drawing/2014/main" id="{F4EC3952-5152-EA6E-98CB-19683D0940A4}"/>
              </a:ext>
            </a:extLst>
          </p:cNvPr>
          <p:cNvSpPr txBox="1"/>
          <p:nvPr/>
        </p:nvSpPr>
        <p:spPr>
          <a:xfrm>
            <a:off x="7970552" y="3410167"/>
            <a:ext cx="635794" cy="288669"/>
          </a:xfrm>
          <a:prstGeom prst="rect">
            <a:avLst/>
          </a:prstGeom>
          <a:noFill/>
          <a:effectLst/>
        </p:spPr>
        <p:txBody>
          <a:bodyPr wrap="square" rtlCol="0">
            <a:spAutoFit/>
          </a:bodyPr>
          <a:lstStyle/>
          <a:p>
            <a:pPr algn="ctr">
              <a:lnSpc>
                <a:spcPts val="1700"/>
              </a:lnSpc>
            </a:pPr>
            <a:r>
              <a:rPr lang="es-ES" sz="1000" dirty="0">
                <a:latin typeface="PP Neue Montreal Book" pitchFamily="2" charset="77"/>
                <a:ea typeface="PP Neue Montreal Book" pitchFamily="2" charset="77"/>
              </a:rPr>
              <a:t>7,03%</a:t>
            </a:r>
          </a:p>
        </p:txBody>
      </p:sp>
      <p:sp>
        <p:nvSpPr>
          <p:cNvPr id="67" name="CuadroTexto 66">
            <a:extLst>
              <a:ext uri="{FF2B5EF4-FFF2-40B4-BE49-F238E27FC236}">
                <a16:creationId xmlns:a16="http://schemas.microsoft.com/office/drawing/2014/main" id="{DBEB5B29-C1DF-E667-87F2-4E18A4BEE475}"/>
              </a:ext>
            </a:extLst>
          </p:cNvPr>
          <p:cNvSpPr txBox="1"/>
          <p:nvPr/>
        </p:nvSpPr>
        <p:spPr>
          <a:xfrm>
            <a:off x="7970552" y="3624133"/>
            <a:ext cx="635794" cy="288669"/>
          </a:xfrm>
          <a:prstGeom prst="rect">
            <a:avLst/>
          </a:prstGeom>
          <a:noFill/>
          <a:effectLst/>
        </p:spPr>
        <p:txBody>
          <a:bodyPr wrap="square" rtlCol="0">
            <a:spAutoFit/>
          </a:bodyPr>
          <a:lstStyle/>
          <a:p>
            <a:pPr algn="ctr">
              <a:lnSpc>
                <a:spcPts val="1700"/>
              </a:lnSpc>
            </a:pPr>
            <a:r>
              <a:rPr lang="es-ES" sz="1000" dirty="0">
                <a:latin typeface="PP Neue Montreal Book" pitchFamily="2" charset="77"/>
                <a:ea typeface="PP Neue Montreal Book" pitchFamily="2" charset="77"/>
              </a:rPr>
              <a:t>6,91%</a:t>
            </a:r>
          </a:p>
        </p:txBody>
      </p:sp>
      <p:sp>
        <p:nvSpPr>
          <p:cNvPr id="68" name="CuadroTexto 67">
            <a:extLst>
              <a:ext uri="{FF2B5EF4-FFF2-40B4-BE49-F238E27FC236}">
                <a16:creationId xmlns:a16="http://schemas.microsoft.com/office/drawing/2014/main" id="{665889BF-F1BA-248B-4462-C7DEC0E4EA40}"/>
              </a:ext>
            </a:extLst>
          </p:cNvPr>
          <p:cNvSpPr txBox="1"/>
          <p:nvPr/>
        </p:nvSpPr>
        <p:spPr>
          <a:xfrm>
            <a:off x="7970552" y="3838099"/>
            <a:ext cx="635794" cy="288669"/>
          </a:xfrm>
          <a:prstGeom prst="rect">
            <a:avLst/>
          </a:prstGeom>
          <a:noFill/>
          <a:effectLst/>
        </p:spPr>
        <p:txBody>
          <a:bodyPr wrap="square" rtlCol="0">
            <a:spAutoFit/>
          </a:bodyPr>
          <a:lstStyle/>
          <a:p>
            <a:pPr algn="ctr">
              <a:lnSpc>
                <a:spcPts val="1700"/>
              </a:lnSpc>
            </a:pPr>
            <a:r>
              <a:rPr lang="es-ES" sz="1000" dirty="0">
                <a:latin typeface="PP Neue Montreal Book" pitchFamily="2" charset="77"/>
                <a:ea typeface="PP Neue Montreal Book" pitchFamily="2" charset="77"/>
              </a:rPr>
              <a:t>6,84%</a:t>
            </a:r>
          </a:p>
        </p:txBody>
      </p:sp>
      <p:sp>
        <p:nvSpPr>
          <p:cNvPr id="69" name="CuadroTexto 68">
            <a:extLst>
              <a:ext uri="{FF2B5EF4-FFF2-40B4-BE49-F238E27FC236}">
                <a16:creationId xmlns:a16="http://schemas.microsoft.com/office/drawing/2014/main" id="{A71EB4EE-1B98-3F2F-E26B-02DEF2F33440}"/>
              </a:ext>
            </a:extLst>
          </p:cNvPr>
          <p:cNvSpPr txBox="1"/>
          <p:nvPr/>
        </p:nvSpPr>
        <p:spPr>
          <a:xfrm>
            <a:off x="7970552" y="4052064"/>
            <a:ext cx="635794" cy="288669"/>
          </a:xfrm>
          <a:prstGeom prst="rect">
            <a:avLst/>
          </a:prstGeom>
          <a:noFill/>
          <a:effectLst/>
        </p:spPr>
        <p:txBody>
          <a:bodyPr wrap="square" rtlCol="0">
            <a:spAutoFit/>
          </a:bodyPr>
          <a:lstStyle/>
          <a:p>
            <a:pPr algn="ctr">
              <a:lnSpc>
                <a:spcPts val="1700"/>
              </a:lnSpc>
            </a:pPr>
            <a:r>
              <a:rPr lang="es-ES" sz="1000" dirty="0">
                <a:latin typeface="PP Neue Montreal Book" pitchFamily="2" charset="77"/>
                <a:ea typeface="PP Neue Montreal Book" pitchFamily="2" charset="77"/>
              </a:rPr>
              <a:t>6,29%</a:t>
            </a:r>
          </a:p>
        </p:txBody>
      </p:sp>
      <p:grpSp>
        <p:nvGrpSpPr>
          <p:cNvPr id="16" name="Grupo 15">
            <a:extLst>
              <a:ext uri="{FF2B5EF4-FFF2-40B4-BE49-F238E27FC236}">
                <a16:creationId xmlns:a16="http://schemas.microsoft.com/office/drawing/2014/main" id="{D869D511-A557-3313-A631-0E7F460CD0A5}"/>
              </a:ext>
            </a:extLst>
          </p:cNvPr>
          <p:cNvGrpSpPr/>
          <p:nvPr/>
        </p:nvGrpSpPr>
        <p:grpSpPr>
          <a:xfrm>
            <a:off x="239547" y="884830"/>
            <a:ext cx="1367111" cy="1979553"/>
            <a:chOff x="239547" y="1370936"/>
            <a:chExt cx="1367111" cy="1979553"/>
          </a:xfrm>
        </p:grpSpPr>
        <p:sp>
          <p:nvSpPr>
            <p:cNvPr id="17" name="CuadroTexto 16">
              <a:hlinkClick r:id="rId4" action="ppaction://hlinksldjump"/>
              <a:extLst>
                <a:ext uri="{FF2B5EF4-FFF2-40B4-BE49-F238E27FC236}">
                  <a16:creationId xmlns:a16="http://schemas.microsoft.com/office/drawing/2014/main" id="{373EC608-EE2A-6257-3DD6-51432924A3B5}"/>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31" name="CuadroTexto 30">
              <a:hlinkClick r:id="rId5" action="ppaction://hlinksldjump"/>
              <a:extLst>
                <a:ext uri="{FF2B5EF4-FFF2-40B4-BE49-F238E27FC236}">
                  <a16:creationId xmlns:a16="http://schemas.microsoft.com/office/drawing/2014/main" id="{D05ADF16-84CF-5EEC-FBE6-F6B686B20695}"/>
                </a:ext>
              </a:extLst>
            </p:cNvPr>
            <p:cNvSpPr txBox="1"/>
            <p:nvPr/>
          </p:nvSpPr>
          <p:spPr>
            <a:xfrm>
              <a:off x="239547" y="1662633"/>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¿LO NECESITO?</a:t>
              </a:r>
            </a:p>
          </p:txBody>
        </p:sp>
        <p:sp>
          <p:nvSpPr>
            <p:cNvPr id="41" name="CuadroTexto 40">
              <a:hlinkClick r:id="rId6" action="ppaction://hlinksldjump"/>
              <a:extLst>
                <a:ext uri="{FF2B5EF4-FFF2-40B4-BE49-F238E27FC236}">
                  <a16:creationId xmlns:a16="http://schemas.microsoft.com/office/drawing/2014/main" id="{D1CFA205-83F4-B197-5FA1-784E004DA7A9}"/>
                </a:ext>
              </a:extLst>
            </p:cNvPr>
            <p:cNvSpPr txBox="1"/>
            <p:nvPr/>
          </p:nvSpPr>
          <p:spPr>
            <a:xfrm>
              <a:off x="239547" y="1936437"/>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¿CUÁNTO ME CUESTA?</a:t>
              </a:r>
            </a:p>
          </p:txBody>
        </p:sp>
        <p:sp>
          <p:nvSpPr>
            <p:cNvPr id="50" name="CuadroTexto 49">
              <a:hlinkClick r:id="rId7" action="ppaction://hlinksldjump"/>
              <a:extLst>
                <a:ext uri="{FF2B5EF4-FFF2-40B4-BE49-F238E27FC236}">
                  <a16:creationId xmlns:a16="http://schemas.microsoft.com/office/drawing/2014/main" id="{8CA23ED8-C53F-20C7-8147-179A8AC17A08}"/>
                </a:ext>
              </a:extLst>
            </p:cNvPr>
            <p:cNvSpPr txBox="1"/>
            <p:nvPr/>
          </p:nvSpPr>
          <p:spPr>
            <a:xfrm>
              <a:off x="239547" y="2790398"/>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¿LO PUEDO PAGAR?</a:t>
              </a:r>
            </a:p>
          </p:txBody>
        </p:sp>
        <p:sp>
          <p:nvSpPr>
            <p:cNvPr id="52" name="CuadroTexto 51">
              <a:hlinkClick r:id="rId8" action="ppaction://hlinksldjump"/>
              <a:extLst>
                <a:ext uri="{FF2B5EF4-FFF2-40B4-BE49-F238E27FC236}">
                  <a16:creationId xmlns:a16="http://schemas.microsoft.com/office/drawing/2014/main" id="{0C7727FE-1AB2-6883-24D5-3F4C54C5D9E2}"/>
                </a:ext>
              </a:extLst>
            </p:cNvPr>
            <p:cNvSpPr txBox="1"/>
            <p:nvPr/>
          </p:nvSpPr>
          <p:spPr>
            <a:xfrm>
              <a:off x="239547" y="305903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57" name="Conector recto 56">
              <a:extLst>
                <a:ext uri="{FF2B5EF4-FFF2-40B4-BE49-F238E27FC236}">
                  <a16:creationId xmlns:a16="http://schemas.microsoft.com/office/drawing/2014/main" id="{2A6039C5-B61E-6146-06E1-94DF3EC28A94}"/>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Conector recto 60">
              <a:extLst>
                <a:ext uri="{FF2B5EF4-FFF2-40B4-BE49-F238E27FC236}">
                  <a16:creationId xmlns:a16="http://schemas.microsoft.com/office/drawing/2014/main" id="{09A7D607-A902-8307-41E3-DF6D3886609E}"/>
                </a:ext>
              </a:extLst>
            </p:cNvPr>
            <p:cNvCxnSpPr/>
            <p:nvPr/>
          </p:nvCxnSpPr>
          <p:spPr>
            <a:xfrm>
              <a:off x="325464" y="1667422"/>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Conector recto 61">
              <a:extLst>
                <a:ext uri="{FF2B5EF4-FFF2-40B4-BE49-F238E27FC236}">
                  <a16:creationId xmlns:a16="http://schemas.microsoft.com/office/drawing/2014/main" id="{22AD8FA0-701A-0C85-9E92-A76047E760F3}"/>
                </a:ext>
              </a:extLst>
            </p:cNvPr>
            <p:cNvCxnSpPr/>
            <p:nvPr/>
          </p:nvCxnSpPr>
          <p:spPr>
            <a:xfrm>
              <a:off x="325464" y="1949997"/>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Conector recto 62">
              <a:extLst>
                <a:ext uri="{FF2B5EF4-FFF2-40B4-BE49-F238E27FC236}">
                  <a16:creationId xmlns:a16="http://schemas.microsoft.com/office/drawing/2014/main" id="{D8400094-8F18-46C3-47E7-643BE9F2E2A4}"/>
                </a:ext>
              </a:extLst>
            </p:cNvPr>
            <p:cNvCxnSpPr/>
            <p:nvPr/>
          </p:nvCxnSpPr>
          <p:spPr>
            <a:xfrm>
              <a:off x="325464" y="2798039"/>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Conector recto 64">
              <a:extLst>
                <a:ext uri="{FF2B5EF4-FFF2-40B4-BE49-F238E27FC236}">
                  <a16:creationId xmlns:a16="http://schemas.microsoft.com/office/drawing/2014/main" id="{309431F1-6A5F-2A65-AB1E-33AF415D31F6}"/>
                </a:ext>
              </a:extLst>
            </p:cNvPr>
            <p:cNvCxnSpPr/>
            <p:nvPr/>
          </p:nvCxnSpPr>
          <p:spPr>
            <a:xfrm>
              <a:off x="325464" y="3074264"/>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Conector recto 69">
              <a:extLst>
                <a:ext uri="{FF2B5EF4-FFF2-40B4-BE49-F238E27FC236}">
                  <a16:creationId xmlns:a16="http://schemas.microsoft.com/office/drawing/2014/main" id="{25100C4D-1825-AFAE-C4DD-0973310BDAFF}"/>
                </a:ext>
              </a:extLst>
            </p:cNvPr>
            <p:cNvCxnSpPr/>
            <p:nvPr/>
          </p:nvCxnSpPr>
          <p:spPr>
            <a:xfrm>
              <a:off x="325464" y="3350489"/>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1" name="CuadroTexto 70">
              <a:hlinkClick r:id="rId9" action="ppaction://hlinksldjump"/>
              <a:extLst>
                <a:ext uri="{FF2B5EF4-FFF2-40B4-BE49-F238E27FC236}">
                  <a16:creationId xmlns:a16="http://schemas.microsoft.com/office/drawing/2014/main" id="{E09C3FC5-B983-DE74-91CF-3D67FE275D0D}"/>
                </a:ext>
              </a:extLst>
            </p:cNvPr>
            <p:cNvSpPr txBox="1"/>
            <p:nvPr/>
          </p:nvSpPr>
          <p:spPr>
            <a:xfrm>
              <a:off x="239547" y="2057102"/>
              <a:ext cx="11805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TIN vs TAE</a:t>
              </a:r>
            </a:p>
          </p:txBody>
        </p:sp>
        <p:sp>
          <p:nvSpPr>
            <p:cNvPr id="72" name="CuadroTexto 71">
              <a:hlinkClick r:id="rId10" action="ppaction://hlinksldjump"/>
              <a:extLst>
                <a:ext uri="{FF2B5EF4-FFF2-40B4-BE49-F238E27FC236}">
                  <a16:creationId xmlns:a16="http://schemas.microsoft.com/office/drawing/2014/main" id="{0E8EC664-71A5-835F-F7F8-1FFC6075FF61}"/>
                </a:ext>
              </a:extLst>
            </p:cNvPr>
            <p:cNvSpPr txBox="1"/>
            <p:nvPr/>
          </p:nvSpPr>
          <p:spPr>
            <a:xfrm>
              <a:off x="239547" y="2178187"/>
              <a:ext cx="11805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¿Qué es la TAE?</a:t>
              </a:r>
            </a:p>
          </p:txBody>
        </p:sp>
        <p:sp>
          <p:nvSpPr>
            <p:cNvPr id="73" name="CuadroTexto 72">
              <a:hlinkClick r:id="rId11" action="ppaction://hlinksldjump"/>
              <a:extLst>
                <a:ext uri="{FF2B5EF4-FFF2-40B4-BE49-F238E27FC236}">
                  <a16:creationId xmlns:a16="http://schemas.microsoft.com/office/drawing/2014/main" id="{7848574E-3369-7883-0F36-BCF0AD1D7790}"/>
                </a:ext>
              </a:extLst>
            </p:cNvPr>
            <p:cNvSpPr txBox="1"/>
            <p:nvPr/>
          </p:nvSpPr>
          <p:spPr>
            <a:xfrm>
              <a:off x="239547" y="2307623"/>
              <a:ext cx="1180526" cy="307777"/>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¿Qué préstamo   </a:t>
              </a:r>
              <a:br>
                <a:rPr lang="es-ES" sz="700" dirty="0">
                  <a:solidFill>
                    <a:schemeClr val="bg1"/>
                  </a:solidFill>
                  <a:latin typeface="PP Neue Montreal Book" pitchFamily="2" charset="77"/>
                  <a:ea typeface="PP Neue Montreal Book" pitchFamily="2" charset="77"/>
                </a:rPr>
              </a:br>
              <a:r>
                <a:rPr lang="es-ES" sz="700" dirty="0">
                  <a:solidFill>
                    <a:schemeClr val="bg1"/>
                  </a:solidFill>
                  <a:latin typeface="PP Neue Montreal Book" pitchFamily="2" charset="77"/>
                  <a:ea typeface="PP Neue Montreal Book" pitchFamily="2" charset="77"/>
                </a:rPr>
                <a:t>les conviene?</a:t>
              </a:r>
            </a:p>
          </p:txBody>
        </p:sp>
        <p:sp>
          <p:nvSpPr>
            <p:cNvPr id="74" name="CuadroTexto 73">
              <a:hlinkClick r:id="rId12" action="ppaction://hlinksldjump"/>
              <a:extLst>
                <a:ext uri="{FF2B5EF4-FFF2-40B4-BE49-F238E27FC236}">
                  <a16:creationId xmlns:a16="http://schemas.microsoft.com/office/drawing/2014/main" id="{D832E1E6-E89A-E39A-314A-A7601E4A9819}"/>
                </a:ext>
              </a:extLst>
            </p:cNvPr>
            <p:cNvSpPr txBox="1"/>
            <p:nvPr/>
          </p:nvSpPr>
          <p:spPr>
            <a:xfrm>
              <a:off x="239547" y="2524843"/>
              <a:ext cx="11805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El préstamo personal</a:t>
              </a:r>
            </a:p>
          </p:txBody>
        </p:sp>
        <p:sp>
          <p:nvSpPr>
            <p:cNvPr id="75" name="Elipse 74">
              <a:extLst>
                <a:ext uri="{FF2B5EF4-FFF2-40B4-BE49-F238E27FC236}">
                  <a16:creationId xmlns:a16="http://schemas.microsoft.com/office/drawing/2014/main" id="{BD1DD42F-C854-51BD-7A82-292795E66EFC}"/>
                </a:ext>
              </a:extLst>
            </p:cNvPr>
            <p:cNvSpPr/>
            <p:nvPr/>
          </p:nvSpPr>
          <p:spPr>
            <a:xfrm>
              <a:off x="1337631" y="2452667"/>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pic>
        <p:nvPicPr>
          <p:cNvPr id="78" name="Imagen 77">
            <a:hlinkClick r:id="" action="ppaction://hlinkshowjump?jump=firstslide"/>
            <a:extLst>
              <a:ext uri="{FF2B5EF4-FFF2-40B4-BE49-F238E27FC236}">
                <a16:creationId xmlns:a16="http://schemas.microsoft.com/office/drawing/2014/main" id="{ED6AB96E-EA58-178D-784E-244312FA9EF7}"/>
              </a:ext>
            </a:extLst>
          </p:cNvPr>
          <p:cNvPicPr>
            <a:picLocks noChangeAspect="1"/>
          </p:cNvPicPr>
          <p:nvPr/>
        </p:nvPicPr>
        <p:blipFill>
          <a:blip r:embed="rId13"/>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6566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P spid="20" grpId="0"/>
      <p:bldP spid="30" grpId="0"/>
      <p:bldP spid="54" grpId="0"/>
      <p:bldP spid="58" grpId="0"/>
      <p:bldP spid="59" grpId="0"/>
      <p:bldP spid="60" grpId="0"/>
      <p:bldP spid="66" grpId="0"/>
      <p:bldP spid="67" grpId="0"/>
      <p:bldP spid="68" grpId="0"/>
      <p:bldP spid="6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redondeado 26">
            <a:extLst>
              <a:ext uri="{FF2B5EF4-FFF2-40B4-BE49-F238E27FC236}">
                <a16:creationId xmlns:a16="http://schemas.microsoft.com/office/drawing/2014/main" id="{366D1729-988E-8847-B75A-02A8EF5F7273}"/>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9" name="Rectángulo redondeado 78">
            <a:extLst>
              <a:ext uri="{FF2B5EF4-FFF2-40B4-BE49-F238E27FC236}">
                <a16:creationId xmlns:a16="http://schemas.microsoft.com/office/drawing/2014/main" id="{5A4822E3-D6B7-A83E-7542-AB6AEA8DC995}"/>
              </a:ext>
            </a:extLst>
          </p:cNvPr>
          <p:cNvSpPr/>
          <p:nvPr/>
        </p:nvSpPr>
        <p:spPr>
          <a:xfrm>
            <a:off x="2561359" y="2142395"/>
            <a:ext cx="2579458" cy="713884"/>
          </a:xfrm>
          <a:prstGeom prst="roundRect">
            <a:avLst>
              <a:gd name="adj" fmla="val 5008"/>
            </a:avLst>
          </a:prstGeom>
          <a:gradFill flip="none" rotWithShape="1">
            <a:gsLst>
              <a:gs pos="100000">
                <a:srgbClr val="82DC77"/>
              </a:gs>
              <a:gs pos="16000">
                <a:srgbClr val="42BB6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 name="Rectángulo redondeado 51">
            <a:extLst>
              <a:ext uri="{FF2B5EF4-FFF2-40B4-BE49-F238E27FC236}">
                <a16:creationId xmlns:a16="http://schemas.microsoft.com/office/drawing/2014/main" id="{631E9102-1F9B-9590-38A0-77A8327CA6CE}"/>
              </a:ext>
            </a:extLst>
          </p:cNvPr>
          <p:cNvSpPr/>
          <p:nvPr/>
        </p:nvSpPr>
        <p:spPr>
          <a:xfrm>
            <a:off x="2561359" y="3620871"/>
            <a:ext cx="2579458" cy="740571"/>
          </a:xfrm>
          <a:prstGeom prst="roundRect">
            <a:avLst>
              <a:gd name="adj" fmla="val 5008"/>
            </a:avLst>
          </a:prstGeom>
          <a:gradFill flip="none" rotWithShape="1">
            <a:gsLst>
              <a:gs pos="100000">
                <a:srgbClr val="82DC77"/>
              </a:gs>
              <a:gs pos="16000">
                <a:srgbClr val="42BB6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4" name="CuadroTexto 83">
            <a:extLst>
              <a:ext uri="{FF2B5EF4-FFF2-40B4-BE49-F238E27FC236}">
                <a16:creationId xmlns:a16="http://schemas.microsoft.com/office/drawing/2014/main" id="{7BB7F835-3C26-2FA3-AA9A-A2B38F54A59D}"/>
              </a:ext>
            </a:extLst>
          </p:cNvPr>
          <p:cNvSpPr txBox="1"/>
          <p:nvPr/>
        </p:nvSpPr>
        <p:spPr>
          <a:xfrm>
            <a:off x="2686957" y="3634218"/>
            <a:ext cx="2377962" cy="631968"/>
          </a:xfrm>
          <a:prstGeom prst="rect">
            <a:avLst/>
          </a:prstGeom>
          <a:noFill/>
          <a:effectLst/>
        </p:spPr>
        <p:txBody>
          <a:bodyPr wrap="square" rtlCol="0">
            <a:spAutoFit/>
          </a:bodyPr>
          <a:lstStyle/>
          <a:p>
            <a:pPr algn="ctr">
              <a:lnSpc>
                <a:spcPts val="2200"/>
              </a:lnSpc>
            </a:pPr>
            <a:r>
              <a:rPr lang="es-ES" sz="1200" b="1" dirty="0">
                <a:solidFill>
                  <a:schemeClr val="bg1"/>
                </a:solidFill>
                <a:latin typeface="PP Neue Montreal" pitchFamily="2" charset="77"/>
                <a:ea typeface="PP Neue Montreal" pitchFamily="2" charset="77"/>
              </a:rPr>
              <a:t>Inversión Inicial: </a:t>
            </a:r>
          </a:p>
          <a:p>
            <a:pPr algn="ctr">
              <a:lnSpc>
                <a:spcPts val="2200"/>
              </a:lnSpc>
            </a:pPr>
            <a:r>
              <a:rPr lang="es-ES" sz="1200" dirty="0">
                <a:solidFill>
                  <a:schemeClr val="bg1"/>
                </a:solidFill>
                <a:latin typeface="PP Neue Montreal Book" pitchFamily="2" charset="77"/>
                <a:ea typeface="PP Neue Montreal Book" pitchFamily="2" charset="77"/>
              </a:rPr>
              <a:t>5.000€</a:t>
            </a:r>
          </a:p>
        </p:txBody>
      </p:sp>
      <p:sp>
        <p:nvSpPr>
          <p:cNvPr id="25" name="CuadroTexto 24">
            <a:extLst>
              <a:ext uri="{FF2B5EF4-FFF2-40B4-BE49-F238E27FC236}">
                <a16:creationId xmlns:a16="http://schemas.microsoft.com/office/drawing/2014/main" id="{588BB630-AD59-8AE8-58D6-F4F642D5B7F9}"/>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42" name="CuadroTexto 41">
            <a:extLst>
              <a:ext uri="{FF2B5EF4-FFF2-40B4-BE49-F238E27FC236}">
                <a16:creationId xmlns:a16="http://schemas.microsoft.com/office/drawing/2014/main" id="{DFD507D1-BEF0-DBD7-CCA4-B4ABC3997E31}"/>
              </a:ext>
            </a:extLst>
          </p:cNvPr>
          <p:cNvSpPr txBox="1"/>
          <p:nvPr/>
        </p:nvSpPr>
        <p:spPr>
          <a:xfrm>
            <a:off x="210019" y="4495617"/>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ME CUESTA?</a:t>
            </a:r>
          </a:p>
        </p:txBody>
      </p:sp>
      <p:pic>
        <p:nvPicPr>
          <p:cNvPr id="43" name="Imagen 42">
            <a:extLst>
              <a:ext uri="{FF2B5EF4-FFF2-40B4-BE49-F238E27FC236}">
                <a16:creationId xmlns:a16="http://schemas.microsoft.com/office/drawing/2014/main" id="{1B4F5557-E277-3931-D3BB-2BA8536C86B7}"/>
              </a:ext>
            </a:extLst>
          </p:cNvPr>
          <p:cNvPicPr>
            <a:picLocks noChangeAspect="1"/>
          </p:cNvPicPr>
          <p:nvPr/>
        </p:nvPicPr>
        <p:blipFill>
          <a:blip r:embed="rId3"/>
          <a:srcRect/>
          <a:stretch/>
        </p:blipFill>
        <p:spPr>
          <a:xfrm>
            <a:off x="305731" y="4003742"/>
            <a:ext cx="352154" cy="279294"/>
          </a:xfrm>
          <a:prstGeom prst="rect">
            <a:avLst/>
          </a:prstGeom>
        </p:spPr>
      </p:pic>
      <p:sp>
        <p:nvSpPr>
          <p:cNvPr id="44" name="CuadroTexto 43">
            <a:extLst>
              <a:ext uri="{FF2B5EF4-FFF2-40B4-BE49-F238E27FC236}">
                <a16:creationId xmlns:a16="http://schemas.microsoft.com/office/drawing/2014/main" id="{CFCEEFB7-99A8-EC4C-9ED6-F1E4CA520A5B}"/>
              </a:ext>
            </a:extLst>
          </p:cNvPr>
          <p:cNvSpPr txBox="1"/>
          <p:nvPr/>
        </p:nvSpPr>
        <p:spPr>
          <a:xfrm>
            <a:off x="210019" y="4265373"/>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¿CUÁNTO</a:t>
            </a:r>
          </a:p>
        </p:txBody>
      </p:sp>
      <p:sp>
        <p:nvSpPr>
          <p:cNvPr id="53" name="CuadroTexto 52">
            <a:extLst>
              <a:ext uri="{FF2B5EF4-FFF2-40B4-BE49-F238E27FC236}">
                <a16:creationId xmlns:a16="http://schemas.microsoft.com/office/drawing/2014/main" id="{A6DA48EA-23E6-DCB4-7755-92EC858AEBBA}"/>
              </a:ext>
            </a:extLst>
          </p:cNvPr>
          <p:cNvSpPr txBox="1"/>
          <p:nvPr/>
        </p:nvSpPr>
        <p:spPr>
          <a:xfrm>
            <a:off x="2672800" y="2313279"/>
            <a:ext cx="2377962" cy="349839"/>
          </a:xfrm>
          <a:prstGeom prst="rect">
            <a:avLst/>
          </a:prstGeom>
          <a:noFill/>
          <a:effectLst/>
        </p:spPr>
        <p:txBody>
          <a:bodyPr wrap="square" rtlCol="0">
            <a:spAutoFit/>
          </a:bodyPr>
          <a:lstStyle/>
          <a:p>
            <a:pPr algn="ctr">
              <a:lnSpc>
                <a:spcPts val="2200"/>
              </a:lnSpc>
            </a:pPr>
            <a:r>
              <a:rPr lang="es-ES" sz="1200" b="1" dirty="0">
                <a:solidFill>
                  <a:schemeClr val="bg1"/>
                </a:solidFill>
                <a:latin typeface="PP Neue Montreal" pitchFamily="2" charset="77"/>
                <a:ea typeface="PP Neue Montreal" pitchFamily="2" charset="77"/>
              </a:rPr>
              <a:t>Ampliación del negocio</a:t>
            </a:r>
          </a:p>
        </p:txBody>
      </p:sp>
      <p:sp>
        <p:nvSpPr>
          <p:cNvPr id="64" name="CuadroTexto 63">
            <a:extLst>
              <a:ext uri="{FF2B5EF4-FFF2-40B4-BE49-F238E27FC236}">
                <a16:creationId xmlns:a16="http://schemas.microsoft.com/office/drawing/2014/main" id="{65ADE016-8A7C-81B5-9D2C-D43CAD190E46}"/>
              </a:ext>
            </a:extLst>
          </p:cNvPr>
          <p:cNvSpPr txBox="1"/>
          <p:nvPr/>
        </p:nvSpPr>
        <p:spPr>
          <a:xfrm>
            <a:off x="2740874" y="2976965"/>
            <a:ext cx="2377962" cy="523220"/>
          </a:xfrm>
          <a:prstGeom prst="rect">
            <a:avLst/>
          </a:prstGeom>
          <a:noFill/>
          <a:effectLst/>
        </p:spPr>
        <p:txBody>
          <a:bodyPr wrap="square" rtlCol="0">
            <a:spAutoFit/>
          </a:bodyPr>
          <a:lstStyle/>
          <a:p>
            <a:pPr algn="ctr"/>
            <a:r>
              <a:rPr lang="es-ES" sz="1400" b="1" dirty="0">
                <a:latin typeface="PP Neue Montreal" pitchFamily="2" charset="77"/>
                <a:ea typeface="PP Neue Montreal" pitchFamily="2" charset="77"/>
              </a:rPr>
              <a:t>Bicicletas y </a:t>
            </a:r>
            <a:br>
              <a:rPr lang="es-ES" sz="1400" b="1" dirty="0">
                <a:latin typeface="PP Neue Montreal" pitchFamily="2" charset="77"/>
                <a:ea typeface="PP Neue Montreal" pitchFamily="2" charset="77"/>
              </a:rPr>
            </a:br>
            <a:r>
              <a:rPr lang="es-ES" sz="1400" b="1" dirty="0">
                <a:latin typeface="PP Neue Montreal" pitchFamily="2" charset="77"/>
                <a:ea typeface="PP Neue Montreal" pitchFamily="2" charset="77"/>
              </a:rPr>
              <a:t>patinetes eléctricos</a:t>
            </a:r>
            <a:endParaRPr lang="es-ES" sz="1400" dirty="0">
              <a:latin typeface="PP Neue Montreal Book" pitchFamily="2" charset="77"/>
              <a:ea typeface="PP Neue Montreal Book" pitchFamily="2" charset="77"/>
            </a:endParaRPr>
          </a:p>
        </p:txBody>
      </p:sp>
      <p:sp>
        <p:nvSpPr>
          <p:cNvPr id="4" name="CuadroTexto 3">
            <a:extLst>
              <a:ext uri="{FF2B5EF4-FFF2-40B4-BE49-F238E27FC236}">
                <a16:creationId xmlns:a16="http://schemas.microsoft.com/office/drawing/2014/main" id="{138BD546-AE72-7D31-2BF7-0A837D13FF98}"/>
              </a:ext>
            </a:extLst>
          </p:cNvPr>
          <p:cNvSpPr txBox="1"/>
          <p:nvPr/>
        </p:nvSpPr>
        <p:spPr>
          <a:xfrm>
            <a:off x="2561360" y="1650386"/>
            <a:ext cx="2579458" cy="369332"/>
          </a:xfrm>
          <a:prstGeom prst="rect">
            <a:avLst/>
          </a:prstGeom>
          <a:noFill/>
          <a:effectLst/>
        </p:spPr>
        <p:txBody>
          <a:bodyPr wrap="square" rtlCol="0">
            <a:spAutoFit/>
          </a:bodyPr>
          <a:lstStyle/>
          <a:p>
            <a:pPr algn="ctr"/>
            <a:r>
              <a:rPr lang="es-ES" sz="1800" b="1" dirty="0">
                <a:latin typeface="PP Neue Montreal" pitchFamily="2" charset="77"/>
                <a:ea typeface="PP Neue Montreal" pitchFamily="2" charset="77"/>
              </a:rPr>
              <a:t>Un año después…</a:t>
            </a:r>
          </a:p>
        </p:txBody>
      </p:sp>
      <p:pic>
        <p:nvPicPr>
          <p:cNvPr id="6" name="Imagen 5">
            <a:extLst>
              <a:ext uri="{FF2B5EF4-FFF2-40B4-BE49-F238E27FC236}">
                <a16:creationId xmlns:a16="http://schemas.microsoft.com/office/drawing/2014/main" id="{1B840336-E37A-DEC0-2CBD-45F0C9EC2266}"/>
              </a:ext>
            </a:extLst>
          </p:cNvPr>
          <p:cNvPicPr>
            <a:picLocks noChangeAspect="1"/>
          </p:cNvPicPr>
          <p:nvPr/>
        </p:nvPicPr>
        <p:blipFill rotWithShape="1">
          <a:blip r:embed="rId4"/>
          <a:srcRect l="-7914" t="-20034" r="25921" b="13716"/>
          <a:stretch/>
        </p:blipFill>
        <p:spPr>
          <a:xfrm>
            <a:off x="5789830" y="403721"/>
            <a:ext cx="3363698" cy="4739775"/>
          </a:xfrm>
          <a:prstGeom prst="rect">
            <a:avLst/>
          </a:prstGeom>
        </p:spPr>
      </p:pic>
      <p:sp>
        <p:nvSpPr>
          <p:cNvPr id="2" name="CuadroTexto 1">
            <a:extLst>
              <a:ext uri="{FF2B5EF4-FFF2-40B4-BE49-F238E27FC236}">
                <a16:creationId xmlns:a16="http://schemas.microsoft.com/office/drawing/2014/main" id="{A79CD588-DBF0-B7F4-C0BB-6AFA51DE29FB}"/>
              </a:ext>
            </a:extLst>
          </p:cNvPr>
          <p:cNvSpPr txBox="1"/>
          <p:nvPr/>
        </p:nvSpPr>
        <p:spPr>
          <a:xfrm>
            <a:off x="2779471" y="172271"/>
            <a:ext cx="5722371"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rgbClr val="42BB60"/>
                </a:solidFill>
                <a:latin typeface="PP Neue Montreal" pitchFamily="2" charset="77"/>
                <a:ea typeface="PP Neue Montreal" pitchFamily="2" charset="77"/>
              </a:rPr>
              <a:t>¿Qué préstamo</a:t>
            </a:r>
          </a:p>
        </p:txBody>
      </p:sp>
      <p:sp>
        <p:nvSpPr>
          <p:cNvPr id="8" name="CuadroTexto 7">
            <a:extLst>
              <a:ext uri="{FF2B5EF4-FFF2-40B4-BE49-F238E27FC236}">
                <a16:creationId xmlns:a16="http://schemas.microsoft.com/office/drawing/2014/main" id="{06C88057-427C-B15E-37CD-181DB256B201}"/>
              </a:ext>
            </a:extLst>
          </p:cNvPr>
          <p:cNvSpPr txBox="1"/>
          <p:nvPr/>
        </p:nvSpPr>
        <p:spPr>
          <a:xfrm>
            <a:off x="6372762" y="980121"/>
            <a:ext cx="1922482" cy="369332"/>
          </a:xfrm>
          <a:prstGeom prst="rect">
            <a:avLst/>
          </a:prstGeom>
          <a:noFill/>
          <a:effectLst/>
        </p:spPr>
        <p:txBody>
          <a:bodyPr wrap="square" rtlCol="0">
            <a:spAutoFit/>
          </a:bodyPr>
          <a:lstStyle/>
          <a:p>
            <a:r>
              <a:rPr lang="es-ES" sz="1800" b="1" dirty="0">
                <a:latin typeface="PP Neue Montreal" pitchFamily="2" charset="77"/>
                <a:ea typeface="PP Neue Montreal" pitchFamily="2" charset="77"/>
              </a:rPr>
              <a:t>les conviene?</a:t>
            </a:r>
          </a:p>
        </p:txBody>
      </p:sp>
      <p:pic>
        <p:nvPicPr>
          <p:cNvPr id="9" name="Imagen 8">
            <a:extLst>
              <a:ext uri="{FF2B5EF4-FFF2-40B4-BE49-F238E27FC236}">
                <a16:creationId xmlns:a16="http://schemas.microsoft.com/office/drawing/2014/main" id="{0E2F1DD6-BCD8-B778-D410-93236E5C7009}"/>
              </a:ext>
            </a:extLst>
          </p:cNvPr>
          <p:cNvPicPr>
            <a:picLocks noChangeAspect="1"/>
          </p:cNvPicPr>
          <p:nvPr/>
        </p:nvPicPr>
        <p:blipFill rotWithShape="1">
          <a:blip r:embed="rId5"/>
          <a:srcRect l="-1851" t="-297" r="590" b="19270"/>
          <a:stretch/>
        </p:blipFill>
        <p:spPr>
          <a:xfrm>
            <a:off x="4833079" y="1450331"/>
            <a:ext cx="3539776" cy="3693165"/>
          </a:xfrm>
          <a:prstGeom prst="rect">
            <a:avLst/>
          </a:prstGeom>
        </p:spPr>
      </p:pic>
      <p:grpSp>
        <p:nvGrpSpPr>
          <p:cNvPr id="10" name="Grupo 9">
            <a:extLst>
              <a:ext uri="{FF2B5EF4-FFF2-40B4-BE49-F238E27FC236}">
                <a16:creationId xmlns:a16="http://schemas.microsoft.com/office/drawing/2014/main" id="{B609CEF4-42F9-F19E-C5C1-E63716E3570F}"/>
              </a:ext>
            </a:extLst>
          </p:cNvPr>
          <p:cNvGrpSpPr/>
          <p:nvPr/>
        </p:nvGrpSpPr>
        <p:grpSpPr>
          <a:xfrm>
            <a:off x="239547" y="884830"/>
            <a:ext cx="1367111" cy="1979553"/>
            <a:chOff x="239547" y="1370936"/>
            <a:chExt cx="1367111" cy="1979553"/>
          </a:xfrm>
        </p:grpSpPr>
        <p:sp>
          <p:nvSpPr>
            <p:cNvPr id="11" name="CuadroTexto 10">
              <a:hlinkClick r:id="rId6" action="ppaction://hlinksldjump"/>
              <a:extLst>
                <a:ext uri="{FF2B5EF4-FFF2-40B4-BE49-F238E27FC236}">
                  <a16:creationId xmlns:a16="http://schemas.microsoft.com/office/drawing/2014/main" id="{B5D7555B-F1BA-7160-1C0B-8B4AAA621B76}"/>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12" name="CuadroTexto 11">
              <a:hlinkClick r:id="rId7" action="ppaction://hlinksldjump"/>
              <a:extLst>
                <a:ext uri="{FF2B5EF4-FFF2-40B4-BE49-F238E27FC236}">
                  <a16:creationId xmlns:a16="http://schemas.microsoft.com/office/drawing/2014/main" id="{839F6DBB-A153-BF87-3753-08B7B9F2EEE8}"/>
                </a:ext>
              </a:extLst>
            </p:cNvPr>
            <p:cNvSpPr txBox="1"/>
            <p:nvPr/>
          </p:nvSpPr>
          <p:spPr>
            <a:xfrm>
              <a:off x="239547" y="1662633"/>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¿LO NECESITO?</a:t>
              </a:r>
            </a:p>
          </p:txBody>
        </p:sp>
        <p:sp>
          <p:nvSpPr>
            <p:cNvPr id="13" name="CuadroTexto 12">
              <a:hlinkClick r:id="rId8" action="ppaction://hlinksldjump"/>
              <a:extLst>
                <a:ext uri="{FF2B5EF4-FFF2-40B4-BE49-F238E27FC236}">
                  <a16:creationId xmlns:a16="http://schemas.microsoft.com/office/drawing/2014/main" id="{A0226A60-A454-FB45-6B2D-8A6FA5059A83}"/>
                </a:ext>
              </a:extLst>
            </p:cNvPr>
            <p:cNvSpPr txBox="1"/>
            <p:nvPr/>
          </p:nvSpPr>
          <p:spPr>
            <a:xfrm>
              <a:off x="239547" y="1936437"/>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¿CUÁNTO ME CUESTA?</a:t>
              </a:r>
            </a:p>
          </p:txBody>
        </p:sp>
        <p:sp>
          <p:nvSpPr>
            <p:cNvPr id="14" name="CuadroTexto 13">
              <a:hlinkClick r:id="rId9" action="ppaction://hlinksldjump"/>
              <a:extLst>
                <a:ext uri="{FF2B5EF4-FFF2-40B4-BE49-F238E27FC236}">
                  <a16:creationId xmlns:a16="http://schemas.microsoft.com/office/drawing/2014/main" id="{2DD13CF4-01EB-091A-CC6B-32BF6A3216F4}"/>
                </a:ext>
              </a:extLst>
            </p:cNvPr>
            <p:cNvSpPr txBox="1"/>
            <p:nvPr/>
          </p:nvSpPr>
          <p:spPr>
            <a:xfrm>
              <a:off x="239547" y="2790398"/>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¿LO PUEDO PAGAR?</a:t>
              </a:r>
            </a:p>
          </p:txBody>
        </p:sp>
        <p:sp>
          <p:nvSpPr>
            <p:cNvPr id="15" name="CuadroTexto 14">
              <a:hlinkClick r:id="rId10" action="ppaction://hlinksldjump"/>
              <a:extLst>
                <a:ext uri="{FF2B5EF4-FFF2-40B4-BE49-F238E27FC236}">
                  <a16:creationId xmlns:a16="http://schemas.microsoft.com/office/drawing/2014/main" id="{AFD01699-24E6-AC7D-B0A3-979176BC55F5}"/>
                </a:ext>
              </a:extLst>
            </p:cNvPr>
            <p:cNvSpPr txBox="1"/>
            <p:nvPr/>
          </p:nvSpPr>
          <p:spPr>
            <a:xfrm>
              <a:off x="239547" y="305903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16" name="Conector recto 15">
              <a:extLst>
                <a:ext uri="{FF2B5EF4-FFF2-40B4-BE49-F238E27FC236}">
                  <a16:creationId xmlns:a16="http://schemas.microsoft.com/office/drawing/2014/main" id="{B702AB11-3454-29D2-AE66-CBCC4B651278}"/>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62071293-DE1D-78DE-B451-E529C723E8B3}"/>
                </a:ext>
              </a:extLst>
            </p:cNvPr>
            <p:cNvCxnSpPr/>
            <p:nvPr/>
          </p:nvCxnSpPr>
          <p:spPr>
            <a:xfrm>
              <a:off x="325464" y="1667422"/>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C919C30C-FEDF-A78D-0223-BE5B86E59B07}"/>
                </a:ext>
              </a:extLst>
            </p:cNvPr>
            <p:cNvCxnSpPr/>
            <p:nvPr/>
          </p:nvCxnSpPr>
          <p:spPr>
            <a:xfrm>
              <a:off x="325464" y="1949997"/>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D150C22E-B098-E7A6-8BA5-C03D5C0016E3}"/>
                </a:ext>
              </a:extLst>
            </p:cNvPr>
            <p:cNvCxnSpPr/>
            <p:nvPr/>
          </p:nvCxnSpPr>
          <p:spPr>
            <a:xfrm>
              <a:off x="325464" y="2798039"/>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FA6D8490-8C37-4CED-9B39-5DCF13D61DE2}"/>
                </a:ext>
              </a:extLst>
            </p:cNvPr>
            <p:cNvCxnSpPr/>
            <p:nvPr/>
          </p:nvCxnSpPr>
          <p:spPr>
            <a:xfrm>
              <a:off x="325464" y="3074264"/>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1921EDCD-3C73-85A1-6343-97116081DCB3}"/>
                </a:ext>
              </a:extLst>
            </p:cNvPr>
            <p:cNvCxnSpPr/>
            <p:nvPr/>
          </p:nvCxnSpPr>
          <p:spPr>
            <a:xfrm>
              <a:off x="325464" y="3350489"/>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CuadroTexto 21">
              <a:hlinkClick r:id="rId11" action="ppaction://hlinksldjump"/>
              <a:extLst>
                <a:ext uri="{FF2B5EF4-FFF2-40B4-BE49-F238E27FC236}">
                  <a16:creationId xmlns:a16="http://schemas.microsoft.com/office/drawing/2014/main" id="{E545C25A-427D-4FF5-B5BF-5B9607D045D1}"/>
                </a:ext>
              </a:extLst>
            </p:cNvPr>
            <p:cNvSpPr txBox="1"/>
            <p:nvPr/>
          </p:nvSpPr>
          <p:spPr>
            <a:xfrm>
              <a:off x="239547" y="2057102"/>
              <a:ext cx="11805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TIN vs TAE</a:t>
              </a:r>
            </a:p>
          </p:txBody>
        </p:sp>
        <p:sp>
          <p:nvSpPr>
            <p:cNvPr id="23" name="CuadroTexto 22">
              <a:hlinkClick r:id="rId12" action="ppaction://hlinksldjump"/>
              <a:extLst>
                <a:ext uri="{FF2B5EF4-FFF2-40B4-BE49-F238E27FC236}">
                  <a16:creationId xmlns:a16="http://schemas.microsoft.com/office/drawing/2014/main" id="{2D3F5BAC-58AF-1B87-3CDB-0EBE21F1006F}"/>
                </a:ext>
              </a:extLst>
            </p:cNvPr>
            <p:cNvSpPr txBox="1"/>
            <p:nvPr/>
          </p:nvSpPr>
          <p:spPr>
            <a:xfrm>
              <a:off x="239547" y="2178187"/>
              <a:ext cx="11805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¿Qué es la TAE?</a:t>
              </a:r>
            </a:p>
          </p:txBody>
        </p:sp>
        <p:sp>
          <p:nvSpPr>
            <p:cNvPr id="24" name="CuadroTexto 23">
              <a:hlinkClick r:id="rId13" action="ppaction://hlinksldjump"/>
              <a:extLst>
                <a:ext uri="{FF2B5EF4-FFF2-40B4-BE49-F238E27FC236}">
                  <a16:creationId xmlns:a16="http://schemas.microsoft.com/office/drawing/2014/main" id="{B8278510-9F77-3C97-A8A0-01EE57BA9FE5}"/>
                </a:ext>
              </a:extLst>
            </p:cNvPr>
            <p:cNvSpPr txBox="1"/>
            <p:nvPr/>
          </p:nvSpPr>
          <p:spPr>
            <a:xfrm>
              <a:off x="239547" y="2307623"/>
              <a:ext cx="1180526" cy="307777"/>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¿Qué préstamo   </a:t>
              </a:r>
              <a:br>
                <a:rPr lang="es-ES" sz="700" dirty="0">
                  <a:solidFill>
                    <a:schemeClr val="bg1"/>
                  </a:solidFill>
                  <a:latin typeface="PP Neue Montreal Book" pitchFamily="2" charset="77"/>
                  <a:ea typeface="PP Neue Montreal Book" pitchFamily="2" charset="77"/>
                </a:rPr>
              </a:br>
              <a:r>
                <a:rPr lang="es-ES" sz="700" dirty="0">
                  <a:solidFill>
                    <a:schemeClr val="bg1"/>
                  </a:solidFill>
                  <a:latin typeface="PP Neue Montreal Book" pitchFamily="2" charset="77"/>
                  <a:ea typeface="PP Neue Montreal Book" pitchFamily="2" charset="77"/>
                </a:rPr>
                <a:t>les conviene?</a:t>
              </a:r>
            </a:p>
          </p:txBody>
        </p:sp>
        <p:sp>
          <p:nvSpPr>
            <p:cNvPr id="29" name="CuadroTexto 28">
              <a:hlinkClick r:id="rId14" action="ppaction://hlinksldjump"/>
              <a:extLst>
                <a:ext uri="{FF2B5EF4-FFF2-40B4-BE49-F238E27FC236}">
                  <a16:creationId xmlns:a16="http://schemas.microsoft.com/office/drawing/2014/main" id="{880418BD-21B2-FB74-24FB-68A601BE44CC}"/>
                </a:ext>
              </a:extLst>
            </p:cNvPr>
            <p:cNvSpPr txBox="1"/>
            <p:nvPr/>
          </p:nvSpPr>
          <p:spPr>
            <a:xfrm>
              <a:off x="239547" y="2524843"/>
              <a:ext cx="11805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El préstamo personal</a:t>
              </a:r>
            </a:p>
          </p:txBody>
        </p:sp>
        <p:sp>
          <p:nvSpPr>
            <p:cNvPr id="30" name="Elipse 29">
              <a:extLst>
                <a:ext uri="{FF2B5EF4-FFF2-40B4-BE49-F238E27FC236}">
                  <a16:creationId xmlns:a16="http://schemas.microsoft.com/office/drawing/2014/main" id="{F36480D1-1230-DB61-79EF-3DFDF89CDE58}"/>
                </a:ext>
              </a:extLst>
            </p:cNvPr>
            <p:cNvSpPr/>
            <p:nvPr/>
          </p:nvSpPr>
          <p:spPr>
            <a:xfrm>
              <a:off x="1337631" y="2452667"/>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pic>
        <p:nvPicPr>
          <p:cNvPr id="31" name="Imagen 30">
            <a:hlinkClick r:id="" action="ppaction://hlinkshowjump?jump=firstslide"/>
            <a:extLst>
              <a:ext uri="{FF2B5EF4-FFF2-40B4-BE49-F238E27FC236}">
                <a16:creationId xmlns:a16="http://schemas.microsoft.com/office/drawing/2014/main" id="{4FBBE34D-0188-D887-EFE1-0425CC8AB87B}"/>
              </a:ext>
            </a:extLst>
          </p:cNvPr>
          <p:cNvPicPr>
            <a:picLocks noChangeAspect="1"/>
          </p:cNvPicPr>
          <p:nvPr/>
        </p:nvPicPr>
        <p:blipFill>
          <a:blip r:embed="rId15"/>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0449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ángulo redondeado 138">
            <a:extLst>
              <a:ext uri="{FF2B5EF4-FFF2-40B4-BE49-F238E27FC236}">
                <a16:creationId xmlns:a16="http://schemas.microsoft.com/office/drawing/2014/main" id="{0F3DF17F-63D2-7DF8-03D3-E65AC653AC9B}"/>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CuadroTexto 39">
            <a:extLst>
              <a:ext uri="{FF2B5EF4-FFF2-40B4-BE49-F238E27FC236}">
                <a16:creationId xmlns:a16="http://schemas.microsoft.com/office/drawing/2014/main" id="{B6C62DB6-9F61-3F80-5B49-F713BDEE1EF1}"/>
              </a:ext>
            </a:extLst>
          </p:cNvPr>
          <p:cNvSpPr txBox="1"/>
          <p:nvPr/>
        </p:nvSpPr>
        <p:spPr>
          <a:xfrm>
            <a:off x="2483556" y="1101631"/>
            <a:ext cx="1221638" cy="369332"/>
          </a:xfrm>
          <a:prstGeom prst="rect">
            <a:avLst/>
          </a:prstGeom>
          <a:noFill/>
          <a:effectLst/>
        </p:spPr>
        <p:txBody>
          <a:bodyPr wrap="square" rtlCol="0">
            <a:spAutoFit/>
          </a:bodyPr>
          <a:lstStyle/>
          <a:p>
            <a:pPr algn="r"/>
            <a:r>
              <a:rPr lang="es-ES" sz="1800" b="1" dirty="0">
                <a:solidFill>
                  <a:schemeClr val="bg1"/>
                </a:solidFill>
                <a:latin typeface="PP Neue Montreal" pitchFamily="2" charset="77"/>
                <a:ea typeface="PP Neue Montreal" pitchFamily="2" charset="77"/>
              </a:rPr>
              <a:t>de Pablo</a:t>
            </a:r>
          </a:p>
        </p:txBody>
      </p:sp>
      <p:sp>
        <p:nvSpPr>
          <p:cNvPr id="5" name="CuadroTexto 4">
            <a:extLst>
              <a:ext uri="{FF2B5EF4-FFF2-40B4-BE49-F238E27FC236}">
                <a16:creationId xmlns:a16="http://schemas.microsoft.com/office/drawing/2014/main" id="{83AC6ECD-6B6C-966E-FCE7-037AA99FA54B}"/>
              </a:ext>
            </a:extLst>
          </p:cNvPr>
          <p:cNvSpPr txBox="1"/>
          <p:nvPr/>
        </p:nvSpPr>
        <p:spPr>
          <a:xfrm>
            <a:off x="2779471" y="172271"/>
            <a:ext cx="5722371"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rgbClr val="42BB60"/>
                </a:solidFill>
                <a:latin typeface="PP Neue Montreal" pitchFamily="2" charset="77"/>
                <a:ea typeface="PP Neue Montreal" pitchFamily="2" charset="77"/>
              </a:rPr>
              <a:t>¿Qué préstamo</a:t>
            </a:r>
          </a:p>
        </p:txBody>
      </p:sp>
      <p:sp>
        <p:nvSpPr>
          <p:cNvPr id="6" name="CuadroTexto 5">
            <a:extLst>
              <a:ext uri="{FF2B5EF4-FFF2-40B4-BE49-F238E27FC236}">
                <a16:creationId xmlns:a16="http://schemas.microsoft.com/office/drawing/2014/main" id="{355D8EA1-CE67-221B-70EA-1F006419AA10}"/>
              </a:ext>
            </a:extLst>
          </p:cNvPr>
          <p:cNvSpPr txBox="1"/>
          <p:nvPr/>
        </p:nvSpPr>
        <p:spPr>
          <a:xfrm>
            <a:off x="6372762" y="980121"/>
            <a:ext cx="1922482" cy="369332"/>
          </a:xfrm>
          <a:prstGeom prst="rect">
            <a:avLst/>
          </a:prstGeom>
          <a:noFill/>
          <a:effectLst/>
        </p:spPr>
        <p:txBody>
          <a:bodyPr wrap="square" rtlCol="0">
            <a:spAutoFit/>
          </a:bodyPr>
          <a:lstStyle/>
          <a:p>
            <a:r>
              <a:rPr lang="es-ES" sz="1800" b="1" dirty="0">
                <a:latin typeface="PP Neue Montreal" pitchFamily="2" charset="77"/>
                <a:ea typeface="PP Neue Montreal" pitchFamily="2" charset="77"/>
              </a:rPr>
              <a:t>les conviene?</a:t>
            </a:r>
          </a:p>
        </p:txBody>
      </p:sp>
      <p:sp>
        <p:nvSpPr>
          <p:cNvPr id="14" name="CuadroTexto 13">
            <a:extLst>
              <a:ext uri="{FF2B5EF4-FFF2-40B4-BE49-F238E27FC236}">
                <a16:creationId xmlns:a16="http://schemas.microsoft.com/office/drawing/2014/main" id="{405B4FA9-A73E-F2F7-B66B-7CE89A47804A}"/>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51" name="CuadroTexto 50">
            <a:extLst>
              <a:ext uri="{FF2B5EF4-FFF2-40B4-BE49-F238E27FC236}">
                <a16:creationId xmlns:a16="http://schemas.microsoft.com/office/drawing/2014/main" id="{94B32098-8B75-CB20-7017-9DCBE15842FE}"/>
              </a:ext>
            </a:extLst>
          </p:cNvPr>
          <p:cNvSpPr txBox="1"/>
          <p:nvPr/>
        </p:nvSpPr>
        <p:spPr>
          <a:xfrm>
            <a:off x="210019" y="4495617"/>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ME CUESTA?</a:t>
            </a:r>
          </a:p>
        </p:txBody>
      </p:sp>
      <p:pic>
        <p:nvPicPr>
          <p:cNvPr id="52" name="Imagen 51">
            <a:extLst>
              <a:ext uri="{FF2B5EF4-FFF2-40B4-BE49-F238E27FC236}">
                <a16:creationId xmlns:a16="http://schemas.microsoft.com/office/drawing/2014/main" id="{FA5656FC-2544-951C-D0B3-D87F48B94E69}"/>
              </a:ext>
            </a:extLst>
          </p:cNvPr>
          <p:cNvPicPr>
            <a:picLocks noChangeAspect="1"/>
          </p:cNvPicPr>
          <p:nvPr/>
        </p:nvPicPr>
        <p:blipFill>
          <a:blip r:embed="rId3"/>
          <a:srcRect/>
          <a:stretch/>
        </p:blipFill>
        <p:spPr>
          <a:xfrm>
            <a:off x="305731" y="4003742"/>
            <a:ext cx="352154" cy="279294"/>
          </a:xfrm>
          <a:prstGeom prst="rect">
            <a:avLst/>
          </a:prstGeom>
        </p:spPr>
      </p:pic>
      <p:sp>
        <p:nvSpPr>
          <p:cNvPr id="53" name="CuadroTexto 52">
            <a:extLst>
              <a:ext uri="{FF2B5EF4-FFF2-40B4-BE49-F238E27FC236}">
                <a16:creationId xmlns:a16="http://schemas.microsoft.com/office/drawing/2014/main" id="{7EAE4A1D-E398-9711-3FC7-E33D28402E5B}"/>
              </a:ext>
            </a:extLst>
          </p:cNvPr>
          <p:cNvSpPr txBox="1"/>
          <p:nvPr/>
        </p:nvSpPr>
        <p:spPr>
          <a:xfrm>
            <a:off x="210019" y="4265373"/>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¿CUÁNTO</a:t>
            </a:r>
          </a:p>
        </p:txBody>
      </p:sp>
      <p:grpSp>
        <p:nvGrpSpPr>
          <p:cNvPr id="87" name="Grupo 86">
            <a:extLst>
              <a:ext uri="{FF2B5EF4-FFF2-40B4-BE49-F238E27FC236}">
                <a16:creationId xmlns:a16="http://schemas.microsoft.com/office/drawing/2014/main" id="{119EB40A-5C2F-4FC2-8013-E2C333C8E5D9}"/>
              </a:ext>
            </a:extLst>
          </p:cNvPr>
          <p:cNvGrpSpPr/>
          <p:nvPr/>
        </p:nvGrpSpPr>
        <p:grpSpPr>
          <a:xfrm>
            <a:off x="2693168" y="2018181"/>
            <a:ext cx="3580310" cy="727046"/>
            <a:chOff x="2681594" y="2018837"/>
            <a:chExt cx="3580310" cy="727046"/>
          </a:xfrm>
        </p:grpSpPr>
        <p:sp>
          <p:nvSpPr>
            <p:cNvPr id="84" name="Rectángulo redondeado 83">
              <a:extLst>
                <a:ext uri="{FF2B5EF4-FFF2-40B4-BE49-F238E27FC236}">
                  <a16:creationId xmlns:a16="http://schemas.microsoft.com/office/drawing/2014/main" id="{80FACA9C-F102-6CE4-2C98-D20EA89B1B39}"/>
                </a:ext>
              </a:extLst>
            </p:cNvPr>
            <p:cNvSpPr/>
            <p:nvPr/>
          </p:nvSpPr>
          <p:spPr>
            <a:xfrm>
              <a:off x="2693168" y="2018837"/>
              <a:ext cx="3568736" cy="727046"/>
            </a:xfrm>
            <a:prstGeom prst="roundRect">
              <a:avLst>
                <a:gd name="adj" fmla="val 9915"/>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6" name="Rectángulo redondeado 85">
              <a:extLst>
                <a:ext uri="{FF2B5EF4-FFF2-40B4-BE49-F238E27FC236}">
                  <a16:creationId xmlns:a16="http://schemas.microsoft.com/office/drawing/2014/main" id="{5017A8EA-A807-9317-84D0-812DD5E54D44}"/>
                </a:ext>
              </a:extLst>
            </p:cNvPr>
            <p:cNvSpPr/>
            <p:nvPr/>
          </p:nvSpPr>
          <p:spPr>
            <a:xfrm>
              <a:off x="2681594" y="2018837"/>
              <a:ext cx="3568736" cy="727046"/>
            </a:xfrm>
            <a:prstGeom prst="roundRect">
              <a:avLst>
                <a:gd name="adj" fmla="val 6460"/>
              </a:avLst>
            </a:prstGeom>
            <a:solidFill>
              <a:schemeClr val="bg1"/>
            </a:solidFill>
            <a:ln w="19050">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94" name="Rectángulo redondeado 93">
            <a:extLst>
              <a:ext uri="{FF2B5EF4-FFF2-40B4-BE49-F238E27FC236}">
                <a16:creationId xmlns:a16="http://schemas.microsoft.com/office/drawing/2014/main" id="{4B2A76F6-6EFD-A36B-527D-BDA0E3DD17F6}"/>
              </a:ext>
            </a:extLst>
          </p:cNvPr>
          <p:cNvSpPr/>
          <p:nvPr/>
        </p:nvSpPr>
        <p:spPr>
          <a:xfrm>
            <a:off x="2430685" y="1490118"/>
            <a:ext cx="6204030" cy="337850"/>
          </a:xfrm>
          <a:prstGeom prst="roundRect">
            <a:avLst>
              <a:gd name="adj" fmla="val 9429"/>
            </a:avLst>
          </a:prstGeom>
          <a:gradFill flip="none" rotWithShape="1">
            <a:gsLst>
              <a:gs pos="100000">
                <a:srgbClr val="82DC77"/>
              </a:gs>
              <a:gs pos="17000">
                <a:srgbClr val="42BB6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5" name="CuadroTexto 94">
            <a:extLst>
              <a:ext uri="{FF2B5EF4-FFF2-40B4-BE49-F238E27FC236}">
                <a16:creationId xmlns:a16="http://schemas.microsoft.com/office/drawing/2014/main" id="{806E40D8-F458-935F-466D-29BD3909551C}"/>
              </a:ext>
            </a:extLst>
          </p:cNvPr>
          <p:cNvSpPr txBox="1"/>
          <p:nvPr/>
        </p:nvSpPr>
        <p:spPr>
          <a:xfrm>
            <a:off x="2430685" y="1513137"/>
            <a:ext cx="6204030" cy="276999"/>
          </a:xfrm>
          <a:prstGeom prst="rect">
            <a:avLst/>
          </a:prstGeom>
          <a:noFill/>
          <a:effectLst/>
        </p:spPr>
        <p:txBody>
          <a:bodyPr wrap="square" rtlCol="0">
            <a:spAutoFit/>
          </a:bodyPr>
          <a:lstStyle/>
          <a:p>
            <a:pPr algn="ctr"/>
            <a:r>
              <a:rPr lang="es-ES" sz="1200" b="1" dirty="0">
                <a:solidFill>
                  <a:schemeClr val="bg1"/>
                </a:solidFill>
                <a:latin typeface="PP Neue Montreal" pitchFamily="2" charset="77"/>
                <a:ea typeface="PP Neue Montreal" pitchFamily="2" charset="77"/>
              </a:rPr>
              <a:t>¿Qué financiación les conviene?</a:t>
            </a:r>
          </a:p>
        </p:txBody>
      </p:sp>
      <p:sp>
        <p:nvSpPr>
          <p:cNvPr id="96" name="CuadroTexto 95">
            <a:extLst>
              <a:ext uri="{FF2B5EF4-FFF2-40B4-BE49-F238E27FC236}">
                <a16:creationId xmlns:a16="http://schemas.microsoft.com/office/drawing/2014/main" id="{80752297-1502-7514-7FA3-F82C2723045D}"/>
              </a:ext>
            </a:extLst>
          </p:cNvPr>
          <p:cNvSpPr txBox="1"/>
          <p:nvPr/>
        </p:nvSpPr>
        <p:spPr>
          <a:xfrm>
            <a:off x="3107802" y="2116101"/>
            <a:ext cx="3009418" cy="553998"/>
          </a:xfrm>
          <a:prstGeom prst="rect">
            <a:avLst/>
          </a:prstGeom>
          <a:noFill/>
          <a:effectLst/>
        </p:spPr>
        <p:txBody>
          <a:bodyPr wrap="square" rtlCol="0">
            <a:spAutoFit/>
          </a:bodyPr>
          <a:lstStyle/>
          <a:p>
            <a:r>
              <a:rPr lang="es-ES" sz="1000" dirty="0">
                <a:latin typeface="PP Neue Montreal Book" pitchFamily="2" charset="77"/>
                <a:ea typeface="PP Neue Montreal Book" pitchFamily="2" charset="77"/>
              </a:rPr>
              <a:t>Préstamo de 5.000 € a un año con un </a:t>
            </a:r>
            <a:r>
              <a:rPr lang="es-ES" sz="1000" b="1" dirty="0">
                <a:latin typeface="PP Neue Montreal" pitchFamily="2" charset="77"/>
                <a:ea typeface="PP Neue Montreal" pitchFamily="2" charset="77"/>
              </a:rPr>
              <a:t>tipo </a:t>
            </a:r>
            <a:br>
              <a:rPr lang="es-ES" sz="1000" b="1" dirty="0">
                <a:latin typeface="PP Neue Montreal" pitchFamily="2" charset="77"/>
                <a:ea typeface="PP Neue Montreal" pitchFamily="2" charset="77"/>
              </a:rPr>
            </a:br>
            <a:r>
              <a:rPr lang="es-ES" sz="1000" b="1" dirty="0">
                <a:latin typeface="PP Neue Montreal" pitchFamily="2" charset="77"/>
                <a:ea typeface="PP Neue Montreal" pitchFamily="2" charset="77"/>
              </a:rPr>
              <a:t>de interés nominal (TIN) del 8 %, sin </a:t>
            </a:r>
            <a:br>
              <a:rPr lang="es-ES" sz="1000" b="1" dirty="0">
                <a:latin typeface="PP Neue Montreal" pitchFamily="2" charset="77"/>
                <a:ea typeface="PP Neue Montreal" pitchFamily="2" charset="77"/>
              </a:rPr>
            </a:br>
            <a:r>
              <a:rPr lang="es-ES" sz="1000" b="1" dirty="0">
                <a:latin typeface="PP Neue Montreal" pitchFamily="2" charset="77"/>
                <a:ea typeface="PP Neue Montreal" pitchFamily="2" charset="77"/>
              </a:rPr>
              <a:t>comisiones de apertura.</a:t>
            </a:r>
          </a:p>
        </p:txBody>
      </p:sp>
      <p:grpSp>
        <p:nvGrpSpPr>
          <p:cNvPr id="101" name="Grupo 100">
            <a:extLst>
              <a:ext uri="{FF2B5EF4-FFF2-40B4-BE49-F238E27FC236}">
                <a16:creationId xmlns:a16="http://schemas.microsoft.com/office/drawing/2014/main" id="{860A0586-5E10-FAF0-425C-3841377CB47E}"/>
              </a:ext>
            </a:extLst>
          </p:cNvPr>
          <p:cNvGrpSpPr/>
          <p:nvPr/>
        </p:nvGrpSpPr>
        <p:grpSpPr>
          <a:xfrm>
            <a:off x="6423948" y="2018181"/>
            <a:ext cx="2222339" cy="727046"/>
            <a:chOff x="2681594" y="2018837"/>
            <a:chExt cx="3580310" cy="727046"/>
          </a:xfrm>
        </p:grpSpPr>
        <p:sp>
          <p:nvSpPr>
            <p:cNvPr id="102" name="Rectángulo redondeado 101">
              <a:extLst>
                <a:ext uri="{FF2B5EF4-FFF2-40B4-BE49-F238E27FC236}">
                  <a16:creationId xmlns:a16="http://schemas.microsoft.com/office/drawing/2014/main" id="{62933C82-A5B6-750A-341D-BAC9FCE244A4}"/>
                </a:ext>
              </a:extLst>
            </p:cNvPr>
            <p:cNvSpPr/>
            <p:nvPr/>
          </p:nvSpPr>
          <p:spPr>
            <a:xfrm>
              <a:off x="2693168" y="2018837"/>
              <a:ext cx="3568736" cy="727046"/>
            </a:xfrm>
            <a:prstGeom prst="roundRect">
              <a:avLst>
                <a:gd name="adj" fmla="val 9915"/>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3" name="Rectángulo redondeado 102">
              <a:extLst>
                <a:ext uri="{FF2B5EF4-FFF2-40B4-BE49-F238E27FC236}">
                  <a16:creationId xmlns:a16="http://schemas.microsoft.com/office/drawing/2014/main" id="{D1EDDA22-2EAA-13D0-751D-070F0D3959B5}"/>
                </a:ext>
              </a:extLst>
            </p:cNvPr>
            <p:cNvSpPr/>
            <p:nvPr/>
          </p:nvSpPr>
          <p:spPr>
            <a:xfrm>
              <a:off x="2681594" y="2018837"/>
              <a:ext cx="3568736" cy="727046"/>
            </a:xfrm>
            <a:prstGeom prst="roundRect">
              <a:avLst>
                <a:gd name="adj" fmla="val 4387"/>
              </a:avLst>
            </a:prstGeom>
            <a:solidFill>
              <a:schemeClr val="bg1"/>
            </a:solidFill>
            <a:ln w="19050">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104" name="CuadroTexto 103">
            <a:extLst>
              <a:ext uri="{FF2B5EF4-FFF2-40B4-BE49-F238E27FC236}">
                <a16:creationId xmlns:a16="http://schemas.microsoft.com/office/drawing/2014/main" id="{45578B8C-66F2-8333-FA48-6ADCE5DD1EEC}"/>
              </a:ext>
            </a:extLst>
          </p:cNvPr>
          <p:cNvSpPr txBox="1"/>
          <p:nvPr/>
        </p:nvSpPr>
        <p:spPr>
          <a:xfrm>
            <a:off x="6676538" y="2248571"/>
            <a:ext cx="1253255" cy="276999"/>
          </a:xfrm>
          <a:prstGeom prst="rect">
            <a:avLst/>
          </a:prstGeom>
          <a:noFill/>
          <a:effectLst/>
        </p:spPr>
        <p:txBody>
          <a:bodyPr wrap="square" rtlCol="0">
            <a:spAutoFit/>
          </a:bodyPr>
          <a:lstStyle/>
          <a:p>
            <a:r>
              <a:rPr lang="es-ES" sz="1200" b="1" dirty="0">
                <a:latin typeface="PP Neue Montreal" pitchFamily="2" charset="77"/>
                <a:ea typeface="PP Neue Montreal" pitchFamily="2" charset="77"/>
              </a:rPr>
              <a:t>TAE= 8,00 %</a:t>
            </a:r>
          </a:p>
        </p:txBody>
      </p:sp>
      <p:grpSp>
        <p:nvGrpSpPr>
          <p:cNvPr id="105" name="Grupo 104">
            <a:extLst>
              <a:ext uri="{FF2B5EF4-FFF2-40B4-BE49-F238E27FC236}">
                <a16:creationId xmlns:a16="http://schemas.microsoft.com/office/drawing/2014/main" id="{FACE42AF-BC6C-756E-BE77-66EEDA3CDAB2}"/>
              </a:ext>
            </a:extLst>
          </p:cNvPr>
          <p:cNvGrpSpPr/>
          <p:nvPr/>
        </p:nvGrpSpPr>
        <p:grpSpPr>
          <a:xfrm>
            <a:off x="2430685" y="2117051"/>
            <a:ext cx="528896" cy="528896"/>
            <a:chOff x="2653979" y="1206515"/>
            <a:chExt cx="528896" cy="528896"/>
          </a:xfrm>
        </p:grpSpPr>
        <p:sp>
          <p:nvSpPr>
            <p:cNvPr id="106" name="Elipse 105">
              <a:extLst>
                <a:ext uri="{FF2B5EF4-FFF2-40B4-BE49-F238E27FC236}">
                  <a16:creationId xmlns:a16="http://schemas.microsoft.com/office/drawing/2014/main" id="{B599A281-8C2A-1198-69C7-11558CD5F0C0}"/>
                </a:ext>
              </a:extLst>
            </p:cNvPr>
            <p:cNvSpPr/>
            <p:nvPr/>
          </p:nvSpPr>
          <p:spPr>
            <a:xfrm>
              <a:off x="2653979" y="1206515"/>
              <a:ext cx="528896" cy="528896"/>
            </a:xfrm>
            <a:prstGeom prst="ellipse">
              <a:avLst/>
            </a:prstGeom>
            <a:gradFill flip="none" rotWithShape="1">
              <a:gsLst>
                <a:gs pos="0">
                  <a:srgbClr val="42BB60"/>
                </a:gs>
                <a:gs pos="100000">
                  <a:srgbClr val="82DC77"/>
                </a:gs>
              </a:gsLst>
              <a:lin ang="2700000" scaled="1"/>
              <a:tileRect/>
            </a:gra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7" name="CuadroTexto 106">
              <a:extLst>
                <a:ext uri="{FF2B5EF4-FFF2-40B4-BE49-F238E27FC236}">
                  <a16:creationId xmlns:a16="http://schemas.microsoft.com/office/drawing/2014/main" id="{3E60BA90-F4BD-304C-BE87-F94E702DBC42}"/>
                </a:ext>
              </a:extLst>
            </p:cNvPr>
            <p:cNvSpPr txBox="1"/>
            <p:nvPr/>
          </p:nvSpPr>
          <p:spPr>
            <a:xfrm>
              <a:off x="2653979" y="1352501"/>
              <a:ext cx="528896" cy="353815"/>
            </a:xfrm>
            <a:prstGeom prst="rect">
              <a:avLst/>
            </a:prstGeom>
            <a:noFill/>
            <a:effectLst/>
          </p:spPr>
          <p:txBody>
            <a:bodyPr wrap="square" rtlCol="0">
              <a:spAutoFit/>
            </a:bodyPr>
            <a:lstStyle/>
            <a:p>
              <a:pPr algn="ctr">
                <a:lnSpc>
                  <a:spcPts val="1900"/>
                </a:lnSpc>
              </a:pPr>
              <a:r>
                <a:rPr lang="es-ES" sz="2400" b="1" dirty="0">
                  <a:solidFill>
                    <a:schemeClr val="bg1"/>
                  </a:solidFill>
                  <a:latin typeface="PP Neue Montreal" pitchFamily="2" charset="77"/>
                  <a:ea typeface="PP Neue Montreal" pitchFamily="2" charset="77"/>
                </a:rPr>
                <a:t>A</a:t>
              </a:r>
              <a:endParaRPr lang="es-ES" sz="2400" dirty="0">
                <a:solidFill>
                  <a:schemeClr val="bg1"/>
                </a:solidFill>
                <a:latin typeface="PP Neue Montreal Book" pitchFamily="2" charset="77"/>
                <a:ea typeface="PP Neue Montreal Book" pitchFamily="2" charset="77"/>
              </a:endParaRPr>
            </a:p>
          </p:txBody>
        </p:sp>
      </p:grpSp>
      <p:sp>
        <p:nvSpPr>
          <p:cNvPr id="112" name="Elipse 111">
            <a:extLst>
              <a:ext uri="{FF2B5EF4-FFF2-40B4-BE49-F238E27FC236}">
                <a16:creationId xmlns:a16="http://schemas.microsoft.com/office/drawing/2014/main" id="{5D0FFC52-F0E4-A0D0-A47C-9F1F3D9BE451}"/>
              </a:ext>
            </a:extLst>
          </p:cNvPr>
          <p:cNvSpPr/>
          <p:nvPr/>
        </p:nvSpPr>
        <p:spPr>
          <a:xfrm>
            <a:off x="7936977" y="2177173"/>
            <a:ext cx="408652" cy="408652"/>
          </a:xfrm>
          <a:prstGeom prst="ellipse">
            <a:avLst/>
          </a:prstGeom>
          <a:gradFill flip="none" rotWithShape="1">
            <a:gsLst>
              <a:gs pos="0">
                <a:srgbClr val="92D050"/>
              </a:gs>
              <a:gs pos="100000">
                <a:srgbClr val="3AB54A"/>
              </a:gs>
            </a:gsLst>
            <a:lin ang="2700000" scaled="1"/>
            <a:tileRect/>
          </a:gra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14" name="Grupo 113">
            <a:extLst>
              <a:ext uri="{FF2B5EF4-FFF2-40B4-BE49-F238E27FC236}">
                <a16:creationId xmlns:a16="http://schemas.microsoft.com/office/drawing/2014/main" id="{D3C25E08-4AEA-015A-4321-11D97CA80E5E}"/>
              </a:ext>
            </a:extLst>
          </p:cNvPr>
          <p:cNvGrpSpPr/>
          <p:nvPr/>
        </p:nvGrpSpPr>
        <p:grpSpPr>
          <a:xfrm>
            <a:off x="2693168" y="2834196"/>
            <a:ext cx="3580310" cy="727046"/>
            <a:chOff x="2681594" y="2018837"/>
            <a:chExt cx="3580310" cy="727046"/>
          </a:xfrm>
        </p:grpSpPr>
        <p:sp>
          <p:nvSpPr>
            <p:cNvPr id="115" name="Rectángulo redondeado 114">
              <a:extLst>
                <a:ext uri="{FF2B5EF4-FFF2-40B4-BE49-F238E27FC236}">
                  <a16:creationId xmlns:a16="http://schemas.microsoft.com/office/drawing/2014/main" id="{BC9AFC70-5A4F-D40B-9D2F-1AB0BB707043}"/>
                </a:ext>
              </a:extLst>
            </p:cNvPr>
            <p:cNvSpPr/>
            <p:nvPr/>
          </p:nvSpPr>
          <p:spPr>
            <a:xfrm>
              <a:off x="2693168" y="2018837"/>
              <a:ext cx="3568736" cy="727046"/>
            </a:xfrm>
            <a:prstGeom prst="roundRect">
              <a:avLst>
                <a:gd name="adj" fmla="val 9915"/>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6" name="Rectángulo redondeado 115">
              <a:extLst>
                <a:ext uri="{FF2B5EF4-FFF2-40B4-BE49-F238E27FC236}">
                  <a16:creationId xmlns:a16="http://schemas.microsoft.com/office/drawing/2014/main" id="{26B12BA4-7DDE-41E9-92F4-A730DB54B69C}"/>
                </a:ext>
              </a:extLst>
            </p:cNvPr>
            <p:cNvSpPr/>
            <p:nvPr/>
          </p:nvSpPr>
          <p:spPr>
            <a:xfrm>
              <a:off x="2681594" y="2018837"/>
              <a:ext cx="3568736" cy="727046"/>
            </a:xfrm>
            <a:prstGeom prst="roundRect">
              <a:avLst>
                <a:gd name="adj" fmla="val 6460"/>
              </a:avLst>
            </a:prstGeom>
            <a:solidFill>
              <a:schemeClr val="bg1"/>
            </a:solidFill>
            <a:ln w="19050">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117" name="CuadroTexto 116">
            <a:extLst>
              <a:ext uri="{FF2B5EF4-FFF2-40B4-BE49-F238E27FC236}">
                <a16:creationId xmlns:a16="http://schemas.microsoft.com/office/drawing/2014/main" id="{6F7908E0-FF8B-FA4E-43AE-A756F1DD0CA7}"/>
              </a:ext>
            </a:extLst>
          </p:cNvPr>
          <p:cNvSpPr txBox="1"/>
          <p:nvPr/>
        </p:nvSpPr>
        <p:spPr>
          <a:xfrm>
            <a:off x="3107802" y="2926329"/>
            <a:ext cx="3009418" cy="553998"/>
          </a:xfrm>
          <a:prstGeom prst="rect">
            <a:avLst/>
          </a:prstGeom>
          <a:noFill/>
          <a:effectLst/>
        </p:spPr>
        <p:txBody>
          <a:bodyPr wrap="square" rtlCol="0">
            <a:spAutoFit/>
          </a:bodyPr>
          <a:lstStyle/>
          <a:p>
            <a:r>
              <a:rPr lang="es-ES" sz="1000" b="1" dirty="0">
                <a:latin typeface="PP Neue Montreal" pitchFamily="2" charset="77"/>
                <a:ea typeface="PP Neue Montreal" pitchFamily="2" charset="77"/>
              </a:rPr>
              <a:t>Préstamo de 5.000 € a un año con un tipo de interés nominal (TIN) del 7 % </a:t>
            </a:r>
            <a:r>
              <a:rPr lang="es-ES" sz="1000" dirty="0">
                <a:latin typeface="PP Neue Montreal Book" pitchFamily="2" charset="77"/>
                <a:ea typeface="PP Neue Montreal Book" pitchFamily="2" charset="77"/>
              </a:rPr>
              <a:t>y unas </a:t>
            </a:r>
            <a:r>
              <a:rPr lang="es-ES" sz="1000" b="1" dirty="0">
                <a:latin typeface="PP Neue Montreal" pitchFamily="2" charset="77"/>
                <a:ea typeface="PP Neue Montreal" pitchFamily="2" charset="77"/>
              </a:rPr>
              <a:t>comisiones de apertura de 50 €.</a:t>
            </a:r>
          </a:p>
        </p:txBody>
      </p:sp>
      <p:grpSp>
        <p:nvGrpSpPr>
          <p:cNvPr id="118" name="Grupo 117">
            <a:extLst>
              <a:ext uri="{FF2B5EF4-FFF2-40B4-BE49-F238E27FC236}">
                <a16:creationId xmlns:a16="http://schemas.microsoft.com/office/drawing/2014/main" id="{2A24F2B5-320D-9E65-1BC2-080126EA5AC6}"/>
              </a:ext>
            </a:extLst>
          </p:cNvPr>
          <p:cNvGrpSpPr/>
          <p:nvPr/>
        </p:nvGrpSpPr>
        <p:grpSpPr>
          <a:xfrm>
            <a:off x="6423948" y="2834196"/>
            <a:ext cx="2222339" cy="727046"/>
            <a:chOff x="2681594" y="2018837"/>
            <a:chExt cx="3580310" cy="727046"/>
          </a:xfrm>
        </p:grpSpPr>
        <p:sp>
          <p:nvSpPr>
            <p:cNvPr id="119" name="Rectángulo redondeado 118">
              <a:extLst>
                <a:ext uri="{FF2B5EF4-FFF2-40B4-BE49-F238E27FC236}">
                  <a16:creationId xmlns:a16="http://schemas.microsoft.com/office/drawing/2014/main" id="{714C602A-0239-0F63-AF34-E2C9C9AA8D38}"/>
                </a:ext>
              </a:extLst>
            </p:cNvPr>
            <p:cNvSpPr/>
            <p:nvPr/>
          </p:nvSpPr>
          <p:spPr>
            <a:xfrm>
              <a:off x="2693168" y="2018837"/>
              <a:ext cx="3568736" cy="727046"/>
            </a:xfrm>
            <a:prstGeom prst="roundRect">
              <a:avLst>
                <a:gd name="adj" fmla="val 9915"/>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0" name="Rectángulo redondeado 119">
              <a:extLst>
                <a:ext uri="{FF2B5EF4-FFF2-40B4-BE49-F238E27FC236}">
                  <a16:creationId xmlns:a16="http://schemas.microsoft.com/office/drawing/2014/main" id="{14292C65-610B-8BE1-F850-298AFB386F10}"/>
                </a:ext>
              </a:extLst>
            </p:cNvPr>
            <p:cNvSpPr/>
            <p:nvPr/>
          </p:nvSpPr>
          <p:spPr>
            <a:xfrm>
              <a:off x="2681594" y="2018837"/>
              <a:ext cx="3568736" cy="727046"/>
            </a:xfrm>
            <a:prstGeom prst="roundRect">
              <a:avLst>
                <a:gd name="adj" fmla="val 3696"/>
              </a:avLst>
            </a:prstGeom>
            <a:solidFill>
              <a:schemeClr val="bg1"/>
            </a:solidFill>
            <a:ln w="19050">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121" name="CuadroTexto 120">
            <a:extLst>
              <a:ext uri="{FF2B5EF4-FFF2-40B4-BE49-F238E27FC236}">
                <a16:creationId xmlns:a16="http://schemas.microsoft.com/office/drawing/2014/main" id="{C9CD044A-0A2E-B2F6-931B-44C71E7F6401}"/>
              </a:ext>
            </a:extLst>
          </p:cNvPr>
          <p:cNvSpPr txBox="1"/>
          <p:nvPr/>
        </p:nvSpPr>
        <p:spPr>
          <a:xfrm>
            <a:off x="6676538" y="3064586"/>
            <a:ext cx="1253255" cy="276999"/>
          </a:xfrm>
          <a:prstGeom prst="rect">
            <a:avLst/>
          </a:prstGeom>
          <a:noFill/>
          <a:effectLst/>
        </p:spPr>
        <p:txBody>
          <a:bodyPr wrap="square" rtlCol="0">
            <a:spAutoFit/>
          </a:bodyPr>
          <a:lstStyle/>
          <a:p>
            <a:r>
              <a:rPr lang="es-ES" sz="1200" b="1" dirty="0">
                <a:latin typeface="PP Neue Montreal" pitchFamily="2" charset="77"/>
                <a:ea typeface="PP Neue Montreal" pitchFamily="2" charset="77"/>
              </a:rPr>
              <a:t>TAE= 8,08 %</a:t>
            </a:r>
          </a:p>
        </p:txBody>
      </p:sp>
      <p:grpSp>
        <p:nvGrpSpPr>
          <p:cNvPr id="122" name="Grupo 121">
            <a:extLst>
              <a:ext uri="{FF2B5EF4-FFF2-40B4-BE49-F238E27FC236}">
                <a16:creationId xmlns:a16="http://schemas.microsoft.com/office/drawing/2014/main" id="{A082B7A5-CE70-0AE4-4734-7C12BEA7312C}"/>
              </a:ext>
            </a:extLst>
          </p:cNvPr>
          <p:cNvGrpSpPr/>
          <p:nvPr/>
        </p:nvGrpSpPr>
        <p:grpSpPr>
          <a:xfrm>
            <a:off x="2430685" y="2933066"/>
            <a:ext cx="528896" cy="528896"/>
            <a:chOff x="2653979" y="1206515"/>
            <a:chExt cx="528896" cy="528896"/>
          </a:xfrm>
        </p:grpSpPr>
        <p:sp>
          <p:nvSpPr>
            <p:cNvPr id="123" name="Elipse 122">
              <a:extLst>
                <a:ext uri="{FF2B5EF4-FFF2-40B4-BE49-F238E27FC236}">
                  <a16:creationId xmlns:a16="http://schemas.microsoft.com/office/drawing/2014/main" id="{50B1B491-0E1B-E5C4-B3FA-DE60980407AD}"/>
                </a:ext>
              </a:extLst>
            </p:cNvPr>
            <p:cNvSpPr/>
            <p:nvPr/>
          </p:nvSpPr>
          <p:spPr>
            <a:xfrm>
              <a:off x="2653979" y="1206515"/>
              <a:ext cx="528896" cy="528896"/>
            </a:xfrm>
            <a:prstGeom prst="ellipse">
              <a:avLst/>
            </a:prstGeom>
            <a:gradFill flip="none" rotWithShape="1">
              <a:gsLst>
                <a:gs pos="0">
                  <a:srgbClr val="42BB60"/>
                </a:gs>
                <a:gs pos="100000">
                  <a:srgbClr val="82DC77"/>
                </a:gs>
              </a:gsLst>
              <a:lin ang="2700000" scaled="1"/>
              <a:tileRect/>
            </a:gra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4" name="CuadroTexto 123">
              <a:extLst>
                <a:ext uri="{FF2B5EF4-FFF2-40B4-BE49-F238E27FC236}">
                  <a16:creationId xmlns:a16="http://schemas.microsoft.com/office/drawing/2014/main" id="{B2D00B7B-61AC-F312-0689-09DD1717CDC5}"/>
                </a:ext>
              </a:extLst>
            </p:cNvPr>
            <p:cNvSpPr txBox="1"/>
            <p:nvPr/>
          </p:nvSpPr>
          <p:spPr>
            <a:xfrm>
              <a:off x="2653979" y="1352501"/>
              <a:ext cx="528896" cy="353815"/>
            </a:xfrm>
            <a:prstGeom prst="rect">
              <a:avLst/>
            </a:prstGeom>
            <a:noFill/>
            <a:effectLst/>
          </p:spPr>
          <p:txBody>
            <a:bodyPr wrap="square" rtlCol="0">
              <a:spAutoFit/>
            </a:bodyPr>
            <a:lstStyle/>
            <a:p>
              <a:pPr algn="ctr">
                <a:lnSpc>
                  <a:spcPts val="1900"/>
                </a:lnSpc>
              </a:pPr>
              <a:r>
                <a:rPr lang="es-ES" sz="2400" b="1" dirty="0">
                  <a:solidFill>
                    <a:schemeClr val="bg1"/>
                  </a:solidFill>
                  <a:latin typeface="PP Neue Montreal" pitchFamily="2" charset="77"/>
                  <a:ea typeface="PP Neue Montreal" pitchFamily="2" charset="77"/>
                </a:rPr>
                <a:t>B</a:t>
              </a:r>
              <a:endParaRPr lang="es-ES" sz="2400" dirty="0">
                <a:solidFill>
                  <a:schemeClr val="bg1"/>
                </a:solidFill>
                <a:latin typeface="PP Neue Montreal Book" pitchFamily="2" charset="77"/>
                <a:ea typeface="PP Neue Montreal Book" pitchFamily="2" charset="77"/>
              </a:endParaRPr>
            </a:p>
          </p:txBody>
        </p:sp>
      </p:grpSp>
      <p:sp>
        <p:nvSpPr>
          <p:cNvPr id="125" name="Elipse 124">
            <a:extLst>
              <a:ext uri="{FF2B5EF4-FFF2-40B4-BE49-F238E27FC236}">
                <a16:creationId xmlns:a16="http://schemas.microsoft.com/office/drawing/2014/main" id="{665D053D-B24F-78F7-3BC7-951F0D17C461}"/>
              </a:ext>
            </a:extLst>
          </p:cNvPr>
          <p:cNvSpPr/>
          <p:nvPr/>
        </p:nvSpPr>
        <p:spPr>
          <a:xfrm>
            <a:off x="7936977" y="2993188"/>
            <a:ext cx="408652" cy="408652"/>
          </a:xfrm>
          <a:prstGeom prst="ellipse">
            <a:avLst/>
          </a:prstGeom>
          <a:gradFill flip="none" rotWithShape="1">
            <a:gsLst>
              <a:gs pos="0">
                <a:srgbClr val="FFFF00"/>
              </a:gs>
              <a:gs pos="100000">
                <a:schemeClr val="accent4"/>
              </a:gs>
            </a:gsLst>
            <a:lin ang="2700000" scaled="1"/>
            <a:tileRect/>
          </a:gra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26" name="Grupo 125">
            <a:extLst>
              <a:ext uri="{FF2B5EF4-FFF2-40B4-BE49-F238E27FC236}">
                <a16:creationId xmlns:a16="http://schemas.microsoft.com/office/drawing/2014/main" id="{5261C867-AA9A-6C74-7520-1CB83020E0EF}"/>
              </a:ext>
            </a:extLst>
          </p:cNvPr>
          <p:cNvGrpSpPr/>
          <p:nvPr/>
        </p:nvGrpSpPr>
        <p:grpSpPr>
          <a:xfrm>
            <a:off x="2693168" y="3621274"/>
            <a:ext cx="3580310" cy="727046"/>
            <a:chOff x="2681594" y="2018837"/>
            <a:chExt cx="3580310" cy="727046"/>
          </a:xfrm>
        </p:grpSpPr>
        <p:sp>
          <p:nvSpPr>
            <p:cNvPr id="127" name="Rectángulo redondeado 126">
              <a:extLst>
                <a:ext uri="{FF2B5EF4-FFF2-40B4-BE49-F238E27FC236}">
                  <a16:creationId xmlns:a16="http://schemas.microsoft.com/office/drawing/2014/main" id="{7C14F2FB-B754-0EE8-0CAC-53762C09D516}"/>
                </a:ext>
              </a:extLst>
            </p:cNvPr>
            <p:cNvSpPr/>
            <p:nvPr/>
          </p:nvSpPr>
          <p:spPr>
            <a:xfrm>
              <a:off x="2693168" y="2018837"/>
              <a:ext cx="3568736" cy="727046"/>
            </a:xfrm>
            <a:prstGeom prst="roundRect">
              <a:avLst>
                <a:gd name="adj" fmla="val 9915"/>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8" name="Rectángulo redondeado 127">
              <a:extLst>
                <a:ext uri="{FF2B5EF4-FFF2-40B4-BE49-F238E27FC236}">
                  <a16:creationId xmlns:a16="http://schemas.microsoft.com/office/drawing/2014/main" id="{FE9C78C1-EB1C-4425-DE15-F6C2C22D3CF5}"/>
                </a:ext>
              </a:extLst>
            </p:cNvPr>
            <p:cNvSpPr/>
            <p:nvPr/>
          </p:nvSpPr>
          <p:spPr>
            <a:xfrm>
              <a:off x="2681594" y="2018837"/>
              <a:ext cx="3568736" cy="727046"/>
            </a:xfrm>
            <a:prstGeom prst="roundRect">
              <a:avLst>
                <a:gd name="adj" fmla="val 3696"/>
              </a:avLst>
            </a:prstGeom>
            <a:solidFill>
              <a:schemeClr val="bg1"/>
            </a:solidFill>
            <a:ln w="19050">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129" name="CuadroTexto 128">
            <a:extLst>
              <a:ext uri="{FF2B5EF4-FFF2-40B4-BE49-F238E27FC236}">
                <a16:creationId xmlns:a16="http://schemas.microsoft.com/office/drawing/2014/main" id="{2D906414-14ED-9557-08D6-8C7D968C178D}"/>
              </a:ext>
            </a:extLst>
          </p:cNvPr>
          <p:cNvSpPr txBox="1"/>
          <p:nvPr/>
        </p:nvSpPr>
        <p:spPr>
          <a:xfrm>
            <a:off x="3107802" y="3713407"/>
            <a:ext cx="3009418" cy="553998"/>
          </a:xfrm>
          <a:prstGeom prst="rect">
            <a:avLst/>
          </a:prstGeom>
          <a:noFill/>
          <a:effectLst/>
        </p:spPr>
        <p:txBody>
          <a:bodyPr wrap="square" rtlCol="0">
            <a:spAutoFit/>
          </a:bodyPr>
          <a:lstStyle/>
          <a:p>
            <a:r>
              <a:rPr lang="es-ES" sz="1000" dirty="0">
                <a:latin typeface="PP Neue Montreal Book" pitchFamily="2" charset="77"/>
                <a:ea typeface="PP Neue Montreal Book" pitchFamily="2" charset="77"/>
              </a:rPr>
              <a:t>Préstamo de 5.000 € a un año con un </a:t>
            </a:r>
          </a:p>
          <a:p>
            <a:r>
              <a:rPr lang="es-ES" sz="1000" b="1" dirty="0">
                <a:latin typeface="PP Neue Montreal" pitchFamily="2" charset="77"/>
                <a:ea typeface="PP Neue Montreal" pitchFamily="2" charset="77"/>
              </a:rPr>
              <a:t>tipo de interés nominal (TIN) del 6 % </a:t>
            </a:r>
          </a:p>
          <a:p>
            <a:r>
              <a:rPr lang="es-ES" sz="1000" dirty="0">
                <a:latin typeface="PP Neue Montreal Book" pitchFamily="2" charset="77"/>
                <a:ea typeface="PP Neue Montreal Book" pitchFamily="2" charset="77"/>
              </a:rPr>
              <a:t>y unas </a:t>
            </a:r>
            <a:r>
              <a:rPr lang="es-ES" sz="1000" b="1" dirty="0">
                <a:latin typeface="PP Neue Montreal" pitchFamily="2" charset="77"/>
                <a:ea typeface="PP Neue Montreal" pitchFamily="2" charset="77"/>
              </a:rPr>
              <a:t>comisiones de apertura de 100 €.</a:t>
            </a:r>
          </a:p>
        </p:txBody>
      </p:sp>
      <p:grpSp>
        <p:nvGrpSpPr>
          <p:cNvPr id="130" name="Grupo 129">
            <a:extLst>
              <a:ext uri="{FF2B5EF4-FFF2-40B4-BE49-F238E27FC236}">
                <a16:creationId xmlns:a16="http://schemas.microsoft.com/office/drawing/2014/main" id="{ACED1543-37FD-0416-CD6D-99B18E307B33}"/>
              </a:ext>
            </a:extLst>
          </p:cNvPr>
          <p:cNvGrpSpPr/>
          <p:nvPr/>
        </p:nvGrpSpPr>
        <p:grpSpPr>
          <a:xfrm>
            <a:off x="6423948" y="3621274"/>
            <a:ext cx="2222339" cy="727046"/>
            <a:chOff x="2681594" y="2018837"/>
            <a:chExt cx="3580310" cy="727046"/>
          </a:xfrm>
        </p:grpSpPr>
        <p:sp>
          <p:nvSpPr>
            <p:cNvPr id="131" name="Rectángulo redondeado 130">
              <a:extLst>
                <a:ext uri="{FF2B5EF4-FFF2-40B4-BE49-F238E27FC236}">
                  <a16:creationId xmlns:a16="http://schemas.microsoft.com/office/drawing/2014/main" id="{CE2DEA82-1B97-F0F2-CEA0-180B166E4F4D}"/>
                </a:ext>
              </a:extLst>
            </p:cNvPr>
            <p:cNvSpPr/>
            <p:nvPr/>
          </p:nvSpPr>
          <p:spPr>
            <a:xfrm>
              <a:off x="2693168" y="2018837"/>
              <a:ext cx="3568736" cy="727046"/>
            </a:xfrm>
            <a:prstGeom prst="roundRect">
              <a:avLst>
                <a:gd name="adj" fmla="val 9915"/>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2" name="Rectángulo redondeado 131">
              <a:extLst>
                <a:ext uri="{FF2B5EF4-FFF2-40B4-BE49-F238E27FC236}">
                  <a16:creationId xmlns:a16="http://schemas.microsoft.com/office/drawing/2014/main" id="{50A17F14-D466-36BA-5647-75D110C541CA}"/>
                </a:ext>
              </a:extLst>
            </p:cNvPr>
            <p:cNvSpPr/>
            <p:nvPr/>
          </p:nvSpPr>
          <p:spPr>
            <a:xfrm>
              <a:off x="2681594" y="2018837"/>
              <a:ext cx="3568736" cy="727046"/>
            </a:xfrm>
            <a:prstGeom prst="roundRect">
              <a:avLst>
                <a:gd name="adj" fmla="val 5078"/>
              </a:avLst>
            </a:prstGeom>
            <a:solidFill>
              <a:schemeClr val="bg1"/>
            </a:solidFill>
            <a:ln w="19050">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133" name="CuadroTexto 132">
            <a:extLst>
              <a:ext uri="{FF2B5EF4-FFF2-40B4-BE49-F238E27FC236}">
                <a16:creationId xmlns:a16="http://schemas.microsoft.com/office/drawing/2014/main" id="{9E6F22FC-8BF5-C4B4-FA0F-5EEB6C4CA076}"/>
              </a:ext>
            </a:extLst>
          </p:cNvPr>
          <p:cNvSpPr txBox="1"/>
          <p:nvPr/>
        </p:nvSpPr>
        <p:spPr>
          <a:xfrm>
            <a:off x="6676538" y="3851664"/>
            <a:ext cx="1253255" cy="276999"/>
          </a:xfrm>
          <a:prstGeom prst="rect">
            <a:avLst/>
          </a:prstGeom>
          <a:noFill/>
          <a:effectLst/>
        </p:spPr>
        <p:txBody>
          <a:bodyPr wrap="square" rtlCol="0">
            <a:spAutoFit/>
          </a:bodyPr>
          <a:lstStyle/>
          <a:p>
            <a:r>
              <a:rPr lang="es-ES" sz="1200" b="1" dirty="0">
                <a:latin typeface="PP Neue Montreal" pitchFamily="2" charset="77"/>
                <a:ea typeface="PP Neue Montreal" pitchFamily="2" charset="77"/>
              </a:rPr>
              <a:t>TAE= 8,16 %</a:t>
            </a:r>
          </a:p>
        </p:txBody>
      </p:sp>
      <p:grpSp>
        <p:nvGrpSpPr>
          <p:cNvPr id="134" name="Grupo 133">
            <a:extLst>
              <a:ext uri="{FF2B5EF4-FFF2-40B4-BE49-F238E27FC236}">
                <a16:creationId xmlns:a16="http://schemas.microsoft.com/office/drawing/2014/main" id="{8419EA52-57A7-E3FB-33AC-8A665066393D}"/>
              </a:ext>
            </a:extLst>
          </p:cNvPr>
          <p:cNvGrpSpPr/>
          <p:nvPr/>
        </p:nvGrpSpPr>
        <p:grpSpPr>
          <a:xfrm>
            <a:off x="2430685" y="3720144"/>
            <a:ext cx="528896" cy="528896"/>
            <a:chOff x="2653979" y="1206515"/>
            <a:chExt cx="528896" cy="528896"/>
          </a:xfrm>
        </p:grpSpPr>
        <p:sp>
          <p:nvSpPr>
            <p:cNvPr id="135" name="Elipse 134">
              <a:extLst>
                <a:ext uri="{FF2B5EF4-FFF2-40B4-BE49-F238E27FC236}">
                  <a16:creationId xmlns:a16="http://schemas.microsoft.com/office/drawing/2014/main" id="{583E572D-6922-9435-D805-2310D8D570C4}"/>
                </a:ext>
              </a:extLst>
            </p:cNvPr>
            <p:cNvSpPr/>
            <p:nvPr/>
          </p:nvSpPr>
          <p:spPr>
            <a:xfrm>
              <a:off x="2653979" y="1206515"/>
              <a:ext cx="528896" cy="528896"/>
            </a:xfrm>
            <a:prstGeom prst="ellipse">
              <a:avLst/>
            </a:prstGeom>
            <a:gradFill flip="none" rotWithShape="1">
              <a:gsLst>
                <a:gs pos="0">
                  <a:srgbClr val="42BB60"/>
                </a:gs>
                <a:gs pos="100000">
                  <a:srgbClr val="82DC77"/>
                </a:gs>
              </a:gsLst>
              <a:lin ang="2700000" scaled="1"/>
              <a:tileRect/>
            </a:gra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6" name="CuadroTexto 135">
              <a:extLst>
                <a:ext uri="{FF2B5EF4-FFF2-40B4-BE49-F238E27FC236}">
                  <a16:creationId xmlns:a16="http://schemas.microsoft.com/office/drawing/2014/main" id="{B5308275-4C19-4F80-31BA-5B08BE8874FB}"/>
                </a:ext>
              </a:extLst>
            </p:cNvPr>
            <p:cNvSpPr txBox="1"/>
            <p:nvPr/>
          </p:nvSpPr>
          <p:spPr>
            <a:xfrm>
              <a:off x="2653979" y="1352501"/>
              <a:ext cx="528896" cy="353815"/>
            </a:xfrm>
            <a:prstGeom prst="rect">
              <a:avLst/>
            </a:prstGeom>
            <a:noFill/>
            <a:effectLst/>
          </p:spPr>
          <p:txBody>
            <a:bodyPr wrap="square" rtlCol="0">
              <a:spAutoFit/>
            </a:bodyPr>
            <a:lstStyle/>
            <a:p>
              <a:pPr algn="ctr">
                <a:lnSpc>
                  <a:spcPts val="1900"/>
                </a:lnSpc>
              </a:pPr>
              <a:r>
                <a:rPr lang="es-ES" sz="2400" b="1" dirty="0">
                  <a:solidFill>
                    <a:schemeClr val="bg1"/>
                  </a:solidFill>
                  <a:latin typeface="PP Neue Montreal" pitchFamily="2" charset="77"/>
                  <a:ea typeface="PP Neue Montreal" pitchFamily="2" charset="77"/>
                </a:rPr>
                <a:t>C</a:t>
              </a:r>
              <a:endParaRPr lang="es-ES" sz="2400" dirty="0">
                <a:solidFill>
                  <a:schemeClr val="bg1"/>
                </a:solidFill>
                <a:latin typeface="PP Neue Montreal Book" pitchFamily="2" charset="77"/>
                <a:ea typeface="PP Neue Montreal Book" pitchFamily="2" charset="77"/>
              </a:endParaRPr>
            </a:p>
          </p:txBody>
        </p:sp>
      </p:grpSp>
      <p:sp>
        <p:nvSpPr>
          <p:cNvPr id="137" name="Elipse 136">
            <a:extLst>
              <a:ext uri="{FF2B5EF4-FFF2-40B4-BE49-F238E27FC236}">
                <a16:creationId xmlns:a16="http://schemas.microsoft.com/office/drawing/2014/main" id="{1DF82664-FC87-DDAA-31D7-BF9D3FD32371}"/>
              </a:ext>
            </a:extLst>
          </p:cNvPr>
          <p:cNvSpPr/>
          <p:nvPr/>
        </p:nvSpPr>
        <p:spPr>
          <a:xfrm>
            <a:off x="7936977" y="3780266"/>
            <a:ext cx="408652" cy="408652"/>
          </a:xfrm>
          <a:prstGeom prst="ellipse">
            <a:avLst/>
          </a:prstGeom>
          <a:gradFill flip="none" rotWithShape="1">
            <a:gsLst>
              <a:gs pos="0">
                <a:srgbClr val="FF0000"/>
              </a:gs>
              <a:gs pos="100000">
                <a:srgbClr val="C00000"/>
              </a:gs>
            </a:gsLst>
            <a:lin ang="2700000" scaled="1"/>
            <a:tileRect/>
          </a:gra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8" name="CuadroTexto 137">
            <a:extLst>
              <a:ext uri="{FF2B5EF4-FFF2-40B4-BE49-F238E27FC236}">
                <a16:creationId xmlns:a16="http://schemas.microsoft.com/office/drawing/2014/main" id="{250DCCE3-8CC0-7646-1A66-9A4192FCABC2}"/>
              </a:ext>
            </a:extLst>
          </p:cNvPr>
          <p:cNvSpPr txBox="1"/>
          <p:nvPr/>
        </p:nvSpPr>
        <p:spPr>
          <a:xfrm>
            <a:off x="4027991" y="4436825"/>
            <a:ext cx="3009418" cy="307777"/>
          </a:xfrm>
          <a:prstGeom prst="rect">
            <a:avLst/>
          </a:prstGeom>
          <a:noFill/>
          <a:effectLst/>
        </p:spPr>
        <p:txBody>
          <a:bodyPr wrap="square" rtlCol="0">
            <a:spAutoFit/>
          </a:bodyPr>
          <a:lstStyle/>
          <a:p>
            <a:pPr algn="ctr"/>
            <a:r>
              <a:rPr lang="es-ES" sz="1400" i="1" dirty="0">
                <a:latin typeface="PP Neue Montreal Book" pitchFamily="2" charset="77"/>
                <a:ea typeface="PP Neue Montreal Book" pitchFamily="2" charset="77"/>
              </a:rPr>
              <a:t>¿Cuál escogerías?</a:t>
            </a:r>
          </a:p>
        </p:txBody>
      </p:sp>
      <p:grpSp>
        <p:nvGrpSpPr>
          <p:cNvPr id="3" name="Grupo 2">
            <a:extLst>
              <a:ext uri="{FF2B5EF4-FFF2-40B4-BE49-F238E27FC236}">
                <a16:creationId xmlns:a16="http://schemas.microsoft.com/office/drawing/2014/main" id="{690D0BE8-CB88-44BB-1367-6925EDDA2844}"/>
              </a:ext>
            </a:extLst>
          </p:cNvPr>
          <p:cNvGrpSpPr/>
          <p:nvPr/>
        </p:nvGrpSpPr>
        <p:grpSpPr>
          <a:xfrm>
            <a:off x="239547" y="884830"/>
            <a:ext cx="1367111" cy="1979553"/>
            <a:chOff x="239547" y="1370936"/>
            <a:chExt cx="1367111" cy="1979553"/>
          </a:xfrm>
        </p:grpSpPr>
        <p:sp>
          <p:nvSpPr>
            <p:cNvPr id="7" name="CuadroTexto 6">
              <a:hlinkClick r:id="rId4" action="ppaction://hlinksldjump"/>
              <a:extLst>
                <a:ext uri="{FF2B5EF4-FFF2-40B4-BE49-F238E27FC236}">
                  <a16:creationId xmlns:a16="http://schemas.microsoft.com/office/drawing/2014/main" id="{383C6009-F38B-C280-1F80-D7C82BEAC5F1}"/>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8" name="CuadroTexto 7">
              <a:hlinkClick r:id="rId5" action="ppaction://hlinksldjump"/>
              <a:extLst>
                <a:ext uri="{FF2B5EF4-FFF2-40B4-BE49-F238E27FC236}">
                  <a16:creationId xmlns:a16="http://schemas.microsoft.com/office/drawing/2014/main" id="{CBC9286E-6857-7295-FCB3-177440D4D0C4}"/>
                </a:ext>
              </a:extLst>
            </p:cNvPr>
            <p:cNvSpPr txBox="1"/>
            <p:nvPr/>
          </p:nvSpPr>
          <p:spPr>
            <a:xfrm>
              <a:off x="239547" y="1662633"/>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¿LO NECESITO?</a:t>
              </a:r>
            </a:p>
          </p:txBody>
        </p:sp>
        <p:sp>
          <p:nvSpPr>
            <p:cNvPr id="9" name="CuadroTexto 8">
              <a:hlinkClick r:id="rId6" action="ppaction://hlinksldjump"/>
              <a:extLst>
                <a:ext uri="{FF2B5EF4-FFF2-40B4-BE49-F238E27FC236}">
                  <a16:creationId xmlns:a16="http://schemas.microsoft.com/office/drawing/2014/main" id="{458A5E83-4253-E445-C7D1-ADF0658B3F2C}"/>
                </a:ext>
              </a:extLst>
            </p:cNvPr>
            <p:cNvSpPr txBox="1"/>
            <p:nvPr/>
          </p:nvSpPr>
          <p:spPr>
            <a:xfrm>
              <a:off x="239547" y="1936437"/>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¿CUÁNTO ME CUESTA?</a:t>
              </a:r>
            </a:p>
          </p:txBody>
        </p:sp>
        <p:sp>
          <p:nvSpPr>
            <p:cNvPr id="10" name="CuadroTexto 9">
              <a:hlinkClick r:id="rId7" action="ppaction://hlinksldjump"/>
              <a:extLst>
                <a:ext uri="{FF2B5EF4-FFF2-40B4-BE49-F238E27FC236}">
                  <a16:creationId xmlns:a16="http://schemas.microsoft.com/office/drawing/2014/main" id="{3B59E551-4668-0A06-8816-D5129495157F}"/>
                </a:ext>
              </a:extLst>
            </p:cNvPr>
            <p:cNvSpPr txBox="1"/>
            <p:nvPr/>
          </p:nvSpPr>
          <p:spPr>
            <a:xfrm>
              <a:off x="239547" y="2790398"/>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¿LO PUEDO PAGAR?</a:t>
              </a:r>
            </a:p>
          </p:txBody>
        </p:sp>
        <p:sp>
          <p:nvSpPr>
            <p:cNvPr id="11" name="CuadroTexto 10">
              <a:hlinkClick r:id="rId8" action="ppaction://hlinksldjump"/>
              <a:extLst>
                <a:ext uri="{FF2B5EF4-FFF2-40B4-BE49-F238E27FC236}">
                  <a16:creationId xmlns:a16="http://schemas.microsoft.com/office/drawing/2014/main" id="{85A2E4DB-3C32-D16E-A67C-E63553DB1157}"/>
                </a:ext>
              </a:extLst>
            </p:cNvPr>
            <p:cNvSpPr txBox="1"/>
            <p:nvPr/>
          </p:nvSpPr>
          <p:spPr>
            <a:xfrm>
              <a:off x="239547" y="305903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12" name="Conector recto 11">
              <a:extLst>
                <a:ext uri="{FF2B5EF4-FFF2-40B4-BE49-F238E27FC236}">
                  <a16:creationId xmlns:a16="http://schemas.microsoft.com/office/drawing/2014/main" id="{A8AF999E-D4F4-912D-2A3A-D43512568996}"/>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B41738FD-A88E-E78C-0A4A-9DE35A460C73}"/>
                </a:ext>
              </a:extLst>
            </p:cNvPr>
            <p:cNvCxnSpPr/>
            <p:nvPr/>
          </p:nvCxnSpPr>
          <p:spPr>
            <a:xfrm>
              <a:off x="325464" y="1667422"/>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B598C388-6E0B-ABCB-5BDF-B3A61AB0FA53}"/>
                </a:ext>
              </a:extLst>
            </p:cNvPr>
            <p:cNvCxnSpPr/>
            <p:nvPr/>
          </p:nvCxnSpPr>
          <p:spPr>
            <a:xfrm>
              <a:off x="325464" y="1949997"/>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711C298E-44A6-C317-D06A-23B303AEABAF}"/>
                </a:ext>
              </a:extLst>
            </p:cNvPr>
            <p:cNvCxnSpPr/>
            <p:nvPr/>
          </p:nvCxnSpPr>
          <p:spPr>
            <a:xfrm>
              <a:off x="325464" y="2798039"/>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5DE60091-AD3C-E8D0-49FF-775941FCC261}"/>
                </a:ext>
              </a:extLst>
            </p:cNvPr>
            <p:cNvCxnSpPr/>
            <p:nvPr/>
          </p:nvCxnSpPr>
          <p:spPr>
            <a:xfrm>
              <a:off x="325464" y="3074264"/>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D6E63E18-9AFC-52AA-75EF-A29F91BF1812}"/>
                </a:ext>
              </a:extLst>
            </p:cNvPr>
            <p:cNvCxnSpPr/>
            <p:nvPr/>
          </p:nvCxnSpPr>
          <p:spPr>
            <a:xfrm>
              <a:off x="325464" y="3350489"/>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CuadroTexto 18">
              <a:hlinkClick r:id="rId9" action="ppaction://hlinksldjump"/>
              <a:extLst>
                <a:ext uri="{FF2B5EF4-FFF2-40B4-BE49-F238E27FC236}">
                  <a16:creationId xmlns:a16="http://schemas.microsoft.com/office/drawing/2014/main" id="{CDC33527-FD43-3436-0798-AD7D2835A519}"/>
                </a:ext>
              </a:extLst>
            </p:cNvPr>
            <p:cNvSpPr txBox="1"/>
            <p:nvPr/>
          </p:nvSpPr>
          <p:spPr>
            <a:xfrm>
              <a:off x="239547" y="2057102"/>
              <a:ext cx="11805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TIN vs TAE</a:t>
              </a:r>
            </a:p>
          </p:txBody>
        </p:sp>
        <p:sp>
          <p:nvSpPr>
            <p:cNvPr id="21" name="CuadroTexto 20">
              <a:hlinkClick r:id="rId10" action="ppaction://hlinksldjump"/>
              <a:extLst>
                <a:ext uri="{FF2B5EF4-FFF2-40B4-BE49-F238E27FC236}">
                  <a16:creationId xmlns:a16="http://schemas.microsoft.com/office/drawing/2014/main" id="{8CE7FCD3-C829-07EC-256B-100B7222CE2F}"/>
                </a:ext>
              </a:extLst>
            </p:cNvPr>
            <p:cNvSpPr txBox="1"/>
            <p:nvPr/>
          </p:nvSpPr>
          <p:spPr>
            <a:xfrm>
              <a:off x="239547" y="2178187"/>
              <a:ext cx="11805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¿Qué es la TAE?</a:t>
              </a:r>
            </a:p>
          </p:txBody>
        </p:sp>
        <p:sp>
          <p:nvSpPr>
            <p:cNvPr id="22" name="CuadroTexto 21">
              <a:hlinkClick r:id="rId11" action="ppaction://hlinksldjump"/>
              <a:extLst>
                <a:ext uri="{FF2B5EF4-FFF2-40B4-BE49-F238E27FC236}">
                  <a16:creationId xmlns:a16="http://schemas.microsoft.com/office/drawing/2014/main" id="{28FDA4B9-54BF-7FA5-134A-B49D7C2D94E1}"/>
                </a:ext>
              </a:extLst>
            </p:cNvPr>
            <p:cNvSpPr txBox="1"/>
            <p:nvPr/>
          </p:nvSpPr>
          <p:spPr>
            <a:xfrm>
              <a:off x="239547" y="2307623"/>
              <a:ext cx="1180526" cy="307777"/>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¿Qué préstamo   </a:t>
              </a:r>
              <a:br>
                <a:rPr lang="es-ES" sz="700" dirty="0">
                  <a:solidFill>
                    <a:schemeClr val="bg1"/>
                  </a:solidFill>
                  <a:latin typeface="PP Neue Montreal Book" pitchFamily="2" charset="77"/>
                  <a:ea typeface="PP Neue Montreal Book" pitchFamily="2" charset="77"/>
                </a:rPr>
              </a:br>
              <a:r>
                <a:rPr lang="es-ES" sz="700" dirty="0">
                  <a:solidFill>
                    <a:schemeClr val="bg1"/>
                  </a:solidFill>
                  <a:latin typeface="PP Neue Montreal Book" pitchFamily="2" charset="77"/>
                  <a:ea typeface="PP Neue Montreal Book" pitchFamily="2" charset="77"/>
                </a:rPr>
                <a:t>les conviene?</a:t>
              </a:r>
            </a:p>
          </p:txBody>
        </p:sp>
        <p:sp>
          <p:nvSpPr>
            <p:cNvPr id="23" name="CuadroTexto 22">
              <a:hlinkClick r:id="rId12" action="ppaction://hlinksldjump"/>
              <a:extLst>
                <a:ext uri="{FF2B5EF4-FFF2-40B4-BE49-F238E27FC236}">
                  <a16:creationId xmlns:a16="http://schemas.microsoft.com/office/drawing/2014/main" id="{B487B81C-4960-704C-ED25-627A0A5597BB}"/>
                </a:ext>
              </a:extLst>
            </p:cNvPr>
            <p:cNvSpPr txBox="1"/>
            <p:nvPr/>
          </p:nvSpPr>
          <p:spPr>
            <a:xfrm>
              <a:off x="239547" y="2524843"/>
              <a:ext cx="11805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El préstamo personal</a:t>
              </a:r>
            </a:p>
          </p:txBody>
        </p:sp>
        <p:sp>
          <p:nvSpPr>
            <p:cNvPr id="24" name="Elipse 23">
              <a:extLst>
                <a:ext uri="{FF2B5EF4-FFF2-40B4-BE49-F238E27FC236}">
                  <a16:creationId xmlns:a16="http://schemas.microsoft.com/office/drawing/2014/main" id="{1D4E29FD-A41A-5EC3-A3F7-AF674FB7B5DD}"/>
                </a:ext>
              </a:extLst>
            </p:cNvPr>
            <p:cNvSpPr/>
            <p:nvPr/>
          </p:nvSpPr>
          <p:spPr>
            <a:xfrm>
              <a:off x="1337631" y="2452667"/>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pic>
        <p:nvPicPr>
          <p:cNvPr id="25" name="Imagen 24">
            <a:hlinkClick r:id="" action="ppaction://hlinkshowjump?jump=firstslide"/>
            <a:extLst>
              <a:ext uri="{FF2B5EF4-FFF2-40B4-BE49-F238E27FC236}">
                <a16:creationId xmlns:a16="http://schemas.microsoft.com/office/drawing/2014/main" id="{E7E097E5-B597-1A64-ACA3-88199D90BA27}"/>
              </a:ext>
            </a:extLst>
          </p:cNvPr>
          <p:cNvPicPr>
            <a:picLocks noChangeAspect="1"/>
          </p:cNvPicPr>
          <p:nvPr/>
        </p:nvPicPr>
        <p:blipFill>
          <a:blip r:embed="rId13"/>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6160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12" grpId="0" animBg="1"/>
      <p:bldP spid="121" grpId="0"/>
      <p:bldP spid="125" grpId="0" animBg="1"/>
      <p:bldP spid="133" grpId="0"/>
      <p:bldP spid="1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00EBB996-BF81-5F02-D97D-15A767229D92}"/>
              </a:ext>
            </a:extLst>
          </p:cNvPr>
          <p:cNvSpPr txBox="1"/>
          <p:nvPr/>
        </p:nvSpPr>
        <p:spPr>
          <a:xfrm>
            <a:off x="5321773" y="1249259"/>
            <a:ext cx="4667416" cy="1554272"/>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9500" b="1" spc="-400" dirty="0">
                <a:solidFill>
                  <a:schemeClr val="bg1"/>
                </a:solidFill>
                <a:latin typeface="PP Neue Montreal" pitchFamily="2" charset="77"/>
                <a:ea typeface="PP Neue Montreal" pitchFamily="2" charset="77"/>
              </a:rPr>
              <a:t>100€</a:t>
            </a:r>
          </a:p>
        </p:txBody>
      </p:sp>
      <p:sp>
        <p:nvSpPr>
          <p:cNvPr id="11" name="CuadroTexto 10">
            <a:extLst>
              <a:ext uri="{FF2B5EF4-FFF2-40B4-BE49-F238E27FC236}">
                <a16:creationId xmlns:a16="http://schemas.microsoft.com/office/drawing/2014/main" id="{AB1CAE7D-4B28-E095-75FD-9CF97A2DA52B}"/>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2" name="CuadroTexto 1">
            <a:extLst>
              <a:ext uri="{FF2B5EF4-FFF2-40B4-BE49-F238E27FC236}">
                <a16:creationId xmlns:a16="http://schemas.microsoft.com/office/drawing/2014/main" id="{2777A289-E836-98EE-C868-56F0FB442B9B}"/>
              </a:ext>
            </a:extLst>
          </p:cNvPr>
          <p:cNvSpPr txBox="1"/>
          <p:nvPr/>
        </p:nvSpPr>
        <p:spPr>
          <a:xfrm>
            <a:off x="6093399" y="1169296"/>
            <a:ext cx="2516211"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Si pides prestados </a:t>
            </a:r>
          </a:p>
        </p:txBody>
      </p:sp>
      <p:sp>
        <p:nvSpPr>
          <p:cNvPr id="32" name="CuadroTexto 31">
            <a:extLst>
              <a:ext uri="{FF2B5EF4-FFF2-40B4-BE49-F238E27FC236}">
                <a16:creationId xmlns:a16="http://schemas.microsoft.com/office/drawing/2014/main" id="{9BB29C89-2EDC-B1FB-DECC-D67878D94B46}"/>
              </a:ext>
            </a:extLst>
          </p:cNvPr>
          <p:cNvSpPr txBox="1"/>
          <p:nvPr/>
        </p:nvSpPr>
        <p:spPr>
          <a:xfrm>
            <a:off x="210020" y="4270192"/>
            <a:ext cx="1479080"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DESAFÍO</a:t>
            </a:r>
          </a:p>
        </p:txBody>
      </p:sp>
      <p:sp>
        <p:nvSpPr>
          <p:cNvPr id="33" name="CuadroTexto 32">
            <a:extLst>
              <a:ext uri="{FF2B5EF4-FFF2-40B4-BE49-F238E27FC236}">
                <a16:creationId xmlns:a16="http://schemas.microsoft.com/office/drawing/2014/main" id="{4C7547C1-0752-2F7D-F84D-13850FDB1C66}"/>
              </a:ext>
            </a:extLst>
          </p:cNvPr>
          <p:cNvSpPr txBox="1"/>
          <p:nvPr/>
        </p:nvSpPr>
        <p:spPr>
          <a:xfrm>
            <a:off x="210020" y="4512243"/>
            <a:ext cx="1479080" cy="276999"/>
          </a:xfrm>
          <a:prstGeom prst="rect">
            <a:avLst/>
          </a:prstGeom>
          <a:noFill/>
          <a:effectLst/>
        </p:spPr>
        <p:txBody>
          <a:bodyPr wrap="square" rtlCol="0">
            <a:spAutoFit/>
          </a:bodyPr>
          <a:lstStyle/>
          <a:p>
            <a:r>
              <a:rPr lang="es-ES" sz="1200" b="1" dirty="0">
                <a:solidFill>
                  <a:schemeClr val="bg1"/>
                </a:solidFill>
                <a:latin typeface="PP Neue Montreal" pitchFamily="2" charset="77"/>
                <a:ea typeface="PP Neue Montreal" pitchFamily="2" charset="77"/>
              </a:rPr>
              <a:t>INICIAL</a:t>
            </a:r>
          </a:p>
        </p:txBody>
      </p:sp>
      <p:pic>
        <p:nvPicPr>
          <p:cNvPr id="36" name="Imagen 35">
            <a:extLst>
              <a:ext uri="{FF2B5EF4-FFF2-40B4-BE49-F238E27FC236}">
                <a16:creationId xmlns:a16="http://schemas.microsoft.com/office/drawing/2014/main" id="{3589B8DC-0797-743E-9EE8-217ED5BE8266}"/>
              </a:ext>
            </a:extLst>
          </p:cNvPr>
          <p:cNvPicPr>
            <a:picLocks noChangeAspect="1"/>
          </p:cNvPicPr>
          <p:nvPr/>
        </p:nvPicPr>
        <p:blipFill>
          <a:blip r:embed="rId3"/>
          <a:srcRect/>
          <a:stretch/>
        </p:blipFill>
        <p:spPr>
          <a:xfrm>
            <a:off x="251121" y="3991418"/>
            <a:ext cx="283244" cy="288300"/>
          </a:xfrm>
          <a:prstGeom prst="rect">
            <a:avLst/>
          </a:prstGeom>
        </p:spPr>
      </p:pic>
      <p:sp>
        <p:nvSpPr>
          <p:cNvPr id="37" name="CuadroTexto 36">
            <a:extLst>
              <a:ext uri="{FF2B5EF4-FFF2-40B4-BE49-F238E27FC236}">
                <a16:creationId xmlns:a16="http://schemas.microsoft.com/office/drawing/2014/main" id="{DBED9067-78D5-79B7-6BB0-66E889498418}"/>
              </a:ext>
            </a:extLst>
          </p:cNvPr>
          <p:cNvSpPr txBox="1"/>
          <p:nvPr/>
        </p:nvSpPr>
        <p:spPr>
          <a:xfrm>
            <a:off x="4963886" y="2455980"/>
            <a:ext cx="3380439" cy="923330"/>
          </a:xfrm>
          <a:prstGeom prst="rect">
            <a:avLst/>
          </a:prstGeom>
          <a:noFill/>
          <a:effectLst/>
        </p:spPr>
        <p:txBody>
          <a:bodyPr wrap="square" rtlCol="0">
            <a:spAutoFit/>
          </a:bodyPr>
          <a:lstStyle/>
          <a:p>
            <a:pPr algn="r"/>
            <a:r>
              <a:rPr lang="es-ES" sz="1800" b="1" dirty="0">
                <a:solidFill>
                  <a:schemeClr val="bg1"/>
                </a:solidFill>
                <a:latin typeface="PP Neue Montreal" pitchFamily="2" charset="77"/>
                <a:ea typeface="PP Neue Montreal" pitchFamily="2" charset="77"/>
              </a:rPr>
              <a:t>para comprar algo,</a:t>
            </a:r>
            <a:br>
              <a:rPr lang="es-ES" sz="1800" b="1" dirty="0">
                <a:solidFill>
                  <a:schemeClr val="bg1"/>
                </a:solidFill>
                <a:latin typeface="PP Neue Montreal" pitchFamily="2" charset="77"/>
                <a:ea typeface="PP Neue Montreal" pitchFamily="2" charset="77"/>
              </a:rPr>
            </a:br>
            <a:r>
              <a:rPr lang="es-ES" sz="1800" b="1" dirty="0">
                <a:solidFill>
                  <a:schemeClr val="bg1"/>
                </a:solidFill>
                <a:latin typeface="PP Neue Montreal" pitchFamily="2" charset="77"/>
                <a:ea typeface="PP Neue Montreal" pitchFamily="2" charset="77"/>
              </a:rPr>
              <a:t>¿Cuánto crees que deberías </a:t>
            </a:r>
          </a:p>
          <a:p>
            <a:pPr algn="r"/>
            <a:r>
              <a:rPr lang="es-ES" sz="1800" b="1" dirty="0">
                <a:solidFill>
                  <a:schemeClr val="bg1"/>
                </a:solidFill>
                <a:latin typeface="PP Neue Montreal" pitchFamily="2" charset="77"/>
                <a:ea typeface="PP Neue Montreal" pitchFamily="2" charset="77"/>
              </a:rPr>
              <a:t>devolver?</a:t>
            </a:r>
          </a:p>
        </p:txBody>
      </p:sp>
      <p:grpSp>
        <p:nvGrpSpPr>
          <p:cNvPr id="6" name="Grupo 5">
            <a:extLst>
              <a:ext uri="{FF2B5EF4-FFF2-40B4-BE49-F238E27FC236}">
                <a16:creationId xmlns:a16="http://schemas.microsoft.com/office/drawing/2014/main" id="{64DCEA6C-6B08-2491-2FF6-0F254AA90181}"/>
              </a:ext>
            </a:extLst>
          </p:cNvPr>
          <p:cNvGrpSpPr/>
          <p:nvPr/>
        </p:nvGrpSpPr>
        <p:grpSpPr>
          <a:xfrm>
            <a:off x="239547" y="884830"/>
            <a:ext cx="1367111" cy="1724049"/>
            <a:chOff x="239547" y="1370936"/>
            <a:chExt cx="1367111" cy="1724049"/>
          </a:xfrm>
        </p:grpSpPr>
        <p:sp>
          <p:nvSpPr>
            <p:cNvPr id="15" name="CuadroTexto 14">
              <a:hlinkClick r:id="rId4" action="ppaction://hlinksldjump"/>
              <a:extLst>
                <a:ext uri="{FF2B5EF4-FFF2-40B4-BE49-F238E27FC236}">
                  <a16:creationId xmlns:a16="http://schemas.microsoft.com/office/drawing/2014/main" id="{8556856A-D16E-115E-6765-1A3806F0984B}"/>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INICIO</a:t>
              </a:r>
            </a:p>
          </p:txBody>
        </p:sp>
        <p:sp>
          <p:nvSpPr>
            <p:cNvPr id="16" name="CuadroTexto 15">
              <a:hlinkClick r:id="rId5" action="ppaction://hlinksldjump"/>
              <a:extLst>
                <a:ext uri="{FF2B5EF4-FFF2-40B4-BE49-F238E27FC236}">
                  <a16:creationId xmlns:a16="http://schemas.microsoft.com/office/drawing/2014/main" id="{FC1A54CA-1EFF-EA0E-EDAF-79EF09159CA9}"/>
                </a:ext>
              </a:extLst>
            </p:cNvPr>
            <p:cNvSpPr txBox="1"/>
            <p:nvPr/>
          </p:nvSpPr>
          <p:spPr>
            <a:xfrm>
              <a:off x="239547" y="1982121"/>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¿LO NECESITO?</a:t>
              </a:r>
            </a:p>
          </p:txBody>
        </p:sp>
        <p:sp>
          <p:nvSpPr>
            <p:cNvPr id="17" name="CuadroTexto 16">
              <a:hlinkClick r:id="rId6" action="ppaction://hlinksldjump"/>
              <a:extLst>
                <a:ext uri="{FF2B5EF4-FFF2-40B4-BE49-F238E27FC236}">
                  <a16:creationId xmlns:a16="http://schemas.microsoft.com/office/drawing/2014/main" id="{0E252F6D-8219-166A-D4E3-FE700F185B8E}"/>
                </a:ext>
              </a:extLst>
            </p:cNvPr>
            <p:cNvSpPr txBox="1"/>
            <p:nvPr/>
          </p:nvSpPr>
          <p:spPr>
            <a:xfrm>
              <a:off x="239547" y="225592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¿CUÁNTO ME CUESTA?</a:t>
              </a:r>
            </a:p>
          </p:txBody>
        </p:sp>
        <p:sp>
          <p:nvSpPr>
            <p:cNvPr id="18" name="CuadroTexto 17">
              <a:hlinkClick r:id="rId7" action="ppaction://hlinksldjump"/>
              <a:extLst>
                <a:ext uri="{FF2B5EF4-FFF2-40B4-BE49-F238E27FC236}">
                  <a16:creationId xmlns:a16="http://schemas.microsoft.com/office/drawing/2014/main" id="{4DDEB1BE-71F5-869B-6C18-DB28256731FA}"/>
                </a:ext>
              </a:extLst>
            </p:cNvPr>
            <p:cNvSpPr txBox="1"/>
            <p:nvPr/>
          </p:nvSpPr>
          <p:spPr>
            <a:xfrm>
              <a:off x="239547" y="2534894"/>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¿LO PUEDO PAGAR?</a:t>
              </a:r>
            </a:p>
          </p:txBody>
        </p:sp>
        <p:sp>
          <p:nvSpPr>
            <p:cNvPr id="19" name="CuadroTexto 18">
              <a:hlinkClick r:id="rId8" action="ppaction://hlinksldjump"/>
              <a:extLst>
                <a:ext uri="{FF2B5EF4-FFF2-40B4-BE49-F238E27FC236}">
                  <a16:creationId xmlns:a16="http://schemas.microsoft.com/office/drawing/2014/main" id="{7488BDB8-0420-E6F1-3771-03DF322461E2}"/>
                </a:ext>
              </a:extLst>
            </p:cNvPr>
            <p:cNvSpPr txBox="1"/>
            <p:nvPr/>
          </p:nvSpPr>
          <p:spPr>
            <a:xfrm>
              <a:off x="239547" y="2803531"/>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21" name="Conector recto 20">
              <a:extLst>
                <a:ext uri="{FF2B5EF4-FFF2-40B4-BE49-F238E27FC236}">
                  <a16:creationId xmlns:a16="http://schemas.microsoft.com/office/drawing/2014/main" id="{70803C80-168F-14A6-F601-D0354519802F}"/>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2F6341CD-BDF1-9BBF-5868-7D73257427BE}"/>
                </a:ext>
              </a:extLst>
            </p:cNvPr>
            <p:cNvCxnSpPr/>
            <p:nvPr/>
          </p:nvCxnSpPr>
          <p:spPr>
            <a:xfrm>
              <a:off x="325464" y="1986910"/>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B01B3695-DD76-7FAA-DC50-2E703A274156}"/>
                </a:ext>
              </a:extLst>
            </p:cNvPr>
            <p:cNvCxnSpPr/>
            <p:nvPr/>
          </p:nvCxnSpPr>
          <p:spPr>
            <a:xfrm>
              <a:off x="325464" y="2269485"/>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6C81B4B8-37F3-4C41-AAB7-11A409C4ABFD}"/>
                </a:ext>
              </a:extLst>
            </p:cNvPr>
            <p:cNvCxnSpPr/>
            <p:nvPr/>
          </p:nvCxnSpPr>
          <p:spPr>
            <a:xfrm>
              <a:off x="325464" y="2542535"/>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5B337B3D-A6AC-A737-168B-0100BDA5C08E}"/>
                </a:ext>
              </a:extLst>
            </p:cNvPr>
            <p:cNvCxnSpPr/>
            <p:nvPr/>
          </p:nvCxnSpPr>
          <p:spPr>
            <a:xfrm>
              <a:off x="325464" y="2818760"/>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B6D5628C-D32F-649E-3CC4-F6446AFBD6AD}"/>
                </a:ext>
              </a:extLst>
            </p:cNvPr>
            <p:cNvCxnSpPr/>
            <p:nvPr/>
          </p:nvCxnSpPr>
          <p:spPr>
            <a:xfrm>
              <a:off x="325464" y="3094985"/>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CuadroTexto 37">
              <a:hlinkClick r:id="rId4" action="ppaction://hlinksldjump"/>
              <a:extLst>
                <a:ext uri="{FF2B5EF4-FFF2-40B4-BE49-F238E27FC236}">
                  <a16:creationId xmlns:a16="http://schemas.microsoft.com/office/drawing/2014/main" id="{AA4585EA-5789-3090-BE60-2540D039B4C2}"/>
                </a:ext>
              </a:extLst>
            </p:cNvPr>
            <p:cNvSpPr txBox="1"/>
            <p:nvPr/>
          </p:nvSpPr>
          <p:spPr>
            <a:xfrm>
              <a:off x="239547" y="1547148"/>
              <a:ext cx="993941" cy="307777"/>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Desafío inicial</a:t>
              </a:r>
            </a:p>
            <a:p>
              <a:r>
                <a:rPr lang="es-ES" sz="700" dirty="0">
                  <a:solidFill>
                    <a:schemeClr val="bg1"/>
                  </a:solidFill>
                  <a:latin typeface="PP Neue Montreal Book" pitchFamily="2" charset="77"/>
                  <a:ea typeface="PP Neue Montreal Book" pitchFamily="2" charset="77"/>
                </a:rPr>
                <a:t>¿Empezamos?</a:t>
              </a:r>
            </a:p>
          </p:txBody>
        </p:sp>
        <p:sp>
          <p:nvSpPr>
            <p:cNvPr id="39" name="Elipse 38">
              <a:extLst>
                <a:ext uri="{FF2B5EF4-FFF2-40B4-BE49-F238E27FC236}">
                  <a16:creationId xmlns:a16="http://schemas.microsoft.com/office/drawing/2014/main" id="{6FCCCBAF-4D79-DE9F-56DE-42EBECE8B737}"/>
                </a:ext>
              </a:extLst>
            </p:cNvPr>
            <p:cNvSpPr/>
            <p:nvPr/>
          </p:nvSpPr>
          <p:spPr>
            <a:xfrm>
              <a:off x="1337631" y="1597241"/>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pic>
        <p:nvPicPr>
          <p:cNvPr id="40" name="Imagen 39">
            <a:extLst>
              <a:ext uri="{FF2B5EF4-FFF2-40B4-BE49-F238E27FC236}">
                <a16:creationId xmlns:a16="http://schemas.microsoft.com/office/drawing/2014/main" id="{55EDC1E4-7D2B-6C7F-B93D-673E5C5FA28F}"/>
              </a:ext>
            </a:extLst>
          </p:cNvPr>
          <p:cNvPicPr>
            <a:picLocks noChangeAspect="1"/>
          </p:cNvPicPr>
          <p:nvPr/>
        </p:nvPicPr>
        <p:blipFill rotWithShape="1">
          <a:blip r:embed="rId9"/>
          <a:srcRect l="7912" t="-1336" r="1045" b="24581"/>
          <a:stretch/>
        </p:blipFill>
        <p:spPr>
          <a:xfrm>
            <a:off x="1324192" y="45222"/>
            <a:ext cx="4637227" cy="5097778"/>
          </a:xfrm>
          <a:prstGeom prst="rect">
            <a:avLst/>
          </a:prstGeom>
        </p:spPr>
      </p:pic>
      <p:pic>
        <p:nvPicPr>
          <p:cNvPr id="7" name="Imagen 6">
            <a:hlinkClick r:id="" action="ppaction://hlinkshowjump?jump=firstslide"/>
            <a:extLst>
              <a:ext uri="{FF2B5EF4-FFF2-40B4-BE49-F238E27FC236}">
                <a16:creationId xmlns:a16="http://schemas.microsoft.com/office/drawing/2014/main" id="{0B8B3302-1181-8B38-16E5-581D3A314D59}"/>
              </a:ext>
            </a:extLst>
          </p:cNvPr>
          <p:cNvPicPr>
            <a:picLocks noChangeAspect="1"/>
          </p:cNvPicPr>
          <p:nvPr/>
        </p:nvPicPr>
        <p:blipFill>
          <a:blip r:embed="rId10"/>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761920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redondeado 14">
            <a:extLst>
              <a:ext uri="{FF2B5EF4-FFF2-40B4-BE49-F238E27FC236}">
                <a16:creationId xmlns:a16="http://schemas.microsoft.com/office/drawing/2014/main" id="{CC2E0261-413F-314C-FAB6-5D0CB0CDDCA1}"/>
              </a:ext>
            </a:extLst>
          </p:cNvPr>
          <p:cNvSpPr/>
          <p:nvPr/>
        </p:nvSpPr>
        <p:spPr>
          <a:xfrm>
            <a:off x="2995961" y="2529428"/>
            <a:ext cx="5609654" cy="2176388"/>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 name="Rectángulo redondeado 58">
            <a:extLst>
              <a:ext uri="{FF2B5EF4-FFF2-40B4-BE49-F238E27FC236}">
                <a16:creationId xmlns:a16="http://schemas.microsoft.com/office/drawing/2014/main" id="{45959D25-D277-F387-FAB4-2C09EF5ED787}"/>
              </a:ext>
            </a:extLst>
          </p:cNvPr>
          <p:cNvSpPr/>
          <p:nvPr/>
        </p:nvSpPr>
        <p:spPr>
          <a:xfrm>
            <a:off x="4458674" y="3836205"/>
            <a:ext cx="1751818" cy="446831"/>
          </a:xfrm>
          <a:prstGeom prst="roundRect">
            <a:avLst>
              <a:gd name="adj" fmla="val 5008"/>
            </a:avLst>
          </a:prstGeom>
          <a:gradFill flip="none" rotWithShape="1">
            <a:gsLst>
              <a:gs pos="100000">
                <a:srgbClr val="82DC77"/>
              </a:gs>
              <a:gs pos="17000">
                <a:srgbClr val="42BB6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 name="Rectángulo redondeado 59">
            <a:extLst>
              <a:ext uri="{FF2B5EF4-FFF2-40B4-BE49-F238E27FC236}">
                <a16:creationId xmlns:a16="http://schemas.microsoft.com/office/drawing/2014/main" id="{4357C2F7-3287-6D3B-9892-2BF32C76316A}"/>
              </a:ext>
            </a:extLst>
          </p:cNvPr>
          <p:cNvSpPr/>
          <p:nvPr/>
        </p:nvSpPr>
        <p:spPr>
          <a:xfrm>
            <a:off x="6424207" y="3836205"/>
            <a:ext cx="1751818" cy="446831"/>
          </a:xfrm>
          <a:prstGeom prst="roundRect">
            <a:avLst>
              <a:gd name="adj" fmla="val 5008"/>
            </a:avLst>
          </a:prstGeom>
          <a:gradFill flip="none" rotWithShape="1">
            <a:gsLst>
              <a:gs pos="100000">
                <a:srgbClr val="82DC77"/>
              </a:gs>
              <a:gs pos="17000">
                <a:srgbClr val="42BB6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 name="CuadroTexto 51">
            <a:extLst>
              <a:ext uri="{FF2B5EF4-FFF2-40B4-BE49-F238E27FC236}">
                <a16:creationId xmlns:a16="http://schemas.microsoft.com/office/drawing/2014/main" id="{E50A5A35-38E0-25BD-006E-11ABBE4F65AC}"/>
              </a:ext>
            </a:extLst>
          </p:cNvPr>
          <p:cNvSpPr txBox="1"/>
          <p:nvPr/>
        </p:nvSpPr>
        <p:spPr>
          <a:xfrm>
            <a:off x="3782716" y="517477"/>
            <a:ext cx="4320189"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chemeClr val="bg1"/>
                </a:solidFill>
                <a:latin typeface="PP Neue Montreal" pitchFamily="2" charset="77"/>
                <a:ea typeface="PP Neue Montreal" pitchFamily="2" charset="77"/>
              </a:rPr>
              <a:t>El préstamo </a:t>
            </a:r>
          </a:p>
        </p:txBody>
      </p:sp>
      <p:pic>
        <p:nvPicPr>
          <p:cNvPr id="21" name="Imagen 20">
            <a:extLst>
              <a:ext uri="{FF2B5EF4-FFF2-40B4-BE49-F238E27FC236}">
                <a16:creationId xmlns:a16="http://schemas.microsoft.com/office/drawing/2014/main" id="{5A6B89C2-D07D-6638-8550-7C9DA5B1E2C6}"/>
              </a:ext>
            </a:extLst>
          </p:cNvPr>
          <p:cNvPicPr>
            <a:picLocks noChangeAspect="1"/>
          </p:cNvPicPr>
          <p:nvPr/>
        </p:nvPicPr>
        <p:blipFill rotWithShape="1">
          <a:blip r:embed="rId3"/>
          <a:srcRect l="5761" t="-23" r="4681" b="16479"/>
          <a:stretch/>
        </p:blipFill>
        <p:spPr>
          <a:xfrm flipH="1">
            <a:off x="743195" y="437684"/>
            <a:ext cx="4724102" cy="4705814"/>
          </a:xfrm>
          <a:prstGeom prst="rect">
            <a:avLst/>
          </a:prstGeom>
        </p:spPr>
      </p:pic>
      <p:sp>
        <p:nvSpPr>
          <p:cNvPr id="17" name="CuadroTexto 16">
            <a:extLst>
              <a:ext uri="{FF2B5EF4-FFF2-40B4-BE49-F238E27FC236}">
                <a16:creationId xmlns:a16="http://schemas.microsoft.com/office/drawing/2014/main" id="{8480EAE9-E272-7B0C-E2C4-DD05B323C163}"/>
              </a:ext>
            </a:extLst>
          </p:cNvPr>
          <p:cNvSpPr txBox="1"/>
          <p:nvPr/>
        </p:nvSpPr>
        <p:spPr>
          <a:xfrm>
            <a:off x="4521731" y="2669468"/>
            <a:ext cx="3810419" cy="320985"/>
          </a:xfrm>
          <a:prstGeom prst="rect">
            <a:avLst/>
          </a:prstGeom>
          <a:noFill/>
          <a:effectLst/>
        </p:spPr>
        <p:txBody>
          <a:bodyPr wrap="square" rtlCol="0">
            <a:spAutoFit/>
          </a:bodyPr>
          <a:lstStyle/>
          <a:p>
            <a:pPr algn="ctr">
              <a:lnSpc>
                <a:spcPts val="1900"/>
              </a:lnSpc>
            </a:pPr>
            <a:r>
              <a:rPr lang="es-ES" sz="1200" b="1" dirty="0">
                <a:latin typeface="PP Neue Montreal" pitchFamily="2" charset="77"/>
                <a:ea typeface="PP Neue Montreal" pitchFamily="2" charset="77"/>
              </a:rPr>
              <a:t>Solo hay que pedir la cantidad que se necesita</a:t>
            </a:r>
          </a:p>
        </p:txBody>
      </p:sp>
      <p:sp>
        <p:nvSpPr>
          <p:cNvPr id="4" name="CuadroTexto 3">
            <a:extLst>
              <a:ext uri="{FF2B5EF4-FFF2-40B4-BE49-F238E27FC236}">
                <a16:creationId xmlns:a16="http://schemas.microsoft.com/office/drawing/2014/main" id="{170010CE-AD7B-2A23-4AB9-6BD9571636CA}"/>
              </a:ext>
            </a:extLst>
          </p:cNvPr>
          <p:cNvSpPr txBox="1"/>
          <p:nvPr/>
        </p:nvSpPr>
        <p:spPr>
          <a:xfrm>
            <a:off x="4845465" y="1132774"/>
            <a:ext cx="3257440"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chemeClr val="bg1"/>
                </a:solidFill>
                <a:latin typeface="PP Neue Montreal" pitchFamily="2" charset="77"/>
                <a:ea typeface="PP Neue Montreal" pitchFamily="2" charset="77"/>
              </a:rPr>
              <a:t>personal</a:t>
            </a:r>
          </a:p>
        </p:txBody>
      </p:sp>
      <p:sp>
        <p:nvSpPr>
          <p:cNvPr id="5" name="CuadroTexto 4">
            <a:extLst>
              <a:ext uri="{FF2B5EF4-FFF2-40B4-BE49-F238E27FC236}">
                <a16:creationId xmlns:a16="http://schemas.microsoft.com/office/drawing/2014/main" id="{01708B50-5CB3-F902-063C-CBAA17D27C2B}"/>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25" name="CuadroTexto 24">
            <a:extLst>
              <a:ext uri="{FF2B5EF4-FFF2-40B4-BE49-F238E27FC236}">
                <a16:creationId xmlns:a16="http://schemas.microsoft.com/office/drawing/2014/main" id="{F71F3C82-0A71-9C6E-011B-6701DE4C3346}"/>
              </a:ext>
            </a:extLst>
          </p:cNvPr>
          <p:cNvSpPr txBox="1"/>
          <p:nvPr/>
        </p:nvSpPr>
        <p:spPr>
          <a:xfrm>
            <a:off x="210019" y="4495617"/>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ME CUESTA?</a:t>
            </a:r>
          </a:p>
        </p:txBody>
      </p:sp>
      <p:pic>
        <p:nvPicPr>
          <p:cNvPr id="26" name="Imagen 25">
            <a:extLst>
              <a:ext uri="{FF2B5EF4-FFF2-40B4-BE49-F238E27FC236}">
                <a16:creationId xmlns:a16="http://schemas.microsoft.com/office/drawing/2014/main" id="{FABCDE07-8734-CCD8-0803-99303F00ED35}"/>
              </a:ext>
            </a:extLst>
          </p:cNvPr>
          <p:cNvPicPr>
            <a:picLocks noChangeAspect="1"/>
          </p:cNvPicPr>
          <p:nvPr/>
        </p:nvPicPr>
        <p:blipFill>
          <a:blip r:embed="rId4"/>
          <a:srcRect/>
          <a:stretch/>
        </p:blipFill>
        <p:spPr>
          <a:xfrm>
            <a:off x="305731" y="4003742"/>
            <a:ext cx="352154" cy="279294"/>
          </a:xfrm>
          <a:prstGeom prst="rect">
            <a:avLst/>
          </a:prstGeom>
        </p:spPr>
      </p:pic>
      <p:sp>
        <p:nvSpPr>
          <p:cNvPr id="32" name="CuadroTexto 31">
            <a:extLst>
              <a:ext uri="{FF2B5EF4-FFF2-40B4-BE49-F238E27FC236}">
                <a16:creationId xmlns:a16="http://schemas.microsoft.com/office/drawing/2014/main" id="{CC21ACD4-CB65-BB67-3848-CDEB97802709}"/>
              </a:ext>
            </a:extLst>
          </p:cNvPr>
          <p:cNvSpPr txBox="1"/>
          <p:nvPr/>
        </p:nvSpPr>
        <p:spPr>
          <a:xfrm>
            <a:off x="210019" y="4265373"/>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¿CUÁNTO</a:t>
            </a:r>
          </a:p>
        </p:txBody>
      </p:sp>
      <p:sp>
        <p:nvSpPr>
          <p:cNvPr id="56" name="CuadroTexto 55">
            <a:extLst>
              <a:ext uri="{FF2B5EF4-FFF2-40B4-BE49-F238E27FC236}">
                <a16:creationId xmlns:a16="http://schemas.microsoft.com/office/drawing/2014/main" id="{F3348EBD-02D6-754A-F69F-65308972BD2C}"/>
              </a:ext>
            </a:extLst>
          </p:cNvPr>
          <p:cNvSpPr txBox="1"/>
          <p:nvPr/>
        </p:nvSpPr>
        <p:spPr>
          <a:xfrm>
            <a:off x="4521731" y="3163219"/>
            <a:ext cx="3810419" cy="461665"/>
          </a:xfrm>
          <a:prstGeom prst="rect">
            <a:avLst/>
          </a:prstGeom>
          <a:noFill/>
          <a:effectLst/>
        </p:spPr>
        <p:txBody>
          <a:bodyPr wrap="square" rtlCol="0">
            <a:spAutoFit/>
          </a:bodyPr>
          <a:lstStyle/>
          <a:p>
            <a:pPr algn="ctr"/>
            <a:r>
              <a:rPr lang="es-ES" sz="1200" dirty="0">
                <a:latin typeface="PP Neue Montreal Book" pitchFamily="2" charset="77"/>
                <a:ea typeface="PP Neue Montreal Book" pitchFamily="2" charset="77"/>
              </a:rPr>
              <a:t>Pueden existir diferencias importantes entre </a:t>
            </a:r>
            <a:br>
              <a:rPr lang="es-ES" sz="1200" dirty="0">
                <a:latin typeface="PP Neue Montreal Book" pitchFamily="2" charset="77"/>
                <a:ea typeface="PP Neue Montreal Book" pitchFamily="2" charset="77"/>
              </a:rPr>
            </a:br>
            <a:r>
              <a:rPr lang="es-ES" sz="1200" dirty="0">
                <a:latin typeface="PP Neue Montreal Book" pitchFamily="2" charset="77"/>
                <a:ea typeface="PP Neue Montreal Book" pitchFamily="2" charset="77"/>
              </a:rPr>
              <a:t>las ofertas de distintas entidades</a:t>
            </a:r>
          </a:p>
        </p:txBody>
      </p:sp>
      <p:sp>
        <p:nvSpPr>
          <p:cNvPr id="57" name="CuadroTexto 56">
            <a:extLst>
              <a:ext uri="{FF2B5EF4-FFF2-40B4-BE49-F238E27FC236}">
                <a16:creationId xmlns:a16="http://schemas.microsoft.com/office/drawing/2014/main" id="{FF32EF81-80EF-99FD-C462-1894DCEEF880}"/>
              </a:ext>
            </a:extLst>
          </p:cNvPr>
          <p:cNvSpPr txBox="1"/>
          <p:nvPr/>
        </p:nvSpPr>
        <p:spPr>
          <a:xfrm>
            <a:off x="4521731" y="3908679"/>
            <a:ext cx="1688761" cy="307777"/>
          </a:xfrm>
          <a:prstGeom prst="rect">
            <a:avLst/>
          </a:prstGeom>
          <a:noFill/>
          <a:effectLst/>
        </p:spPr>
        <p:txBody>
          <a:bodyPr wrap="square" rtlCol="0">
            <a:spAutoFit/>
          </a:bodyPr>
          <a:lstStyle/>
          <a:p>
            <a:pPr algn="ctr"/>
            <a:r>
              <a:rPr lang="es-ES" sz="1400" b="1" dirty="0">
                <a:solidFill>
                  <a:schemeClr val="bg1"/>
                </a:solidFill>
                <a:latin typeface="PP Neue Montreal" pitchFamily="2" charset="77"/>
                <a:ea typeface="PP Neue Montreal" pitchFamily="2" charset="77"/>
              </a:rPr>
              <a:t>ESTUDIOS</a:t>
            </a:r>
          </a:p>
        </p:txBody>
      </p:sp>
      <p:sp>
        <p:nvSpPr>
          <p:cNvPr id="58" name="CuadroTexto 57">
            <a:extLst>
              <a:ext uri="{FF2B5EF4-FFF2-40B4-BE49-F238E27FC236}">
                <a16:creationId xmlns:a16="http://schemas.microsoft.com/office/drawing/2014/main" id="{9AE410EC-B605-E0AD-7940-477B81ADB431}"/>
              </a:ext>
            </a:extLst>
          </p:cNvPr>
          <p:cNvSpPr txBox="1"/>
          <p:nvPr/>
        </p:nvSpPr>
        <p:spPr>
          <a:xfrm>
            <a:off x="6487264" y="3908679"/>
            <a:ext cx="1688761" cy="307777"/>
          </a:xfrm>
          <a:prstGeom prst="rect">
            <a:avLst/>
          </a:prstGeom>
          <a:noFill/>
          <a:effectLst/>
        </p:spPr>
        <p:txBody>
          <a:bodyPr wrap="square" rtlCol="0">
            <a:spAutoFit/>
          </a:bodyPr>
          <a:lstStyle/>
          <a:p>
            <a:pPr algn="ctr"/>
            <a:r>
              <a:rPr lang="es-ES" sz="1400" b="1" dirty="0">
                <a:solidFill>
                  <a:schemeClr val="bg1"/>
                </a:solidFill>
                <a:latin typeface="PP Neue Montreal" pitchFamily="2" charset="77"/>
                <a:ea typeface="PP Neue Montreal" pitchFamily="2" charset="77"/>
              </a:rPr>
              <a:t>TRABAJO</a:t>
            </a:r>
          </a:p>
        </p:txBody>
      </p:sp>
      <p:grpSp>
        <p:nvGrpSpPr>
          <p:cNvPr id="2" name="Grupo 1">
            <a:extLst>
              <a:ext uri="{FF2B5EF4-FFF2-40B4-BE49-F238E27FC236}">
                <a16:creationId xmlns:a16="http://schemas.microsoft.com/office/drawing/2014/main" id="{0307C5CB-5DCB-3F37-9681-C3939E8992CF}"/>
              </a:ext>
            </a:extLst>
          </p:cNvPr>
          <p:cNvGrpSpPr/>
          <p:nvPr/>
        </p:nvGrpSpPr>
        <p:grpSpPr>
          <a:xfrm>
            <a:off x="239547" y="884830"/>
            <a:ext cx="1367111" cy="1979553"/>
            <a:chOff x="239547" y="1370936"/>
            <a:chExt cx="1367111" cy="1979553"/>
          </a:xfrm>
        </p:grpSpPr>
        <p:sp>
          <p:nvSpPr>
            <p:cNvPr id="19" name="CuadroTexto 18">
              <a:hlinkClick r:id="rId5" action="ppaction://hlinksldjump"/>
              <a:extLst>
                <a:ext uri="{FF2B5EF4-FFF2-40B4-BE49-F238E27FC236}">
                  <a16:creationId xmlns:a16="http://schemas.microsoft.com/office/drawing/2014/main" id="{0AB9537C-91ED-3E27-AFB3-AC9273E24449}"/>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20" name="CuadroTexto 19">
              <a:hlinkClick r:id="rId6" action="ppaction://hlinksldjump"/>
              <a:extLst>
                <a:ext uri="{FF2B5EF4-FFF2-40B4-BE49-F238E27FC236}">
                  <a16:creationId xmlns:a16="http://schemas.microsoft.com/office/drawing/2014/main" id="{07DBB693-4EC5-EC56-E4FB-5F643C24B3D7}"/>
                </a:ext>
              </a:extLst>
            </p:cNvPr>
            <p:cNvSpPr txBox="1"/>
            <p:nvPr/>
          </p:nvSpPr>
          <p:spPr>
            <a:xfrm>
              <a:off x="239547" y="1662633"/>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¿LO NECESITO?</a:t>
              </a:r>
            </a:p>
          </p:txBody>
        </p:sp>
        <p:sp>
          <p:nvSpPr>
            <p:cNvPr id="24" name="CuadroTexto 23">
              <a:hlinkClick r:id="rId7" action="ppaction://hlinksldjump"/>
              <a:extLst>
                <a:ext uri="{FF2B5EF4-FFF2-40B4-BE49-F238E27FC236}">
                  <a16:creationId xmlns:a16="http://schemas.microsoft.com/office/drawing/2014/main" id="{9C5BCB05-A0E6-64AE-CE7B-1340AE89AA79}"/>
                </a:ext>
              </a:extLst>
            </p:cNvPr>
            <p:cNvSpPr txBox="1"/>
            <p:nvPr/>
          </p:nvSpPr>
          <p:spPr>
            <a:xfrm>
              <a:off x="239547" y="1936437"/>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¿CUÁNTO ME CUESTA?</a:t>
              </a:r>
            </a:p>
          </p:txBody>
        </p:sp>
        <p:sp>
          <p:nvSpPr>
            <p:cNvPr id="27" name="CuadroTexto 26">
              <a:hlinkClick r:id="rId8" action="ppaction://hlinksldjump"/>
              <a:extLst>
                <a:ext uri="{FF2B5EF4-FFF2-40B4-BE49-F238E27FC236}">
                  <a16:creationId xmlns:a16="http://schemas.microsoft.com/office/drawing/2014/main" id="{EED2DFA5-5F79-8E36-9D66-3CE8EBA98671}"/>
                </a:ext>
              </a:extLst>
            </p:cNvPr>
            <p:cNvSpPr txBox="1"/>
            <p:nvPr/>
          </p:nvSpPr>
          <p:spPr>
            <a:xfrm>
              <a:off x="239547" y="2790398"/>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¿LO PUEDO PAGAR?</a:t>
              </a:r>
            </a:p>
          </p:txBody>
        </p:sp>
        <p:sp>
          <p:nvSpPr>
            <p:cNvPr id="28" name="CuadroTexto 27">
              <a:hlinkClick r:id="rId9" action="ppaction://hlinksldjump"/>
              <a:extLst>
                <a:ext uri="{FF2B5EF4-FFF2-40B4-BE49-F238E27FC236}">
                  <a16:creationId xmlns:a16="http://schemas.microsoft.com/office/drawing/2014/main" id="{4B5744C3-1C58-0732-62C3-78EBEFB34127}"/>
                </a:ext>
              </a:extLst>
            </p:cNvPr>
            <p:cNvSpPr txBox="1"/>
            <p:nvPr/>
          </p:nvSpPr>
          <p:spPr>
            <a:xfrm>
              <a:off x="239547" y="305903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29" name="Conector recto 28">
              <a:extLst>
                <a:ext uri="{FF2B5EF4-FFF2-40B4-BE49-F238E27FC236}">
                  <a16:creationId xmlns:a16="http://schemas.microsoft.com/office/drawing/2014/main" id="{C3D09BA3-CA64-588F-892A-F5973E691ABB}"/>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A6D0BFE7-7FEE-941B-5EF3-87A8CDBBEDCD}"/>
                </a:ext>
              </a:extLst>
            </p:cNvPr>
            <p:cNvCxnSpPr/>
            <p:nvPr/>
          </p:nvCxnSpPr>
          <p:spPr>
            <a:xfrm>
              <a:off x="325464" y="1667422"/>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FA81E180-FB49-82B1-7DB8-068F9A780E24}"/>
                </a:ext>
              </a:extLst>
            </p:cNvPr>
            <p:cNvCxnSpPr/>
            <p:nvPr/>
          </p:nvCxnSpPr>
          <p:spPr>
            <a:xfrm>
              <a:off x="325464" y="1949997"/>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EABB092C-CFA4-C3C2-16FC-BAB1ED0D644A}"/>
                </a:ext>
              </a:extLst>
            </p:cNvPr>
            <p:cNvCxnSpPr/>
            <p:nvPr/>
          </p:nvCxnSpPr>
          <p:spPr>
            <a:xfrm>
              <a:off x="325464" y="2798039"/>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ector recto 36">
              <a:extLst>
                <a:ext uri="{FF2B5EF4-FFF2-40B4-BE49-F238E27FC236}">
                  <a16:creationId xmlns:a16="http://schemas.microsoft.com/office/drawing/2014/main" id="{9653FC0F-740A-119D-413B-ACEC474CD1D5}"/>
                </a:ext>
              </a:extLst>
            </p:cNvPr>
            <p:cNvCxnSpPr/>
            <p:nvPr/>
          </p:nvCxnSpPr>
          <p:spPr>
            <a:xfrm>
              <a:off x="325464" y="3074264"/>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DC173091-5469-F76D-9994-4269A0F908C1}"/>
                </a:ext>
              </a:extLst>
            </p:cNvPr>
            <p:cNvCxnSpPr/>
            <p:nvPr/>
          </p:nvCxnSpPr>
          <p:spPr>
            <a:xfrm>
              <a:off x="325464" y="3350489"/>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CuadroTexto 38">
              <a:hlinkClick r:id="rId10" action="ppaction://hlinksldjump"/>
              <a:extLst>
                <a:ext uri="{FF2B5EF4-FFF2-40B4-BE49-F238E27FC236}">
                  <a16:creationId xmlns:a16="http://schemas.microsoft.com/office/drawing/2014/main" id="{DCF0059B-34E1-4331-9E38-12DB21C16561}"/>
                </a:ext>
              </a:extLst>
            </p:cNvPr>
            <p:cNvSpPr txBox="1"/>
            <p:nvPr/>
          </p:nvSpPr>
          <p:spPr>
            <a:xfrm>
              <a:off x="239547" y="2057102"/>
              <a:ext cx="11805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TIN vs TAE</a:t>
              </a:r>
            </a:p>
          </p:txBody>
        </p:sp>
        <p:sp>
          <p:nvSpPr>
            <p:cNvPr id="40" name="CuadroTexto 39">
              <a:hlinkClick r:id="rId11" action="ppaction://hlinksldjump"/>
              <a:extLst>
                <a:ext uri="{FF2B5EF4-FFF2-40B4-BE49-F238E27FC236}">
                  <a16:creationId xmlns:a16="http://schemas.microsoft.com/office/drawing/2014/main" id="{0F130A96-3B38-8F98-DD62-EEFB4228808E}"/>
                </a:ext>
              </a:extLst>
            </p:cNvPr>
            <p:cNvSpPr txBox="1"/>
            <p:nvPr/>
          </p:nvSpPr>
          <p:spPr>
            <a:xfrm>
              <a:off x="239547" y="2178187"/>
              <a:ext cx="11805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¿Qué es la TAE?</a:t>
              </a:r>
            </a:p>
          </p:txBody>
        </p:sp>
        <p:sp>
          <p:nvSpPr>
            <p:cNvPr id="41" name="CuadroTexto 40">
              <a:hlinkClick r:id="rId12" action="ppaction://hlinksldjump"/>
              <a:extLst>
                <a:ext uri="{FF2B5EF4-FFF2-40B4-BE49-F238E27FC236}">
                  <a16:creationId xmlns:a16="http://schemas.microsoft.com/office/drawing/2014/main" id="{0E38EB92-2561-3E4B-B776-FCFE5AAF7815}"/>
                </a:ext>
              </a:extLst>
            </p:cNvPr>
            <p:cNvSpPr txBox="1"/>
            <p:nvPr/>
          </p:nvSpPr>
          <p:spPr>
            <a:xfrm>
              <a:off x="239547" y="2307623"/>
              <a:ext cx="1180526" cy="307777"/>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¿Qué préstamo   </a:t>
              </a:r>
              <a:br>
                <a:rPr lang="es-ES" sz="700" dirty="0">
                  <a:solidFill>
                    <a:schemeClr val="bg1">
                      <a:alpha val="50000"/>
                    </a:schemeClr>
                  </a:solidFill>
                  <a:latin typeface="PP Neue Montreal Book" pitchFamily="2" charset="77"/>
                  <a:ea typeface="PP Neue Montreal Book" pitchFamily="2" charset="77"/>
                </a:rPr>
              </a:br>
              <a:r>
                <a:rPr lang="es-ES" sz="700" dirty="0">
                  <a:solidFill>
                    <a:schemeClr val="bg1">
                      <a:alpha val="50000"/>
                    </a:schemeClr>
                  </a:solidFill>
                  <a:latin typeface="PP Neue Montreal Book" pitchFamily="2" charset="77"/>
                  <a:ea typeface="PP Neue Montreal Book" pitchFamily="2" charset="77"/>
                </a:rPr>
                <a:t>les conviene?</a:t>
              </a:r>
            </a:p>
          </p:txBody>
        </p:sp>
        <p:sp>
          <p:nvSpPr>
            <p:cNvPr id="42" name="CuadroTexto 41">
              <a:hlinkClick r:id="rId13" action="ppaction://hlinksldjump"/>
              <a:extLst>
                <a:ext uri="{FF2B5EF4-FFF2-40B4-BE49-F238E27FC236}">
                  <a16:creationId xmlns:a16="http://schemas.microsoft.com/office/drawing/2014/main" id="{AAFC1252-D394-9ADC-88EC-D2B8806BAD01}"/>
                </a:ext>
              </a:extLst>
            </p:cNvPr>
            <p:cNvSpPr txBox="1"/>
            <p:nvPr/>
          </p:nvSpPr>
          <p:spPr>
            <a:xfrm>
              <a:off x="239547" y="2524843"/>
              <a:ext cx="1180526" cy="200055"/>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El préstamo personal</a:t>
              </a:r>
            </a:p>
          </p:txBody>
        </p:sp>
        <p:sp>
          <p:nvSpPr>
            <p:cNvPr id="43" name="Elipse 42">
              <a:extLst>
                <a:ext uri="{FF2B5EF4-FFF2-40B4-BE49-F238E27FC236}">
                  <a16:creationId xmlns:a16="http://schemas.microsoft.com/office/drawing/2014/main" id="{230C57E7-B462-2346-2B1B-CB78783E9778}"/>
                </a:ext>
              </a:extLst>
            </p:cNvPr>
            <p:cNvSpPr/>
            <p:nvPr/>
          </p:nvSpPr>
          <p:spPr>
            <a:xfrm>
              <a:off x="1337631" y="2579356"/>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pic>
        <p:nvPicPr>
          <p:cNvPr id="44" name="Imagen 43">
            <a:hlinkClick r:id="" action="ppaction://hlinkshowjump?jump=firstslide"/>
            <a:extLst>
              <a:ext uri="{FF2B5EF4-FFF2-40B4-BE49-F238E27FC236}">
                <a16:creationId xmlns:a16="http://schemas.microsoft.com/office/drawing/2014/main" id="{CEEA8F1A-49DF-9670-2464-7A70E3138AC0}"/>
              </a:ext>
            </a:extLst>
          </p:cNvPr>
          <p:cNvPicPr>
            <a:picLocks noChangeAspect="1"/>
          </p:cNvPicPr>
          <p:nvPr/>
        </p:nvPicPr>
        <p:blipFill>
          <a:blip r:embed="rId14"/>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46602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redondeado 26">
            <a:extLst>
              <a:ext uri="{FF2B5EF4-FFF2-40B4-BE49-F238E27FC236}">
                <a16:creationId xmlns:a16="http://schemas.microsoft.com/office/drawing/2014/main" id="{366D1729-988E-8847-B75A-02A8EF5F7273}"/>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 name="Rectángulo redondeado 55">
            <a:extLst>
              <a:ext uri="{FF2B5EF4-FFF2-40B4-BE49-F238E27FC236}">
                <a16:creationId xmlns:a16="http://schemas.microsoft.com/office/drawing/2014/main" id="{84E10C49-EDA7-A070-A171-BF3AC9FA5450}"/>
              </a:ext>
            </a:extLst>
          </p:cNvPr>
          <p:cNvSpPr/>
          <p:nvPr/>
        </p:nvSpPr>
        <p:spPr>
          <a:xfrm>
            <a:off x="2266090" y="2817303"/>
            <a:ext cx="6552445" cy="1943232"/>
          </a:xfrm>
          <a:prstGeom prst="roundRect">
            <a:avLst>
              <a:gd name="adj" fmla="val 3547"/>
            </a:avLst>
          </a:prstGeom>
          <a:solidFill>
            <a:schemeClr val="bg1"/>
          </a:solidFill>
          <a:ln w="19050">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 name="Rectángulo redondeado 54">
            <a:extLst>
              <a:ext uri="{FF2B5EF4-FFF2-40B4-BE49-F238E27FC236}">
                <a16:creationId xmlns:a16="http://schemas.microsoft.com/office/drawing/2014/main" id="{1F2F85A1-4BD1-DB94-890C-F5164BFA9BE5}"/>
              </a:ext>
            </a:extLst>
          </p:cNvPr>
          <p:cNvSpPr/>
          <p:nvPr/>
        </p:nvSpPr>
        <p:spPr>
          <a:xfrm>
            <a:off x="2266090" y="2825888"/>
            <a:ext cx="6552445" cy="1934648"/>
          </a:xfrm>
          <a:prstGeom prst="roundRect">
            <a:avLst>
              <a:gd name="adj" fmla="val 4512"/>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redondeado 3">
            <a:extLst>
              <a:ext uri="{FF2B5EF4-FFF2-40B4-BE49-F238E27FC236}">
                <a16:creationId xmlns:a16="http://schemas.microsoft.com/office/drawing/2014/main" id="{A0DBA196-CC6E-0046-2F02-F8B2C59C29F3}"/>
              </a:ext>
            </a:extLst>
          </p:cNvPr>
          <p:cNvSpPr/>
          <p:nvPr/>
        </p:nvSpPr>
        <p:spPr>
          <a:xfrm>
            <a:off x="2266090" y="2817303"/>
            <a:ext cx="6552445" cy="1943232"/>
          </a:xfrm>
          <a:prstGeom prst="roundRect">
            <a:avLst>
              <a:gd name="adj" fmla="val 3547"/>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9" name="Rectángulo redondeado 78">
            <a:extLst>
              <a:ext uri="{FF2B5EF4-FFF2-40B4-BE49-F238E27FC236}">
                <a16:creationId xmlns:a16="http://schemas.microsoft.com/office/drawing/2014/main" id="{5A4822E3-D6B7-A83E-7542-AB6AEA8DC995}"/>
              </a:ext>
            </a:extLst>
          </p:cNvPr>
          <p:cNvSpPr/>
          <p:nvPr/>
        </p:nvSpPr>
        <p:spPr>
          <a:xfrm>
            <a:off x="2266090" y="1983163"/>
            <a:ext cx="6552445" cy="646375"/>
          </a:xfrm>
          <a:prstGeom prst="roundRect">
            <a:avLst>
              <a:gd name="adj" fmla="val 9429"/>
            </a:avLst>
          </a:prstGeom>
          <a:gradFill flip="none" rotWithShape="1">
            <a:gsLst>
              <a:gs pos="100000">
                <a:srgbClr val="82DC77"/>
              </a:gs>
              <a:gs pos="17000">
                <a:srgbClr val="42BB6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6" name="CuadroTexto 75">
            <a:extLst>
              <a:ext uri="{FF2B5EF4-FFF2-40B4-BE49-F238E27FC236}">
                <a16:creationId xmlns:a16="http://schemas.microsoft.com/office/drawing/2014/main" id="{53CC9052-6921-51F8-662D-8FBB793C3698}"/>
              </a:ext>
            </a:extLst>
          </p:cNvPr>
          <p:cNvSpPr txBox="1"/>
          <p:nvPr/>
        </p:nvSpPr>
        <p:spPr>
          <a:xfrm>
            <a:off x="3589140" y="258497"/>
            <a:ext cx="4845560"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rgbClr val="42BB60"/>
                </a:solidFill>
                <a:latin typeface="PP Neue Montreal" pitchFamily="2" charset="77"/>
                <a:ea typeface="PP Neue Montreal" pitchFamily="2" charset="77"/>
              </a:rPr>
              <a:t>El préstamo </a:t>
            </a:r>
          </a:p>
        </p:txBody>
      </p:sp>
      <p:sp>
        <p:nvSpPr>
          <p:cNvPr id="25" name="CuadroTexto 24">
            <a:extLst>
              <a:ext uri="{FF2B5EF4-FFF2-40B4-BE49-F238E27FC236}">
                <a16:creationId xmlns:a16="http://schemas.microsoft.com/office/drawing/2014/main" id="{588BB630-AD59-8AE8-58D6-F4F642D5B7F9}"/>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42" name="CuadroTexto 41">
            <a:extLst>
              <a:ext uri="{FF2B5EF4-FFF2-40B4-BE49-F238E27FC236}">
                <a16:creationId xmlns:a16="http://schemas.microsoft.com/office/drawing/2014/main" id="{DFD507D1-BEF0-DBD7-CCA4-B4ABC3997E31}"/>
              </a:ext>
            </a:extLst>
          </p:cNvPr>
          <p:cNvSpPr txBox="1"/>
          <p:nvPr/>
        </p:nvSpPr>
        <p:spPr>
          <a:xfrm>
            <a:off x="210019" y="4495617"/>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ME CUESTA?</a:t>
            </a:r>
          </a:p>
        </p:txBody>
      </p:sp>
      <p:pic>
        <p:nvPicPr>
          <p:cNvPr id="43" name="Imagen 42">
            <a:extLst>
              <a:ext uri="{FF2B5EF4-FFF2-40B4-BE49-F238E27FC236}">
                <a16:creationId xmlns:a16="http://schemas.microsoft.com/office/drawing/2014/main" id="{1B4F5557-E277-3931-D3BB-2BA8536C86B7}"/>
              </a:ext>
            </a:extLst>
          </p:cNvPr>
          <p:cNvPicPr>
            <a:picLocks noChangeAspect="1"/>
          </p:cNvPicPr>
          <p:nvPr/>
        </p:nvPicPr>
        <p:blipFill>
          <a:blip r:embed="rId3"/>
          <a:srcRect/>
          <a:stretch/>
        </p:blipFill>
        <p:spPr>
          <a:xfrm>
            <a:off x="305731" y="4003742"/>
            <a:ext cx="352154" cy="279294"/>
          </a:xfrm>
          <a:prstGeom prst="rect">
            <a:avLst/>
          </a:prstGeom>
        </p:spPr>
      </p:pic>
      <p:sp>
        <p:nvSpPr>
          <p:cNvPr id="44" name="CuadroTexto 43">
            <a:extLst>
              <a:ext uri="{FF2B5EF4-FFF2-40B4-BE49-F238E27FC236}">
                <a16:creationId xmlns:a16="http://schemas.microsoft.com/office/drawing/2014/main" id="{CFCEEFB7-99A8-EC4C-9ED6-F1E4CA520A5B}"/>
              </a:ext>
            </a:extLst>
          </p:cNvPr>
          <p:cNvSpPr txBox="1"/>
          <p:nvPr/>
        </p:nvSpPr>
        <p:spPr>
          <a:xfrm>
            <a:off x="210019" y="4265373"/>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¿CUÁNTO</a:t>
            </a:r>
          </a:p>
        </p:txBody>
      </p:sp>
      <p:sp>
        <p:nvSpPr>
          <p:cNvPr id="53" name="CuadroTexto 52">
            <a:extLst>
              <a:ext uri="{FF2B5EF4-FFF2-40B4-BE49-F238E27FC236}">
                <a16:creationId xmlns:a16="http://schemas.microsoft.com/office/drawing/2014/main" id="{A6DA48EA-23E6-DCB4-7755-92EC858AEBBA}"/>
              </a:ext>
            </a:extLst>
          </p:cNvPr>
          <p:cNvSpPr txBox="1"/>
          <p:nvPr/>
        </p:nvSpPr>
        <p:spPr>
          <a:xfrm>
            <a:off x="2611059" y="2044014"/>
            <a:ext cx="5754272" cy="461665"/>
          </a:xfrm>
          <a:prstGeom prst="rect">
            <a:avLst/>
          </a:prstGeom>
          <a:noFill/>
          <a:effectLst/>
        </p:spPr>
        <p:txBody>
          <a:bodyPr wrap="square" rtlCol="0">
            <a:spAutoFit/>
          </a:bodyPr>
          <a:lstStyle/>
          <a:p>
            <a:pPr algn="ctr"/>
            <a:r>
              <a:rPr lang="es-ES" sz="1200" b="1" dirty="0">
                <a:solidFill>
                  <a:schemeClr val="bg1"/>
                </a:solidFill>
                <a:latin typeface="PP Neue Montreal" pitchFamily="2" charset="77"/>
                <a:ea typeface="PP Neue Montreal" pitchFamily="2" charset="77"/>
              </a:rPr>
              <a:t>¿Si tengo que pedir un préstamo de 3.000€ en cuotas mensuales </a:t>
            </a:r>
            <a:br>
              <a:rPr lang="es-ES" sz="1200" b="1" dirty="0">
                <a:solidFill>
                  <a:schemeClr val="bg1"/>
                </a:solidFill>
                <a:latin typeface="PP Neue Montreal" pitchFamily="2" charset="77"/>
                <a:ea typeface="PP Neue Montreal" pitchFamily="2" charset="77"/>
              </a:rPr>
            </a:br>
            <a:r>
              <a:rPr lang="es-ES" sz="1200" b="1" dirty="0">
                <a:solidFill>
                  <a:schemeClr val="bg1"/>
                </a:solidFill>
                <a:latin typeface="PP Neue Montreal" pitchFamily="2" charset="77"/>
                <a:ea typeface="PP Neue Montreal" pitchFamily="2" charset="77"/>
              </a:rPr>
              <a:t>y un interés del 12%; qué préstamo escogeré? </a:t>
            </a:r>
          </a:p>
        </p:txBody>
      </p:sp>
      <p:sp>
        <p:nvSpPr>
          <p:cNvPr id="64" name="CuadroTexto 63">
            <a:extLst>
              <a:ext uri="{FF2B5EF4-FFF2-40B4-BE49-F238E27FC236}">
                <a16:creationId xmlns:a16="http://schemas.microsoft.com/office/drawing/2014/main" id="{65ADE016-8A7C-81B5-9D2C-D43CAD190E46}"/>
              </a:ext>
            </a:extLst>
          </p:cNvPr>
          <p:cNvSpPr txBox="1"/>
          <p:nvPr/>
        </p:nvSpPr>
        <p:spPr>
          <a:xfrm>
            <a:off x="2629461" y="3179385"/>
            <a:ext cx="635794" cy="246221"/>
          </a:xfrm>
          <a:prstGeom prst="rect">
            <a:avLst/>
          </a:prstGeom>
          <a:noFill/>
          <a:effectLst/>
        </p:spPr>
        <p:txBody>
          <a:bodyPr wrap="square" rtlCol="0">
            <a:spAutoFit/>
          </a:bodyPr>
          <a:lstStyle/>
          <a:p>
            <a:pPr algn="ctr"/>
            <a:r>
              <a:rPr lang="es-ES" sz="1000" b="1" dirty="0">
                <a:latin typeface="PP Neue Montreal" pitchFamily="2" charset="77"/>
                <a:ea typeface="PP Neue Montreal" pitchFamily="2" charset="77"/>
              </a:rPr>
              <a:t>Años</a:t>
            </a:r>
          </a:p>
        </p:txBody>
      </p:sp>
      <p:sp>
        <p:nvSpPr>
          <p:cNvPr id="5" name="CuadroTexto 4">
            <a:extLst>
              <a:ext uri="{FF2B5EF4-FFF2-40B4-BE49-F238E27FC236}">
                <a16:creationId xmlns:a16="http://schemas.microsoft.com/office/drawing/2014/main" id="{72FD4BF7-1797-E53F-7ECC-25BFB9A7EB28}"/>
              </a:ext>
            </a:extLst>
          </p:cNvPr>
          <p:cNvSpPr txBox="1"/>
          <p:nvPr/>
        </p:nvSpPr>
        <p:spPr>
          <a:xfrm>
            <a:off x="3742578" y="3179385"/>
            <a:ext cx="985838" cy="246221"/>
          </a:xfrm>
          <a:prstGeom prst="rect">
            <a:avLst/>
          </a:prstGeom>
          <a:noFill/>
          <a:effectLst/>
        </p:spPr>
        <p:txBody>
          <a:bodyPr wrap="square" rtlCol="0">
            <a:spAutoFit/>
          </a:bodyPr>
          <a:lstStyle/>
          <a:p>
            <a:pPr algn="ctr"/>
            <a:r>
              <a:rPr lang="es-ES" sz="1000" b="1" dirty="0">
                <a:latin typeface="PP Neue Montreal" pitchFamily="2" charset="77"/>
                <a:ea typeface="PP Neue Montreal" pitchFamily="2" charset="77"/>
              </a:rPr>
              <a:t>Cuota</a:t>
            </a:r>
          </a:p>
        </p:txBody>
      </p:sp>
      <p:sp>
        <p:nvSpPr>
          <p:cNvPr id="6" name="CuadroTexto 5">
            <a:extLst>
              <a:ext uri="{FF2B5EF4-FFF2-40B4-BE49-F238E27FC236}">
                <a16:creationId xmlns:a16="http://schemas.microsoft.com/office/drawing/2014/main" id="{D00C77E4-4326-BEDF-5609-3D91587AE83E}"/>
              </a:ext>
            </a:extLst>
          </p:cNvPr>
          <p:cNvSpPr txBox="1"/>
          <p:nvPr/>
        </p:nvSpPr>
        <p:spPr>
          <a:xfrm>
            <a:off x="7707957" y="3179385"/>
            <a:ext cx="795103" cy="246221"/>
          </a:xfrm>
          <a:prstGeom prst="rect">
            <a:avLst/>
          </a:prstGeom>
          <a:noFill/>
          <a:effectLst/>
        </p:spPr>
        <p:txBody>
          <a:bodyPr wrap="square" rtlCol="0">
            <a:spAutoFit/>
          </a:bodyPr>
          <a:lstStyle/>
          <a:p>
            <a:pPr algn="ctr"/>
            <a:r>
              <a:rPr lang="es-ES" sz="1000" b="1" dirty="0">
                <a:latin typeface="PP Neue Montreal" pitchFamily="2" charset="77"/>
                <a:ea typeface="PP Neue Montreal" pitchFamily="2" charset="77"/>
              </a:rPr>
              <a:t>Intereses</a:t>
            </a:r>
          </a:p>
        </p:txBody>
      </p:sp>
      <p:sp>
        <p:nvSpPr>
          <p:cNvPr id="7" name="CuadroTexto 6">
            <a:extLst>
              <a:ext uri="{FF2B5EF4-FFF2-40B4-BE49-F238E27FC236}">
                <a16:creationId xmlns:a16="http://schemas.microsoft.com/office/drawing/2014/main" id="{45CEEEFF-1A18-4C09-A904-A8E42A3E1D8C}"/>
              </a:ext>
            </a:extLst>
          </p:cNvPr>
          <p:cNvSpPr txBox="1"/>
          <p:nvPr/>
        </p:nvSpPr>
        <p:spPr>
          <a:xfrm>
            <a:off x="5196904" y="3179385"/>
            <a:ext cx="635794" cy="246221"/>
          </a:xfrm>
          <a:prstGeom prst="rect">
            <a:avLst/>
          </a:prstGeom>
          <a:noFill/>
          <a:effectLst/>
        </p:spPr>
        <p:txBody>
          <a:bodyPr wrap="square" rtlCol="0">
            <a:spAutoFit/>
          </a:bodyPr>
          <a:lstStyle/>
          <a:p>
            <a:pPr algn="ctr"/>
            <a:r>
              <a:rPr lang="es-ES" sz="1000" b="1" dirty="0">
                <a:latin typeface="PP Neue Montreal" pitchFamily="2" charset="77"/>
                <a:ea typeface="PP Neue Montreal" pitchFamily="2" charset="77"/>
              </a:rPr>
              <a:t>TAE</a:t>
            </a:r>
          </a:p>
        </p:txBody>
      </p:sp>
      <p:sp>
        <p:nvSpPr>
          <p:cNvPr id="8" name="CuadroTexto 7">
            <a:extLst>
              <a:ext uri="{FF2B5EF4-FFF2-40B4-BE49-F238E27FC236}">
                <a16:creationId xmlns:a16="http://schemas.microsoft.com/office/drawing/2014/main" id="{2021A223-4412-EB60-E4E2-CB1D76C1CA88}"/>
              </a:ext>
            </a:extLst>
          </p:cNvPr>
          <p:cNvSpPr txBox="1"/>
          <p:nvPr/>
        </p:nvSpPr>
        <p:spPr>
          <a:xfrm>
            <a:off x="6299760" y="3179385"/>
            <a:ext cx="1086185" cy="246221"/>
          </a:xfrm>
          <a:prstGeom prst="rect">
            <a:avLst/>
          </a:prstGeom>
          <a:noFill/>
          <a:effectLst/>
        </p:spPr>
        <p:txBody>
          <a:bodyPr wrap="square" rtlCol="0">
            <a:spAutoFit/>
          </a:bodyPr>
          <a:lstStyle/>
          <a:p>
            <a:pPr algn="ctr"/>
            <a:r>
              <a:rPr lang="es-ES" sz="1000" b="1" dirty="0">
                <a:latin typeface="PP Neue Montreal" pitchFamily="2" charset="77"/>
                <a:ea typeface="PP Neue Montreal" pitchFamily="2" charset="77"/>
              </a:rPr>
              <a:t>Pago total</a:t>
            </a:r>
          </a:p>
        </p:txBody>
      </p:sp>
      <p:sp>
        <p:nvSpPr>
          <p:cNvPr id="11" name="CuadroTexto 10">
            <a:extLst>
              <a:ext uri="{FF2B5EF4-FFF2-40B4-BE49-F238E27FC236}">
                <a16:creationId xmlns:a16="http://schemas.microsoft.com/office/drawing/2014/main" id="{33C6596D-A66F-6749-9D67-BE243AD44882}"/>
              </a:ext>
            </a:extLst>
          </p:cNvPr>
          <p:cNvSpPr txBox="1"/>
          <p:nvPr/>
        </p:nvSpPr>
        <p:spPr>
          <a:xfrm>
            <a:off x="2655626" y="3607984"/>
            <a:ext cx="635794" cy="942694"/>
          </a:xfrm>
          <a:prstGeom prst="rect">
            <a:avLst/>
          </a:prstGeom>
          <a:noFill/>
          <a:effectLst/>
        </p:spPr>
        <p:txBody>
          <a:bodyPr wrap="square" rtlCol="0">
            <a:spAutoFit/>
          </a:bodyPr>
          <a:lstStyle/>
          <a:p>
            <a:pPr algn="ctr">
              <a:lnSpc>
                <a:spcPts val="1700"/>
              </a:lnSpc>
            </a:pPr>
            <a:r>
              <a:rPr lang="es-ES" sz="1000" b="1" dirty="0">
                <a:latin typeface="PP Neue Montreal" pitchFamily="2" charset="77"/>
                <a:ea typeface="PP Neue Montreal" pitchFamily="2" charset="77"/>
              </a:rPr>
              <a:t>2</a:t>
            </a:r>
          </a:p>
          <a:p>
            <a:pPr algn="ctr">
              <a:lnSpc>
                <a:spcPts val="1700"/>
              </a:lnSpc>
            </a:pPr>
            <a:r>
              <a:rPr lang="es-ES" sz="1000" b="1" dirty="0">
                <a:latin typeface="PP Neue Montreal" pitchFamily="2" charset="77"/>
                <a:ea typeface="PP Neue Montreal" pitchFamily="2" charset="77"/>
              </a:rPr>
              <a:t>3</a:t>
            </a:r>
          </a:p>
          <a:p>
            <a:pPr algn="ctr">
              <a:lnSpc>
                <a:spcPts val="1700"/>
              </a:lnSpc>
            </a:pPr>
            <a:r>
              <a:rPr lang="es-ES" sz="1000" b="1" dirty="0">
                <a:latin typeface="PP Neue Montreal" pitchFamily="2" charset="77"/>
                <a:ea typeface="PP Neue Montreal" pitchFamily="2" charset="77"/>
              </a:rPr>
              <a:t>4</a:t>
            </a:r>
          </a:p>
          <a:p>
            <a:pPr algn="ctr">
              <a:lnSpc>
                <a:spcPts val="1700"/>
              </a:lnSpc>
            </a:pPr>
            <a:r>
              <a:rPr lang="es-ES" sz="1000" b="1" dirty="0">
                <a:latin typeface="PP Neue Montreal" pitchFamily="2" charset="77"/>
                <a:ea typeface="PP Neue Montreal" pitchFamily="2" charset="77"/>
              </a:rPr>
              <a:t>5</a:t>
            </a:r>
          </a:p>
        </p:txBody>
      </p:sp>
      <p:sp>
        <p:nvSpPr>
          <p:cNvPr id="12" name="CuadroTexto 11">
            <a:extLst>
              <a:ext uri="{FF2B5EF4-FFF2-40B4-BE49-F238E27FC236}">
                <a16:creationId xmlns:a16="http://schemas.microsoft.com/office/drawing/2014/main" id="{0C653AEE-9412-7555-DF1D-F90741776087}"/>
              </a:ext>
            </a:extLst>
          </p:cNvPr>
          <p:cNvSpPr txBox="1"/>
          <p:nvPr/>
        </p:nvSpPr>
        <p:spPr>
          <a:xfrm>
            <a:off x="3843782" y="3607984"/>
            <a:ext cx="779855" cy="942694"/>
          </a:xfrm>
          <a:prstGeom prst="rect">
            <a:avLst/>
          </a:prstGeom>
          <a:noFill/>
          <a:effectLst/>
        </p:spPr>
        <p:txBody>
          <a:bodyPr wrap="square" rtlCol="0">
            <a:spAutoFit/>
          </a:bodyPr>
          <a:lstStyle/>
          <a:p>
            <a:pPr algn="ctr">
              <a:lnSpc>
                <a:spcPts val="1700"/>
              </a:lnSpc>
            </a:pPr>
            <a:r>
              <a:rPr lang="es-ES" sz="1000" dirty="0">
                <a:latin typeface="PP Neue Montreal Book" pitchFamily="2" charset="77"/>
                <a:ea typeface="PP Neue Montreal Book" pitchFamily="2" charset="77"/>
              </a:rPr>
              <a:t>141,22</a:t>
            </a:r>
          </a:p>
          <a:p>
            <a:pPr algn="ctr">
              <a:lnSpc>
                <a:spcPts val="1700"/>
              </a:lnSpc>
            </a:pPr>
            <a:r>
              <a:rPr lang="es-ES" sz="1000" dirty="0">
                <a:latin typeface="PP Neue Montreal Book" pitchFamily="2" charset="77"/>
                <a:ea typeface="PP Neue Montreal Book" pitchFamily="2" charset="77"/>
              </a:rPr>
              <a:t>99,64</a:t>
            </a:r>
          </a:p>
          <a:p>
            <a:pPr algn="ctr">
              <a:lnSpc>
                <a:spcPts val="1700"/>
              </a:lnSpc>
            </a:pPr>
            <a:r>
              <a:rPr lang="es-ES" sz="1000" dirty="0">
                <a:latin typeface="PP Neue Montreal Book" pitchFamily="2" charset="77"/>
                <a:ea typeface="PP Neue Montreal Book" pitchFamily="2" charset="77"/>
              </a:rPr>
              <a:t>79,00</a:t>
            </a:r>
          </a:p>
          <a:p>
            <a:pPr algn="ctr">
              <a:lnSpc>
                <a:spcPts val="1700"/>
              </a:lnSpc>
            </a:pPr>
            <a:r>
              <a:rPr lang="es-ES" sz="1000" dirty="0">
                <a:latin typeface="PP Neue Montreal Book" pitchFamily="2" charset="77"/>
                <a:ea typeface="PP Neue Montreal Book" pitchFamily="2" charset="77"/>
              </a:rPr>
              <a:t>66,73</a:t>
            </a:r>
          </a:p>
        </p:txBody>
      </p:sp>
      <p:sp>
        <p:nvSpPr>
          <p:cNvPr id="14" name="CuadroTexto 13">
            <a:extLst>
              <a:ext uri="{FF2B5EF4-FFF2-40B4-BE49-F238E27FC236}">
                <a16:creationId xmlns:a16="http://schemas.microsoft.com/office/drawing/2014/main" id="{F2D98C54-C463-447B-AEE4-AD95C0CE652C}"/>
              </a:ext>
            </a:extLst>
          </p:cNvPr>
          <p:cNvSpPr txBox="1"/>
          <p:nvPr/>
        </p:nvSpPr>
        <p:spPr>
          <a:xfrm>
            <a:off x="5129343" y="3607984"/>
            <a:ext cx="779855" cy="942694"/>
          </a:xfrm>
          <a:prstGeom prst="rect">
            <a:avLst/>
          </a:prstGeom>
          <a:noFill/>
          <a:effectLst/>
        </p:spPr>
        <p:txBody>
          <a:bodyPr wrap="square" rtlCol="0">
            <a:spAutoFit/>
          </a:bodyPr>
          <a:lstStyle/>
          <a:p>
            <a:pPr algn="ctr">
              <a:lnSpc>
                <a:spcPts val="1700"/>
              </a:lnSpc>
            </a:pPr>
            <a:r>
              <a:rPr lang="es-ES" sz="1000" b="1" dirty="0">
                <a:latin typeface="PP Neue Montreal" pitchFamily="2" charset="77"/>
                <a:ea typeface="PP Neue Montreal" pitchFamily="2" charset="77"/>
              </a:rPr>
              <a:t>12,68 %</a:t>
            </a:r>
          </a:p>
          <a:p>
            <a:pPr algn="ctr">
              <a:lnSpc>
                <a:spcPts val="1700"/>
              </a:lnSpc>
            </a:pPr>
            <a:r>
              <a:rPr lang="es-ES" sz="1000" b="1" dirty="0">
                <a:latin typeface="PP Neue Montreal" pitchFamily="2" charset="77"/>
                <a:ea typeface="PP Neue Montreal" pitchFamily="2" charset="77"/>
              </a:rPr>
              <a:t>12,68 %</a:t>
            </a:r>
          </a:p>
          <a:p>
            <a:pPr algn="ctr">
              <a:lnSpc>
                <a:spcPts val="1700"/>
              </a:lnSpc>
            </a:pPr>
            <a:r>
              <a:rPr lang="es-ES" sz="1000" b="1" dirty="0">
                <a:latin typeface="PP Neue Montreal" pitchFamily="2" charset="77"/>
                <a:ea typeface="PP Neue Montreal" pitchFamily="2" charset="77"/>
              </a:rPr>
              <a:t>12,68 %</a:t>
            </a:r>
          </a:p>
          <a:p>
            <a:pPr algn="ctr">
              <a:lnSpc>
                <a:spcPts val="1700"/>
              </a:lnSpc>
            </a:pPr>
            <a:r>
              <a:rPr lang="es-ES" sz="1000" b="1" dirty="0">
                <a:latin typeface="PP Neue Montreal" pitchFamily="2" charset="77"/>
                <a:ea typeface="PP Neue Montreal" pitchFamily="2" charset="77"/>
              </a:rPr>
              <a:t>12,68 %</a:t>
            </a:r>
          </a:p>
        </p:txBody>
      </p:sp>
      <p:sp>
        <p:nvSpPr>
          <p:cNvPr id="15" name="CuadroTexto 14">
            <a:extLst>
              <a:ext uri="{FF2B5EF4-FFF2-40B4-BE49-F238E27FC236}">
                <a16:creationId xmlns:a16="http://schemas.microsoft.com/office/drawing/2014/main" id="{62D212A5-84D1-0A4E-7A80-B8E9D901A6B5}"/>
              </a:ext>
            </a:extLst>
          </p:cNvPr>
          <p:cNvSpPr txBox="1"/>
          <p:nvPr/>
        </p:nvSpPr>
        <p:spPr>
          <a:xfrm>
            <a:off x="6529695" y="3607984"/>
            <a:ext cx="635794" cy="288669"/>
          </a:xfrm>
          <a:prstGeom prst="rect">
            <a:avLst/>
          </a:prstGeom>
          <a:noFill/>
          <a:effectLst/>
        </p:spPr>
        <p:txBody>
          <a:bodyPr wrap="square" rtlCol="0">
            <a:spAutoFit/>
          </a:bodyPr>
          <a:lstStyle/>
          <a:p>
            <a:pPr algn="ctr">
              <a:lnSpc>
                <a:spcPts val="1700"/>
              </a:lnSpc>
            </a:pPr>
            <a:r>
              <a:rPr lang="es-ES" sz="1000" dirty="0">
                <a:latin typeface="PP Neue Montreal Book" pitchFamily="2" charset="77"/>
                <a:ea typeface="PP Neue Montreal Book" pitchFamily="2" charset="77"/>
              </a:rPr>
              <a:t>3.389</a:t>
            </a:r>
          </a:p>
        </p:txBody>
      </p:sp>
      <p:cxnSp>
        <p:nvCxnSpPr>
          <p:cNvPr id="24" name="Conector recto 23">
            <a:extLst>
              <a:ext uri="{FF2B5EF4-FFF2-40B4-BE49-F238E27FC236}">
                <a16:creationId xmlns:a16="http://schemas.microsoft.com/office/drawing/2014/main" id="{5CDEA23E-E576-974C-D0CB-FCA4AC6F7FFB}"/>
              </a:ext>
            </a:extLst>
          </p:cNvPr>
          <p:cNvCxnSpPr>
            <a:cxnSpLocks/>
          </p:cNvCxnSpPr>
          <p:nvPr/>
        </p:nvCxnSpPr>
        <p:spPr>
          <a:xfrm>
            <a:off x="7450055" y="3085379"/>
            <a:ext cx="0" cy="140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Conector recto 45">
            <a:extLst>
              <a:ext uri="{FF2B5EF4-FFF2-40B4-BE49-F238E27FC236}">
                <a16:creationId xmlns:a16="http://schemas.microsoft.com/office/drawing/2014/main" id="{4811AE40-C9E9-8946-71AD-20DCFBE20D7E}"/>
              </a:ext>
            </a:extLst>
          </p:cNvPr>
          <p:cNvCxnSpPr>
            <a:cxnSpLocks/>
          </p:cNvCxnSpPr>
          <p:nvPr/>
        </p:nvCxnSpPr>
        <p:spPr>
          <a:xfrm flipH="1">
            <a:off x="2478150" y="3521519"/>
            <a:ext cx="61626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110FC6BF-8C8E-4449-CB58-B579DF7746BD}"/>
              </a:ext>
            </a:extLst>
          </p:cNvPr>
          <p:cNvSpPr txBox="1"/>
          <p:nvPr/>
        </p:nvSpPr>
        <p:spPr>
          <a:xfrm>
            <a:off x="4572000" y="916523"/>
            <a:ext cx="3845608"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rgbClr val="42BB60"/>
                </a:solidFill>
                <a:latin typeface="PP Neue Montreal" pitchFamily="2" charset="77"/>
                <a:ea typeface="PP Neue Montreal" pitchFamily="2" charset="77"/>
              </a:rPr>
              <a:t>personal</a:t>
            </a:r>
          </a:p>
        </p:txBody>
      </p:sp>
      <p:cxnSp>
        <p:nvCxnSpPr>
          <p:cNvPr id="19" name="Conector recto 18">
            <a:extLst>
              <a:ext uri="{FF2B5EF4-FFF2-40B4-BE49-F238E27FC236}">
                <a16:creationId xmlns:a16="http://schemas.microsoft.com/office/drawing/2014/main" id="{9DAB388E-9717-A1A7-C2BE-ED008A5AD1C1}"/>
              </a:ext>
            </a:extLst>
          </p:cNvPr>
          <p:cNvCxnSpPr>
            <a:cxnSpLocks/>
          </p:cNvCxnSpPr>
          <p:nvPr/>
        </p:nvCxnSpPr>
        <p:spPr>
          <a:xfrm>
            <a:off x="6159640" y="3085379"/>
            <a:ext cx="0" cy="140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40D154D9-3E8B-51E5-AACC-04EB1F147D8E}"/>
              </a:ext>
            </a:extLst>
          </p:cNvPr>
          <p:cNvCxnSpPr>
            <a:cxnSpLocks/>
          </p:cNvCxnSpPr>
          <p:nvPr/>
        </p:nvCxnSpPr>
        <p:spPr>
          <a:xfrm>
            <a:off x="4869225" y="3085379"/>
            <a:ext cx="0" cy="140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1008AFCE-E6EB-327E-7FA7-E488BD374E75}"/>
              </a:ext>
            </a:extLst>
          </p:cNvPr>
          <p:cNvCxnSpPr>
            <a:cxnSpLocks/>
          </p:cNvCxnSpPr>
          <p:nvPr/>
        </p:nvCxnSpPr>
        <p:spPr>
          <a:xfrm>
            <a:off x="3587356" y="3085379"/>
            <a:ext cx="0" cy="140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39586987-93D2-B7CC-6B70-59918ACE7568}"/>
              </a:ext>
            </a:extLst>
          </p:cNvPr>
          <p:cNvSpPr txBox="1"/>
          <p:nvPr/>
        </p:nvSpPr>
        <p:spPr>
          <a:xfrm>
            <a:off x="6529695" y="3819931"/>
            <a:ext cx="635794" cy="288669"/>
          </a:xfrm>
          <a:prstGeom prst="rect">
            <a:avLst/>
          </a:prstGeom>
          <a:noFill/>
          <a:effectLst/>
        </p:spPr>
        <p:txBody>
          <a:bodyPr wrap="square" rtlCol="0">
            <a:spAutoFit/>
          </a:bodyPr>
          <a:lstStyle/>
          <a:p>
            <a:pPr algn="ctr">
              <a:lnSpc>
                <a:spcPts val="1700"/>
              </a:lnSpc>
            </a:pPr>
            <a:r>
              <a:rPr lang="es-ES" sz="1000" dirty="0">
                <a:latin typeface="PP Neue Montreal Book" pitchFamily="2" charset="77"/>
                <a:ea typeface="PP Neue Montreal Book" pitchFamily="2" charset="77"/>
              </a:rPr>
              <a:t>3.587</a:t>
            </a:r>
          </a:p>
        </p:txBody>
      </p:sp>
      <p:sp>
        <p:nvSpPr>
          <p:cNvPr id="16" name="CuadroTexto 15">
            <a:extLst>
              <a:ext uri="{FF2B5EF4-FFF2-40B4-BE49-F238E27FC236}">
                <a16:creationId xmlns:a16="http://schemas.microsoft.com/office/drawing/2014/main" id="{8E1D8422-770E-8753-3FB7-43B061C43FE3}"/>
              </a:ext>
            </a:extLst>
          </p:cNvPr>
          <p:cNvSpPr txBox="1"/>
          <p:nvPr/>
        </p:nvSpPr>
        <p:spPr>
          <a:xfrm>
            <a:off x="6529695" y="4031878"/>
            <a:ext cx="635794" cy="288669"/>
          </a:xfrm>
          <a:prstGeom prst="rect">
            <a:avLst/>
          </a:prstGeom>
          <a:noFill/>
          <a:effectLst/>
        </p:spPr>
        <p:txBody>
          <a:bodyPr wrap="square" rtlCol="0">
            <a:spAutoFit/>
          </a:bodyPr>
          <a:lstStyle/>
          <a:p>
            <a:pPr algn="ctr">
              <a:lnSpc>
                <a:spcPts val="1700"/>
              </a:lnSpc>
            </a:pPr>
            <a:r>
              <a:rPr lang="es-ES" sz="1000" dirty="0">
                <a:latin typeface="PP Neue Montreal Book" pitchFamily="2" charset="77"/>
                <a:ea typeface="PP Neue Montreal Book" pitchFamily="2" charset="77"/>
              </a:rPr>
              <a:t>3.792</a:t>
            </a:r>
          </a:p>
        </p:txBody>
      </p:sp>
      <p:sp>
        <p:nvSpPr>
          <p:cNvPr id="17" name="CuadroTexto 16">
            <a:extLst>
              <a:ext uri="{FF2B5EF4-FFF2-40B4-BE49-F238E27FC236}">
                <a16:creationId xmlns:a16="http://schemas.microsoft.com/office/drawing/2014/main" id="{662E44DE-ECA9-998F-337D-26E932EA1CEA}"/>
              </a:ext>
            </a:extLst>
          </p:cNvPr>
          <p:cNvSpPr txBox="1"/>
          <p:nvPr/>
        </p:nvSpPr>
        <p:spPr>
          <a:xfrm>
            <a:off x="6529695" y="4243825"/>
            <a:ext cx="635794" cy="288669"/>
          </a:xfrm>
          <a:prstGeom prst="rect">
            <a:avLst/>
          </a:prstGeom>
          <a:noFill/>
          <a:effectLst/>
        </p:spPr>
        <p:txBody>
          <a:bodyPr wrap="square" rtlCol="0">
            <a:spAutoFit/>
          </a:bodyPr>
          <a:lstStyle/>
          <a:p>
            <a:pPr algn="ctr">
              <a:lnSpc>
                <a:spcPts val="1700"/>
              </a:lnSpc>
            </a:pPr>
            <a:r>
              <a:rPr lang="es-ES" sz="1000" dirty="0">
                <a:latin typeface="PP Neue Montreal Book" pitchFamily="2" charset="77"/>
                <a:ea typeface="PP Neue Montreal Book" pitchFamily="2" charset="77"/>
              </a:rPr>
              <a:t>4.004</a:t>
            </a:r>
          </a:p>
        </p:txBody>
      </p:sp>
      <p:sp>
        <p:nvSpPr>
          <p:cNvPr id="29" name="CuadroTexto 28">
            <a:extLst>
              <a:ext uri="{FF2B5EF4-FFF2-40B4-BE49-F238E27FC236}">
                <a16:creationId xmlns:a16="http://schemas.microsoft.com/office/drawing/2014/main" id="{1657742B-DFC3-8706-3CF4-A2E0D04F846E}"/>
              </a:ext>
            </a:extLst>
          </p:cNvPr>
          <p:cNvSpPr txBox="1"/>
          <p:nvPr/>
        </p:nvSpPr>
        <p:spPr>
          <a:xfrm>
            <a:off x="7795321" y="3607984"/>
            <a:ext cx="635794" cy="288669"/>
          </a:xfrm>
          <a:prstGeom prst="rect">
            <a:avLst/>
          </a:prstGeom>
          <a:noFill/>
          <a:effectLst/>
        </p:spPr>
        <p:txBody>
          <a:bodyPr wrap="square" rtlCol="0">
            <a:spAutoFit/>
          </a:bodyPr>
          <a:lstStyle/>
          <a:p>
            <a:pPr algn="ctr">
              <a:lnSpc>
                <a:spcPts val="1700"/>
              </a:lnSpc>
            </a:pPr>
            <a:r>
              <a:rPr lang="es-ES" sz="1000" b="1" dirty="0">
                <a:latin typeface="PP Neue Montreal" pitchFamily="2" charset="77"/>
                <a:ea typeface="PP Neue Montreal" pitchFamily="2" charset="77"/>
              </a:rPr>
              <a:t>389</a:t>
            </a:r>
            <a:endParaRPr lang="es-ES" sz="1000" dirty="0">
              <a:latin typeface="PP Neue Montreal Book" pitchFamily="2" charset="77"/>
              <a:ea typeface="PP Neue Montreal Book" pitchFamily="2" charset="77"/>
            </a:endParaRPr>
          </a:p>
        </p:txBody>
      </p:sp>
      <p:sp>
        <p:nvSpPr>
          <p:cNvPr id="31" name="CuadroTexto 30">
            <a:extLst>
              <a:ext uri="{FF2B5EF4-FFF2-40B4-BE49-F238E27FC236}">
                <a16:creationId xmlns:a16="http://schemas.microsoft.com/office/drawing/2014/main" id="{3E59087F-40CF-465F-583D-1319030B8A6B}"/>
              </a:ext>
            </a:extLst>
          </p:cNvPr>
          <p:cNvSpPr txBox="1"/>
          <p:nvPr/>
        </p:nvSpPr>
        <p:spPr>
          <a:xfrm>
            <a:off x="7795321" y="3819931"/>
            <a:ext cx="635794" cy="288669"/>
          </a:xfrm>
          <a:prstGeom prst="rect">
            <a:avLst/>
          </a:prstGeom>
          <a:noFill/>
          <a:effectLst/>
        </p:spPr>
        <p:txBody>
          <a:bodyPr wrap="square" rtlCol="0">
            <a:spAutoFit/>
          </a:bodyPr>
          <a:lstStyle/>
          <a:p>
            <a:pPr algn="ctr">
              <a:lnSpc>
                <a:spcPts val="1700"/>
              </a:lnSpc>
            </a:pPr>
            <a:r>
              <a:rPr lang="es-ES" sz="1000" b="1" dirty="0">
                <a:latin typeface="PP Neue Montreal" pitchFamily="2" charset="77"/>
                <a:ea typeface="PP Neue Montreal" pitchFamily="2" charset="77"/>
              </a:rPr>
              <a:t>587</a:t>
            </a:r>
            <a:endParaRPr lang="es-ES" sz="1000" dirty="0">
              <a:latin typeface="PP Neue Montreal Book" pitchFamily="2" charset="77"/>
              <a:ea typeface="PP Neue Montreal Book" pitchFamily="2" charset="77"/>
            </a:endParaRPr>
          </a:p>
        </p:txBody>
      </p:sp>
      <p:sp>
        <p:nvSpPr>
          <p:cNvPr id="41" name="CuadroTexto 40">
            <a:extLst>
              <a:ext uri="{FF2B5EF4-FFF2-40B4-BE49-F238E27FC236}">
                <a16:creationId xmlns:a16="http://schemas.microsoft.com/office/drawing/2014/main" id="{6B330D6D-98A2-D260-9C04-C9E0C635865A}"/>
              </a:ext>
            </a:extLst>
          </p:cNvPr>
          <p:cNvSpPr txBox="1"/>
          <p:nvPr/>
        </p:nvSpPr>
        <p:spPr>
          <a:xfrm>
            <a:off x="7795321" y="4031878"/>
            <a:ext cx="635794" cy="288669"/>
          </a:xfrm>
          <a:prstGeom prst="rect">
            <a:avLst/>
          </a:prstGeom>
          <a:noFill/>
          <a:effectLst/>
        </p:spPr>
        <p:txBody>
          <a:bodyPr wrap="square" rtlCol="0">
            <a:spAutoFit/>
          </a:bodyPr>
          <a:lstStyle/>
          <a:p>
            <a:pPr algn="ctr">
              <a:lnSpc>
                <a:spcPts val="1700"/>
              </a:lnSpc>
            </a:pPr>
            <a:r>
              <a:rPr lang="es-ES" sz="1000" b="1" dirty="0">
                <a:latin typeface="PP Neue Montreal" pitchFamily="2" charset="77"/>
                <a:ea typeface="PP Neue Montreal" pitchFamily="2" charset="77"/>
              </a:rPr>
              <a:t>792</a:t>
            </a:r>
            <a:endParaRPr lang="es-ES" sz="1000" dirty="0">
              <a:latin typeface="PP Neue Montreal Book" pitchFamily="2" charset="77"/>
              <a:ea typeface="PP Neue Montreal Book" pitchFamily="2" charset="77"/>
            </a:endParaRPr>
          </a:p>
        </p:txBody>
      </p:sp>
      <p:sp>
        <p:nvSpPr>
          <p:cNvPr id="50" name="CuadroTexto 49">
            <a:extLst>
              <a:ext uri="{FF2B5EF4-FFF2-40B4-BE49-F238E27FC236}">
                <a16:creationId xmlns:a16="http://schemas.microsoft.com/office/drawing/2014/main" id="{6C43C56D-8C40-BEB2-FF46-3F0B4C47ED17}"/>
              </a:ext>
            </a:extLst>
          </p:cNvPr>
          <p:cNvSpPr txBox="1"/>
          <p:nvPr/>
        </p:nvSpPr>
        <p:spPr>
          <a:xfrm>
            <a:off x="7795321" y="4243825"/>
            <a:ext cx="635794" cy="288669"/>
          </a:xfrm>
          <a:prstGeom prst="rect">
            <a:avLst/>
          </a:prstGeom>
          <a:noFill/>
          <a:effectLst/>
        </p:spPr>
        <p:txBody>
          <a:bodyPr wrap="square" rtlCol="0">
            <a:spAutoFit/>
          </a:bodyPr>
          <a:lstStyle/>
          <a:p>
            <a:pPr algn="ctr">
              <a:lnSpc>
                <a:spcPts val="1700"/>
              </a:lnSpc>
            </a:pPr>
            <a:r>
              <a:rPr lang="es-ES" sz="1000" b="1" dirty="0">
                <a:latin typeface="PP Neue Montreal" pitchFamily="2" charset="77"/>
                <a:ea typeface="PP Neue Montreal" pitchFamily="2" charset="77"/>
              </a:rPr>
              <a:t>1.004</a:t>
            </a:r>
            <a:endParaRPr lang="es-ES" sz="1000" dirty="0">
              <a:latin typeface="PP Neue Montreal Book" pitchFamily="2" charset="77"/>
              <a:ea typeface="PP Neue Montreal Book" pitchFamily="2" charset="77"/>
            </a:endParaRPr>
          </a:p>
        </p:txBody>
      </p:sp>
      <p:grpSp>
        <p:nvGrpSpPr>
          <p:cNvPr id="13" name="Grupo 12">
            <a:extLst>
              <a:ext uri="{FF2B5EF4-FFF2-40B4-BE49-F238E27FC236}">
                <a16:creationId xmlns:a16="http://schemas.microsoft.com/office/drawing/2014/main" id="{982A85CB-DC45-C77A-62D5-7F22169692CF}"/>
              </a:ext>
            </a:extLst>
          </p:cNvPr>
          <p:cNvGrpSpPr/>
          <p:nvPr/>
        </p:nvGrpSpPr>
        <p:grpSpPr>
          <a:xfrm>
            <a:off x="239547" y="884830"/>
            <a:ext cx="1367111" cy="1979553"/>
            <a:chOff x="239547" y="1370936"/>
            <a:chExt cx="1367111" cy="1979553"/>
          </a:xfrm>
        </p:grpSpPr>
        <p:sp>
          <p:nvSpPr>
            <p:cNvPr id="18" name="CuadroTexto 17">
              <a:hlinkClick r:id="rId4" action="ppaction://hlinksldjump"/>
              <a:extLst>
                <a:ext uri="{FF2B5EF4-FFF2-40B4-BE49-F238E27FC236}">
                  <a16:creationId xmlns:a16="http://schemas.microsoft.com/office/drawing/2014/main" id="{77263FEA-A10E-B938-78D3-4E6F1D5B989C}"/>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21" name="CuadroTexto 20">
              <a:hlinkClick r:id="rId5" action="ppaction://hlinksldjump"/>
              <a:extLst>
                <a:ext uri="{FF2B5EF4-FFF2-40B4-BE49-F238E27FC236}">
                  <a16:creationId xmlns:a16="http://schemas.microsoft.com/office/drawing/2014/main" id="{5F23FB73-86A9-B636-C18F-9A6D6D1F8AB1}"/>
                </a:ext>
              </a:extLst>
            </p:cNvPr>
            <p:cNvSpPr txBox="1"/>
            <p:nvPr/>
          </p:nvSpPr>
          <p:spPr>
            <a:xfrm>
              <a:off x="239547" y="1662633"/>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¿LO NECESITO?</a:t>
              </a:r>
            </a:p>
          </p:txBody>
        </p:sp>
        <p:sp>
          <p:nvSpPr>
            <p:cNvPr id="22" name="CuadroTexto 21">
              <a:hlinkClick r:id="rId6" action="ppaction://hlinksldjump"/>
              <a:extLst>
                <a:ext uri="{FF2B5EF4-FFF2-40B4-BE49-F238E27FC236}">
                  <a16:creationId xmlns:a16="http://schemas.microsoft.com/office/drawing/2014/main" id="{13846591-62BE-617F-D3F4-001EC02D6C52}"/>
                </a:ext>
              </a:extLst>
            </p:cNvPr>
            <p:cNvSpPr txBox="1"/>
            <p:nvPr/>
          </p:nvSpPr>
          <p:spPr>
            <a:xfrm>
              <a:off x="239547" y="1936437"/>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¿CUÁNTO ME CUESTA?</a:t>
              </a:r>
            </a:p>
          </p:txBody>
        </p:sp>
        <p:sp>
          <p:nvSpPr>
            <p:cNvPr id="23" name="CuadroTexto 22">
              <a:hlinkClick r:id="rId7" action="ppaction://hlinksldjump"/>
              <a:extLst>
                <a:ext uri="{FF2B5EF4-FFF2-40B4-BE49-F238E27FC236}">
                  <a16:creationId xmlns:a16="http://schemas.microsoft.com/office/drawing/2014/main" id="{7B7661D5-65D4-B227-D73F-3FDFBCB21169}"/>
                </a:ext>
              </a:extLst>
            </p:cNvPr>
            <p:cNvSpPr txBox="1"/>
            <p:nvPr/>
          </p:nvSpPr>
          <p:spPr>
            <a:xfrm>
              <a:off x="239547" y="2790398"/>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¿LO PUEDO PAGAR?</a:t>
              </a:r>
            </a:p>
          </p:txBody>
        </p:sp>
        <p:sp>
          <p:nvSpPr>
            <p:cNvPr id="52" name="CuadroTexto 51">
              <a:hlinkClick r:id="rId8" action="ppaction://hlinksldjump"/>
              <a:extLst>
                <a:ext uri="{FF2B5EF4-FFF2-40B4-BE49-F238E27FC236}">
                  <a16:creationId xmlns:a16="http://schemas.microsoft.com/office/drawing/2014/main" id="{3B84D740-AE39-78B3-FCDC-E38E8EC1718D}"/>
                </a:ext>
              </a:extLst>
            </p:cNvPr>
            <p:cNvSpPr txBox="1"/>
            <p:nvPr/>
          </p:nvSpPr>
          <p:spPr>
            <a:xfrm>
              <a:off x="239547" y="305903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54" name="Conector recto 53">
              <a:extLst>
                <a:ext uri="{FF2B5EF4-FFF2-40B4-BE49-F238E27FC236}">
                  <a16:creationId xmlns:a16="http://schemas.microsoft.com/office/drawing/2014/main" id="{5449A842-29D4-275A-414A-D57900AA5035}"/>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Conector recto 56">
              <a:extLst>
                <a:ext uri="{FF2B5EF4-FFF2-40B4-BE49-F238E27FC236}">
                  <a16:creationId xmlns:a16="http://schemas.microsoft.com/office/drawing/2014/main" id="{43B89B20-FDBD-4FE9-9368-0775D44AD4C0}"/>
                </a:ext>
              </a:extLst>
            </p:cNvPr>
            <p:cNvCxnSpPr/>
            <p:nvPr/>
          </p:nvCxnSpPr>
          <p:spPr>
            <a:xfrm>
              <a:off x="325464" y="1667422"/>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Conector recto 57">
              <a:extLst>
                <a:ext uri="{FF2B5EF4-FFF2-40B4-BE49-F238E27FC236}">
                  <a16:creationId xmlns:a16="http://schemas.microsoft.com/office/drawing/2014/main" id="{BFE7C781-EDB3-11A8-C5C8-20048439379B}"/>
                </a:ext>
              </a:extLst>
            </p:cNvPr>
            <p:cNvCxnSpPr/>
            <p:nvPr/>
          </p:nvCxnSpPr>
          <p:spPr>
            <a:xfrm>
              <a:off x="325464" y="1949997"/>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Conector recto 58">
              <a:extLst>
                <a:ext uri="{FF2B5EF4-FFF2-40B4-BE49-F238E27FC236}">
                  <a16:creationId xmlns:a16="http://schemas.microsoft.com/office/drawing/2014/main" id="{97A7FED2-D30F-6684-ECBE-236A2BFBB892}"/>
                </a:ext>
              </a:extLst>
            </p:cNvPr>
            <p:cNvCxnSpPr/>
            <p:nvPr/>
          </p:nvCxnSpPr>
          <p:spPr>
            <a:xfrm>
              <a:off x="325464" y="2798039"/>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Conector recto 59">
              <a:extLst>
                <a:ext uri="{FF2B5EF4-FFF2-40B4-BE49-F238E27FC236}">
                  <a16:creationId xmlns:a16="http://schemas.microsoft.com/office/drawing/2014/main" id="{D256ED1B-8D05-E222-FA00-04216E79C5D1}"/>
                </a:ext>
              </a:extLst>
            </p:cNvPr>
            <p:cNvCxnSpPr/>
            <p:nvPr/>
          </p:nvCxnSpPr>
          <p:spPr>
            <a:xfrm>
              <a:off x="325464" y="3074264"/>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Conector recto 60">
              <a:extLst>
                <a:ext uri="{FF2B5EF4-FFF2-40B4-BE49-F238E27FC236}">
                  <a16:creationId xmlns:a16="http://schemas.microsoft.com/office/drawing/2014/main" id="{35B778B3-AFA6-0472-34B1-1BEC0E0EB71A}"/>
                </a:ext>
              </a:extLst>
            </p:cNvPr>
            <p:cNvCxnSpPr/>
            <p:nvPr/>
          </p:nvCxnSpPr>
          <p:spPr>
            <a:xfrm>
              <a:off x="325464" y="3350489"/>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CuadroTexto 61">
              <a:hlinkClick r:id="rId9" action="ppaction://hlinksldjump"/>
              <a:extLst>
                <a:ext uri="{FF2B5EF4-FFF2-40B4-BE49-F238E27FC236}">
                  <a16:creationId xmlns:a16="http://schemas.microsoft.com/office/drawing/2014/main" id="{AA75752C-AEE3-AF60-7B68-7510088DBE64}"/>
                </a:ext>
              </a:extLst>
            </p:cNvPr>
            <p:cNvSpPr txBox="1"/>
            <p:nvPr/>
          </p:nvSpPr>
          <p:spPr>
            <a:xfrm>
              <a:off x="239547" y="2057102"/>
              <a:ext cx="11805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TIN vs TAE</a:t>
              </a:r>
            </a:p>
          </p:txBody>
        </p:sp>
        <p:sp>
          <p:nvSpPr>
            <p:cNvPr id="63" name="CuadroTexto 62">
              <a:hlinkClick r:id="rId10" action="ppaction://hlinksldjump"/>
              <a:extLst>
                <a:ext uri="{FF2B5EF4-FFF2-40B4-BE49-F238E27FC236}">
                  <a16:creationId xmlns:a16="http://schemas.microsoft.com/office/drawing/2014/main" id="{DFD3A0C8-DC95-F2EE-121E-D68FC8025DF8}"/>
                </a:ext>
              </a:extLst>
            </p:cNvPr>
            <p:cNvSpPr txBox="1"/>
            <p:nvPr/>
          </p:nvSpPr>
          <p:spPr>
            <a:xfrm>
              <a:off x="239547" y="2178187"/>
              <a:ext cx="11805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¿Qué es la TAE?</a:t>
              </a:r>
            </a:p>
          </p:txBody>
        </p:sp>
        <p:sp>
          <p:nvSpPr>
            <p:cNvPr id="65" name="CuadroTexto 64">
              <a:hlinkClick r:id="rId11" action="ppaction://hlinksldjump"/>
              <a:extLst>
                <a:ext uri="{FF2B5EF4-FFF2-40B4-BE49-F238E27FC236}">
                  <a16:creationId xmlns:a16="http://schemas.microsoft.com/office/drawing/2014/main" id="{63212860-FC84-76A3-ECFB-B6ACFEF59A42}"/>
                </a:ext>
              </a:extLst>
            </p:cNvPr>
            <p:cNvSpPr txBox="1"/>
            <p:nvPr/>
          </p:nvSpPr>
          <p:spPr>
            <a:xfrm>
              <a:off x="239547" y="2307623"/>
              <a:ext cx="1180526" cy="307777"/>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¿Qué préstamo   </a:t>
              </a:r>
              <a:br>
                <a:rPr lang="es-ES" sz="700" dirty="0">
                  <a:solidFill>
                    <a:schemeClr val="bg1">
                      <a:alpha val="50000"/>
                    </a:schemeClr>
                  </a:solidFill>
                  <a:latin typeface="PP Neue Montreal Book" pitchFamily="2" charset="77"/>
                  <a:ea typeface="PP Neue Montreal Book" pitchFamily="2" charset="77"/>
                </a:rPr>
              </a:br>
              <a:r>
                <a:rPr lang="es-ES" sz="700" dirty="0">
                  <a:solidFill>
                    <a:schemeClr val="bg1">
                      <a:alpha val="50000"/>
                    </a:schemeClr>
                  </a:solidFill>
                  <a:latin typeface="PP Neue Montreal Book" pitchFamily="2" charset="77"/>
                  <a:ea typeface="PP Neue Montreal Book" pitchFamily="2" charset="77"/>
                </a:rPr>
                <a:t>les conviene?</a:t>
              </a:r>
            </a:p>
          </p:txBody>
        </p:sp>
        <p:sp>
          <p:nvSpPr>
            <p:cNvPr id="66" name="CuadroTexto 65">
              <a:hlinkClick r:id="rId12" action="ppaction://hlinksldjump"/>
              <a:extLst>
                <a:ext uri="{FF2B5EF4-FFF2-40B4-BE49-F238E27FC236}">
                  <a16:creationId xmlns:a16="http://schemas.microsoft.com/office/drawing/2014/main" id="{05AD0CA5-5266-F271-6C02-DAB9723E3E30}"/>
                </a:ext>
              </a:extLst>
            </p:cNvPr>
            <p:cNvSpPr txBox="1"/>
            <p:nvPr/>
          </p:nvSpPr>
          <p:spPr>
            <a:xfrm>
              <a:off x="239547" y="2524843"/>
              <a:ext cx="1180526" cy="200055"/>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El préstamo personal</a:t>
              </a:r>
            </a:p>
          </p:txBody>
        </p:sp>
        <p:sp>
          <p:nvSpPr>
            <p:cNvPr id="67" name="Elipse 66">
              <a:extLst>
                <a:ext uri="{FF2B5EF4-FFF2-40B4-BE49-F238E27FC236}">
                  <a16:creationId xmlns:a16="http://schemas.microsoft.com/office/drawing/2014/main" id="{B6129D37-90A9-93F5-8B03-92B9704C13CA}"/>
                </a:ext>
              </a:extLst>
            </p:cNvPr>
            <p:cNvSpPr/>
            <p:nvPr/>
          </p:nvSpPr>
          <p:spPr>
            <a:xfrm>
              <a:off x="1337631" y="2579356"/>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pic>
        <p:nvPicPr>
          <p:cNvPr id="68" name="Imagen 67">
            <a:hlinkClick r:id="" action="ppaction://hlinkshowjump?jump=firstslide"/>
            <a:extLst>
              <a:ext uri="{FF2B5EF4-FFF2-40B4-BE49-F238E27FC236}">
                <a16:creationId xmlns:a16="http://schemas.microsoft.com/office/drawing/2014/main" id="{B2BA74A4-F3B7-96A5-F5AF-1B3B0716629E}"/>
              </a:ext>
            </a:extLst>
          </p:cNvPr>
          <p:cNvPicPr>
            <a:picLocks noChangeAspect="1"/>
          </p:cNvPicPr>
          <p:nvPr/>
        </p:nvPicPr>
        <p:blipFill>
          <a:blip r:embed="rId13"/>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7866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P spid="16" grpId="0"/>
      <p:bldP spid="17" grpId="0"/>
      <p:bldP spid="29" grpId="0"/>
      <p:bldP spid="31" grpId="0"/>
      <p:bldP spid="41" grpId="0"/>
      <p:bldP spid="5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00EBB996-BF81-5F02-D97D-15A767229D92}"/>
              </a:ext>
            </a:extLst>
          </p:cNvPr>
          <p:cNvSpPr txBox="1"/>
          <p:nvPr/>
        </p:nvSpPr>
        <p:spPr>
          <a:xfrm>
            <a:off x="3897536" y="773491"/>
            <a:ext cx="4667416"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chemeClr val="bg1"/>
                </a:solidFill>
                <a:latin typeface="PP Neue Montreal" pitchFamily="2" charset="77"/>
                <a:ea typeface="PP Neue Montreal" pitchFamily="2" charset="77"/>
              </a:rPr>
              <a:t>hablaremos</a:t>
            </a:r>
          </a:p>
        </p:txBody>
      </p:sp>
      <p:sp>
        <p:nvSpPr>
          <p:cNvPr id="11" name="CuadroTexto 10">
            <a:extLst>
              <a:ext uri="{FF2B5EF4-FFF2-40B4-BE49-F238E27FC236}">
                <a16:creationId xmlns:a16="http://schemas.microsoft.com/office/drawing/2014/main" id="{AB1CAE7D-4B28-E095-75FD-9CF97A2DA52B}"/>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2" name="CuadroTexto 1">
            <a:extLst>
              <a:ext uri="{FF2B5EF4-FFF2-40B4-BE49-F238E27FC236}">
                <a16:creationId xmlns:a16="http://schemas.microsoft.com/office/drawing/2014/main" id="{2777A289-E836-98EE-C868-56F0FB442B9B}"/>
              </a:ext>
            </a:extLst>
          </p:cNvPr>
          <p:cNvSpPr txBox="1"/>
          <p:nvPr/>
        </p:nvSpPr>
        <p:spPr>
          <a:xfrm>
            <a:off x="3897536" y="598002"/>
            <a:ext cx="1135264" cy="323165"/>
          </a:xfrm>
          <a:prstGeom prst="rect">
            <a:avLst/>
          </a:prstGeom>
          <a:noFill/>
          <a:effectLst/>
        </p:spPr>
        <p:txBody>
          <a:bodyPr wrap="square" rtlCol="0">
            <a:spAutoFit/>
          </a:bodyPr>
          <a:lstStyle/>
          <a:p>
            <a:r>
              <a:rPr lang="es-ES" sz="1500" b="1" dirty="0">
                <a:solidFill>
                  <a:schemeClr val="bg1"/>
                </a:solidFill>
                <a:latin typeface="PP Neue Montreal" pitchFamily="2" charset="77"/>
                <a:ea typeface="PP Neue Montreal" pitchFamily="2" charset="77"/>
              </a:rPr>
              <a:t>Hoy</a:t>
            </a:r>
          </a:p>
        </p:txBody>
      </p:sp>
      <p:sp>
        <p:nvSpPr>
          <p:cNvPr id="3" name="CuadroTexto 2">
            <a:extLst>
              <a:ext uri="{FF2B5EF4-FFF2-40B4-BE49-F238E27FC236}">
                <a16:creationId xmlns:a16="http://schemas.microsoft.com/office/drawing/2014/main" id="{672B254A-7197-A979-73D5-3EEB693204DA}"/>
              </a:ext>
            </a:extLst>
          </p:cNvPr>
          <p:cNvSpPr txBox="1"/>
          <p:nvPr/>
        </p:nvSpPr>
        <p:spPr>
          <a:xfrm>
            <a:off x="7461536" y="1555602"/>
            <a:ext cx="1135264" cy="323165"/>
          </a:xfrm>
          <a:prstGeom prst="rect">
            <a:avLst/>
          </a:prstGeom>
          <a:noFill/>
          <a:effectLst/>
        </p:spPr>
        <p:txBody>
          <a:bodyPr wrap="square" rtlCol="0">
            <a:spAutoFit/>
          </a:bodyPr>
          <a:lstStyle/>
          <a:p>
            <a:r>
              <a:rPr lang="es-ES" sz="1500" b="1" dirty="0">
                <a:solidFill>
                  <a:schemeClr val="bg1"/>
                </a:solidFill>
                <a:latin typeface="PP Neue Montreal" pitchFamily="2" charset="77"/>
                <a:ea typeface="PP Neue Montreal" pitchFamily="2" charset="77"/>
              </a:rPr>
              <a:t>de…</a:t>
            </a:r>
          </a:p>
        </p:txBody>
      </p:sp>
      <p:sp>
        <p:nvSpPr>
          <p:cNvPr id="27" name="Rectángulo redondeado 26">
            <a:extLst>
              <a:ext uri="{FF2B5EF4-FFF2-40B4-BE49-F238E27FC236}">
                <a16:creationId xmlns:a16="http://schemas.microsoft.com/office/drawing/2014/main" id="{C3278BEC-95E7-524C-CD25-7AF85EE35659}"/>
              </a:ext>
            </a:extLst>
          </p:cNvPr>
          <p:cNvSpPr/>
          <p:nvPr/>
        </p:nvSpPr>
        <p:spPr>
          <a:xfrm>
            <a:off x="3032502" y="2995353"/>
            <a:ext cx="4986671" cy="538762"/>
          </a:xfrm>
          <a:prstGeom prst="roundRect">
            <a:avLst>
              <a:gd name="adj" fmla="val 7801"/>
            </a:avLst>
          </a:prstGeom>
          <a:no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redondeado 28">
            <a:extLst>
              <a:ext uri="{FF2B5EF4-FFF2-40B4-BE49-F238E27FC236}">
                <a16:creationId xmlns:a16="http://schemas.microsoft.com/office/drawing/2014/main" id="{24906AFD-7050-4004-E0C1-40FEF19672C8}"/>
              </a:ext>
            </a:extLst>
          </p:cNvPr>
          <p:cNvSpPr/>
          <p:nvPr/>
        </p:nvSpPr>
        <p:spPr>
          <a:xfrm>
            <a:off x="3032502" y="3729934"/>
            <a:ext cx="4986671" cy="538762"/>
          </a:xfrm>
          <a:prstGeom prst="roundRect">
            <a:avLst>
              <a:gd name="adj" fmla="val 7801"/>
            </a:avLst>
          </a:prstGeom>
          <a:solidFill>
            <a:schemeClr val="bg1"/>
          </a:solid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0" name="Rectángulo redondeado 29">
            <a:extLst>
              <a:ext uri="{FF2B5EF4-FFF2-40B4-BE49-F238E27FC236}">
                <a16:creationId xmlns:a16="http://schemas.microsoft.com/office/drawing/2014/main" id="{1034E1D2-4FE2-F120-6AB8-5742C410FFBC}"/>
              </a:ext>
            </a:extLst>
          </p:cNvPr>
          <p:cNvSpPr/>
          <p:nvPr/>
        </p:nvSpPr>
        <p:spPr>
          <a:xfrm>
            <a:off x="3032502" y="2260772"/>
            <a:ext cx="4986671" cy="538762"/>
          </a:xfrm>
          <a:prstGeom prst="roundRect">
            <a:avLst>
              <a:gd name="adj" fmla="val 7801"/>
            </a:avLst>
          </a:prstGeom>
          <a:no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CuadroTexto 30">
            <a:hlinkClick r:id="rId3" action="ppaction://hlinksldjump"/>
            <a:extLst>
              <a:ext uri="{FF2B5EF4-FFF2-40B4-BE49-F238E27FC236}">
                <a16:creationId xmlns:a16="http://schemas.microsoft.com/office/drawing/2014/main" id="{FC053454-6FB1-4C1B-351B-220B5712F238}"/>
              </a:ext>
            </a:extLst>
          </p:cNvPr>
          <p:cNvSpPr txBox="1"/>
          <p:nvPr/>
        </p:nvSpPr>
        <p:spPr>
          <a:xfrm>
            <a:off x="4689536" y="2323482"/>
            <a:ext cx="2380864" cy="369332"/>
          </a:xfrm>
          <a:prstGeom prst="rect">
            <a:avLst/>
          </a:prstGeom>
          <a:noFill/>
          <a:effectLst/>
        </p:spPr>
        <p:txBody>
          <a:bodyPr wrap="square" rtlCol="0">
            <a:spAutoFit/>
          </a:bodyPr>
          <a:lstStyle/>
          <a:p>
            <a:pPr algn="ctr"/>
            <a:r>
              <a:rPr lang="es-ES" sz="1800" dirty="0">
                <a:solidFill>
                  <a:schemeClr val="bg1"/>
                </a:solidFill>
                <a:latin typeface="PP Neue Montreal Book" pitchFamily="2" charset="77"/>
                <a:ea typeface="PP Neue Montreal Book" pitchFamily="2" charset="77"/>
              </a:rPr>
              <a:t>¿Lo necesito?</a:t>
            </a:r>
          </a:p>
        </p:txBody>
      </p:sp>
      <p:sp>
        <p:nvSpPr>
          <p:cNvPr id="4" name="CuadroTexto 3">
            <a:hlinkClick r:id="rId4" action="ppaction://hlinksldjump"/>
            <a:extLst>
              <a:ext uri="{FF2B5EF4-FFF2-40B4-BE49-F238E27FC236}">
                <a16:creationId xmlns:a16="http://schemas.microsoft.com/office/drawing/2014/main" id="{D380B605-CC1B-A112-5133-CE0725E1F842}"/>
              </a:ext>
            </a:extLst>
          </p:cNvPr>
          <p:cNvSpPr txBox="1"/>
          <p:nvPr/>
        </p:nvSpPr>
        <p:spPr>
          <a:xfrm>
            <a:off x="4689536" y="3072282"/>
            <a:ext cx="2380864" cy="369332"/>
          </a:xfrm>
          <a:prstGeom prst="rect">
            <a:avLst/>
          </a:prstGeom>
          <a:noFill/>
          <a:effectLst/>
        </p:spPr>
        <p:txBody>
          <a:bodyPr wrap="square" rtlCol="0">
            <a:spAutoFit/>
          </a:bodyPr>
          <a:lstStyle/>
          <a:p>
            <a:pPr algn="ctr"/>
            <a:r>
              <a:rPr lang="es-ES" sz="1800" dirty="0">
                <a:solidFill>
                  <a:schemeClr val="bg1"/>
                </a:solidFill>
                <a:latin typeface="PP Neue Montreal Book" pitchFamily="2" charset="77"/>
                <a:ea typeface="PP Neue Montreal Book" pitchFamily="2" charset="77"/>
              </a:rPr>
              <a:t>¿Cuánto me cuesta?</a:t>
            </a:r>
          </a:p>
        </p:txBody>
      </p:sp>
      <p:pic>
        <p:nvPicPr>
          <p:cNvPr id="7" name="Imagen 6">
            <a:extLst>
              <a:ext uri="{FF2B5EF4-FFF2-40B4-BE49-F238E27FC236}">
                <a16:creationId xmlns:a16="http://schemas.microsoft.com/office/drawing/2014/main" id="{3CA75494-9728-9E6F-982B-FEC45A8824B7}"/>
              </a:ext>
            </a:extLst>
          </p:cNvPr>
          <p:cNvPicPr>
            <a:picLocks noChangeAspect="1"/>
          </p:cNvPicPr>
          <p:nvPr/>
        </p:nvPicPr>
        <p:blipFill rotWithShape="1">
          <a:blip r:embed="rId5"/>
          <a:srcRect l="19114" t="6918" r="5674" b="30763"/>
          <a:stretch/>
        </p:blipFill>
        <p:spPr>
          <a:xfrm>
            <a:off x="1035482" y="490073"/>
            <a:ext cx="3744108" cy="4653424"/>
          </a:xfrm>
          <a:prstGeom prst="rect">
            <a:avLst/>
          </a:prstGeom>
        </p:spPr>
      </p:pic>
      <p:sp>
        <p:nvSpPr>
          <p:cNvPr id="43" name="CuadroTexto 42">
            <a:extLst>
              <a:ext uri="{FF2B5EF4-FFF2-40B4-BE49-F238E27FC236}">
                <a16:creationId xmlns:a16="http://schemas.microsoft.com/office/drawing/2014/main" id="{BCE30971-42AD-FA81-BF0B-F18079590FA2}"/>
              </a:ext>
            </a:extLst>
          </p:cNvPr>
          <p:cNvSpPr txBox="1"/>
          <p:nvPr/>
        </p:nvSpPr>
        <p:spPr>
          <a:xfrm>
            <a:off x="210019" y="4495617"/>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PAGAR?</a:t>
            </a:r>
          </a:p>
        </p:txBody>
      </p:sp>
      <p:pic>
        <p:nvPicPr>
          <p:cNvPr id="44" name="Imagen 43">
            <a:extLst>
              <a:ext uri="{FF2B5EF4-FFF2-40B4-BE49-F238E27FC236}">
                <a16:creationId xmlns:a16="http://schemas.microsoft.com/office/drawing/2014/main" id="{44F82E4E-4D97-C35F-E951-520025710ED4}"/>
              </a:ext>
            </a:extLst>
          </p:cNvPr>
          <p:cNvPicPr>
            <a:picLocks noChangeAspect="1"/>
          </p:cNvPicPr>
          <p:nvPr/>
        </p:nvPicPr>
        <p:blipFill>
          <a:blip r:embed="rId6"/>
          <a:srcRect/>
          <a:stretch/>
        </p:blipFill>
        <p:spPr>
          <a:xfrm>
            <a:off x="305731" y="4020598"/>
            <a:ext cx="352154" cy="245581"/>
          </a:xfrm>
          <a:prstGeom prst="rect">
            <a:avLst/>
          </a:prstGeom>
        </p:spPr>
      </p:pic>
      <p:sp>
        <p:nvSpPr>
          <p:cNvPr id="6" name="CuadroTexto 5">
            <a:extLst>
              <a:ext uri="{FF2B5EF4-FFF2-40B4-BE49-F238E27FC236}">
                <a16:creationId xmlns:a16="http://schemas.microsoft.com/office/drawing/2014/main" id="{9F529148-19C6-5978-2D8D-2E9906090DD2}"/>
              </a:ext>
            </a:extLst>
          </p:cNvPr>
          <p:cNvSpPr txBox="1"/>
          <p:nvPr/>
        </p:nvSpPr>
        <p:spPr>
          <a:xfrm>
            <a:off x="210019" y="4265373"/>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¿LO PUEDO</a:t>
            </a:r>
          </a:p>
        </p:txBody>
      </p:sp>
      <p:sp>
        <p:nvSpPr>
          <p:cNvPr id="9" name="CuadroTexto 8">
            <a:hlinkClick r:id="rId7" action="ppaction://hlinksldjump"/>
            <a:extLst>
              <a:ext uri="{FF2B5EF4-FFF2-40B4-BE49-F238E27FC236}">
                <a16:creationId xmlns:a16="http://schemas.microsoft.com/office/drawing/2014/main" id="{BA192C79-7ED4-07C9-E6EC-A3FB403EDF66}"/>
              </a:ext>
            </a:extLst>
          </p:cNvPr>
          <p:cNvSpPr txBox="1"/>
          <p:nvPr/>
        </p:nvSpPr>
        <p:spPr>
          <a:xfrm>
            <a:off x="4689536" y="3813882"/>
            <a:ext cx="2380864" cy="369332"/>
          </a:xfrm>
          <a:prstGeom prst="rect">
            <a:avLst/>
          </a:prstGeom>
          <a:noFill/>
          <a:effectLst/>
        </p:spPr>
        <p:txBody>
          <a:bodyPr wrap="square" rtlCol="0">
            <a:spAutoFit/>
          </a:bodyPr>
          <a:lstStyle/>
          <a:p>
            <a:pPr algn="ctr"/>
            <a:r>
              <a:rPr lang="es-ES" sz="1800" b="1" dirty="0">
                <a:solidFill>
                  <a:srgbClr val="42BB60"/>
                </a:solidFill>
                <a:latin typeface="PP Neue Montreal" pitchFamily="2" charset="77"/>
                <a:ea typeface="PP Neue Montreal" pitchFamily="2" charset="77"/>
              </a:rPr>
              <a:t>¿Lo puedo pagar?</a:t>
            </a:r>
          </a:p>
        </p:txBody>
      </p:sp>
      <p:grpSp>
        <p:nvGrpSpPr>
          <p:cNvPr id="10" name="Grupo 9">
            <a:extLst>
              <a:ext uri="{FF2B5EF4-FFF2-40B4-BE49-F238E27FC236}">
                <a16:creationId xmlns:a16="http://schemas.microsoft.com/office/drawing/2014/main" id="{AE5C850A-F9E4-B0FC-7B80-321C60E0568C}"/>
              </a:ext>
            </a:extLst>
          </p:cNvPr>
          <p:cNvGrpSpPr/>
          <p:nvPr/>
        </p:nvGrpSpPr>
        <p:grpSpPr>
          <a:xfrm>
            <a:off x="239547" y="884830"/>
            <a:ext cx="1367111" cy="1404561"/>
            <a:chOff x="239547" y="1370936"/>
            <a:chExt cx="1367111" cy="1404561"/>
          </a:xfrm>
        </p:grpSpPr>
        <p:sp>
          <p:nvSpPr>
            <p:cNvPr id="15" name="CuadroTexto 14">
              <a:hlinkClick r:id="rId8" action="ppaction://hlinksldjump"/>
              <a:extLst>
                <a:ext uri="{FF2B5EF4-FFF2-40B4-BE49-F238E27FC236}">
                  <a16:creationId xmlns:a16="http://schemas.microsoft.com/office/drawing/2014/main" id="{47EA509D-D13A-EEF2-9FCF-1BFC4BD95CB1}"/>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16" name="CuadroTexto 15">
              <a:hlinkClick r:id="rId3" action="ppaction://hlinksldjump"/>
              <a:extLst>
                <a:ext uri="{FF2B5EF4-FFF2-40B4-BE49-F238E27FC236}">
                  <a16:creationId xmlns:a16="http://schemas.microsoft.com/office/drawing/2014/main" id="{BFE1AB56-30DB-0695-EC41-E7D917EA4DB2}"/>
                </a:ext>
              </a:extLst>
            </p:cNvPr>
            <p:cNvSpPr txBox="1"/>
            <p:nvPr/>
          </p:nvSpPr>
          <p:spPr>
            <a:xfrm>
              <a:off x="239547" y="1662633"/>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¿LO NECESITO?</a:t>
              </a:r>
            </a:p>
          </p:txBody>
        </p:sp>
        <p:sp>
          <p:nvSpPr>
            <p:cNvPr id="17" name="CuadroTexto 16">
              <a:hlinkClick r:id="rId4" action="ppaction://hlinksldjump"/>
              <a:extLst>
                <a:ext uri="{FF2B5EF4-FFF2-40B4-BE49-F238E27FC236}">
                  <a16:creationId xmlns:a16="http://schemas.microsoft.com/office/drawing/2014/main" id="{3B7513FB-EBCA-910E-BC18-3E6C89CCA193}"/>
                </a:ext>
              </a:extLst>
            </p:cNvPr>
            <p:cNvSpPr txBox="1"/>
            <p:nvPr/>
          </p:nvSpPr>
          <p:spPr>
            <a:xfrm>
              <a:off x="239547" y="1936437"/>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¿CUÁNTO ME CUESTA?</a:t>
              </a:r>
            </a:p>
          </p:txBody>
        </p:sp>
        <p:sp>
          <p:nvSpPr>
            <p:cNvPr id="18" name="CuadroTexto 17">
              <a:hlinkClick r:id="rId7" action="ppaction://hlinksldjump"/>
              <a:extLst>
                <a:ext uri="{FF2B5EF4-FFF2-40B4-BE49-F238E27FC236}">
                  <a16:creationId xmlns:a16="http://schemas.microsoft.com/office/drawing/2014/main" id="{967B2B6F-7737-459A-3892-BE9F234CD21F}"/>
                </a:ext>
              </a:extLst>
            </p:cNvPr>
            <p:cNvSpPr txBox="1"/>
            <p:nvPr/>
          </p:nvSpPr>
          <p:spPr>
            <a:xfrm>
              <a:off x="239547" y="2215406"/>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¿LO PUEDO PAGAR?</a:t>
              </a:r>
            </a:p>
          </p:txBody>
        </p:sp>
        <p:sp>
          <p:nvSpPr>
            <p:cNvPr id="19" name="CuadroTexto 18">
              <a:hlinkClick r:id="rId9" action="ppaction://hlinksldjump"/>
              <a:extLst>
                <a:ext uri="{FF2B5EF4-FFF2-40B4-BE49-F238E27FC236}">
                  <a16:creationId xmlns:a16="http://schemas.microsoft.com/office/drawing/2014/main" id="{A9DBEE99-93F6-8B3E-3C14-DFD728E5EB05}"/>
                </a:ext>
              </a:extLst>
            </p:cNvPr>
            <p:cNvSpPr txBox="1"/>
            <p:nvPr/>
          </p:nvSpPr>
          <p:spPr>
            <a:xfrm>
              <a:off x="239547" y="2484043"/>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21" name="Conector recto 20">
              <a:extLst>
                <a:ext uri="{FF2B5EF4-FFF2-40B4-BE49-F238E27FC236}">
                  <a16:creationId xmlns:a16="http://schemas.microsoft.com/office/drawing/2014/main" id="{0433FF91-9C5B-6CBF-DE55-800FDF1F2D8F}"/>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9F11C8BB-31AC-C1FE-9CC4-65D4413DC098}"/>
                </a:ext>
              </a:extLst>
            </p:cNvPr>
            <p:cNvCxnSpPr/>
            <p:nvPr/>
          </p:nvCxnSpPr>
          <p:spPr>
            <a:xfrm>
              <a:off x="325464" y="1667422"/>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94852952-2DE4-AC88-B1A1-5339DF8385E1}"/>
                </a:ext>
              </a:extLst>
            </p:cNvPr>
            <p:cNvCxnSpPr/>
            <p:nvPr/>
          </p:nvCxnSpPr>
          <p:spPr>
            <a:xfrm>
              <a:off x="325464" y="1949997"/>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166BC91C-2895-3693-94FD-B854657F275C}"/>
                </a:ext>
              </a:extLst>
            </p:cNvPr>
            <p:cNvCxnSpPr/>
            <p:nvPr/>
          </p:nvCxnSpPr>
          <p:spPr>
            <a:xfrm>
              <a:off x="325464" y="2223047"/>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E60AFACC-471B-069F-D7CE-EB2604A93431}"/>
                </a:ext>
              </a:extLst>
            </p:cNvPr>
            <p:cNvCxnSpPr/>
            <p:nvPr/>
          </p:nvCxnSpPr>
          <p:spPr>
            <a:xfrm>
              <a:off x="325464" y="2499272"/>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45C3DF9A-FA10-CE64-C6B4-728888ACDBFA}"/>
                </a:ext>
              </a:extLst>
            </p:cNvPr>
            <p:cNvCxnSpPr/>
            <p:nvPr/>
          </p:nvCxnSpPr>
          <p:spPr>
            <a:xfrm>
              <a:off x="325464" y="2775497"/>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3" name="Imagen 32">
            <a:hlinkClick r:id="" action="ppaction://hlinkshowjump?jump=firstslide"/>
            <a:extLst>
              <a:ext uri="{FF2B5EF4-FFF2-40B4-BE49-F238E27FC236}">
                <a16:creationId xmlns:a16="http://schemas.microsoft.com/office/drawing/2014/main" id="{EB7DA60D-112E-5CC4-8733-DB0683BAD3F0}"/>
              </a:ext>
            </a:extLst>
          </p:cNvPr>
          <p:cNvPicPr>
            <a:picLocks noChangeAspect="1"/>
          </p:cNvPicPr>
          <p:nvPr/>
        </p:nvPicPr>
        <p:blipFill>
          <a:blip r:embed="rId10"/>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54908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redondeado 26">
            <a:extLst>
              <a:ext uri="{FF2B5EF4-FFF2-40B4-BE49-F238E27FC236}">
                <a16:creationId xmlns:a16="http://schemas.microsoft.com/office/drawing/2014/main" id="{366D1729-988E-8847-B75A-02A8EF5F7273}"/>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6" name="CuadroTexto 75">
            <a:extLst>
              <a:ext uri="{FF2B5EF4-FFF2-40B4-BE49-F238E27FC236}">
                <a16:creationId xmlns:a16="http://schemas.microsoft.com/office/drawing/2014/main" id="{53CC9052-6921-51F8-662D-8FBB793C3698}"/>
              </a:ext>
            </a:extLst>
          </p:cNvPr>
          <p:cNvSpPr txBox="1"/>
          <p:nvPr/>
        </p:nvSpPr>
        <p:spPr>
          <a:xfrm>
            <a:off x="2430023" y="390755"/>
            <a:ext cx="6474430"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rgbClr val="42BB60"/>
                </a:solidFill>
                <a:latin typeface="PP Neue Montreal" pitchFamily="2" charset="77"/>
                <a:ea typeface="PP Neue Montreal" pitchFamily="2" charset="77"/>
              </a:rPr>
              <a:t>¿Lo puedo pagar?</a:t>
            </a:r>
          </a:p>
        </p:txBody>
      </p:sp>
      <p:sp>
        <p:nvSpPr>
          <p:cNvPr id="3" name="Rectángulo redondeado 2">
            <a:extLst>
              <a:ext uri="{FF2B5EF4-FFF2-40B4-BE49-F238E27FC236}">
                <a16:creationId xmlns:a16="http://schemas.microsoft.com/office/drawing/2014/main" id="{752ED365-6051-08E2-3A8C-C7B24162BE00}"/>
              </a:ext>
            </a:extLst>
          </p:cNvPr>
          <p:cNvSpPr/>
          <p:nvPr/>
        </p:nvSpPr>
        <p:spPr>
          <a:xfrm>
            <a:off x="2672800" y="1664037"/>
            <a:ext cx="2627725" cy="587024"/>
          </a:xfrm>
          <a:prstGeom prst="roundRect">
            <a:avLst>
              <a:gd name="adj" fmla="val 5008"/>
            </a:avLst>
          </a:prstGeom>
          <a:gradFill flip="none" rotWithShape="1">
            <a:gsLst>
              <a:gs pos="100000">
                <a:srgbClr val="82DC77"/>
              </a:gs>
              <a:gs pos="17000">
                <a:srgbClr val="42BB6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47D92D66-DD51-D654-DC87-988FED46EAB6}"/>
              </a:ext>
            </a:extLst>
          </p:cNvPr>
          <p:cNvSpPr txBox="1"/>
          <p:nvPr/>
        </p:nvSpPr>
        <p:spPr>
          <a:xfrm>
            <a:off x="2672799" y="1784912"/>
            <a:ext cx="2627725" cy="363048"/>
          </a:xfrm>
          <a:prstGeom prst="rect">
            <a:avLst/>
          </a:prstGeom>
          <a:noFill/>
          <a:effectLst/>
        </p:spPr>
        <p:txBody>
          <a:bodyPr wrap="square" rtlCol="0">
            <a:spAutoFit/>
          </a:bodyPr>
          <a:lstStyle/>
          <a:p>
            <a:pPr algn="ctr">
              <a:lnSpc>
                <a:spcPts val="2200"/>
              </a:lnSpc>
            </a:pPr>
            <a:r>
              <a:rPr lang="es-ES" sz="1800" b="1" dirty="0">
                <a:solidFill>
                  <a:schemeClr val="bg1"/>
                </a:solidFill>
                <a:latin typeface="PP Neue Montreal" pitchFamily="2" charset="77"/>
                <a:ea typeface="PP Neue Montreal" pitchFamily="2" charset="77"/>
              </a:rPr>
              <a:t>HOY</a:t>
            </a:r>
          </a:p>
        </p:txBody>
      </p:sp>
      <p:sp>
        <p:nvSpPr>
          <p:cNvPr id="8" name="Rectángulo redondeado 7">
            <a:extLst>
              <a:ext uri="{FF2B5EF4-FFF2-40B4-BE49-F238E27FC236}">
                <a16:creationId xmlns:a16="http://schemas.microsoft.com/office/drawing/2014/main" id="{53235276-FAAA-7946-D0E7-78CD9D4C7ADB}"/>
              </a:ext>
            </a:extLst>
          </p:cNvPr>
          <p:cNvSpPr/>
          <p:nvPr/>
        </p:nvSpPr>
        <p:spPr>
          <a:xfrm>
            <a:off x="5792015" y="1664037"/>
            <a:ext cx="2627725" cy="587024"/>
          </a:xfrm>
          <a:prstGeom prst="roundRect">
            <a:avLst>
              <a:gd name="adj" fmla="val 5008"/>
            </a:avLst>
          </a:prstGeom>
          <a:gradFill flip="none" rotWithShape="1">
            <a:gsLst>
              <a:gs pos="100000">
                <a:srgbClr val="82DC77"/>
              </a:gs>
              <a:gs pos="17000">
                <a:srgbClr val="42BB6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03B7E2E2-EC20-E02C-9976-372070029400}"/>
              </a:ext>
            </a:extLst>
          </p:cNvPr>
          <p:cNvSpPr txBox="1"/>
          <p:nvPr/>
        </p:nvSpPr>
        <p:spPr>
          <a:xfrm>
            <a:off x="5792014" y="1784912"/>
            <a:ext cx="2627725" cy="363048"/>
          </a:xfrm>
          <a:prstGeom prst="rect">
            <a:avLst/>
          </a:prstGeom>
          <a:noFill/>
          <a:effectLst/>
        </p:spPr>
        <p:txBody>
          <a:bodyPr wrap="square" rtlCol="0">
            <a:spAutoFit/>
          </a:bodyPr>
          <a:lstStyle/>
          <a:p>
            <a:pPr algn="ctr">
              <a:lnSpc>
                <a:spcPts val="2200"/>
              </a:lnSpc>
            </a:pPr>
            <a:r>
              <a:rPr lang="es-ES" sz="1800" b="1" dirty="0">
                <a:solidFill>
                  <a:schemeClr val="bg1"/>
                </a:solidFill>
                <a:latin typeface="PP Neue Montreal" pitchFamily="2" charset="77"/>
                <a:ea typeface="PP Neue Montreal" pitchFamily="2" charset="77"/>
              </a:rPr>
              <a:t>MAÑANA</a:t>
            </a:r>
          </a:p>
        </p:txBody>
      </p:sp>
      <p:sp>
        <p:nvSpPr>
          <p:cNvPr id="10" name="CuadroTexto 9">
            <a:extLst>
              <a:ext uri="{FF2B5EF4-FFF2-40B4-BE49-F238E27FC236}">
                <a16:creationId xmlns:a16="http://schemas.microsoft.com/office/drawing/2014/main" id="{23250A0F-A02F-9392-6027-F43A488A4D1C}"/>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23" name="CuadroTexto 22">
            <a:extLst>
              <a:ext uri="{FF2B5EF4-FFF2-40B4-BE49-F238E27FC236}">
                <a16:creationId xmlns:a16="http://schemas.microsoft.com/office/drawing/2014/main" id="{FF0B93C2-4AD6-9667-759F-4C6FFB547C5F}"/>
              </a:ext>
            </a:extLst>
          </p:cNvPr>
          <p:cNvSpPr txBox="1"/>
          <p:nvPr/>
        </p:nvSpPr>
        <p:spPr>
          <a:xfrm>
            <a:off x="210019" y="4495617"/>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PAGAR?</a:t>
            </a:r>
          </a:p>
        </p:txBody>
      </p:sp>
      <p:pic>
        <p:nvPicPr>
          <p:cNvPr id="24" name="Imagen 23">
            <a:extLst>
              <a:ext uri="{FF2B5EF4-FFF2-40B4-BE49-F238E27FC236}">
                <a16:creationId xmlns:a16="http://schemas.microsoft.com/office/drawing/2014/main" id="{9EBE4560-33F0-5A0E-C3F4-845822052614}"/>
              </a:ext>
            </a:extLst>
          </p:cNvPr>
          <p:cNvPicPr>
            <a:picLocks noChangeAspect="1"/>
          </p:cNvPicPr>
          <p:nvPr/>
        </p:nvPicPr>
        <p:blipFill>
          <a:blip r:embed="rId3"/>
          <a:srcRect/>
          <a:stretch/>
        </p:blipFill>
        <p:spPr>
          <a:xfrm>
            <a:off x="305731" y="4020598"/>
            <a:ext cx="352154" cy="245581"/>
          </a:xfrm>
          <a:prstGeom prst="rect">
            <a:avLst/>
          </a:prstGeom>
        </p:spPr>
      </p:pic>
      <p:sp>
        <p:nvSpPr>
          <p:cNvPr id="29" name="CuadroTexto 28">
            <a:extLst>
              <a:ext uri="{FF2B5EF4-FFF2-40B4-BE49-F238E27FC236}">
                <a16:creationId xmlns:a16="http://schemas.microsoft.com/office/drawing/2014/main" id="{7C641F35-323A-458A-34D1-604514CAB886}"/>
              </a:ext>
            </a:extLst>
          </p:cNvPr>
          <p:cNvSpPr txBox="1"/>
          <p:nvPr/>
        </p:nvSpPr>
        <p:spPr>
          <a:xfrm>
            <a:off x="210019" y="4265373"/>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¿LO PUEDO</a:t>
            </a:r>
          </a:p>
        </p:txBody>
      </p:sp>
      <p:pic>
        <p:nvPicPr>
          <p:cNvPr id="46" name="Imagen 45">
            <a:extLst>
              <a:ext uri="{FF2B5EF4-FFF2-40B4-BE49-F238E27FC236}">
                <a16:creationId xmlns:a16="http://schemas.microsoft.com/office/drawing/2014/main" id="{3C6A8926-B17F-7A1A-18B9-781CD0587301}"/>
              </a:ext>
            </a:extLst>
          </p:cNvPr>
          <p:cNvPicPr>
            <a:picLocks noChangeAspect="1"/>
          </p:cNvPicPr>
          <p:nvPr/>
        </p:nvPicPr>
        <p:blipFill rotWithShape="1">
          <a:blip r:embed="rId4"/>
          <a:srcRect l="2528" t="-5156" r="1185" b="42544"/>
          <a:stretch/>
        </p:blipFill>
        <p:spPr>
          <a:xfrm flipH="1">
            <a:off x="1784543" y="1568324"/>
            <a:ext cx="4007470" cy="3575172"/>
          </a:xfrm>
          <a:prstGeom prst="rect">
            <a:avLst/>
          </a:prstGeom>
        </p:spPr>
      </p:pic>
      <p:pic>
        <p:nvPicPr>
          <p:cNvPr id="50" name="Imagen 49">
            <a:extLst>
              <a:ext uri="{FF2B5EF4-FFF2-40B4-BE49-F238E27FC236}">
                <a16:creationId xmlns:a16="http://schemas.microsoft.com/office/drawing/2014/main" id="{1F961CF3-8E58-82FA-85C2-5E0F1E0A1D24}"/>
              </a:ext>
            </a:extLst>
          </p:cNvPr>
          <p:cNvPicPr>
            <a:picLocks noChangeAspect="1"/>
          </p:cNvPicPr>
          <p:nvPr/>
        </p:nvPicPr>
        <p:blipFill rotWithShape="1">
          <a:blip r:embed="rId5"/>
          <a:srcRect l="-4397" t="-5789" r="-5056" b="39512"/>
          <a:stretch/>
        </p:blipFill>
        <p:spPr>
          <a:xfrm flipH="1">
            <a:off x="5206473" y="1568324"/>
            <a:ext cx="4007470" cy="3575172"/>
          </a:xfrm>
          <a:prstGeom prst="rect">
            <a:avLst/>
          </a:prstGeom>
        </p:spPr>
      </p:pic>
      <p:grpSp>
        <p:nvGrpSpPr>
          <p:cNvPr id="2" name="Grupo 1">
            <a:extLst>
              <a:ext uri="{FF2B5EF4-FFF2-40B4-BE49-F238E27FC236}">
                <a16:creationId xmlns:a16="http://schemas.microsoft.com/office/drawing/2014/main" id="{F9088F5A-6A3F-EC9A-1377-B26DCE6CB2B3}"/>
              </a:ext>
            </a:extLst>
          </p:cNvPr>
          <p:cNvGrpSpPr/>
          <p:nvPr/>
        </p:nvGrpSpPr>
        <p:grpSpPr>
          <a:xfrm>
            <a:off x="239547" y="884830"/>
            <a:ext cx="1367111" cy="1709773"/>
            <a:chOff x="239547" y="1370936"/>
            <a:chExt cx="1367111" cy="1709773"/>
          </a:xfrm>
        </p:grpSpPr>
        <p:sp>
          <p:nvSpPr>
            <p:cNvPr id="11" name="CuadroTexto 10">
              <a:hlinkClick r:id="rId6" action="ppaction://hlinksldjump"/>
              <a:extLst>
                <a:ext uri="{FF2B5EF4-FFF2-40B4-BE49-F238E27FC236}">
                  <a16:creationId xmlns:a16="http://schemas.microsoft.com/office/drawing/2014/main" id="{4CEDF2F4-7FD3-C389-C89D-AAD2B0B68944}"/>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12" name="CuadroTexto 11">
              <a:hlinkClick r:id="rId7" action="ppaction://hlinksldjump"/>
              <a:extLst>
                <a:ext uri="{FF2B5EF4-FFF2-40B4-BE49-F238E27FC236}">
                  <a16:creationId xmlns:a16="http://schemas.microsoft.com/office/drawing/2014/main" id="{69CC08DA-C179-2FAC-7C90-78950D3D8FC8}"/>
                </a:ext>
              </a:extLst>
            </p:cNvPr>
            <p:cNvSpPr txBox="1"/>
            <p:nvPr/>
          </p:nvSpPr>
          <p:spPr>
            <a:xfrm>
              <a:off x="239547" y="1662633"/>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¿LO NECESITO?</a:t>
              </a:r>
            </a:p>
          </p:txBody>
        </p:sp>
        <p:sp>
          <p:nvSpPr>
            <p:cNvPr id="13" name="CuadroTexto 12">
              <a:hlinkClick r:id="rId8" action="ppaction://hlinksldjump"/>
              <a:extLst>
                <a:ext uri="{FF2B5EF4-FFF2-40B4-BE49-F238E27FC236}">
                  <a16:creationId xmlns:a16="http://schemas.microsoft.com/office/drawing/2014/main" id="{BFA3A5E2-44AB-6280-AE8E-96C2B3DBA2C9}"/>
                </a:ext>
              </a:extLst>
            </p:cNvPr>
            <p:cNvSpPr txBox="1"/>
            <p:nvPr/>
          </p:nvSpPr>
          <p:spPr>
            <a:xfrm>
              <a:off x="239547" y="1936437"/>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¿CUÁNTO ME CUESTA?</a:t>
              </a:r>
            </a:p>
          </p:txBody>
        </p:sp>
        <p:sp>
          <p:nvSpPr>
            <p:cNvPr id="14" name="CuadroTexto 13">
              <a:hlinkClick r:id="rId9" action="ppaction://hlinksldjump"/>
              <a:extLst>
                <a:ext uri="{FF2B5EF4-FFF2-40B4-BE49-F238E27FC236}">
                  <a16:creationId xmlns:a16="http://schemas.microsoft.com/office/drawing/2014/main" id="{9E06ED99-9E8D-7D74-8E40-9731E8B30DD0}"/>
                </a:ext>
              </a:extLst>
            </p:cNvPr>
            <p:cNvSpPr txBox="1"/>
            <p:nvPr/>
          </p:nvSpPr>
          <p:spPr>
            <a:xfrm>
              <a:off x="239547" y="2215406"/>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¿LO PUEDO PAGAR?</a:t>
              </a:r>
            </a:p>
          </p:txBody>
        </p:sp>
        <p:sp>
          <p:nvSpPr>
            <p:cNvPr id="15" name="CuadroTexto 14">
              <a:hlinkClick r:id="rId10" action="ppaction://hlinksldjump"/>
              <a:extLst>
                <a:ext uri="{FF2B5EF4-FFF2-40B4-BE49-F238E27FC236}">
                  <a16:creationId xmlns:a16="http://schemas.microsoft.com/office/drawing/2014/main" id="{77493049-5731-5FE0-553F-220E6DF5E2AD}"/>
                </a:ext>
              </a:extLst>
            </p:cNvPr>
            <p:cNvSpPr txBox="1"/>
            <p:nvPr/>
          </p:nvSpPr>
          <p:spPr>
            <a:xfrm>
              <a:off x="239547" y="278925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16" name="Conector recto 15">
              <a:extLst>
                <a:ext uri="{FF2B5EF4-FFF2-40B4-BE49-F238E27FC236}">
                  <a16:creationId xmlns:a16="http://schemas.microsoft.com/office/drawing/2014/main" id="{97DA75E3-F723-C745-D0C1-FFED9CF963F8}"/>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E4FED1F2-C762-BBD2-AF5E-5BB67606931D}"/>
                </a:ext>
              </a:extLst>
            </p:cNvPr>
            <p:cNvCxnSpPr/>
            <p:nvPr/>
          </p:nvCxnSpPr>
          <p:spPr>
            <a:xfrm>
              <a:off x="325464" y="1667422"/>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A7AA3EC8-E2BF-6359-99BB-A262C5245F5F}"/>
                </a:ext>
              </a:extLst>
            </p:cNvPr>
            <p:cNvCxnSpPr/>
            <p:nvPr/>
          </p:nvCxnSpPr>
          <p:spPr>
            <a:xfrm>
              <a:off x="325464" y="1949997"/>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B8E6E98B-CAAA-C8E0-D44E-F8ACF580AE81}"/>
                </a:ext>
              </a:extLst>
            </p:cNvPr>
            <p:cNvCxnSpPr/>
            <p:nvPr/>
          </p:nvCxnSpPr>
          <p:spPr>
            <a:xfrm>
              <a:off x="325464" y="2223047"/>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EECE4FF6-9A3D-1253-CD02-BAECEF5E0CB3}"/>
                </a:ext>
              </a:extLst>
            </p:cNvPr>
            <p:cNvCxnSpPr/>
            <p:nvPr/>
          </p:nvCxnSpPr>
          <p:spPr>
            <a:xfrm>
              <a:off x="325464" y="2804484"/>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748EE9F9-17EF-4793-972D-48BC51560907}"/>
                </a:ext>
              </a:extLst>
            </p:cNvPr>
            <p:cNvCxnSpPr/>
            <p:nvPr/>
          </p:nvCxnSpPr>
          <p:spPr>
            <a:xfrm>
              <a:off x="325464" y="3080709"/>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CuadroTexto 29">
              <a:hlinkClick r:id="rId11" action="ppaction://hlinksldjump"/>
              <a:extLst>
                <a:ext uri="{FF2B5EF4-FFF2-40B4-BE49-F238E27FC236}">
                  <a16:creationId xmlns:a16="http://schemas.microsoft.com/office/drawing/2014/main" id="{9A12E97C-2B49-2B1E-C5BF-9C4C43C2AF03}"/>
                </a:ext>
              </a:extLst>
            </p:cNvPr>
            <p:cNvSpPr txBox="1"/>
            <p:nvPr/>
          </p:nvSpPr>
          <p:spPr>
            <a:xfrm>
              <a:off x="239547" y="2330124"/>
              <a:ext cx="1180526" cy="200055"/>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Una pregunta importante</a:t>
              </a:r>
            </a:p>
          </p:txBody>
        </p:sp>
        <p:sp>
          <p:nvSpPr>
            <p:cNvPr id="31" name="CuadroTexto 30">
              <a:hlinkClick r:id="rId12" action="ppaction://hlinksldjump"/>
              <a:extLst>
                <a:ext uri="{FF2B5EF4-FFF2-40B4-BE49-F238E27FC236}">
                  <a16:creationId xmlns:a16="http://schemas.microsoft.com/office/drawing/2014/main" id="{16051FC4-6869-341B-DE51-60EF05D312F9}"/>
                </a:ext>
              </a:extLst>
            </p:cNvPr>
            <p:cNvSpPr txBox="1"/>
            <p:nvPr/>
          </p:nvSpPr>
          <p:spPr>
            <a:xfrm>
              <a:off x="239547" y="2478119"/>
              <a:ext cx="1180526" cy="307777"/>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¿Eres un prestatario     </a:t>
              </a:r>
            </a:p>
            <a:p>
              <a:r>
                <a:rPr lang="es-ES" sz="700" dirty="0">
                  <a:solidFill>
                    <a:schemeClr val="bg1">
                      <a:alpha val="50000"/>
                    </a:schemeClr>
                  </a:solidFill>
                  <a:latin typeface="PP Neue Montreal Book" pitchFamily="2" charset="77"/>
                  <a:ea typeface="PP Neue Montreal Book" pitchFamily="2" charset="77"/>
                </a:rPr>
                <a:t>  responsable?</a:t>
              </a:r>
            </a:p>
          </p:txBody>
        </p:sp>
        <p:sp>
          <p:nvSpPr>
            <p:cNvPr id="54" name="Elipse 53">
              <a:extLst>
                <a:ext uri="{FF2B5EF4-FFF2-40B4-BE49-F238E27FC236}">
                  <a16:creationId xmlns:a16="http://schemas.microsoft.com/office/drawing/2014/main" id="{5C34A0AD-0E64-D3D8-332D-FAEEDC17FA9B}"/>
                </a:ext>
              </a:extLst>
            </p:cNvPr>
            <p:cNvSpPr/>
            <p:nvPr/>
          </p:nvSpPr>
          <p:spPr>
            <a:xfrm>
              <a:off x="1337631" y="2394340"/>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pic>
        <p:nvPicPr>
          <p:cNvPr id="4" name="Imagen 3">
            <a:hlinkClick r:id="" action="ppaction://hlinkshowjump?jump=firstslide"/>
            <a:extLst>
              <a:ext uri="{FF2B5EF4-FFF2-40B4-BE49-F238E27FC236}">
                <a16:creationId xmlns:a16="http://schemas.microsoft.com/office/drawing/2014/main" id="{5B294B34-26E4-FE25-4263-5EF001EA5C7C}"/>
              </a:ext>
            </a:extLst>
          </p:cNvPr>
          <p:cNvPicPr>
            <a:picLocks noChangeAspect="1"/>
          </p:cNvPicPr>
          <p:nvPr/>
        </p:nvPicPr>
        <p:blipFill>
          <a:blip r:embed="rId13"/>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92906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2D9977EE-A644-5D6C-03B0-CB1DDB6535EC}"/>
              </a:ext>
            </a:extLst>
          </p:cNvPr>
          <p:cNvGrpSpPr/>
          <p:nvPr/>
        </p:nvGrpSpPr>
        <p:grpSpPr>
          <a:xfrm>
            <a:off x="2601353" y="2178051"/>
            <a:ext cx="5508719" cy="786790"/>
            <a:chOff x="2601353" y="2178051"/>
            <a:chExt cx="5508719" cy="786790"/>
          </a:xfrm>
        </p:grpSpPr>
        <p:sp>
          <p:nvSpPr>
            <p:cNvPr id="4" name="Rectángulo redondeado 3">
              <a:extLst>
                <a:ext uri="{FF2B5EF4-FFF2-40B4-BE49-F238E27FC236}">
                  <a16:creationId xmlns:a16="http://schemas.microsoft.com/office/drawing/2014/main" id="{2D9473DF-E747-0F6E-9701-198B69F964B4}"/>
                </a:ext>
              </a:extLst>
            </p:cNvPr>
            <p:cNvSpPr/>
            <p:nvPr/>
          </p:nvSpPr>
          <p:spPr>
            <a:xfrm>
              <a:off x="2865801" y="2178051"/>
              <a:ext cx="5244271" cy="786790"/>
            </a:xfrm>
            <a:prstGeom prst="roundRect">
              <a:avLst>
                <a:gd name="adj" fmla="val 5002"/>
              </a:avLst>
            </a:prstGeom>
            <a:solidFill>
              <a:schemeClr val="bg1"/>
            </a:solid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 name="CuadroTexto 52">
              <a:extLst>
                <a:ext uri="{FF2B5EF4-FFF2-40B4-BE49-F238E27FC236}">
                  <a16:creationId xmlns:a16="http://schemas.microsoft.com/office/drawing/2014/main" id="{A5C9643C-232E-9B4A-BFB4-70397CD274C5}"/>
                </a:ext>
              </a:extLst>
            </p:cNvPr>
            <p:cNvSpPr txBox="1"/>
            <p:nvPr/>
          </p:nvSpPr>
          <p:spPr>
            <a:xfrm>
              <a:off x="3223424" y="2315337"/>
              <a:ext cx="3988830" cy="492443"/>
            </a:xfrm>
            <a:prstGeom prst="rect">
              <a:avLst/>
            </a:prstGeom>
            <a:noFill/>
            <a:effectLst/>
          </p:spPr>
          <p:txBody>
            <a:bodyPr wrap="square" rtlCol="0">
              <a:spAutoFit/>
            </a:bodyPr>
            <a:lstStyle/>
            <a:p>
              <a:r>
                <a:rPr lang="es-ES" sz="1300" dirty="0">
                  <a:latin typeface="PP Neue Montreal Book" pitchFamily="2" charset="77"/>
                  <a:ea typeface="PP Neue Montreal Book" pitchFamily="2" charset="77"/>
                </a:rPr>
                <a:t>¿Devuelves el dinero que te han prestado los amigos </a:t>
              </a:r>
              <a:br>
                <a:rPr lang="es-ES" sz="1300" dirty="0">
                  <a:latin typeface="PP Neue Montreal Book" pitchFamily="2" charset="77"/>
                  <a:ea typeface="PP Neue Montreal Book" pitchFamily="2" charset="77"/>
                </a:rPr>
              </a:br>
              <a:r>
                <a:rPr lang="es-ES" sz="1300" dirty="0">
                  <a:latin typeface="PP Neue Montreal Book" pitchFamily="2" charset="77"/>
                  <a:ea typeface="PP Neue Montreal Book" pitchFamily="2" charset="77"/>
                </a:rPr>
                <a:t>o la familia antes que tengan que recordártelo? </a:t>
              </a:r>
            </a:p>
          </p:txBody>
        </p:sp>
        <p:grpSp>
          <p:nvGrpSpPr>
            <p:cNvPr id="3" name="Grupo 2">
              <a:extLst>
                <a:ext uri="{FF2B5EF4-FFF2-40B4-BE49-F238E27FC236}">
                  <a16:creationId xmlns:a16="http://schemas.microsoft.com/office/drawing/2014/main" id="{B04699E8-F6F8-5654-1CF8-D5CDEFFB6A4D}"/>
                </a:ext>
              </a:extLst>
            </p:cNvPr>
            <p:cNvGrpSpPr/>
            <p:nvPr/>
          </p:nvGrpSpPr>
          <p:grpSpPr>
            <a:xfrm>
              <a:off x="2601353" y="2303225"/>
              <a:ext cx="528896" cy="528896"/>
              <a:chOff x="2653979" y="1206515"/>
              <a:chExt cx="528896" cy="528896"/>
            </a:xfrm>
          </p:grpSpPr>
          <p:sp>
            <p:nvSpPr>
              <p:cNvPr id="5" name="Elipse 4">
                <a:extLst>
                  <a:ext uri="{FF2B5EF4-FFF2-40B4-BE49-F238E27FC236}">
                    <a16:creationId xmlns:a16="http://schemas.microsoft.com/office/drawing/2014/main" id="{50421840-D34D-6E30-EFEB-A1AB1E6F6097}"/>
                  </a:ext>
                </a:extLst>
              </p:cNvPr>
              <p:cNvSpPr/>
              <p:nvPr/>
            </p:nvSpPr>
            <p:spPr>
              <a:xfrm>
                <a:off x="2653979" y="1206515"/>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6E4A9E3F-F529-0968-2E3F-FEF4778AC390}"/>
                  </a:ext>
                </a:extLst>
              </p:cNvPr>
              <p:cNvSpPr txBox="1"/>
              <p:nvPr/>
            </p:nvSpPr>
            <p:spPr>
              <a:xfrm>
                <a:off x="2653979" y="1358288"/>
                <a:ext cx="528896" cy="353815"/>
              </a:xfrm>
              <a:prstGeom prst="rect">
                <a:avLst/>
              </a:prstGeom>
              <a:noFill/>
              <a:effectLst/>
            </p:spPr>
            <p:txBody>
              <a:bodyPr wrap="square" rtlCol="0">
                <a:spAutoFit/>
              </a:bodyPr>
              <a:lstStyle/>
              <a:p>
                <a:pPr algn="ctr">
                  <a:lnSpc>
                    <a:spcPts val="1900"/>
                  </a:lnSpc>
                </a:pPr>
                <a:r>
                  <a:rPr lang="es-ES" sz="2400" b="1" dirty="0">
                    <a:solidFill>
                      <a:srgbClr val="42BB60"/>
                    </a:solidFill>
                    <a:latin typeface="PP Neue Montreal" pitchFamily="2" charset="77"/>
                    <a:ea typeface="PP Neue Montreal" pitchFamily="2" charset="77"/>
                  </a:rPr>
                  <a:t>1</a:t>
                </a:r>
                <a:endParaRPr lang="es-ES" sz="2400" dirty="0">
                  <a:solidFill>
                    <a:srgbClr val="42BB60"/>
                  </a:solidFill>
                  <a:latin typeface="PP Neue Montreal Book" pitchFamily="2" charset="77"/>
                  <a:ea typeface="PP Neue Montreal Book" pitchFamily="2" charset="77"/>
                </a:endParaRPr>
              </a:p>
            </p:txBody>
          </p:sp>
        </p:grpSp>
      </p:grpSp>
      <p:sp>
        <p:nvSpPr>
          <p:cNvPr id="52" name="CuadroTexto 51">
            <a:extLst>
              <a:ext uri="{FF2B5EF4-FFF2-40B4-BE49-F238E27FC236}">
                <a16:creationId xmlns:a16="http://schemas.microsoft.com/office/drawing/2014/main" id="{E50A5A35-38E0-25BD-006E-11ABBE4F65AC}"/>
              </a:ext>
            </a:extLst>
          </p:cNvPr>
          <p:cNvSpPr txBox="1"/>
          <p:nvPr/>
        </p:nvSpPr>
        <p:spPr>
          <a:xfrm>
            <a:off x="2865802" y="363718"/>
            <a:ext cx="5405634"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chemeClr val="bg1"/>
                </a:solidFill>
                <a:latin typeface="PP Neue Montreal" pitchFamily="2" charset="77"/>
                <a:ea typeface="PP Neue Montreal" pitchFamily="2" charset="77"/>
              </a:rPr>
              <a:t>un prestatario</a:t>
            </a:r>
          </a:p>
        </p:txBody>
      </p:sp>
      <p:sp>
        <p:nvSpPr>
          <p:cNvPr id="11" name="CuadroTexto 10">
            <a:extLst>
              <a:ext uri="{FF2B5EF4-FFF2-40B4-BE49-F238E27FC236}">
                <a16:creationId xmlns:a16="http://schemas.microsoft.com/office/drawing/2014/main" id="{7117296B-8514-A87C-9A26-5C37FE8DBBD8}"/>
              </a:ext>
            </a:extLst>
          </p:cNvPr>
          <p:cNvSpPr txBox="1"/>
          <p:nvPr/>
        </p:nvSpPr>
        <p:spPr>
          <a:xfrm>
            <a:off x="2865801" y="346629"/>
            <a:ext cx="1912781"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¿Eres</a:t>
            </a:r>
          </a:p>
        </p:txBody>
      </p:sp>
      <p:sp>
        <p:nvSpPr>
          <p:cNvPr id="14" name="CuadroTexto 13">
            <a:extLst>
              <a:ext uri="{FF2B5EF4-FFF2-40B4-BE49-F238E27FC236}">
                <a16:creationId xmlns:a16="http://schemas.microsoft.com/office/drawing/2014/main" id="{041A9779-3499-6B81-71EC-7DEC684B028D}"/>
              </a:ext>
            </a:extLst>
          </p:cNvPr>
          <p:cNvSpPr txBox="1"/>
          <p:nvPr/>
        </p:nvSpPr>
        <p:spPr>
          <a:xfrm>
            <a:off x="3412902" y="1039059"/>
            <a:ext cx="5405634"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chemeClr val="bg1"/>
                </a:solidFill>
                <a:latin typeface="PP Neue Montreal" pitchFamily="2" charset="77"/>
                <a:ea typeface="PP Neue Montreal" pitchFamily="2" charset="77"/>
              </a:rPr>
              <a:t>responsable?</a:t>
            </a:r>
          </a:p>
        </p:txBody>
      </p:sp>
      <p:grpSp>
        <p:nvGrpSpPr>
          <p:cNvPr id="9" name="Grupo 8">
            <a:extLst>
              <a:ext uri="{FF2B5EF4-FFF2-40B4-BE49-F238E27FC236}">
                <a16:creationId xmlns:a16="http://schemas.microsoft.com/office/drawing/2014/main" id="{C7A1E56B-03C7-9A6E-C6BB-6118C462BB0B}"/>
              </a:ext>
            </a:extLst>
          </p:cNvPr>
          <p:cNvGrpSpPr/>
          <p:nvPr/>
        </p:nvGrpSpPr>
        <p:grpSpPr>
          <a:xfrm>
            <a:off x="2601353" y="3104404"/>
            <a:ext cx="5508719" cy="786790"/>
            <a:chOff x="2601353" y="3104404"/>
            <a:chExt cx="5508719" cy="786790"/>
          </a:xfrm>
        </p:grpSpPr>
        <p:sp>
          <p:nvSpPr>
            <p:cNvPr id="15" name="Rectángulo redondeado 14">
              <a:extLst>
                <a:ext uri="{FF2B5EF4-FFF2-40B4-BE49-F238E27FC236}">
                  <a16:creationId xmlns:a16="http://schemas.microsoft.com/office/drawing/2014/main" id="{294A4531-B55C-803D-C8AD-65A4192B0066}"/>
                </a:ext>
              </a:extLst>
            </p:cNvPr>
            <p:cNvSpPr/>
            <p:nvPr/>
          </p:nvSpPr>
          <p:spPr>
            <a:xfrm>
              <a:off x="2865801" y="3104404"/>
              <a:ext cx="5244271" cy="786790"/>
            </a:xfrm>
            <a:prstGeom prst="roundRect">
              <a:avLst>
                <a:gd name="adj" fmla="val 5002"/>
              </a:avLst>
            </a:prstGeom>
            <a:solidFill>
              <a:schemeClr val="bg1"/>
            </a:solid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CuadroTexto 19">
              <a:extLst>
                <a:ext uri="{FF2B5EF4-FFF2-40B4-BE49-F238E27FC236}">
                  <a16:creationId xmlns:a16="http://schemas.microsoft.com/office/drawing/2014/main" id="{D1E4C308-BCB2-61A4-6954-C06620BE8818}"/>
                </a:ext>
              </a:extLst>
            </p:cNvPr>
            <p:cNvSpPr txBox="1"/>
            <p:nvPr/>
          </p:nvSpPr>
          <p:spPr>
            <a:xfrm>
              <a:off x="3223424" y="3241690"/>
              <a:ext cx="3988830" cy="492443"/>
            </a:xfrm>
            <a:prstGeom prst="rect">
              <a:avLst/>
            </a:prstGeom>
            <a:noFill/>
            <a:effectLst/>
          </p:spPr>
          <p:txBody>
            <a:bodyPr wrap="square" rtlCol="0">
              <a:spAutoFit/>
            </a:bodyPr>
            <a:lstStyle/>
            <a:p>
              <a:r>
                <a:rPr lang="es-ES" sz="1300" dirty="0">
                  <a:latin typeface="PP Neue Montreal Book" pitchFamily="2" charset="77"/>
                  <a:ea typeface="PP Neue Montreal Book" pitchFamily="2" charset="77"/>
                </a:rPr>
                <a:t>¿Acostumbras a pedir dinero prestado para pagar algo </a:t>
              </a:r>
              <a:br>
                <a:rPr lang="es-ES" sz="1300" dirty="0">
                  <a:latin typeface="PP Neue Montreal Book" pitchFamily="2" charset="77"/>
                  <a:ea typeface="PP Neue Montreal Book" pitchFamily="2" charset="77"/>
                </a:rPr>
              </a:br>
              <a:r>
                <a:rPr lang="es-ES" sz="1300" dirty="0">
                  <a:latin typeface="PP Neue Montreal Book" pitchFamily="2" charset="77"/>
                  <a:ea typeface="PP Neue Montreal Book" pitchFamily="2" charset="77"/>
                </a:rPr>
                <a:t>que no puedes permitirte en ese momento? </a:t>
              </a:r>
            </a:p>
          </p:txBody>
        </p:sp>
        <p:grpSp>
          <p:nvGrpSpPr>
            <p:cNvPr id="24" name="Grupo 23">
              <a:extLst>
                <a:ext uri="{FF2B5EF4-FFF2-40B4-BE49-F238E27FC236}">
                  <a16:creationId xmlns:a16="http://schemas.microsoft.com/office/drawing/2014/main" id="{5AC7E21C-66F8-4E08-A488-5D355FC93039}"/>
                </a:ext>
              </a:extLst>
            </p:cNvPr>
            <p:cNvGrpSpPr/>
            <p:nvPr/>
          </p:nvGrpSpPr>
          <p:grpSpPr>
            <a:xfrm>
              <a:off x="2601353" y="3229578"/>
              <a:ext cx="528896" cy="528896"/>
              <a:chOff x="2653979" y="1206515"/>
              <a:chExt cx="528896" cy="528896"/>
            </a:xfrm>
          </p:grpSpPr>
          <p:sp>
            <p:nvSpPr>
              <p:cNvPr id="27" name="Elipse 26">
                <a:extLst>
                  <a:ext uri="{FF2B5EF4-FFF2-40B4-BE49-F238E27FC236}">
                    <a16:creationId xmlns:a16="http://schemas.microsoft.com/office/drawing/2014/main" id="{4EEC8F66-B78A-B675-B584-1D137A2E1872}"/>
                  </a:ext>
                </a:extLst>
              </p:cNvPr>
              <p:cNvSpPr/>
              <p:nvPr/>
            </p:nvSpPr>
            <p:spPr>
              <a:xfrm>
                <a:off x="2653979" y="1206515"/>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CuadroTexto 27">
                <a:extLst>
                  <a:ext uri="{FF2B5EF4-FFF2-40B4-BE49-F238E27FC236}">
                    <a16:creationId xmlns:a16="http://schemas.microsoft.com/office/drawing/2014/main" id="{AA76515E-80EF-33D5-20EC-CA9F88C80F5C}"/>
                  </a:ext>
                </a:extLst>
              </p:cNvPr>
              <p:cNvSpPr txBox="1"/>
              <p:nvPr/>
            </p:nvSpPr>
            <p:spPr>
              <a:xfrm>
                <a:off x="2653979" y="1358288"/>
                <a:ext cx="528896" cy="353815"/>
              </a:xfrm>
              <a:prstGeom prst="rect">
                <a:avLst/>
              </a:prstGeom>
              <a:noFill/>
              <a:effectLst/>
            </p:spPr>
            <p:txBody>
              <a:bodyPr wrap="square" rtlCol="0">
                <a:spAutoFit/>
              </a:bodyPr>
              <a:lstStyle/>
              <a:p>
                <a:pPr algn="ctr">
                  <a:lnSpc>
                    <a:spcPts val="1900"/>
                  </a:lnSpc>
                </a:pPr>
                <a:r>
                  <a:rPr lang="es-ES" sz="2400" b="1" dirty="0">
                    <a:solidFill>
                      <a:srgbClr val="42BB60"/>
                    </a:solidFill>
                    <a:latin typeface="PP Neue Montreal" pitchFamily="2" charset="77"/>
                    <a:ea typeface="PP Neue Montreal" pitchFamily="2" charset="77"/>
                  </a:rPr>
                  <a:t>2</a:t>
                </a:r>
                <a:endParaRPr lang="es-ES" sz="2400" dirty="0">
                  <a:solidFill>
                    <a:srgbClr val="42BB60"/>
                  </a:solidFill>
                  <a:latin typeface="PP Neue Montreal Book" pitchFamily="2" charset="77"/>
                  <a:ea typeface="PP Neue Montreal Book" pitchFamily="2" charset="77"/>
                </a:endParaRPr>
              </a:p>
            </p:txBody>
          </p:sp>
        </p:grpSp>
      </p:grpSp>
      <p:grpSp>
        <p:nvGrpSpPr>
          <p:cNvPr id="10" name="Grupo 9">
            <a:extLst>
              <a:ext uri="{FF2B5EF4-FFF2-40B4-BE49-F238E27FC236}">
                <a16:creationId xmlns:a16="http://schemas.microsoft.com/office/drawing/2014/main" id="{FB5486B7-AD68-66F0-8E36-970A001F6556}"/>
              </a:ext>
            </a:extLst>
          </p:cNvPr>
          <p:cNvGrpSpPr/>
          <p:nvPr/>
        </p:nvGrpSpPr>
        <p:grpSpPr>
          <a:xfrm>
            <a:off x="2601353" y="4054663"/>
            <a:ext cx="5508719" cy="786790"/>
            <a:chOff x="2601353" y="4054663"/>
            <a:chExt cx="5508719" cy="786790"/>
          </a:xfrm>
        </p:grpSpPr>
        <p:sp>
          <p:nvSpPr>
            <p:cNvPr id="38" name="Rectángulo redondeado 37">
              <a:extLst>
                <a:ext uri="{FF2B5EF4-FFF2-40B4-BE49-F238E27FC236}">
                  <a16:creationId xmlns:a16="http://schemas.microsoft.com/office/drawing/2014/main" id="{024BF6F4-42DD-4397-0299-5DEAF8C2448A}"/>
                </a:ext>
              </a:extLst>
            </p:cNvPr>
            <p:cNvSpPr/>
            <p:nvPr/>
          </p:nvSpPr>
          <p:spPr>
            <a:xfrm>
              <a:off x="2865801" y="4054663"/>
              <a:ext cx="5244271" cy="786790"/>
            </a:xfrm>
            <a:prstGeom prst="roundRect">
              <a:avLst>
                <a:gd name="adj" fmla="val 5002"/>
              </a:avLst>
            </a:prstGeom>
            <a:solidFill>
              <a:schemeClr val="bg1"/>
            </a:solid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CuadroTexto 38">
              <a:extLst>
                <a:ext uri="{FF2B5EF4-FFF2-40B4-BE49-F238E27FC236}">
                  <a16:creationId xmlns:a16="http://schemas.microsoft.com/office/drawing/2014/main" id="{DED26867-E988-8B74-2AAB-0DCCD9DCDB9F}"/>
                </a:ext>
              </a:extLst>
            </p:cNvPr>
            <p:cNvSpPr txBox="1"/>
            <p:nvPr/>
          </p:nvSpPr>
          <p:spPr>
            <a:xfrm>
              <a:off x="3223424" y="4191949"/>
              <a:ext cx="3371156" cy="492443"/>
            </a:xfrm>
            <a:prstGeom prst="rect">
              <a:avLst/>
            </a:prstGeom>
            <a:noFill/>
            <a:effectLst/>
          </p:spPr>
          <p:txBody>
            <a:bodyPr wrap="square" rtlCol="0">
              <a:spAutoFit/>
            </a:bodyPr>
            <a:lstStyle/>
            <a:p>
              <a:r>
                <a:rPr lang="es-ES" sz="1300" dirty="0">
                  <a:latin typeface="PP Neue Montreal Book" pitchFamily="2" charset="77"/>
                  <a:ea typeface="PP Neue Montreal Book" pitchFamily="2" charset="77"/>
                </a:rPr>
                <a:t>¿Devuelves los libros a la biblioteca antes </a:t>
              </a:r>
              <a:br>
                <a:rPr lang="es-ES" sz="1300" dirty="0">
                  <a:latin typeface="PP Neue Montreal Book" pitchFamily="2" charset="77"/>
                  <a:ea typeface="PP Neue Montreal Book" pitchFamily="2" charset="77"/>
                </a:rPr>
              </a:br>
              <a:r>
                <a:rPr lang="es-ES" sz="1300" dirty="0">
                  <a:latin typeface="PP Neue Montreal Book" pitchFamily="2" charset="77"/>
                  <a:ea typeface="PP Neue Montreal Book" pitchFamily="2" charset="77"/>
                </a:rPr>
                <a:t>que venza el plazo de devolución? </a:t>
              </a:r>
            </a:p>
          </p:txBody>
        </p:sp>
        <p:grpSp>
          <p:nvGrpSpPr>
            <p:cNvPr id="40" name="Grupo 39">
              <a:extLst>
                <a:ext uri="{FF2B5EF4-FFF2-40B4-BE49-F238E27FC236}">
                  <a16:creationId xmlns:a16="http://schemas.microsoft.com/office/drawing/2014/main" id="{F33A6FBB-4AED-DD41-7175-D298571F8D8F}"/>
                </a:ext>
              </a:extLst>
            </p:cNvPr>
            <p:cNvGrpSpPr/>
            <p:nvPr/>
          </p:nvGrpSpPr>
          <p:grpSpPr>
            <a:xfrm>
              <a:off x="2601353" y="4179837"/>
              <a:ext cx="528896" cy="528896"/>
              <a:chOff x="2653979" y="1206515"/>
              <a:chExt cx="528896" cy="528896"/>
            </a:xfrm>
          </p:grpSpPr>
          <p:sp>
            <p:nvSpPr>
              <p:cNvPr id="41" name="Elipse 40">
                <a:extLst>
                  <a:ext uri="{FF2B5EF4-FFF2-40B4-BE49-F238E27FC236}">
                    <a16:creationId xmlns:a16="http://schemas.microsoft.com/office/drawing/2014/main" id="{53D28AC0-10B6-F79D-66DD-D55E82263394}"/>
                  </a:ext>
                </a:extLst>
              </p:cNvPr>
              <p:cNvSpPr/>
              <p:nvPr/>
            </p:nvSpPr>
            <p:spPr>
              <a:xfrm>
                <a:off x="2653979" y="1206515"/>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CuadroTexto 41">
                <a:extLst>
                  <a:ext uri="{FF2B5EF4-FFF2-40B4-BE49-F238E27FC236}">
                    <a16:creationId xmlns:a16="http://schemas.microsoft.com/office/drawing/2014/main" id="{F568BCCA-8315-547B-0C8D-58A5846EC0D8}"/>
                  </a:ext>
                </a:extLst>
              </p:cNvPr>
              <p:cNvSpPr txBox="1"/>
              <p:nvPr/>
            </p:nvSpPr>
            <p:spPr>
              <a:xfrm>
                <a:off x="2653979" y="1358288"/>
                <a:ext cx="528896" cy="353815"/>
              </a:xfrm>
              <a:prstGeom prst="rect">
                <a:avLst/>
              </a:prstGeom>
              <a:noFill/>
              <a:effectLst/>
            </p:spPr>
            <p:txBody>
              <a:bodyPr wrap="square" rtlCol="0">
                <a:spAutoFit/>
              </a:bodyPr>
              <a:lstStyle/>
              <a:p>
                <a:pPr algn="ctr">
                  <a:lnSpc>
                    <a:spcPts val="1900"/>
                  </a:lnSpc>
                </a:pPr>
                <a:r>
                  <a:rPr lang="es-ES" sz="2400" b="1" dirty="0">
                    <a:solidFill>
                      <a:srgbClr val="42BB60"/>
                    </a:solidFill>
                    <a:latin typeface="PP Neue Montreal" pitchFamily="2" charset="77"/>
                    <a:ea typeface="PP Neue Montreal" pitchFamily="2" charset="77"/>
                  </a:rPr>
                  <a:t>3</a:t>
                </a:r>
                <a:endParaRPr lang="es-ES" sz="2400" dirty="0">
                  <a:solidFill>
                    <a:srgbClr val="42BB60"/>
                  </a:solidFill>
                  <a:latin typeface="PP Neue Montreal Book" pitchFamily="2" charset="77"/>
                  <a:ea typeface="PP Neue Montreal Book" pitchFamily="2" charset="77"/>
                </a:endParaRPr>
              </a:p>
            </p:txBody>
          </p:sp>
        </p:grpSp>
      </p:grpSp>
      <p:sp>
        <p:nvSpPr>
          <p:cNvPr id="43" name="CuadroTexto 42">
            <a:extLst>
              <a:ext uri="{FF2B5EF4-FFF2-40B4-BE49-F238E27FC236}">
                <a16:creationId xmlns:a16="http://schemas.microsoft.com/office/drawing/2014/main" id="{1B8BA505-327F-3C83-7F3C-9C30414FF547}"/>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64" name="CuadroTexto 63">
            <a:extLst>
              <a:ext uri="{FF2B5EF4-FFF2-40B4-BE49-F238E27FC236}">
                <a16:creationId xmlns:a16="http://schemas.microsoft.com/office/drawing/2014/main" id="{488CB170-EDCA-A3B4-407A-B3C3D9AC9A9D}"/>
              </a:ext>
            </a:extLst>
          </p:cNvPr>
          <p:cNvSpPr txBox="1"/>
          <p:nvPr/>
        </p:nvSpPr>
        <p:spPr>
          <a:xfrm>
            <a:off x="210019" y="4495617"/>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PAGAR?</a:t>
            </a:r>
          </a:p>
        </p:txBody>
      </p:sp>
      <p:pic>
        <p:nvPicPr>
          <p:cNvPr id="65" name="Imagen 64">
            <a:extLst>
              <a:ext uri="{FF2B5EF4-FFF2-40B4-BE49-F238E27FC236}">
                <a16:creationId xmlns:a16="http://schemas.microsoft.com/office/drawing/2014/main" id="{D8D62BE6-9B24-4BD5-B161-8A7085C91BEB}"/>
              </a:ext>
            </a:extLst>
          </p:cNvPr>
          <p:cNvPicPr>
            <a:picLocks noChangeAspect="1"/>
          </p:cNvPicPr>
          <p:nvPr/>
        </p:nvPicPr>
        <p:blipFill>
          <a:blip r:embed="rId3"/>
          <a:srcRect/>
          <a:stretch/>
        </p:blipFill>
        <p:spPr>
          <a:xfrm>
            <a:off x="305731" y="4020598"/>
            <a:ext cx="352154" cy="245581"/>
          </a:xfrm>
          <a:prstGeom prst="rect">
            <a:avLst/>
          </a:prstGeom>
        </p:spPr>
      </p:pic>
      <p:sp>
        <p:nvSpPr>
          <p:cNvPr id="66" name="CuadroTexto 65">
            <a:extLst>
              <a:ext uri="{FF2B5EF4-FFF2-40B4-BE49-F238E27FC236}">
                <a16:creationId xmlns:a16="http://schemas.microsoft.com/office/drawing/2014/main" id="{E488F2A7-1A1F-673D-7805-24C5125D3901}"/>
              </a:ext>
            </a:extLst>
          </p:cNvPr>
          <p:cNvSpPr txBox="1"/>
          <p:nvPr/>
        </p:nvSpPr>
        <p:spPr>
          <a:xfrm>
            <a:off x="210019" y="4265373"/>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¿LO PUEDO</a:t>
            </a:r>
          </a:p>
        </p:txBody>
      </p:sp>
      <p:grpSp>
        <p:nvGrpSpPr>
          <p:cNvPr id="12" name="Grupo 11">
            <a:extLst>
              <a:ext uri="{FF2B5EF4-FFF2-40B4-BE49-F238E27FC236}">
                <a16:creationId xmlns:a16="http://schemas.microsoft.com/office/drawing/2014/main" id="{29803E19-56BD-731C-E4D2-F35394B6BB07}"/>
              </a:ext>
            </a:extLst>
          </p:cNvPr>
          <p:cNvGrpSpPr/>
          <p:nvPr/>
        </p:nvGrpSpPr>
        <p:grpSpPr>
          <a:xfrm>
            <a:off x="239547" y="884830"/>
            <a:ext cx="1367111" cy="1709773"/>
            <a:chOff x="239547" y="1370936"/>
            <a:chExt cx="1367111" cy="1709773"/>
          </a:xfrm>
        </p:grpSpPr>
        <p:sp>
          <p:nvSpPr>
            <p:cNvPr id="13" name="CuadroTexto 12">
              <a:hlinkClick r:id="rId4" action="ppaction://hlinksldjump"/>
              <a:extLst>
                <a:ext uri="{FF2B5EF4-FFF2-40B4-BE49-F238E27FC236}">
                  <a16:creationId xmlns:a16="http://schemas.microsoft.com/office/drawing/2014/main" id="{CD4F3928-464B-5EF9-E67A-95A79E17EF0C}"/>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16" name="CuadroTexto 15">
              <a:hlinkClick r:id="rId5" action="ppaction://hlinksldjump"/>
              <a:extLst>
                <a:ext uri="{FF2B5EF4-FFF2-40B4-BE49-F238E27FC236}">
                  <a16:creationId xmlns:a16="http://schemas.microsoft.com/office/drawing/2014/main" id="{F61D1A9F-0CA5-1AAC-2DBC-2FE939F4A3B1}"/>
                </a:ext>
              </a:extLst>
            </p:cNvPr>
            <p:cNvSpPr txBox="1"/>
            <p:nvPr/>
          </p:nvSpPr>
          <p:spPr>
            <a:xfrm>
              <a:off x="239547" y="1662633"/>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¿LO NECESITO?</a:t>
              </a:r>
            </a:p>
          </p:txBody>
        </p:sp>
        <p:sp>
          <p:nvSpPr>
            <p:cNvPr id="17" name="CuadroTexto 16">
              <a:hlinkClick r:id="rId6" action="ppaction://hlinksldjump"/>
              <a:extLst>
                <a:ext uri="{FF2B5EF4-FFF2-40B4-BE49-F238E27FC236}">
                  <a16:creationId xmlns:a16="http://schemas.microsoft.com/office/drawing/2014/main" id="{95FB58EE-2672-EB20-45C7-6940FBD1270A}"/>
                </a:ext>
              </a:extLst>
            </p:cNvPr>
            <p:cNvSpPr txBox="1"/>
            <p:nvPr/>
          </p:nvSpPr>
          <p:spPr>
            <a:xfrm>
              <a:off x="239547" y="1936437"/>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¿CUÁNTO ME CUESTA?</a:t>
              </a:r>
            </a:p>
          </p:txBody>
        </p:sp>
        <p:sp>
          <p:nvSpPr>
            <p:cNvPr id="18" name="CuadroTexto 17">
              <a:hlinkClick r:id="rId7" action="ppaction://hlinksldjump"/>
              <a:extLst>
                <a:ext uri="{FF2B5EF4-FFF2-40B4-BE49-F238E27FC236}">
                  <a16:creationId xmlns:a16="http://schemas.microsoft.com/office/drawing/2014/main" id="{7D3C2499-4C97-4B05-2F35-D2C1F98903AD}"/>
                </a:ext>
              </a:extLst>
            </p:cNvPr>
            <p:cNvSpPr txBox="1"/>
            <p:nvPr/>
          </p:nvSpPr>
          <p:spPr>
            <a:xfrm>
              <a:off x="239547" y="2215406"/>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¿LO PUEDO PAGAR?</a:t>
              </a:r>
            </a:p>
          </p:txBody>
        </p:sp>
        <p:sp>
          <p:nvSpPr>
            <p:cNvPr id="19" name="CuadroTexto 18">
              <a:hlinkClick r:id="rId8" action="ppaction://hlinksldjump"/>
              <a:extLst>
                <a:ext uri="{FF2B5EF4-FFF2-40B4-BE49-F238E27FC236}">
                  <a16:creationId xmlns:a16="http://schemas.microsoft.com/office/drawing/2014/main" id="{57781438-1A46-287B-75B9-07C95E5D07B3}"/>
                </a:ext>
              </a:extLst>
            </p:cNvPr>
            <p:cNvSpPr txBox="1"/>
            <p:nvPr/>
          </p:nvSpPr>
          <p:spPr>
            <a:xfrm>
              <a:off x="239547" y="278925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21" name="Conector recto 20">
              <a:extLst>
                <a:ext uri="{FF2B5EF4-FFF2-40B4-BE49-F238E27FC236}">
                  <a16:creationId xmlns:a16="http://schemas.microsoft.com/office/drawing/2014/main" id="{DCC8A866-91D9-C505-957B-D1B701586A08}"/>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F63B18BA-CBA3-F29E-4EA9-04F5A061B95E}"/>
                </a:ext>
              </a:extLst>
            </p:cNvPr>
            <p:cNvCxnSpPr/>
            <p:nvPr/>
          </p:nvCxnSpPr>
          <p:spPr>
            <a:xfrm>
              <a:off x="325464" y="1667422"/>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5FB6DDF2-2F8D-4377-9163-5B765220BA45}"/>
                </a:ext>
              </a:extLst>
            </p:cNvPr>
            <p:cNvCxnSpPr/>
            <p:nvPr/>
          </p:nvCxnSpPr>
          <p:spPr>
            <a:xfrm>
              <a:off x="325464" y="1949997"/>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24F4EFF6-3379-E5D0-A3F9-1E7886E7D75D}"/>
                </a:ext>
              </a:extLst>
            </p:cNvPr>
            <p:cNvCxnSpPr/>
            <p:nvPr/>
          </p:nvCxnSpPr>
          <p:spPr>
            <a:xfrm>
              <a:off x="325464" y="2223047"/>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F69FAF27-154B-CDBB-9002-67754E8BF7FE}"/>
                </a:ext>
              </a:extLst>
            </p:cNvPr>
            <p:cNvCxnSpPr/>
            <p:nvPr/>
          </p:nvCxnSpPr>
          <p:spPr>
            <a:xfrm>
              <a:off x="325464" y="2804484"/>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C7430AF6-FC92-9924-23D9-4BA5C1C14714}"/>
                </a:ext>
              </a:extLst>
            </p:cNvPr>
            <p:cNvCxnSpPr/>
            <p:nvPr/>
          </p:nvCxnSpPr>
          <p:spPr>
            <a:xfrm>
              <a:off x="325464" y="3080709"/>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CuadroTexto 29">
              <a:hlinkClick r:id="rId9" action="ppaction://hlinksldjump"/>
              <a:extLst>
                <a:ext uri="{FF2B5EF4-FFF2-40B4-BE49-F238E27FC236}">
                  <a16:creationId xmlns:a16="http://schemas.microsoft.com/office/drawing/2014/main" id="{8D7D21E5-B4D5-59E8-3C18-C0B7273610E2}"/>
                </a:ext>
              </a:extLst>
            </p:cNvPr>
            <p:cNvSpPr txBox="1"/>
            <p:nvPr/>
          </p:nvSpPr>
          <p:spPr>
            <a:xfrm>
              <a:off x="239547" y="2330124"/>
              <a:ext cx="11805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Una pregunta importante</a:t>
              </a:r>
            </a:p>
          </p:txBody>
        </p:sp>
        <p:sp>
          <p:nvSpPr>
            <p:cNvPr id="31" name="CuadroTexto 30">
              <a:hlinkClick r:id="rId10" action="ppaction://hlinksldjump"/>
              <a:extLst>
                <a:ext uri="{FF2B5EF4-FFF2-40B4-BE49-F238E27FC236}">
                  <a16:creationId xmlns:a16="http://schemas.microsoft.com/office/drawing/2014/main" id="{0BCA7B4D-CEBC-9E8E-F20D-1D451431103D}"/>
                </a:ext>
              </a:extLst>
            </p:cNvPr>
            <p:cNvSpPr txBox="1"/>
            <p:nvPr/>
          </p:nvSpPr>
          <p:spPr>
            <a:xfrm>
              <a:off x="239547" y="2478119"/>
              <a:ext cx="1180526" cy="307777"/>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¿Eres un prestatario     </a:t>
              </a:r>
            </a:p>
            <a:p>
              <a:r>
                <a:rPr lang="es-ES" sz="700" dirty="0">
                  <a:solidFill>
                    <a:schemeClr val="bg1"/>
                  </a:solidFill>
                  <a:latin typeface="PP Neue Montreal Book" pitchFamily="2" charset="77"/>
                  <a:ea typeface="PP Neue Montreal Book" pitchFamily="2" charset="77"/>
                </a:rPr>
                <a:t>  responsable?</a:t>
              </a:r>
            </a:p>
          </p:txBody>
        </p:sp>
        <p:sp>
          <p:nvSpPr>
            <p:cNvPr id="32" name="Elipse 31">
              <a:extLst>
                <a:ext uri="{FF2B5EF4-FFF2-40B4-BE49-F238E27FC236}">
                  <a16:creationId xmlns:a16="http://schemas.microsoft.com/office/drawing/2014/main" id="{799C5207-2314-38E2-5BC6-B91A5475C16D}"/>
                </a:ext>
              </a:extLst>
            </p:cNvPr>
            <p:cNvSpPr/>
            <p:nvPr/>
          </p:nvSpPr>
          <p:spPr>
            <a:xfrm>
              <a:off x="1337631" y="2658742"/>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pic>
        <p:nvPicPr>
          <p:cNvPr id="33" name="Imagen 32">
            <a:hlinkClick r:id="" action="ppaction://hlinkshowjump?jump=firstslide"/>
            <a:extLst>
              <a:ext uri="{FF2B5EF4-FFF2-40B4-BE49-F238E27FC236}">
                <a16:creationId xmlns:a16="http://schemas.microsoft.com/office/drawing/2014/main" id="{8E6CC4BA-3C2A-7E13-D1EA-960EA0907BF9}"/>
              </a:ext>
            </a:extLst>
          </p:cNvPr>
          <p:cNvPicPr>
            <a:picLocks noChangeAspect="1"/>
          </p:cNvPicPr>
          <p:nvPr/>
        </p:nvPicPr>
        <p:blipFill>
          <a:blip r:embed="rId11"/>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51426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065A04C0-143C-1830-F902-26FCA7F0F1B4}"/>
              </a:ext>
            </a:extLst>
          </p:cNvPr>
          <p:cNvGrpSpPr/>
          <p:nvPr/>
        </p:nvGrpSpPr>
        <p:grpSpPr>
          <a:xfrm>
            <a:off x="2601353" y="2178051"/>
            <a:ext cx="5508719" cy="786790"/>
            <a:chOff x="2601353" y="2178051"/>
            <a:chExt cx="5508719" cy="786790"/>
          </a:xfrm>
        </p:grpSpPr>
        <p:sp>
          <p:nvSpPr>
            <p:cNvPr id="4" name="Rectángulo redondeado 3">
              <a:extLst>
                <a:ext uri="{FF2B5EF4-FFF2-40B4-BE49-F238E27FC236}">
                  <a16:creationId xmlns:a16="http://schemas.microsoft.com/office/drawing/2014/main" id="{2D9473DF-E747-0F6E-9701-198B69F964B4}"/>
                </a:ext>
              </a:extLst>
            </p:cNvPr>
            <p:cNvSpPr/>
            <p:nvPr/>
          </p:nvSpPr>
          <p:spPr>
            <a:xfrm>
              <a:off x="2865801" y="2178051"/>
              <a:ext cx="5244271" cy="786790"/>
            </a:xfrm>
            <a:prstGeom prst="roundRect">
              <a:avLst>
                <a:gd name="adj" fmla="val 5002"/>
              </a:avLst>
            </a:prstGeom>
            <a:solidFill>
              <a:schemeClr val="bg1"/>
            </a:solid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 name="CuadroTexto 52">
              <a:extLst>
                <a:ext uri="{FF2B5EF4-FFF2-40B4-BE49-F238E27FC236}">
                  <a16:creationId xmlns:a16="http://schemas.microsoft.com/office/drawing/2014/main" id="{A5C9643C-232E-9B4A-BFB4-70397CD274C5}"/>
                </a:ext>
              </a:extLst>
            </p:cNvPr>
            <p:cNvSpPr txBox="1"/>
            <p:nvPr/>
          </p:nvSpPr>
          <p:spPr>
            <a:xfrm>
              <a:off x="3223424" y="2315337"/>
              <a:ext cx="3885885" cy="492443"/>
            </a:xfrm>
            <a:prstGeom prst="rect">
              <a:avLst/>
            </a:prstGeom>
            <a:noFill/>
            <a:effectLst/>
          </p:spPr>
          <p:txBody>
            <a:bodyPr wrap="square" rtlCol="0">
              <a:spAutoFit/>
            </a:bodyPr>
            <a:lstStyle/>
            <a:p>
              <a:r>
                <a:rPr lang="es-ES" sz="1300" dirty="0">
                  <a:latin typeface="PP Neue Montreal Book" pitchFamily="2" charset="77"/>
                  <a:ea typeface="PP Neue Montreal Book" pitchFamily="2" charset="77"/>
                </a:rPr>
                <a:t>¿Acostumbras a pedir a tus padres que te anticipen </a:t>
              </a:r>
              <a:br>
                <a:rPr lang="es-ES" sz="1300" dirty="0">
                  <a:latin typeface="PP Neue Montreal Book" pitchFamily="2" charset="77"/>
                  <a:ea typeface="PP Neue Montreal Book" pitchFamily="2" charset="77"/>
                </a:rPr>
              </a:br>
              <a:r>
                <a:rPr lang="es-ES" sz="1300" dirty="0">
                  <a:latin typeface="PP Neue Montreal Book" pitchFamily="2" charset="77"/>
                  <a:ea typeface="PP Neue Montreal Book" pitchFamily="2" charset="77"/>
                </a:rPr>
                <a:t>la paga o la asignación (en el caso de tener)? </a:t>
              </a:r>
            </a:p>
          </p:txBody>
        </p:sp>
        <p:grpSp>
          <p:nvGrpSpPr>
            <p:cNvPr id="3" name="Grupo 2">
              <a:extLst>
                <a:ext uri="{FF2B5EF4-FFF2-40B4-BE49-F238E27FC236}">
                  <a16:creationId xmlns:a16="http://schemas.microsoft.com/office/drawing/2014/main" id="{B04699E8-F6F8-5654-1CF8-D5CDEFFB6A4D}"/>
                </a:ext>
              </a:extLst>
            </p:cNvPr>
            <p:cNvGrpSpPr/>
            <p:nvPr/>
          </p:nvGrpSpPr>
          <p:grpSpPr>
            <a:xfrm>
              <a:off x="2601353" y="2303225"/>
              <a:ext cx="528896" cy="528896"/>
              <a:chOff x="2653979" y="1206515"/>
              <a:chExt cx="528896" cy="528896"/>
            </a:xfrm>
          </p:grpSpPr>
          <p:sp>
            <p:nvSpPr>
              <p:cNvPr id="5" name="Elipse 4">
                <a:extLst>
                  <a:ext uri="{FF2B5EF4-FFF2-40B4-BE49-F238E27FC236}">
                    <a16:creationId xmlns:a16="http://schemas.microsoft.com/office/drawing/2014/main" id="{50421840-D34D-6E30-EFEB-A1AB1E6F6097}"/>
                  </a:ext>
                </a:extLst>
              </p:cNvPr>
              <p:cNvSpPr/>
              <p:nvPr/>
            </p:nvSpPr>
            <p:spPr>
              <a:xfrm>
                <a:off x="2653979" y="1206515"/>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6E4A9E3F-F529-0968-2E3F-FEF4778AC390}"/>
                  </a:ext>
                </a:extLst>
              </p:cNvPr>
              <p:cNvSpPr txBox="1"/>
              <p:nvPr/>
            </p:nvSpPr>
            <p:spPr>
              <a:xfrm>
                <a:off x="2653979" y="1358288"/>
                <a:ext cx="528896" cy="353815"/>
              </a:xfrm>
              <a:prstGeom prst="rect">
                <a:avLst/>
              </a:prstGeom>
              <a:noFill/>
              <a:effectLst/>
            </p:spPr>
            <p:txBody>
              <a:bodyPr wrap="square" rtlCol="0">
                <a:spAutoFit/>
              </a:bodyPr>
              <a:lstStyle/>
              <a:p>
                <a:pPr algn="ctr">
                  <a:lnSpc>
                    <a:spcPts val="1900"/>
                  </a:lnSpc>
                </a:pPr>
                <a:r>
                  <a:rPr lang="es-ES" sz="2400" b="1" dirty="0">
                    <a:solidFill>
                      <a:srgbClr val="42BB60"/>
                    </a:solidFill>
                    <a:latin typeface="PP Neue Montreal" pitchFamily="2" charset="77"/>
                    <a:ea typeface="PP Neue Montreal" pitchFamily="2" charset="77"/>
                  </a:rPr>
                  <a:t>4</a:t>
                </a:r>
                <a:endParaRPr lang="es-ES" sz="2400" dirty="0">
                  <a:solidFill>
                    <a:srgbClr val="42BB60"/>
                  </a:solidFill>
                  <a:latin typeface="PP Neue Montreal Book" pitchFamily="2" charset="77"/>
                  <a:ea typeface="PP Neue Montreal Book" pitchFamily="2" charset="77"/>
                </a:endParaRPr>
              </a:p>
            </p:txBody>
          </p:sp>
        </p:grpSp>
      </p:grpSp>
      <p:sp>
        <p:nvSpPr>
          <p:cNvPr id="52" name="CuadroTexto 51">
            <a:extLst>
              <a:ext uri="{FF2B5EF4-FFF2-40B4-BE49-F238E27FC236}">
                <a16:creationId xmlns:a16="http://schemas.microsoft.com/office/drawing/2014/main" id="{E50A5A35-38E0-25BD-006E-11ABBE4F65AC}"/>
              </a:ext>
            </a:extLst>
          </p:cNvPr>
          <p:cNvSpPr txBox="1"/>
          <p:nvPr/>
        </p:nvSpPr>
        <p:spPr>
          <a:xfrm>
            <a:off x="2865802" y="363718"/>
            <a:ext cx="5405634"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chemeClr val="bg1"/>
                </a:solidFill>
                <a:latin typeface="PP Neue Montreal" pitchFamily="2" charset="77"/>
                <a:ea typeface="PP Neue Montreal" pitchFamily="2" charset="77"/>
              </a:rPr>
              <a:t>un prestatario</a:t>
            </a:r>
          </a:p>
        </p:txBody>
      </p:sp>
      <p:sp>
        <p:nvSpPr>
          <p:cNvPr id="11" name="CuadroTexto 10">
            <a:extLst>
              <a:ext uri="{FF2B5EF4-FFF2-40B4-BE49-F238E27FC236}">
                <a16:creationId xmlns:a16="http://schemas.microsoft.com/office/drawing/2014/main" id="{7117296B-8514-A87C-9A26-5C37FE8DBBD8}"/>
              </a:ext>
            </a:extLst>
          </p:cNvPr>
          <p:cNvSpPr txBox="1"/>
          <p:nvPr/>
        </p:nvSpPr>
        <p:spPr>
          <a:xfrm>
            <a:off x="2865801" y="346629"/>
            <a:ext cx="1912781"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¿Eres</a:t>
            </a:r>
          </a:p>
        </p:txBody>
      </p:sp>
      <p:sp>
        <p:nvSpPr>
          <p:cNvPr id="14" name="CuadroTexto 13">
            <a:extLst>
              <a:ext uri="{FF2B5EF4-FFF2-40B4-BE49-F238E27FC236}">
                <a16:creationId xmlns:a16="http://schemas.microsoft.com/office/drawing/2014/main" id="{041A9779-3499-6B81-71EC-7DEC684B028D}"/>
              </a:ext>
            </a:extLst>
          </p:cNvPr>
          <p:cNvSpPr txBox="1"/>
          <p:nvPr/>
        </p:nvSpPr>
        <p:spPr>
          <a:xfrm>
            <a:off x="3412902" y="1039059"/>
            <a:ext cx="5405634"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chemeClr val="bg1"/>
                </a:solidFill>
                <a:latin typeface="PP Neue Montreal" pitchFamily="2" charset="77"/>
                <a:ea typeface="PP Neue Montreal" pitchFamily="2" charset="77"/>
              </a:rPr>
              <a:t>responsable?</a:t>
            </a:r>
          </a:p>
        </p:txBody>
      </p:sp>
      <p:grpSp>
        <p:nvGrpSpPr>
          <p:cNvPr id="9" name="Grupo 8">
            <a:extLst>
              <a:ext uri="{FF2B5EF4-FFF2-40B4-BE49-F238E27FC236}">
                <a16:creationId xmlns:a16="http://schemas.microsoft.com/office/drawing/2014/main" id="{F0C25932-DCB0-C6EF-9ACC-6D54D82B8AF7}"/>
              </a:ext>
            </a:extLst>
          </p:cNvPr>
          <p:cNvGrpSpPr/>
          <p:nvPr/>
        </p:nvGrpSpPr>
        <p:grpSpPr>
          <a:xfrm>
            <a:off x="2601353" y="3104404"/>
            <a:ext cx="5508719" cy="786790"/>
            <a:chOff x="2601353" y="3104404"/>
            <a:chExt cx="5508719" cy="786790"/>
          </a:xfrm>
        </p:grpSpPr>
        <p:sp>
          <p:nvSpPr>
            <p:cNvPr id="15" name="Rectángulo redondeado 14">
              <a:extLst>
                <a:ext uri="{FF2B5EF4-FFF2-40B4-BE49-F238E27FC236}">
                  <a16:creationId xmlns:a16="http://schemas.microsoft.com/office/drawing/2014/main" id="{294A4531-B55C-803D-C8AD-65A4192B0066}"/>
                </a:ext>
              </a:extLst>
            </p:cNvPr>
            <p:cNvSpPr/>
            <p:nvPr/>
          </p:nvSpPr>
          <p:spPr>
            <a:xfrm>
              <a:off x="2865801" y="3104404"/>
              <a:ext cx="5244271" cy="786790"/>
            </a:xfrm>
            <a:prstGeom prst="roundRect">
              <a:avLst>
                <a:gd name="adj" fmla="val 5002"/>
              </a:avLst>
            </a:prstGeom>
            <a:solidFill>
              <a:schemeClr val="bg1"/>
            </a:solid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CuadroTexto 19">
              <a:extLst>
                <a:ext uri="{FF2B5EF4-FFF2-40B4-BE49-F238E27FC236}">
                  <a16:creationId xmlns:a16="http://schemas.microsoft.com/office/drawing/2014/main" id="{D1E4C308-BCB2-61A4-6954-C06620BE8818}"/>
                </a:ext>
              </a:extLst>
            </p:cNvPr>
            <p:cNvSpPr txBox="1"/>
            <p:nvPr/>
          </p:nvSpPr>
          <p:spPr>
            <a:xfrm>
              <a:off x="3223424" y="3241690"/>
              <a:ext cx="4449058" cy="492443"/>
            </a:xfrm>
            <a:prstGeom prst="rect">
              <a:avLst/>
            </a:prstGeom>
            <a:noFill/>
            <a:effectLst/>
          </p:spPr>
          <p:txBody>
            <a:bodyPr wrap="square" rtlCol="0">
              <a:spAutoFit/>
            </a:bodyPr>
            <a:lstStyle/>
            <a:p>
              <a:r>
                <a:rPr lang="es-ES" sz="1300" dirty="0">
                  <a:latin typeface="PP Neue Montreal Book" pitchFamily="2" charset="77"/>
                  <a:ea typeface="PP Neue Montreal Book" pitchFamily="2" charset="77"/>
                </a:rPr>
                <a:t>¿Si coges dinero de tu hucha o cuenta de ahorros, </a:t>
              </a:r>
              <a:br>
                <a:rPr lang="es-ES" sz="1300" dirty="0">
                  <a:latin typeface="PP Neue Montreal Book" pitchFamily="2" charset="77"/>
                  <a:ea typeface="PP Neue Montreal Book" pitchFamily="2" charset="77"/>
                </a:rPr>
              </a:br>
              <a:r>
                <a:rPr lang="es-ES" sz="1300" dirty="0">
                  <a:latin typeface="PP Neue Montreal Book" pitchFamily="2" charset="77"/>
                  <a:ea typeface="PP Neue Montreal Book" pitchFamily="2" charset="77"/>
                </a:rPr>
                <a:t>te esfuerzas para reemplazarlo lo antes posible? </a:t>
              </a:r>
            </a:p>
          </p:txBody>
        </p:sp>
        <p:grpSp>
          <p:nvGrpSpPr>
            <p:cNvPr id="24" name="Grupo 23">
              <a:extLst>
                <a:ext uri="{FF2B5EF4-FFF2-40B4-BE49-F238E27FC236}">
                  <a16:creationId xmlns:a16="http://schemas.microsoft.com/office/drawing/2014/main" id="{5AC7E21C-66F8-4E08-A488-5D355FC93039}"/>
                </a:ext>
              </a:extLst>
            </p:cNvPr>
            <p:cNvGrpSpPr/>
            <p:nvPr/>
          </p:nvGrpSpPr>
          <p:grpSpPr>
            <a:xfrm>
              <a:off x="2601353" y="3229578"/>
              <a:ext cx="528896" cy="528896"/>
              <a:chOff x="2653979" y="1206515"/>
              <a:chExt cx="528896" cy="528896"/>
            </a:xfrm>
          </p:grpSpPr>
          <p:sp>
            <p:nvSpPr>
              <p:cNvPr id="27" name="Elipse 26">
                <a:extLst>
                  <a:ext uri="{FF2B5EF4-FFF2-40B4-BE49-F238E27FC236}">
                    <a16:creationId xmlns:a16="http://schemas.microsoft.com/office/drawing/2014/main" id="{4EEC8F66-B78A-B675-B584-1D137A2E1872}"/>
                  </a:ext>
                </a:extLst>
              </p:cNvPr>
              <p:cNvSpPr/>
              <p:nvPr/>
            </p:nvSpPr>
            <p:spPr>
              <a:xfrm>
                <a:off x="2653979" y="1206515"/>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CuadroTexto 27">
                <a:extLst>
                  <a:ext uri="{FF2B5EF4-FFF2-40B4-BE49-F238E27FC236}">
                    <a16:creationId xmlns:a16="http://schemas.microsoft.com/office/drawing/2014/main" id="{AA76515E-80EF-33D5-20EC-CA9F88C80F5C}"/>
                  </a:ext>
                </a:extLst>
              </p:cNvPr>
              <p:cNvSpPr txBox="1"/>
              <p:nvPr/>
            </p:nvSpPr>
            <p:spPr>
              <a:xfrm>
                <a:off x="2653979" y="1358288"/>
                <a:ext cx="528896" cy="353815"/>
              </a:xfrm>
              <a:prstGeom prst="rect">
                <a:avLst/>
              </a:prstGeom>
              <a:noFill/>
              <a:effectLst/>
            </p:spPr>
            <p:txBody>
              <a:bodyPr wrap="square" rtlCol="0">
                <a:spAutoFit/>
              </a:bodyPr>
              <a:lstStyle/>
              <a:p>
                <a:pPr algn="ctr">
                  <a:lnSpc>
                    <a:spcPts val="1900"/>
                  </a:lnSpc>
                </a:pPr>
                <a:r>
                  <a:rPr lang="es-ES" sz="2400" b="1" dirty="0">
                    <a:solidFill>
                      <a:srgbClr val="42BB60"/>
                    </a:solidFill>
                    <a:latin typeface="PP Neue Montreal" pitchFamily="2" charset="77"/>
                    <a:ea typeface="PP Neue Montreal" pitchFamily="2" charset="77"/>
                  </a:rPr>
                  <a:t>5</a:t>
                </a:r>
                <a:endParaRPr lang="es-ES" sz="2400" dirty="0">
                  <a:solidFill>
                    <a:srgbClr val="42BB60"/>
                  </a:solidFill>
                  <a:latin typeface="PP Neue Montreal Book" pitchFamily="2" charset="77"/>
                  <a:ea typeface="PP Neue Montreal Book" pitchFamily="2" charset="77"/>
                </a:endParaRPr>
              </a:p>
            </p:txBody>
          </p:sp>
        </p:grpSp>
      </p:grpSp>
      <p:grpSp>
        <p:nvGrpSpPr>
          <p:cNvPr id="10" name="Grupo 9">
            <a:extLst>
              <a:ext uri="{FF2B5EF4-FFF2-40B4-BE49-F238E27FC236}">
                <a16:creationId xmlns:a16="http://schemas.microsoft.com/office/drawing/2014/main" id="{E3505152-B73D-577F-CFDC-B3FD28395524}"/>
              </a:ext>
            </a:extLst>
          </p:cNvPr>
          <p:cNvGrpSpPr/>
          <p:nvPr/>
        </p:nvGrpSpPr>
        <p:grpSpPr>
          <a:xfrm>
            <a:off x="2601353" y="4054663"/>
            <a:ext cx="5508719" cy="786790"/>
            <a:chOff x="2601353" y="4054663"/>
            <a:chExt cx="5508719" cy="786790"/>
          </a:xfrm>
        </p:grpSpPr>
        <p:sp>
          <p:nvSpPr>
            <p:cNvPr id="38" name="Rectángulo redondeado 37">
              <a:extLst>
                <a:ext uri="{FF2B5EF4-FFF2-40B4-BE49-F238E27FC236}">
                  <a16:creationId xmlns:a16="http://schemas.microsoft.com/office/drawing/2014/main" id="{024BF6F4-42DD-4397-0299-5DEAF8C2448A}"/>
                </a:ext>
              </a:extLst>
            </p:cNvPr>
            <p:cNvSpPr/>
            <p:nvPr/>
          </p:nvSpPr>
          <p:spPr>
            <a:xfrm>
              <a:off x="2865801" y="4054663"/>
              <a:ext cx="5244271" cy="786790"/>
            </a:xfrm>
            <a:prstGeom prst="roundRect">
              <a:avLst>
                <a:gd name="adj" fmla="val 5002"/>
              </a:avLst>
            </a:prstGeom>
            <a:solidFill>
              <a:schemeClr val="bg1"/>
            </a:solid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CuadroTexto 38">
              <a:extLst>
                <a:ext uri="{FF2B5EF4-FFF2-40B4-BE49-F238E27FC236}">
                  <a16:creationId xmlns:a16="http://schemas.microsoft.com/office/drawing/2014/main" id="{DED26867-E988-8B74-2AAB-0DCCD9DCDB9F}"/>
                </a:ext>
              </a:extLst>
            </p:cNvPr>
            <p:cNvSpPr txBox="1"/>
            <p:nvPr/>
          </p:nvSpPr>
          <p:spPr>
            <a:xfrm>
              <a:off x="3223424" y="4191949"/>
              <a:ext cx="4449058" cy="492443"/>
            </a:xfrm>
            <a:prstGeom prst="rect">
              <a:avLst/>
            </a:prstGeom>
            <a:noFill/>
            <a:effectLst/>
          </p:spPr>
          <p:txBody>
            <a:bodyPr wrap="square" rtlCol="0">
              <a:spAutoFit/>
            </a:bodyPr>
            <a:lstStyle/>
            <a:p>
              <a:r>
                <a:rPr lang="es-ES" sz="1300" dirty="0">
                  <a:latin typeface="PP Neue Montreal Book" pitchFamily="2" charset="77"/>
                  <a:ea typeface="PP Neue Montreal Book" pitchFamily="2" charset="77"/>
                </a:rPr>
                <a:t>¿Acostumbras a coger prestadas cosas de tu hermano/a </a:t>
              </a:r>
              <a:br>
                <a:rPr lang="es-ES" sz="1300" dirty="0">
                  <a:latin typeface="PP Neue Montreal Book" pitchFamily="2" charset="77"/>
                  <a:ea typeface="PP Neue Montreal Book" pitchFamily="2" charset="77"/>
                </a:rPr>
              </a:br>
              <a:r>
                <a:rPr lang="es-ES" sz="1300" dirty="0">
                  <a:latin typeface="PP Neue Montreal Book" pitchFamily="2" charset="77"/>
                  <a:ea typeface="PP Neue Montreal Book" pitchFamily="2" charset="77"/>
                </a:rPr>
                <a:t>sin obtener permiso antes (por ejemplo, ropa, cascos, etc.)? </a:t>
              </a:r>
            </a:p>
          </p:txBody>
        </p:sp>
        <p:grpSp>
          <p:nvGrpSpPr>
            <p:cNvPr id="40" name="Grupo 39">
              <a:extLst>
                <a:ext uri="{FF2B5EF4-FFF2-40B4-BE49-F238E27FC236}">
                  <a16:creationId xmlns:a16="http://schemas.microsoft.com/office/drawing/2014/main" id="{F33A6FBB-4AED-DD41-7175-D298571F8D8F}"/>
                </a:ext>
              </a:extLst>
            </p:cNvPr>
            <p:cNvGrpSpPr/>
            <p:nvPr/>
          </p:nvGrpSpPr>
          <p:grpSpPr>
            <a:xfrm>
              <a:off x="2601353" y="4179837"/>
              <a:ext cx="528896" cy="528896"/>
              <a:chOff x="2653979" y="1206515"/>
              <a:chExt cx="528896" cy="528896"/>
            </a:xfrm>
          </p:grpSpPr>
          <p:sp>
            <p:nvSpPr>
              <p:cNvPr id="41" name="Elipse 40">
                <a:extLst>
                  <a:ext uri="{FF2B5EF4-FFF2-40B4-BE49-F238E27FC236}">
                    <a16:creationId xmlns:a16="http://schemas.microsoft.com/office/drawing/2014/main" id="{53D28AC0-10B6-F79D-66DD-D55E82263394}"/>
                  </a:ext>
                </a:extLst>
              </p:cNvPr>
              <p:cNvSpPr/>
              <p:nvPr/>
            </p:nvSpPr>
            <p:spPr>
              <a:xfrm>
                <a:off x="2653979" y="1206515"/>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CuadroTexto 41">
                <a:extLst>
                  <a:ext uri="{FF2B5EF4-FFF2-40B4-BE49-F238E27FC236}">
                    <a16:creationId xmlns:a16="http://schemas.microsoft.com/office/drawing/2014/main" id="{F568BCCA-8315-547B-0C8D-58A5846EC0D8}"/>
                  </a:ext>
                </a:extLst>
              </p:cNvPr>
              <p:cNvSpPr txBox="1"/>
              <p:nvPr/>
            </p:nvSpPr>
            <p:spPr>
              <a:xfrm>
                <a:off x="2653979" y="1358288"/>
                <a:ext cx="528896" cy="353815"/>
              </a:xfrm>
              <a:prstGeom prst="rect">
                <a:avLst/>
              </a:prstGeom>
              <a:noFill/>
              <a:effectLst/>
            </p:spPr>
            <p:txBody>
              <a:bodyPr wrap="square" rtlCol="0">
                <a:spAutoFit/>
              </a:bodyPr>
              <a:lstStyle/>
              <a:p>
                <a:pPr algn="ctr">
                  <a:lnSpc>
                    <a:spcPts val="1900"/>
                  </a:lnSpc>
                </a:pPr>
                <a:r>
                  <a:rPr lang="es-ES" sz="2400" b="1" dirty="0">
                    <a:solidFill>
                      <a:srgbClr val="42BB60"/>
                    </a:solidFill>
                    <a:latin typeface="PP Neue Montreal" pitchFamily="2" charset="77"/>
                    <a:ea typeface="PP Neue Montreal" pitchFamily="2" charset="77"/>
                  </a:rPr>
                  <a:t>6</a:t>
                </a:r>
                <a:endParaRPr lang="es-ES" sz="2400" dirty="0">
                  <a:solidFill>
                    <a:srgbClr val="42BB60"/>
                  </a:solidFill>
                  <a:latin typeface="PP Neue Montreal Book" pitchFamily="2" charset="77"/>
                  <a:ea typeface="PP Neue Montreal Book" pitchFamily="2" charset="77"/>
                </a:endParaRPr>
              </a:p>
            </p:txBody>
          </p:sp>
        </p:grpSp>
      </p:grpSp>
      <p:sp>
        <p:nvSpPr>
          <p:cNvPr id="43" name="CuadroTexto 42">
            <a:extLst>
              <a:ext uri="{FF2B5EF4-FFF2-40B4-BE49-F238E27FC236}">
                <a16:creationId xmlns:a16="http://schemas.microsoft.com/office/drawing/2014/main" id="{1B8BA505-327F-3C83-7F3C-9C30414FF547}"/>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64" name="CuadroTexto 63">
            <a:extLst>
              <a:ext uri="{FF2B5EF4-FFF2-40B4-BE49-F238E27FC236}">
                <a16:creationId xmlns:a16="http://schemas.microsoft.com/office/drawing/2014/main" id="{488CB170-EDCA-A3B4-407A-B3C3D9AC9A9D}"/>
              </a:ext>
            </a:extLst>
          </p:cNvPr>
          <p:cNvSpPr txBox="1"/>
          <p:nvPr/>
        </p:nvSpPr>
        <p:spPr>
          <a:xfrm>
            <a:off x="210019" y="4495617"/>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PAGAR?</a:t>
            </a:r>
          </a:p>
        </p:txBody>
      </p:sp>
      <p:pic>
        <p:nvPicPr>
          <p:cNvPr id="65" name="Imagen 64">
            <a:extLst>
              <a:ext uri="{FF2B5EF4-FFF2-40B4-BE49-F238E27FC236}">
                <a16:creationId xmlns:a16="http://schemas.microsoft.com/office/drawing/2014/main" id="{D8D62BE6-9B24-4BD5-B161-8A7085C91BEB}"/>
              </a:ext>
            </a:extLst>
          </p:cNvPr>
          <p:cNvPicPr>
            <a:picLocks noChangeAspect="1"/>
          </p:cNvPicPr>
          <p:nvPr/>
        </p:nvPicPr>
        <p:blipFill>
          <a:blip r:embed="rId3"/>
          <a:srcRect/>
          <a:stretch/>
        </p:blipFill>
        <p:spPr>
          <a:xfrm>
            <a:off x="305731" y="4020598"/>
            <a:ext cx="352154" cy="245581"/>
          </a:xfrm>
          <a:prstGeom prst="rect">
            <a:avLst/>
          </a:prstGeom>
        </p:spPr>
      </p:pic>
      <p:sp>
        <p:nvSpPr>
          <p:cNvPr id="66" name="CuadroTexto 65">
            <a:extLst>
              <a:ext uri="{FF2B5EF4-FFF2-40B4-BE49-F238E27FC236}">
                <a16:creationId xmlns:a16="http://schemas.microsoft.com/office/drawing/2014/main" id="{E488F2A7-1A1F-673D-7805-24C5125D3901}"/>
              </a:ext>
            </a:extLst>
          </p:cNvPr>
          <p:cNvSpPr txBox="1"/>
          <p:nvPr/>
        </p:nvSpPr>
        <p:spPr>
          <a:xfrm>
            <a:off x="210019" y="4265373"/>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¿LO PUEDO</a:t>
            </a:r>
          </a:p>
        </p:txBody>
      </p:sp>
      <p:grpSp>
        <p:nvGrpSpPr>
          <p:cNvPr id="12" name="Grupo 11">
            <a:extLst>
              <a:ext uri="{FF2B5EF4-FFF2-40B4-BE49-F238E27FC236}">
                <a16:creationId xmlns:a16="http://schemas.microsoft.com/office/drawing/2014/main" id="{8A16B80F-3408-5768-C1FE-BD5988B9C909}"/>
              </a:ext>
            </a:extLst>
          </p:cNvPr>
          <p:cNvGrpSpPr/>
          <p:nvPr/>
        </p:nvGrpSpPr>
        <p:grpSpPr>
          <a:xfrm>
            <a:off x="239547" y="884830"/>
            <a:ext cx="1367111" cy="1709773"/>
            <a:chOff x="239547" y="1370936"/>
            <a:chExt cx="1367111" cy="1709773"/>
          </a:xfrm>
        </p:grpSpPr>
        <p:sp>
          <p:nvSpPr>
            <p:cNvPr id="13" name="CuadroTexto 12">
              <a:hlinkClick r:id="rId4" action="ppaction://hlinksldjump"/>
              <a:extLst>
                <a:ext uri="{FF2B5EF4-FFF2-40B4-BE49-F238E27FC236}">
                  <a16:creationId xmlns:a16="http://schemas.microsoft.com/office/drawing/2014/main" id="{8979D5BC-C310-2509-0BE9-81F6239E90FA}"/>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16" name="CuadroTexto 15">
              <a:hlinkClick r:id="rId5" action="ppaction://hlinksldjump"/>
              <a:extLst>
                <a:ext uri="{FF2B5EF4-FFF2-40B4-BE49-F238E27FC236}">
                  <a16:creationId xmlns:a16="http://schemas.microsoft.com/office/drawing/2014/main" id="{1E76935F-E813-303A-578F-372868ADF72E}"/>
                </a:ext>
              </a:extLst>
            </p:cNvPr>
            <p:cNvSpPr txBox="1"/>
            <p:nvPr/>
          </p:nvSpPr>
          <p:spPr>
            <a:xfrm>
              <a:off x="239547" y="1662633"/>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¿LO NECESITO?</a:t>
              </a:r>
            </a:p>
          </p:txBody>
        </p:sp>
        <p:sp>
          <p:nvSpPr>
            <p:cNvPr id="17" name="CuadroTexto 16">
              <a:hlinkClick r:id="rId6" action="ppaction://hlinksldjump"/>
              <a:extLst>
                <a:ext uri="{FF2B5EF4-FFF2-40B4-BE49-F238E27FC236}">
                  <a16:creationId xmlns:a16="http://schemas.microsoft.com/office/drawing/2014/main" id="{8E27FA30-AC36-FD82-815F-BC0079DD4EBD}"/>
                </a:ext>
              </a:extLst>
            </p:cNvPr>
            <p:cNvSpPr txBox="1"/>
            <p:nvPr/>
          </p:nvSpPr>
          <p:spPr>
            <a:xfrm>
              <a:off x="239547" y="1936437"/>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¿CUÁNTO ME CUESTA?</a:t>
              </a:r>
            </a:p>
          </p:txBody>
        </p:sp>
        <p:sp>
          <p:nvSpPr>
            <p:cNvPr id="18" name="CuadroTexto 17">
              <a:hlinkClick r:id="rId7" action="ppaction://hlinksldjump"/>
              <a:extLst>
                <a:ext uri="{FF2B5EF4-FFF2-40B4-BE49-F238E27FC236}">
                  <a16:creationId xmlns:a16="http://schemas.microsoft.com/office/drawing/2014/main" id="{BAC9B6C2-7712-E4D8-55BA-0CFADDD1607F}"/>
                </a:ext>
              </a:extLst>
            </p:cNvPr>
            <p:cNvSpPr txBox="1"/>
            <p:nvPr/>
          </p:nvSpPr>
          <p:spPr>
            <a:xfrm>
              <a:off x="239547" y="2215406"/>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¿LO PUEDO PAGAR?</a:t>
              </a:r>
            </a:p>
          </p:txBody>
        </p:sp>
        <p:sp>
          <p:nvSpPr>
            <p:cNvPr id="19" name="CuadroTexto 18">
              <a:hlinkClick r:id="rId8" action="ppaction://hlinksldjump"/>
              <a:extLst>
                <a:ext uri="{FF2B5EF4-FFF2-40B4-BE49-F238E27FC236}">
                  <a16:creationId xmlns:a16="http://schemas.microsoft.com/office/drawing/2014/main" id="{613BE477-416D-4DAD-BA3E-7AD2089863D1}"/>
                </a:ext>
              </a:extLst>
            </p:cNvPr>
            <p:cNvSpPr txBox="1"/>
            <p:nvPr/>
          </p:nvSpPr>
          <p:spPr>
            <a:xfrm>
              <a:off x="239547" y="278925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21" name="Conector recto 20">
              <a:extLst>
                <a:ext uri="{FF2B5EF4-FFF2-40B4-BE49-F238E27FC236}">
                  <a16:creationId xmlns:a16="http://schemas.microsoft.com/office/drawing/2014/main" id="{7CE8E258-C165-53F1-A902-83B5F38FF396}"/>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855C2825-5000-8C37-99DE-FF40EBE009BB}"/>
                </a:ext>
              </a:extLst>
            </p:cNvPr>
            <p:cNvCxnSpPr/>
            <p:nvPr/>
          </p:nvCxnSpPr>
          <p:spPr>
            <a:xfrm>
              <a:off x="325464" y="1667422"/>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6C8D3F6A-024F-35F3-2004-7D993523CD48}"/>
                </a:ext>
              </a:extLst>
            </p:cNvPr>
            <p:cNvCxnSpPr/>
            <p:nvPr/>
          </p:nvCxnSpPr>
          <p:spPr>
            <a:xfrm>
              <a:off x="325464" y="1949997"/>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79AAFBBC-1F42-11F5-516D-0B0A760199D3}"/>
                </a:ext>
              </a:extLst>
            </p:cNvPr>
            <p:cNvCxnSpPr/>
            <p:nvPr/>
          </p:nvCxnSpPr>
          <p:spPr>
            <a:xfrm>
              <a:off x="325464" y="2223047"/>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CB5B6CB1-7E7E-6F19-F436-CCDA0BDEBA5A}"/>
                </a:ext>
              </a:extLst>
            </p:cNvPr>
            <p:cNvCxnSpPr/>
            <p:nvPr/>
          </p:nvCxnSpPr>
          <p:spPr>
            <a:xfrm>
              <a:off x="325464" y="2804484"/>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1E9F82A9-C672-8367-EF4B-C833B3AE74D6}"/>
                </a:ext>
              </a:extLst>
            </p:cNvPr>
            <p:cNvCxnSpPr/>
            <p:nvPr/>
          </p:nvCxnSpPr>
          <p:spPr>
            <a:xfrm>
              <a:off x="325464" y="3080709"/>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CuadroTexto 29">
              <a:hlinkClick r:id="rId9" action="ppaction://hlinksldjump"/>
              <a:extLst>
                <a:ext uri="{FF2B5EF4-FFF2-40B4-BE49-F238E27FC236}">
                  <a16:creationId xmlns:a16="http://schemas.microsoft.com/office/drawing/2014/main" id="{0944D6E3-98A7-11BB-2B83-4CE79438F09D}"/>
                </a:ext>
              </a:extLst>
            </p:cNvPr>
            <p:cNvSpPr txBox="1"/>
            <p:nvPr/>
          </p:nvSpPr>
          <p:spPr>
            <a:xfrm>
              <a:off x="239547" y="2330124"/>
              <a:ext cx="11805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Una pregunta importante</a:t>
              </a:r>
            </a:p>
          </p:txBody>
        </p:sp>
        <p:sp>
          <p:nvSpPr>
            <p:cNvPr id="31" name="CuadroTexto 30">
              <a:hlinkClick r:id="rId10" action="ppaction://hlinksldjump"/>
              <a:extLst>
                <a:ext uri="{FF2B5EF4-FFF2-40B4-BE49-F238E27FC236}">
                  <a16:creationId xmlns:a16="http://schemas.microsoft.com/office/drawing/2014/main" id="{5D736469-6397-29A7-5082-5A4C3ECF572D}"/>
                </a:ext>
              </a:extLst>
            </p:cNvPr>
            <p:cNvSpPr txBox="1"/>
            <p:nvPr/>
          </p:nvSpPr>
          <p:spPr>
            <a:xfrm>
              <a:off x="239547" y="2478119"/>
              <a:ext cx="1180526" cy="307777"/>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¿Eres un prestatario     </a:t>
              </a:r>
            </a:p>
            <a:p>
              <a:r>
                <a:rPr lang="es-ES" sz="700" dirty="0">
                  <a:solidFill>
                    <a:schemeClr val="bg1"/>
                  </a:solidFill>
                  <a:latin typeface="PP Neue Montreal Book" pitchFamily="2" charset="77"/>
                  <a:ea typeface="PP Neue Montreal Book" pitchFamily="2" charset="77"/>
                </a:rPr>
                <a:t>  responsable?</a:t>
              </a:r>
            </a:p>
          </p:txBody>
        </p:sp>
        <p:sp>
          <p:nvSpPr>
            <p:cNvPr id="32" name="Elipse 31">
              <a:extLst>
                <a:ext uri="{FF2B5EF4-FFF2-40B4-BE49-F238E27FC236}">
                  <a16:creationId xmlns:a16="http://schemas.microsoft.com/office/drawing/2014/main" id="{1D2C6F91-07F3-3104-949A-ACD76073D195}"/>
                </a:ext>
              </a:extLst>
            </p:cNvPr>
            <p:cNvSpPr/>
            <p:nvPr/>
          </p:nvSpPr>
          <p:spPr>
            <a:xfrm>
              <a:off x="1337631" y="2658742"/>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pic>
        <p:nvPicPr>
          <p:cNvPr id="33" name="Imagen 32">
            <a:hlinkClick r:id="" action="ppaction://hlinkshowjump?jump=firstslide"/>
            <a:extLst>
              <a:ext uri="{FF2B5EF4-FFF2-40B4-BE49-F238E27FC236}">
                <a16:creationId xmlns:a16="http://schemas.microsoft.com/office/drawing/2014/main" id="{35297809-A848-00B1-A0C5-F5DC5653D0A9}"/>
              </a:ext>
            </a:extLst>
          </p:cNvPr>
          <p:cNvPicPr>
            <a:picLocks noChangeAspect="1"/>
          </p:cNvPicPr>
          <p:nvPr/>
        </p:nvPicPr>
        <p:blipFill>
          <a:blip r:embed="rId11"/>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47250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ángulo redondeado 46">
            <a:extLst>
              <a:ext uri="{FF2B5EF4-FFF2-40B4-BE49-F238E27FC236}">
                <a16:creationId xmlns:a16="http://schemas.microsoft.com/office/drawing/2014/main" id="{9183C215-B2CC-B8E5-DD15-9E29166A4AD6}"/>
              </a:ext>
            </a:extLst>
          </p:cNvPr>
          <p:cNvSpPr/>
          <p:nvPr/>
        </p:nvSpPr>
        <p:spPr>
          <a:xfrm>
            <a:off x="2460052" y="1648987"/>
            <a:ext cx="3002272" cy="1249535"/>
          </a:xfrm>
          <a:prstGeom prst="roundRect">
            <a:avLst>
              <a:gd name="adj" fmla="val 6539"/>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48" name="Rectángulo redondeado 47">
            <a:extLst>
              <a:ext uri="{FF2B5EF4-FFF2-40B4-BE49-F238E27FC236}">
                <a16:creationId xmlns:a16="http://schemas.microsoft.com/office/drawing/2014/main" id="{1851BAF8-2F73-21B6-262F-2EBCB7665604}"/>
              </a:ext>
            </a:extLst>
          </p:cNvPr>
          <p:cNvSpPr/>
          <p:nvPr/>
        </p:nvSpPr>
        <p:spPr>
          <a:xfrm>
            <a:off x="5600491" y="1648987"/>
            <a:ext cx="3002272" cy="1249535"/>
          </a:xfrm>
          <a:prstGeom prst="roundRect">
            <a:avLst>
              <a:gd name="adj" fmla="val 6539"/>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49" name="Rectángulo redondeado 48">
            <a:extLst>
              <a:ext uri="{FF2B5EF4-FFF2-40B4-BE49-F238E27FC236}">
                <a16:creationId xmlns:a16="http://schemas.microsoft.com/office/drawing/2014/main" id="{EB0D8A90-E2B9-F719-47D5-9F7E406C8E2A}"/>
              </a:ext>
            </a:extLst>
          </p:cNvPr>
          <p:cNvSpPr/>
          <p:nvPr/>
        </p:nvSpPr>
        <p:spPr>
          <a:xfrm>
            <a:off x="2460052" y="3275419"/>
            <a:ext cx="3002272" cy="1249535"/>
          </a:xfrm>
          <a:prstGeom prst="roundRect">
            <a:avLst>
              <a:gd name="adj" fmla="val 6539"/>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50" name="Rectángulo redondeado 49">
            <a:extLst>
              <a:ext uri="{FF2B5EF4-FFF2-40B4-BE49-F238E27FC236}">
                <a16:creationId xmlns:a16="http://schemas.microsoft.com/office/drawing/2014/main" id="{140B8FB4-C40C-DCFB-116D-CF970CA82D14}"/>
              </a:ext>
            </a:extLst>
          </p:cNvPr>
          <p:cNvSpPr/>
          <p:nvPr/>
        </p:nvSpPr>
        <p:spPr>
          <a:xfrm>
            <a:off x="5600491" y="3275419"/>
            <a:ext cx="3002272" cy="1249535"/>
          </a:xfrm>
          <a:prstGeom prst="roundRect">
            <a:avLst>
              <a:gd name="adj" fmla="val 6539"/>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2" name="CuadroTexto 1">
            <a:extLst>
              <a:ext uri="{FF2B5EF4-FFF2-40B4-BE49-F238E27FC236}">
                <a16:creationId xmlns:a16="http://schemas.microsoft.com/office/drawing/2014/main" id="{2777A289-E836-98EE-C868-56F0FB442B9B}"/>
              </a:ext>
            </a:extLst>
          </p:cNvPr>
          <p:cNvSpPr txBox="1"/>
          <p:nvPr/>
        </p:nvSpPr>
        <p:spPr>
          <a:xfrm>
            <a:off x="5890228" y="908336"/>
            <a:ext cx="1783047"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lo aprendido</a:t>
            </a:r>
          </a:p>
        </p:txBody>
      </p:sp>
      <p:sp>
        <p:nvSpPr>
          <p:cNvPr id="52" name="CuadroTexto 51">
            <a:extLst>
              <a:ext uri="{FF2B5EF4-FFF2-40B4-BE49-F238E27FC236}">
                <a16:creationId xmlns:a16="http://schemas.microsoft.com/office/drawing/2014/main" id="{E50A5A35-38E0-25BD-006E-11ABBE4F65AC}"/>
              </a:ext>
            </a:extLst>
          </p:cNvPr>
          <p:cNvSpPr txBox="1"/>
          <p:nvPr/>
        </p:nvSpPr>
        <p:spPr>
          <a:xfrm>
            <a:off x="2998583" y="130640"/>
            <a:ext cx="4495111"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chemeClr val="bg1"/>
                </a:solidFill>
                <a:latin typeface="PP Neue Montreal" pitchFamily="2" charset="77"/>
                <a:ea typeface="PP Neue Montreal" pitchFamily="2" charset="77"/>
              </a:rPr>
              <a:t>Resumiendo</a:t>
            </a:r>
          </a:p>
        </p:txBody>
      </p:sp>
      <p:sp>
        <p:nvSpPr>
          <p:cNvPr id="53" name="CuadroTexto 52">
            <a:extLst>
              <a:ext uri="{FF2B5EF4-FFF2-40B4-BE49-F238E27FC236}">
                <a16:creationId xmlns:a16="http://schemas.microsoft.com/office/drawing/2014/main" id="{A5C9643C-232E-9B4A-BFB4-70397CD274C5}"/>
              </a:ext>
            </a:extLst>
          </p:cNvPr>
          <p:cNvSpPr txBox="1"/>
          <p:nvPr/>
        </p:nvSpPr>
        <p:spPr>
          <a:xfrm>
            <a:off x="2543696" y="1776539"/>
            <a:ext cx="2831633" cy="523220"/>
          </a:xfrm>
          <a:prstGeom prst="rect">
            <a:avLst/>
          </a:prstGeom>
          <a:noFill/>
          <a:effectLst/>
        </p:spPr>
        <p:txBody>
          <a:bodyPr wrap="square" rtlCol="0">
            <a:spAutoFit/>
          </a:bodyPr>
          <a:lstStyle/>
          <a:p>
            <a:pPr algn="ctr"/>
            <a:r>
              <a:rPr lang="es-ES" sz="1400" b="1" dirty="0">
                <a:latin typeface="PP Neue Montreal" pitchFamily="2" charset="77"/>
                <a:ea typeface="PP Neue Montreal" pitchFamily="2" charset="77"/>
              </a:rPr>
              <a:t>Préstamos razonables </a:t>
            </a:r>
            <a:br>
              <a:rPr lang="es-ES" sz="1400" b="1" dirty="0">
                <a:latin typeface="PP Neue Montreal" pitchFamily="2" charset="77"/>
                <a:ea typeface="PP Neue Montreal" pitchFamily="2" charset="77"/>
              </a:rPr>
            </a:br>
            <a:r>
              <a:rPr lang="es-ES" sz="1400" b="1" dirty="0">
                <a:latin typeface="PP Neue Montreal" pitchFamily="2" charset="77"/>
                <a:ea typeface="PP Neue Montreal" pitchFamily="2" charset="77"/>
              </a:rPr>
              <a:t>VS no razonables</a:t>
            </a:r>
          </a:p>
        </p:txBody>
      </p:sp>
      <p:sp>
        <p:nvSpPr>
          <p:cNvPr id="3" name="CuadroTexto 2">
            <a:extLst>
              <a:ext uri="{FF2B5EF4-FFF2-40B4-BE49-F238E27FC236}">
                <a16:creationId xmlns:a16="http://schemas.microsoft.com/office/drawing/2014/main" id="{004958A9-4C8E-BE52-479D-653BF395C9DB}"/>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23" name="CuadroTexto 22">
            <a:extLst>
              <a:ext uri="{FF2B5EF4-FFF2-40B4-BE49-F238E27FC236}">
                <a16:creationId xmlns:a16="http://schemas.microsoft.com/office/drawing/2014/main" id="{DB01484E-38D7-9EE1-4A86-25A586FD7041}"/>
              </a:ext>
            </a:extLst>
          </p:cNvPr>
          <p:cNvSpPr txBox="1"/>
          <p:nvPr/>
        </p:nvSpPr>
        <p:spPr>
          <a:xfrm>
            <a:off x="210020" y="4495617"/>
            <a:ext cx="2273536"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CONCLUSIONES</a:t>
            </a:r>
          </a:p>
        </p:txBody>
      </p:sp>
      <p:pic>
        <p:nvPicPr>
          <p:cNvPr id="25" name="Imagen 24">
            <a:extLst>
              <a:ext uri="{FF2B5EF4-FFF2-40B4-BE49-F238E27FC236}">
                <a16:creationId xmlns:a16="http://schemas.microsoft.com/office/drawing/2014/main" id="{BD9E725C-6BFB-2C0A-3152-4DA5C4BB1D03}"/>
              </a:ext>
            </a:extLst>
          </p:cNvPr>
          <p:cNvPicPr>
            <a:picLocks noChangeAspect="1"/>
          </p:cNvPicPr>
          <p:nvPr/>
        </p:nvPicPr>
        <p:blipFill>
          <a:blip r:embed="rId3"/>
          <a:srcRect/>
          <a:stretch/>
        </p:blipFill>
        <p:spPr>
          <a:xfrm>
            <a:off x="351783" y="4217116"/>
            <a:ext cx="206098" cy="264344"/>
          </a:xfrm>
          <a:prstGeom prst="rect">
            <a:avLst/>
          </a:prstGeom>
        </p:spPr>
      </p:pic>
      <p:sp>
        <p:nvSpPr>
          <p:cNvPr id="55" name="CuadroTexto 54">
            <a:extLst>
              <a:ext uri="{FF2B5EF4-FFF2-40B4-BE49-F238E27FC236}">
                <a16:creationId xmlns:a16="http://schemas.microsoft.com/office/drawing/2014/main" id="{A209387C-1D39-D32B-B5F4-9F39CEA64F2B}"/>
              </a:ext>
            </a:extLst>
          </p:cNvPr>
          <p:cNvSpPr txBox="1"/>
          <p:nvPr/>
        </p:nvSpPr>
        <p:spPr>
          <a:xfrm>
            <a:off x="2543696" y="2248064"/>
            <a:ext cx="2831633" cy="553998"/>
          </a:xfrm>
          <a:prstGeom prst="rect">
            <a:avLst/>
          </a:prstGeom>
          <a:noFill/>
          <a:effectLst/>
        </p:spPr>
        <p:txBody>
          <a:bodyPr wrap="square" rtlCol="0">
            <a:spAutoFit/>
          </a:bodyPr>
          <a:lstStyle/>
          <a:p>
            <a:pPr algn="ctr"/>
            <a:r>
              <a:rPr lang="es-ES" sz="1000" dirty="0">
                <a:latin typeface="PP Neue Montreal Book" pitchFamily="2" charset="77"/>
                <a:ea typeface="PP Neue Montreal Book" pitchFamily="2" charset="77"/>
              </a:rPr>
              <a:t>Los razonables son aquellos que mejoran la situación personal o profesional mientras que los no razonales son para compras innecesarias.</a:t>
            </a:r>
          </a:p>
        </p:txBody>
      </p:sp>
      <p:grpSp>
        <p:nvGrpSpPr>
          <p:cNvPr id="19" name="Grupo 18">
            <a:extLst>
              <a:ext uri="{FF2B5EF4-FFF2-40B4-BE49-F238E27FC236}">
                <a16:creationId xmlns:a16="http://schemas.microsoft.com/office/drawing/2014/main" id="{F4774C7A-F0D9-1F96-2EEB-40005C90BA67}"/>
              </a:ext>
            </a:extLst>
          </p:cNvPr>
          <p:cNvGrpSpPr>
            <a:grpSpLocks noChangeAspect="1"/>
          </p:cNvGrpSpPr>
          <p:nvPr/>
        </p:nvGrpSpPr>
        <p:grpSpPr>
          <a:xfrm>
            <a:off x="3815717" y="1359522"/>
            <a:ext cx="432000" cy="431999"/>
            <a:chOff x="2653979" y="1206515"/>
            <a:chExt cx="528896" cy="528896"/>
          </a:xfrm>
        </p:grpSpPr>
        <p:sp>
          <p:nvSpPr>
            <p:cNvPr id="20" name="Elipse 19">
              <a:extLst>
                <a:ext uri="{FF2B5EF4-FFF2-40B4-BE49-F238E27FC236}">
                  <a16:creationId xmlns:a16="http://schemas.microsoft.com/office/drawing/2014/main" id="{D3FED7E5-C4D3-4E73-EF7B-1652F220885F}"/>
                </a:ext>
              </a:extLst>
            </p:cNvPr>
            <p:cNvSpPr/>
            <p:nvPr/>
          </p:nvSpPr>
          <p:spPr>
            <a:xfrm>
              <a:off x="2653979" y="1206515"/>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CuadroTexto 26">
              <a:extLst>
                <a:ext uri="{FF2B5EF4-FFF2-40B4-BE49-F238E27FC236}">
                  <a16:creationId xmlns:a16="http://schemas.microsoft.com/office/drawing/2014/main" id="{024EF001-85B1-4F2C-349B-7CE2155DCFE0}"/>
                </a:ext>
              </a:extLst>
            </p:cNvPr>
            <p:cNvSpPr txBox="1"/>
            <p:nvPr/>
          </p:nvSpPr>
          <p:spPr>
            <a:xfrm>
              <a:off x="2653979" y="1303232"/>
              <a:ext cx="528896" cy="411349"/>
            </a:xfrm>
            <a:prstGeom prst="rect">
              <a:avLst/>
            </a:prstGeom>
            <a:noFill/>
            <a:effectLst/>
          </p:spPr>
          <p:txBody>
            <a:bodyPr wrap="square" rtlCol="0">
              <a:spAutoFit/>
            </a:bodyPr>
            <a:lstStyle/>
            <a:p>
              <a:pPr algn="ctr">
                <a:lnSpc>
                  <a:spcPts val="1900"/>
                </a:lnSpc>
              </a:pPr>
              <a:r>
                <a:rPr lang="es-ES" sz="1800" b="1" dirty="0">
                  <a:solidFill>
                    <a:srgbClr val="42BB60"/>
                  </a:solidFill>
                  <a:latin typeface="PP Neue Montreal" pitchFamily="2" charset="77"/>
                  <a:ea typeface="PP Neue Montreal" pitchFamily="2" charset="77"/>
                </a:rPr>
                <a:t>1</a:t>
              </a:r>
              <a:endParaRPr lang="es-ES" sz="1800" dirty="0">
                <a:solidFill>
                  <a:srgbClr val="42BB60"/>
                </a:solidFill>
                <a:latin typeface="PP Neue Montreal Book" pitchFamily="2" charset="77"/>
                <a:ea typeface="PP Neue Montreal Book" pitchFamily="2" charset="77"/>
              </a:endParaRPr>
            </a:p>
          </p:txBody>
        </p:sp>
      </p:grpSp>
      <p:sp>
        <p:nvSpPr>
          <p:cNvPr id="28" name="CuadroTexto 27">
            <a:extLst>
              <a:ext uri="{FF2B5EF4-FFF2-40B4-BE49-F238E27FC236}">
                <a16:creationId xmlns:a16="http://schemas.microsoft.com/office/drawing/2014/main" id="{C81DFE7E-9980-8254-F2A0-A4517A9EEBC4}"/>
              </a:ext>
            </a:extLst>
          </p:cNvPr>
          <p:cNvSpPr txBox="1"/>
          <p:nvPr/>
        </p:nvSpPr>
        <p:spPr>
          <a:xfrm>
            <a:off x="5631670" y="1776539"/>
            <a:ext cx="2831633" cy="320985"/>
          </a:xfrm>
          <a:prstGeom prst="rect">
            <a:avLst/>
          </a:prstGeom>
          <a:noFill/>
          <a:effectLst/>
        </p:spPr>
        <p:txBody>
          <a:bodyPr wrap="square" rtlCol="0">
            <a:spAutoFit/>
          </a:bodyPr>
          <a:lstStyle/>
          <a:p>
            <a:pPr algn="ctr">
              <a:lnSpc>
                <a:spcPts val="1900"/>
              </a:lnSpc>
            </a:pPr>
            <a:r>
              <a:rPr lang="es-ES" sz="1400" b="1" dirty="0">
                <a:latin typeface="PP Neue Montreal" pitchFamily="2" charset="77"/>
                <a:ea typeface="PP Neue Montreal" pitchFamily="2" charset="77"/>
              </a:rPr>
              <a:t>Preguntas clave</a:t>
            </a:r>
          </a:p>
        </p:txBody>
      </p:sp>
      <p:sp>
        <p:nvSpPr>
          <p:cNvPr id="29" name="CuadroTexto 28">
            <a:extLst>
              <a:ext uri="{FF2B5EF4-FFF2-40B4-BE49-F238E27FC236}">
                <a16:creationId xmlns:a16="http://schemas.microsoft.com/office/drawing/2014/main" id="{26CDA821-E04B-4D1D-3030-A64EB10FC401}"/>
              </a:ext>
            </a:extLst>
          </p:cNvPr>
          <p:cNvSpPr txBox="1"/>
          <p:nvPr/>
        </p:nvSpPr>
        <p:spPr>
          <a:xfrm>
            <a:off x="5631670" y="2078663"/>
            <a:ext cx="2831633" cy="707886"/>
          </a:xfrm>
          <a:prstGeom prst="rect">
            <a:avLst/>
          </a:prstGeom>
          <a:noFill/>
          <a:effectLst/>
        </p:spPr>
        <p:txBody>
          <a:bodyPr wrap="square" rtlCol="0">
            <a:spAutoFit/>
          </a:bodyPr>
          <a:lstStyle/>
          <a:p>
            <a:pPr algn="ctr"/>
            <a:r>
              <a:rPr lang="es-ES" sz="1000" dirty="0">
                <a:latin typeface="PP Neue Montreal Book" pitchFamily="2" charset="77"/>
                <a:ea typeface="PP Neue Montreal Book" pitchFamily="2" charset="77"/>
              </a:rPr>
              <a:t>Antes de solicitar un préstamo es importante evaluar si realmente es necesario, cuánto va </a:t>
            </a:r>
            <a:br>
              <a:rPr lang="es-ES" sz="1000" dirty="0">
                <a:latin typeface="PP Neue Montreal Book" pitchFamily="2" charset="77"/>
                <a:ea typeface="PP Neue Montreal Book" pitchFamily="2" charset="77"/>
              </a:rPr>
            </a:br>
            <a:r>
              <a:rPr lang="es-ES" sz="1000" dirty="0">
                <a:latin typeface="PP Neue Montreal Book" pitchFamily="2" charset="77"/>
                <a:ea typeface="PP Neue Montreal Book" pitchFamily="2" charset="77"/>
              </a:rPr>
              <a:t>a costar y si se podrá pagar para evitar el sobreendeudamiento. </a:t>
            </a:r>
          </a:p>
        </p:txBody>
      </p:sp>
      <p:grpSp>
        <p:nvGrpSpPr>
          <p:cNvPr id="30" name="Grupo 29">
            <a:extLst>
              <a:ext uri="{FF2B5EF4-FFF2-40B4-BE49-F238E27FC236}">
                <a16:creationId xmlns:a16="http://schemas.microsoft.com/office/drawing/2014/main" id="{5081AE8F-7E2D-20E7-9996-0D1695BAEF37}"/>
              </a:ext>
            </a:extLst>
          </p:cNvPr>
          <p:cNvGrpSpPr>
            <a:grpSpLocks noChangeAspect="1"/>
          </p:cNvGrpSpPr>
          <p:nvPr/>
        </p:nvGrpSpPr>
        <p:grpSpPr>
          <a:xfrm>
            <a:off x="6903691" y="1359522"/>
            <a:ext cx="432000" cy="431999"/>
            <a:chOff x="2653979" y="1206515"/>
            <a:chExt cx="528896" cy="528896"/>
          </a:xfrm>
        </p:grpSpPr>
        <p:sp>
          <p:nvSpPr>
            <p:cNvPr id="31" name="Elipse 30">
              <a:extLst>
                <a:ext uri="{FF2B5EF4-FFF2-40B4-BE49-F238E27FC236}">
                  <a16:creationId xmlns:a16="http://schemas.microsoft.com/office/drawing/2014/main" id="{1E9011B0-F2C5-6FC1-848F-C78CEDCD3064}"/>
                </a:ext>
              </a:extLst>
            </p:cNvPr>
            <p:cNvSpPr/>
            <p:nvPr/>
          </p:nvSpPr>
          <p:spPr>
            <a:xfrm>
              <a:off x="2653979" y="1206515"/>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CuadroTexto 33">
              <a:extLst>
                <a:ext uri="{FF2B5EF4-FFF2-40B4-BE49-F238E27FC236}">
                  <a16:creationId xmlns:a16="http://schemas.microsoft.com/office/drawing/2014/main" id="{1ABA1607-69A0-18F7-D473-20ADE43E538D}"/>
                </a:ext>
              </a:extLst>
            </p:cNvPr>
            <p:cNvSpPr txBox="1"/>
            <p:nvPr/>
          </p:nvSpPr>
          <p:spPr>
            <a:xfrm>
              <a:off x="2653979" y="1303232"/>
              <a:ext cx="528896" cy="411349"/>
            </a:xfrm>
            <a:prstGeom prst="rect">
              <a:avLst/>
            </a:prstGeom>
            <a:noFill/>
            <a:effectLst/>
          </p:spPr>
          <p:txBody>
            <a:bodyPr wrap="square" rtlCol="0">
              <a:spAutoFit/>
            </a:bodyPr>
            <a:lstStyle/>
            <a:p>
              <a:pPr algn="ctr">
                <a:lnSpc>
                  <a:spcPts val="1900"/>
                </a:lnSpc>
              </a:pPr>
              <a:r>
                <a:rPr lang="es-ES" sz="1800" b="1" dirty="0">
                  <a:solidFill>
                    <a:srgbClr val="42BB60"/>
                  </a:solidFill>
                  <a:latin typeface="PP Neue Montreal" pitchFamily="2" charset="77"/>
                  <a:ea typeface="PP Neue Montreal" pitchFamily="2" charset="77"/>
                </a:rPr>
                <a:t>2</a:t>
              </a:r>
              <a:endParaRPr lang="es-ES" sz="1800" dirty="0">
                <a:solidFill>
                  <a:srgbClr val="42BB60"/>
                </a:solidFill>
                <a:latin typeface="PP Neue Montreal Book" pitchFamily="2" charset="77"/>
                <a:ea typeface="PP Neue Montreal Book" pitchFamily="2" charset="77"/>
              </a:endParaRPr>
            </a:p>
          </p:txBody>
        </p:sp>
      </p:grpSp>
      <p:sp>
        <p:nvSpPr>
          <p:cNvPr id="37" name="CuadroTexto 36">
            <a:extLst>
              <a:ext uri="{FF2B5EF4-FFF2-40B4-BE49-F238E27FC236}">
                <a16:creationId xmlns:a16="http://schemas.microsoft.com/office/drawing/2014/main" id="{33912CF0-AE4E-5C3E-7140-AD7056A7B3CD}"/>
              </a:ext>
            </a:extLst>
          </p:cNvPr>
          <p:cNvSpPr txBox="1"/>
          <p:nvPr/>
        </p:nvSpPr>
        <p:spPr>
          <a:xfrm>
            <a:off x="2543696" y="3456475"/>
            <a:ext cx="2831633" cy="320985"/>
          </a:xfrm>
          <a:prstGeom prst="rect">
            <a:avLst/>
          </a:prstGeom>
          <a:noFill/>
          <a:effectLst/>
        </p:spPr>
        <p:txBody>
          <a:bodyPr wrap="square" rtlCol="0">
            <a:spAutoFit/>
          </a:bodyPr>
          <a:lstStyle/>
          <a:p>
            <a:pPr algn="ctr">
              <a:lnSpc>
                <a:spcPts val="1900"/>
              </a:lnSpc>
            </a:pPr>
            <a:r>
              <a:rPr lang="es-ES" sz="1400" b="1" dirty="0">
                <a:latin typeface="PP Neue Montreal" pitchFamily="2" charset="77"/>
                <a:ea typeface="PP Neue Montreal" pitchFamily="2" charset="77"/>
              </a:rPr>
              <a:t> Débito VS crédito</a:t>
            </a:r>
          </a:p>
        </p:txBody>
      </p:sp>
      <p:sp>
        <p:nvSpPr>
          <p:cNvPr id="38" name="CuadroTexto 37">
            <a:extLst>
              <a:ext uri="{FF2B5EF4-FFF2-40B4-BE49-F238E27FC236}">
                <a16:creationId xmlns:a16="http://schemas.microsoft.com/office/drawing/2014/main" id="{F194129F-4B93-666E-47D1-D494FB45D8A6}"/>
              </a:ext>
            </a:extLst>
          </p:cNvPr>
          <p:cNvSpPr txBox="1"/>
          <p:nvPr/>
        </p:nvSpPr>
        <p:spPr>
          <a:xfrm>
            <a:off x="2543696" y="3758599"/>
            <a:ext cx="2831633" cy="553998"/>
          </a:xfrm>
          <a:prstGeom prst="rect">
            <a:avLst/>
          </a:prstGeom>
          <a:noFill/>
          <a:effectLst/>
        </p:spPr>
        <p:txBody>
          <a:bodyPr wrap="square" rtlCol="0">
            <a:spAutoFit/>
          </a:bodyPr>
          <a:lstStyle/>
          <a:p>
            <a:pPr algn="ctr"/>
            <a:r>
              <a:rPr lang="es-ES" sz="1000" dirty="0">
                <a:latin typeface="PP Neue Montreal Book" pitchFamily="2" charset="77"/>
                <a:ea typeface="PP Neue Montreal Book" pitchFamily="2" charset="77"/>
              </a:rPr>
              <a:t>La tarjeta de débito solo permite gastar el saldo disponible, mientras que la de crédito es un instrumento de financiación con intereses.</a:t>
            </a:r>
          </a:p>
        </p:txBody>
      </p:sp>
      <p:grpSp>
        <p:nvGrpSpPr>
          <p:cNvPr id="39" name="Grupo 38">
            <a:extLst>
              <a:ext uri="{FF2B5EF4-FFF2-40B4-BE49-F238E27FC236}">
                <a16:creationId xmlns:a16="http://schemas.microsoft.com/office/drawing/2014/main" id="{F751AC94-1233-B83A-364D-F09CA7D61473}"/>
              </a:ext>
            </a:extLst>
          </p:cNvPr>
          <p:cNvGrpSpPr>
            <a:grpSpLocks noChangeAspect="1"/>
          </p:cNvGrpSpPr>
          <p:nvPr/>
        </p:nvGrpSpPr>
        <p:grpSpPr>
          <a:xfrm>
            <a:off x="3815717" y="2993450"/>
            <a:ext cx="432000" cy="431999"/>
            <a:chOff x="2653979" y="1206515"/>
            <a:chExt cx="528896" cy="528896"/>
          </a:xfrm>
        </p:grpSpPr>
        <p:sp>
          <p:nvSpPr>
            <p:cNvPr id="40" name="Elipse 39">
              <a:extLst>
                <a:ext uri="{FF2B5EF4-FFF2-40B4-BE49-F238E27FC236}">
                  <a16:creationId xmlns:a16="http://schemas.microsoft.com/office/drawing/2014/main" id="{B4AE2536-C2AB-7422-F0E7-EFBBF1CBF9C3}"/>
                </a:ext>
              </a:extLst>
            </p:cNvPr>
            <p:cNvSpPr/>
            <p:nvPr/>
          </p:nvSpPr>
          <p:spPr>
            <a:xfrm>
              <a:off x="2653979" y="1206515"/>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CuadroTexto 40">
              <a:extLst>
                <a:ext uri="{FF2B5EF4-FFF2-40B4-BE49-F238E27FC236}">
                  <a16:creationId xmlns:a16="http://schemas.microsoft.com/office/drawing/2014/main" id="{4BFD2502-EA71-99E4-DCAB-3BB81816B034}"/>
                </a:ext>
              </a:extLst>
            </p:cNvPr>
            <p:cNvSpPr txBox="1"/>
            <p:nvPr/>
          </p:nvSpPr>
          <p:spPr>
            <a:xfrm>
              <a:off x="2653979" y="1303232"/>
              <a:ext cx="528896" cy="411349"/>
            </a:xfrm>
            <a:prstGeom prst="rect">
              <a:avLst/>
            </a:prstGeom>
            <a:noFill/>
            <a:effectLst/>
          </p:spPr>
          <p:txBody>
            <a:bodyPr wrap="square" rtlCol="0">
              <a:spAutoFit/>
            </a:bodyPr>
            <a:lstStyle/>
            <a:p>
              <a:pPr algn="ctr">
                <a:lnSpc>
                  <a:spcPts val="1900"/>
                </a:lnSpc>
              </a:pPr>
              <a:r>
                <a:rPr lang="es-ES" sz="1800" b="1" dirty="0">
                  <a:solidFill>
                    <a:srgbClr val="42BB60"/>
                  </a:solidFill>
                  <a:latin typeface="PP Neue Montreal" pitchFamily="2" charset="77"/>
                  <a:ea typeface="PP Neue Montreal" pitchFamily="2" charset="77"/>
                </a:rPr>
                <a:t>3</a:t>
              </a:r>
              <a:endParaRPr lang="es-ES" sz="1800" dirty="0">
                <a:solidFill>
                  <a:srgbClr val="42BB60"/>
                </a:solidFill>
                <a:latin typeface="PP Neue Montreal Book" pitchFamily="2" charset="77"/>
                <a:ea typeface="PP Neue Montreal Book" pitchFamily="2" charset="77"/>
              </a:endParaRPr>
            </a:p>
          </p:txBody>
        </p:sp>
      </p:grpSp>
      <p:sp>
        <p:nvSpPr>
          <p:cNvPr id="42" name="CuadroTexto 41">
            <a:extLst>
              <a:ext uri="{FF2B5EF4-FFF2-40B4-BE49-F238E27FC236}">
                <a16:creationId xmlns:a16="http://schemas.microsoft.com/office/drawing/2014/main" id="{B434CD19-7522-B6A7-A809-DB0A4FEFC49D}"/>
              </a:ext>
            </a:extLst>
          </p:cNvPr>
          <p:cNvSpPr txBox="1"/>
          <p:nvPr/>
        </p:nvSpPr>
        <p:spPr>
          <a:xfrm>
            <a:off x="5631670" y="3456475"/>
            <a:ext cx="2831633" cy="320985"/>
          </a:xfrm>
          <a:prstGeom prst="rect">
            <a:avLst/>
          </a:prstGeom>
          <a:noFill/>
          <a:effectLst/>
        </p:spPr>
        <p:txBody>
          <a:bodyPr wrap="square" rtlCol="0">
            <a:spAutoFit/>
          </a:bodyPr>
          <a:lstStyle/>
          <a:p>
            <a:pPr algn="ctr">
              <a:lnSpc>
                <a:spcPts val="1900"/>
              </a:lnSpc>
            </a:pPr>
            <a:r>
              <a:rPr lang="es-ES" sz="1400" b="1" dirty="0">
                <a:latin typeface="PP Neue Montreal" pitchFamily="2" charset="77"/>
                <a:ea typeface="PP Neue Montreal" pitchFamily="2" charset="77"/>
              </a:rPr>
              <a:t>Importancia de la TAE</a:t>
            </a:r>
          </a:p>
        </p:txBody>
      </p:sp>
      <p:sp>
        <p:nvSpPr>
          <p:cNvPr id="43" name="CuadroTexto 42">
            <a:extLst>
              <a:ext uri="{FF2B5EF4-FFF2-40B4-BE49-F238E27FC236}">
                <a16:creationId xmlns:a16="http://schemas.microsoft.com/office/drawing/2014/main" id="{DB519D5F-B8CA-92D9-D5C1-E66182D5133A}"/>
              </a:ext>
            </a:extLst>
          </p:cNvPr>
          <p:cNvSpPr txBox="1"/>
          <p:nvPr/>
        </p:nvSpPr>
        <p:spPr>
          <a:xfrm>
            <a:off x="5631670" y="3731322"/>
            <a:ext cx="2831633" cy="707886"/>
          </a:xfrm>
          <a:prstGeom prst="rect">
            <a:avLst/>
          </a:prstGeom>
          <a:noFill/>
          <a:effectLst/>
        </p:spPr>
        <p:txBody>
          <a:bodyPr wrap="square" rtlCol="0">
            <a:spAutoFit/>
          </a:bodyPr>
          <a:lstStyle/>
          <a:p>
            <a:pPr algn="ctr"/>
            <a:r>
              <a:rPr lang="es-ES" sz="1000" dirty="0">
                <a:latin typeface="PP Neue Montreal Book" pitchFamily="2" charset="77"/>
                <a:ea typeface="PP Neue Montreal Book" pitchFamily="2" charset="77"/>
              </a:rPr>
              <a:t>La TAE es un indicador clave para comparar el coste real de los préstamos. Incluye intereses y comisiones, a diferencia del TIN que no contempla esos gastos.</a:t>
            </a:r>
          </a:p>
        </p:txBody>
      </p:sp>
      <p:grpSp>
        <p:nvGrpSpPr>
          <p:cNvPr id="44" name="Grupo 43">
            <a:extLst>
              <a:ext uri="{FF2B5EF4-FFF2-40B4-BE49-F238E27FC236}">
                <a16:creationId xmlns:a16="http://schemas.microsoft.com/office/drawing/2014/main" id="{A1FD01A2-4AE0-ED6D-3A2C-EFEBC5380097}"/>
              </a:ext>
            </a:extLst>
          </p:cNvPr>
          <p:cNvGrpSpPr>
            <a:grpSpLocks noChangeAspect="1"/>
          </p:cNvGrpSpPr>
          <p:nvPr/>
        </p:nvGrpSpPr>
        <p:grpSpPr>
          <a:xfrm>
            <a:off x="6903691" y="2993450"/>
            <a:ext cx="432000" cy="431999"/>
            <a:chOff x="2653979" y="1206515"/>
            <a:chExt cx="528896" cy="528896"/>
          </a:xfrm>
        </p:grpSpPr>
        <p:sp>
          <p:nvSpPr>
            <p:cNvPr id="45" name="Elipse 44">
              <a:extLst>
                <a:ext uri="{FF2B5EF4-FFF2-40B4-BE49-F238E27FC236}">
                  <a16:creationId xmlns:a16="http://schemas.microsoft.com/office/drawing/2014/main" id="{19116625-B6E5-97C2-7747-0F29576066F6}"/>
                </a:ext>
              </a:extLst>
            </p:cNvPr>
            <p:cNvSpPr/>
            <p:nvPr/>
          </p:nvSpPr>
          <p:spPr>
            <a:xfrm>
              <a:off x="2653979" y="1206515"/>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CuadroTexto 45">
              <a:extLst>
                <a:ext uri="{FF2B5EF4-FFF2-40B4-BE49-F238E27FC236}">
                  <a16:creationId xmlns:a16="http://schemas.microsoft.com/office/drawing/2014/main" id="{9AF6E7B7-3132-6D8E-46BB-2270859FBE13}"/>
                </a:ext>
              </a:extLst>
            </p:cNvPr>
            <p:cNvSpPr txBox="1"/>
            <p:nvPr/>
          </p:nvSpPr>
          <p:spPr>
            <a:xfrm>
              <a:off x="2653979" y="1303232"/>
              <a:ext cx="528896" cy="411349"/>
            </a:xfrm>
            <a:prstGeom prst="rect">
              <a:avLst/>
            </a:prstGeom>
            <a:noFill/>
            <a:effectLst/>
          </p:spPr>
          <p:txBody>
            <a:bodyPr wrap="square" rtlCol="0">
              <a:spAutoFit/>
            </a:bodyPr>
            <a:lstStyle/>
            <a:p>
              <a:pPr algn="ctr">
                <a:lnSpc>
                  <a:spcPts val="1900"/>
                </a:lnSpc>
              </a:pPr>
              <a:r>
                <a:rPr lang="es-ES" sz="1800" b="1" dirty="0">
                  <a:solidFill>
                    <a:srgbClr val="42BB60"/>
                  </a:solidFill>
                  <a:latin typeface="PP Neue Montreal" pitchFamily="2" charset="77"/>
                  <a:ea typeface="PP Neue Montreal" pitchFamily="2" charset="77"/>
                </a:rPr>
                <a:t>4</a:t>
              </a:r>
              <a:endParaRPr lang="es-ES" sz="1800" dirty="0">
                <a:solidFill>
                  <a:srgbClr val="42BB60"/>
                </a:solidFill>
                <a:latin typeface="PP Neue Montreal Book" pitchFamily="2" charset="77"/>
                <a:ea typeface="PP Neue Montreal Book" pitchFamily="2" charset="77"/>
              </a:endParaRPr>
            </a:p>
          </p:txBody>
        </p:sp>
      </p:grpSp>
      <p:grpSp>
        <p:nvGrpSpPr>
          <p:cNvPr id="15" name="Grupo 14">
            <a:extLst>
              <a:ext uri="{FF2B5EF4-FFF2-40B4-BE49-F238E27FC236}">
                <a16:creationId xmlns:a16="http://schemas.microsoft.com/office/drawing/2014/main" id="{AF2737EF-50BA-1130-7DFE-F35553A5F030}"/>
              </a:ext>
            </a:extLst>
          </p:cNvPr>
          <p:cNvGrpSpPr/>
          <p:nvPr/>
        </p:nvGrpSpPr>
        <p:grpSpPr>
          <a:xfrm>
            <a:off x="239547" y="884830"/>
            <a:ext cx="1367111" cy="1404561"/>
            <a:chOff x="239547" y="1370936"/>
            <a:chExt cx="1367111" cy="1404561"/>
          </a:xfrm>
        </p:grpSpPr>
        <p:sp>
          <p:nvSpPr>
            <p:cNvPr id="16" name="CuadroTexto 15">
              <a:hlinkClick r:id="rId4" action="ppaction://hlinksldjump"/>
              <a:extLst>
                <a:ext uri="{FF2B5EF4-FFF2-40B4-BE49-F238E27FC236}">
                  <a16:creationId xmlns:a16="http://schemas.microsoft.com/office/drawing/2014/main" id="{1205E0DD-1CAF-662C-8BA4-9DF23C952AC4}"/>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21" name="CuadroTexto 20">
              <a:hlinkClick r:id="rId5" action="ppaction://hlinksldjump"/>
              <a:extLst>
                <a:ext uri="{FF2B5EF4-FFF2-40B4-BE49-F238E27FC236}">
                  <a16:creationId xmlns:a16="http://schemas.microsoft.com/office/drawing/2014/main" id="{2AFBF03F-D1BD-9FCA-245A-58877163E5CB}"/>
                </a:ext>
              </a:extLst>
            </p:cNvPr>
            <p:cNvSpPr txBox="1"/>
            <p:nvPr/>
          </p:nvSpPr>
          <p:spPr>
            <a:xfrm>
              <a:off x="239547" y="1662633"/>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¿LO NECESITO?</a:t>
              </a:r>
            </a:p>
          </p:txBody>
        </p:sp>
        <p:sp>
          <p:nvSpPr>
            <p:cNvPr id="22" name="CuadroTexto 21">
              <a:hlinkClick r:id="rId6" action="ppaction://hlinksldjump"/>
              <a:extLst>
                <a:ext uri="{FF2B5EF4-FFF2-40B4-BE49-F238E27FC236}">
                  <a16:creationId xmlns:a16="http://schemas.microsoft.com/office/drawing/2014/main" id="{5AEB079D-FC4E-12DA-281C-B8C3162092D4}"/>
                </a:ext>
              </a:extLst>
            </p:cNvPr>
            <p:cNvSpPr txBox="1"/>
            <p:nvPr/>
          </p:nvSpPr>
          <p:spPr>
            <a:xfrm>
              <a:off x="239547" y="1936437"/>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¿CUÁNTO ME CUESTA?</a:t>
              </a:r>
            </a:p>
          </p:txBody>
        </p:sp>
        <p:sp>
          <p:nvSpPr>
            <p:cNvPr id="24" name="CuadroTexto 23">
              <a:hlinkClick r:id="rId7" action="ppaction://hlinksldjump"/>
              <a:extLst>
                <a:ext uri="{FF2B5EF4-FFF2-40B4-BE49-F238E27FC236}">
                  <a16:creationId xmlns:a16="http://schemas.microsoft.com/office/drawing/2014/main" id="{9BF6CF92-CD50-ADB5-65D4-77A010769DD9}"/>
                </a:ext>
              </a:extLst>
            </p:cNvPr>
            <p:cNvSpPr txBox="1"/>
            <p:nvPr/>
          </p:nvSpPr>
          <p:spPr>
            <a:xfrm>
              <a:off x="239547" y="221540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¿LO PUEDO PAGAR?</a:t>
              </a:r>
            </a:p>
          </p:txBody>
        </p:sp>
        <p:sp>
          <p:nvSpPr>
            <p:cNvPr id="26" name="CuadroTexto 25">
              <a:hlinkClick r:id="rId8" action="ppaction://hlinksldjump"/>
              <a:extLst>
                <a:ext uri="{FF2B5EF4-FFF2-40B4-BE49-F238E27FC236}">
                  <a16:creationId xmlns:a16="http://schemas.microsoft.com/office/drawing/2014/main" id="{9AF25103-9C01-3056-AF78-704861AA662F}"/>
                </a:ext>
              </a:extLst>
            </p:cNvPr>
            <p:cNvSpPr txBox="1"/>
            <p:nvPr/>
          </p:nvSpPr>
          <p:spPr>
            <a:xfrm>
              <a:off x="239547" y="2484043"/>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CONCLUSIONES</a:t>
              </a:r>
            </a:p>
          </p:txBody>
        </p:sp>
        <p:cxnSp>
          <p:nvCxnSpPr>
            <p:cNvPr id="32" name="Conector recto 31">
              <a:extLst>
                <a:ext uri="{FF2B5EF4-FFF2-40B4-BE49-F238E27FC236}">
                  <a16:creationId xmlns:a16="http://schemas.microsoft.com/office/drawing/2014/main" id="{79C9E69D-FC40-CA6C-F56B-994A986A6653}"/>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CBA42A87-6ACB-A516-D0CE-51E5BDE76B48}"/>
                </a:ext>
              </a:extLst>
            </p:cNvPr>
            <p:cNvCxnSpPr/>
            <p:nvPr/>
          </p:nvCxnSpPr>
          <p:spPr>
            <a:xfrm>
              <a:off x="325464" y="1667422"/>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F106325D-6F7D-958D-DFF1-CB33417ADE37}"/>
                </a:ext>
              </a:extLst>
            </p:cNvPr>
            <p:cNvCxnSpPr/>
            <p:nvPr/>
          </p:nvCxnSpPr>
          <p:spPr>
            <a:xfrm>
              <a:off x="325464" y="1949997"/>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ector recto 35">
              <a:extLst>
                <a:ext uri="{FF2B5EF4-FFF2-40B4-BE49-F238E27FC236}">
                  <a16:creationId xmlns:a16="http://schemas.microsoft.com/office/drawing/2014/main" id="{632BDA97-82F3-DC8B-E954-A50388F88D32}"/>
                </a:ext>
              </a:extLst>
            </p:cNvPr>
            <p:cNvCxnSpPr/>
            <p:nvPr/>
          </p:nvCxnSpPr>
          <p:spPr>
            <a:xfrm>
              <a:off x="325464" y="2223047"/>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Conector recto 50">
              <a:extLst>
                <a:ext uri="{FF2B5EF4-FFF2-40B4-BE49-F238E27FC236}">
                  <a16:creationId xmlns:a16="http://schemas.microsoft.com/office/drawing/2014/main" id="{7F271741-5AB9-13BB-7E57-8285F8F90A82}"/>
                </a:ext>
              </a:extLst>
            </p:cNvPr>
            <p:cNvCxnSpPr/>
            <p:nvPr/>
          </p:nvCxnSpPr>
          <p:spPr>
            <a:xfrm>
              <a:off x="325464" y="2499272"/>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Conector recto 53">
              <a:extLst>
                <a:ext uri="{FF2B5EF4-FFF2-40B4-BE49-F238E27FC236}">
                  <a16:creationId xmlns:a16="http://schemas.microsoft.com/office/drawing/2014/main" id="{732C8E81-D8C7-8FDF-44BC-13C2D5B8B694}"/>
                </a:ext>
              </a:extLst>
            </p:cNvPr>
            <p:cNvCxnSpPr/>
            <p:nvPr/>
          </p:nvCxnSpPr>
          <p:spPr>
            <a:xfrm>
              <a:off x="325464" y="2775497"/>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6" name="Imagen 55">
            <a:hlinkClick r:id="" action="ppaction://hlinkshowjump?jump=firstslide"/>
            <a:extLst>
              <a:ext uri="{FF2B5EF4-FFF2-40B4-BE49-F238E27FC236}">
                <a16:creationId xmlns:a16="http://schemas.microsoft.com/office/drawing/2014/main" id="{9EA00203-CA7F-EE43-38E4-F0658F958776}"/>
              </a:ext>
            </a:extLst>
          </p:cNvPr>
          <p:cNvPicPr>
            <a:picLocks noChangeAspect="1"/>
          </p:cNvPicPr>
          <p:nvPr/>
        </p:nvPicPr>
        <p:blipFill>
          <a:blip r:embed="rId9"/>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803161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EE0CD991-8B91-7A90-0544-365BFA66A42E}"/>
              </a:ext>
            </a:extLst>
          </p:cNvPr>
          <p:cNvGrpSpPr/>
          <p:nvPr/>
        </p:nvGrpSpPr>
        <p:grpSpPr>
          <a:xfrm>
            <a:off x="581672" y="944041"/>
            <a:ext cx="7305027" cy="3110247"/>
            <a:chOff x="581672" y="944041"/>
            <a:chExt cx="7305027" cy="3110247"/>
          </a:xfrm>
        </p:grpSpPr>
        <p:sp>
          <p:nvSpPr>
            <p:cNvPr id="6" name="Rectángulo redondeado 5">
              <a:extLst>
                <a:ext uri="{FF2B5EF4-FFF2-40B4-BE49-F238E27FC236}">
                  <a16:creationId xmlns:a16="http://schemas.microsoft.com/office/drawing/2014/main" id="{52204E92-DFCC-97AF-C220-1A416ED2FA3B}"/>
                </a:ext>
              </a:extLst>
            </p:cNvPr>
            <p:cNvSpPr/>
            <p:nvPr/>
          </p:nvSpPr>
          <p:spPr>
            <a:xfrm>
              <a:off x="581672" y="944041"/>
              <a:ext cx="7305027" cy="3110247"/>
            </a:xfrm>
            <a:prstGeom prst="roundRect">
              <a:avLst>
                <a:gd name="adj" fmla="val 2830"/>
              </a:avLst>
            </a:prstGeom>
            <a:noFill/>
            <a:ln w="3810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7" name="Grupo 6">
              <a:extLst>
                <a:ext uri="{FF2B5EF4-FFF2-40B4-BE49-F238E27FC236}">
                  <a16:creationId xmlns:a16="http://schemas.microsoft.com/office/drawing/2014/main" id="{C32A1A97-6A96-F9C7-7A9B-5A2DDD80599E}"/>
                </a:ext>
              </a:extLst>
            </p:cNvPr>
            <p:cNvGrpSpPr/>
            <p:nvPr/>
          </p:nvGrpSpPr>
          <p:grpSpPr>
            <a:xfrm>
              <a:off x="1018993" y="1417548"/>
              <a:ext cx="4201534" cy="1793154"/>
              <a:chOff x="1025717" y="1841131"/>
              <a:chExt cx="4201534" cy="1793154"/>
            </a:xfrm>
          </p:grpSpPr>
          <p:sp>
            <p:nvSpPr>
              <p:cNvPr id="9" name="CuadroTexto 8">
                <a:extLst>
                  <a:ext uri="{FF2B5EF4-FFF2-40B4-BE49-F238E27FC236}">
                    <a16:creationId xmlns:a16="http://schemas.microsoft.com/office/drawing/2014/main" id="{3806B54C-6C67-B7AE-227B-01F3270AE004}"/>
                  </a:ext>
                </a:extLst>
              </p:cNvPr>
              <p:cNvSpPr txBox="1"/>
              <p:nvPr/>
            </p:nvSpPr>
            <p:spPr>
              <a:xfrm>
                <a:off x="1054436" y="1841131"/>
                <a:ext cx="4172815" cy="800219"/>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4600" b="1" spc="-150" dirty="0">
                    <a:solidFill>
                      <a:schemeClr val="bg1"/>
                    </a:solidFill>
                    <a:latin typeface="PP Neue Montreal" pitchFamily="2" charset="77"/>
                    <a:ea typeface="PP Neue Montreal" pitchFamily="2" charset="77"/>
                  </a:rPr>
                  <a:t>¿ALGUNA</a:t>
                </a:r>
              </a:p>
            </p:txBody>
          </p:sp>
          <p:sp>
            <p:nvSpPr>
              <p:cNvPr id="10" name="CuadroTexto 9">
                <a:extLst>
                  <a:ext uri="{FF2B5EF4-FFF2-40B4-BE49-F238E27FC236}">
                    <a16:creationId xmlns:a16="http://schemas.microsoft.com/office/drawing/2014/main" id="{CC19F1DE-F5BB-75AA-2C03-956C441E6318}"/>
                  </a:ext>
                </a:extLst>
              </p:cNvPr>
              <p:cNvSpPr txBox="1"/>
              <p:nvPr/>
            </p:nvSpPr>
            <p:spPr>
              <a:xfrm>
                <a:off x="1025717" y="2433956"/>
                <a:ext cx="3210107" cy="1200329"/>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7200" spc="-250" dirty="0">
                    <a:solidFill>
                      <a:schemeClr val="bg1"/>
                    </a:solidFill>
                    <a:latin typeface="PP Neue Montreal Book" pitchFamily="2" charset="77"/>
                    <a:ea typeface="PP Neue Montreal Book" pitchFamily="2" charset="77"/>
                  </a:rPr>
                  <a:t>DUDA?</a:t>
                </a:r>
              </a:p>
            </p:txBody>
          </p:sp>
        </p:grpSp>
        <p:sp>
          <p:nvSpPr>
            <p:cNvPr id="8" name="CuadroTexto 7">
              <a:extLst>
                <a:ext uri="{FF2B5EF4-FFF2-40B4-BE49-F238E27FC236}">
                  <a16:creationId xmlns:a16="http://schemas.microsoft.com/office/drawing/2014/main" id="{7A7A8DE2-7C15-3642-CCE9-9CA99C278307}"/>
                </a:ext>
              </a:extLst>
            </p:cNvPr>
            <p:cNvSpPr txBox="1"/>
            <p:nvPr/>
          </p:nvSpPr>
          <p:spPr>
            <a:xfrm>
              <a:off x="1054436" y="3021009"/>
              <a:ext cx="3499787" cy="523220"/>
            </a:xfrm>
            <a:prstGeom prst="rect">
              <a:avLst/>
            </a:prstGeom>
            <a:noFill/>
            <a:effectLst/>
          </p:spPr>
          <p:txBody>
            <a:bodyPr wrap="square" rtlCol="0">
              <a:spAutoFit/>
            </a:bodyPr>
            <a:lstStyle/>
            <a:p>
              <a:r>
                <a:rPr lang="es-ES" sz="1400" b="1" dirty="0">
                  <a:solidFill>
                    <a:schemeClr val="bg1"/>
                  </a:solidFill>
                  <a:latin typeface="PP Neue Montreal" pitchFamily="2" charset="77"/>
                  <a:ea typeface="PP Neue Montreal" pitchFamily="2" charset="77"/>
                </a:rPr>
                <a:t>¡MUCHAS GRACIAS POR </a:t>
              </a:r>
              <a:br>
                <a:rPr lang="es-ES" sz="1400" b="1" dirty="0">
                  <a:solidFill>
                    <a:schemeClr val="bg1"/>
                  </a:solidFill>
                  <a:latin typeface="PP Neue Montreal" pitchFamily="2" charset="77"/>
                  <a:ea typeface="PP Neue Montreal" pitchFamily="2" charset="77"/>
                </a:rPr>
              </a:br>
              <a:r>
                <a:rPr lang="es-ES" sz="1400" b="1" dirty="0">
                  <a:solidFill>
                    <a:schemeClr val="bg1"/>
                  </a:solidFill>
                  <a:latin typeface="PP Neue Montreal" pitchFamily="2" charset="77"/>
                  <a:ea typeface="PP Neue Montreal" pitchFamily="2" charset="77"/>
                </a:rPr>
                <a:t>VUESTRA ATENCIÓN!</a:t>
              </a:r>
            </a:p>
          </p:txBody>
        </p:sp>
      </p:grpSp>
      <p:sp>
        <p:nvSpPr>
          <p:cNvPr id="11" name="CuadroTexto 10">
            <a:extLst>
              <a:ext uri="{FF2B5EF4-FFF2-40B4-BE49-F238E27FC236}">
                <a16:creationId xmlns:a16="http://schemas.microsoft.com/office/drawing/2014/main" id="{B5C8942D-EE99-0710-9375-F1FB1DF853C2}"/>
              </a:ext>
            </a:extLst>
          </p:cNvPr>
          <p:cNvSpPr txBox="1"/>
          <p:nvPr/>
        </p:nvSpPr>
        <p:spPr>
          <a:xfrm>
            <a:off x="495492" y="4849517"/>
            <a:ext cx="2892233" cy="153888"/>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Todos los derechos reservados</a:t>
            </a:r>
          </a:p>
        </p:txBody>
      </p:sp>
      <p:pic>
        <p:nvPicPr>
          <p:cNvPr id="12" name="Imagen 11">
            <a:extLst>
              <a:ext uri="{FF2B5EF4-FFF2-40B4-BE49-F238E27FC236}">
                <a16:creationId xmlns:a16="http://schemas.microsoft.com/office/drawing/2014/main" id="{1BAAF304-CB3A-35FC-8650-77536C00BA9D}"/>
              </a:ext>
            </a:extLst>
          </p:cNvPr>
          <p:cNvPicPr>
            <a:picLocks noChangeAspect="1"/>
          </p:cNvPicPr>
          <p:nvPr/>
        </p:nvPicPr>
        <p:blipFill rotWithShape="1">
          <a:blip r:embed="rId3"/>
          <a:srcRect l="4376" t="-2084" r="18852" b="8052"/>
          <a:stretch/>
        </p:blipFill>
        <p:spPr>
          <a:xfrm>
            <a:off x="5316671" y="49307"/>
            <a:ext cx="3827330" cy="5094194"/>
          </a:xfrm>
          <a:prstGeom prst="rect">
            <a:avLst/>
          </a:prstGeom>
        </p:spPr>
      </p:pic>
      <p:pic>
        <p:nvPicPr>
          <p:cNvPr id="13" name="Imagen 12">
            <a:extLst>
              <a:ext uri="{FF2B5EF4-FFF2-40B4-BE49-F238E27FC236}">
                <a16:creationId xmlns:a16="http://schemas.microsoft.com/office/drawing/2014/main" id="{BDABF69C-4367-73DB-E987-69751863E0BA}"/>
              </a:ext>
            </a:extLst>
          </p:cNvPr>
          <p:cNvPicPr>
            <a:picLocks noChangeAspect="1"/>
          </p:cNvPicPr>
          <p:nvPr/>
        </p:nvPicPr>
        <p:blipFill rotWithShape="1">
          <a:blip r:embed="rId4"/>
          <a:srcRect l="1128" t="1187" r="2257" b="9065"/>
          <a:stretch/>
        </p:blipFill>
        <p:spPr>
          <a:xfrm>
            <a:off x="3475830" y="479555"/>
            <a:ext cx="3931175" cy="4663945"/>
          </a:xfrm>
          <a:prstGeom prst="rect">
            <a:avLst/>
          </a:prstGeom>
        </p:spPr>
      </p:pic>
    </p:spTree>
    <p:extLst>
      <p:ext uri="{BB962C8B-B14F-4D97-AF65-F5344CB8AC3E}">
        <p14:creationId xmlns:p14="http://schemas.microsoft.com/office/powerpoint/2010/main" val="30389451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FE310CB-6163-AFAC-2D93-9864F25A332A}"/>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17" name="CuadroTexto 16">
            <a:extLst>
              <a:ext uri="{FF2B5EF4-FFF2-40B4-BE49-F238E27FC236}">
                <a16:creationId xmlns:a16="http://schemas.microsoft.com/office/drawing/2014/main" id="{44305BE5-FB93-FBFB-E1F8-AC01DF842F7A}"/>
              </a:ext>
            </a:extLst>
          </p:cNvPr>
          <p:cNvSpPr txBox="1"/>
          <p:nvPr/>
        </p:nvSpPr>
        <p:spPr>
          <a:xfrm>
            <a:off x="210020" y="4495617"/>
            <a:ext cx="2273536"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CONCURSO</a:t>
            </a:r>
          </a:p>
        </p:txBody>
      </p:sp>
      <p:sp>
        <p:nvSpPr>
          <p:cNvPr id="20" name="CuadroTexto 19">
            <a:extLst>
              <a:ext uri="{FF2B5EF4-FFF2-40B4-BE49-F238E27FC236}">
                <a16:creationId xmlns:a16="http://schemas.microsoft.com/office/drawing/2014/main" id="{7F78E0F9-83C0-9A97-CA7E-499B4CF1A10A}"/>
              </a:ext>
            </a:extLst>
          </p:cNvPr>
          <p:cNvSpPr txBox="1"/>
          <p:nvPr/>
        </p:nvSpPr>
        <p:spPr>
          <a:xfrm>
            <a:off x="1967562" y="381049"/>
            <a:ext cx="1737746"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Concurso de</a:t>
            </a:r>
          </a:p>
        </p:txBody>
      </p:sp>
      <p:sp>
        <p:nvSpPr>
          <p:cNvPr id="21" name="CuadroTexto 20">
            <a:extLst>
              <a:ext uri="{FF2B5EF4-FFF2-40B4-BE49-F238E27FC236}">
                <a16:creationId xmlns:a16="http://schemas.microsoft.com/office/drawing/2014/main" id="{7B59AD5C-518D-661E-BE85-B1BC925D165A}"/>
              </a:ext>
            </a:extLst>
          </p:cNvPr>
          <p:cNvSpPr txBox="1"/>
          <p:nvPr/>
        </p:nvSpPr>
        <p:spPr>
          <a:xfrm>
            <a:off x="1967563" y="596449"/>
            <a:ext cx="4091332"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chemeClr val="bg1"/>
                </a:solidFill>
                <a:latin typeface="PP Neue Montreal" pitchFamily="2" charset="77"/>
                <a:ea typeface="PP Neue Montreal" pitchFamily="2" charset="77"/>
              </a:rPr>
              <a:t>infografías</a:t>
            </a:r>
          </a:p>
        </p:txBody>
      </p:sp>
      <p:grpSp>
        <p:nvGrpSpPr>
          <p:cNvPr id="22" name="Grupo 21">
            <a:extLst>
              <a:ext uri="{FF2B5EF4-FFF2-40B4-BE49-F238E27FC236}">
                <a16:creationId xmlns:a16="http://schemas.microsoft.com/office/drawing/2014/main" id="{18E4C351-3D10-8F30-5C9B-FE3F9561EAA4}"/>
              </a:ext>
            </a:extLst>
          </p:cNvPr>
          <p:cNvGrpSpPr/>
          <p:nvPr/>
        </p:nvGrpSpPr>
        <p:grpSpPr>
          <a:xfrm>
            <a:off x="2041729" y="1755099"/>
            <a:ext cx="528896" cy="528896"/>
            <a:chOff x="2653979" y="1206515"/>
            <a:chExt cx="528896" cy="528896"/>
          </a:xfrm>
        </p:grpSpPr>
        <p:sp>
          <p:nvSpPr>
            <p:cNvPr id="23" name="Elipse 22">
              <a:extLst>
                <a:ext uri="{FF2B5EF4-FFF2-40B4-BE49-F238E27FC236}">
                  <a16:creationId xmlns:a16="http://schemas.microsoft.com/office/drawing/2014/main" id="{9EE20313-0499-F03C-BB9D-FB6E95D94854}"/>
                </a:ext>
              </a:extLst>
            </p:cNvPr>
            <p:cNvSpPr/>
            <p:nvPr/>
          </p:nvSpPr>
          <p:spPr>
            <a:xfrm>
              <a:off x="2653979" y="1206515"/>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CuadroTexto 23">
              <a:extLst>
                <a:ext uri="{FF2B5EF4-FFF2-40B4-BE49-F238E27FC236}">
                  <a16:creationId xmlns:a16="http://schemas.microsoft.com/office/drawing/2014/main" id="{0E3F9399-A503-7915-1A45-F963B74E832E}"/>
                </a:ext>
              </a:extLst>
            </p:cNvPr>
            <p:cNvSpPr txBox="1"/>
            <p:nvPr/>
          </p:nvSpPr>
          <p:spPr>
            <a:xfrm>
              <a:off x="2653979" y="1358288"/>
              <a:ext cx="528896" cy="353815"/>
            </a:xfrm>
            <a:prstGeom prst="rect">
              <a:avLst/>
            </a:prstGeom>
            <a:noFill/>
            <a:effectLst/>
          </p:spPr>
          <p:txBody>
            <a:bodyPr wrap="square" rtlCol="0">
              <a:spAutoFit/>
            </a:bodyPr>
            <a:lstStyle/>
            <a:p>
              <a:pPr algn="ctr">
                <a:lnSpc>
                  <a:spcPts val="1900"/>
                </a:lnSpc>
              </a:pPr>
              <a:r>
                <a:rPr lang="es-ES" sz="2400" b="1" dirty="0">
                  <a:solidFill>
                    <a:srgbClr val="42BB60"/>
                  </a:solidFill>
                  <a:latin typeface="PP Neue Montreal" pitchFamily="2" charset="77"/>
                  <a:ea typeface="PP Neue Montreal" pitchFamily="2" charset="77"/>
                </a:rPr>
                <a:t>1</a:t>
              </a:r>
              <a:endParaRPr lang="es-ES" sz="2400" dirty="0">
                <a:solidFill>
                  <a:srgbClr val="42BB60"/>
                </a:solidFill>
                <a:latin typeface="PP Neue Montreal Book" pitchFamily="2" charset="77"/>
                <a:ea typeface="PP Neue Montreal Book" pitchFamily="2" charset="77"/>
              </a:endParaRPr>
            </a:p>
          </p:txBody>
        </p:sp>
      </p:grpSp>
      <p:sp>
        <p:nvSpPr>
          <p:cNvPr id="26" name="CuadroTexto 25">
            <a:extLst>
              <a:ext uri="{FF2B5EF4-FFF2-40B4-BE49-F238E27FC236}">
                <a16:creationId xmlns:a16="http://schemas.microsoft.com/office/drawing/2014/main" id="{22DAF65C-FE26-8616-91B2-488B2229B2D5}"/>
              </a:ext>
            </a:extLst>
          </p:cNvPr>
          <p:cNvSpPr txBox="1"/>
          <p:nvPr/>
        </p:nvSpPr>
        <p:spPr>
          <a:xfrm>
            <a:off x="2686819" y="1690085"/>
            <a:ext cx="2831633" cy="320985"/>
          </a:xfrm>
          <a:prstGeom prst="rect">
            <a:avLst/>
          </a:prstGeom>
          <a:noFill/>
          <a:effectLst/>
        </p:spPr>
        <p:txBody>
          <a:bodyPr wrap="square" rtlCol="0">
            <a:spAutoFit/>
          </a:bodyPr>
          <a:lstStyle/>
          <a:p>
            <a:pPr>
              <a:lnSpc>
                <a:spcPts val="1900"/>
              </a:lnSpc>
            </a:pPr>
            <a:r>
              <a:rPr lang="es-ES" sz="1400" b="1" dirty="0">
                <a:solidFill>
                  <a:schemeClr val="bg1"/>
                </a:solidFill>
                <a:latin typeface="PP Neue Montreal" pitchFamily="2" charset="77"/>
                <a:ea typeface="PP Neue Montreal" pitchFamily="2" charset="77"/>
              </a:rPr>
              <a:t>Inscripción</a:t>
            </a:r>
          </a:p>
        </p:txBody>
      </p:sp>
      <p:sp>
        <p:nvSpPr>
          <p:cNvPr id="27" name="CuadroTexto 26">
            <a:extLst>
              <a:ext uri="{FF2B5EF4-FFF2-40B4-BE49-F238E27FC236}">
                <a16:creationId xmlns:a16="http://schemas.microsoft.com/office/drawing/2014/main" id="{03818D06-D86A-C133-BA6B-3D6C8FB5E0C4}"/>
              </a:ext>
            </a:extLst>
          </p:cNvPr>
          <p:cNvSpPr txBox="1"/>
          <p:nvPr/>
        </p:nvSpPr>
        <p:spPr>
          <a:xfrm>
            <a:off x="2686819" y="1914823"/>
            <a:ext cx="4994141" cy="400110"/>
          </a:xfrm>
          <a:prstGeom prst="rect">
            <a:avLst/>
          </a:prstGeom>
          <a:noFill/>
          <a:effectLst/>
        </p:spPr>
        <p:txBody>
          <a:bodyPr wrap="square" rtlCol="0">
            <a:spAutoFit/>
          </a:bodyPr>
          <a:lstStyle/>
          <a:p>
            <a:r>
              <a:rPr lang="es-ES" sz="1000" dirty="0">
                <a:solidFill>
                  <a:schemeClr val="bg1"/>
                </a:solidFill>
                <a:latin typeface="PP Neue Montreal Book" pitchFamily="2" charset="77"/>
                <a:ea typeface="PP Neue Montreal Book" pitchFamily="2" charset="77"/>
              </a:rPr>
              <a:t>El centro debe inscribirse en la plataforma de Finanzas para Jóvenes. </a:t>
            </a:r>
            <a:br>
              <a:rPr lang="es-ES" sz="1000" dirty="0">
                <a:solidFill>
                  <a:schemeClr val="bg1"/>
                </a:solidFill>
                <a:latin typeface="PP Neue Montreal Book" pitchFamily="2" charset="77"/>
                <a:ea typeface="PP Neue Montreal Book" pitchFamily="2" charset="77"/>
              </a:rPr>
            </a:br>
            <a:r>
              <a:rPr lang="es-ES" sz="1000" dirty="0">
                <a:solidFill>
                  <a:schemeClr val="bg1"/>
                </a:solidFill>
                <a:latin typeface="PP Neue Montreal Book" pitchFamily="2" charset="77"/>
                <a:ea typeface="PP Neue Montreal Book" pitchFamily="2" charset="77"/>
              </a:rPr>
              <a:t>El </a:t>
            </a:r>
            <a:r>
              <a:rPr lang="es-ES" sz="1000">
                <a:solidFill>
                  <a:schemeClr val="bg1"/>
                </a:solidFill>
                <a:latin typeface="PP Neue Montreal Book" pitchFamily="2" charset="77"/>
                <a:ea typeface="PP Neue Montreal Book" pitchFamily="2" charset="77"/>
              </a:rPr>
              <a:t>profesor/a </a:t>
            </a:r>
            <a:r>
              <a:rPr lang="es-ES" sz="1000" dirty="0">
                <a:solidFill>
                  <a:schemeClr val="bg1"/>
                </a:solidFill>
                <a:latin typeface="PP Neue Montreal Book" pitchFamily="2" charset="77"/>
                <a:ea typeface="PP Neue Montreal Book" pitchFamily="2" charset="77"/>
              </a:rPr>
              <a:t>responsable recibirá un correo electrónico con toda la información.</a:t>
            </a:r>
          </a:p>
        </p:txBody>
      </p:sp>
      <p:grpSp>
        <p:nvGrpSpPr>
          <p:cNvPr id="28" name="Grupo 27">
            <a:extLst>
              <a:ext uri="{FF2B5EF4-FFF2-40B4-BE49-F238E27FC236}">
                <a16:creationId xmlns:a16="http://schemas.microsoft.com/office/drawing/2014/main" id="{DDC30A9F-879C-4D24-4E33-ED3B71805B61}"/>
              </a:ext>
            </a:extLst>
          </p:cNvPr>
          <p:cNvGrpSpPr/>
          <p:nvPr/>
        </p:nvGrpSpPr>
        <p:grpSpPr>
          <a:xfrm>
            <a:off x="2041729" y="2566132"/>
            <a:ext cx="528896" cy="528896"/>
            <a:chOff x="2653979" y="1206515"/>
            <a:chExt cx="528896" cy="528896"/>
          </a:xfrm>
        </p:grpSpPr>
        <p:sp>
          <p:nvSpPr>
            <p:cNvPr id="29" name="Elipse 28">
              <a:extLst>
                <a:ext uri="{FF2B5EF4-FFF2-40B4-BE49-F238E27FC236}">
                  <a16:creationId xmlns:a16="http://schemas.microsoft.com/office/drawing/2014/main" id="{D5FD9B79-2C82-6AF5-7D1B-2FCE4DEB367A}"/>
                </a:ext>
              </a:extLst>
            </p:cNvPr>
            <p:cNvSpPr/>
            <p:nvPr/>
          </p:nvSpPr>
          <p:spPr>
            <a:xfrm>
              <a:off x="2653979" y="1206515"/>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CuadroTexto 29">
              <a:extLst>
                <a:ext uri="{FF2B5EF4-FFF2-40B4-BE49-F238E27FC236}">
                  <a16:creationId xmlns:a16="http://schemas.microsoft.com/office/drawing/2014/main" id="{800D4282-EA01-48A6-38A2-600D1CD1CA77}"/>
                </a:ext>
              </a:extLst>
            </p:cNvPr>
            <p:cNvSpPr txBox="1"/>
            <p:nvPr/>
          </p:nvSpPr>
          <p:spPr>
            <a:xfrm>
              <a:off x="2653979" y="1358288"/>
              <a:ext cx="528896" cy="353815"/>
            </a:xfrm>
            <a:prstGeom prst="rect">
              <a:avLst/>
            </a:prstGeom>
            <a:noFill/>
            <a:effectLst/>
          </p:spPr>
          <p:txBody>
            <a:bodyPr wrap="square" rtlCol="0">
              <a:spAutoFit/>
            </a:bodyPr>
            <a:lstStyle/>
            <a:p>
              <a:pPr algn="ctr">
                <a:lnSpc>
                  <a:spcPts val="1900"/>
                </a:lnSpc>
              </a:pPr>
              <a:r>
                <a:rPr lang="es-ES" sz="2400" b="1" dirty="0">
                  <a:solidFill>
                    <a:srgbClr val="42BB60"/>
                  </a:solidFill>
                  <a:latin typeface="PP Neue Montreal" pitchFamily="2" charset="77"/>
                  <a:ea typeface="PP Neue Montreal" pitchFamily="2" charset="77"/>
                </a:rPr>
                <a:t>2</a:t>
              </a:r>
              <a:endParaRPr lang="es-ES" sz="2400" dirty="0">
                <a:solidFill>
                  <a:srgbClr val="42BB60"/>
                </a:solidFill>
                <a:latin typeface="PP Neue Montreal Book" pitchFamily="2" charset="77"/>
                <a:ea typeface="PP Neue Montreal Book" pitchFamily="2" charset="77"/>
              </a:endParaRPr>
            </a:p>
          </p:txBody>
        </p:sp>
      </p:grpSp>
      <p:sp>
        <p:nvSpPr>
          <p:cNvPr id="31" name="CuadroTexto 30">
            <a:extLst>
              <a:ext uri="{FF2B5EF4-FFF2-40B4-BE49-F238E27FC236}">
                <a16:creationId xmlns:a16="http://schemas.microsoft.com/office/drawing/2014/main" id="{9B54C784-D91F-A7FA-71C2-8142716579F3}"/>
              </a:ext>
            </a:extLst>
          </p:cNvPr>
          <p:cNvSpPr txBox="1"/>
          <p:nvPr/>
        </p:nvSpPr>
        <p:spPr>
          <a:xfrm>
            <a:off x="2686819" y="2501118"/>
            <a:ext cx="2831633" cy="320985"/>
          </a:xfrm>
          <a:prstGeom prst="rect">
            <a:avLst/>
          </a:prstGeom>
          <a:noFill/>
          <a:effectLst/>
        </p:spPr>
        <p:txBody>
          <a:bodyPr wrap="square" rtlCol="0">
            <a:spAutoFit/>
          </a:bodyPr>
          <a:lstStyle/>
          <a:p>
            <a:pPr>
              <a:lnSpc>
                <a:spcPts val="1900"/>
              </a:lnSpc>
            </a:pPr>
            <a:r>
              <a:rPr lang="es-ES" sz="1400" b="1" dirty="0">
                <a:solidFill>
                  <a:schemeClr val="bg1"/>
                </a:solidFill>
                <a:latin typeface="PP Neue Montreal" pitchFamily="2" charset="77"/>
                <a:ea typeface="PP Neue Montreal" pitchFamily="2" charset="77"/>
              </a:rPr>
              <a:t>Diseño y envío</a:t>
            </a:r>
          </a:p>
        </p:txBody>
      </p:sp>
      <p:sp>
        <p:nvSpPr>
          <p:cNvPr id="32" name="CuadroTexto 31">
            <a:extLst>
              <a:ext uri="{FF2B5EF4-FFF2-40B4-BE49-F238E27FC236}">
                <a16:creationId xmlns:a16="http://schemas.microsoft.com/office/drawing/2014/main" id="{BF2A18D3-130D-7AB4-3041-A51B8B2829EB}"/>
              </a:ext>
            </a:extLst>
          </p:cNvPr>
          <p:cNvSpPr txBox="1"/>
          <p:nvPr/>
        </p:nvSpPr>
        <p:spPr>
          <a:xfrm>
            <a:off x="2686819" y="2725856"/>
            <a:ext cx="5622294" cy="400110"/>
          </a:xfrm>
          <a:prstGeom prst="rect">
            <a:avLst/>
          </a:prstGeom>
          <a:noFill/>
          <a:effectLst/>
        </p:spPr>
        <p:txBody>
          <a:bodyPr wrap="square" rtlCol="0">
            <a:spAutoFit/>
          </a:bodyPr>
          <a:lstStyle/>
          <a:p>
            <a:r>
              <a:rPr lang="es-ES" sz="1000" dirty="0">
                <a:solidFill>
                  <a:schemeClr val="bg1"/>
                </a:solidFill>
                <a:latin typeface="PP Neue Montreal Book" pitchFamily="2" charset="77"/>
                <a:ea typeface="PP Neue Montreal Book" pitchFamily="2" charset="77"/>
              </a:rPr>
              <a:t>El alumnado, individualmente o en parejas, diseña una infografía relacionada con alguno de </a:t>
            </a:r>
            <a:br>
              <a:rPr lang="es-ES" sz="1000" dirty="0">
                <a:solidFill>
                  <a:schemeClr val="bg1"/>
                </a:solidFill>
                <a:latin typeface="PP Neue Montreal Book" pitchFamily="2" charset="77"/>
                <a:ea typeface="PP Neue Montreal Book" pitchFamily="2" charset="77"/>
              </a:rPr>
            </a:br>
            <a:r>
              <a:rPr lang="es-ES" sz="1000" dirty="0">
                <a:solidFill>
                  <a:schemeClr val="bg1"/>
                </a:solidFill>
                <a:latin typeface="PP Neue Montreal Book" pitchFamily="2" charset="77"/>
                <a:ea typeface="PP Neue Montreal Book" pitchFamily="2" charset="77"/>
              </a:rPr>
              <a:t>los 4 talleres. Cada centro puede entregar una única infografía antes del 04 de mayo </a:t>
            </a:r>
            <a:r>
              <a:rPr lang="es-ES" sz="1000">
                <a:solidFill>
                  <a:schemeClr val="bg1"/>
                </a:solidFill>
                <a:latin typeface="PP Neue Montreal Book" pitchFamily="2" charset="77"/>
                <a:ea typeface="PP Neue Montreal Book" pitchFamily="2" charset="77"/>
              </a:rPr>
              <a:t>de 2026.</a:t>
            </a:r>
            <a:endParaRPr lang="es-ES" sz="1000" dirty="0">
              <a:solidFill>
                <a:schemeClr val="bg1"/>
              </a:solidFill>
              <a:latin typeface="PP Neue Montreal Book" pitchFamily="2" charset="77"/>
              <a:ea typeface="PP Neue Montreal Book" pitchFamily="2" charset="77"/>
            </a:endParaRPr>
          </a:p>
        </p:txBody>
      </p:sp>
      <p:grpSp>
        <p:nvGrpSpPr>
          <p:cNvPr id="33" name="Grupo 32">
            <a:extLst>
              <a:ext uri="{FF2B5EF4-FFF2-40B4-BE49-F238E27FC236}">
                <a16:creationId xmlns:a16="http://schemas.microsoft.com/office/drawing/2014/main" id="{6506FE1C-E045-F499-85D2-455169F0CBD0}"/>
              </a:ext>
            </a:extLst>
          </p:cNvPr>
          <p:cNvGrpSpPr/>
          <p:nvPr/>
        </p:nvGrpSpPr>
        <p:grpSpPr>
          <a:xfrm>
            <a:off x="2041729" y="3353312"/>
            <a:ext cx="528896" cy="528896"/>
            <a:chOff x="2653979" y="1206515"/>
            <a:chExt cx="528896" cy="528896"/>
          </a:xfrm>
        </p:grpSpPr>
        <p:sp>
          <p:nvSpPr>
            <p:cNvPr id="35" name="Elipse 34">
              <a:extLst>
                <a:ext uri="{FF2B5EF4-FFF2-40B4-BE49-F238E27FC236}">
                  <a16:creationId xmlns:a16="http://schemas.microsoft.com/office/drawing/2014/main" id="{77D259A9-E596-B6EF-B130-9BB5E324D3C4}"/>
                </a:ext>
              </a:extLst>
            </p:cNvPr>
            <p:cNvSpPr/>
            <p:nvPr/>
          </p:nvSpPr>
          <p:spPr>
            <a:xfrm>
              <a:off x="2653979" y="1206515"/>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CuadroTexto 35">
              <a:extLst>
                <a:ext uri="{FF2B5EF4-FFF2-40B4-BE49-F238E27FC236}">
                  <a16:creationId xmlns:a16="http://schemas.microsoft.com/office/drawing/2014/main" id="{24FB0870-B5A2-1994-70A2-4A81829B9040}"/>
                </a:ext>
              </a:extLst>
            </p:cNvPr>
            <p:cNvSpPr txBox="1"/>
            <p:nvPr/>
          </p:nvSpPr>
          <p:spPr>
            <a:xfrm>
              <a:off x="2653979" y="1358288"/>
              <a:ext cx="528896" cy="353815"/>
            </a:xfrm>
            <a:prstGeom prst="rect">
              <a:avLst/>
            </a:prstGeom>
            <a:noFill/>
            <a:effectLst/>
          </p:spPr>
          <p:txBody>
            <a:bodyPr wrap="square" rtlCol="0">
              <a:spAutoFit/>
            </a:bodyPr>
            <a:lstStyle/>
            <a:p>
              <a:pPr algn="ctr">
                <a:lnSpc>
                  <a:spcPts val="1900"/>
                </a:lnSpc>
              </a:pPr>
              <a:r>
                <a:rPr lang="es-ES" sz="2400" b="1" dirty="0">
                  <a:solidFill>
                    <a:srgbClr val="42BB60"/>
                  </a:solidFill>
                  <a:latin typeface="PP Neue Montreal" pitchFamily="2" charset="77"/>
                  <a:ea typeface="PP Neue Montreal" pitchFamily="2" charset="77"/>
                </a:rPr>
                <a:t>3</a:t>
              </a:r>
              <a:endParaRPr lang="es-ES" sz="2400" dirty="0">
                <a:solidFill>
                  <a:srgbClr val="42BB60"/>
                </a:solidFill>
                <a:latin typeface="PP Neue Montreal Book" pitchFamily="2" charset="77"/>
                <a:ea typeface="PP Neue Montreal Book" pitchFamily="2" charset="77"/>
              </a:endParaRPr>
            </a:p>
          </p:txBody>
        </p:sp>
      </p:grpSp>
      <p:sp>
        <p:nvSpPr>
          <p:cNvPr id="37" name="CuadroTexto 36">
            <a:extLst>
              <a:ext uri="{FF2B5EF4-FFF2-40B4-BE49-F238E27FC236}">
                <a16:creationId xmlns:a16="http://schemas.microsoft.com/office/drawing/2014/main" id="{288BA394-86D0-17CB-B741-9040D4E64315}"/>
              </a:ext>
            </a:extLst>
          </p:cNvPr>
          <p:cNvSpPr txBox="1"/>
          <p:nvPr/>
        </p:nvSpPr>
        <p:spPr>
          <a:xfrm>
            <a:off x="2686819" y="3288298"/>
            <a:ext cx="2831633" cy="320985"/>
          </a:xfrm>
          <a:prstGeom prst="rect">
            <a:avLst/>
          </a:prstGeom>
          <a:noFill/>
          <a:effectLst/>
        </p:spPr>
        <p:txBody>
          <a:bodyPr wrap="square" rtlCol="0">
            <a:spAutoFit/>
          </a:bodyPr>
          <a:lstStyle/>
          <a:p>
            <a:pPr>
              <a:lnSpc>
                <a:spcPts val="1900"/>
              </a:lnSpc>
            </a:pPr>
            <a:r>
              <a:rPr lang="es-ES" sz="1400" b="1" dirty="0">
                <a:solidFill>
                  <a:schemeClr val="bg1"/>
                </a:solidFill>
                <a:latin typeface="PP Neue Montreal" pitchFamily="2" charset="77"/>
                <a:ea typeface="PP Neue Montreal" pitchFamily="2" charset="77"/>
              </a:rPr>
              <a:t>Veredicto</a:t>
            </a:r>
          </a:p>
        </p:txBody>
      </p:sp>
      <p:sp>
        <p:nvSpPr>
          <p:cNvPr id="38" name="CuadroTexto 37">
            <a:extLst>
              <a:ext uri="{FF2B5EF4-FFF2-40B4-BE49-F238E27FC236}">
                <a16:creationId xmlns:a16="http://schemas.microsoft.com/office/drawing/2014/main" id="{3E1ABE0A-DC36-729B-8DD7-EC802E0DCF61}"/>
              </a:ext>
            </a:extLst>
          </p:cNvPr>
          <p:cNvSpPr txBox="1"/>
          <p:nvPr/>
        </p:nvSpPr>
        <p:spPr>
          <a:xfrm>
            <a:off x="2686819" y="3513036"/>
            <a:ext cx="5622294" cy="400110"/>
          </a:xfrm>
          <a:prstGeom prst="rect">
            <a:avLst/>
          </a:prstGeom>
          <a:noFill/>
          <a:effectLst/>
        </p:spPr>
        <p:txBody>
          <a:bodyPr wrap="square" rtlCol="0">
            <a:spAutoFit/>
          </a:bodyPr>
          <a:lstStyle/>
          <a:p>
            <a:r>
              <a:rPr lang="es-ES" sz="1000" dirty="0">
                <a:solidFill>
                  <a:schemeClr val="bg1"/>
                </a:solidFill>
                <a:latin typeface="PP Neue Montreal Book" pitchFamily="2" charset="77"/>
                <a:ea typeface="PP Neue Montreal Book" pitchFamily="2" charset="77"/>
              </a:rPr>
              <a:t>El jurado del concurso elegirá las 3 infografías ganadoras. </a:t>
            </a:r>
            <a:br>
              <a:rPr lang="es-ES" sz="1000" dirty="0">
                <a:solidFill>
                  <a:schemeClr val="bg1"/>
                </a:solidFill>
                <a:latin typeface="PP Neue Montreal Book" pitchFamily="2" charset="77"/>
                <a:ea typeface="PP Neue Montreal Book" pitchFamily="2" charset="77"/>
              </a:rPr>
            </a:br>
            <a:r>
              <a:rPr lang="es-ES" sz="1000" dirty="0">
                <a:solidFill>
                  <a:schemeClr val="bg1"/>
                </a:solidFill>
                <a:latin typeface="PP Neue Montreal Book" pitchFamily="2" charset="77"/>
                <a:ea typeface="PP Neue Montreal Book" pitchFamily="2" charset="77"/>
              </a:rPr>
              <a:t>A finales de mayo se anunciarán los ganadores.</a:t>
            </a:r>
          </a:p>
        </p:txBody>
      </p:sp>
      <p:grpSp>
        <p:nvGrpSpPr>
          <p:cNvPr id="39" name="Grupo 38">
            <a:extLst>
              <a:ext uri="{FF2B5EF4-FFF2-40B4-BE49-F238E27FC236}">
                <a16:creationId xmlns:a16="http://schemas.microsoft.com/office/drawing/2014/main" id="{9CD2BAB9-30FB-44AE-15B9-06CBBF9B18F4}"/>
              </a:ext>
            </a:extLst>
          </p:cNvPr>
          <p:cNvGrpSpPr/>
          <p:nvPr/>
        </p:nvGrpSpPr>
        <p:grpSpPr>
          <a:xfrm>
            <a:off x="2041729" y="4108686"/>
            <a:ext cx="528896" cy="528896"/>
            <a:chOff x="2653979" y="1206515"/>
            <a:chExt cx="528896" cy="528896"/>
          </a:xfrm>
        </p:grpSpPr>
        <p:sp>
          <p:nvSpPr>
            <p:cNvPr id="40" name="Elipse 39">
              <a:extLst>
                <a:ext uri="{FF2B5EF4-FFF2-40B4-BE49-F238E27FC236}">
                  <a16:creationId xmlns:a16="http://schemas.microsoft.com/office/drawing/2014/main" id="{9D15E930-7FA6-3CED-1E16-7C68BEB54A69}"/>
                </a:ext>
              </a:extLst>
            </p:cNvPr>
            <p:cNvSpPr/>
            <p:nvPr/>
          </p:nvSpPr>
          <p:spPr>
            <a:xfrm>
              <a:off x="2653979" y="1206515"/>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CuadroTexto 40">
              <a:extLst>
                <a:ext uri="{FF2B5EF4-FFF2-40B4-BE49-F238E27FC236}">
                  <a16:creationId xmlns:a16="http://schemas.microsoft.com/office/drawing/2014/main" id="{F8AC162D-35B1-8404-A5CE-FB371ACE7B57}"/>
                </a:ext>
              </a:extLst>
            </p:cNvPr>
            <p:cNvSpPr txBox="1"/>
            <p:nvPr/>
          </p:nvSpPr>
          <p:spPr>
            <a:xfrm>
              <a:off x="2653979" y="1358288"/>
              <a:ext cx="528896" cy="353815"/>
            </a:xfrm>
            <a:prstGeom prst="rect">
              <a:avLst/>
            </a:prstGeom>
            <a:noFill/>
            <a:effectLst/>
          </p:spPr>
          <p:txBody>
            <a:bodyPr wrap="square" rtlCol="0">
              <a:spAutoFit/>
            </a:bodyPr>
            <a:lstStyle/>
            <a:p>
              <a:pPr algn="ctr">
                <a:lnSpc>
                  <a:spcPts val="1900"/>
                </a:lnSpc>
              </a:pPr>
              <a:r>
                <a:rPr lang="es-ES" sz="2400" b="1" dirty="0">
                  <a:solidFill>
                    <a:srgbClr val="42BB60"/>
                  </a:solidFill>
                  <a:latin typeface="PP Neue Montreal" pitchFamily="2" charset="77"/>
                  <a:ea typeface="PP Neue Montreal" pitchFamily="2" charset="77"/>
                </a:rPr>
                <a:t>4</a:t>
              </a:r>
              <a:endParaRPr lang="es-ES" sz="2400" dirty="0">
                <a:solidFill>
                  <a:srgbClr val="42BB60"/>
                </a:solidFill>
                <a:latin typeface="PP Neue Montreal Book" pitchFamily="2" charset="77"/>
                <a:ea typeface="PP Neue Montreal Book" pitchFamily="2" charset="77"/>
              </a:endParaRPr>
            </a:p>
          </p:txBody>
        </p:sp>
      </p:grpSp>
      <p:sp>
        <p:nvSpPr>
          <p:cNvPr id="42" name="CuadroTexto 41">
            <a:extLst>
              <a:ext uri="{FF2B5EF4-FFF2-40B4-BE49-F238E27FC236}">
                <a16:creationId xmlns:a16="http://schemas.microsoft.com/office/drawing/2014/main" id="{EDDB604A-CCA2-992B-7630-EA27DA55861E}"/>
              </a:ext>
            </a:extLst>
          </p:cNvPr>
          <p:cNvSpPr txBox="1"/>
          <p:nvPr/>
        </p:nvSpPr>
        <p:spPr>
          <a:xfrm>
            <a:off x="2686819" y="4043672"/>
            <a:ext cx="2831633" cy="320985"/>
          </a:xfrm>
          <a:prstGeom prst="rect">
            <a:avLst/>
          </a:prstGeom>
          <a:noFill/>
          <a:effectLst/>
        </p:spPr>
        <p:txBody>
          <a:bodyPr wrap="square" rtlCol="0">
            <a:spAutoFit/>
          </a:bodyPr>
          <a:lstStyle/>
          <a:p>
            <a:pPr>
              <a:lnSpc>
                <a:spcPts val="1900"/>
              </a:lnSpc>
            </a:pPr>
            <a:r>
              <a:rPr lang="es-ES" sz="1400" b="1" dirty="0">
                <a:solidFill>
                  <a:schemeClr val="bg1"/>
                </a:solidFill>
                <a:latin typeface="PP Neue Montreal" pitchFamily="2" charset="77"/>
                <a:ea typeface="PP Neue Montreal" pitchFamily="2" charset="77"/>
              </a:rPr>
              <a:t>Premios</a:t>
            </a:r>
          </a:p>
        </p:txBody>
      </p:sp>
      <p:sp>
        <p:nvSpPr>
          <p:cNvPr id="43" name="CuadroTexto 42">
            <a:extLst>
              <a:ext uri="{FF2B5EF4-FFF2-40B4-BE49-F238E27FC236}">
                <a16:creationId xmlns:a16="http://schemas.microsoft.com/office/drawing/2014/main" id="{771D638B-0B16-0923-659B-CD12AEE20215}"/>
              </a:ext>
            </a:extLst>
          </p:cNvPr>
          <p:cNvSpPr txBox="1"/>
          <p:nvPr/>
        </p:nvSpPr>
        <p:spPr>
          <a:xfrm>
            <a:off x="2686819" y="4268410"/>
            <a:ext cx="5622294" cy="400110"/>
          </a:xfrm>
          <a:prstGeom prst="rect">
            <a:avLst/>
          </a:prstGeom>
          <a:noFill/>
          <a:effectLst/>
        </p:spPr>
        <p:txBody>
          <a:bodyPr wrap="square" rtlCol="0">
            <a:spAutoFit/>
          </a:bodyPr>
          <a:lstStyle/>
          <a:p>
            <a:r>
              <a:rPr lang="es-ES" sz="1000" dirty="0">
                <a:solidFill>
                  <a:schemeClr val="bg1"/>
                </a:solidFill>
                <a:latin typeface="PP Neue Montreal Book" pitchFamily="2" charset="77"/>
                <a:ea typeface="PP Neue Montreal Book" pitchFamily="2" charset="77"/>
              </a:rPr>
              <a:t>Hay premios para cada uno de los alumnos ganadores (ordenador portátil, </a:t>
            </a:r>
            <a:r>
              <a:rPr lang="es-ES" sz="1000" dirty="0" err="1">
                <a:solidFill>
                  <a:schemeClr val="bg1"/>
                </a:solidFill>
                <a:latin typeface="PP Neue Montreal Book" pitchFamily="2" charset="77"/>
                <a:ea typeface="PP Neue Montreal Book" pitchFamily="2" charset="77"/>
              </a:rPr>
              <a:t>tablet</a:t>
            </a:r>
            <a:r>
              <a:rPr lang="es-ES" sz="1000" dirty="0">
                <a:solidFill>
                  <a:schemeClr val="bg1"/>
                </a:solidFill>
                <a:latin typeface="PP Neue Montreal Book" pitchFamily="2" charset="77"/>
                <a:ea typeface="PP Neue Montreal Book" pitchFamily="2" charset="77"/>
              </a:rPr>
              <a:t> y altavoz). </a:t>
            </a:r>
            <a:br>
              <a:rPr lang="es-ES" sz="1000" dirty="0">
                <a:solidFill>
                  <a:schemeClr val="bg1"/>
                </a:solidFill>
                <a:latin typeface="PP Neue Montreal Book" pitchFamily="2" charset="77"/>
                <a:ea typeface="PP Neue Montreal Book" pitchFamily="2" charset="77"/>
              </a:rPr>
            </a:br>
            <a:r>
              <a:rPr lang="es-ES" sz="1000" dirty="0">
                <a:solidFill>
                  <a:schemeClr val="bg1"/>
                </a:solidFill>
                <a:latin typeface="PP Neue Montreal Book" pitchFamily="2" charset="77"/>
                <a:ea typeface="PP Neue Montreal Book" pitchFamily="2" charset="77"/>
              </a:rPr>
              <a:t>La entrega de premios se realizará antes de finalizar el curso escolar.</a:t>
            </a:r>
          </a:p>
        </p:txBody>
      </p:sp>
      <p:grpSp>
        <p:nvGrpSpPr>
          <p:cNvPr id="7" name="Grupo 6">
            <a:extLst>
              <a:ext uri="{FF2B5EF4-FFF2-40B4-BE49-F238E27FC236}">
                <a16:creationId xmlns:a16="http://schemas.microsoft.com/office/drawing/2014/main" id="{378F93F0-A6E0-1A3B-112A-3E2272387FCC}"/>
              </a:ext>
            </a:extLst>
          </p:cNvPr>
          <p:cNvGrpSpPr/>
          <p:nvPr/>
        </p:nvGrpSpPr>
        <p:grpSpPr>
          <a:xfrm>
            <a:off x="239547" y="884830"/>
            <a:ext cx="1367111" cy="1404561"/>
            <a:chOff x="239547" y="1370936"/>
            <a:chExt cx="1367111" cy="1404561"/>
          </a:xfrm>
        </p:grpSpPr>
        <p:sp>
          <p:nvSpPr>
            <p:cNvPr id="9" name="CuadroTexto 8">
              <a:hlinkClick r:id="rId3" action="ppaction://hlinksldjump"/>
              <a:extLst>
                <a:ext uri="{FF2B5EF4-FFF2-40B4-BE49-F238E27FC236}">
                  <a16:creationId xmlns:a16="http://schemas.microsoft.com/office/drawing/2014/main" id="{5F4080BB-F7CD-05F6-934F-E317B19A1D45}"/>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10" name="CuadroTexto 9">
              <a:hlinkClick r:id="rId4" action="ppaction://hlinksldjump"/>
              <a:extLst>
                <a:ext uri="{FF2B5EF4-FFF2-40B4-BE49-F238E27FC236}">
                  <a16:creationId xmlns:a16="http://schemas.microsoft.com/office/drawing/2014/main" id="{D9575DB6-834A-9EAF-AB6F-CDFA22C54F45}"/>
                </a:ext>
              </a:extLst>
            </p:cNvPr>
            <p:cNvSpPr txBox="1"/>
            <p:nvPr/>
          </p:nvSpPr>
          <p:spPr>
            <a:xfrm>
              <a:off x="239547" y="1662633"/>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¿LO NECESITO?</a:t>
              </a:r>
            </a:p>
          </p:txBody>
        </p:sp>
        <p:sp>
          <p:nvSpPr>
            <p:cNvPr id="11" name="CuadroTexto 10">
              <a:hlinkClick r:id="rId5" action="ppaction://hlinksldjump"/>
              <a:extLst>
                <a:ext uri="{FF2B5EF4-FFF2-40B4-BE49-F238E27FC236}">
                  <a16:creationId xmlns:a16="http://schemas.microsoft.com/office/drawing/2014/main" id="{0ED5785C-64A0-89F0-B5B6-89729E74C6DD}"/>
                </a:ext>
              </a:extLst>
            </p:cNvPr>
            <p:cNvSpPr txBox="1"/>
            <p:nvPr/>
          </p:nvSpPr>
          <p:spPr>
            <a:xfrm>
              <a:off x="239547" y="1936437"/>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¿CUÁNTO ME CUESTA?</a:t>
              </a:r>
            </a:p>
          </p:txBody>
        </p:sp>
        <p:sp>
          <p:nvSpPr>
            <p:cNvPr id="12" name="CuadroTexto 11">
              <a:hlinkClick r:id="rId6" action="ppaction://hlinksldjump"/>
              <a:extLst>
                <a:ext uri="{FF2B5EF4-FFF2-40B4-BE49-F238E27FC236}">
                  <a16:creationId xmlns:a16="http://schemas.microsoft.com/office/drawing/2014/main" id="{A6C3BB2D-AB06-6667-166F-584D129B8140}"/>
                </a:ext>
              </a:extLst>
            </p:cNvPr>
            <p:cNvSpPr txBox="1"/>
            <p:nvPr/>
          </p:nvSpPr>
          <p:spPr>
            <a:xfrm>
              <a:off x="239547" y="221540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¿LO PUEDO PAGAR?</a:t>
              </a:r>
            </a:p>
          </p:txBody>
        </p:sp>
        <p:sp>
          <p:nvSpPr>
            <p:cNvPr id="13" name="CuadroTexto 12">
              <a:hlinkClick r:id="rId7" action="ppaction://hlinksldjump"/>
              <a:extLst>
                <a:ext uri="{FF2B5EF4-FFF2-40B4-BE49-F238E27FC236}">
                  <a16:creationId xmlns:a16="http://schemas.microsoft.com/office/drawing/2014/main" id="{F9004952-4ADD-6F88-BA92-128F08883099}"/>
                </a:ext>
              </a:extLst>
            </p:cNvPr>
            <p:cNvSpPr txBox="1"/>
            <p:nvPr/>
          </p:nvSpPr>
          <p:spPr>
            <a:xfrm>
              <a:off x="239547" y="2484043"/>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14" name="Conector recto 13">
              <a:extLst>
                <a:ext uri="{FF2B5EF4-FFF2-40B4-BE49-F238E27FC236}">
                  <a16:creationId xmlns:a16="http://schemas.microsoft.com/office/drawing/2014/main" id="{149C7B26-D439-22E3-4C5B-6F910A576DC3}"/>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CD313327-C8FE-89A5-CB42-09895E642F34}"/>
                </a:ext>
              </a:extLst>
            </p:cNvPr>
            <p:cNvCxnSpPr/>
            <p:nvPr/>
          </p:nvCxnSpPr>
          <p:spPr>
            <a:xfrm>
              <a:off x="325464" y="1667422"/>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E4E8AC17-CF81-8C36-9773-779BA69441F8}"/>
                </a:ext>
              </a:extLst>
            </p:cNvPr>
            <p:cNvCxnSpPr/>
            <p:nvPr/>
          </p:nvCxnSpPr>
          <p:spPr>
            <a:xfrm>
              <a:off x="325464" y="1949997"/>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C522BAB3-DB51-C0C1-E9E6-4E138239DA19}"/>
                </a:ext>
              </a:extLst>
            </p:cNvPr>
            <p:cNvCxnSpPr/>
            <p:nvPr/>
          </p:nvCxnSpPr>
          <p:spPr>
            <a:xfrm>
              <a:off x="325464" y="2223047"/>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Conector recto 48">
              <a:extLst>
                <a:ext uri="{FF2B5EF4-FFF2-40B4-BE49-F238E27FC236}">
                  <a16:creationId xmlns:a16="http://schemas.microsoft.com/office/drawing/2014/main" id="{A8A1858E-D0B5-7A1D-EB0B-A832928D001B}"/>
                </a:ext>
              </a:extLst>
            </p:cNvPr>
            <p:cNvCxnSpPr/>
            <p:nvPr/>
          </p:nvCxnSpPr>
          <p:spPr>
            <a:xfrm>
              <a:off x="325464" y="2499272"/>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Conector recto 49">
              <a:extLst>
                <a:ext uri="{FF2B5EF4-FFF2-40B4-BE49-F238E27FC236}">
                  <a16:creationId xmlns:a16="http://schemas.microsoft.com/office/drawing/2014/main" id="{948FDE53-1F31-E4BA-6A54-D9716312D4E4}"/>
                </a:ext>
              </a:extLst>
            </p:cNvPr>
            <p:cNvCxnSpPr/>
            <p:nvPr/>
          </p:nvCxnSpPr>
          <p:spPr>
            <a:xfrm>
              <a:off x="325464" y="2775497"/>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1" name="Imagen 50">
            <a:hlinkClick r:id="" action="ppaction://hlinkshowjump?jump=firstslide"/>
            <a:extLst>
              <a:ext uri="{FF2B5EF4-FFF2-40B4-BE49-F238E27FC236}">
                <a16:creationId xmlns:a16="http://schemas.microsoft.com/office/drawing/2014/main" id="{6B2F56AB-FF83-C60D-E2F2-454C9696CAD7}"/>
              </a:ext>
            </a:extLst>
          </p:cNvPr>
          <p:cNvPicPr>
            <a:picLocks noChangeAspect="1"/>
          </p:cNvPicPr>
          <p:nvPr/>
        </p:nvPicPr>
        <p:blipFill>
          <a:blip r:embed="rId8"/>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0639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7BA4697D-CC39-61B7-0CB8-4026EB6EC2BB}"/>
              </a:ext>
            </a:extLst>
          </p:cNvPr>
          <p:cNvGrpSpPr/>
          <p:nvPr/>
        </p:nvGrpSpPr>
        <p:grpSpPr>
          <a:xfrm>
            <a:off x="2653979" y="1206515"/>
            <a:ext cx="1717054" cy="528896"/>
            <a:chOff x="2653979" y="1206515"/>
            <a:chExt cx="1717054" cy="528896"/>
          </a:xfrm>
        </p:grpSpPr>
        <p:sp>
          <p:nvSpPr>
            <p:cNvPr id="2" name="CuadroTexto 1">
              <a:extLst>
                <a:ext uri="{FF2B5EF4-FFF2-40B4-BE49-F238E27FC236}">
                  <a16:creationId xmlns:a16="http://schemas.microsoft.com/office/drawing/2014/main" id="{2777A289-E836-98EE-C868-56F0FB442B9B}"/>
                </a:ext>
              </a:extLst>
            </p:cNvPr>
            <p:cNvSpPr txBox="1"/>
            <p:nvPr/>
          </p:nvSpPr>
          <p:spPr>
            <a:xfrm>
              <a:off x="3375436" y="1312090"/>
              <a:ext cx="995597" cy="335989"/>
            </a:xfrm>
            <a:prstGeom prst="rect">
              <a:avLst/>
            </a:prstGeom>
            <a:noFill/>
            <a:effectLst/>
          </p:spPr>
          <p:txBody>
            <a:bodyPr wrap="square" rtlCol="0">
              <a:spAutoFit/>
            </a:bodyPr>
            <a:lstStyle/>
            <a:p>
              <a:pPr>
                <a:lnSpc>
                  <a:spcPts val="1900"/>
                </a:lnSpc>
              </a:pPr>
              <a:r>
                <a:rPr lang="es-ES" sz="1800" b="1" dirty="0">
                  <a:solidFill>
                    <a:schemeClr val="bg1"/>
                  </a:solidFill>
                  <a:latin typeface="PP Neue Montreal" pitchFamily="2" charset="77"/>
                  <a:ea typeface="PP Neue Montreal" pitchFamily="2" charset="77"/>
                </a:rPr>
                <a:t>100 €</a:t>
              </a:r>
              <a:endParaRPr lang="es-ES" sz="1800" dirty="0">
                <a:solidFill>
                  <a:schemeClr val="bg1"/>
                </a:solidFill>
                <a:latin typeface="PP Neue Montreal Book" pitchFamily="2" charset="77"/>
                <a:ea typeface="PP Neue Montreal Book" pitchFamily="2" charset="77"/>
              </a:endParaRPr>
            </a:p>
          </p:txBody>
        </p:sp>
        <p:grpSp>
          <p:nvGrpSpPr>
            <p:cNvPr id="29" name="Grupo 28">
              <a:extLst>
                <a:ext uri="{FF2B5EF4-FFF2-40B4-BE49-F238E27FC236}">
                  <a16:creationId xmlns:a16="http://schemas.microsoft.com/office/drawing/2014/main" id="{61790B86-7817-F77C-F296-6CECB6A90DE3}"/>
                </a:ext>
              </a:extLst>
            </p:cNvPr>
            <p:cNvGrpSpPr/>
            <p:nvPr/>
          </p:nvGrpSpPr>
          <p:grpSpPr>
            <a:xfrm>
              <a:off x="2653979" y="1206515"/>
              <a:ext cx="528896" cy="528896"/>
              <a:chOff x="2653979" y="1206515"/>
              <a:chExt cx="528896" cy="528896"/>
            </a:xfrm>
          </p:grpSpPr>
          <p:sp>
            <p:nvSpPr>
              <p:cNvPr id="9" name="Elipse 8">
                <a:extLst>
                  <a:ext uri="{FF2B5EF4-FFF2-40B4-BE49-F238E27FC236}">
                    <a16:creationId xmlns:a16="http://schemas.microsoft.com/office/drawing/2014/main" id="{FC7BC21E-72F0-5BD9-FE41-F5B86264DF71}"/>
                  </a:ext>
                </a:extLst>
              </p:cNvPr>
              <p:cNvSpPr/>
              <p:nvPr/>
            </p:nvSpPr>
            <p:spPr>
              <a:xfrm>
                <a:off x="2653979" y="1206515"/>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CFEF77C8-4852-DE01-589E-032E97F05AC8}"/>
                  </a:ext>
                </a:extLst>
              </p:cNvPr>
              <p:cNvSpPr txBox="1"/>
              <p:nvPr/>
            </p:nvSpPr>
            <p:spPr>
              <a:xfrm>
                <a:off x="2653979" y="1358288"/>
                <a:ext cx="528896" cy="353815"/>
              </a:xfrm>
              <a:prstGeom prst="rect">
                <a:avLst/>
              </a:prstGeom>
              <a:noFill/>
              <a:effectLst/>
            </p:spPr>
            <p:txBody>
              <a:bodyPr wrap="square" rtlCol="0">
                <a:spAutoFit/>
              </a:bodyPr>
              <a:lstStyle/>
              <a:p>
                <a:pPr algn="ctr">
                  <a:lnSpc>
                    <a:spcPts val="1900"/>
                  </a:lnSpc>
                </a:pPr>
                <a:r>
                  <a:rPr lang="es-ES" sz="2400" b="1" dirty="0">
                    <a:solidFill>
                      <a:srgbClr val="42BB60"/>
                    </a:solidFill>
                    <a:latin typeface="PP Neue Montreal" pitchFamily="2" charset="77"/>
                    <a:ea typeface="PP Neue Montreal" pitchFamily="2" charset="77"/>
                  </a:rPr>
                  <a:t>A</a:t>
                </a:r>
                <a:endParaRPr lang="es-ES" sz="2400" dirty="0">
                  <a:solidFill>
                    <a:srgbClr val="42BB60"/>
                  </a:solidFill>
                  <a:latin typeface="PP Neue Montreal Book" pitchFamily="2" charset="77"/>
                  <a:ea typeface="PP Neue Montreal Book" pitchFamily="2" charset="77"/>
                </a:endParaRPr>
              </a:p>
            </p:txBody>
          </p:sp>
        </p:grpSp>
      </p:grpSp>
      <p:grpSp>
        <p:nvGrpSpPr>
          <p:cNvPr id="15" name="Grupo 14">
            <a:extLst>
              <a:ext uri="{FF2B5EF4-FFF2-40B4-BE49-F238E27FC236}">
                <a16:creationId xmlns:a16="http://schemas.microsoft.com/office/drawing/2014/main" id="{0CA87A0C-FF8D-51AA-8289-53B9D0CFBC5A}"/>
              </a:ext>
            </a:extLst>
          </p:cNvPr>
          <p:cNvGrpSpPr/>
          <p:nvPr/>
        </p:nvGrpSpPr>
        <p:grpSpPr>
          <a:xfrm>
            <a:off x="2653979" y="2067127"/>
            <a:ext cx="1633248" cy="528896"/>
            <a:chOff x="2653979" y="2067127"/>
            <a:chExt cx="1633248" cy="528896"/>
          </a:xfrm>
        </p:grpSpPr>
        <p:sp>
          <p:nvSpPr>
            <p:cNvPr id="3" name="CuadroTexto 2">
              <a:extLst>
                <a:ext uri="{FF2B5EF4-FFF2-40B4-BE49-F238E27FC236}">
                  <a16:creationId xmlns:a16="http://schemas.microsoft.com/office/drawing/2014/main" id="{26E5D9F5-C607-DDE8-E909-7A05EEA8E25E}"/>
                </a:ext>
              </a:extLst>
            </p:cNvPr>
            <p:cNvSpPr txBox="1"/>
            <p:nvPr/>
          </p:nvSpPr>
          <p:spPr>
            <a:xfrm>
              <a:off x="3375436" y="2155194"/>
              <a:ext cx="911791" cy="335989"/>
            </a:xfrm>
            <a:prstGeom prst="rect">
              <a:avLst/>
            </a:prstGeom>
            <a:noFill/>
            <a:effectLst/>
          </p:spPr>
          <p:txBody>
            <a:bodyPr wrap="square" rtlCol="0">
              <a:spAutoFit/>
            </a:bodyPr>
            <a:lstStyle/>
            <a:p>
              <a:pPr>
                <a:lnSpc>
                  <a:spcPts val="1900"/>
                </a:lnSpc>
              </a:pPr>
              <a:r>
                <a:rPr lang="es-ES" sz="1800" b="1" dirty="0">
                  <a:solidFill>
                    <a:schemeClr val="bg1"/>
                  </a:solidFill>
                  <a:latin typeface="PP Neue Montreal" pitchFamily="2" charset="77"/>
                  <a:ea typeface="PP Neue Montreal" pitchFamily="2" charset="77"/>
                </a:rPr>
                <a:t>110 €</a:t>
              </a:r>
              <a:endParaRPr lang="es-ES" sz="1800" dirty="0">
                <a:solidFill>
                  <a:schemeClr val="bg1"/>
                </a:solidFill>
                <a:latin typeface="PP Neue Montreal Book" pitchFamily="2" charset="77"/>
                <a:ea typeface="PP Neue Montreal Book" pitchFamily="2" charset="77"/>
              </a:endParaRPr>
            </a:p>
          </p:txBody>
        </p:sp>
        <p:grpSp>
          <p:nvGrpSpPr>
            <p:cNvPr id="30" name="Grupo 29">
              <a:extLst>
                <a:ext uri="{FF2B5EF4-FFF2-40B4-BE49-F238E27FC236}">
                  <a16:creationId xmlns:a16="http://schemas.microsoft.com/office/drawing/2014/main" id="{83B39A93-11E7-D978-07C0-CF800FF7642A}"/>
                </a:ext>
              </a:extLst>
            </p:cNvPr>
            <p:cNvGrpSpPr/>
            <p:nvPr/>
          </p:nvGrpSpPr>
          <p:grpSpPr>
            <a:xfrm>
              <a:off x="2653979" y="2067127"/>
              <a:ext cx="528896" cy="528896"/>
              <a:chOff x="2653979" y="2067127"/>
              <a:chExt cx="528896" cy="528896"/>
            </a:xfrm>
          </p:grpSpPr>
          <p:sp>
            <p:nvSpPr>
              <p:cNvPr id="12" name="Elipse 11">
                <a:extLst>
                  <a:ext uri="{FF2B5EF4-FFF2-40B4-BE49-F238E27FC236}">
                    <a16:creationId xmlns:a16="http://schemas.microsoft.com/office/drawing/2014/main" id="{09D648AA-1EAD-7C74-13AD-41416F0841E1}"/>
                  </a:ext>
                </a:extLst>
              </p:cNvPr>
              <p:cNvSpPr/>
              <p:nvPr/>
            </p:nvSpPr>
            <p:spPr>
              <a:xfrm>
                <a:off x="2653979" y="2067127"/>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uadroTexto 12">
                <a:extLst>
                  <a:ext uri="{FF2B5EF4-FFF2-40B4-BE49-F238E27FC236}">
                    <a16:creationId xmlns:a16="http://schemas.microsoft.com/office/drawing/2014/main" id="{705A25CB-249F-995A-FB38-C3E16E09AC94}"/>
                  </a:ext>
                </a:extLst>
              </p:cNvPr>
              <p:cNvSpPr txBox="1"/>
              <p:nvPr/>
            </p:nvSpPr>
            <p:spPr>
              <a:xfrm>
                <a:off x="2653979" y="2218900"/>
                <a:ext cx="528896" cy="353815"/>
              </a:xfrm>
              <a:prstGeom prst="rect">
                <a:avLst/>
              </a:prstGeom>
              <a:noFill/>
              <a:effectLst/>
            </p:spPr>
            <p:txBody>
              <a:bodyPr wrap="square" rtlCol="0">
                <a:spAutoFit/>
              </a:bodyPr>
              <a:lstStyle/>
              <a:p>
                <a:pPr algn="ctr">
                  <a:lnSpc>
                    <a:spcPts val="1900"/>
                  </a:lnSpc>
                </a:pPr>
                <a:r>
                  <a:rPr lang="es-ES" sz="2400" b="1" dirty="0">
                    <a:solidFill>
                      <a:srgbClr val="42BB60"/>
                    </a:solidFill>
                    <a:latin typeface="PP Neue Montreal" pitchFamily="2" charset="77"/>
                    <a:ea typeface="PP Neue Montreal" pitchFamily="2" charset="77"/>
                  </a:rPr>
                  <a:t>B</a:t>
                </a:r>
                <a:endParaRPr lang="es-ES" sz="2400" dirty="0">
                  <a:solidFill>
                    <a:srgbClr val="42BB60"/>
                  </a:solidFill>
                  <a:latin typeface="PP Neue Montreal Book" pitchFamily="2" charset="77"/>
                  <a:ea typeface="PP Neue Montreal Book" pitchFamily="2" charset="77"/>
                </a:endParaRPr>
              </a:p>
            </p:txBody>
          </p:sp>
        </p:grpSp>
      </p:grpSp>
      <p:grpSp>
        <p:nvGrpSpPr>
          <p:cNvPr id="17" name="Grupo 16">
            <a:extLst>
              <a:ext uri="{FF2B5EF4-FFF2-40B4-BE49-F238E27FC236}">
                <a16:creationId xmlns:a16="http://schemas.microsoft.com/office/drawing/2014/main" id="{6864E303-8435-4FE2-9480-6F4DF8E8D0EE}"/>
              </a:ext>
            </a:extLst>
          </p:cNvPr>
          <p:cNvGrpSpPr/>
          <p:nvPr/>
        </p:nvGrpSpPr>
        <p:grpSpPr>
          <a:xfrm>
            <a:off x="2653979" y="2945669"/>
            <a:ext cx="1633248" cy="528896"/>
            <a:chOff x="2653979" y="2945669"/>
            <a:chExt cx="1633248" cy="528896"/>
          </a:xfrm>
        </p:grpSpPr>
        <p:sp>
          <p:nvSpPr>
            <p:cNvPr id="4" name="CuadroTexto 3">
              <a:extLst>
                <a:ext uri="{FF2B5EF4-FFF2-40B4-BE49-F238E27FC236}">
                  <a16:creationId xmlns:a16="http://schemas.microsoft.com/office/drawing/2014/main" id="{81321C47-5702-B852-5F46-4C74AFA6AD7F}"/>
                </a:ext>
              </a:extLst>
            </p:cNvPr>
            <p:cNvSpPr txBox="1"/>
            <p:nvPr/>
          </p:nvSpPr>
          <p:spPr>
            <a:xfrm>
              <a:off x="3375436" y="3042122"/>
              <a:ext cx="911791" cy="335989"/>
            </a:xfrm>
            <a:prstGeom prst="rect">
              <a:avLst/>
            </a:prstGeom>
            <a:noFill/>
            <a:effectLst/>
          </p:spPr>
          <p:txBody>
            <a:bodyPr wrap="square" rtlCol="0">
              <a:spAutoFit/>
            </a:bodyPr>
            <a:lstStyle/>
            <a:p>
              <a:pPr>
                <a:lnSpc>
                  <a:spcPts val="1900"/>
                </a:lnSpc>
              </a:pPr>
              <a:r>
                <a:rPr lang="es-ES" sz="1800" b="1" dirty="0">
                  <a:solidFill>
                    <a:schemeClr val="bg1"/>
                  </a:solidFill>
                  <a:latin typeface="PP Neue Montreal" pitchFamily="2" charset="77"/>
                  <a:ea typeface="PP Neue Montreal" pitchFamily="2" charset="77"/>
                </a:rPr>
                <a:t>125 €</a:t>
              </a:r>
              <a:endParaRPr lang="es-ES" sz="1800" dirty="0">
                <a:solidFill>
                  <a:schemeClr val="bg1"/>
                </a:solidFill>
                <a:latin typeface="PP Neue Montreal Book" pitchFamily="2" charset="77"/>
                <a:ea typeface="PP Neue Montreal Book" pitchFamily="2" charset="77"/>
              </a:endParaRPr>
            </a:p>
          </p:txBody>
        </p:sp>
        <p:grpSp>
          <p:nvGrpSpPr>
            <p:cNvPr id="31" name="Grupo 30">
              <a:extLst>
                <a:ext uri="{FF2B5EF4-FFF2-40B4-BE49-F238E27FC236}">
                  <a16:creationId xmlns:a16="http://schemas.microsoft.com/office/drawing/2014/main" id="{599ED38B-A8AE-815C-0052-C25E12F827A8}"/>
                </a:ext>
              </a:extLst>
            </p:cNvPr>
            <p:cNvGrpSpPr/>
            <p:nvPr/>
          </p:nvGrpSpPr>
          <p:grpSpPr>
            <a:xfrm>
              <a:off x="2653979" y="2945669"/>
              <a:ext cx="528896" cy="528896"/>
              <a:chOff x="2653979" y="2945669"/>
              <a:chExt cx="528896" cy="528896"/>
            </a:xfrm>
          </p:grpSpPr>
          <p:sp>
            <p:nvSpPr>
              <p:cNvPr id="14" name="Elipse 13">
                <a:extLst>
                  <a:ext uri="{FF2B5EF4-FFF2-40B4-BE49-F238E27FC236}">
                    <a16:creationId xmlns:a16="http://schemas.microsoft.com/office/drawing/2014/main" id="{73808FB0-D7B5-B07E-AA89-9BD0B6A77CD0}"/>
                  </a:ext>
                </a:extLst>
              </p:cNvPr>
              <p:cNvSpPr/>
              <p:nvPr/>
            </p:nvSpPr>
            <p:spPr>
              <a:xfrm>
                <a:off x="2653979" y="2945669"/>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CuadroTexto 19">
                <a:extLst>
                  <a:ext uri="{FF2B5EF4-FFF2-40B4-BE49-F238E27FC236}">
                    <a16:creationId xmlns:a16="http://schemas.microsoft.com/office/drawing/2014/main" id="{D5437906-5FEF-2C81-EC09-8D44EBD71569}"/>
                  </a:ext>
                </a:extLst>
              </p:cNvPr>
              <p:cNvSpPr txBox="1"/>
              <p:nvPr/>
            </p:nvSpPr>
            <p:spPr>
              <a:xfrm>
                <a:off x="2653979" y="3097442"/>
                <a:ext cx="528896" cy="353815"/>
              </a:xfrm>
              <a:prstGeom prst="rect">
                <a:avLst/>
              </a:prstGeom>
              <a:noFill/>
              <a:effectLst/>
            </p:spPr>
            <p:txBody>
              <a:bodyPr wrap="square" rtlCol="0">
                <a:spAutoFit/>
              </a:bodyPr>
              <a:lstStyle/>
              <a:p>
                <a:pPr algn="ctr">
                  <a:lnSpc>
                    <a:spcPts val="1900"/>
                  </a:lnSpc>
                </a:pPr>
                <a:r>
                  <a:rPr lang="es-ES" sz="2400" b="1" dirty="0">
                    <a:solidFill>
                      <a:srgbClr val="42BB60"/>
                    </a:solidFill>
                    <a:latin typeface="PP Neue Montreal" pitchFamily="2" charset="77"/>
                    <a:ea typeface="PP Neue Montreal" pitchFamily="2" charset="77"/>
                  </a:rPr>
                  <a:t>C</a:t>
                </a:r>
                <a:endParaRPr lang="es-ES" sz="2400" dirty="0">
                  <a:solidFill>
                    <a:srgbClr val="42BB60"/>
                  </a:solidFill>
                  <a:latin typeface="PP Neue Montreal Book" pitchFamily="2" charset="77"/>
                  <a:ea typeface="PP Neue Montreal Book" pitchFamily="2" charset="77"/>
                </a:endParaRPr>
              </a:p>
            </p:txBody>
          </p:sp>
        </p:grpSp>
      </p:grpSp>
      <p:grpSp>
        <p:nvGrpSpPr>
          <p:cNvPr id="18" name="Grupo 17">
            <a:extLst>
              <a:ext uri="{FF2B5EF4-FFF2-40B4-BE49-F238E27FC236}">
                <a16:creationId xmlns:a16="http://schemas.microsoft.com/office/drawing/2014/main" id="{F5C07B1E-5892-6BB5-A041-50BB16971A97}"/>
              </a:ext>
            </a:extLst>
          </p:cNvPr>
          <p:cNvGrpSpPr/>
          <p:nvPr/>
        </p:nvGrpSpPr>
        <p:grpSpPr>
          <a:xfrm>
            <a:off x="2653979" y="3776399"/>
            <a:ext cx="1633248" cy="528896"/>
            <a:chOff x="2653979" y="3776399"/>
            <a:chExt cx="1633248" cy="528896"/>
          </a:xfrm>
        </p:grpSpPr>
        <p:sp>
          <p:nvSpPr>
            <p:cNvPr id="7" name="CuadroTexto 6">
              <a:extLst>
                <a:ext uri="{FF2B5EF4-FFF2-40B4-BE49-F238E27FC236}">
                  <a16:creationId xmlns:a16="http://schemas.microsoft.com/office/drawing/2014/main" id="{B6175046-7032-5674-6B43-FB758C19F2CF}"/>
                </a:ext>
              </a:extLst>
            </p:cNvPr>
            <p:cNvSpPr txBox="1"/>
            <p:nvPr/>
          </p:nvSpPr>
          <p:spPr>
            <a:xfrm>
              <a:off x="3375436" y="3913156"/>
              <a:ext cx="911791" cy="335989"/>
            </a:xfrm>
            <a:prstGeom prst="rect">
              <a:avLst/>
            </a:prstGeom>
            <a:noFill/>
            <a:effectLst/>
          </p:spPr>
          <p:txBody>
            <a:bodyPr wrap="square" rtlCol="0">
              <a:spAutoFit/>
            </a:bodyPr>
            <a:lstStyle/>
            <a:p>
              <a:pPr>
                <a:lnSpc>
                  <a:spcPts val="1900"/>
                </a:lnSpc>
              </a:pPr>
              <a:r>
                <a:rPr lang="es-ES" sz="1800" b="1" dirty="0">
                  <a:solidFill>
                    <a:schemeClr val="bg1"/>
                  </a:solidFill>
                  <a:latin typeface="PP Neue Montreal" pitchFamily="2" charset="77"/>
                  <a:ea typeface="PP Neue Montreal" pitchFamily="2" charset="77"/>
                </a:rPr>
                <a:t>150 €</a:t>
              </a:r>
              <a:endParaRPr lang="es-ES" sz="1800" dirty="0">
                <a:solidFill>
                  <a:schemeClr val="bg1"/>
                </a:solidFill>
                <a:latin typeface="PP Neue Montreal Book" pitchFamily="2" charset="77"/>
                <a:ea typeface="PP Neue Montreal Book" pitchFamily="2" charset="77"/>
              </a:endParaRPr>
            </a:p>
          </p:txBody>
        </p:sp>
        <p:grpSp>
          <p:nvGrpSpPr>
            <p:cNvPr id="34" name="Grupo 33">
              <a:extLst>
                <a:ext uri="{FF2B5EF4-FFF2-40B4-BE49-F238E27FC236}">
                  <a16:creationId xmlns:a16="http://schemas.microsoft.com/office/drawing/2014/main" id="{A28F3C59-22AD-CCF8-250F-5693C52D9D10}"/>
                </a:ext>
              </a:extLst>
            </p:cNvPr>
            <p:cNvGrpSpPr/>
            <p:nvPr/>
          </p:nvGrpSpPr>
          <p:grpSpPr>
            <a:xfrm>
              <a:off x="2653979" y="3776399"/>
              <a:ext cx="528896" cy="528896"/>
              <a:chOff x="2653979" y="3776399"/>
              <a:chExt cx="528896" cy="528896"/>
            </a:xfrm>
          </p:grpSpPr>
          <p:sp>
            <p:nvSpPr>
              <p:cNvPr id="27" name="Elipse 26">
                <a:extLst>
                  <a:ext uri="{FF2B5EF4-FFF2-40B4-BE49-F238E27FC236}">
                    <a16:creationId xmlns:a16="http://schemas.microsoft.com/office/drawing/2014/main" id="{50B67BD9-0C0C-CD0C-B9D4-73CE718EAEA0}"/>
                  </a:ext>
                </a:extLst>
              </p:cNvPr>
              <p:cNvSpPr/>
              <p:nvPr/>
            </p:nvSpPr>
            <p:spPr>
              <a:xfrm>
                <a:off x="2653979" y="3776399"/>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CuadroTexto 27">
                <a:extLst>
                  <a:ext uri="{FF2B5EF4-FFF2-40B4-BE49-F238E27FC236}">
                    <a16:creationId xmlns:a16="http://schemas.microsoft.com/office/drawing/2014/main" id="{CCBC0588-DF14-C75C-CDB2-2EAB8C1A2582}"/>
                  </a:ext>
                </a:extLst>
              </p:cNvPr>
              <p:cNvSpPr txBox="1"/>
              <p:nvPr/>
            </p:nvSpPr>
            <p:spPr>
              <a:xfrm>
                <a:off x="2653979" y="3928172"/>
                <a:ext cx="528896" cy="353815"/>
              </a:xfrm>
              <a:prstGeom prst="rect">
                <a:avLst/>
              </a:prstGeom>
              <a:noFill/>
              <a:effectLst/>
            </p:spPr>
            <p:txBody>
              <a:bodyPr wrap="square" rtlCol="0">
                <a:spAutoFit/>
              </a:bodyPr>
              <a:lstStyle/>
              <a:p>
                <a:pPr algn="ctr">
                  <a:lnSpc>
                    <a:spcPts val="1900"/>
                  </a:lnSpc>
                </a:pPr>
                <a:r>
                  <a:rPr lang="es-ES" sz="2400" b="1" dirty="0">
                    <a:solidFill>
                      <a:srgbClr val="42BB60"/>
                    </a:solidFill>
                    <a:latin typeface="PP Neue Montreal" pitchFamily="2" charset="77"/>
                    <a:ea typeface="PP Neue Montreal" pitchFamily="2" charset="77"/>
                  </a:rPr>
                  <a:t>D</a:t>
                </a:r>
                <a:endParaRPr lang="es-ES" sz="2400" dirty="0">
                  <a:solidFill>
                    <a:srgbClr val="42BB60"/>
                  </a:solidFill>
                  <a:latin typeface="PP Neue Montreal Book" pitchFamily="2" charset="77"/>
                  <a:ea typeface="PP Neue Montreal Book" pitchFamily="2" charset="77"/>
                </a:endParaRPr>
              </a:p>
            </p:txBody>
          </p:sp>
        </p:grpSp>
      </p:grpSp>
      <p:sp>
        <p:nvSpPr>
          <p:cNvPr id="6" name="CuadroTexto 5">
            <a:extLst>
              <a:ext uri="{FF2B5EF4-FFF2-40B4-BE49-F238E27FC236}">
                <a16:creationId xmlns:a16="http://schemas.microsoft.com/office/drawing/2014/main" id="{4B645F4D-2973-FA6F-3332-DCE137AEA350}"/>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50" name="CuadroTexto 49">
            <a:extLst>
              <a:ext uri="{FF2B5EF4-FFF2-40B4-BE49-F238E27FC236}">
                <a16:creationId xmlns:a16="http://schemas.microsoft.com/office/drawing/2014/main" id="{7896A16E-3F9C-BB09-D141-36C69E2921F1}"/>
              </a:ext>
            </a:extLst>
          </p:cNvPr>
          <p:cNvSpPr txBox="1"/>
          <p:nvPr/>
        </p:nvSpPr>
        <p:spPr>
          <a:xfrm>
            <a:off x="210020" y="4270192"/>
            <a:ext cx="1479080"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DESAFÍO</a:t>
            </a:r>
          </a:p>
        </p:txBody>
      </p:sp>
      <p:sp>
        <p:nvSpPr>
          <p:cNvPr id="51" name="CuadroTexto 50">
            <a:extLst>
              <a:ext uri="{FF2B5EF4-FFF2-40B4-BE49-F238E27FC236}">
                <a16:creationId xmlns:a16="http://schemas.microsoft.com/office/drawing/2014/main" id="{49909629-337E-EBC2-E542-42FB2B3A55DD}"/>
              </a:ext>
            </a:extLst>
          </p:cNvPr>
          <p:cNvSpPr txBox="1"/>
          <p:nvPr/>
        </p:nvSpPr>
        <p:spPr>
          <a:xfrm>
            <a:off x="210020" y="4512243"/>
            <a:ext cx="1479080" cy="276999"/>
          </a:xfrm>
          <a:prstGeom prst="rect">
            <a:avLst/>
          </a:prstGeom>
          <a:noFill/>
          <a:effectLst/>
        </p:spPr>
        <p:txBody>
          <a:bodyPr wrap="square" rtlCol="0">
            <a:spAutoFit/>
          </a:bodyPr>
          <a:lstStyle/>
          <a:p>
            <a:r>
              <a:rPr lang="es-ES" sz="1200" b="1" dirty="0">
                <a:solidFill>
                  <a:schemeClr val="bg1"/>
                </a:solidFill>
                <a:latin typeface="PP Neue Montreal" pitchFamily="2" charset="77"/>
                <a:ea typeface="PP Neue Montreal" pitchFamily="2" charset="77"/>
              </a:rPr>
              <a:t>INICIAL</a:t>
            </a:r>
          </a:p>
        </p:txBody>
      </p:sp>
      <p:pic>
        <p:nvPicPr>
          <p:cNvPr id="53" name="Imagen 52">
            <a:extLst>
              <a:ext uri="{FF2B5EF4-FFF2-40B4-BE49-F238E27FC236}">
                <a16:creationId xmlns:a16="http://schemas.microsoft.com/office/drawing/2014/main" id="{4EE5854A-CBD2-DAE4-26A0-6C5554D27DCE}"/>
              </a:ext>
            </a:extLst>
          </p:cNvPr>
          <p:cNvPicPr>
            <a:picLocks noChangeAspect="1"/>
          </p:cNvPicPr>
          <p:nvPr/>
        </p:nvPicPr>
        <p:blipFill>
          <a:blip r:embed="rId3"/>
          <a:srcRect/>
          <a:stretch/>
        </p:blipFill>
        <p:spPr>
          <a:xfrm>
            <a:off x="251121" y="3991418"/>
            <a:ext cx="283244" cy="288300"/>
          </a:xfrm>
          <a:prstGeom prst="rect">
            <a:avLst/>
          </a:prstGeom>
        </p:spPr>
      </p:pic>
      <p:pic>
        <p:nvPicPr>
          <p:cNvPr id="58" name="Imagen 57">
            <a:extLst>
              <a:ext uri="{FF2B5EF4-FFF2-40B4-BE49-F238E27FC236}">
                <a16:creationId xmlns:a16="http://schemas.microsoft.com/office/drawing/2014/main" id="{094C09CF-D41E-8C1D-94EB-7B98674FEC15}"/>
              </a:ext>
            </a:extLst>
          </p:cNvPr>
          <p:cNvPicPr>
            <a:picLocks noChangeAspect="1"/>
          </p:cNvPicPr>
          <p:nvPr/>
        </p:nvPicPr>
        <p:blipFill rotWithShape="1">
          <a:blip r:embed="rId4"/>
          <a:srcRect l="7912" t="-1336" r="1045" b="24581"/>
          <a:stretch/>
        </p:blipFill>
        <p:spPr>
          <a:xfrm flipH="1">
            <a:off x="4287227" y="45722"/>
            <a:ext cx="4637227" cy="5097778"/>
          </a:xfrm>
          <a:prstGeom prst="rect">
            <a:avLst/>
          </a:prstGeom>
        </p:spPr>
      </p:pic>
      <p:grpSp>
        <p:nvGrpSpPr>
          <p:cNvPr id="19" name="Grupo 18">
            <a:extLst>
              <a:ext uri="{FF2B5EF4-FFF2-40B4-BE49-F238E27FC236}">
                <a16:creationId xmlns:a16="http://schemas.microsoft.com/office/drawing/2014/main" id="{3E3CB751-00CA-1A55-DB17-33E3207925CA}"/>
              </a:ext>
            </a:extLst>
          </p:cNvPr>
          <p:cNvGrpSpPr/>
          <p:nvPr/>
        </p:nvGrpSpPr>
        <p:grpSpPr>
          <a:xfrm>
            <a:off x="239547" y="884830"/>
            <a:ext cx="1367111" cy="1724049"/>
            <a:chOff x="239547" y="1370936"/>
            <a:chExt cx="1367111" cy="1724049"/>
          </a:xfrm>
        </p:grpSpPr>
        <p:sp>
          <p:nvSpPr>
            <p:cNvPr id="21" name="CuadroTexto 20">
              <a:hlinkClick r:id="rId5" action="ppaction://hlinksldjump"/>
              <a:extLst>
                <a:ext uri="{FF2B5EF4-FFF2-40B4-BE49-F238E27FC236}">
                  <a16:creationId xmlns:a16="http://schemas.microsoft.com/office/drawing/2014/main" id="{DE385D38-D512-2E8B-23E4-53F3B97F9673}"/>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INICIO</a:t>
              </a:r>
            </a:p>
          </p:txBody>
        </p:sp>
        <p:sp>
          <p:nvSpPr>
            <p:cNvPr id="22" name="CuadroTexto 21">
              <a:hlinkClick r:id="rId6" action="ppaction://hlinksldjump"/>
              <a:extLst>
                <a:ext uri="{FF2B5EF4-FFF2-40B4-BE49-F238E27FC236}">
                  <a16:creationId xmlns:a16="http://schemas.microsoft.com/office/drawing/2014/main" id="{7E03AFE9-821F-4B83-05F9-EFEC59F572F5}"/>
                </a:ext>
              </a:extLst>
            </p:cNvPr>
            <p:cNvSpPr txBox="1"/>
            <p:nvPr/>
          </p:nvSpPr>
          <p:spPr>
            <a:xfrm>
              <a:off x="239547" y="1982121"/>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¿LO NECESITO?</a:t>
              </a:r>
            </a:p>
          </p:txBody>
        </p:sp>
        <p:sp>
          <p:nvSpPr>
            <p:cNvPr id="23" name="CuadroTexto 22">
              <a:hlinkClick r:id="rId7" action="ppaction://hlinksldjump"/>
              <a:extLst>
                <a:ext uri="{FF2B5EF4-FFF2-40B4-BE49-F238E27FC236}">
                  <a16:creationId xmlns:a16="http://schemas.microsoft.com/office/drawing/2014/main" id="{73CA2BA0-4C39-4CA3-7368-F8BD8EB1F024}"/>
                </a:ext>
              </a:extLst>
            </p:cNvPr>
            <p:cNvSpPr txBox="1"/>
            <p:nvPr/>
          </p:nvSpPr>
          <p:spPr>
            <a:xfrm>
              <a:off x="239547" y="225592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¿CUÁNTO ME CUESTA?</a:t>
              </a:r>
            </a:p>
          </p:txBody>
        </p:sp>
        <p:sp>
          <p:nvSpPr>
            <p:cNvPr id="24" name="CuadroTexto 23">
              <a:hlinkClick r:id="rId8" action="ppaction://hlinksldjump"/>
              <a:extLst>
                <a:ext uri="{FF2B5EF4-FFF2-40B4-BE49-F238E27FC236}">
                  <a16:creationId xmlns:a16="http://schemas.microsoft.com/office/drawing/2014/main" id="{78CCA92F-7308-38AD-DA79-A2E4B1B94CD1}"/>
                </a:ext>
              </a:extLst>
            </p:cNvPr>
            <p:cNvSpPr txBox="1"/>
            <p:nvPr/>
          </p:nvSpPr>
          <p:spPr>
            <a:xfrm>
              <a:off x="239547" y="2534894"/>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¿LO PUEDO PAGAR?</a:t>
              </a:r>
            </a:p>
          </p:txBody>
        </p:sp>
        <p:sp>
          <p:nvSpPr>
            <p:cNvPr id="25" name="CuadroTexto 24">
              <a:hlinkClick r:id="rId9" action="ppaction://hlinksldjump"/>
              <a:extLst>
                <a:ext uri="{FF2B5EF4-FFF2-40B4-BE49-F238E27FC236}">
                  <a16:creationId xmlns:a16="http://schemas.microsoft.com/office/drawing/2014/main" id="{36C4FABA-0554-B57F-8D3E-8AF0396E2F9E}"/>
                </a:ext>
              </a:extLst>
            </p:cNvPr>
            <p:cNvSpPr txBox="1"/>
            <p:nvPr/>
          </p:nvSpPr>
          <p:spPr>
            <a:xfrm>
              <a:off x="239547" y="2803531"/>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26" name="Conector recto 25">
              <a:extLst>
                <a:ext uri="{FF2B5EF4-FFF2-40B4-BE49-F238E27FC236}">
                  <a16:creationId xmlns:a16="http://schemas.microsoft.com/office/drawing/2014/main" id="{5752D04A-FF0A-25D3-316D-1546B11A1531}"/>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a16="http://schemas.microsoft.com/office/drawing/2014/main" id="{504CE75C-7C61-1F80-D8C9-E2F7B7796FE8}"/>
                </a:ext>
              </a:extLst>
            </p:cNvPr>
            <p:cNvCxnSpPr/>
            <p:nvPr/>
          </p:nvCxnSpPr>
          <p:spPr>
            <a:xfrm>
              <a:off x="325464" y="1986910"/>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3C3B83B1-4A05-875F-CD2B-3D43F69F61CE}"/>
                </a:ext>
              </a:extLst>
            </p:cNvPr>
            <p:cNvCxnSpPr/>
            <p:nvPr/>
          </p:nvCxnSpPr>
          <p:spPr>
            <a:xfrm>
              <a:off x="325464" y="2269485"/>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0F54969C-E8A9-7ED1-6390-456E80D2A172}"/>
                </a:ext>
              </a:extLst>
            </p:cNvPr>
            <p:cNvCxnSpPr/>
            <p:nvPr/>
          </p:nvCxnSpPr>
          <p:spPr>
            <a:xfrm>
              <a:off x="325464" y="2542535"/>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Conector recto 35">
              <a:extLst>
                <a:ext uri="{FF2B5EF4-FFF2-40B4-BE49-F238E27FC236}">
                  <a16:creationId xmlns:a16="http://schemas.microsoft.com/office/drawing/2014/main" id="{AD945C1F-0E9C-0199-1AC4-D779D61EEC85}"/>
                </a:ext>
              </a:extLst>
            </p:cNvPr>
            <p:cNvCxnSpPr/>
            <p:nvPr/>
          </p:nvCxnSpPr>
          <p:spPr>
            <a:xfrm>
              <a:off x="325464" y="2818760"/>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675D74CC-25CB-2F7B-5EDC-2E17F2981803}"/>
                </a:ext>
              </a:extLst>
            </p:cNvPr>
            <p:cNvCxnSpPr/>
            <p:nvPr/>
          </p:nvCxnSpPr>
          <p:spPr>
            <a:xfrm>
              <a:off x="325464" y="3094985"/>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CuadroTexto 38">
              <a:hlinkClick r:id="rId5" action="ppaction://hlinksldjump"/>
              <a:extLst>
                <a:ext uri="{FF2B5EF4-FFF2-40B4-BE49-F238E27FC236}">
                  <a16:creationId xmlns:a16="http://schemas.microsoft.com/office/drawing/2014/main" id="{2C102CA8-A24E-AFD6-7563-E12655376CF9}"/>
                </a:ext>
              </a:extLst>
            </p:cNvPr>
            <p:cNvSpPr txBox="1"/>
            <p:nvPr/>
          </p:nvSpPr>
          <p:spPr>
            <a:xfrm>
              <a:off x="239547" y="1547148"/>
              <a:ext cx="993941" cy="307777"/>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Desafío inicial</a:t>
              </a:r>
            </a:p>
            <a:p>
              <a:r>
                <a:rPr lang="es-ES" sz="700" dirty="0">
                  <a:solidFill>
                    <a:schemeClr val="bg1"/>
                  </a:solidFill>
                  <a:latin typeface="PP Neue Montreal Book" pitchFamily="2" charset="77"/>
                  <a:ea typeface="PP Neue Montreal Book" pitchFamily="2" charset="77"/>
                </a:rPr>
                <a:t>¿Empezamos?</a:t>
              </a:r>
            </a:p>
          </p:txBody>
        </p:sp>
        <p:sp>
          <p:nvSpPr>
            <p:cNvPr id="40" name="Elipse 39">
              <a:extLst>
                <a:ext uri="{FF2B5EF4-FFF2-40B4-BE49-F238E27FC236}">
                  <a16:creationId xmlns:a16="http://schemas.microsoft.com/office/drawing/2014/main" id="{49DC0FA4-E4CC-12EB-8AAC-0B46413D4ED7}"/>
                </a:ext>
              </a:extLst>
            </p:cNvPr>
            <p:cNvSpPr/>
            <p:nvPr/>
          </p:nvSpPr>
          <p:spPr>
            <a:xfrm>
              <a:off x="1337631" y="1597241"/>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pic>
        <p:nvPicPr>
          <p:cNvPr id="52" name="Imagen 51">
            <a:hlinkClick r:id="" action="ppaction://hlinkshowjump?jump=firstslide"/>
            <a:extLst>
              <a:ext uri="{FF2B5EF4-FFF2-40B4-BE49-F238E27FC236}">
                <a16:creationId xmlns:a16="http://schemas.microsoft.com/office/drawing/2014/main" id="{50D96E29-C30A-1514-1F8C-5A946E69F9E5}"/>
              </a:ext>
            </a:extLst>
          </p:cNvPr>
          <p:cNvPicPr>
            <a:picLocks noChangeAspect="1"/>
          </p:cNvPicPr>
          <p:nvPr/>
        </p:nvPicPr>
        <p:blipFill>
          <a:blip r:embed="rId10"/>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173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ángulo redondeado 47">
            <a:extLst>
              <a:ext uri="{FF2B5EF4-FFF2-40B4-BE49-F238E27FC236}">
                <a16:creationId xmlns:a16="http://schemas.microsoft.com/office/drawing/2014/main" id="{AC0D8CC5-8B8F-CC5C-03DA-9840084C2DD7}"/>
              </a:ext>
            </a:extLst>
          </p:cNvPr>
          <p:cNvSpPr/>
          <p:nvPr/>
        </p:nvSpPr>
        <p:spPr>
          <a:xfrm>
            <a:off x="3032502" y="2995353"/>
            <a:ext cx="4986671" cy="538762"/>
          </a:xfrm>
          <a:prstGeom prst="roundRect">
            <a:avLst>
              <a:gd name="adj" fmla="val 7801"/>
            </a:avLst>
          </a:prstGeom>
          <a:no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 name="Rectángulo redondeado 48">
            <a:extLst>
              <a:ext uri="{FF2B5EF4-FFF2-40B4-BE49-F238E27FC236}">
                <a16:creationId xmlns:a16="http://schemas.microsoft.com/office/drawing/2014/main" id="{F72D608A-43E0-958E-7554-614099489B1A}"/>
              </a:ext>
            </a:extLst>
          </p:cNvPr>
          <p:cNvSpPr/>
          <p:nvPr/>
        </p:nvSpPr>
        <p:spPr>
          <a:xfrm>
            <a:off x="3032502" y="3729934"/>
            <a:ext cx="4986671" cy="538762"/>
          </a:xfrm>
          <a:prstGeom prst="roundRect">
            <a:avLst>
              <a:gd name="adj" fmla="val 7801"/>
            </a:avLst>
          </a:prstGeom>
          <a:no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 name="Rectángulo redondeado 49">
            <a:extLst>
              <a:ext uri="{FF2B5EF4-FFF2-40B4-BE49-F238E27FC236}">
                <a16:creationId xmlns:a16="http://schemas.microsoft.com/office/drawing/2014/main" id="{712B1007-4647-57A9-A225-28970D0768D3}"/>
              </a:ext>
            </a:extLst>
          </p:cNvPr>
          <p:cNvSpPr/>
          <p:nvPr/>
        </p:nvSpPr>
        <p:spPr>
          <a:xfrm>
            <a:off x="3032502" y="2260772"/>
            <a:ext cx="4986671" cy="538762"/>
          </a:xfrm>
          <a:prstGeom prst="roundRect">
            <a:avLst>
              <a:gd name="adj" fmla="val 7801"/>
            </a:avLst>
          </a:prstGeom>
          <a:solidFill>
            <a:schemeClr val="bg1"/>
          </a:solid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00EBB996-BF81-5F02-D97D-15A767229D92}"/>
              </a:ext>
            </a:extLst>
          </p:cNvPr>
          <p:cNvSpPr txBox="1"/>
          <p:nvPr/>
        </p:nvSpPr>
        <p:spPr>
          <a:xfrm>
            <a:off x="3897536" y="773491"/>
            <a:ext cx="4667416"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chemeClr val="bg1"/>
                </a:solidFill>
                <a:latin typeface="PP Neue Montreal" pitchFamily="2" charset="77"/>
                <a:ea typeface="PP Neue Montreal" pitchFamily="2" charset="77"/>
              </a:rPr>
              <a:t>hablaremos</a:t>
            </a:r>
          </a:p>
        </p:txBody>
      </p:sp>
      <p:sp>
        <p:nvSpPr>
          <p:cNvPr id="11" name="CuadroTexto 10">
            <a:extLst>
              <a:ext uri="{FF2B5EF4-FFF2-40B4-BE49-F238E27FC236}">
                <a16:creationId xmlns:a16="http://schemas.microsoft.com/office/drawing/2014/main" id="{AB1CAE7D-4B28-E095-75FD-9CF97A2DA52B}"/>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2" name="CuadroTexto 1">
            <a:extLst>
              <a:ext uri="{FF2B5EF4-FFF2-40B4-BE49-F238E27FC236}">
                <a16:creationId xmlns:a16="http://schemas.microsoft.com/office/drawing/2014/main" id="{2777A289-E836-98EE-C868-56F0FB442B9B}"/>
              </a:ext>
            </a:extLst>
          </p:cNvPr>
          <p:cNvSpPr txBox="1"/>
          <p:nvPr/>
        </p:nvSpPr>
        <p:spPr>
          <a:xfrm>
            <a:off x="3897536" y="598002"/>
            <a:ext cx="1135264" cy="323165"/>
          </a:xfrm>
          <a:prstGeom prst="rect">
            <a:avLst/>
          </a:prstGeom>
          <a:noFill/>
          <a:effectLst/>
        </p:spPr>
        <p:txBody>
          <a:bodyPr wrap="square" rtlCol="0">
            <a:spAutoFit/>
          </a:bodyPr>
          <a:lstStyle/>
          <a:p>
            <a:r>
              <a:rPr lang="es-ES" sz="1500" b="1" dirty="0">
                <a:solidFill>
                  <a:schemeClr val="bg1"/>
                </a:solidFill>
                <a:latin typeface="PP Neue Montreal" pitchFamily="2" charset="77"/>
                <a:ea typeface="PP Neue Montreal" pitchFamily="2" charset="77"/>
              </a:rPr>
              <a:t>Hoy</a:t>
            </a:r>
          </a:p>
        </p:txBody>
      </p:sp>
      <p:sp>
        <p:nvSpPr>
          <p:cNvPr id="3" name="CuadroTexto 2">
            <a:extLst>
              <a:ext uri="{FF2B5EF4-FFF2-40B4-BE49-F238E27FC236}">
                <a16:creationId xmlns:a16="http://schemas.microsoft.com/office/drawing/2014/main" id="{672B254A-7197-A979-73D5-3EEB693204DA}"/>
              </a:ext>
            </a:extLst>
          </p:cNvPr>
          <p:cNvSpPr txBox="1"/>
          <p:nvPr/>
        </p:nvSpPr>
        <p:spPr>
          <a:xfrm>
            <a:off x="7461536" y="1555602"/>
            <a:ext cx="1135264" cy="323165"/>
          </a:xfrm>
          <a:prstGeom prst="rect">
            <a:avLst/>
          </a:prstGeom>
          <a:noFill/>
          <a:effectLst/>
        </p:spPr>
        <p:txBody>
          <a:bodyPr wrap="square" rtlCol="0">
            <a:spAutoFit/>
          </a:bodyPr>
          <a:lstStyle/>
          <a:p>
            <a:r>
              <a:rPr lang="es-ES" sz="1500" b="1" dirty="0">
                <a:solidFill>
                  <a:schemeClr val="bg1"/>
                </a:solidFill>
                <a:latin typeface="PP Neue Montreal" pitchFamily="2" charset="77"/>
                <a:ea typeface="PP Neue Montreal" pitchFamily="2" charset="77"/>
              </a:rPr>
              <a:t>de…</a:t>
            </a:r>
          </a:p>
        </p:txBody>
      </p:sp>
      <p:sp>
        <p:nvSpPr>
          <p:cNvPr id="14" name="CuadroTexto 13">
            <a:hlinkClick r:id="rId3" action="ppaction://hlinksldjump"/>
            <a:extLst>
              <a:ext uri="{FF2B5EF4-FFF2-40B4-BE49-F238E27FC236}">
                <a16:creationId xmlns:a16="http://schemas.microsoft.com/office/drawing/2014/main" id="{9DD23951-7D66-7AA0-3175-3E0506B1BE2E}"/>
              </a:ext>
            </a:extLst>
          </p:cNvPr>
          <p:cNvSpPr txBox="1"/>
          <p:nvPr/>
        </p:nvSpPr>
        <p:spPr>
          <a:xfrm>
            <a:off x="4689536" y="3813882"/>
            <a:ext cx="2380864" cy="369332"/>
          </a:xfrm>
          <a:prstGeom prst="rect">
            <a:avLst/>
          </a:prstGeom>
          <a:noFill/>
          <a:effectLst/>
        </p:spPr>
        <p:txBody>
          <a:bodyPr wrap="square" rtlCol="0">
            <a:spAutoFit/>
          </a:bodyPr>
          <a:lstStyle/>
          <a:p>
            <a:pPr algn="ctr"/>
            <a:r>
              <a:rPr lang="es-ES" sz="1800" dirty="0">
                <a:solidFill>
                  <a:schemeClr val="bg1"/>
                </a:solidFill>
                <a:latin typeface="PP Neue Montreal Book" pitchFamily="2" charset="77"/>
                <a:ea typeface="PP Neue Montreal Book" pitchFamily="2" charset="77"/>
              </a:rPr>
              <a:t>¿Lo puedo pagar?</a:t>
            </a:r>
          </a:p>
        </p:txBody>
      </p:sp>
      <p:sp>
        <p:nvSpPr>
          <p:cNvPr id="31" name="CuadroTexto 30">
            <a:hlinkClick r:id="rId4" action="ppaction://hlinksldjump"/>
            <a:extLst>
              <a:ext uri="{FF2B5EF4-FFF2-40B4-BE49-F238E27FC236}">
                <a16:creationId xmlns:a16="http://schemas.microsoft.com/office/drawing/2014/main" id="{FC053454-6FB1-4C1B-351B-220B5712F238}"/>
              </a:ext>
            </a:extLst>
          </p:cNvPr>
          <p:cNvSpPr txBox="1"/>
          <p:nvPr/>
        </p:nvSpPr>
        <p:spPr>
          <a:xfrm>
            <a:off x="4689536" y="2323482"/>
            <a:ext cx="2380864" cy="369332"/>
          </a:xfrm>
          <a:prstGeom prst="rect">
            <a:avLst/>
          </a:prstGeom>
          <a:noFill/>
          <a:effectLst/>
        </p:spPr>
        <p:txBody>
          <a:bodyPr wrap="square" rtlCol="0">
            <a:spAutoFit/>
          </a:bodyPr>
          <a:lstStyle/>
          <a:p>
            <a:pPr algn="ctr"/>
            <a:r>
              <a:rPr lang="es-ES" sz="1800" b="1" dirty="0">
                <a:solidFill>
                  <a:srgbClr val="42BB60"/>
                </a:solidFill>
                <a:latin typeface="PP Neue Montreal" pitchFamily="2" charset="77"/>
                <a:ea typeface="PP Neue Montreal" pitchFamily="2" charset="77"/>
              </a:rPr>
              <a:t>¿Lo necesito?</a:t>
            </a:r>
          </a:p>
        </p:txBody>
      </p:sp>
      <p:sp>
        <p:nvSpPr>
          <p:cNvPr id="4" name="CuadroTexto 3">
            <a:hlinkClick r:id="rId5" action="ppaction://hlinksldjump"/>
            <a:extLst>
              <a:ext uri="{FF2B5EF4-FFF2-40B4-BE49-F238E27FC236}">
                <a16:creationId xmlns:a16="http://schemas.microsoft.com/office/drawing/2014/main" id="{D380B605-CC1B-A112-5133-CE0725E1F842}"/>
              </a:ext>
            </a:extLst>
          </p:cNvPr>
          <p:cNvSpPr txBox="1"/>
          <p:nvPr/>
        </p:nvSpPr>
        <p:spPr>
          <a:xfrm>
            <a:off x="4689536" y="3072282"/>
            <a:ext cx="2380864" cy="369332"/>
          </a:xfrm>
          <a:prstGeom prst="rect">
            <a:avLst/>
          </a:prstGeom>
          <a:noFill/>
          <a:effectLst/>
        </p:spPr>
        <p:txBody>
          <a:bodyPr wrap="square" rtlCol="0">
            <a:spAutoFit/>
          </a:bodyPr>
          <a:lstStyle/>
          <a:p>
            <a:pPr algn="ctr"/>
            <a:r>
              <a:rPr lang="es-ES" sz="1800" dirty="0">
                <a:solidFill>
                  <a:schemeClr val="bg1"/>
                </a:solidFill>
                <a:latin typeface="PP Neue Montreal Book" pitchFamily="2" charset="77"/>
                <a:ea typeface="PP Neue Montreal Book" pitchFamily="2" charset="77"/>
              </a:rPr>
              <a:t>¿Cuánto me cuesta?</a:t>
            </a:r>
          </a:p>
        </p:txBody>
      </p:sp>
      <p:pic>
        <p:nvPicPr>
          <p:cNvPr id="7" name="Imagen 6">
            <a:extLst>
              <a:ext uri="{FF2B5EF4-FFF2-40B4-BE49-F238E27FC236}">
                <a16:creationId xmlns:a16="http://schemas.microsoft.com/office/drawing/2014/main" id="{3CA75494-9728-9E6F-982B-FEC45A8824B7}"/>
              </a:ext>
            </a:extLst>
          </p:cNvPr>
          <p:cNvPicPr>
            <a:picLocks noChangeAspect="1"/>
          </p:cNvPicPr>
          <p:nvPr/>
        </p:nvPicPr>
        <p:blipFill rotWithShape="1">
          <a:blip r:embed="rId6"/>
          <a:srcRect l="4999" t="8509" r="2098" b="9470"/>
          <a:stretch/>
        </p:blipFill>
        <p:spPr>
          <a:xfrm>
            <a:off x="1606658" y="490073"/>
            <a:ext cx="3483644" cy="4653424"/>
          </a:xfrm>
          <a:prstGeom prst="rect">
            <a:avLst/>
          </a:prstGeom>
        </p:spPr>
      </p:pic>
      <p:grpSp>
        <p:nvGrpSpPr>
          <p:cNvPr id="9" name="Grupo 8">
            <a:extLst>
              <a:ext uri="{FF2B5EF4-FFF2-40B4-BE49-F238E27FC236}">
                <a16:creationId xmlns:a16="http://schemas.microsoft.com/office/drawing/2014/main" id="{3394E668-C1BE-4E8F-E700-444BF9DFCA2A}"/>
              </a:ext>
            </a:extLst>
          </p:cNvPr>
          <p:cNvGrpSpPr/>
          <p:nvPr/>
        </p:nvGrpSpPr>
        <p:grpSpPr>
          <a:xfrm>
            <a:off x="239547" y="884830"/>
            <a:ext cx="1367111" cy="1404561"/>
            <a:chOff x="239547" y="1370936"/>
            <a:chExt cx="1367111" cy="1404561"/>
          </a:xfrm>
        </p:grpSpPr>
        <p:sp>
          <p:nvSpPr>
            <p:cNvPr id="12" name="CuadroTexto 11">
              <a:hlinkClick r:id="rId7" action="ppaction://hlinksldjump"/>
              <a:extLst>
                <a:ext uri="{FF2B5EF4-FFF2-40B4-BE49-F238E27FC236}">
                  <a16:creationId xmlns:a16="http://schemas.microsoft.com/office/drawing/2014/main" id="{A4522753-92A3-7578-8990-3A1A4CD7201B}"/>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13" name="CuadroTexto 12">
              <a:hlinkClick r:id="rId4" action="ppaction://hlinksldjump"/>
              <a:extLst>
                <a:ext uri="{FF2B5EF4-FFF2-40B4-BE49-F238E27FC236}">
                  <a16:creationId xmlns:a16="http://schemas.microsoft.com/office/drawing/2014/main" id="{226932AB-B918-403D-3C20-87F2E982B91A}"/>
                </a:ext>
              </a:extLst>
            </p:cNvPr>
            <p:cNvSpPr txBox="1"/>
            <p:nvPr/>
          </p:nvSpPr>
          <p:spPr>
            <a:xfrm>
              <a:off x="239547" y="1662633"/>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¿LO NECESITO?</a:t>
              </a:r>
            </a:p>
          </p:txBody>
        </p:sp>
        <p:sp>
          <p:nvSpPr>
            <p:cNvPr id="20" name="CuadroTexto 19">
              <a:hlinkClick r:id="rId5" action="ppaction://hlinksldjump"/>
              <a:extLst>
                <a:ext uri="{FF2B5EF4-FFF2-40B4-BE49-F238E27FC236}">
                  <a16:creationId xmlns:a16="http://schemas.microsoft.com/office/drawing/2014/main" id="{B6FAA461-6882-1349-D5F6-018AD12C63D4}"/>
                </a:ext>
              </a:extLst>
            </p:cNvPr>
            <p:cNvSpPr txBox="1"/>
            <p:nvPr/>
          </p:nvSpPr>
          <p:spPr>
            <a:xfrm>
              <a:off x="239547" y="1936437"/>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¿CUÁNTO ME CUESTA?</a:t>
              </a:r>
            </a:p>
          </p:txBody>
        </p:sp>
        <p:sp>
          <p:nvSpPr>
            <p:cNvPr id="28" name="CuadroTexto 27">
              <a:hlinkClick r:id="rId3" action="ppaction://hlinksldjump"/>
              <a:extLst>
                <a:ext uri="{FF2B5EF4-FFF2-40B4-BE49-F238E27FC236}">
                  <a16:creationId xmlns:a16="http://schemas.microsoft.com/office/drawing/2014/main" id="{3B05A84D-4824-095F-54A6-34FB70401417}"/>
                </a:ext>
              </a:extLst>
            </p:cNvPr>
            <p:cNvSpPr txBox="1"/>
            <p:nvPr/>
          </p:nvSpPr>
          <p:spPr>
            <a:xfrm>
              <a:off x="239547" y="221540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¿LO PUEDO PAGAR?</a:t>
              </a:r>
            </a:p>
          </p:txBody>
        </p:sp>
        <p:sp>
          <p:nvSpPr>
            <p:cNvPr id="32" name="CuadroTexto 31">
              <a:hlinkClick r:id="rId8" action="ppaction://hlinksldjump"/>
              <a:extLst>
                <a:ext uri="{FF2B5EF4-FFF2-40B4-BE49-F238E27FC236}">
                  <a16:creationId xmlns:a16="http://schemas.microsoft.com/office/drawing/2014/main" id="{2689960D-DF2D-7D16-3834-EB53628A8D28}"/>
                </a:ext>
              </a:extLst>
            </p:cNvPr>
            <p:cNvSpPr txBox="1"/>
            <p:nvPr/>
          </p:nvSpPr>
          <p:spPr>
            <a:xfrm>
              <a:off x="239547" y="2484043"/>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34" name="Conector recto 33">
              <a:extLst>
                <a:ext uri="{FF2B5EF4-FFF2-40B4-BE49-F238E27FC236}">
                  <a16:creationId xmlns:a16="http://schemas.microsoft.com/office/drawing/2014/main" id="{5541A28A-BB0F-EAC3-B411-7D68BFF8ABD5}"/>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ector recto 36">
              <a:extLst>
                <a:ext uri="{FF2B5EF4-FFF2-40B4-BE49-F238E27FC236}">
                  <a16:creationId xmlns:a16="http://schemas.microsoft.com/office/drawing/2014/main" id="{73AC6D28-00E7-4AAA-BEBF-ECCF7FF4A2BC}"/>
                </a:ext>
              </a:extLst>
            </p:cNvPr>
            <p:cNvCxnSpPr/>
            <p:nvPr/>
          </p:nvCxnSpPr>
          <p:spPr>
            <a:xfrm>
              <a:off x="325464" y="1667422"/>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748D148B-0B2C-740F-38A7-A701CB532DF6}"/>
                </a:ext>
              </a:extLst>
            </p:cNvPr>
            <p:cNvCxnSpPr/>
            <p:nvPr/>
          </p:nvCxnSpPr>
          <p:spPr>
            <a:xfrm>
              <a:off x="325464" y="1949997"/>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id="{AFFEEF03-6211-68E2-4084-7650C857A2E8}"/>
                </a:ext>
              </a:extLst>
            </p:cNvPr>
            <p:cNvCxnSpPr/>
            <p:nvPr/>
          </p:nvCxnSpPr>
          <p:spPr>
            <a:xfrm>
              <a:off x="325464" y="2223047"/>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Conector recto 39">
              <a:extLst>
                <a:ext uri="{FF2B5EF4-FFF2-40B4-BE49-F238E27FC236}">
                  <a16:creationId xmlns:a16="http://schemas.microsoft.com/office/drawing/2014/main" id="{A9BA2929-4B43-5B85-791A-96FB4EAE443A}"/>
                </a:ext>
              </a:extLst>
            </p:cNvPr>
            <p:cNvCxnSpPr/>
            <p:nvPr/>
          </p:nvCxnSpPr>
          <p:spPr>
            <a:xfrm>
              <a:off x="325464" y="2499272"/>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Conector recto 40">
              <a:extLst>
                <a:ext uri="{FF2B5EF4-FFF2-40B4-BE49-F238E27FC236}">
                  <a16:creationId xmlns:a16="http://schemas.microsoft.com/office/drawing/2014/main" id="{8725DD73-0382-BCCF-4BCB-5650376A9F5B}"/>
                </a:ext>
              </a:extLst>
            </p:cNvPr>
            <p:cNvCxnSpPr/>
            <p:nvPr/>
          </p:nvCxnSpPr>
          <p:spPr>
            <a:xfrm>
              <a:off x="325464" y="2775497"/>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3" name="CuadroTexto 42">
            <a:extLst>
              <a:ext uri="{FF2B5EF4-FFF2-40B4-BE49-F238E27FC236}">
                <a16:creationId xmlns:a16="http://schemas.microsoft.com/office/drawing/2014/main" id="{BCE30971-42AD-FA81-BF0B-F18079590FA2}"/>
              </a:ext>
            </a:extLst>
          </p:cNvPr>
          <p:cNvSpPr txBox="1"/>
          <p:nvPr/>
        </p:nvSpPr>
        <p:spPr>
          <a:xfrm>
            <a:off x="210019" y="4495617"/>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¿LO NECESITO?</a:t>
            </a:r>
          </a:p>
        </p:txBody>
      </p:sp>
      <p:pic>
        <p:nvPicPr>
          <p:cNvPr id="44" name="Imagen 43">
            <a:extLst>
              <a:ext uri="{FF2B5EF4-FFF2-40B4-BE49-F238E27FC236}">
                <a16:creationId xmlns:a16="http://schemas.microsoft.com/office/drawing/2014/main" id="{44F82E4E-4D97-C35F-E951-520025710ED4}"/>
              </a:ext>
            </a:extLst>
          </p:cNvPr>
          <p:cNvPicPr>
            <a:picLocks noChangeAspect="1"/>
          </p:cNvPicPr>
          <p:nvPr/>
        </p:nvPicPr>
        <p:blipFill>
          <a:blip r:embed="rId9"/>
          <a:srcRect/>
          <a:stretch/>
        </p:blipFill>
        <p:spPr>
          <a:xfrm>
            <a:off x="305731" y="4198139"/>
            <a:ext cx="371846" cy="297477"/>
          </a:xfrm>
          <a:prstGeom prst="rect">
            <a:avLst/>
          </a:prstGeom>
        </p:spPr>
      </p:pic>
      <p:pic>
        <p:nvPicPr>
          <p:cNvPr id="5" name="Imagen 4">
            <a:hlinkClick r:id="" action="ppaction://hlinkshowjump?jump=firstslide"/>
            <a:extLst>
              <a:ext uri="{FF2B5EF4-FFF2-40B4-BE49-F238E27FC236}">
                <a16:creationId xmlns:a16="http://schemas.microsoft.com/office/drawing/2014/main" id="{9FA71980-B81D-8B6E-13D8-E990B15623AA}"/>
              </a:ext>
            </a:extLst>
          </p:cNvPr>
          <p:cNvPicPr>
            <a:picLocks noChangeAspect="1"/>
          </p:cNvPicPr>
          <p:nvPr/>
        </p:nvPicPr>
        <p:blipFill>
          <a:blip r:embed="rId10"/>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65765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ángulo redondeado 83">
            <a:extLst>
              <a:ext uri="{FF2B5EF4-FFF2-40B4-BE49-F238E27FC236}">
                <a16:creationId xmlns:a16="http://schemas.microsoft.com/office/drawing/2014/main" id="{657090EA-D16B-7122-63F8-FE92E25350B8}"/>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E09EC06B-17C5-6E50-F39A-38DCB37E9ADC}"/>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38" name="CuadroTexto 37">
            <a:extLst>
              <a:ext uri="{FF2B5EF4-FFF2-40B4-BE49-F238E27FC236}">
                <a16:creationId xmlns:a16="http://schemas.microsoft.com/office/drawing/2014/main" id="{522EF08D-7244-9EC5-E431-7BA85CA47C2C}"/>
              </a:ext>
            </a:extLst>
          </p:cNvPr>
          <p:cNvSpPr txBox="1"/>
          <p:nvPr/>
        </p:nvSpPr>
        <p:spPr>
          <a:xfrm>
            <a:off x="210019" y="4495617"/>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¿LO NECESITO?</a:t>
            </a:r>
          </a:p>
        </p:txBody>
      </p:sp>
      <p:pic>
        <p:nvPicPr>
          <p:cNvPr id="39" name="Imagen 38">
            <a:extLst>
              <a:ext uri="{FF2B5EF4-FFF2-40B4-BE49-F238E27FC236}">
                <a16:creationId xmlns:a16="http://schemas.microsoft.com/office/drawing/2014/main" id="{ED932435-0F01-CB43-AD07-0C5BBFAE2C5C}"/>
              </a:ext>
            </a:extLst>
          </p:cNvPr>
          <p:cNvPicPr>
            <a:picLocks noChangeAspect="1"/>
          </p:cNvPicPr>
          <p:nvPr/>
        </p:nvPicPr>
        <p:blipFill>
          <a:blip r:embed="rId3"/>
          <a:srcRect/>
          <a:stretch/>
        </p:blipFill>
        <p:spPr>
          <a:xfrm>
            <a:off x="305731" y="4198139"/>
            <a:ext cx="371846" cy="297477"/>
          </a:xfrm>
          <a:prstGeom prst="rect">
            <a:avLst/>
          </a:prstGeom>
        </p:spPr>
      </p:pic>
      <p:sp>
        <p:nvSpPr>
          <p:cNvPr id="40" name="CuadroTexto 39">
            <a:extLst>
              <a:ext uri="{FF2B5EF4-FFF2-40B4-BE49-F238E27FC236}">
                <a16:creationId xmlns:a16="http://schemas.microsoft.com/office/drawing/2014/main" id="{2C76B01E-A167-3661-464C-A4AEC09842AE}"/>
              </a:ext>
            </a:extLst>
          </p:cNvPr>
          <p:cNvSpPr txBox="1"/>
          <p:nvPr/>
        </p:nvSpPr>
        <p:spPr>
          <a:xfrm>
            <a:off x="2530067" y="868750"/>
            <a:ext cx="5847007"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rgbClr val="42BB60"/>
                </a:solidFill>
                <a:latin typeface="PP Neue Montreal" pitchFamily="2" charset="77"/>
                <a:ea typeface="PP Neue Montreal" pitchFamily="2" charset="77"/>
              </a:rPr>
              <a:t>¿Para qué cosas</a:t>
            </a:r>
          </a:p>
        </p:txBody>
      </p:sp>
      <p:sp>
        <p:nvSpPr>
          <p:cNvPr id="41" name="CuadroTexto 40">
            <a:extLst>
              <a:ext uri="{FF2B5EF4-FFF2-40B4-BE49-F238E27FC236}">
                <a16:creationId xmlns:a16="http://schemas.microsoft.com/office/drawing/2014/main" id="{0E710C34-1C05-D075-8071-347F718D4DCD}"/>
              </a:ext>
            </a:extLst>
          </p:cNvPr>
          <p:cNvSpPr txBox="1"/>
          <p:nvPr/>
        </p:nvSpPr>
        <p:spPr>
          <a:xfrm>
            <a:off x="1660252" y="1764851"/>
            <a:ext cx="1963924" cy="369332"/>
          </a:xfrm>
          <a:prstGeom prst="rect">
            <a:avLst/>
          </a:prstGeom>
          <a:noFill/>
          <a:effectLst/>
        </p:spPr>
        <p:txBody>
          <a:bodyPr wrap="square" rtlCol="0">
            <a:spAutoFit/>
          </a:bodyPr>
          <a:lstStyle/>
          <a:p>
            <a:pPr algn="r"/>
            <a:r>
              <a:rPr lang="es-ES" sz="1800" b="1" dirty="0">
                <a:latin typeface="PP Neue Montreal" pitchFamily="2" charset="77"/>
                <a:ea typeface="PP Neue Montreal" pitchFamily="2" charset="77"/>
              </a:rPr>
              <a:t>se piden</a:t>
            </a:r>
          </a:p>
        </p:txBody>
      </p:sp>
      <p:grpSp>
        <p:nvGrpSpPr>
          <p:cNvPr id="4" name="Grupo 3">
            <a:extLst>
              <a:ext uri="{FF2B5EF4-FFF2-40B4-BE49-F238E27FC236}">
                <a16:creationId xmlns:a16="http://schemas.microsoft.com/office/drawing/2014/main" id="{DEF18011-917A-017A-98E5-14054F38F2B9}"/>
              </a:ext>
            </a:extLst>
          </p:cNvPr>
          <p:cNvGrpSpPr/>
          <p:nvPr/>
        </p:nvGrpSpPr>
        <p:grpSpPr>
          <a:xfrm>
            <a:off x="239547" y="884830"/>
            <a:ext cx="1367111" cy="1870130"/>
            <a:chOff x="239547" y="1370936"/>
            <a:chExt cx="1367111" cy="1870130"/>
          </a:xfrm>
        </p:grpSpPr>
        <p:sp>
          <p:nvSpPr>
            <p:cNvPr id="6" name="CuadroTexto 5">
              <a:hlinkClick r:id="rId4" action="ppaction://hlinksldjump"/>
              <a:extLst>
                <a:ext uri="{FF2B5EF4-FFF2-40B4-BE49-F238E27FC236}">
                  <a16:creationId xmlns:a16="http://schemas.microsoft.com/office/drawing/2014/main" id="{B953B57E-233F-A8AF-8439-C8089F9FB728}"/>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10" name="CuadroTexto 9">
              <a:hlinkClick r:id="rId5" action="ppaction://hlinksldjump"/>
              <a:extLst>
                <a:ext uri="{FF2B5EF4-FFF2-40B4-BE49-F238E27FC236}">
                  <a16:creationId xmlns:a16="http://schemas.microsoft.com/office/drawing/2014/main" id="{EE1A3788-315B-BF5A-B788-6AC41C131EAA}"/>
                </a:ext>
              </a:extLst>
            </p:cNvPr>
            <p:cNvSpPr txBox="1"/>
            <p:nvPr/>
          </p:nvSpPr>
          <p:spPr>
            <a:xfrm>
              <a:off x="239547" y="1662633"/>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¿LO NECESITO?</a:t>
              </a:r>
            </a:p>
          </p:txBody>
        </p:sp>
        <p:sp>
          <p:nvSpPr>
            <p:cNvPr id="12" name="CuadroTexto 11">
              <a:hlinkClick r:id="rId6" action="ppaction://hlinksldjump"/>
              <a:extLst>
                <a:ext uri="{FF2B5EF4-FFF2-40B4-BE49-F238E27FC236}">
                  <a16:creationId xmlns:a16="http://schemas.microsoft.com/office/drawing/2014/main" id="{BF52A81C-C005-3070-EA79-745CCD94964D}"/>
                </a:ext>
              </a:extLst>
            </p:cNvPr>
            <p:cNvSpPr txBox="1"/>
            <p:nvPr/>
          </p:nvSpPr>
          <p:spPr>
            <a:xfrm>
              <a:off x="239547" y="240200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¿CUÁNTO ME CUESTA?</a:t>
              </a:r>
            </a:p>
          </p:txBody>
        </p:sp>
        <p:sp>
          <p:nvSpPr>
            <p:cNvPr id="13" name="CuadroTexto 12">
              <a:hlinkClick r:id="rId7" action="ppaction://hlinksldjump"/>
              <a:extLst>
                <a:ext uri="{FF2B5EF4-FFF2-40B4-BE49-F238E27FC236}">
                  <a16:creationId xmlns:a16="http://schemas.microsoft.com/office/drawing/2014/main" id="{00406ADF-A80C-04A7-C82F-3486175FFBD3}"/>
                </a:ext>
              </a:extLst>
            </p:cNvPr>
            <p:cNvSpPr txBox="1"/>
            <p:nvPr/>
          </p:nvSpPr>
          <p:spPr>
            <a:xfrm>
              <a:off x="239547" y="268097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¿LO PUEDO PAGAR?</a:t>
              </a:r>
            </a:p>
          </p:txBody>
        </p:sp>
        <p:sp>
          <p:nvSpPr>
            <p:cNvPr id="20" name="CuadroTexto 19">
              <a:hlinkClick r:id="rId8" action="ppaction://hlinksldjump"/>
              <a:extLst>
                <a:ext uri="{FF2B5EF4-FFF2-40B4-BE49-F238E27FC236}">
                  <a16:creationId xmlns:a16="http://schemas.microsoft.com/office/drawing/2014/main" id="{8B700DE2-8114-0340-335E-8C0F15F9DCC7}"/>
                </a:ext>
              </a:extLst>
            </p:cNvPr>
            <p:cNvSpPr txBox="1"/>
            <p:nvPr/>
          </p:nvSpPr>
          <p:spPr>
            <a:xfrm>
              <a:off x="239547" y="294961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27" name="Conector recto 26">
              <a:extLst>
                <a:ext uri="{FF2B5EF4-FFF2-40B4-BE49-F238E27FC236}">
                  <a16:creationId xmlns:a16="http://schemas.microsoft.com/office/drawing/2014/main" id="{8269F3B2-5061-046B-C1C9-32665D54595E}"/>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B7BE6CE2-FC9E-F3C4-AA04-E82E86CD6DE8}"/>
                </a:ext>
              </a:extLst>
            </p:cNvPr>
            <p:cNvCxnSpPr/>
            <p:nvPr/>
          </p:nvCxnSpPr>
          <p:spPr>
            <a:xfrm>
              <a:off x="325464" y="1667422"/>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84C67DB1-6277-BDE5-D3D4-564890924D4D}"/>
                </a:ext>
              </a:extLst>
            </p:cNvPr>
            <p:cNvCxnSpPr/>
            <p:nvPr/>
          </p:nvCxnSpPr>
          <p:spPr>
            <a:xfrm>
              <a:off x="325464" y="241556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985C5168-27BF-7550-2841-AE9A34F703BC}"/>
                </a:ext>
              </a:extLst>
            </p:cNvPr>
            <p:cNvCxnSpPr/>
            <p:nvPr/>
          </p:nvCxnSpPr>
          <p:spPr>
            <a:xfrm>
              <a:off x="325464" y="268861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3E025FEE-84A0-358E-20AD-06BA012A6A35}"/>
                </a:ext>
              </a:extLst>
            </p:cNvPr>
            <p:cNvCxnSpPr/>
            <p:nvPr/>
          </p:nvCxnSpPr>
          <p:spPr>
            <a:xfrm>
              <a:off x="325464" y="296484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E4C15EB2-971C-174D-36C5-C798BC468717}"/>
                </a:ext>
              </a:extLst>
            </p:cNvPr>
            <p:cNvCxnSpPr/>
            <p:nvPr/>
          </p:nvCxnSpPr>
          <p:spPr>
            <a:xfrm>
              <a:off x="325464" y="324106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CuadroTexto 41">
              <a:hlinkClick r:id="rId9" action="ppaction://hlinksldjump"/>
              <a:extLst>
                <a:ext uri="{FF2B5EF4-FFF2-40B4-BE49-F238E27FC236}">
                  <a16:creationId xmlns:a16="http://schemas.microsoft.com/office/drawing/2014/main" id="{50AA55B4-8AFB-F58F-5FD6-16B7F71884B3}"/>
                </a:ext>
              </a:extLst>
            </p:cNvPr>
            <p:cNvSpPr txBox="1"/>
            <p:nvPr/>
          </p:nvSpPr>
          <p:spPr>
            <a:xfrm>
              <a:off x="239547" y="1791308"/>
              <a:ext cx="993941" cy="200055"/>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Prestamos</a:t>
              </a:r>
            </a:p>
          </p:txBody>
        </p:sp>
        <p:sp>
          <p:nvSpPr>
            <p:cNvPr id="43" name="Elipse 42">
              <a:extLst>
                <a:ext uri="{FF2B5EF4-FFF2-40B4-BE49-F238E27FC236}">
                  <a16:creationId xmlns:a16="http://schemas.microsoft.com/office/drawing/2014/main" id="{226A5841-D123-65CD-C436-B1532E6D2981}"/>
                </a:ext>
              </a:extLst>
            </p:cNvPr>
            <p:cNvSpPr/>
            <p:nvPr/>
          </p:nvSpPr>
          <p:spPr>
            <a:xfrm>
              <a:off x="1337631" y="1841401"/>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44" name="CuadroTexto 43">
              <a:hlinkClick r:id="rId10" action="ppaction://hlinksldjump"/>
              <a:extLst>
                <a:ext uri="{FF2B5EF4-FFF2-40B4-BE49-F238E27FC236}">
                  <a16:creationId xmlns:a16="http://schemas.microsoft.com/office/drawing/2014/main" id="{AC40AC65-63AF-953E-A2A8-B6E78240442D}"/>
                </a:ext>
              </a:extLst>
            </p:cNvPr>
            <p:cNvSpPr txBox="1"/>
            <p:nvPr/>
          </p:nvSpPr>
          <p:spPr>
            <a:xfrm>
              <a:off x="239547" y="1909720"/>
              <a:ext cx="11805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Razonable - No razonable</a:t>
              </a:r>
            </a:p>
          </p:txBody>
        </p:sp>
        <p:sp>
          <p:nvSpPr>
            <p:cNvPr id="45" name="CuadroTexto 44">
              <a:hlinkClick r:id="rId11" action="ppaction://hlinksldjump"/>
              <a:extLst>
                <a:ext uri="{FF2B5EF4-FFF2-40B4-BE49-F238E27FC236}">
                  <a16:creationId xmlns:a16="http://schemas.microsoft.com/office/drawing/2014/main" id="{F34DC335-7FFC-1337-2AAA-AD48309E40E4}"/>
                </a:ext>
              </a:extLst>
            </p:cNvPr>
            <p:cNvSpPr txBox="1"/>
            <p:nvPr/>
          </p:nvSpPr>
          <p:spPr>
            <a:xfrm>
              <a:off x="239547" y="2034710"/>
              <a:ext cx="11805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¿Crédito o débito?</a:t>
              </a:r>
            </a:p>
          </p:txBody>
        </p:sp>
        <p:sp>
          <p:nvSpPr>
            <p:cNvPr id="46" name="CuadroTexto 45">
              <a:hlinkClick r:id="rId12" action="ppaction://hlinksldjump"/>
              <a:extLst>
                <a:ext uri="{FF2B5EF4-FFF2-40B4-BE49-F238E27FC236}">
                  <a16:creationId xmlns:a16="http://schemas.microsoft.com/office/drawing/2014/main" id="{539A22F9-EA7C-8718-D697-56A612BA7AC6}"/>
                </a:ext>
              </a:extLst>
            </p:cNvPr>
            <p:cNvSpPr txBox="1"/>
            <p:nvPr/>
          </p:nvSpPr>
          <p:spPr>
            <a:xfrm>
              <a:off x="239547" y="2166278"/>
              <a:ext cx="11805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Consejos de seguridad</a:t>
              </a:r>
            </a:p>
          </p:txBody>
        </p:sp>
      </p:grpSp>
      <p:grpSp>
        <p:nvGrpSpPr>
          <p:cNvPr id="11" name="Grupo 10">
            <a:extLst>
              <a:ext uri="{FF2B5EF4-FFF2-40B4-BE49-F238E27FC236}">
                <a16:creationId xmlns:a16="http://schemas.microsoft.com/office/drawing/2014/main" id="{B79C436B-D028-A200-6118-D11D0159FC97}"/>
              </a:ext>
            </a:extLst>
          </p:cNvPr>
          <p:cNvGrpSpPr/>
          <p:nvPr/>
        </p:nvGrpSpPr>
        <p:grpSpPr>
          <a:xfrm>
            <a:off x="2376823" y="3176565"/>
            <a:ext cx="979197" cy="965509"/>
            <a:chOff x="2226635" y="3673098"/>
            <a:chExt cx="856106" cy="844139"/>
          </a:xfrm>
        </p:grpSpPr>
        <p:sp>
          <p:nvSpPr>
            <p:cNvPr id="47" name="Rectángulo redondeado 46">
              <a:extLst>
                <a:ext uri="{FF2B5EF4-FFF2-40B4-BE49-F238E27FC236}">
                  <a16:creationId xmlns:a16="http://schemas.microsoft.com/office/drawing/2014/main" id="{C6BA93E1-31F5-E5C0-481D-9804EE5176D7}"/>
                </a:ext>
              </a:extLst>
            </p:cNvPr>
            <p:cNvSpPr/>
            <p:nvPr/>
          </p:nvSpPr>
          <p:spPr>
            <a:xfrm>
              <a:off x="2226635" y="3673098"/>
              <a:ext cx="856106" cy="844139"/>
            </a:xfrm>
            <a:prstGeom prst="roundRect">
              <a:avLst>
                <a:gd name="adj" fmla="val 5008"/>
              </a:avLst>
            </a:prstGeom>
            <a:gradFill flip="none" rotWithShape="1">
              <a:gsLst>
                <a:gs pos="25000">
                  <a:srgbClr val="82DC77"/>
                </a:gs>
                <a:gs pos="100000">
                  <a:srgbClr val="42BB6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8" name="Imagen 47">
              <a:extLst>
                <a:ext uri="{FF2B5EF4-FFF2-40B4-BE49-F238E27FC236}">
                  <a16:creationId xmlns:a16="http://schemas.microsoft.com/office/drawing/2014/main" id="{2B52812D-DCFA-E52F-DBC8-370A0AD15547}"/>
                </a:ext>
              </a:extLst>
            </p:cNvPr>
            <p:cNvPicPr>
              <a:picLocks noChangeAspect="1"/>
            </p:cNvPicPr>
            <p:nvPr/>
          </p:nvPicPr>
          <p:blipFill>
            <a:blip r:embed="rId13"/>
            <a:srcRect/>
            <a:stretch/>
          </p:blipFill>
          <p:spPr>
            <a:xfrm>
              <a:off x="2426826" y="3812772"/>
              <a:ext cx="455724" cy="564790"/>
            </a:xfrm>
            <a:prstGeom prst="rect">
              <a:avLst/>
            </a:prstGeom>
          </p:spPr>
        </p:pic>
      </p:grpSp>
      <p:grpSp>
        <p:nvGrpSpPr>
          <p:cNvPr id="14" name="Grupo 13">
            <a:extLst>
              <a:ext uri="{FF2B5EF4-FFF2-40B4-BE49-F238E27FC236}">
                <a16:creationId xmlns:a16="http://schemas.microsoft.com/office/drawing/2014/main" id="{25C41ABA-D0D2-03B2-0284-59AEC51F379E}"/>
              </a:ext>
            </a:extLst>
          </p:cNvPr>
          <p:cNvGrpSpPr/>
          <p:nvPr/>
        </p:nvGrpSpPr>
        <p:grpSpPr>
          <a:xfrm>
            <a:off x="6556003" y="3176565"/>
            <a:ext cx="979197" cy="965509"/>
            <a:chOff x="6853331" y="3673098"/>
            <a:chExt cx="856106" cy="844139"/>
          </a:xfrm>
        </p:grpSpPr>
        <p:sp>
          <p:nvSpPr>
            <p:cNvPr id="49" name="Rectángulo redondeado 48">
              <a:extLst>
                <a:ext uri="{FF2B5EF4-FFF2-40B4-BE49-F238E27FC236}">
                  <a16:creationId xmlns:a16="http://schemas.microsoft.com/office/drawing/2014/main" id="{56890A36-3BCD-EC07-2EE5-DE11078C6382}"/>
                </a:ext>
              </a:extLst>
            </p:cNvPr>
            <p:cNvSpPr/>
            <p:nvPr/>
          </p:nvSpPr>
          <p:spPr>
            <a:xfrm>
              <a:off x="6853331" y="3673098"/>
              <a:ext cx="856106" cy="844139"/>
            </a:xfrm>
            <a:prstGeom prst="roundRect">
              <a:avLst>
                <a:gd name="adj" fmla="val 5008"/>
              </a:avLst>
            </a:prstGeom>
            <a:gradFill flip="none" rotWithShape="1">
              <a:gsLst>
                <a:gs pos="25000">
                  <a:srgbClr val="82DC77"/>
                </a:gs>
                <a:gs pos="99000">
                  <a:srgbClr val="42BB6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0" name="Imagen 49">
              <a:extLst>
                <a:ext uri="{FF2B5EF4-FFF2-40B4-BE49-F238E27FC236}">
                  <a16:creationId xmlns:a16="http://schemas.microsoft.com/office/drawing/2014/main" id="{2A1E6803-3DA8-3B89-79D6-6785EA705AF9}"/>
                </a:ext>
              </a:extLst>
            </p:cNvPr>
            <p:cNvPicPr>
              <a:picLocks noChangeAspect="1"/>
            </p:cNvPicPr>
            <p:nvPr/>
          </p:nvPicPr>
          <p:blipFill>
            <a:blip r:embed="rId14"/>
            <a:srcRect/>
            <a:stretch/>
          </p:blipFill>
          <p:spPr>
            <a:xfrm>
              <a:off x="7030815" y="3862496"/>
              <a:ext cx="501139" cy="465343"/>
            </a:xfrm>
            <a:prstGeom prst="rect">
              <a:avLst/>
            </a:prstGeom>
          </p:spPr>
        </p:pic>
      </p:grpSp>
      <p:grpSp>
        <p:nvGrpSpPr>
          <p:cNvPr id="17" name="Grupo 16">
            <a:extLst>
              <a:ext uri="{FF2B5EF4-FFF2-40B4-BE49-F238E27FC236}">
                <a16:creationId xmlns:a16="http://schemas.microsoft.com/office/drawing/2014/main" id="{86E36862-25D0-B8E9-7675-2BEC08116F82}"/>
              </a:ext>
            </a:extLst>
          </p:cNvPr>
          <p:cNvGrpSpPr/>
          <p:nvPr/>
        </p:nvGrpSpPr>
        <p:grpSpPr>
          <a:xfrm>
            <a:off x="7600797" y="3176565"/>
            <a:ext cx="979197" cy="965509"/>
            <a:chOff x="8008919" y="3673098"/>
            <a:chExt cx="856106" cy="844139"/>
          </a:xfrm>
        </p:grpSpPr>
        <p:sp>
          <p:nvSpPr>
            <p:cNvPr id="51" name="Rectángulo redondeado 50">
              <a:extLst>
                <a:ext uri="{FF2B5EF4-FFF2-40B4-BE49-F238E27FC236}">
                  <a16:creationId xmlns:a16="http://schemas.microsoft.com/office/drawing/2014/main" id="{8F7AFE06-4064-F39B-B923-DD099B5C7816}"/>
                </a:ext>
              </a:extLst>
            </p:cNvPr>
            <p:cNvSpPr/>
            <p:nvPr/>
          </p:nvSpPr>
          <p:spPr>
            <a:xfrm>
              <a:off x="8008919" y="3673098"/>
              <a:ext cx="856106" cy="844139"/>
            </a:xfrm>
            <a:prstGeom prst="roundRect">
              <a:avLst>
                <a:gd name="adj" fmla="val 5008"/>
              </a:avLst>
            </a:prstGeom>
            <a:gradFill flip="none" rotWithShape="1">
              <a:gsLst>
                <a:gs pos="25000">
                  <a:srgbClr val="82DC77"/>
                </a:gs>
                <a:gs pos="99000">
                  <a:srgbClr val="42BB6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2" name="Imagen 51">
              <a:extLst>
                <a:ext uri="{FF2B5EF4-FFF2-40B4-BE49-F238E27FC236}">
                  <a16:creationId xmlns:a16="http://schemas.microsoft.com/office/drawing/2014/main" id="{9EBCC839-C6A2-3B3F-E86D-7885F05CF5C0}"/>
                </a:ext>
              </a:extLst>
            </p:cNvPr>
            <p:cNvPicPr>
              <a:picLocks noChangeAspect="1"/>
            </p:cNvPicPr>
            <p:nvPr/>
          </p:nvPicPr>
          <p:blipFill>
            <a:blip r:embed="rId15"/>
            <a:srcRect/>
            <a:stretch/>
          </p:blipFill>
          <p:spPr>
            <a:xfrm>
              <a:off x="8226254" y="3832271"/>
              <a:ext cx="421437" cy="525793"/>
            </a:xfrm>
            <a:prstGeom prst="rect">
              <a:avLst/>
            </a:prstGeom>
          </p:spPr>
        </p:pic>
      </p:grpSp>
      <p:grpSp>
        <p:nvGrpSpPr>
          <p:cNvPr id="9" name="Grupo 8">
            <a:extLst>
              <a:ext uri="{FF2B5EF4-FFF2-40B4-BE49-F238E27FC236}">
                <a16:creationId xmlns:a16="http://schemas.microsoft.com/office/drawing/2014/main" id="{0E3E1910-AC21-DABC-7A06-593823068826}"/>
              </a:ext>
            </a:extLst>
          </p:cNvPr>
          <p:cNvGrpSpPr/>
          <p:nvPr/>
        </p:nvGrpSpPr>
        <p:grpSpPr>
          <a:xfrm>
            <a:off x="3421618" y="3176565"/>
            <a:ext cx="979197" cy="965509"/>
            <a:chOff x="3379066" y="3673098"/>
            <a:chExt cx="856106" cy="844139"/>
          </a:xfrm>
        </p:grpSpPr>
        <p:sp>
          <p:nvSpPr>
            <p:cNvPr id="53" name="Rectángulo redondeado 52">
              <a:extLst>
                <a:ext uri="{FF2B5EF4-FFF2-40B4-BE49-F238E27FC236}">
                  <a16:creationId xmlns:a16="http://schemas.microsoft.com/office/drawing/2014/main" id="{CE2BE96E-2766-50B7-3C9E-02156B7C7B29}"/>
                </a:ext>
              </a:extLst>
            </p:cNvPr>
            <p:cNvSpPr/>
            <p:nvPr/>
          </p:nvSpPr>
          <p:spPr>
            <a:xfrm>
              <a:off x="3379066" y="3673098"/>
              <a:ext cx="856106" cy="844139"/>
            </a:xfrm>
            <a:prstGeom prst="roundRect">
              <a:avLst>
                <a:gd name="adj" fmla="val 5008"/>
              </a:avLst>
            </a:prstGeom>
            <a:gradFill flip="none" rotWithShape="1">
              <a:gsLst>
                <a:gs pos="25000">
                  <a:srgbClr val="82DC77"/>
                </a:gs>
                <a:gs pos="99000">
                  <a:srgbClr val="42BB6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4" name="Imagen 53">
              <a:extLst>
                <a:ext uri="{FF2B5EF4-FFF2-40B4-BE49-F238E27FC236}">
                  <a16:creationId xmlns:a16="http://schemas.microsoft.com/office/drawing/2014/main" id="{B4611AE2-EDDF-B8E5-7F4D-1820A105AE35}"/>
                </a:ext>
              </a:extLst>
            </p:cNvPr>
            <p:cNvPicPr>
              <a:picLocks noChangeAspect="1"/>
            </p:cNvPicPr>
            <p:nvPr/>
          </p:nvPicPr>
          <p:blipFill>
            <a:blip r:embed="rId16"/>
            <a:srcRect/>
            <a:stretch/>
          </p:blipFill>
          <p:spPr>
            <a:xfrm>
              <a:off x="3553180" y="3857611"/>
              <a:ext cx="507878" cy="475112"/>
            </a:xfrm>
            <a:prstGeom prst="rect">
              <a:avLst/>
            </a:prstGeom>
          </p:spPr>
        </p:pic>
      </p:grpSp>
      <p:grpSp>
        <p:nvGrpSpPr>
          <p:cNvPr id="16" name="Grupo 15">
            <a:extLst>
              <a:ext uri="{FF2B5EF4-FFF2-40B4-BE49-F238E27FC236}">
                <a16:creationId xmlns:a16="http://schemas.microsoft.com/office/drawing/2014/main" id="{6DC0D019-D269-11B4-E9FC-BB0D12A482CE}"/>
              </a:ext>
            </a:extLst>
          </p:cNvPr>
          <p:cNvGrpSpPr/>
          <p:nvPr/>
        </p:nvGrpSpPr>
        <p:grpSpPr>
          <a:xfrm>
            <a:off x="4466413" y="3176565"/>
            <a:ext cx="979197" cy="965509"/>
            <a:chOff x="4537768" y="3673098"/>
            <a:chExt cx="856106" cy="844139"/>
          </a:xfrm>
        </p:grpSpPr>
        <p:sp>
          <p:nvSpPr>
            <p:cNvPr id="55" name="Rectángulo redondeado 54">
              <a:extLst>
                <a:ext uri="{FF2B5EF4-FFF2-40B4-BE49-F238E27FC236}">
                  <a16:creationId xmlns:a16="http://schemas.microsoft.com/office/drawing/2014/main" id="{62B1BB55-6240-5C92-06D3-610642D51BE8}"/>
                </a:ext>
              </a:extLst>
            </p:cNvPr>
            <p:cNvSpPr/>
            <p:nvPr/>
          </p:nvSpPr>
          <p:spPr>
            <a:xfrm>
              <a:off x="4537768" y="3673098"/>
              <a:ext cx="856106" cy="844139"/>
            </a:xfrm>
            <a:prstGeom prst="roundRect">
              <a:avLst>
                <a:gd name="adj" fmla="val 5008"/>
              </a:avLst>
            </a:prstGeom>
            <a:gradFill flip="none" rotWithShape="1">
              <a:gsLst>
                <a:gs pos="25000">
                  <a:srgbClr val="82DC77"/>
                </a:gs>
                <a:gs pos="99000">
                  <a:srgbClr val="42BB6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6" name="Imagen 55">
              <a:extLst>
                <a:ext uri="{FF2B5EF4-FFF2-40B4-BE49-F238E27FC236}">
                  <a16:creationId xmlns:a16="http://schemas.microsoft.com/office/drawing/2014/main" id="{105BC801-B7B7-BDE4-915C-49002C8FA5BB}"/>
                </a:ext>
              </a:extLst>
            </p:cNvPr>
            <p:cNvPicPr>
              <a:picLocks noChangeAspect="1"/>
            </p:cNvPicPr>
            <p:nvPr/>
          </p:nvPicPr>
          <p:blipFill>
            <a:blip r:embed="rId17"/>
            <a:srcRect/>
            <a:stretch/>
          </p:blipFill>
          <p:spPr>
            <a:xfrm>
              <a:off x="4695513" y="3836444"/>
              <a:ext cx="540616" cy="517447"/>
            </a:xfrm>
            <a:prstGeom prst="rect">
              <a:avLst/>
            </a:prstGeom>
          </p:spPr>
        </p:pic>
      </p:grpSp>
      <p:grpSp>
        <p:nvGrpSpPr>
          <p:cNvPr id="15" name="Grupo 14">
            <a:extLst>
              <a:ext uri="{FF2B5EF4-FFF2-40B4-BE49-F238E27FC236}">
                <a16:creationId xmlns:a16="http://schemas.microsoft.com/office/drawing/2014/main" id="{0702BFE3-B5B2-6121-0C71-C1491E120F15}"/>
              </a:ext>
            </a:extLst>
          </p:cNvPr>
          <p:cNvGrpSpPr/>
          <p:nvPr/>
        </p:nvGrpSpPr>
        <p:grpSpPr>
          <a:xfrm>
            <a:off x="5511208" y="3176565"/>
            <a:ext cx="979197" cy="965509"/>
            <a:chOff x="5696470" y="3673098"/>
            <a:chExt cx="856106" cy="844139"/>
          </a:xfrm>
        </p:grpSpPr>
        <p:sp>
          <p:nvSpPr>
            <p:cNvPr id="57" name="Rectángulo redondeado 56">
              <a:extLst>
                <a:ext uri="{FF2B5EF4-FFF2-40B4-BE49-F238E27FC236}">
                  <a16:creationId xmlns:a16="http://schemas.microsoft.com/office/drawing/2014/main" id="{07160888-2B1B-D3CF-9E00-BED57F5223D9}"/>
                </a:ext>
              </a:extLst>
            </p:cNvPr>
            <p:cNvSpPr/>
            <p:nvPr/>
          </p:nvSpPr>
          <p:spPr>
            <a:xfrm>
              <a:off x="5696470" y="3673098"/>
              <a:ext cx="856106" cy="844139"/>
            </a:xfrm>
            <a:prstGeom prst="roundRect">
              <a:avLst>
                <a:gd name="adj" fmla="val 5008"/>
              </a:avLst>
            </a:prstGeom>
            <a:gradFill flip="none" rotWithShape="1">
              <a:gsLst>
                <a:gs pos="25000">
                  <a:srgbClr val="82DC77"/>
                </a:gs>
                <a:gs pos="99000">
                  <a:srgbClr val="42BB6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8" name="Imagen 57">
              <a:extLst>
                <a:ext uri="{FF2B5EF4-FFF2-40B4-BE49-F238E27FC236}">
                  <a16:creationId xmlns:a16="http://schemas.microsoft.com/office/drawing/2014/main" id="{B990E42D-3302-C12A-C3C8-8CF5D44DD3F3}"/>
                </a:ext>
              </a:extLst>
            </p:cNvPr>
            <p:cNvPicPr>
              <a:picLocks noChangeAspect="1"/>
            </p:cNvPicPr>
            <p:nvPr/>
          </p:nvPicPr>
          <p:blipFill>
            <a:blip r:embed="rId18"/>
            <a:srcRect/>
            <a:stretch/>
          </p:blipFill>
          <p:spPr>
            <a:xfrm>
              <a:off x="5842484" y="3959220"/>
              <a:ext cx="564078" cy="271894"/>
            </a:xfrm>
            <a:prstGeom prst="rect">
              <a:avLst/>
            </a:prstGeom>
          </p:spPr>
        </p:pic>
      </p:grpSp>
      <p:pic>
        <p:nvPicPr>
          <p:cNvPr id="3" name="Imagen 2">
            <a:extLst>
              <a:ext uri="{FF2B5EF4-FFF2-40B4-BE49-F238E27FC236}">
                <a16:creationId xmlns:a16="http://schemas.microsoft.com/office/drawing/2014/main" id="{E2B62254-C72D-0E3E-6D5D-E6F3B41E3C05}"/>
              </a:ext>
            </a:extLst>
          </p:cNvPr>
          <p:cNvPicPr>
            <a:picLocks noChangeAspect="1"/>
          </p:cNvPicPr>
          <p:nvPr/>
        </p:nvPicPr>
        <p:blipFill>
          <a:blip r:embed="rId19"/>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grpSp>
        <p:nvGrpSpPr>
          <p:cNvPr id="2" name="Grupo 1">
            <a:extLst>
              <a:ext uri="{FF2B5EF4-FFF2-40B4-BE49-F238E27FC236}">
                <a16:creationId xmlns:a16="http://schemas.microsoft.com/office/drawing/2014/main" id="{9B06970C-B12B-1101-D97B-D6B7707E254B}"/>
              </a:ext>
            </a:extLst>
          </p:cNvPr>
          <p:cNvGrpSpPr/>
          <p:nvPr/>
        </p:nvGrpSpPr>
        <p:grpSpPr>
          <a:xfrm>
            <a:off x="7743085" y="-215899"/>
            <a:ext cx="789506" cy="1167978"/>
            <a:chOff x="7506203" y="-312918"/>
            <a:chExt cx="1006618" cy="1489171"/>
          </a:xfrm>
          <a:effectLst>
            <a:outerShdw blurRad="50800" dist="38100" dir="2700000" algn="tl" rotWithShape="0">
              <a:prstClr val="black">
                <a:alpha val="40000"/>
              </a:prstClr>
            </a:outerShdw>
          </a:effectLst>
        </p:grpSpPr>
        <p:sp>
          <p:nvSpPr>
            <p:cNvPr id="7" name="Rectángulo redondeado 6">
              <a:extLst>
                <a:ext uri="{FF2B5EF4-FFF2-40B4-BE49-F238E27FC236}">
                  <a16:creationId xmlns:a16="http://schemas.microsoft.com/office/drawing/2014/main" id="{C6003FDE-E507-157A-E167-8BF3CB318865}"/>
                </a:ext>
              </a:extLst>
            </p:cNvPr>
            <p:cNvSpPr/>
            <p:nvPr/>
          </p:nvSpPr>
          <p:spPr>
            <a:xfrm>
              <a:off x="7506203" y="-312918"/>
              <a:ext cx="1006618" cy="1489171"/>
            </a:xfrm>
            <a:prstGeom prst="roundRect">
              <a:avLst>
                <a:gd name="adj" fmla="val 4876"/>
              </a:avLst>
            </a:prstGeom>
            <a:solidFill>
              <a:schemeClr val="bg1"/>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CF74D890-CBD2-01FA-234D-66365560071C}"/>
                </a:ext>
              </a:extLst>
            </p:cNvPr>
            <p:cNvPicPr>
              <a:picLocks noChangeAspect="1"/>
            </p:cNvPicPr>
            <p:nvPr/>
          </p:nvPicPr>
          <p:blipFill>
            <a:blip r:embed="rId20"/>
            <a:srcRect l="883" r="883"/>
            <a:stretch/>
          </p:blipFill>
          <p:spPr>
            <a:xfrm>
              <a:off x="7700379" y="341057"/>
              <a:ext cx="614159" cy="625194"/>
            </a:xfrm>
            <a:prstGeom prst="rect">
              <a:avLst/>
            </a:prstGeom>
          </p:spPr>
        </p:pic>
      </p:grpSp>
      <p:sp>
        <p:nvSpPr>
          <p:cNvPr id="18" name="CuadroTexto 17">
            <a:extLst>
              <a:ext uri="{FF2B5EF4-FFF2-40B4-BE49-F238E27FC236}">
                <a16:creationId xmlns:a16="http://schemas.microsoft.com/office/drawing/2014/main" id="{27EC796B-A96B-26B0-525B-A4FF7663D12B}"/>
              </a:ext>
            </a:extLst>
          </p:cNvPr>
          <p:cNvSpPr txBox="1"/>
          <p:nvPr/>
        </p:nvSpPr>
        <p:spPr>
          <a:xfrm>
            <a:off x="3481917" y="1694678"/>
            <a:ext cx="5847007"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rgbClr val="42BB60"/>
                </a:solidFill>
                <a:latin typeface="PP Neue Montreal" pitchFamily="2" charset="77"/>
                <a:ea typeface="PP Neue Montreal" pitchFamily="2" charset="77"/>
              </a:rPr>
              <a:t>los prestamos?</a:t>
            </a:r>
          </a:p>
        </p:txBody>
      </p:sp>
    </p:spTree>
    <p:extLst>
      <p:ext uri="{BB962C8B-B14F-4D97-AF65-F5344CB8AC3E}">
        <p14:creationId xmlns:p14="http://schemas.microsoft.com/office/powerpoint/2010/main" val="3806665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ángulo redondeado 83">
            <a:extLst>
              <a:ext uri="{FF2B5EF4-FFF2-40B4-BE49-F238E27FC236}">
                <a16:creationId xmlns:a16="http://schemas.microsoft.com/office/drawing/2014/main" id="{657090EA-D16B-7122-63F8-FE92E25350B8}"/>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5" name="Conector recto 24">
            <a:extLst>
              <a:ext uri="{FF2B5EF4-FFF2-40B4-BE49-F238E27FC236}">
                <a16:creationId xmlns:a16="http://schemas.microsoft.com/office/drawing/2014/main" id="{D0CD0AF7-FCBA-E669-C758-BC2A67DBAF54}"/>
              </a:ext>
            </a:extLst>
          </p:cNvPr>
          <p:cNvCxnSpPr>
            <a:cxnSpLocks/>
          </p:cNvCxnSpPr>
          <p:nvPr/>
        </p:nvCxnSpPr>
        <p:spPr>
          <a:xfrm>
            <a:off x="5490418" y="558862"/>
            <a:ext cx="0" cy="396706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ángulo redondeado 6">
            <a:extLst>
              <a:ext uri="{FF2B5EF4-FFF2-40B4-BE49-F238E27FC236}">
                <a16:creationId xmlns:a16="http://schemas.microsoft.com/office/drawing/2014/main" id="{7350987F-AF02-0CD6-2943-B25C5BC5EDC0}"/>
              </a:ext>
            </a:extLst>
          </p:cNvPr>
          <p:cNvSpPr/>
          <p:nvPr/>
        </p:nvSpPr>
        <p:spPr>
          <a:xfrm>
            <a:off x="2390714" y="521673"/>
            <a:ext cx="2878597" cy="403608"/>
          </a:xfrm>
          <a:prstGeom prst="roundRect">
            <a:avLst>
              <a:gd name="adj" fmla="val 11528"/>
            </a:avLst>
          </a:prstGeom>
          <a:gradFill flip="none" rotWithShape="1">
            <a:gsLst>
              <a:gs pos="25000">
                <a:srgbClr val="92D050"/>
              </a:gs>
              <a:gs pos="99000">
                <a:srgbClr val="00B05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E09EC06B-17C5-6E50-F39A-38DCB37E9ADC}"/>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38" name="CuadroTexto 37">
            <a:extLst>
              <a:ext uri="{FF2B5EF4-FFF2-40B4-BE49-F238E27FC236}">
                <a16:creationId xmlns:a16="http://schemas.microsoft.com/office/drawing/2014/main" id="{522EF08D-7244-9EC5-E431-7BA85CA47C2C}"/>
              </a:ext>
            </a:extLst>
          </p:cNvPr>
          <p:cNvSpPr txBox="1"/>
          <p:nvPr/>
        </p:nvSpPr>
        <p:spPr>
          <a:xfrm>
            <a:off x="210019" y="4495617"/>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¿LO NECESITO?</a:t>
            </a:r>
          </a:p>
        </p:txBody>
      </p:sp>
      <p:pic>
        <p:nvPicPr>
          <p:cNvPr id="39" name="Imagen 38">
            <a:extLst>
              <a:ext uri="{FF2B5EF4-FFF2-40B4-BE49-F238E27FC236}">
                <a16:creationId xmlns:a16="http://schemas.microsoft.com/office/drawing/2014/main" id="{ED932435-0F01-CB43-AD07-0C5BBFAE2C5C}"/>
              </a:ext>
            </a:extLst>
          </p:cNvPr>
          <p:cNvPicPr>
            <a:picLocks noChangeAspect="1"/>
          </p:cNvPicPr>
          <p:nvPr/>
        </p:nvPicPr>
        <p:blipFill>
          <a:blip r:embed="rId3"/>
          <a:srcRect/>
          <a:stretch/>
        </p:blipFill>
        <p:spPr>
          <a:xfrm>
            <a:off x="305731" y="4198139"/>
            <a:ext cx="371846" cy="297477"/>
          </a:xfrm>
          <a:prstGeom prst="rect">
            <a:avLst/>
          </a:prstGeom>
        </p:spPr>
      </p:pic>
      <p:sp>
        <p:nvSpPr>
          <p:cNvPr id="40" name="CuadroTexto 39">
            <a:extLst>
              <a:ext uri="{FF2B5EF4-FFF2-40B4-BE49-F238E27FC236}">
                <a16:creationId xmlns:a16="http://schemas.microsoft.com/office/drawing/2014/main" id="{2C76B01E-A167-3661-464C-A4AEC09842AE}"/>
              </a:ext>
            </a:extLst>
          </p:cNvPr>
          <p:cNvSpPr txBox="1"/>
          <p:nvPr/>
        </p:nvSpPr>
        <p:spPr>
          <a:xfrm>
            <a:off x="2632956" y="1342682"/>
            <a:ext cx="2543467" cy="553998"/>
          </a:xfrm>
          <a:prstGeom prst="rect">
            <a:avLst/>
          </a:prstGeom>
          <a:noFill/>
          <a:effectLst>
            <a:outerShdw blurRad="50800" dist="38100" dir="2700000" algn="tl" rotWithShape="0">
              <a:prstClr val="black">
                <a:alpha val="30000"/>
              </a:prstClr>
            </a:outerShdw>
          </a:effectLst>
        </p:spPr>
        <p:txBody>
          <a:bodyPr wrap="square" rtlCol="0">
            <a:spAutoFit/>
          </a:bodyPr>
          <a:lstStyle/>
          <a:p>
            <a:pPr algn="ctr"/>
            <a:r>
              <a:rPr lang="es-ES" sz="3000" b="1" dirty="0">
                <a:latin typeface="PP Neue Montreal" pitchFamily="2" charset="77"/>
                <a:ea typeface="PP Neue Montreal" pitchFamily="2" charset="77"/>
              </a:rPr>
              <a:t>“Razonable”</a:t>
            </a:r>
          </a:p>
        </p:txBody>
      </p:sp>
      <p:sp>
        <p:nvSpPr>
          <p:cNvPr id="41" name="CuadroTexto 40">
            <a:extLst>
              <a:ext uri="{FF2B5EF4-FFF2-40B4-BE49-F238E27FC236}">
                <a16:creationId xmlns:a16="http://schemas.microsoft.com/office/drawing/2014/main" id="{0E710C34-1C05-D075-8071-347F718D4DCD}"/>
              </a:ext>
            </a:extLst>
          </p:cNvPr>
          <p:cNvSpPr txBox="1"/>
          <p:nvPr/>
        </p:nvSpPr>
        <p:spPr>
          <a:xfrm>
            <a:off x="3298870" y="1079582"/>
            <a:ext cx="1286286" cy="369332"/>
          </a:xfrm>
          <a:prstGeom prst="rect">
            <a:avLst/>
          </a:prstGeom>
          <a:noFill/>
          <a:effectLst/>
        </p:spPr>
        <p:txBody>
          <a:bodyPr wrap="square" rtlCol="0">
            <a:spAutoFit/>
          </a:bodyPr>
          <a:lstStyle/>
          <a:p>
            <a:pPr algn="ctr"/>
            <a:r>
              <a:rPr lang="es-ES" sz="1800" b="1" dirty="0">
                <a:latin typeface="PP Neue Montreal" pitchFamily="2" charset="77"/>
                <a:ea typeface="PP Neue Montreal" pitchFamily="2" charset="77"/>
              </a:rPr>
              <a:t>Préstamo</a:t>
            </a:r>
          </a:p>
        </p:txBody>
      </p:sp>
      <p:sp>
        <p:nvSpPr>
          <p:cNvPr id="3" name="CuadroTexto 2">
            <a:extLst>
              <a:ext uri="{FF2B5EF4-FFF2-40B4-BE49-F238E27FC236}">
                <a16:creationId xmlns:a16="http://schemas.microsoft.com/office/drawing/2014/main" id="{B2154576-6D58-1B4D-62C7-C1F990FAB87E}"/>
              </a:ext>
            </a:extLst>
          </p:cNvPr>
          <p:cNvSpPr txBox="1"/>
          <p:nvPr/>
        </p:nvSpPr>
        <p:spPr>
          <a:xfrm>
            <a:off x="5613853" y="1342682"/>
            <a:ext cx="3180699" cy="553998"/>
          </a:xfrm>
          <a:prstGeom prst="rect">
            <a:avLst/>
          </a:prstGeom>
          <a:noFill/>
          <a:effectLst>
            <a:outerShdw blurRad="50800" dist="38100" dir="2700000" algn="tl" rotWithShape="0">
              <a:prstClr val="black">
                <a:alpha val="30000"/>
              </a:prstClr>
            </a:outerShdw>
          </a:effectLst>
        </p:spPr>
        <p:txBody>
          <a:bodyPr wrap="square" rtlCol="0">
            <a:spAutoFit/>
          </a:bodyPr>
          <a:lstStyle/>
          <a:p>
            <a:pPr algn="ctr"/>
            <a:r>
              <a:rPr lang="es-ES" sz="3000" b="1" dirty="0">
                <a:latin typeface="PP Neue Montreal" pitchFamily="2" charset="77"/>
                <a:ea typeface="PP Neue Montreal" pitchFamily="2" charset="77"/>
              </a:rPr>
              <a:t>“No Razonable”</a:t>
            </a:r>
          </a:p>
        </p:txBody>
      </p:sp>
      <p:sp>
        <p:nvSpPr>
          <p:cNvPr id="4" name="CuadroTexto 3">
            <a:extLst>
              <a:ext uri="{FF2B5EF4-FFF2-40B4-BE49-F238E27FC236}">
                <a16:creationId xmlns:a16="http://schemas.microsoft.com/office/drawing/2014/main" id="{7C091CEF-EFA6-5C4B-30BE-BEE2489F0924}"/>
              </a:ext>
            </a:extLst>
          </p:cNvPr>
          <p:cNvSpPr txBox="1"/>
          <p:nvPr/>
        </p:nvSpPr>
        <p:spPr>
          <a:xfrm>
            <a:off x="6528873" y="1079582"/>
            <a:ext cx="1286286" cy="369332"/>
          </a:xfrm>
          <a:prstGeom prst="rect">
            <a:avLst/>
          </a:prstGeom>
          <a:noFill/>
          <a:effectLst/>
        </p:spPr>
        <p:txBody>
          <a:bodyPr wrap="square" rtlCol="0">
            <a:spAutoFit/>
          </a:bodyPr>
          <a:lstStyle/>
          <a:p>
            <a:pPr algn="ctr"/>
            <a:r>
              <a:rPr lang="es-ES" sz="1800" b="1" dirty="0">
                <a:latin typeface="PP Neue Montreal" pitchFamily="2" charset="77"/>
                <a:ea typeface="PP Neue Montreal" pitchFamily="2" charset="77"/>
              </a:rPr>
              <a:t>Préstamo</a:t>
            </a:r>
          </a:p>
        </p:txBody>
      </p:sp>
      <p:sp>
        <p:nvSpPr>
          <p:cNvPr id="23" name="Rectángulo redondeado 22">
            <a:extLst>
              <a:ext uri="{FF2B5EF4-FFF2-40B4-BE49-F238E27FC236}">
                <a16:creationId xmlns:a16="http://schemas.microsoft.com/office/drawing/2014/main" id="{BD6CB3DA-BF2D-3539-9196-DBD74B98C207}"/>
              </a:ext>
            </a:extLst>
          </p:cNvPr>
          <p:cNvSpPr/>
          <p:nvPr/>
        </p:nvSpPr>
        <p:spPr>
          <a:xfrm>
            <a:off x="5686501" y="521673"/>
            <a:ext cx="2878597" cy="403608"/>
          </a:xfrm>
          <a:prstGeom prst="roundRect">
            <a:avLst>
              <a:gd name="adj" fmla="val 11528"/>
            </a:avLst>
          </a:prstGeom>
          <a:gradFill flip="none" rotWithShape="1">
            <a:gsLst>
              <a:gs pos="25000">
                <a:srgbClr val="C00000"/>
              </a:gs>
              <a:gs pos="99000">
                <a:srgbClr val="FF000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1" name="Imagen 60">
            <a:extLst>
              <a:ext uri="{FF2B5EF4-FFF2-40B4-BE49-F238E27FC236}">
                <a16:creationId xmlns:a16="http://schemas.microsoft.com/office/drawing/2014/main" id="{45E56B8B-ADF7-D56B-B422-429E08FA8385}"/>
              </a:ext>
            </a:extLst>
          </p:cNvPr>
          <p:cNvPicPr>
            <a:picLocks noChangeAspect="1"/>
          </p:cNvPicPr>
          <p:nvPr/>
        </p:nvPicPr>
        <p:blipFill>
          <a:blip r:embed="rId4"/>
          <a:srcRect/>
          <a:stretch/>
        </p:blipFill>
        <p:spPr>
          <a:xfrm>
            <a:off x="3537105" y="592036"/>
            <a:ext cx="500302" cy="364802"/>
          </a:xfrm>
          <a:prstGeom prst="rect">
            <a:avLst/>
          </a:prstGeom>
        </p:spPr>
      </p:pic>
      <p:pic>
        <p:nvPicPr>
          <p:cNvPr id="62" name="Imagen 61">
            <a:extLst>
              <a:ext uri="{FF2B5EF4-FFF2-40B4-BE49-F238E27FC236}">
                <a16:creationId xmlns:a16="http://schemas.microsoft.com/office/drawing/2014/main" id="{5013FB9E-DE7B-DA55-6C14-E88254354E75}"/>
              </a:ext>
            </a:extLst>
          </p:cNvPr>
          <p:cNvPicPr>
            <a:picLocks noChangeAspect="1"/>
          </p:cNvPicPr>
          <p:nvPr/>
        </p:nvPicPr>
        <p:blipFill>
          <a:blip r:embed="rId5"/>
          <a:srcRect/>
          <a:stretch/>
        </p:blipFill>
        <p:spPr>
          <a:xfrm>
            <a:off x="6923529" y="592036"/>
            <a:ext cx="397965" cy="364802"/>
          </a:xfrm>
          <a:prstGeom prst="rect">
            <a:avLst/>
          </a:prstGeom>
        </p:spPr>
      </p:pic>
      <p:grpSp>
        <p:nvGrpSpPr>
          <p:cNvPr id="68" name="Grupo 67">
            <a:extLst>
              <a:ext uri="{FF2B5EF4-FFF2-40B4-BE49-F238E27FC236}">
                <a16:creationId xmlns:a16="http://schemas.microsoft.com/office/drawing/2014/main" id="{E2A29F58-933C-E217-8E65-710CA2788AFC}"/>
              </a:ext>
            </a:extLst>
          </p:cNvPr>
          <p:cNvGrpSpPr/>
          <p:nvPr/>
        </p:nvGrpSpPr>
        <p:grpSpPr>
          <a:xfrm>
            <a:off x="2376823" y="3176565"/>
            <a:ext cx="979197" cy="965509"/>
            <a:chOff x="2226635" y="3673098"/>
            <a:chExt cx="856106" cy="844139"/>
          </a:xfrm>
        </p:grpSpPr>
        <p:sp>
          <p:nvSpPr>
            <p:cNvPr id="69" name="Rectángulo redondeado 68">
              <a:extLst>
                <a:ext uri="{FF2B5EF4-FFF2-40B4-BE49-F238E27FC236}">
                  <a16:creationId xmlns:a16="http://schemas.microsoft.com/office/drawing/2014/main" id="{C6773B37-21D0-8E4B-ADE8-6425D3D422E5}"/>
                </a:ext>
              </a:extLst>
            </p:cNvPr>
            <p:cNvSpPr/>
            <p:nvPr/>
          </p:nvSpPr>
          <p:spPr>
            <a:xfrm>
              <a:off x="2226635" y="3673098"/>
              <a:ext cx="856106" cy="844139"/>
            </a:xfrm>
            <a:prstGeom prst="roundRect">
              <a:avLst>
                <a:gd name="adj" fmla="val 5008"/>
              </a:avLst>
            </a:prstGeom>
            <a:gradFill flip="none" rotWithShape="1">
              <a:gsLst>
                <a:gs pos="25000">
                  <a:srgbClr val="82DC77"/>
                </a:gs>
                <a:gs pos="100000">
                  <a:srgbClr val="42BB6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0" name="Imagen 69">
              <a:extLst>
                <a:ext uri="{FF2B5EF4-FFF2-40B4-BE49-F238E27FC236}">
                  <a16:creationId xmlns:a16="http://schemas.microsoft.com/office/drawing/2014/main" id="{09795D07-B223-DC39-CAA3-B9E65A02226B}"/>
                </a:ext>
              </a:extLst>
            </p:cNvPr>
            <p:cNvPicPr>
              <a:picLocks noChangeAspect="1"/>
            </p:cNvPicPr>
            <p:nvPr/>
          </p:nvPicPr>
          <p:blipFill>
            <a:blip r:embed="rId6"/>
            <a:srcRect/>
            <a:stretch/>
          </p:blipFill>
          <p:spPr>
            <a:xfrm>
              <a:off x="2426826" y="3812772"/>
              <a:ext cx="455724" cy="564790"/>
            </a:xfrm>
            <a:prstGeom prst="rect">
              <a:avLst/>
            </a:prstGeom>
          </p:spPr>
        </p:pic>
      </p:grpSp>
      <p:grpSp>
        <p:nvGrpSpPr>
          <p:cNvPr id="71" name="Grupo 70">
            <a:extLst>
              <a:ext uri="{FF2B5EF4-FFF2-40B4-BE49-F238E27FC236}">
                <a16:creationId xmlns:a16="http://schemas.microsoft.com/office/drawing/2014/main" id="{BC7EDD83-488C-3EC8-E52B-7AB46BFF3E10}"/>
              </a:ext>
            </a:extLst>
          </p:cNvPr>
          <p:cNvGrpSpPr/>
          <p:nvPr/>
        </p:nvGrpSpPr>
        <p:grpSpPr>
          <a:xfrm>
            <a:off x="6556003" y="3176565"/>
            <a:ext cx="979197" cy="965509"/>
            <a:chOff x="6853331" y="3673098"/>
            <a:chExt cx="856106" cy="844139"/>
          </a:xfrm>
        </p:grpSpPr>
        <p:sp>
          <p:nvSpPr>
            <p:cNvPr id="72" name="Rectángulo redondeado 71">
              <a:extLst>
                <a:ext uri="{FF2B5EF4-FFF2-40B4-BE49-F238E27FC236}">
                  <a16:creationId xmlns:a16="http://schemas.microsoft.com/office/drawing/2014/main" id="{B57AC94A-14E7-C733-9B85-381B40BBB59F}"/>
                </a:ext>
              </a:extLst>
            </p:cNvPr>
            <p:cNvSpPr/>
            <p:nvPr/>
          </p:nvSpPr>
          <p:spPr>
            <a:xfrm>
              <a:off x="6853331" y="3673098"/>
              <a:ext cx="856106" cy="844139"/>
            </a:xfrm>
            <a:prstGeom prst="roundRect">
              <a:avLst>
                <a:gd name="adj" fmla="val 5008"/>
              </a:avLst>
            </a:prstGeom>
            <a:gradFill flip="none" rotWithShape="1">
              <a:gsLst>
                <a:gs pos="25000">
                  <a:srgbClr val="82DC77"/>
                </a:gs>
                <a:gs pos="99000">
                  <a:srgbClr val="42BB6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3" name="Imagen 72">
              <a:extLst>
                <a:ext uri="{FF2B5EF4-FFF2-40B4-BE49-F238E27FC236}">
                  <a16:creationId xmlns:a16="http://schemas.microsoft.com/office/drawing/2014/main" id="{AC84C10A-90C5-94B6-8253-1B08F0C8A795}"/>
                </a:ext>
              </a:extLst>
            </p:cNvPr>
            <p:cNvPicPr>
              <a:picLocks noChangeAspect="1"/>
            </p:cNvPicPr>
            <p:nvPr/>
          </p:nvPicPr>
          <p:blipFill>
            <a:blip r:embed="rId7"/>
            <a:srcRect/>
            <a:stretch/>
          </p:blipFill>
          <p:spPr>
            <a:xfrm>
              <a:off x="7030815" y="3862496"/>
              <a:ext cx="501139" cy="465343"/>
            </a:xfrm>
            <a:prstGeom prst="rect">
              <a:avLst/>
            </a:prstGeom>
          </p:spPr>
        </p:pic>
      </p:grpSp>
      <p:grpSp>
        <p:nvGrpSpPr>
          <p:cNvPr id="74" name="Grupo 73">
            <a:extLst>
              <a:ext uri="{FF2B5EF4-FFF2-40B4-BE49-F238E27FC236}">
                <a16:creationId xmlns:a16="http://schemas.microsoft.com/office/drawing/2014/main" id="{E2702619-BB2F-BAC0-0869-0F6D1B846CF7}"/>
              </a:ext>
            </a:extLst>
          </p:cNvPr>
          <p:cNvGrpSpPr/>
          <p:nvPr/>
        </p:nvGrpSpPr>
        <p:grpSpPr>
          <a:xfrm>
            <a:off x="7600797" y="3176565"/>
            <a:ext cx="979197" cy="965509"/>
            <a:chOff x="8008919" y="3673098"/>
            <a:chExt cx="856106" cy="844139"/>
          </a:xfrm>
        </p:grpSpPr>
        <p:sp>
          <p:nvSpPr>
            <p:cNvPr id="75" name="Rectángulo redondeado 74">
              <a:extLst>
                <a:ext uri="{FF2B5EF4-FFF2-40B4-BE49-F238E27FC236}">
                  <a16:creationId xmlns:a16="http://schemas.microsoft.com/office/drawing/2014/main" id="{98FED8BA-3899-84A5-35B1-0CAEE54B5205}"/>
                </a:ext>
              </a:extLst>
            </p:cNvPr>
            <p:cNvSpPr/>
            <p:nvPr/>
          </p:nvSpPr>
          <p:spPr>
            <a:xfrm>
              <a:off x="8008919" y="3673098"/>
              <a:ext cx="856106" cy="844139"/>
            </a:xfrm>
            <a:prstGeom prst="roundRect">
              <a:avLst>
                <a:gd name="adj" fmla="val 5008"/>
              </a:avLst>
            </a:prstGeom>
            <a:gradFill flip="none" rotWithShape="1">
              <a:gsLst>
                <a:gs pos="25000">
                  <a:srgbClr val="82DC77"/>
                </a:gs>
                <a:gs pos="99000">
                  <a:srgbClr val="42BB6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6" name="Imagen 75">
              <a:extLst>
                <a:ext uri="{FF2B5EF4-FFF2-40B4-BE49-F238E27FC236}">
                  <a16:creationId xmlns:a16="http://schemas.microsoft.com/office/drawing/2014/main" id="{53FC74DC-A158-A34F-696F-1453629C6A68}"/>
                </a:ext>
              </a:extLst>
            </p:cNvPr>
            <p:cNvPicPr>
              <a:picLocks noChangeAspect="1"/>
            </p:cNvPicPr>
            <p:nvPr/>
          </p:nvPicPr>
          <p:blipFill>
            <a:blip r:embed="rId8"/>
            <a:srcRect/>
            <a:stretch/>
          </p:blipFill>
          <p:spPr>
            <a:xfrm>
              <a:off x="8226254" y="3832271"/>
              <a:ext cx="421437" cy="525793"/>
            </a:xfrm>
            <a:prstGeom prst="rect">
              <a:avLst/>
            </a:prstGeom>
          </p:spPr>
        </p:pic>
      </p:grpSp>
      <p:grpSp>
        <p:nvGrpSpPr>
          <p:cNvPr id="77" name="Grupo 76">
            <a:extLst>
              <a:ext uri="{FF2B5EF4-FFF2-40B4-BE49-F238E27FC236}">
                <a16:creationId xmlns:a16="http://schemas.microsoft.com/office/drawing/2014/main" id="{714F612D-F14D-3179-502E-773E3CF80ECD}"/>
              </a:ext>
            </a:extLst>
          </p:cNvPr>
          <p:cNvGrpSpPr/>
          <p:nvPr/>
        </p:nvGrpSpPr>
        <p:grpSpPr>
          <a:xfrm>
            <a:off x="3421618" y="3176565"/>
            <a:ext cx="979197" cy="965509"/>
            <a:chOff x="3379066" y="3673098"/>
            <a:chExt cx="856106" cy="844139"/>
          </a:xfrm>
        </p:grpSpPr>
        <p:sp>
          <p:nvSpPr>
            <p:cNvPr id="78" name="Rectángulo redondeado 77">
              <a:extLst>
                <a:ext uri="{FF2B5EF4-FFF2-40B4-BE49-F238E27FC236}">
                  <a16:creationId xmlns:a16="http://schemas.microsoft.com/office/drawing/2014/main" id="{5590C7E4-5D28-1AF8-66F0-14F88748928E}"/>
                </a:ext>
              </a:extLst>
            </p:cNvPr>
            <p:cNvSpPr/>
            <p:nvPr/>
          </p:nvSpPr>
          <p:spPr>
            <a:xfrm>
              <a:off x="3379066" y="3673098"/>
              <a:ext cx="856106" cy="844139"/>
            </a:xfrm>
            <a:prstGeom prst="roundRect">
              <a:avLst>
                <a:gd name="adj" fmla="val 5008"/>
              </a:avLst>
            </a:prstGeom>
            <a:gradFill flip="none" rotWithShape="1">
              <a:gsLst>
                <a:gs pos="25000">
                  <a:srgbClr val="82DC77"/>
                </a:gs>
                <a:gs pos="99000">
                  <a:srgbClr val="42BB6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9" name="Imagen 78">
              <a:extLst>
                <a:ext uri="{FF2B5EF4-FFF2-40B4-BE49-F238E27FC236}">
                  <a16:creationId xmlns:a16="http://schemas.microsoft.com/office/drawing/2014/main" id="{824740B3-075F-C46B-30E4-1C131F2E372B}"/>
                </a:ext>
              </a:extLst>
            </p:cNvPr>
            <p:cNvPicPr>
              <a:picLocks noChangeAspect="1"/>
            </p:cNvPicPr>
            <p:nvPr/>
          </p:nvPicPr>
          <p:blipFill>
            <a:blip r:embed="rId9"/>
            <a:srcRect/>
            <a:stretch/>
          </p:blipFill>
          <p:spPr>
            <a:xfrm>
              <a:off x="3553180" y="3857611"/>
              <a:ext cx="507878" cy="475112"/>
            </a:xfrm>
            <a:prstGeom prst="rect">
              <a:avLst/>
            </a:prstGeom>
          </p:spPr>
        </p:pic>
      </p:grpSp>
      <p:grpSp>
        <p:nvGrpSpPr>
          <p:cNvPr id="80" name="Grupo 79">
            <a:extLst>
              <a:ext uri="{FF2B5EF4-FFF2-40B4-BE49-F238E27FC236}">
                <a16:creationId xmlns:a16="http://schemas.microsoft.com/office/drawing/2014/main" id="{96148097-0716-E632-7A82-4B6AC4C29803}"/>
              </a:ext>
            </a:extLst>
          </p:cNvPr>
          <p:cNvGrpSpPr/>
          <p:nvPr/>
        </p:nvGrpSpPr>
        <p:grpSpPr>
          <a:xfrm>
            <a:off x="4466413" y="3176565"/>
            <a:ext cx="979197" cy="965509"/>
            <a:chOff x="4537768" y="3673098"/>
            <a:chExt cx="856106" cy="844139"/>
          </a:xfrm>
        </p:grpSpPr>
        <p:sp>
          <p:nvSpPr>
            <p:cNvPr id="81" name="Rectángulo redondeado 80">
              <a:extLst>
                <a:ext uri="{FF2B5EF4-FFF2-40B4-BE49-F238E27FC236}">
                  <a16:creationId xmlns:a16="http://schemas.microsoft.com/office/drawing/2014/main" id="{1ABE2377-3ADF-B045-B173-C93153EE9643}"/>
                </a:ext>
              </a:extLst>
            </p:cNvPr>
            <p:cNvSpPr/>
            <p:nvPr/>
          </p:nvSpPr>
          <p:spPr>
            <a:xfrm>
              <a:off x="4537768" y="3673098"/>
              <a:ext cx="856106" cy="844139"/>
            </a:xfrm>
            <a:prstGeom prst="roundRect">
              <a:avLst>
                <a:gd name="adj" fmla="val 5008"/>
              </a:avLst>
            </a:prstGeom>
            <a:gradFill flip="none" rotWithShape="1">
              <a:gsLst>
                <a:gs pos="25000">
                  <a:srgbClr val="82DC77"/>
                </a:gs>
                <a:gs pos="99000">
                  <a:srgbClr val="42BB6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2" name="Imagen 81">
              <a:extLst>
                <a:ext uri="{FF2B5EF4-FFF2-40B4-BE49-F238E27FC236}">
                  <a16:creationId xmlns:a16="http://schemas.microsoft.com/office/drawing/2014/main" id="{D40EBC87-4484-80DD-D3B1-2DCB204D2E8E}"/>
                </a:ext>
              </a:extLst>
            </p:cNvPr>
            <p:cNvPicPr>
              <a:picLocks noChangeAspect="1"/>
            </p:cNvPicPr>
            <p:nvPr/>
          </p:nvPicPr>
          <p:blipFill>
            <a:blip r:embed="rId10"/>
            <a:srcRect/>
            <a:stretch/>
          </p:blipFill>
          <p:spPr>
            <a:xfrm>
              <a:off x="4695513" y="3836444"/>
              <a:ext cx="540616" cy="517447"/>
            </a:xfrm>
            <a:prstGeom prst="rect">
              <a:avLst/>
            </a:prstGeom>
          </p:spPr>
        </p:pic>
      </p:grpSp>
      <p:grpSp>
        <p:nvGrpSpPr>
          <p:cNvPr id="83" name="Grupo 82">
            <a:extLst>
              <a:ext uri="{FF2B5EF4-FFF2-40B4-BE49-F238E27FC236}">
                <a16:creationId xmlns:a16="http://schemas.microsoft.com/office/drawing/2014/main" id="{EA353875-9CAE-16C5-9541-73A628ADE6A8}"/>
              </a:ext>
            </a:extLst>
          </p:cNvPr>
          <p:cNvGrpSpPr/>
          <p:nvPr/>
        </p:nvGrpSpPr>
        <p:grpSpPr>
          <a:xfrm>
            <a:off x="5511208" y="3176565"/>
            <a:ext cx="979197" cy="965509"/>
            <a:chOff x="5696470" y="3673098"/>
            <a:chExt cx="856106" cy="844139"/>
          </a:xfrm>
        </p:grpSpPr>
        <p:sp>
          <p:nvSpPr>
            <p:cNvPr id="85" name="Rectángulo redondeado 84">
              <a:extLst>
                <a:ext uri="{FF2B5EF4-FFF2-40B4-BE49-F238E27FC236}">
                  <a16:creationId xmlns:a16="http://schemas.microsoft.com/office/drawing/2014/main" id="{5B2E543F-3B86-63C5-3AE3-8C49ED4795FD}"/>
                </a:ext>
              </a:extLst>
            </p:cNvPr>
            <p:cNvSpPr/>
            <p:nvPr/>
          </p:nvSpPr>
          <p:spPr>
            <a:xfrm>
              <a:off x="5696470" y="3673098"/>
              <a:ext cx="856106" cy="844139"/>
            </a:xfrm>
            <a:prstGeom prst="roundRect">
              <a:avLst>
                <a:gd name="adj" fmla="val 5008"/>
              </a:avLst>
            </a:prstGeom>
            <a:gradFill flip="none" rotWithShape="1">
              <a:gsLst>
                <a:gs pos="25000">
                  <a:srgbClr val="82DC77"/>
                </a:gs>
                <a:gs pos="99000">
                  <a:srgbClr val="42BB6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6" name="Imagen 85">
              <a:extLst>
                <a:ext uri="{FF2B5EF4-FFF2-40B4-BE49-F238E27FC236}">
                  <a16:creationId xmlns:a16="http://schemas.microsoft.com/office/drawing/2014/main" id="{DD62E950-E8EE-7978-BFA8-5E3DB592E306}"/>
                </a:ext>
              </a:extLst>
            </p:cNvPr>
            <p:cNvPicPr>
              <a:picLocks noChangeAspect="1"/>
            </p:cNvPicPr>
            <p:nvPr/>
          </p:nvPicPr>
          <p:blipFill>
            <a:blip r:embed="rId11"/>
            <a:srcRect/>
            <a:stretch/>
          </p:blipFill>
          <p:spPr>
            <a:xfrm>
              <a:off x="5842484" y="3959220"/>
              <a:ext cx="564078" cy="271894"/>
            </a:xfrm>
            <a:prstGeom prst="rect">
              <a:avLst/>
            </a:prstGeom>
          </p:spPr>
        </p:pic>
      </p:grpSp>
      <p:grpSp>
        <p:nvGrpSpPr>
          <p:cNvPr id="48" name="Grupo 47">
            <a:extLst>
              <a:ext uri="{FF2B5EF4-FFF2-40B4-BE49-F238E27FC236}">
                <a16:creationId xmlns:a16="http://schemas.microsoft.com/office/drawing/2014/main" id="{8F7CED4D-20D3-009A-6CBB-D9A8D6A7BAB2}"/>
              </a:ext>
            </a:extLst>
          </p:cNvPr>
          <p:cNvGrpSpPr/>
          <p:nvPr/>
        </p:nvGrpSpPr>
        <p:grpSpPr>
          <a:xfrm>
            <a:off x="239546" y="884830"/>
            <a:ext cx="1367112" cy="1870130"/>
            <a:chOff x="239546" y="1370936"/>
            <a:chExt cx="1367112" cy="1870130"/>
          </a:xfrm>
        </p:grpSpPr>
        <p:sp>
          <p:nvSpPr>
            <p:cNvPr id="49" name="CuadroTexto 48">
              <a:hlinkClick r:id="rId12" action="ppaction://hlinksldjump"/>
              <a:extLst>
                <a:ext uri="{FF2B5EF4-FFF2-40B4-BE49-F238E27FC236}">
                  <a16:creationId xmlns:a16="http://schemas.microsoft.com/office/drawing/2014/main" id="{464A4938-EAEC-389C-4DC6-8BA04041988F}"/>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50" name="CuadroTexto 49">
              <a:hlinkClick r:id="rId13" action="ppaction://hlinksldjump"/>
              <a:extLst>
                <a:ext uri="{FF2B5EF4-FFF2-40B4-BE49-F238E27FC236}">
                  <a16:creationId xmlns:a16="http://schemas.microsoft.com/office/drawing/2014/main" id="{71DD35E3-09DB-111E-380F-D3D1B440AF4A}"/>
                </a:ext>
              </a:extLst>
            </p:cNvPr>
            <p:cNvSpPr txBox="1"/>
            <p:nvPr/>
          </p:nvSpPr>
          <p:spPr>
            <a:xfrm>
              <a:off x="239547" y="1662633"/>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¿LO NECESITO?</a:t>
              </a:r>
            </a:p>
          </p:txBody>
        </p:sp>
        <p:sp>
          <p:nvSpPr>
            <p:cNvPr id="51" name="CuadroTexto 50">
              <a:hlinkClick r:id="rId14" action="ppaction://hlinksldjump"/>
              <a:extLst>
                <a:ext uri="{FF2B5EF4-FFF2-40B4-BE49-F238E27FC236}">
                  <a16:creationId xmlns:a16="http://schemas.microsoft.com/office/drawing/2014/main" id="{98C2F4CA-B959-6C6F-5B4A-014CCDA7FE37}"/>
                </a:ext>
              </a:extLst>
            </p:cNvPr>
            <p:cNvSpPr txBox="1"/>
            <p:nvPr/>
          </p:nvSpPr>
          <p:spPr>
            <a:xfrm>
              <a:off x="239547" y="240200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¿CUÁNTO ME CUESTA?</a:t>
              </a:r>
            </a:p>
          </p:txBody>
        </p:sp>
        <p:sp>
          <p:nvSpPr>
            <p:cNvPr id="52" name="CuadroTexto 51">
              <a:hlinkClick r:id="rId15" action="ppaction://hlinksldjump"/>
              <a:extLst>
                <a:ext uri="{FF2B5EF4-FFF2-40B4-BE49-F238E27FC236}">
                  <a16:creationId xmlns:a16="http://schemas.microsoft.com/office/drawing/2014/main" id="{58127EE2-2A92-3F70-EE63-E56202AFC7E9}"/>
                </a:ext>
              </a:extLst>
            </p:cNvPr>
            <p:cNvSpPr txBox="1"/>
            <p:nvPr/>
          </p:nvSpPr>
          <p:spPr>
            <a:xfrm>
              <a:off x="239547" y="268097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¿LO PUEDO PAGAR?</a:t>
              </a:r>
            </a:p>
          </p:txBody>
        </p:sp>
        <p:sp>
          <p:nvSpPr>
            <p:cNvPr id="53" name="CuadroTexto 52">
              <a:hlinkClick r:id="rId16" action="ppaction://hlinksldjump"/>
              <a:extLst>
                <a:ext uri="{FF2B5EF4-FFF2-40B4-BE49-F238E27FC236}">
                  <a16:creationId xmlns:a16="http://schemas.microsoft.com/office/drawing/2014/main" id="{2CCD8763-A016-3B6D-7AB0-BC3EBB043C06}"/>
                </a:ext>
              </a:extLst>
            </p:cNvPr>
            <p:cNvSpPr txBox="1"/>
            <p:nvPr/>
          </p:nvSpPr>
          <p:spPr>
            <a:xfrm>
              <a:off x="239547" y="294961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54" name="Conector recto 53">
              <a:extLst>
                <a:ext uri="{FF2B5EF4-FFF2-40B4-BE49-F238E27FC236}">
                  <a16:creationId xmlns:a16="http://schemas.microsoft.com/office/drawing/2014/main" id="{088DEBC3-C4DF-950D-2231-347358D104A9}"/>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Conector recto 54">
              <a:extLst>
                <a:ext uri="{FF2B5EF4-FFF2-40B4-BE49-F238E27FC236}">
                  <a16:creationId xmlns:a16="http://schemas.microsoft.com/office/drawing/2014/main" id="{D2F6EE71-F7DB-FA78-C775-9EFD6EEE9E7A}"/>
                </a:ext>
              </a:extLst>
            </p:cNvPr>
            <p:cNvCxnSpPr/>
            <p:nvPr/>
          </p:nvCxnSpPr>
          <p:spPr>
            <a:xfrm>
              <a:off x="325464" y="1667422"/>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Conector recto 55">
              <a:extLst>
                <a:ext uri="{FF2B5EF4-FFF2-40B4-BE49-F238E27FC236}">
                  <a16:creationId xmlns:a16="http://schemas.microsoft.com/office/drawing/2014/main" id="{5B7676A9-524D-5C79-7FA3-572638F437E5}"/>
                </a:ext>
              </a:extLst>
            </p:cNvPr>
            <p:cNvCxnSpPr/>
            <p:nvPr/>
          </p:nvCxnSpPr>
          <p:spPr>
            <a:xfrm>
              <a:off x="325464" y="241556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Conector recto 56">
              <a:extLst>
                <a:ext uri="{FF2B5EF4-FFF2-40B4-BE49-F238E27FC236}">
                  <a16:creationId xmlns:a16="http://schemas.microsoft.com/office/drawing/2014/main" id="{67EE1C59-422F-F6DE-E2F7-D659832B31F1}"/>
                </a:ext>
              </a:extLst>
            </p:cNvPr>
            <p:cNvCxnSpPr/>
            <p:nvPr/>
          </p:nvCxnSpPr>
          <p:spPr>
            <a:xfrm>
              <a:off x="325464" y="268861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Conector recto 57">
              <a:extLst>
                <a:ext uri="{FF2B5EF4-FFF2-40B4-BE49-F238E27FC236}">
                  <a16:creationId xmlns:a16="http://schemas.microsoft.com/office/drawing/2014/main" id="{0E944158-6737-2541-904C-465B0450AF8E}"/>
                </a:ext>
              </a:extLst>
            </p:cNvPr>
            <p:cNvCxnSpPr/>
            <p:nvPr/>
          </p:nvCxnSpPr>
          <p:spPr>
            <a:xfrm>
              <a:off x="325464" y="296484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Conector recto 58">
              <a:extLst>
                <a:ext uri="{FF2B5EF4-FFF2-40B4-BE49-F238E27FC236}">
                  <a16:creationId xmlns:a16="http://schemas.microsoft.com/office/drawing/2014/main" id="{B0D59D8C-2183-DDA3-87EE-6047524F1A72}"/>
                </a:ext>
              </a:extLst>
            </p:cNvPr>
            <p:cNvCxnSpPr/>
            <p:nvPr/>
          </p:nvCxnSpPr>
          <p:spPr>
            <a:xfrm>
              <a:off x="325464" y="324106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CuadroTexto 59">
              <a:hlinkClick r:id="rId17" action="ppaction://hlinksldjump"/>
              <a:extLst>
                <a:ext uri="{FF2B5EF4-FFF2-40B4-BE49-F238E27FC236}">
                  <a16:creationId xmlns:a16="http://schemas.microsoft.com/office/drawing/2014/main" id="{B62842D7-1149-4D3D-B040-3AEFC996B560}"/>
                </a:ext>
              </a:extLst>
            </p:cNvPr>
            <p:cNvSpPr txBox="1"/>
            <p:nvPr/>
          </p:nvSpPr>
          <p:spPr>
            <a:xfrm>
              <a:off x="239547" y="1791308"/>
              <a:ext cx="993941"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Prestamos</a:t>
              </a:r>
            </a:p>
          </p:txBody>
        </p:sp>
        <p:sp>
          <p:nvSpPr>
            <p:cNvPr id="63" name="Elipse 62">
              <a:extLst>
                <a:ext uri="{FF2B5EF4-FFF2-40B4-BE49-F238E27FC236}">
                  <a16:creationId xmlns:a16="http://schemas.microsoft.com/office/drawing/2014/main" id="{3F14C328-FFB2-7EF4-64BD-380AD04E1579}"/>
                </a:ext>
              </a:extLst>
            </p:cNvPr>
            <p:cNvSpPr/>
            <p:nvPr/>
          </p:nvSpPr>
          <p:spPr>
            <a:xfrm>
              <a:off x="1337631" y="1968091"/>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64" name="CuadroTexto 63">
              <a:hlinkClick r:id="rId18" action="ppaction://hlinksldjump"/>
              <a:extLst>
                <a:ext uri="{FF2B5EF4-FFF2-40B4-BE49-F238E27FC236}">
                  <a16:creationId xmlns:a16="http://schemas.microsoft.com/office/drawing/2014/main" id="{3B4BA9A9-E73C-7514-5760-1D7A56D08509}"/>
                </a:ext>
              </a:extLst>
            </p:cNvPr>
            <p:cNvSpPr txBox="1"/>
            <p:nvPr/>
          </p:nvSpPr>
          <p:spPr>
            <a:xfrm>
              <a:off x="239546" y="1909720"/>
              <a:ext cx="1171820" cy="200055"/>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Razonable - No razonable</a:t>
              </a:r>
            </a:p>
          </p:txBody>
        </p:sp>
        <p:sp>
          <p:nvSpPr>
            <p:cNvPr id="65" name="CuadroTexto 64">
              <a:hlinkClick r:id="rId19" action="ppaction://hlinksldjump"/>
              <a:extLst>
                <a:ext uri="{FF2B5EF4-FFF2-40B4-BE49-F238E27FC236}">
                  <a16:creationId xmlns:a16="http://schemas.microsoft.com/office/drawing/2014/main" id="{A99096B4-D8A3-3BB3-5A04-91134C49C76F}"/>
                </a:ext>
              </a:extLst>
            </p:cNvPr>
            <p:cNvSpPr txBox="1"/>
            <p:nvPr/>
          </p:nvSpPr>
          <p:spPr>
            <a:xfrm>
              <a:off x="239547" y="2034710"/>
              <a:ext cx="11805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¿Crédito o débito?</a:t>
              </a:r>
            </a:p>
          </p:txBody>
        </p:sp>
        <p:sp>
          <p:nvSpPr>
            <p:cNvPr id="66" name="CuadroTexto 65">
              <a:hlinkClick r:id="rId20" action="ppaction://hlinksldjump"/>
              <a:extLst>
                <a:ext uri="{FF2B5EF4-FFF2-40B4-BE49-F238E27FC236}">
                  <a16:creationId xmlns:a16="http://schemas.microsoft.com/office/drawing/2014/main" id="{FCA3ADAB-63C8-1142-8174-761300AF79BE}"/>
                </a:ext>
              </a:extLst>
            </p:cNvPr>
            <p:cNvSpPr txBox="1"/>
            <p:nvPr/>
          </p:nvSpPr>
          <p:spPr>
            <a:xfrm>
              <a:off x="239547" y="2166278"/>
              <a:ext cx="11805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Consejos de seguridad</a:t>
              </a:r>
            </a:p>
          </p:txBody>
        </p:sp>
      </p:grpSp>
      <p:pic>
        <p:nvPicPr>
          <p:cNvPr id="67" name="Imagen 66">
            <a:extLst>
              <a:ext uri="{FF2B5EF4-FFF2-40B4-BE49-F238E27FC236}">
                <a16:creationId xmlns:a16="http://schemas.microsoft.com/office/drawing/2014/main" id="{8E457D9A-8056-9D7A-23FC-72A823929776}"/>
              </a:ext>
            </a:extLst>
          </p:cNvPr>
          <p:cNvPicPr>
            <a:picLocks noChangeAspect="1"/>
          </p:cNvPicPr>
          <p:nvPr/>
        </p:nvPicPr>
        <p:blipFill>
          <a:blip r:embed="rId21"/>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3900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94444E-6 2.46914E-7 L 0.54132 -0.21543 " pathEditMode="relative" rAng="0" ptsTypes="AA">
                                      <p:cBhvr>
                                        <p:cTn id="6" dur="2000" fill="hold"/>
                                        <p:tgtEl>
                                          <p:spTgt spid="68"/>
                                        </p:tgtEl>
                                        <p:attrNameLst>
                                          <p:attrName>ppt_x</p:attrName>
                                          <p:attrName>ppt_y</p:attrName>
                                        </p:attrNameLst>
                                      </p:cBhvr>
                                      <p:rCtr x="27066" y="-10772"/>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0224 -0.00062 L 0.30053 -0.21265 " pathEditMode="relative" rAng="0" ptsTypes="AA">
                                      <p:cBhvr>
                                        <p:cTn id="10" dur="2000" fill="hold"/>
                                        <p:tgtEl>
                                          <p:spTgt spid="77"/>
                                        </p:tgtEl>
                                        <p:attrNameLst>
                                          <p:attrName>ppt_x</p:attrName>
                                          <p:attrName>ppt_y</p:attrName>
                                        </p:attrNameLst>
                                      </p:cBhvr>
                                      <p:rCtr x="13906" y="-10617"/>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77778E-7 2.46914E-7 L 0.05694 -0.21019 " pathEditMode="relative" rAng="0" ptsTypes="AA">
                                      <p:cBhvr>
                                        <p:cTn id="14" dur="2000" fill="hold"/>
                                        <p:tgtEl>
                                          <p:spTgt spid="80"/>
                                        </p:tgtEl>
                                        <p:attrNameLst>
                                          <p:attrName>ppt_x</p:attrName>
                                          <p:attrName>ppt_y</p:attrName>
                                        </p:attrNameLst>
                                      </p:cBhvr>
                                      <p:rCtr x="2847" y="-10525"/>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 2.46914E-7 L -0.20799 -0.21204 " pathEditMode="relative" rAng="0" ptsTypes="AA">
                                      <p:cBhvr>
                                        <p:cTn id="18" dur="2000" fill="hold"/>
                                        <p:tgtEl>
                                          <p:spTgt spid="83"/>
                                        </p:tgtEl>
                                        <p:attrNameLst>
                                          <p:attrName>ppt_x</p:attrName>
                                          <p:attrName>ppt_y</p:attrName>
                                        </p:attrNameLst>
                                      </p:cBhvr>
                                      <p:rCtr x="-10399" y="-10617"/>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3.88889E-6 2.46914E-7 L 0.00139 0.06296 " pathEditMode="relative" rAng="0" ptsTypes="AA">
                                      <p:cBhvr>
                                        <p:cTn id="22" dur="2000" fill="hold"/>
                                        <p:tgtEl>
                                          <p:spTgt spid="71"/>
                                        </p:tgtEl>
                                        <p:attrNameLst>
                                          <p:attrName>ppt_x</p:attrName>
                                          <p:attrName>ppt_y</p:attrName>
                                        </p:attrNameLst>
                                      </p:cBhvr>
                                      <p:rCtr x="69" y="3148"/>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22222E-6 2.46914E-7 L -0.571 -0.20525 " pathEditMode="relative" rAng="0" ptsTypes="AA">
                                      <p:cBhvr>
                                        <p:cTn id="26" dur="2000" fill="hold"/>
                                        <p:tgtEl>
                                          <p:spTgt spid="74"/>
                                        </p:tgtEl>
                                        <p:attrNameLst>
                                          <p:attrName>ppt_x</p:attrName>
                                          <p:attrName>ppt_y</p:attrName>
                                        </p:attrNameLst>
                                      </p:cBhvr>
                                      <p:rCtr x="-28559" y="-10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ángulo redondeado 83">
            <a:extLst>
              <a:ext uri="{FF2B5EF4-FFF2-40B4-BE49-F238E27FC236}">
                <a16:creationId xmlns:a16="http://schemas.microsoft.com/office/drawing/2014/main" id="{657090EA-D16B-7122-63F8-FE92E25350B8}"/>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redondeado 6">
            <a:extLst>
              <a:ext uri="{FF2B5EF4-FFF2-40B4-BE49-F238E27FC236}">
                <a16:creationId xmlns:a16="http://schemas.microsoft.com/office/drawing/2014/main" id="{7350987F-AF02-0CD6-2943-B25C5BC5EDC0}"/>
              </a:ext>
            </a:extLst>
          </p:cNvPr>
          <p:cNvSpPr/>
          <p:nvPr/>
        </p:nvSpPr>
        <p:spPr>
          <a:xfrm>
            <a:off x="2390714" y="521673"/>
            <a:ext cx="2878597" cy="403608"/>
          </a:xfrm>
          <a:prstGeom prst="roundRect">
            <a:avLst>
              <a:gd name="adj" fmla="val 11528"/>
            </a:avLst>
          </a:prstGeom>
          <a:gradFill flip="none" rotWithShape="1">
            <a:gsLst>
              <a:gs pos="25000">
                <a:srgbClr val="92D050"/>
              </a:gs>
              <a:gs pos="99000">
                <a:srgbClr val="00B05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E09EC06B-17C5-6E50-F39A-38DCB37E9ADC}"/>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38" name="CuadroTexto 37">
            <a:extLst>
              <a:ext uri="{FF2B5EF4-FFF2-40B4-BE49-F238E27FC236}">
                <a16:creationId xmlns:a16="http://schemas.microsoft.com/office/drawing/2014/main" id="{522EF08D-7244-9EC5-E431-7BA85CA47C2C}"/>
              </a:ext>
            </a:extLst>
          </p:cNvPr>
          <p:cNvSpPr txBox="1"/>
          <p:nvPr/>
        </p:nvSpPr>
        <p:spPr>
          <a:xfrm>
            <a:off x="210019" y="4495617"/>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¿LO NECESITO?</a:t>
            </a:r>
          </a:p>
        </p:txBody>
      </p:sp>
      <p:pic>
        <p:nvPicPr>
          <p:cNvPr id="39" name="Imagen 38">
            <a:extLst>
              <a:ext uri="{FF2B5EF4-FFF2-40B4-BE49-F238E27FC236}">
                <a16:creationId xmlns:a16="http://schemas.microsoft.com/office/drawing/2014/main" id="{ED932435-0F01-CB43-AD07-0C5BBFAE2C5C}"/>
              </a:ext>
            </a:extLst>
          </p:cNvPr>
          <p:cNvPicPr>
            <a:picLocks noChangeAspect="1"/>
          </p:cNvPicPr>
          <p:nvPr/>
        </p:nvPicPr>
        <p:blipFill>
          <a:blip r:embed="rId3"/>
          <a:srcRect/>
          <a:stretch/>
        </p:blipFill>
        <p:spPr>
          <a:xfrm>
            <a:off x="305731" y="4198139"/>
            <a:ext cx="371846" cy="297477"/>
          </a:xfrm>
          <a:prstGeom prst="rect">
            <a:avLst/>
          </a:prstGeom>
        </p:spPr>
      </p:pic>
      <p:sp>
        <p:nvSpPr>
          <p:cNvPr id="40" name="CuadroTexto 39">
            <a:extLst>
              <a:ext uri="{FF2B5EF4-FFF2-40B4-BE49-F238E27FC236}">
                <a16:creationId xmlns:a16="http://schemas.microsoft.com/office/drawing/2014/main" id="{2C76B01E-A167-3661-464C-A4AEC09842AE}"/>
              </a:ext>
            </a:extLst>
          </p:cNvPr>
          <p:cNvSpPr txBox="1"/>
          <p:nvPr/>
        </p:nvSpPr>
        <p:spPr>
          <a:xfrm>
            <a:off x="2632956" y="1342682"/>
            <a:ext cx="2543467" cy="553998"/>
          </a:xfrm>
          <a:prstGeom prst="rect">
            <a:avLst/>
          </a:prstGeom>
          <a:noFill/>
          <a:effectLst>
            <a:outerShdw blurRad="50800" dist="38100" dir="2700000" algn="tl" rotWithShape="0">
              <a:prstClr val="black">
                <a:alpha val="30000"/>
              </a:prstClr>
            </a:outerShdw>
          </a:effectLst>
        </p:spPr>
        <p:txBody>
          <a:bodyPr wrap="square" rtlCol="0">
            <a:spAutoFit/>
          </a:bodyPr>
          <a:lstStyle/>
          <a:p>
            <a:pPr algn="ctr"/>
            <a:r>
              <a:rPr lang="es-ES" sz="3000" b="1" dirty="0">
                <a:latin typeface="PP Neue Montreal" pitchFamily="2" charset="77"/>
                <a:ea typeface="PP Neue Montreal" pitchFamily="2" charset="77"/>
              </a:rPr>
              <a:t>“Razonable”</a:t>
            </a:r>
          </a:p>
        </p:txBody>
      </p:sp>
      <p:sp>
        <p:nvSpPr>
          <p:cNvPr id="41" name="CuadroTexto 40">
            <a:extLst>
              <a:ext uri="{FF2B5EF4-FFF2-40B4-BE49-F238E27FC236}">
                <a16:creationId xmlns:a16="http://schemas.microsoft.com/office/drawing/2014/main" id="{0E710C34-1C05-D075-8071-347F718D4DCD}"/>
              </a:ext>
            </a:extLst>
          </p:cNvPr>
          <p:cNvSpPr txBox="1"/>
          <p:nvPr/>
        </p:nvSpPr>
        <p:spPr>
          <a:xfrm>
            <a:off x="3298870" y="1079582"/>
            <a:ext cx="1286286" cy="369332"/>
          </a:xfrm>
          <a:prstGeom prst="rect">
            <a:avLst/>
          </a:prstGeom>
          <a:noFill/>
          <a:effectLst/>
        </p:spPr>
        <p:txBody>
          <a:bodyPr wrap="square" rtlCol="0">
            <a:spAutoFit/>
          </a:bodyPr>
          <a:lstStyle/>
          <a:p>
            <a:pPr algn="ctr"/>
            <a:r>
              <a:rPr lang="es-ES" sz="1800" b="1" dirty="0">
                <a:latin typeface="PP Neue Montreal" pitchFamily="2" charset="77"/>
                <a:ea typeface="PP Neue Montreal" pitchFamily="2" charset="77"/>
              </a:rPr>
              <a:t>Préstamo</a:t>
            </a:r>
          </a:p>
        </p:txBody>
      </p:sp>
      <p:sp>
        <p:nvSpPr>
          <p:cNvPr id="3" name="CuadroTexto 2">
            <a:extLst>
              <a:ext uri="{FF2B5EF4-FFF2-40B4-BE49-F238E27FC236}">
                <a16:creationId xmlns:a16="http://schemas.microsoft.com/office/drawing/2014/main" id="{B2154576-6D58-1B4D-62C7-C1F990FAB87E}"/>
              </a:ext>
            </a:extLst>
          </p:cNvPr>
          <p:cNvSpPr txBox="1"/>
          <p:nvPr/>
        </p:nvSpPr>
        <p:spPr>
          <a:xfrm>
            <a:off x="5613853" y="1342682"/>
            <a:ext cx="3180699" cy="553998"/>
          </a:xfrm>
          <a:prstGeom prst="rect">
            <a:avLst/>
          </a:prstGeom>
          <a:noFill/>
          <a:effectLst>
            <a:outerShdw blurRad="50800" dist="38100" dir="2700000" algn="tl" rotWithShape="0">
              <a:prstClr val="black">
                <a:alpha val="30000"/>
              </a:prstClr>
            </a:outerShdw>
          </a:effectLst>
        </p:spPr>
        <p:txBody>
          <a:bodyPr wrap="square" rtlCol="0">
            <a:spAutoFit/>
          </a:bodyPr>
          <a:lstStyle/>
          <a:p>
            <a:pPr algn="ctr"/>
            <a:r>
              <a:rPr lang="es-ES" sz="3000" b="1" dirty="0">
                <a:latin typeface="PP Neue Montreal" pitchFamily="2" charset="77"/>
                <a:ea typeface="PP Neue Montreal" pitchFamily="2" charset="77"/>
              </a:rPr>
              <a:t>“No Razonable”</a:t>
            </a:r>
          </a:p>
        </p:txBody>
      </p:sp>
      <p:sp>
        <p:nvSpPr>
          <p:cNvPr id="4" name="CuadroTexto 3">
            <a:extLst>
              <a:ext uri="{FF2B5EF4-FFF2-40B4-BE49-F238E27FC236}">
                <a16:creationId xmlns:a16="http://schemas.microsoft.com/office/drawing/2014/main" id="{7C091CEF-EFA6-5C4B-30BE-BEE2489F0924}"/>
              </a:ext>
            </a:extLst>
          </p:cNvPr>
          <p:cNvSpPr txBox="1"/>
          <p:nvPr/>
        </p:nvSpPr>
        <p:spPr>
          <a:xfrm>
            <a:off x="6528873" y="1079582"/>
            <a:ext cx="1286286" cy="369332"/>
          </a:xfrm>
          <a:prstGeom prst="rect">
            <a:avLst/>
          </a:prstGeom>
          <a:noFill/>
          <a:effectLst/>
        </p:spPr>
        <p:txBody>
          <a:bodyPr wrap="square" rtlCol="0">
            <a:spAutoFit/>
          </a:bodyPr>
          <a:lstStyle/>
          <a:p>
            <a:pPr algn="ctr"/>
            <a:r>
              <a:rPr lang="es-ES" sz="1800" b="1" dirty="0">
                <a:latin typeface="PP Neue Montreal" pitchFamily="2" charset="77"/>
                <a:ea typeface="PP Neue Montreal" pitchFamily="2" charset="77"/>
              </a:rPr>
              <a:t>Préstamo</a:t>
            </a:r>
          </a:p>
        </p:txBody>
      </p:sp>
      <p:sp>
        <p:nvSpPr>
          <p:cNvPr id="23" name="Rectángulo redondeado 22">
            <a:extLst>
              <a:ext uri="{FF2B5EF4-FFF2-40B4-BE49-F238E27FC236}">
                <a16:creationId xmlns:a16="http://schemas.microsoft.com/office/drawing/2014/main" id="{BD6CB3DA-BF2D-3539-9196-DBD74B98C207}"/>
              </a:ext>
            </a:extLst>
          </p:cNvPr>
          <p:cNvSpPr/>
          <p:nvPr/>
        </p:nvSpPr>
        <p:spPr>
          <a:xfrm>
            <a:off x="5686501" y="521673"/>
            <a:ext cx="2878597" cy="403608"/>
          </a:xfrm>
          <a:prstGeom prst="roundRect">
            <a:avLst>
              <a:gd name="adj" fmla="val 11528"/>
            </a:avLst>
          </a:prstGeom>
          <a:gradFill flip="none" rotWithShape="1">
            <a:gsLst>
              <a:gs pos="25000">
                <a:srgbClr val="C00000"/>
              </a:gs>
              <a:gs pos="99000">
                <a:srgbClr val="FF000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5" name="Conector recto 24">
            <a:extLst>
              <a:ext uri="{FF2B5EF4-FFF2-40B4-BE49-F238E27FC236}">
                <a16:creationId xmlns:a16="http://schemas.microsoft.com/office/drawing/2014/main" id="{D0CD0AF7-FCBA-E669-C758-BC2A67DBAF54}"/>
              </a:ext>
            </a:extLst>
          </p:cNvPr>
          <p:cNvCxnSpPr>
            <a:cxnSpLocks/>
          </p:cNvCxnSpPr>
          <p:nvPr/>
        </p:nvCxnSpPr>
        <p:spPr>
          <a:xfrm>
            <a:off x="5490418" y="558862"/>
            <a:ext cx="0" cy="396706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Grupo 14">
            <a:extLst>
              <a:ext uri="{FF2B5EF4-FFF2-40B4-BE49-F238E27FC236}">
                <a16:creationId xmlns:a16="http://schemas.microsoft.com/office/drawing/2014/main" id="{9FB26810-F915-BC73-EA36-5648F99209D6}"/>
              </a:ext>
            </a:extLst>
          </p:cNvPr>
          <p:cNvGrpSpPr/>
          <p:nvPr/>
        </p:nvGrpSpPr>
        <p:grpSpPr>
          <a:xfrm>
            <a:off x="2705159" y="2149486"/>
            <a:ext cx="1030062" cy="1015663"/>
            <a:chOff x="2705159" y="2149486"/>
            <a:chExt cx="1030062" cy="1015663"/>
          </a:xfrm>
        </p:grpSpPr>
        <p:sp>
          <p:nvSpPr>
            <p:cNvPr id="8" name="Rectángulo redondeado 7">
              <a:extLst>
                <a:ext uri="{FF2B5EF4-FFF2-40B4-BE49-F238E27FC236}">
                  <a16:creationId xmlns:a16="http://schemas.microsoft.com/office/drawing/2014/main" id="{4A39AAB0-BF0A-5C19-E862-5DB2946AC7A5}"/>
                </a:ext>
              </a:extLst>
            </p:cNvPr>
            <p:cNvSpPr/>
            <p:nvPr/>
          </p:nvSpPr>
          <p:spPr>
            <a:xfrm>
              <a:off x="2705159" y="2149486"/>
              <a:ext cx="1030062" cy="1015663"/>
            </a:xfrm>
            <a:prstGeom prst="roundRect">
              <a:avLst>
                <a:gd name="adj" fmla="val 5008"/>
              </a:avLst>
            </a:prstGeom>
            <a:gradFill flip="none" rotWithShape="1">
              <a:gsLst>
                <a:gs pos="25000">
                  <a:srgbClr val="82DC77"/>
                </a:gs>
                <a:gs pos="100000">
                  <a:srgbClr val="42BB6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a:extLst>
                <a:ext uri="{FF2B5EF4-FFF2-40B4-BE49-F238E27FC236}">
                  <a16:creationId xmlns:a16="http://schemas.microsoft.com/office/drawing/2014/main" id="{B388FB3A-4959-5017-8C2C-2A4F734FE7CC}"/>
                </a:ext>
              </a:extLst>
            </p:cNvPr>
            <p:cNvPicPr>
              <a:picLocks noChangeAspect="1"/>
            </p:cNvPicPr>
            <p:nvPr/>
          </p:nvPicPr>
          <p:blipFill>
            <a:blip r:embed="rId4"/>
            <a:srcRect/>
            <a:stretch/>
          </p:blipFill>
          <p:spPr>
            <a:xfrm>
              <a:off x="2861721" y="2415364"/>
              <a:ext cx="716938" cy="511414"/>
            </a:xfrm>
            <a:prstGeom prst="rect">
              <a:avLst/>
            </a:prstGeom>
          </p:spPr>
        </p:pic>
      </p:grpSp>
      <p:grpSp>
        <p:nvGrpSpPr>
          <p:cNvPr id="17" name="Grupo 16">
            <a:extLst>
              <a:ext uri="{FF2B5EF4-FFF2-40B4-BE49-F238E27FC236}">
                <a16:creationId xmlns:a16="http://schemas.microsoft.com/office/drawing/2014/main" id="{16152647-57F2-5B99-CE25-C19C7236832E}"/>
              </a:ext>
            </a:extLst>
          </p:cNvPr>
          <p:cNvGrpSpPr/>
          <p:nvPr/>
        </p:nvGrpSpPr>
        <p:grpSpPr>
          <a:xfrm>
            <a:off x="2705159" y="3320444"/>
            <a:ext cx="1030062" cy="1015663"/>
            <a:chOff x="2705159" y="3320444"/>
            <a:chExt cx="1030062" cy="1015663"/>
          </a:xfrm>
        </p:grpSpPr>
        <p:sp>
          <p:nvSpPr>
            <p:cNvPr id="11" name="Rectángulo redondeado 10">
              <a:extLst>
                <a:ext uri="{FF2B5EF4-FFF2-40B4-BE49-F238E27FC236}">
                  <a16:creationId xmlns:a16="http://schemas.microsoft.com/office/drawing/2014/main" id="{89C96E00-1ECE-9A58-108E-7A115350C640}"/>
                </a:ext>
              </a:extLst>
            </p:cNvPr>
            <p:cNvSpPr/>
            <p:nvPr/>
          </p:nvSpPr>
          <p:spPr>
            <a:xfrm>
              <a:off x="2705159" y="3320444"/>
              <a:ext cx="1030062" cy="1015663"/>
            </a:xfrm>
            <a:prstGeom prst="roundRect">
              <a:avLst>
                <a:gd name="adj" fmla="val 5008"/>
              </a:avLst>
            </a:prstGeom>
            <a:gradFill flip="none" rotWithShape="1">
              <a:gsLst>
                <a:gs pos="25000">
                  <a:srgbClr val="82DC77"/>
                </a:gs>
                <a:gs pos="100000">
                  <a:srgbClr val="42BB6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4" name="Imagen 13">
              <a:extLst>
                <a:ext uri="{FF2B5EF4-FFF2-40B4-BE49-F238E27FC236}">
                  <a16:creationId xmlns:a16="http://schemas.microsoft.com/office/drawing/2014/main" id="{CCE72415-3780-034B-C54A-993B7745239B}"/>
                </a:ext>
              </a:extLst>
            </p:cNvPr>
            <p:cNvPicPr>
              <a:picLocks noChangeAspect="1"/>
            </p:cNvPicPr>
            <p:nvPr/>
          </p:nvPicPr>
          <p:blipFill>
            <a:blip r:embed="rId5"/>
            <a:srcRect/>
            <a:stretch/>
          </p:blipFill>
          <p:spPr>
            <a:xfrm>
              <a:off x="2861721" y="3483560"/>
              <a:ext cx="716938" cy="716938"/>
            </a:xfrm>
            <a:prstGeom prst="rect">
              <a:avLst/>
            </a:prstGeom>
          </p:spPr>
        </p:pic>
      </p:grpSp>
      <p:grpSp>
        <p:nvGrpSpPr>
          <p:cNvPr id="18" name="Grupo 17">
            <a:extLst>
              <a:ext uri="{FF2B5EF4-FFF2-40B4-BE49-F238E27FC236}">
                <a16:creationId xmlns:a16="http://schemas.microsoft.com/office/drawing/2014/main" id="{4203BE07-C6E3-5CA5-2D3D-CAAAC69975C3}"/>
              </a:ext>
            </a:extLst>
          </p:cNvPr>
          <p:cNvGrpSpPr/>
          <p:nvPr/>
        </p:nvGrpSpPr>
        <p:grpSpPr>
          <a:xfrm>
            <a:off x="6983799" y="3343814"/>
            <a:ext cx="1030062" cy="1015663"/>
            <a:chOff x="3594565" y="3343814"/>
            <a:chExt cx="1030062" cy="1015663"/>
          </a:xfrm>
        </p:grpSpPr>
        <p:sp>
          <p:nvSpPr>
            <p:cNvPr id="19" name="Rectángulo redondeado 18">
              <a:extLst>
                <a:ext uri="{FF2B5EF4-FFF2-40B4-BE49-F238E27FC236}">
                  <a16:creationId xmlns:a16="http://schemas.microsoft.com/office/drawing/2014/main" id="{59F02FBB-9795-15A3-5181-D52DD8D5D92F}"/>
                </a:ext>
              </a:extLst>
            </p:cNvPr>
            <p:cNvSpPr/>
            <p:nvPr/>
          </p:nvSpPr>
          <p:spPr>
            <a:xfrm>
              <a:off x="3594565" y="3343814"/>
              <a:ext cx="1030062" cy="1015663"/>
            </a:xfrm>
            <a:prstGeom prst="roundRect">
              <a:avLst>
                <a:gd name="adj" fmla="val 5008"/>
              </a:avLst>
            </a:prstGeom>
            <a:gradFill flip="none" rotWithShape="1">
              <a:gsLst>
                <a:gs pos="25000">
                  <a:srgbClr val="82DC77"/>
                </a:gs>
                <a:gs pos="100000">
                  <a:srgbClr val="42BB6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1" name="Imagen 20">
              <a:extLst>
                <a:ext uri="{FF2B5EF4-FFF2-40B4-BE49-F238E27FC236}">
                  <a16:creationId xmlns:a16="http://schemas.microsoft.com/office/drawing/2014/main" id="{F12BED2E-15F5-7412-2B0A-B27970F6C115}"/>
                </a:ext>
              </a:extLst>
            </p:cNvPr>
            <p:cNvPicPr>
              <a:picLocks noChangeAspect="1"/>
            </p:cNvPicPr>
            <p:nvPr/>
          </p:nvPicPr>
          <p:blipFill>
            <a:blip r:embed="rId6"/>
            <a:srcRect/>
            <a:stretch/>
          </p:blipFill>
          <p:spPr>
            <a:xfrm>
              <a:off x="3835433" y="3550221"/>
              <a:ext cx="611076" cy="571652"/>
            </a:xfrm>
            <a:prstGeom prst="rect">
              <a:avLst/>
            </a:prstGeom>
          </p:spPr>
        </p:pic>
      </p:grpSp>
      <p:pic>
        <p:nvPicPr>
          <p:cNvPr id="22" name="Imagen 21">
            <a:extLst>
              <a:ext uri="{FF2B5EF4-FFF2-40B4-BE49-F238E27FC236}">
                <a16:creationId xmlns:a16="http://schemas.microsoft.com/office/drawing/2014/main" id="{4E1185E0-AB12-89D5-D5A9-B4BC4148C5FC}"/>
              </a:ext>
            </a:extLst>
          </p:cNvPr>
          <p:cNvPicPr>
            <a:picLocks noChangeAspect="1"/>
          </p:cNvPicPr>
          <p:nvPr/>
        </p:nvPicPr>
        <p:blipFill rotWithShape="1">
          <a:blip r:embed="rId7"/>
          <a:srcRect l="726" r="5972" b="5246"/>
          <a:stretch/>
        </p:blipFill>
        <p:spPr>
          <a:xfrm>
            <a:off x="4024387" y="1407781"/>
            <a:ext cx="2796630" cy="3735716"/>
          </a:xfrm>
          <a:prstGeom prst="rect">
            <a:avLst/>
          </a:prstGeom>
        </p:spPr>
      </p:pic>
      <p:pic>
        <p:nvPicPr>
          <p:cNvPr id="26" name="Imagen 25">
            <a:extLst>
              <a:ext uri="{FF2B5EF4-FFF2-40B4-BE49-F238E27FC236}">
                <a16:creationId xmlns:a16="http://schemas.microsoft.com/office/drawing/2014/main" id="{652C91F0-4DAD-F1F3-22AD-2C92B71ED41E}"/>
              </a:ext>
            </a:extLst>
          </p:cNvPr>
          <p:cNvPicPr>
            <a:picLocks noChangeAspect="1"/>
          </p:cNvPicPr>
          <p:nvPr/>
        </p:nvPicPr>
        <p:blipFill>
          <a:blip r:embed="rId8"/>
          <a:srcRect/>
          <a:stretch/>
        </p:blipFill>
        <p:spPr>
          <a:xfrm>
            <a:off x="3537105" y="592036"/>
            <a:ext cx="500302" cy="364802"/>
          </a:xfrm>
          <a:prstGeom prst="rect">
            <a:avLst/>
          </a:prstGeom>
        </p:spPr>
      </p:pic>
      <p:pic>
        <p:nvPicPr>
          <p:cNvPr id="32" name="Imagen 31">
            <a:extLst>
              <a:ext uri="{FF2B5EF4-FFF2-40B4-BE49-F238E27FC236}">
                <a16:creationId xmlns:a16="http://schemas.microsoft.com/office/drawing/2014/main" id="{0E4B3B99-B0E4-DD76-C229-F7A6EBBBBF46}"/>
              </a:ext>
            </a:extLst>
          </p:cNvPr>
          <p:cNvPicPr>
            <a:picLocks noChangeAspect="1"/>
          </p:cNvPicPr>
          <p:nvPr/>
        </p:nvPicPr>
        <p:blipFill>
          <a:blip r:embed="rId9"/>
          <a:srcRect/>
          <a:stretch/>
        </p:blipFill>
        <p:spPr>
          <a:xfrm>
            <a:off x="6923529" y="592036"/>
            <a:ext cx="397965" cy="364802"/>
          </a:xfrm>
          <a:prstGeom prst="rect">
            <a:avLst/>
          </a:prstGeom>
        </p:spPr>
      </p:pic>
      <p:grpSp>
        <p:nvGrpSpPr>
          <p:cNvPr id="60" name="Grupo 59">
            <a:extLst>
              <a:ext uri="{FF2B5EF4-FFF2-40B4-BE49-F238E27FC236}">
                <a16:creationId xmlns:a16="http://schemas.microsoft.com/office/drawing/2014/main" id="{89E35EF2-2224-EDE9-00E5-5999D3611B68}"/>
              </a:ext>
            </a:extLst>
          </p:cNvPr>
          <p:cNvGrpSpPr/>
          <p:nvPr/>
        </p:nvGrpSpPr>
        <p:grpSpPr>
          <a:xfrm>
            <a:off x="239546" y="884830"/>
            <a:ext cx="1367112" cy="1870130"/>
            <a:chOff x="239546" y="1370936"/>
            <a:chExt cx="1367112" cy="1870130"/>
          </a:xfrm>
        </p:grpSpPr>
        <p:sp>
          <p:nvSpPr>
            <p:cNvPr id="61" name="CuadroTexto 60">
              <a:hlinkClick r:id="rId10" action="ppaction://hlinksldjump"/>
              <a:extLst>
                <a:ext uri="{FF2B5EF4-FFF2-40B4-BE49-F238E27FC236}">
                  <a16:creationId xmlns:a16="http://schemas.microsoft.com/office/drawing/2014/main" id="{B88E9F3C-C436-7274-66C6-F4FE63CE8200}"/>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62" name="CuadroTexto 61">
              <a:hlinkClick r:id="rId11" action="ppaction://hlinksldjump"/>
              <a:extLst>
                <a:ext uri="{FF2B5EF4-FFF2-40B4-BE49-F238E27FC236}">
                  <a16:creationId xmlns:a16="http://schemas.microsoft.com/office/drawing/2014/main" id="{4BAA99D2-38B1-BF1D-249D-F0FC55EF58DA}"/>
                </a:ext>
              </a:extLst>
            </p:cNvPr>
            <p:cNvSpPr txBox="1"/>
            <p:nvPr/>
          </p:nvSpPr>
          <p:spPr>
            <a:xfrm>
              <a:off x="239547" y="1662633"/>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¿LO NECESITO?</a:t>
              </a:r>
            </a:p>
          </p:txBody>
        </p:sp>
        <p:sp>
          <p:nvSpPr>
            <p:cNvPr id="63" name="CuadroTexto 62">
              <a:hlinkClick r:id="rId12" action="ppaction://hlinksldjump"/>
              <a:extLst>
                <a:ext uri="{FF2B5EF4-FFF2-40B4-BE49-F238E27FC236}">
                  <a16:creationId xmlns:a16="http://schemas.microsoft.com/office/drawing/2014/main" id="{C77A8A29-40B0-AFA5-ABCA-78935AEA2D55}"/>
                </a:ext>
              </a:extLst>
            </p:cNvPr>
            <p:cNvSpPr txBox="1"/>
            <p:nvPr/>
          </p:nvSpPr>
          <p:spPr>
            <a:xfrm>
              <a:off x="239547" y="240200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¿CUÁNTO ME CUESTA?</a:t>
              </a:r>
            </a:p>
          </p:txBody>
        </p:sp>
        <p:sp>
          <p:nvSpPr>
            <p:cNvPr id="64" name="CuadroTexto 63">
              <a:hlinkClick r:id="rId13" action="ppaction://hlinksldjump"/>
              <a:extLst>
                <a:ext uri="{FF2B5EF4-FFF2-40B4-BE49-F238E27FC236}">
                  <a16:creationId xmlns:a16="http://schemas.microsoft.com/office/drawing/2014/main" id="{922E8158-8456-8502-C9A0-1E70B1C9BC6A}"/>
                </a:ext>
              </a:extLst>
            </p:cNvPr>
            <p:cNvSpPr txBox="1"/>
            <p:nvPr/>
          </p:nvSpPr>
          <p:spPr>
            <a:xfrm>
              <a:off x="239547" y="268097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¿LO PUEDO PAGAR?</a:t>
              </a:r>
            </a:p>
          </p:txBody>
        </p:sp>
        <p:sp>
          <p:nvSpPr>
            <p:cNvPr id="65" name="CuadroTexto 64">
              <a:hlinkClick r:id="rId14" action="ppaction://hlinksldjump"/>
              <a:extLst>
                <a:ext uri="{FF2B5EF4-FFF2-40B4-BE49-F238E27FC236}">
                  <a16:creationId xmlns:a16="http://schemas.microsoft.com/office/drawing/2014/main" id="{FEBFA34F-15B4-82D1-7A0F-80417D4FD845}"/>
                </a:ext>
              </a:extLst>
            </p:cNvPr>
            <p:cNvSpPr txBox="1"/>
            <p:nvPr/>
          </p:nvSpPr>
          <p:spPr>
            <a:xfrm>
              <a:off x="239547" y="294961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66" name="Conector recto 65">
              <a:extLst>
                <a:ext uri="{FF2B5EF4-FFF2-40B4-BE49-F238E27FC236}">
                  <a16:creationId xmlns:a16="http://schemas.microsoft.com/office/drawing/2014/main" id="{3436D528-4CFE-F34F-92C1-59CB7424401D}"/>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Conector recto 66">
              <a:extLst>
                <a:ext uri="{FF2B5EF4-FFF2-40B4-BE49-F238E27FC236}">
                  <a16:creationId xmlns:a16="http://schemas.microsoft.com/office/drawing/2014/main" id="{41541C19-C274-D2A3-17C5-6CB925A2F013}"/>
                </a:ext>
              </a:extLst>
            </p:cNvPr>
            <p:cNvCxnSpPr/>
            <p:nvPr/>
          </p:nvCxnSpPr>
          <p:spPr>
            <a:xfrm>
              <a:off x="325464" y="1667422"/>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Conector recto 67">
              <a:extLst>
                <a:ext uri="{FF2B5EF4-FFF2-40B4-BE49-F238E27FC236}">
                  <a16:creationId xmlns:a16="http://schemas.microsoft.com/office/drawing/2014/main" id="{08918E68-9EBA-704B-DABB-395E44F151E0}"/>
                </a:ext>
              </a:extLst>
            </p:cNvPr>
            <p:cNvCxnSpPr/>
            <p:nvPr/>
          </p:nvCxnSpPr>
          <p:spPr>
            <a:xfrm>
              <a:off x="325464" y="241556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Conector recto 68">
              <a:extLst>
                <a:ext uri="{FF2B5EF4-FFF2-40B4-BE49-F238E27FC236}">
                  <a16:creationId xmlns:a16="http://schemas.microsoft.com/office/drawing/2014/main" id="{ECF64609-6A30-2D5A-56D2-61FAB1AE182A}"/>
                </a:ext>
              </a:extLst>
            </p:cNvPr>
            <p:cNvCxnSpPr/>
            <p:nvPr/>
          </p:nvCxnSpPr>
          <p:spPr>
            <a:xfrm>
              <a:off x="325464" y="268861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Conector recto 69">
              <a:extLst>
                <a:ext uri="{FF2B5EF4-FFF2-40B4-BE49-F238E27FC236}">
                  <a16:creationId xmlns:a16="http://schemas.microsoft.com/office/drawing/2014/main" id="{17C36664-DC10-9A0B-3363-FC6453018B05}"/>
                </a:ext>
              </a:extLst>
            </p:cNvPr>
            <p:cNvCxnSpPr/>
            <p:nvPr/>
          </p:nvCxnSpPr>
          <p:spPr>
            <a:xfrm>
              <a:off x="325464" y="296484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Conector recto 70">
              <a:extLst>
                <a:ext uri="{FF2B5EF4-FFF2-40B4-BE49-F238E27FC236}">
                  <a16:creationId xmlns:a16="http://schemas.microsoft.com/office/drawing/2014/main" id="{3DF2D417-528C-BB96-95A9-7C938CD2DAFC}"/>
                </a:ext>
              </a:extLst>
            </p:cNvPr>
            <p:cNvCxnSpPr/>
            <p:nvPr/>
          </p:nvCxnSpPr>
          <p:spPr>
            <a:xfrm>
              <a:off x="325464" y="324106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CuadroTexto 71">
              <a:hlinkClick r:id="rId15" action="ppaction://hlinksldjump"/>
              <a:extLst>
                <a:ext uri="{FF2B5EF4-FFF2-40B4-BE49-F238E27FC236}">
                  <a16:creationId xmlns:a16="http://schemas.microsoft.com/office/drawing/2014/main" id="{843BC9E4-96BD-C23B-1664-B1CF31A2AE68}"/>
                </a:ext>
              </a:extLst>
            </p:cNvPr>
            <p:cNvSpPr txBox="1"/>
            <p:nvPr/>
          </p:nvSpPr>
          <p:spPr>
            <a:xfrm>
              <a:off x="239547" y="1791308"/>
              <a:ext cx="993941"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Prestamos</a:t>
              </a:r>
            </a:p>
          </p:txBody>
        </p:sp>
        <p:sp>
          <p:nvSpPr>
            <p:cNvPr id="73" name="Elipse 72">
              <a:extLst>
                <a:ext uri="{FF2B5EF4-FFF2-40B4-BE49-F238E27FC236}">
                  <a16:creationId xmlns:a16="http://schemas.microsoft.com/office/drawing/2014/main" id="{5893BE77-427F-4E74-EB26-53C2EA4A401E}"/>
                </a:ext>
              </a:extLst>
            </p:cNvPr>
            <p:cNvSpPr/>
            <p:nvPr/>
          </p:nvSpPr>
          <p:spPr>
            <a:xfrm>
              <a:off x="1337631" y="1968091"/>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74" name="CuadroTexto 73">
              <a:hlinkClick r:id="rId16" action="ppaction://hlinksldjump"/>
              <a:extLst>
                <a:ext uri="{FF2B5EF4-FFF2-40B4-BE49-F238E27FC236}">
                  <a16:creationId xmlns:a16="http://schemas.microsoft.com/office/drawing/2014/main" id="{A658D3E0-1D64-C027-2EB7-85F93DCA9EF5}"/>
                </a:ext>
              </a:extLst>
            </p:cNvPr>
            <p:cNvSpPr txBox="1"/>
            <p:nvPr/>
          </p:nvSpPr>
          <p:spPr>
            <a:xfrm>
              <a:off x="239546" y="1909720"/>
              <a:ext cx="1171820" cy="200055"/>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Razonable - No razonable</a:t>
              </a:r>
            </a:p>
          </p:txBody>
        </p:sp>
        <p:sp>
          <p:nvSpPr>
            <p:cNvPr id="75" name="CuadroTexto 74">
              <a:hlinkClick r:id="rId17" action="ppaction://hlinksldjump"/>
              <a:extLst>
                <a:ext uri="{FF2B5EF4-FFF2-40B4-BE49-F238E27FC236}">
                  <a16:creationId xmlns:a16="http://schemas.microsoft.com/office/drawing/2014/main" id="{97377B45-202F-2270-8BAF-89223354694F}"/>
                </a:ext>
              </a:extLst>
            </p:cNvPr>
            <p:cNvSpPr txBox="1"/>
            <p:nvPr/>
          </p:nvSpPr>
          <p:spPr>
            <a:xfrm>
              <a:off x="239547" y="2034710"/>
              <a:ext cx="11805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¿Crédito o débito?</a:t>
              </a:r>
            </a:p>
          </p:txBody>
        </p:sp>
        <p:sp>
          <p:nvSpPr>
            <p:cNvPr id="76" name="CuadroTexto 75">
              <a:hlinkClick r:id="rId18" action="ppaction://hlinksldjump"/>
              <a:extLst>
                <a:ext uri="{FF2B5EF4-FFF2-40B4-BE49-F238E27FC236}">
                  <a16:creationId xmlns:a16="http://schemas.microsoft.com/office/drawing/2014/main" id="{9F561340-BAA1-F770-2B7C-B1F61B20B64D}"/>
                </a:ext>
              </a:extLst>
            </p:cNvPr>
            <p:cNvSpPr txBox="1"/>
            <p:nvPr/>
          </p:nvSpPr>
          <p:spPr>
            <a:xfrm>
              <a:off x="239547" y="2166278"/>
              <a:ext cx="11805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Consejos de seguridad</a:t>
              </a:r>
            </a:p>
          </p:txBody>
        </p:sp>
      </p:grpSp>
      <p:pic>
        <p:nvPicPr>
          <p:cNvPr id="77" name="Imagen 76">
            <a:extLst>
              <a:ext uri="{FF2B5EF4-FFF2-40B4-BE49-F238E27FC236}">
                <a16:creationId xmlns:a16="http://schemas.microsoft.com/office/drawing/2014/main" id="{A60C91E8-B8C5-D2DC-DCDE-6818493834F6}"/>
              </a:ext>
            </a:extLst>
          </p:cNvPr>
          <p:cNvPicPr>
            <a:picLocks noChangeAspect="1"/>
          </p:cNvPicPr>
          <p:nvPr/>
        </p:nvPicPr>
        <p:blipFill>
          <a:blip r:embed="rId19"/>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31419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ángulo redondeado 83">
            <a:extLst>
              <a:ext uri="{FF2B5EF4-FFF2-40B4-BE49-F238E27FC236}">
                <a16:creationId xmlns:a16="http://schemas.microsoft.com/office/drawing/2014/main" id="{657090EA-D16B-7122-63F8-FE92E25350B8}"/>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redondeado 6">
            <a:extLst>
              <a:ext uri="{FF2B5EF4-FFF2-40B4-BE49-F238E27FC236}">
                <a16:creationId xmlns:a16="http://schemas.microsoft.com/office/drawing/2014/main" id="{7350987F-AF02-0CD6-2943-B25C5BC5EDC0}"/>
              </a:ext>
            </a:extLst>
          </p:cNvPr>
          <p:cNvSpPr/>
          <p:nvPr/>
        </p:nvSpPr>
        <p:spPr>
          <a:xfrm>
            <a:off x="2390714" y="521673"/>
            <a:ext cx="2878597" cy="403608"/>
          </a:xfrm>
          <a:prstGeom prst="roundRect">
            <a:avLst>
              <a:gd name="adj" fmla="val 11528"/>
            </a:avLst>
          </a:prstGeom>
          <a:gradFill flip="none" rotWithShape="1">
            <a:gsLst>
              <a:gs pos="25000">
                <a:srgbClr val="92D050"/>
              </a:gs>
              <a:gs pos="99000">
                <a:srgbClr val="00B05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E09EC06B-17C5-6E50-F39A-38DCB37E9ADC}"/>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38" name="CuadroTexto 37">
            <a:extLst>
              <a:ext uri="{FF2B5EF4-FFF2-40B4-BE49-F238E27FC236}">
                <a16:creationId xmlns:a16="http://schemas.microsoft.com/office/drawing/2014/main" id="{522EF08D-7244-9EC5-E431-7BA85CA47C2C}"/>
              </a:ext>
            </a:extLst>
          </p:cNvPr>
          <p:cNvSpPr txBox="1"/>
          <p:nvPr/>
        </p:nvSpPr>
        <p:spPr>
          <a:xfrm>
            <a:off x="210019" y="4495617"/>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¿LO NECESITO?</a:t>
            </a:r>
          </a:p>
        </p:txBody>
      </p:sp>
      <p:pic>
        <p:nvPicPr>
          <p:cNvPr id="39" name="Imagen 38">
            <a:extLst>
              <a:ext uri="{FF2B5EF4-FFF2-40B4-BE49-F238E27FC236}">
                <a16:creationId xmlns:a16="http://schemas.microsoft.com/office/drawing/2014/main" id="{ED932435-0F01-CB43-AD07-0C5BBFAE2C5C}"/>
              </a:ext>
            </a:extLst>
          </p:cNvPr>
          <p:cNvPicPr>
            <a:picLocks noChangeAspect="1"/>
          </p:cNvPicPr>
          <p:nvPr/>
        </p:nvPicPr>
        <p:blipFill>
          <a:blip r:embed="rId3"/>
          <a:srcRect/>
          <a:stretch/>
        </p:blipFill>
        <p:spPr>
          <a:xfrm>
            <a:off x="305731" y="4198139"/>
            <a:ext cx="371846" cy="297477"/>
          </a:xfrm>
          <a:prstGeom prst="rect">
            <a:avLst/>
          </a:prstGeom>
        </p:spPr>
      </p:pic>
      <p:sp>
        <p:nvSpPr>
          <p:cNvPr id="40" name="CuadroTexto 39">
            <a:extLst>
              <a:ext uri="{FF2B5EF4-FFF2-40B4-BE49-F238E27FC236}">
                <a16:creationId xmlns:a16="http://schemas.microsoft.com/office/drawing/2014/main" id="{2C76B01E-A167-3661-464C-A4AEC09842AE}"/>
              </a:ext>
            </a:extLst>
          </p:cNvPr>
          <p:cNvSpPr txBox="1"/>
          <p:nvPr/>
        </p:nvSpPr>
        <p:spPr>
          <a:xfrm>
            <a:off x="2632956" y="1342682"/>
            <a:ext cx="2543467" cy="553998"/>
          </a:xfrm>
          <a:prstGeom prst="rect">
            <a:avLst/>
          </a:prstGeom>
          <a:noFill/>
          <a:effectLst>
            <a:outerShdw blurRad="50800" dist="38100" dir="2700000" algn="tl" rotWithShape="0">
              <a:prstClr val="black">
                <a:alpha val="30000"/>
              </a:prstClr>
            </a:outerShdw>
          </a:effectLst>
        </p:spPr>
        <p:txBody>
          <a:bodyPr wrap="square" rtlCol="0">
            <a:spAutoFit/>
          </a:bodyPr>
          <a:lstStyle/>
          <a:p>
            <a:pPr algn="ctr"/>
            <a:r>
              <a:rPr lang="es-ES" sz="3000" b="1" dirty="0">
                <a:latin typeface="PP Neue Montreal" pitchFamily="2" charset="77"/>
                <a:ea typeface="PP Neue Montreal" pitchFamily="2" charset="77"/>
              </a:rPr>
              <a:t>“Razonable”</a:t>
            </a:r>
          </a:p>
        </p:txBody>
      </p:sp>
      <p:sp>
        <p:nvSpPr>
          <p:cNvPr id="41" name="CuadroTexto 40">
            <a:extLst>
              <a:ext uri="{FF2B5EF4-FFF2-40B4-BE49-F238E27FC236}">
                <a16:creationId xmlns:a16="http://schemas.microsoft.com/office/drawing/2014/main" id="{0E710C34-1C05-D075-8071-347F718D4DCD}"/>
              </a:ext>
            </a:extLst>
          </p:cNvPr>
          <p:cNvSpPr txBox="1"/>
          <p:nvPr/>
        </p:nvSpPr>
        <p:spPr>
          <a:xfrm>
            <a:off x="3298870" y="1079582"/>
            <a:ext cx="1286286" cy="369332"/>
          </a:xfrm>
          <a:prstGeom prst="rect">
            <a:avLst/>
          </a:prstGeom>
          <a:noFill/>
          <a:effectLst/>
        </p:spPr>
        <p:txBody>
          <a:bodyPr wrap="square" rtlCol="0">
            <a:spAutoFit/>
          </a:bodyPr>
          <a:lstStyle/>
          <a:p>
            <a:pPr algn="ctr"/>
            <a:r>
              <a:rPr lang="es-ES" sz="1800" b="1" dirty="0">
                <a:latin typeface="PP Neue Montreal" pitchFamily="2" charset="77"/>
                <a:ea typeface="PP Neue Montreal" pitchFamily="2" charset="77"/>
              </a:rPr>
              <a:t>Préstamo</a:t>
            </a:r>
          </a:p>
        </p:txBody>
      </p:sp>
      <p:sp>
        <p:nvSpPr>
          <p:cNvPr id="3" name="CuadroTexto 2">
            <a:extLst>
              <a:ext uri="{FF2B5EF4-FFF2-40B4-BE49-F238E27FC236}">
                <a16:creationId xmlns:a16="http://schemas.microsoft.com/office/drawing/2014/main" id="{B2154576-6D58-1B4D-62C7-C1F990FAB87E}"/>
              </a:ext>
            </a:extLst>
          </p:cNvPr>
          <p:cNvSpPr txBox="1"/>
          <p:nvPr/>
        </p:nvSpPr>
        <p:spPr>
          <a:xfrm>
            <a:off x="5613853" y="1342682"/>
            <a:ext cx="3180699" cy="553998"/>
          </a:xfrm>
          <a:prstGeom prst="rect">
            <a:avLst/>
          </a:prstGeom>
          <a:noFill/>
          <a:effectLst>
            <a:outerShdw blurRad="50800" dist="38100" dir="2700000" algn="tl" rotWithShape="0">
              <a:prstClr val="black">
                <a:alpha val="30000"/>
              </a:prstClr>
            </a:outerShdw>
          </a:effectLst>
        </p:spPr>
        <p:txBody>
          <a:bodyPr wrap="square" rtlCol="0">
            <a:spAutoFit/>
          </a:bodyPr>
          <a:lstStyle/>
          <a:p>
            <a:pPr algn="ctr"/>
            <a:r>
              <a:rPr lang="es-ES" sz="3000" b="1" dirty="0">
                <a:latin typeface="PP Neue Montreal" pitchFamily="2" charset="77"/>
                <a:ea typeface="PP Neue Montreal" pitchFamily="2" charset="77"/>
              </a:rPr>
              <a:t>“No Razonable”</a:t>
            </a:r>
          </a:p>
        </p:txBody>
      </p:sp>
      <p:sp>
        <p:nvSpPr>
          <p:cNvPr id="4" name="CuadroTexto 3">
            <a:extLst>
              <a:ext uri="{FF2B5EF4-FFF2-40B4-BE49-F238E27FC236}">
                <a16:creationId xmlns:a16="http://schemas.microsoft.com/office/drawing/2014/main" id="{7C091CEF-EFA6-5C4B-30BE-BEE2489F0924}"/>
              </a:ext>
            </a:extLst>
          </p:cNvPr>
          <p:cNvSpPr txBox="1"/>
          <p:nvPr/>
        </p:nvSpPr>
        <p:spPr>
          <a:xfrm>
            <a:off x="6528873" y="1079582"/>
            <a:ext cx="1286286" cy="369332"/>
          </a:xfrm>
          <a:prstGeom prst="rect">
            <a:avLst/>
          </a:prstGeom>
          <a:noFill/>
          <a:effectLst/>
        </p:spPr>
        <p:txBody>
          <a:bodyPr wrap="square" rtlCol="0">
            <a:spAutoFit/>
          </a:bodyPr>
          <a:lstStyle/>
          <a:p>
            <a:pPr algn="ctr"/>
            <a:r>
              <a:rPr lang="es-ES" sz="1800" b="1" dirty="0">
                <a:latin typeface="PP Neue Montreal" pitchFamily="2" charset="77"/>
                <a:ea typeface="PP Neue Montreal" pitchFamily="2" charset="77"/>
              </a:rPr>
              <a:t>Préstamo</a:t>
            </a:r>
          </a:p>
        </p:txBody>
      </p:sp>
      <p:pic>
        <p:nvPicPr>
          <p:cNvPr id="16" name="Imagen 15">
            <a:extLst>
              <a:ext uri="{FF2B5EF4-FFF2-40B4-BE49-F238E27FC236}">
                <a16:creationId xmlns:a16="http://schemas.microsoft.com/office/drawing/2014/main" id="{840F6843-5D4F-72C6-B5F5-2F87554BCE39}"/>
              </a:ext>
            </a:extLst>
          </p:cNvPr>
          <p:cNvPicPr>
            <a:picLocks noChangeAspect="1"/>
          </p:cNvPicPr>
          <p:nvPr/>
        </p:nvPicPr>
        <p:blipFill>
          <a:blip r:embed="rId4"/>
          <a:srcRect/>
          <a:stretch/>
        </p:blipFill>
        <p:spPr>
          <a:xfrm>
            <a:off x="3537105" y="592036"/>
            <a:ext cx="500302" cy="364802"/>
          </a:xfrm>
          <a:prstGeom prst="rect">
            <a:avLst/>
          </a:prstGeom>
        </p:spPr>
      </p:pic>
      <p:sp>
        <p:nvSpPr>
          <p:cNvPr id="23" name="Rectángulo redondeado 22">
            <a:extLst>
              <a:ext uri="{FF2B5EF4-FFF2-40B4-BE49-F238E27FC236}">
                <a16:creationId xmlns:a16="http://schemas.microsoft.com/office/drawing/2014/main" id="{BD6CB3DA-BF2D-3539-9196-DBD74B98C207}"/>
              </a:ext>
            </a:extLst>
          </p:cNvPr>
          <p:cNvSpPr/>
          <p:nvPr/>
        </p:nvSpPr>
        <p:spPr>
          <a:xfrm>
            <a:off x="5686501" y="521673"/>
            <a:ext cx="2878597" cy="403608"/>
          </a:xfrm>
          <a:prstGeom prst="roundRect">
            <a:avLst>
              <a:gd name="adj" fmla="val 11528"/>
            </a:avLst>
          </a:prstGeom>
          <a:gradFill flip="none" rotWithShape="1">
            <a:gsLst>
              <a:gs pos="25000">
                <a:srgbClr val="C00000"/>
              </a:gs>
              <a:gs pos="99000">
                <a:srgbClr val="FF000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4" name="Imagen 23">
            <a:extLst>
              <a:ext uri="{FF2B5EF4-FFF2-40B4-BE49-F238E27FC236}">
                <a16:creationId xmlns:a16="http://schemas.microsoft.com/office/drawing/2014/main" id="{6E5E7980-A040-48CF-6EE2-B8AD212032F2}"/>
              </a:ext>
            </a:extLst>
          </p:cNvPr>
          <p:cNvPicPr>
            <a:picLocks noChangeAspect="1"/>
          </p:cNvPicPr>
          <p:nvPr/>
        </p:nvPicPr>
        <p:blipFill>
          <a:blip r:embed="rId5"/>
          <a:srcRect/>
          <a:stretch/>
        </p:blipFill>
        <p:spPr>
          <a:xfrm>
            <a:off x="6923529" y="592036"/>
            <a:ext cx="397965" cy="364802"/>
          </a:xfrm>
          <a:prstGeom prst="rect">
            <a:avLst/>
          </a:prstGeom>
        </p:spPr>
      </p:pic>
      <p:cxnSp>
        <p:nvCxnSpPr>
          <p:cNvPr id="25" name="Conector recto 24">
            <a:extLst>
              <a:ext uri="{FF2B5EF4-FFF2-40B4-BE49-F238E27FC236}">
                <a16:creationId xmlns:a16="http://schemas.microsoft.com/office/drawing/2014/main" id="{D0CD0AF7-FCBA-E669-C758-BC2A67DBAF54}"/>
              </a:ext>
            </a:extLst>
          </p:cNvPr>
          <p:cNvCxnSpPr>
            <a:cxnSpLocks/>
          </p:cNvCxnSpPr>
          <p:nvPr/>
        </p:nvCxnSpPr>
        <p:spPr>
          <a:xfrm>
            <a:off x="5490418" y="558862"/>
            <a:ext cx="0" cy="396706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Grupo 13">
            <a:extLst>
              <a:ext uri="{FF2B5EF4-FFF2-40B4-BE49-F238E27FC236}">
                <a16:creationId xmlns:a16="http://schemas.microsoft.com/office/drawing/2014/main" id="{8840776E-2C80-52C1-8735-430A5DD0F8E3}"/>
              </a:ext>
            </a:extLst>
          </p:cNvPr>
          <p:cNvGrpSpPr/>
          <p:nvPr/>
        </p:nvGrpSpPr>
        <p:grpSpPr>
          <a:xfrm>
            <a:off x="2738544" y="2212444"/>
            <a:ext cx="2086670" cy="1810946"/>
            <a:chOff x="2738544" y="2212444"/>
            <a:chExt cx="2086670" cy="1810946"/>
          </a:xfrm>
        </p:grpSpPr>
        <p:grpSp>
          <p:nvGrpSpPr>
            <p:cNvPr id="2" name="Grupo 1">
              <a:extLst>
                <a:ext uri="{FF2B5EF4-FFF2-40B4-BE49-F238E27FC236}">
                  <a16:creationId xmlns:a16="http://schemas.microsoft.com/office/drawing/2014/main" id="{6B31E61A-ED7A-6545-0871-10CFB63278AE}"/>
                </a:ext>
              </a:extLst>
            </p:cNvPr>
            <p:cNvGrpSpPr/>
            <p:nvPr/>
          </p:nvGrpSpPr>
          <p:grpSpPr>
            <a:xfrm>
              <a:off x="2738544" y="2212444"/>
              <a:ext cx="2086670" cy="738664"/>
              <a:chOff x="2738544" y="2212444"/>
              <a:chExt cx="2086670" cy="738664"/>
            </a:xfrm>
          </p:grpSpPr>
          <p:sp>
            <p:nvSpPr>
              <p:cNvPr id="26" name="CuadroTexto 25">
                <a:extLst>
                  <a:ext uri="{FF2B5EF4-FFF2-40B4-BE49-F238E27FC236}">
                    <a16:creationId xmlns:a16="http://schemas.microsoft.com/office/drawing/2014/main" id="{A90CFA6A-86DB-D125-72E4-EE610D548559}"/>
                  </a:ext>
                </a:extLst>
              </p:cNvPr>
              <p:cNvSpPr txBox="1"/>
              <p:nvPr/>
            </p:nvSpPr>
            <p:spPr>
              <a:xfrm>
                <a:off x="2825536" y="2212444"/>
                <a:ext cx="1999678" cy="738664"/>
              </a:xfrm>
              <a:prstGeom prst="rect">
                <a:avLst/>
              </a:prstGeom>
              <a:noFill/>
              <a:effectLst/>
            </p:spPr>
            <p:txBody>
              <a:bodyPr wrap="square" rtlCol="0">
                <a:spAutoFit/>
              </a:bodyPr>
              <a:lstStyle/>
              <a:p>
                <a:r>
                  <a:rPr lang="es-ES" sz="1400" dirty="0">
                    <a:latin typeface="PP Neue Montreal Book" pitchFamily="2" charset="77"/>
                    <a:ea typeface="PP Neue Montreal Book" pitchFamily="2" charset="77"/>
                  </a:rPr>
                  <a:t>Para comprar cosas que necesitas para estudiar o trabajar.</a:t>
                </a:r>
              </a:p>
            </p:txBody>
          </p:sp>
          <p:sp>
            <p:nvSpPr>
              <p:cNvPr id="32" name="Elipse 31">
                <a:extLst>
                  <a:ext uri="{FF2B5EF4-FFF2-40B4-BE49-F238E27FC236}">
                    <a16:creationId xmlns:a16="http://schemas.microsoft.com/office/drawing/2014/main" id="{D932B167-B270-3A68-E310-E940CAC1219B}"/>
                  </a:ext>
                </a:extLst>
              </p:cNvPr>
              <p:cNvSpPr/>
              <p:nvPr/>
            </p:nvSpPr>
            <p:spPr>
              <a:xfrm>
                <a:off x="2738544" y="2324738"/>
                <a:ext cx="82442" cy="82442"/>
              </a:xfrm>
              <a:prstGeom prst="ellipse">
                <a:avLst/>
              </a:prstGeom>
              <a:solidFill>
                <a:srgbClr val="42BB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grpSp>
        <p:grpSp>
          <p:nvGrpSpPr>
            <p:cNvPr id="11" name="Grupo 10">
              <a:extLst>
                <a:ext uri="{FF2B5EF4-FFF2-40B4-BE49-F238E27FC236}">
                  <a16:creationId xmlns:a16="http://schemas.microsoft.com/office/drawing/2014/main" id="{28ABD93D-0DE3-7B94-ADC4-CFBCB26E0665}"/>
                </a:ext>
              </a:extLst>
            </p:cNvPr>
            <p:cNvGrpSpPr/>
            <p:nvPr/>
          </p:nvGrpSpPr>
          <p:grpSpPr>
            <a:xfrm>
              <a:off x="2738544" y="3284726"/>
              <a:ext cx="2086670" cy="738664"/>
              <a:chOff x="2738544" y="3284726"/>
              <a:chExt cx="2086670" cy="738664"/>
            </a:xfrm>
          </p:grpSpPr>
          <p:sp>
            <p:nvSpPr>
              <p:cNvPr id="33" name="CuadroTexto 32">
                <a:extLst>
                  <a:ext uri="{FF2B5EF4-FFF2-40B4-BE49-F238E27FC236}">
                    <a16:creationId xmlns:a16="http://schemas.microsoft.com/office/drawing/2014/main" id="{4D646284-E211-D32B-6825-3F2A5825F43B}"/>
                  </a:ext>
                </a:extLst>
              </p:cNvPr>
              <p:cNvSpPr txBox="1"/>
              <p:nvPr/>
            </p:nvSpPr>
            <p:spPr>
              <a:xfrm>
                <a:off x="2825536" y="3284726"/>
                <a:ext cx="1999678" cy="738664"/>
              </a:xfrm>
              <a:prstGeom prst="rect">
                <a:avLst/>
              </a:prstGeom>
              <a:noFill/>
              <a:effectLst/>
            </p:spPr>
            <p:txBody>
              <a:bodyPr wrap="square" rtlCol="0">
                <a:spAutoFit/>
              </a:bodyPr>
              <a:lstStyle/>
              <a:p>
                <a:r>
                  <a:rPr lang="es-ES" sz="1400" dirty="0">
                    <a:latin typeface="PP Neue Montreal Book" pitchFamily="2" charset="77"/>
                    <a:ea typeface="PP Neue Montreal Book" pitchFamily="2" charset="77"/>
                  </a:rPr>
                  <a:t>Cuando las cuotas del préstamo sustituyen un gasto.</a:t>
                </a:r>
              </a:p>
            </p:txBody>
          </p:sp>
          <p:sp>
            <p:nvSpPr>
              <p:cNvPr id="35" name="Elipse 34">
                <a:extLst>
                  <a:ext uri="{FF2B5EF4-FFF2-40B4-BE49-F238E27FC236}">
                    <a16:creationId xmlns:a16="http://schemas.microsoft.com/office/drawing/2014/main" id="{2E9964AD-A36E-363D-194C-680ED98DE46D}"/>
                  </a:ext>
                </a:extLst>
              </p:cNvPr>
              <p:cNvSpPr/>
              <p:nvPr/>
            </p:nvSpPr>
            <p:spPr>
              <a:xfrm>
                <a:off x="2738544" y="3397020"/>
                <a:ext cx="82442" cy="82442"/>
              </a:xfrm>
              <a:prstGeom prst="ellipse">
                <a:avLst/>
              </a:prstGeom>
              <a:solidFill>
                <a:srgbClr val="42BB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grpSp>
      </p:grpSp>
      <p:grpSp>
        <p:nvGrpSpPr>
          <p:cNvPr id="18" name="Grupo 17">
            <a:extLst>
              <a:ext uri="{FF2B5EF4-FFF2-40B4-BE49-F238E27FC236}">
                <a16:creationId xmlns:a16="http://schemas.microsoft.com/office/drawing/2014/main" id="{5F67D8BE-AAF8-0ADA-AC7B-8314AC3EBB16}"/>
              </a:ext>
            </a:extLst>
          </p:cNvPr>
          <p:cNvGrpSpPr/>
          <p:nvPr/>
        </p:nvGrpSpPr>
        <p:grpSpPr>
          <a:xfrm>
            <a:off x="6067223" y="2212444"/>
            <a:ext cx="2086670" cy="2026389"/>
            <a:chOff x="6067223" y="2212444"/>
            <a:chExt cx="2086670" cy="2026389"/>
          </a:xfrm>
        </p:grpSpPr>
        <p:grpSp>
          <p:nvGrpSpPr>
            <p:cNvPr id="15" name="Grupo 14">
              <a:extLst>
                <a:ext uri="{FF2B5EF4-FFF2-40B4-BE49-F238E27FC236}">
                  <a16:creationId xmlns:a16="http://schemas.microsoft.com/office/drawing/2014/main" id="{E0A5C633-2DA0-2105-4CE3-64A6E55B7AC8}"/>
                </a:ext>
              </a:extLst>
            </p:cNvPr>
            <p:cNvGrpSpPr/>
            <p:nvPr/>
          </p:nvGrpSpPr>
          <p:grpSpPr>
            <a:xfrm>
              <a:off x="6067223" y="2212444"/>
              <a:ext cx="2086670" cy="738664"/>
              <a:chOff x="6067223" y="2212444"/>
              <a:chExt cx="2086670" cy="738664"/>
            </a:xfrm>
          </p:grpSpPr>
          <p:sp>
            <p:nvSpPr>
              <p:cNvPr id="36" name="CuadroTexto 35">
                <a:extLst>
                  <a:ext uri="{FF2B5EF4-FFF2-40B4-BE49-F238E27FC236}">
                    <a16:creationId xmlns:a16="http://schemas.microsoft.com/office/drawing/2014/main" id="{34E40096-CF95-0DFB-FCA2-C987EC923CCA}"/>
                  </a:ext>
                </a:extLst>
              </p:cNvPr>
              <p:cNvSpPr txBox="1"/>
              <p:nvPr/>
            </p:nvSpPr>
            <p:spPr>
              <a:xfrm>
                <a:off x="6154215" y="2212444"/>
                <a:ext cx="1999678" cy="738664"/>
              </a:xfrm>
              <a:prstGeom prst="rect">
                <a:avLst/>
              </a:prstGeom>
              <a:noFill/>
              <a:effectLst/>
            </p:spPr>
            <p:txBody>
              <a:bodyPr wrap="square" rtlCol="0">
                <a:spAutoFit/>
              </a:bodyPr>
              <a:lstStyle/>
              <a:p>
                <a:r>
                  <a:rPr lang="es-ES" sz="1400" dirty="0">
                    <a:latin typeface="PP Neue Montreal Book" pitchFamily="2" charset="77"/>
                    <a:ea typeface="PP Neue Montreal Book" pitchFamily="2" charset="77"/>
                  </a:rPr>
                  <a:t>El que sobrepasa la deuda que podemos asumir.</a:t>
                </a:r>
              </a:p>
            </p:txBody>
          </p:sp>
          <p:sp>
            <p:nvSpPr>
              <p:cNvPr id="47" name="Elipse 46">
                <a:extLst>
                  <a:ext uri="{FF2B5EF4-FFF2-40B4-BE49-F238E27FC236}">
                    <a16:creationId xmlns:a16="http://schemas.microsoft.com/office/drawing/2014/main" id="{C7A0E5DE-86BF-E72F-07B9-5A589B2B90F7}"/>
                  </a:ext>
                </a:extLst>
              </p:cNvPr>
              <p:cNvSpPr/>
              <p:nvPr/>
            </p:nvSpPr>
            <p:spPr>
              <a:xfrm>
                <a:off x="6067223" y="2324738"/>
                <a:ext cx="82442" cy="82442"/>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grpSp>
        <p:grpSp>
          <p:nvGrpSpPr>
            <p:cNvPr id="17" name="Grupo 16">
              <a:extLst>
                <a:ext uri="{FF2B5EF4-FFF2-40B4-BE49-F238E27FC236}">
                  <a16:creationId xmlns:a16="http://schemas.microsoft.com/office/drawing/2014/main" id="{9210A28B-289F-689B-D3BD-0C435CC5AE9A}"/>
                </a:ext>
              </a:extLst>
            </p:cNvPr>
            <p:cNvGrpSpPr/>
            <p:nvPr/>
          </p:nvGrpSpPr>
          <p:grpSpPr>
            <a:xfrm>
              <a:off x="6067223" y="3284726"/>
              <a:ext cx="2080675" cy="954107"/>
              <a:chOff x="6067223" y="3284726"/>
              <a:chExt cx="2080675" cy="954107"/>
            </a:xfrm>
          </p:grpSpPr>
          <p:sp>
            <p:nvSpPr>
              <p:cNvPr id="48" name="CuadroTexto 47">
                <a:extLst>
                  <a:ext uri="{FF2B5EF4-FFF2-40B4-BE49-F238E27FC236}">
                    <a16:creationId xmlns:a16="http://schemas.microsoft.com/office/drawing/2014/main" id="{50826A0E-4CB2-F5B7-C099-C3147A2ED2C8}"/>
                  </a:ext>
                </a:extLst>
              </p:cNvPr>
              <p:cNvSpPr txBox="1"/>
              <p:nvPr/>
            </p:nvSpPr>
            <p:spPr>
              <a:xfrm>
                <a:off x="6154215" y="3284726"/>
                <a:ext cx="1993683" cy="954107"/>
              </a:xfrm>
              <a:prstGeom prst="rect">
                <a:avLst/>
              </a:prstGeom>
              <a:noFill/>
              <a:effectLst/>
            </p:spPr>
            <p:txBody>
              <a:bodyPr wrap="square" rtlCol="0">
                <a:spAutoFit/>
              </a:bodyPr>
              <a:lstStyle/>
              <a:p>
                <a:r>
                  <a:rPr lang="es-ES" sz="1400" dirty="0">
                    <a:latin typeface="PP Neue Montreal Book" pitchFamily="2" charset="77"/>
                    <a:ea typeface="PP Neue Montreal Book" pitchFamily="2" charset="77"/>
                  </a:rPr>
                  <a:t>El que se pide </a:t>
                </a:r>
                <a:br>
                  <a:rPr lang="es-ES" sz="1400" dirty="0">
                    <a:latin typeface="PP Neue Montreal Book" pitchFamily="2" charset="77"/>
                    <a:ea typeface="PP Neue Montreal Book" pitchFamily="2" charset="77"/>
                  </a:rPr>
                </a:br>
                <a:r>
                  <a:rPr lang="es-ES" sz="1400" dirty="0">
                    <a:latin typeface="PP Neue Montreal Book" pitchFamily="2" charset="77"/>
                    <a:ea typeface="PP Neue Montreal Book" pitchFamily="2" charset="77"/>
                  </a:rPr>
                  <a:t>para comprar cosas innecesarias o prescindibles.</a:t>
                </a:r>
              </a:p>
            </p:txBody>
          </p:sp>
          <p:sp>
            <p:nvSpPr>
              <p:cNvPr id="49" name="Elipse 48">
                <a:extLst>
                  <a:ext uri="{FF2B5EF4-FFF2-40B4-BE49-F238E27FC236}">
                    <a16:creationId xmlns:a16="http://schemas.microsoft.com/office/drawing/2014/main" id="{545F544E-8E24-39E0-A128-8704ADD03ED7}"/>
                  </a:ext>
                </a:extLst>
              </p:cNvPr>
              <p:cNvSpPr/>
              <p:nvPr/>
            </p:nvSpPr>
            <p:spPr>
              <a:xfrm>
                <a:off x="6067223" y="3397020"/>
                <a:ext cx="82442" cy="82442"/>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grpSp>
      </p:grpSp>
      <p:grpSp>
        <p:nvGrpSpPr>
          <p:cNvPr id="64" name="Grupo 63">
            <a:extLst>
              <a:ext uri="{FF2B5EF4-FFF2-40B4-BE49-F238E27FC236}">
                <a16:creationId xmlns:a16="http://schemas.microsoft.com/office/drawing/2014/main" id="{3404B139-EC4A-65E0-217A-4034E383611D}"/>
              </a:ext>
            </a:extLst>
          </p:cNvPr>
          <p:cNvGrpSpPr/>
          <p:nvPr/>
        </p:nvGrpSpPr>
        <p:grpSpPr>
          <a:xfrm>
            <a:off x="239546" y="884830"/>
            <a:ext cx="1367112" cy="1870130"/>
            <a:chOff x="239546" y="1370936"/>
            <a:chExt cx="1367112" cy="1870130"/>
          </a:xfrm>
        </p:grpSpPr>
        <p:sp>
          <p:nvSpPr>
            <p:cNvPr id="65" name="CuadroTexto 64">
              <a:hlinkClick r:id="rId6" action="ppaction://hlinksldjump"/>
              <a:extLst>
                <a:ext uri="{FF2B5EF4-FFF2-40B4-BE49-F238E27FC236}">
                  <a16:creationId xmlns:a16="http://schemas.microsoft.com/office/drawing/2014/main" id="{21E217D6-48A9-CEBF-6680-3633B769536A}"/>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66" name="CuadroTexto 65">
              <a:hlinkClick r:id="rId7" action="ppaction://hlinksldjump"/>
              <a:extLst>
                <a:ext uri="{FF2B5EF4-FFF2-40B4-BE49-F238E27FC236}">
                  <a16:creationId xmlns:a16="http://schemas.microsoft.com/office/drawing/2014/main" id="{2D7ADB28-E456-9883-3840-327906A25DF6}"/>
                </a:ext>
              </a:extLst>
            </p:cNvPr>
            <p:cNvSpPr txBox="1"/>
            <p:nvPr/>
          </p:nvSpPr>
          <p:spPr>
            <a:xfrm>
              <a:off x="239547" y="1662633"/>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¿LO NECESITO?</a:t>
              </a:r>
            </a:p>
          </p:txBody>
        </p:sp>
        <p:sp>
          <p:nvSpPr>
            <p:cNvPr id="67" name="CuadroTexto 66">
              <a:hlinkClick r:id="rId8" action="ppaction://hlinksldjump"/>
              <a:extLst>
                <a:ext uri="{FF2B5EF4-FFF2-40B4-BE49-F238E27FC236}">
                  <a16:creationId xmlns:a16="http://schemas.microsoft.com/office/drawing/2014/main" id="{FBC412D6-D57B-EA60-A35A-7938D400FD62}"/>
                </a:ext>
              </a:extLst>
            </p:cNvPr>
            <p:cNvSpPr txBox="1"/>
            <p:nvPr/>
          </p:nvSpPr>
          <p:spPr>
            <a:xfrm>
              <a:off x="239547" y="240200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¿CUÁNTO ME CUESTA?</a:t>
              </a:r>
            </a:p>
          </p:txBody>
        </p:sp>
        <p:sp>
          <p:nvSpPr>
            <p:cNvPr id="68" name="CuadroTexto 67">
              <a:hlinkClick r:id="rId9" action="ppaction://hlinksldjump"/>
              <a:extLst>
                <a:ext uri="{FF2B5EF4-FFF2-40B4-BE49-F238E27FC236}">
                  <a16:creationId xmlns:a16="http://schemas.microsoft.com/office/drawing/2014/main" id="{A9613C75-68AE-C253-082A-77B1F3C4BDAF}"/>
                </a:ext>
              </a:extLst>
            </p:cNvPr>
            <p:cNvSpPr txBox="1"/>
            <p:nvPr/>
          </p:nvSpPr>
          <p:spPr>
            <a:xfrm>
              <a:off x="239547" y="268097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¿LO PUEDO PAGAR?</a:t>
              </a:r>
            </a:p>
          </p:txBody>
        </p:sp>
        <p:sp>
          <p:nvSpPr>
            <p:cNvPr id="69" name="CuadroTexto 68">
              <a:hlinkClick r:id="rId10" action="ppaction://hlinksldjump"/>
              <a:extLst>
                <a:ext uri="{FF2B5EF4-FFF2-40B4-BE49-F238E27FC236}">
                  <a16:creationId xmlns:a16="http://schemas.microsoft.com/office/drawing/2014/main" id="{D3C24010-E033-15FF-F96A-E4A11410C6F4}"/>
                </a:ext>
              </a:extLst>
            </p:cNvPr>
            <p:cNvSpPr txBox="1"/>
            <p:nvPr/>
          </p:nvSpPr>
          <p:spPr>
            <a:xfrm>
              <a:off x="239547" y="294961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70" name="Conector recto 69">
              <a:extLst>
                <a:ext uri="{FF2B5EF4-FFF2-40B4-BE49-F238E27FC236}">
                  <a16:creationId xmlns:a16="http://schemas.microsoft.com/office/drawing/2014/main" id="{2679E6C9-626C-3004-F46E-FA49546AC9BE}"/>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Conector recto 70">
              <a:extLst>
                <a:ext uri="{FF2B5EF4-FFF2-40B4-BE49-F238E27FC236}">
                  <a16:creationId xmlns:a16="http://schemas.microsoft.com/office/drawing/2014/main" id="{1329B02B-860F-72FE-B503-691E2F0737A9}"/>
                </a:ext>
              </a:extLst>
            </p:cNvPr>
            <p:cNvCxnSpPr/>
            <p:nvPr/>
          </p:nvCxnSpPr>
          <p:spPr>
            <a:xfrm>
              <a:off x="325464" y="1667422"/>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Conector recto 71">
              <a:extLst>
                <a:ext uri="{FF2B5EF4-FFF2-40B4-BE49-F238E27FC236}">
                  <a16:creationId xmlns:a16="http://schemas.microsoft.com/office/drawing/2014/main" id="{A0342D35-9430-7501-C660-05EF43745F63}"/>
                </a:ext>
              </a:extLst>
            </p:cNvPr>
            <p:cNvCxnSpPr/>
            <p:nvPr/>
          </p:nvCxnSpPr>
          <p:spPr>
            <a:xfrm>
              <a:off x="325464" y="241556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Conector recto 72">
              <a:extLst>
                <a:ext uri="{FF2B5EF4-FFF2-40B4-BE49-F238E27FC236}">
                  <a16:creationId xmlns:a16="http://schemas.microsoft.com/office/drawing/2014/main" id="{AFDA5C63-F872-ABDA-AC88-0AD8FFD8E3BA}"/>
                </a:ext>
              </a:extLst>
            </p:cNvPr>
            <p:cNvCxnSpPr/>
            <p:nvPr/>
          </p:nvCxnSpPr>
          <p:spPr>
            <a:xfrm>
              <a:off x="325464" y="268861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Conector recto 73">
              <a:extLst>
                <a:ext uri="{FF2B5EF4-FFF2-40B4-BE49-F238E27FC236}">
                  <a16:creationId xmlns:a16="http://schemas.microsoft.com/office/drawing/2014/main" id="{FD50A778-91A1-B04B-86BC-5FBF58B2467F}"/>
                </a:ext>
              </a:extLst>
            </p:cNvPr>
            <p:cNvCxnSpPr/>
            <p:nvPr/>
          </p:nvCxnSpPr>
          <p:spPr>
            <a:xfrm>
              <a:off x="325464" y="296484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Conector recto 74">
              <a:extLst>
                <a:ext uri="{FF2B5EF4-FFF2-40B4-BE49-F238E27FC236}">
                  <a16:creationId xmlns:a16="http://schemas.microsoft.com/office/drawing/2014/main" id="{363F3FA5-D37E-3C89-6BD4-791030D560D3}"/>
                </a:ext>
              </a:extLst>
            </p:cNvPr>
            <p:cNvCxnSpPr/>
            <p:nvPr/>
          </p:nvCxnSpPr>
          <p:spPr>
            <a:xfrm>
              <a:off x="325464" y="324106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6" name="CuadroTexto 75">
              <a:hlinkClick r:id="rId11" action="ppaction://hlinksldjump"/>
              <a:extLst>
                <a:ext uri="{FF2B5EF4-FFF2-40B4-BE49-F238E27FC236}">
                  <a16:creationId xmlns:a16="http://schemas.microsoft.com/office/drawing/2014/main" id="{6A12E8C2-6FA1-9C88-F1A8-F55B46B8114B}"/>
                </a:ext>
              </a:extLst>
            </p:cNvPr>
            <p:cNvSpPr txBox="1"/>
            <p:nvPr/>
          </p:nvSpPr>
          <p:spPr>
            <a:xfrm>
              <a:off x="239547" y="1791308"/>
              <a:ext cx="993941"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Prestamos</a:t>
              </a:r>
            </a:p>
          </p:txBody>
        </p:sp>
        <p:sp>
          <p:nvSpPr>
            <p:cNvPr id="77" name="Elipse 76">
              <a:extLst>
                <a:ext uri="{FF2B5EF4-FFF2-40B4-BE49-F238E27FC236}">
                  <a16:creationId xmlns:a16="http://schemas.microsoft.com/office/drawing/2014/main" id="{8EA8E784-3D5E-E525-85A3-828D66A1E236}"/>
                </a:ext>
              </a:extLst>
            </p:cNvPr>
            <p:cNvSpPr/>
            <p:nvPr/>
          </p:nvSpPr>
          <p:spPr>
            <a:xfrm>
              <a:off x="1337631" y="1968091"/>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78" name="CuadroTexto 77">
              <a:hlinkClick r:id="rId12" action="ppaction://hlinksldjump"/>
              <a:extLst>
                <a:ext uri="{FF2B5EF4-FFF2-40B4-BE49-F238E27FC236}">
                  <a16:creationId xmlns:a16="http://schemas.microsoft.com/office/drawing/2014/main" id="{C773CED0-886E-BF6E-CFD8-F7A598BFE9AA}"/>
                </a:ext>
              </a:extLst>
            </p:cNvPr>
            <p:cNvSpPr txBox="1"/>
            <p:nvPr/>
          </p:nvSpPr>
          <p:spPr>
            <a:xfrm>
              <a:off x="239546" y="1909720"/>
              <a:ext cx="1171820" cy="200055"/>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Razonable - No razonable</a:t>
              </a:r>
            </a:p>
          </p:txBody>
        </p:sp>
        <p:sp>
          <p:nvSpPr>
            <p:cNvPr id="79" name="CuadroTexto 78">
              <a:hlinkClick r:id="rId13" action="ppaction://hlinksldjump"/>
              <a:extLst>
                <a:ext uri="{FF2B5EF4-FFF2-40B4-BE49-F238E27FC236}">
                  <a16:creationId xmlns:a16="http://schemas.microsoft.com/office/drawing/2014/main" id="{697E9020-7C7C-39D7-691B-D34EED77CC11}"/>
                </a:ext>
              </a:extLst>
            </p:cNvPr>
            <p:cNvSpPr txBox="1"/>
            <p:nvPr/>
          </p:nvSpPr>
          <p:spPr>
            <a:xfrm>
              <a:off x="239547" y="2034710"/>
              <a:ext cx="11805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¿Crédito o débito?</a:t>
              </a:r>
            </a:p>
          </p:txBody>
        </p:sp>
        <p:sp>
          <p:nvSpPr>
            <p:cNvPr id="80" name="CuadroTexto 79">
              <a:hlinkClick r:id="rId14" action="ppaction://hlinksldjump"/>
              <a:extLst>
                <a:ext uri="{FF2B5EF4-FFF2-40B4-BE49-F238E27FC236}">
                  <a16:creationId xmlns:a16="http://schemas.microsoft.com/office/drawing/2014/main" id="{0FC87EC5-EA2C-32BF-397D-8B7759F4D94B}"/>
                </a:ext>
              </a:extLst>
            </p:cNvPr>
            <p:cNvSpPr txBox="1"/>
            <p:nvPr/>
          </p:nvSpPr>
          <p:spPr>
            <a:xfrm>
              <a:off x="239547" y="2166278"/>
              <a:ext cx="11805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Consejos de seguridad</a:t>
              </a:r>
            </a:p>
          </p:txBody>
        </p:sp>
      </p:grpSp>
      <p:pic>
        <p:nvPicPr>
          <p:cNvPr id="81" name="Imagen 80">
            <a:extLst>
              <a:ext uri="{FF2B5EF4-FFF2-40B4-BE49-F238E27FC236}">
                <a16:creationId xmlns:a16="http://schemas.microsoft.com/office/drawing/2014/main" id="{2D72564B-2002-4301-05F9-3B3C44F66613}"/>
              </a:ext>
            </a:extLst>
          </p:cNvPr>
          <p:cNvPicPr>
            <a:picLocks noChangeAspect="1"/>
          </p:cNvPicPr>
          <p:nvPr/>
        </p:nvPicPr>
        <p:blipFill>
          <a:blip r:embed="rId15"/>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6568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a:extLst>
              <a:ext uri="{FF2B5EF4-FFF2-40B4-BE49-F238E27FC236}">
                <a16:creationId xmlns:a16="http://schemas.microsoft.com/office/drawing/2014/main" id="{2D9473DF-E747-0F6E-9701-198B69F964B4}"/>
              </a:ext>
            </a:extLst>
          </p:cNvPr>
          <p:cNvSpPr/>
          <p:nvPr/>
        </p:nvSpPr>
        <p:spPr>
          <a:xfrm>
            <a:off x="2544517" y="1745674"/>
            <a:ext cx="6002323" cy="3030820"/>
          </a:xfrm>
          <a:prstGeom prst="roundRect">
            <a:avLst>
              <a:gd name="adj" fmla="val 1283"/>
            </a:avLst>
          </a:prstGeom>
          <a:solidFill>
            <a:schemeClr val="bg1"/>
          </a:solid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 name="CuadroTexto 51">
            <a:extLst>
              <a:ext uri="{FF2B5EF4-FFF2-40B4-BE49-F238E27FC236}">
                <a16:creationId xmlns:a16="http://schemas.microsoft.com/office/drawing/2014/main" id="{E50A5A35-38E0-25BD-006E-11ABBE4F65AC}"/>
              </a:ext>
            </a:extLst>
          </p:cNvPr>
          <p:cNvSpPr txBox="1"/>
          <p:nvPr/>
        </p:nvSpPr>
        <p:spPr>
          <a:xfrm>
            <a:off x="1993462" y="367005"/>
            <a:ext cx="7005813"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chemeClr val="bg1"/>
                </a:solidFill>
                <a:latin typeface="PP Neue Montreal" pitchFamily="2" charset="77"/>
                <a:ea typeface="PP Neue Montreal" pitchFamily="2" charset="77"/>
              </a:rPr>
              <a:t>¿Crédito o débito?</a:t>
            </a:r>
          </a:p>
        </p:txBody>
      </p:sp>
      <p:sp>
        <p:nvSpPr>
          <p:cNvPr id="53" name="CuadroTexto 52">
            <a:extLst>
              <a:ext uri="{FF2B5EF4-FFF2-40B4-BE49-F238E27FC236}">
                <a16:creationId xmlns:a16="http://schemas.microsoft.com/office/drawing/2014/main" id="{A5C9643C-232E-9B4A-BFB4-70397CD274C5}"/>
              </a:ext>
            </a:extLst>
          </p:cNvPr>
          <p:cNvSpPr txBox="1"/>
          <p:nvPr/>
        </p:nvSpPr>
        <p:spPr>
          <a:xfrm>
            <a:off x="4131246" y="2133270"/>
            <a:ext cx="4135675" cy="914096"/>
          </a:xfrm>
          <a:prstGeom prst="rect">
            <a:avLst/>
          </a:prstGeom>
          <a:noFill/>
          <a:effectLst/>
        </p:spPr>
        <p:txBody>
          <a:bodyPr wrap="square" rtlCol="0">
            <a:spAutoFit/>
          </a:bodyPr>
          <a:lstStyle/>
          <a:p>
            <a:pPr>
              <a:lnSpc>
                <a:spcPts val="2200"/>
              </a:lnSpc>
            </a:pPr>
            <a:r>
              <a:rPr lang="es-ES" sz="1400" dirty="0">
                <a:latin typeface="PP Neue Montreal Book" pitchFamily="2" charset="77"/>
                <a:ea typeface="PP Neue Montreal Book" pitchFamily="2" charset="77"/>
              </a:rPr>
              <a:t>María acaba de recibir una tarjeta de crédito. </a:t>
            </a:r>
            <a:br>
              <a:rPr lang="es-ES" sz="1400" dirty="0">
                <a:latin typeface="PP Neue Montreal Book" pitchFamily="2" charset="77"/>
                <a:ea typeface="PP Neue Montreal Book" pitchFamily="2" charset="77"/>
              </a:rPr>
            </a:br>
            <a:r>
              <a:rPr lang="es-ES" sz="1400" dirty="0">
                <a:latin typeface="PP Neue Montreal Book" pitchFamily="2" charset="77"/>
                <a:ea typeface="PP Neue Montreal Book" pitchFamily="2" charset="77"/>
              </a:rPr>
              <a:t>Está pensando usarla para comprarse un móvil nuevo puesto que le permite pagar a plazos. </a:t>
            </a:r>
          </a:p>
        </p:txBody>
      </p:sp>
      <p:pic>
        <p:nvPicPr>
          <p:cNvPr id="15" name="Imagen 14">
            <a:extLst>
              <a:ext uri="{FF2B5EF4-FFF2-40B4-BE49-F238E27FC236}">
                <a16:creationId xmlns:a16="http://schemas.microsoft.com/office/drawing/2014/main" id="{E91A39B5-7F2C-F8B1-5E93-3354115B29B0}"/>
              </a:ext>
            </a:extLst>
          </p:cNvPr>
          <p:cNvPicPr>
            <a:picLocks noChangeAspect="1"/>
          </p:cNvPicPr>
          <p:nvPr/>
        </p:nvPicPr>
        <p:blipFill rotWithShape="1">
          <a:blip r:embed="rId3"/>
          <a:srcRect l="-2301" r="11359" b="8706"/>
          <a:stretch/>
        </p:blipFill>
        <p:spPr>
          <a:xfrm flipH="1">
            <a:off x="1085438" y="789146"/>
            <a:ext cx="3762855" cy="4354352"/>
          </a:xfrm>
          <a:prstGeom prst="rect">
            <a:avLst/>
          </a:prstGeom>
        </p:spPr>
      </p:pic>
      <p:sp>
        <p:nvSpPr>
          <p:cNvPr id="6" name="CuadroTexto 5">
            <a:extLst>
              <a:ext uri="{FF2B5EF4-FFF2-40B4-BE49-F238E27FC236}">
                <a16:creationId xmlns:a16="http://schemas.microsoft.com/office/drawing/2014/main" id="{CBA7EEB0-590D-11AE-8985-BED85979FFCD}"/>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35" name="CuadroTexto 34">
            <a:extLst>
              <a:ext uri="{FF2B5EF4-FFF2-40B4-BE49-F238E27FC236}">
                <a16:creationId xmlns:a16="http://schemas.microsoft.com/office/drawing/2014/main" id="{40F937BE-5714-EBB6-B489-07848FBD9244}"/>
              </a:ext>
            </a:extLst>
          </p:cNvPr>
          <p:cNvSpPr txBox="1"/>
          <p:nvPr/>
        </p:nvSpPr>
        <p:spPr>
          <a:xfrm>
            <a:off x="210019" y="4495617"/>
            <a:ext cx="2166805" cy="369332"/>
          </a:xfrm>
          <a:prstGeom prst="rect">
            <a:avLst/>
          </a:prstGeom>
          <a:noFill/>
          <a:effectLst/>
        </p:spPr>
        <p:txBody>
          <a:bodyPr wrap="square" rtlCol="0">
            <a:spAutoFit/>
          </a:bodyPr>
          <a:lstStyle/>
          <a:p>
            <a:r>
              <a:rPr lang="es-ES" sz="1800" b="1" spc="-70" dirty="0">
                <a:solidFill>
                  <a:schemeClr val="bg1"/>
                </a:solidFill>
                <a:latin typeface="PP Neue Montreal" pitchFamily="2" charset="77"/>
                <a:ea typeface="PP Neue Montreal" pitchFamily="2" charset="77"/>
              </a:rPr>
              <a:t>¿LO NECESITO?</a:t>
            </a:r>
          </a:p>
        </p:txBody>
      </p:sp>
      <p:pic>
        <p:nvPicPr>
          <p:cNvPr id="36" name="Imagen 35">
            <a:extLst>
              <a:ext uri="{FF2B5EF4-FFF2-40B4-BE49-F238E27FC236}">
                <a16:creationId xmlns:a16="http://schemas.microsoft.com/office/drawing/2014/main" id="{B39E2F10-0892-D08B-51D3-8EC8A4C4CF8E}"/>
              </a:ext>
            </a:extLst>
          </p:cNvPr>
          <p:cNvPicPr>
            <a:picLocks noChangeAspect="1"/>
          </p:cNvPicPr>
          <p:nvPr/>
        </p:nvPicPr>
        <p:blipFill>
          <a:blip r:embed="rId4"/>
          <a:srcRect/>
          <a:stretch/>
        </p:blipFill>
        <p:spPr>
          <a:xfrm>
            <a:off x="305731" y="4198139"/>
            <a:ext cx="371846" cy="297477"/>
          </a:xfrm>
          <a:prstGeom prst="rect">
            <a:avLst/>
          </a:prstGeom>
        </p:spPr>
      </p:pic>
      <p:sp>
        <p:nvSpPr>
          <p:cNvPr id="59" name="CuadroTexto 58">
            <a:extLst>
              <a:ext uri="{FF2B5EF4-FFF2-40B4-BE49-F238E27FC236}">
                <a16:creationId xmlns:a16="http://schemas.microsoft.com/office/drawing/2014/main" id="{7A24A48B-FAC9-00CF-0B5A-0E3798B9AD67}"/>
              </a:ext>
            </a:extLst>
          </p:cNvPr>
          <p:cNvSpPr txBox="1"/>
          <p:nvPr/>
        </p:nvSpPr>
        <p:spPr>
          <a:xfrm>
            <a:off x="4131246" y="3509956"/>
            <a:ext cx="4135675" cy="645113"/>
          </a:xfrm>
          <a:prstGeom prst="rect">
            <a:avLst/>
          </a:prstGeom>
          <a:noFill/>
          <a:effectLst/>
        </p:spPr>
        <p:txBody>
          <a:bodyPr wrap="square" rtlCol="0">
            <a:spAutoFit/>
          </a:bodyPr>
          <a:lstStyle/>
          <a:p>
            <a:pPr algn="ctr">
              <a:lnSpc>
                <a:spcPts val="2200"/>
              </a:lnSpc>
            </a:pPr>
            <a:r>
              <a:rPr lang="es-ES" sz="1800" b="1" dirty="0">
                <a:latin typeface="PP Neue Montreal" pitchFamily="2" charset="77"/>
                <a:ea typeface="PP Neue Montreal" pitchFamily="2" charset="77"/>
              </a:rPr>
              <a:t>¿Qué diferencias hay con </a:t>
            </a:r>
            <a:br>
              <a:rPr lang="es-ES" sz="1800" b="1" dirty="0">
                <a:latin typeface="PP Neue Montreal" pitchFamily="2" charset="77"/>
                <a:ea typeface="PP Neue Montreal" pitchFamily="2" charset="77"/>
              </a:rPr>
            </a:br>
            <a:r>
              <a:rPr lang="es-ES" sz="1800" b="1" dirty="0">
                <a:latin typeface="PP Neue Montreal" pitchFamily="2" charset="77"/>
                <a:ea typeface="PP Neue Montreal" pitchFamily="2" charset="77"/>
              </a:rPr>
              <a:t>su tarjeta de débito actual?</a:t>
            </a:r>
          </a:p>
        </p:txBody>
      </p:sp>
      <p:grpSp>
        <p:nvGrpSpPr>
          <p:cNvPr id="3" name="Grupo 2">
            <a:extLst>
              <a:ext uri="{FF2B5EF4-FFF2-40B4-BE49-F238E27FC236}">
                <a16:creationId xmlns:a16="http://schemas.microsoft.com/office/drawing/2014/main" id="{6D81D666-C999-3C38-A84C-E36CF24AE4D3}"/>
              </a:ext>
            </a:extLst>
          </p:cNvPr>
          <p:cNvGrpSpPr/>
          <p:nvPr/>
        </p:nvGrpSpPr>
        <p:grpSpPr>
          <a:xfrm>
            <a:off x="239546" y="884830"/>
            <a:ext cx="1367112" cy="1870130"/>
            <a:chOff x="239546" y="1370936"/>
            <a:chExt cx="1367112" cy="1870130"/>
          </a:xfrm>
        </p:grpSpPr>
        <p:sp>
          <p:nvSpPr>
            <p:cNvPr id="7" name="CuadroTexto 6">
              <a:hlinkClick r:id="rId5" action="ppaction://hlinksldjump"/>
              <a:extLst>
                <a:ext uri="{FF2B5EF4-FFF2-40B4-BE49-F238E27FC236}">
                  <a16:creationId xmlns:a16="http://schemas.microsoft.com/office/drawing/2014/main" id="{E524E112-0C89-974E-0907-7D9CFC506279}"/>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8" name="CuadroTexto 7">
              <a:hlinkClick r:id="rId6" action="ppaction://hlinksldjump"/>
              <a:extLst>
                <a:ext uri="{FF2B5EF4-FFF2-40B4-BE49-F238E27FC236}">
                  <a16:creationId xmlns:a16="http://schemas.microsoft.com/office/drawing/2014/main" id="{723E7F9B-7290-A4BC-E2EE-1A8F1D993DE7}"/>
                </a:ext>
              </a:extLst>
            </p:cNvPr>
            <p:cNvSpPr txBox="1"/>
            <p:nvPr/>
          </p:nvSpPr>
          <p:spPr>
            <a:xfrm>
              <a:off x="239547" y="1662633"/>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¿LO NECESITO?</a:t>
              </a:r>
            </a:p>
          </p:txBody>
        </p:sp>
        <p:sp>
          <p:nvSpPr>
            <p:cNvPr id="9" name="CuadroTexto 8">
              <a:hlinkClick r:id="rId7" action="ppaction://hlinksldjump"/>
              <a:extLst>
                <a:ext uri="{FF2B5EF4-FFF2-40B4-BE49-F238E27FC236}">
                  <a16:creationId xmlns:a16="http://schemas.microsoft.com/office/drawing/2014/main" id="{DB47FBE4-33EB-E88F-82B7-1FE4D4BFD816}"/>
                </a:ext>
              </a:extLst>
            </p:cNvPr>
            <p:cNvSpPr txBox="1"/>
            <p:nvPr/>
          </p:nvSpPr>
          <p:spPr>
            <a:xfrm>
              <a:off x="239547" y="240200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¿CUÁNTO ME CUESTA?</a:t>
              </a:r>
            </a:p>
          </p:txBody>
        </p:sp>
        <p:sp>
          <p:nvSpPr>
            <p:cNvPr id="10" name="CuadroTexto 9">
              <a:hlinkClick r:id="rId8" action="ppaction://hlinksldjump"/>
              <a:extLst>
                <a:ext uri="{FF2B5EF4-FFF2-40B4-BE49-F238E27FC236}">
                  <a16:creationId xmlns:a16="http://schemas.microsoft.com/office/drawing/2014/main" id="{F7E10781-C4E8-918B-CDC6-27CF2A816F7B}"/>
                </a:ext>
              </a:extLst>
            </p:cNvPr>
            <p:cNvSpPr txBox="1"/>
            <p:nvPr/>
          </p:nvSpPr>
          <p:spPr>
            <a:xfrm>
              <a:off x="239547" y="268097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¿LO PUEDO PAGAR?</a:t>
              </a:r>
            </a:p>
          </p:txBody>
        </p:sp>
        <p:sp>
          <p:nvSpPr>
            <p:cNvPr id="11" name="CuadroTexto 10">
              <a:hlinkClick r:id="rId9" action="ppaction://hlinksldjump"/>
              <a:extLst>
                <a:ext uri="{FF2B5EF4-FFF2-40B4-BE49-F238E27FC236}">
                  <a16:creationId xmlns:a16="http://schemas.microsoft.com/office/drawing/2014/main" id="{B1C10A27-2D08-AEB6-DF70-633290B78A65}"/>
                </a:ext>
              </a:extLst>
            </p:cNvPr>
            <p:cNvSpPr txBox="1"/>
            <p:nvPr/>
          </p:nvSpPr>
          <p:spPr>
            <a:xfrm>
              <a:off x="239547" y="294961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12" name="Conector recto 11">
              <a:extLst>
                <a:ext uri="{FF2B5EF4-FFF2-40B4-BE49-F238E27FC236}">
                  <a16:creationId xmlns:a16="http://schemas.microsoft.com/office/drawing/2014/main" id="{53D58284-F2B5-428F-4B48-882788BE95AE}"/>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8D5CBE8D-BDA9-0887-14B8-1851D168878F}"/>
                </a:ext>
              </a:extLst>
            </p:cNvPr>
            <p:cNvCxnSpPr/>
            <p:nvPr/>
          </p:nvCxnSpPr>
          <p:spPr>
            <a:xfrm>
              <a:off x="325464" y="1667422"/>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153CF3B8-544F-244C-3B3B-28134AD9D276}"/>
                </a:ext>
              </a:extLst>
            </p:cNvPr>
            <p:cNvCxnSpPr/>
            <p:nvPr/>
          </p:nvCxnSpPr>
          <p:spPr>
            <a:xfrm>
              <a:off x="325464" y="241556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3F2279E2-3EC2-63A4-ADC0-A1B9E65FD3CA}"/>
                </a:ext>
              </a:extLst>
            </p:cNvPr>
            <p:cNvCxnSpPr/>
            <p:nvPr/>
          </p:nvCxnSpPr>
          <p:spPr>
            <a:xfrm>
              <a:off x="325464" y="268861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4B93AD74-09A9-FA0B-77A2-876DF281400A}"/>
                </a:ext>
              </a:extLst>
            </p:cNvPr>
            <p:cNvCxnSpPr/>
            <p:nvPr/>
          </p:nvCxnSpPr>
          <p:spPr>
            <a:xfrm>
              <a:off x="325464" y="296484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F4AF6CC6-ABC1-2CBC-BCC8-64322A3961CB}"/>
                </a:ext>
              </a:extLst>
            </p:cNvPr>
            <p:cNvCxnSpPr/>
            <p:nvPr/>
          </p:nvCxnSpPr>
          <p:spPr>
            <a:xfrm>
              <a:off x="325464" y="324106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CuadroTexto 27">
              <a:hlinkClick r:id="rId10" action="ppaction://hlinksldjump"/>
              <a:extLst>
                <a:ext uri="{FF2B5EF4-FFF2-40B4-BE49-F238E27FC236}">
                  <a16:creationId xmlns:a16="http://schemas.microsoft.com/office/drawing/2014/main" id="{12998005-C2DD-A101-424A-BE84D6BEC968}"/>
                </a:ext>
              </a:extLst>
            </p:cNvPr>
            <p:cNvSpPr txBox="1"/>
            <p:nvPr/>
          </p:nvSpPr>
          <p:spPr>
            <a:xfrm>
              <a:off x="239547" y="1791308"/>
              <a:ext cx="993941"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Prestamos</a:t>
              </a:r>
            </a:p>
          </p:txBody>
        </p:sp>
        <p:sp>
          <p:nvSpPr>
            <p:cNvPr id="29" name="Elipse 28">
              <a:extLst>
                <a:ext uri="{FF2B5EF4-FFF2-40B4-BE49-F238E27FC236}">
                  <a16:creationId xmlns:a16="http://schemas.microsoft.com/office/drawing/2014/main" id="{6268582F-63AE-ED33-A57D-B4BD334DAA58}"/>
                </a:ext>
              </a:extLst>
            </p:cNvPr>
            <p:cNvSpPr/>
            <p:nvPr/>
          </p:nvSpPr>
          <p:spPr>
            <a:xfrm>
              <a:off x="1337631" y="2089273"/>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30" name="CuadroTexto 29">
              <a:hlinkClick r:id="rId11" action="ppaction://hlinksldjump"/>
              <a:extLst>
                <a:ext uri="{FF2B5EF4-FFF2-40B4-BE49-F238E27FC236}">
                  <a16:creationId xmlns:a16="http://schemas.microsoft.com/office/drawing/2014/main" id="{1E292665-9575-EE71-9198-49D9B33A7132}"/>
                </a:ext>
              </a:extLst>
            </p:cNvPr>
            <p:cNvSpPr txBox="1"/>
            <p:nvPr/>
          </p:nvSpPr>
          <p:spPr>
            <a:xfrm>
              <a:off x="239546" y="1909720"/>
              <a:ext cx="1225697"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Razonable - No razonable</a:t>
              </a:r>
            </a:p>
          </p:txBody>
        </p:sp>
        <p:sp>
          <p:nvSpPr>
            <p:cNvPr id="31" name="CuadroTexto 30">
              <a:hlinkClick r:id="rId12" action="ppaction://hlinksldjump"/>
              <a:extLst>
                <a:ext uri="{FF2B5EF4-FFF2-40B4-BE49-F238E27FC236}">
                  <a16:creationId xmlns:a16="http://schemas.microsoft.com/office/drawing/2014/main" id="{C62132F5-A463-A237-E0C2-08A3A407CF32}"/>
                </a:ext>
              </a:extLst>
            </p:cNvPr>
            <p:cNvSpPr txBox="1"/>
            <p:nvPr/>
          </p:nvSpPr>
          <p:spPr>
            <a:xfrm>
              <a:off x="239547" y="2034710"/>
              <a:ext cx="1098083" cy="200055"/>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¿Crédito o débito?</a:t>
              </a:r>
            </a:p>
          </p:txBody>
        </p:sp>
        <p:sp>
          <p:nvSpPr>
            <p:cNvPr id="33" name="CuadroTexto 32">
              <a:hlinkClick r:id="rId13" action="ppaction://hlinksldjump"/>
              <a:extLst>
                <a:ext uri="{FF2B5EF4-FFF2-40B4-BE49-F238E27FC236}">
                  <a16:creationId xmlns:a16="http://schemas.microsoft.com/office/drawing/2014/main" id="{ACAD5B20-0FBA-17FA-0FE7-9388D7FEDB83}"/>
                </a:ext>
              </a:extLst>
            </p:cNvPr>
            <p:cNvSpPr txBox="1"/>
            <p:nvPr/>
          </p:nvSpPr>
          <p:spPr>
            <a:xfrm>
              <a:off x="239547" y="2166278"/>
              <a:ext cx="11805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Consejos de seguridad</a:t>
              </a:r>
            </a:p>
          </p:txBody>
        </p:sp>
      </p:grpSp>
      <p:pic>
        <p:nvPicPr>
          <p:cNvPr id="34" name="Imagen 33">
            <a:extLst>
              <a:ext uri="{FF2B5EF4-FFF2-40B4-BE49-F238E27FC236}">
                <a16:creationId xmlns:a16="http://schemas.microsoft.com/office/drawing/2014/main" id="{CD478369-1AE9-1206-4B56-0F763687A9D7}"/>
              </a:ext>
            </a:extLst>
          </p:cNvPr>
          <p:cNvPicPr>
            <a:picLocks noChangeAspect="1"/>
          </p:cNvPicPr>
          <p:nvPr/>
        </p:nvPicPr>
        <p:blipFill>
          <a:blip r:embed="rId14"/>
          <a:srcRect/>
          <a:stretch/>
        </p:blipFill>
        <p:spPr>
          <a:xfrm>
            <a:off x="295169" y="222421"/>
            <a:ext cx="1116197" cy="453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8741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275EF3C3EA854BBD15EF8BE933759E" ma:contentTypeVersion="16" ma:contentTypeDescription="Crea un document nou" ma:contentTypeScope="" ma:versionID="8cfc52879f954a49759f14acfed48f96">
  <xsd:schema xmlns:xsd="http://www.w3.org/2001/XMLSchema" xmlns:xs="http://www.w3.org/2001/XMLSchema" xmlns:p="http://schemas.microsoft.com/office/2006/metadata/properties" xmlns:ns2="2632d12b-8246-49fb-abc6-7ca5b92a8974" xmlns:ns3="20c43f6f-e6df-4e39-ab47-e87f46218686" targetNamespace="http://schemas.microsoft.com/office/2006/metadata/properties" ma:root="true" ma:fieldsID="eceefc352ef5df9c185a76fb4da9615d" ns2:_="" ns3:_="">
    <xsd:import namespace="2632d12b-8246-49fb-abc6-7ca5b92a8974"/>
    <xsd:import namespace="20c43f6f-e6df-4e39-ab47-e87f4621868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SearchPropertie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32d12b-8246-49fb-abc6-7ca5b92a89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Etiquetes de la imatge" ma:readOnly="false" ma:fieldId="{5cf76f15-5ced-4ddc-b409-7134ff3c332f}" ma:taxonomyMulti="true" ma:sspId="ad6b986e-4ef2-46a0-8b00-2ca86a6a3e0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0c43f6f-e6df-4e39-ab47-e87f46218686"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c10373f4-6a4d-4f1c-a80b-dc0107ad1877}" ma:internalName="TaxCatchAll" ma:showField="CatchAllData" ma:web="20c43f6f-e6df-4e39-ab47-e87f46218686">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Compartit amb"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 compartit amb detal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us de contingut"/>
        <xsd:element ref="dc:title" minOccurs="0" maxOccurs="1" ma:index="4" ma:displayName="Títo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0c43f6f-e6df-4e39-ab47-e87f46218686" xsi:nil="true"/>
    <lcf76f155ced4ddcb4097134ff3c332f xmlns="2632d12b-8246-49fb-abc6-7ca5b92a897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793FD1F-9989-4FAE-870C-C0446CFEE1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32d12b-8246-49fb-abc6-7ca5b92a8974"/>
    <ds:schemaRef ds:uri="20c43f6f-e6df-4e39-ab47-e87f462186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AB19E10-F25E-43A7-9D3B-4E6CE746EEDF}">
  <ds:schemaRefs>
    <ds:schemaRef ds:uri="20c43f6f-e6df-4e39-ab47-e87f46218686"/>
    <ds:schemaRef ds:uri="http://schemas.microsoft.com/office/infopath/2007/PartnerControls"/>
    <ds:schemaRef ds:uri="http://purl.org/dc/elements/1.1/"/>
    <ds:schemaRef ds:uri="http://purl.org/dc/terms/"/>
    <ds:schemaRef ds:uri="http://schemas.microsoft.com/office/2006/documentManagement/types"/>
    <ds:schemaRef ds:uri="http://www.w3.org/XML/1998/namespace"/>
    <ds:schemaRef ds:uri="http://schemas.openxmlformats.org/package/2006/metadata/core-properties"/>
    <ds:schemaRef ds:uri="2632d12b-8246-49fb-abc6-7ca5b92a8974"/>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90DD40FB-4301-4D42-9D1C-9CF370623D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1229</TotalTime>
  <Words>6486</Words>
  <Application>Microsoft Office PowerPoint</Application>
  <PresentationFormat>Presentación en pantalla (16:9)</PresentationFormat>
  <Paragraphs>746</Paragraphs>
  <Slides>28</Slides>
  <Notes>28</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28</vt:i4>
      </vt:variant>
    </vt:vector>
  </HeadingPairs>
  <TitlesOfParts>
    <vt:vector size="37" baseType="lpstr">
      <vt:lpstr>Arial</vt:lpstr>
      <vt:lpstr>Calibri</vt:lpstr>
      <vt:lpstr>Calibri Light</vt:lpstr>
      <vt:lpstr>PP Neue Montreal</vt:lpstr>
      <vt:lpstr>PP Neue Montreal Book</vt:lpstr>
      <vt:lpstr>PP Neue Montreal Thin</vt:lpstr>
      <vt:lpstr>Roboto</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Júlia Sala</cp:lastModifiedBy>
  <cp:revision>46</cp:revision>
  <dcterms:created xsi:type="dcterms:W3CDTF">2025-09-19T07:25:18Z</dcterms:created>
  <dcterms:modified xsi:type="dcterms:W3CDTF">2025-10-21T11:56:21Z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0x0101008C275EF3C3EA854BBD15EF8BE933759E</vt:lpwstr>
  </property>
  <property fmtid="{D5CDD505-2E9C-101B-9397-08002B2CF9AE}" pid="3" name="MediaServiceImageTags">
    <vt:lpwstr/>
  </property>
</Properties>
</file>