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7" r:id="rId6"/>
    <p:sldId id="259" r:id="rId7"/>
    <p:sldId id="265" r:id="rId8"/>
    <p:sldId id="261" r:id="rId9"/>
    <p:sldId id="292" r:id="rId10"/>
    <p:sldId id="294" r:id="rId11"/>
    <p:sldId id="263" r:id="rId12"/>
    <p:sldId id="264" r:id="rId13"/>
    <p:sldId id="288" r:id="rId14"/>
    <p:sldId id="266" r:id="rId15"/>
    <p:sldId id="267" r:id="rId16"/>
    <p:sldId id="268" r:id="rId17"/>
    <p:sldId id="269" r:id="rId18"/>
    <p:sldId id="270" r:id="rId19"/>
    <p:sldId id="271" r:id="rId20"/>
    <p:sldId id="272" r:id="rId21"/>
    <p:sldId id="273" r:id="rId22"/>
    <p:sldId id="274" r:id="rId23"/>
    <p:sldId id="275" r:id="rId24"/>
    <p:sldId id="276" r:id="rId25"/>
    <p:sldId id="287" r:id="rId26"/>
    <p:sldId id="278" r:id="rId27"/>
    <p:sldId id="279" r:id="rId28"/>
    <p:sldId id="280" r:id="rId29"/>
    <p:sldId id="281" r:id="rId30"/>
    <p:sldId id="282" r:id="rId31"/>
    <p:sldId id="283" r:id="rId32"/>
    <p:sldId id="284" r:id="rId33"/>
    <p:sldId id="285" r:id="rId34"/>
    <p:sldId id="286" r:id="rId35"/>
  </p:sldIdLst>
  <p:sldSz cx="9144000" cy="5143500" type="screen16x9"/>
  <p:notesSz cx="6858000" cy="9144000"/>
  <p:defaultText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D00"/>
    <a:srgbClr val="F8931F"/>
    <a:srgbClr val="F6DCDE"/>
    <a:srgbClr val="FF5338"/>
    <a:srgbClr val="FFECF4"/>
    <a:srgbClr val="E41395"/>
    <a:srgbClr val="F3F1EF"/>
    <a:srgbClr val="C027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3" autoAdjust="0"/>
    <p:restoredTop sz="95814"/>
  </p:normalViewPr>
  <p:slideViewPr>
    <p:cSldViewPr snapToGrid="0">
      <p:cViewPr varScale="1">
        <p:scale>
          <a:sx n="140" d="100"/>
          <a:sy n="140" d="100"/>
        </p:scale>
        <p:origin x="948"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86" d="100"/>
          <a:sy n="86" d="100"/>
        </p:scale>
        <p:origin x="3928" y="1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ma Boudount" userId="0f872782-4748-4984-810d-3756c93c8ae2" providerId="ADAL" clId="{E7225318-1293-46D4-BAA8-34D7FE16151A}"/>
    <pc:docChg chg="custSel modSld">
      <pc:chgData name="Salma Boudount" userId="0f872782-4748-4984-810d-3756c93c8ae2" providerId="ADAL" clId="{E7225318-1293-46D4-BAA8-34D7FE16151A}" dt="2025-10-13T10:07:43.025" v="30" actId="113"/>
      <pc:docMkLst>
        <pc:docMk/>
      </pc:docMkLst>
      <pc:sldChg chg="modNotesTx">
        <pc:chgData name="Salma Boudount" userId="0f872782-4748-4984-810d-3756c93c8ae2" providerId="ADAL" clId="{E7225318-1293-46D4-BAA8-34D7FE16151A}" dt="2025-10-13T06:34:15.257" v="0" actId="20577"/>
        <pc:sldMkLst>
          <pc:docMk/>
          <pc:sldMk cId="194105200" sldId="271"/>
        </pc:sldMkLst>
      </pc:sldChg>
      <pc:sldChg chg="modNotesTx">
        <pc:chgData name="Salma Boudount" userId="0f872782-4748-4984-810d-3756c93c8ae2" providerId="ADAL" clId="{E7225318-1293-46D4-BAA8-34D7FE16151A}" dt="2025-10-13T06:35:54.016" v="3" actId="20577"/>
        <pc:sldMkLst>
          <pc:docMk/>
          <pc:sldMk cId="487411" sldId="272"/>
        </pc:sldMkLst>
      </pc:sldChg>
      <pc:sldChg chg="modNotesTx">
        <pc:chgData name="Salma Boudount" userId="0f872782-4748-4984-810d-3756c93c8ae2" providerId="ADAL" clId="{E7225318-1293-46D4-BAA8-34D7FE16151A}" dt="2025-10-13T06:46:39.175" v="9" actId="20577"/>
        <pc:sldMkLst>
          <pc:docMk/>
          <pc:sldMk cId="3668853042" sldId="273"/>
        </pc:sldMkLst>
      </pc:sldChg>
      <pc:sldChg chg="modNotesTx">
        <pc:chgData name="Salma Boudount" userId="0f872782-4748-4984-810d-3756c93c8ae2" providerId="ADAL" clId="{E7225318-1293-46D4-BAA8-34D7FE16151A}" dt="2025-10-13T10:07:43.025" v="30" actId="113"/>
        <pc:sldMkLst>
          <pc:docMk/>
          <pc:sldMk cId="2643462929" sldId="274"/>
        </pc:sldMkLst>
      </pc:sldChg>
    </pc:docChg>
  </pc:docChgLst>
  <pc:docChgLst>
    <pc:chgData name="Júlia Sala" userId="63dc6f55-ae33-4c7b-8aed-08a0164ebd9e" providerId="ADAL" clId="{65E902F5-64B0-402B-B4ED-CAADF701BCE7}"/>
    <pc:docChg chg="custSel modSld">
      <pc:chgData name="Júlia Sala" userId="63dc6f55-ae33-4c7b-8aed-08a0164ebd9e" providerId="ADAL" clId="{65E902F5-64B0-402B-B4ED-CAADF701BCE7}" dt="2025-10-20T09:42:19.324" v="59" actId="478"/>
      <pc:docMkLst>
        <pc:docMk/>
      </pc:docMkLst>
      <pc:sldChg chg="delSp modSp mod">
        <pc:chgData name="Júlia Sala" userId="63dc6f55-ae33-4c7b-8aed-08a0164ebd9e" providerId="ADAL" clId="{65E902F5-64B0-402B-B4ED-CAADF701BCE7}" dt="2025-10-20T09:42:19.324" v="59" actId="478"/>
        <pc:sldMkLst>
          <pc:docMk/>
          <pc:sldMk cId="3364118605" sldId="256"/>
        </pc:sldMkLst>
        <pc:spChg chg="del mod">
          <ac:chgData name="Júlia Sala" userId="63dc6f55-ae33-4c7b-8aed-08a0164ebd9e" providerId="ADAL" clId="{65E902F5-64B0-402B-B4ED-CAADF701BCE7}" dt="2025-10-20T09:42:19.324" v="59" actId="478"/>
          <ac:spMkLst>
            <pc:docMk/>
            <pc:sldMk cId="3364118605" sldId="256"/>
            <ac:spMk id="10" creationId="{20A007C6-6B38-23CC-41C7-01E08E3C44A4}"/>
          </ac:spMkLst>
        </pc:spChg>
      </pc:sldChg>
      <pc:sldChg chg="modSp mod">
        <pc:chgData name="Júlia Sala" userId="63dc6f55-ae33-4c7b-8aed-08a0164ebd9e" providerId="ADAL" clId="{65E902F5-64B0-402B-B4ED-CAADF701BCE7}" dt="2025-10-16T13:22:19.515" v="57" actId="20577"/>
        <pc:sldMkLst>
          <pc:docMk/>
          <pc:sldMk cId="140639259" sldId="286"/>
        </pc:sldMkLst>
        <pc:spChg chg="mod">
          <ac:chgData name="Júlia Sala" userId="63dc6f55-ae33-4c7b-8aed-08a0164ebd9e" providerId="ADAL" clId="{65E902F5-64B0-402B-B4ED-CAADF701BCE7}" dt="2025-10-16T11:22:36.840" v="0" actId="20577"/>
          <ac:spMkLst>
            <pc:docMk/>
            <pc:sldMk cId="140639259" sldId="286"/>
            <ac:spMk id="32" creationId="{BF2A18D3-130D-7AB4-3041-A51B8B2829EB}"/>
          </ac:spMkLst>
        </pc:spChg>
        <pc:spChg chg="mod">
          <ac:chgData name="Júlia Sala" userId="63dc6f55-ae33-4c7b-8aed-08a0164ebd9e" providerId="ADAL" clId="{65E902F5-64B0-402B-B4ED-CAADF701BCE7}" dt="2025-10-16T13:22:19.515" v="57" actId="20577"/>
          <ac:spMkLst>
            <pc:docMk/>
            <pc:sldMk cId="140639259" sldId="286"/>
            <ac:spMk id="43" creationId="{771D638B-0B16-0923-659B-CD12AEE20215}"/>
          </ac:spMkLst>
        </pc:spChg>
      </pc:sldChg>
    </pc:docChg>
  </pc:docChgLst>
  <pc:docChgLst>
    <pc:chgData name="Salma Boudount" userId="0f872782-4748-4984-810d-3756c93c8ae2" providerId="ADAL" clId="{272221D5-100B-5083-AEFE-23A27BFBEAD4}"/>
    <pc:docChg chg="undo custSel modSld">
      <pc:chgData name="Salma Boudount" userId="0f872782-4748-4984-810d-3756c93c8ae2" providerId="ADAL" clId="{272221D5-100B-5083-AEFE-23A27BFBEAD4}" dt="2025-10-17T10:15:29.588" v="283" actId="20577"/>
      <pc:docMkLst>
        <pc:docMk/>
      </pc:docMkLst>
      <pc:sldChg chg="modNotesTx">
        <pc:chgData name="Salma Boudount" userId="0f872782-4748-4984-810d-3756c93c8ae2" providerId="ADAL" clId="{272221D5-100B-5083-AEFE-23A27BFBEAD4}" dt="2025-10-10T10:50:01.888" v="92" actId="20577"/>
        <pc:sldMkLst>
          <pc:docMk/>
          <pc:sldMk cId="3776192086" sldId="257"/>
        </pc:sldMkLst>
      </pc:sldChg>
      <pc:sldChg chg="modNotesTx">
        <pc:chgData name="Salma Boudount" userId="0f872782-4748-4984-810d-3756c93c8ae2" providerId="ADAL" clId="{272221D5-100B-5083-AEFE-23A27BFBEAD4}" dt="2025-10-10T10:49:58.598" v="91" actId="20577"/>
        <pc:sldMkLst>
          <pc:docMk/>
          <pc:sldMk cId="421737393" sldId="259"/>
        </pc:sldMkLst>
      </pc:sldChg>
      <pc:sldChg chg="modSp mod">
        <pc:chgData name="Salma Boudount" userId="0f872782-4748-4984-810d-3756c93c8ae2" providerId="ADAL" clId="{272221D5-100B-5083-AEFE-23A27BFBEAD4}" dt="2025-10-10T10:00:36.700" v="8" actId="20577"/>
        <pc:sldMkLst>
          <pc:docMk/>
          <pc:sldMk cId="3806665862" sldId="261"/>
        </pc:sldMkLst>
        <pc:spChg chg="mod">
          <ac:chgData name="Salma Boudount" userId="0f872782-4748-4984-810d-3756c93c8ae2" providerId="ADAL" clId="{272221D5-100B-5083-AEFE-23A27BFBEAD4}" dt="2025-10-10T10:00:18.618" v="2" actId="20577"/>
          <ac:spMkLst>
            <pc:docMk/>
            <pc:sldMk cId="3806665862" sldId="261"/>
            <ac:spMk id="2" creationId="{2777A289-E836-98EE-C868-56F0FB442B9B}"/>
          </ac:spMkLst>
        </pc:spChg>
        <pc:spChg chg="mod">
          <ac:chgData name="Salma Boudount" userId="0f872782-4748-4984-810d-3756c93c8ae2" providerId="ADAL" clId="{272221D5-100B-5083-AEFE-23A27BFBEAD4}" dt="2025-10-10T10:00:34.618" v="5" actId="20577"/>
          <ac:spMkLst>
            <pc:docMk/>
            <pc:sldMk cId="3806665862" sldId="261"/>
            <ac:spMk id="3" creationId="{72BAF00B-61AB-C149-C1FD-C10D01E02CC6}"/>
          </ac:spMkLst>
        </pc:spChg>
        <pc:spChg chg="mod">
          <ac:chgData name="Salma Boudount" userId="0f872782-4748-4984-810d-3756c93c8ae2" providerId="ADAL" clId="{272221D5-100B-5083-AEFE-23A27BFBEAD4}" dt="2025-10-10T10:00:36.700" v="8" actId="20577"/>
          <ac:spMkLst>
            <pc:docMk/>
            <pc:sldMk cId="3806665862" sldId="261"/>
            <ac:spMk id="28" creationId="{5452A700-C3D2-013B-0FDB-8A24EFA6361C}"/>
          </ac:spMkLst>
        </pc:spChg>
      </pc:sldChg>
      <pc:sldChg chg="modSp mod modNotesTx">
        <pc:chgData name="Salma Boudount" userId="0f872782-4748-4984-810d-3756c93c8ae2" providerId="ADAL" clId="{272221D5-100B-5083-AEFE-23A27BFBEAD4}" dt="2025-10-10T10:54:39.276" v="134" actId="20577"/>
        <pc:sldMkLst>
          <pc:docMk/>
          <pc:sldMk cId="3733468064" sldId="263"/>
        </pc:sldMkLst>
        <pc:spChg chg="mod">
          <ac:chgData name="Salma Boudount" userId="0f872782-4748-4984-810d-3756c93c8ae2" providerId="ADAL" clId="{272221D5-100B-5083-AEFE-23A27BFBEAD4}" dt="2025-10-10T10:03:38.431" v="34" actId="20577"/>
          <ac:spMkLst>
            <pc:docMk/>
            <pc:sldMk cId="3733468064" sldId="263"/>
            <ac:spMk id="44" creationId="{3EF6CEBC-C428-F091-F5C4-2B8A7EAA424F}"/>
          </ac:spMkLst>
        </pc:spChg>
        <pc:spChg chg="mod">
          <ac:chgData name="Salma Boudount" userId="0f872782-4748-4984-810d-3756c93c8ae2" providerId="ADAL" clId="{272221D5-100B-5083-AEFE-23A27BFBEAD4}" dt="2025-10-10T10:03:40.249" v="37" actId="20577"/>
          <ac:spMkLst>
            <pc:docMk/>
            <pc:sldMk cId="3733468064" sldId="263"/>
            <ac:spMk id="49" creationId="{C172CD5E-EFCD-2E0D-F0C9-980C434AD9DF}"/>
          </ac:spMkLst>
        </pc:spChg>
      </pc:sldChg>
      <pc:sldChg chg="modSp mod modNotesTx">
        <pc:chgData name="Salma Boudount" userId="0f872782-4748-4984-810d-3756c93c8ae2" providerId="ADAL" clId="{272221D5-100B-5083-AEFE-23A27BFBEAD4}" dt="2025-10-10T10:58:59.238" v="153" actId="20577"/>
        <pc:sldMkLst>
          <pc:docMk/>
          <pc:sldMk cId="319797938" sldId="264"/>
        </pc:sldMkLst>
        <pc:spChg chg="mod">
          <ac:chgData name="Salma Boudount" userId="0f872782-4748-4984-810d-3756c93c8ae2" providerId="ADAL" clId="{272221D5-100B-5083-AEFE-23A27BFBEAD4}" dt="2025-10-10T10:05:24.854" v="39" actId="20577"/>
          <ac:spMkLst>
            <pc:docMk/>
            <pc:sldMk cId="319797938" sldId="264"/>
            <ac:spMk id="7" creationId="{D674D50A-AE65-7C7E-B654-999D795F9A45}"/>
          </ac:spMkLst>
        </pc:spChg>
        <pc:spChg chg="mod">
          <ac:chgData name="Salma Boudount" userId="0f872782-4748-4984-810d-3756c93c8ae2" providerId="ADAL" clId="{272221D5-100B-5083-AEFE-23A27BFBEAD4}" dt="2025-10-10T10:05:32.972" v="48" actId="20577"/>
          <ac:spMkLst>
            <pc:docMk/>
            <pc:sldMk cId="319797938" sldId="264"/>
            <ac:spMk id="9" creationId="{2207FA94-2B51-2B56-28ED-6310A47F9454}"/>
          </ac:spMkLst>
        </pc:spChg>
        <pc:spChg chg="mod">
          <ac:chgData name="Salma Boudount" userId="0f872782-4748-4984-810d-3756c93c8ae2" providerId="ADAL" clId="{272221D5-100B-5083-AEFE-23A27BFBEAD4}" dt="2025-10-10T10:06:02.817" v="51" actId="20577"/>
          <ac:spMkLst>
            <pc:docMk/>
            <pc:sldMk cId="319797938" sldId="264"/>
            <ac:spMk id="44" creationId="{1D71EA66-4D88-E743-1CEE-21D5FDE187EC}"/>
          </ac:spMkLst>
        </pc:spChg>
        <pc:spChg chg="mod">
          <ac:chgData name="Salma Boudount" userId="0f872782-4748-4984-810d-3756c93c8ae2" providerId="ADAL" clId="{272221D5-100B-5083-AEFE-23A27BFBEAD4}" dt="2025-10-10T10:06:04.790" v="54" actId="20577"/>
          <ac:spMkLst>
            <pc:docMk/>
            <pc:sldMk cId="319797938" sldId="264"/>
            <ac:spMk id="48" creationId="{108F1C5B-236D-6830-6D14-78B73117BE98}"/>
          </ac:spMkLst>
        </pc:spChg>
      </pc:sldChg>
      <pc:sldChg chg="modSp mod">
        <pc:chgData name="Salma Boudount" userId="0f872782-4748-4984-810d-3756c93c8ae2" providerId="ADAL" clId="{272221D5-100B-5083-AEFE-23A27BFBEAD4}" dt="2025-10-10T10:12:12.437" v="59" actId="20577"/>
        <pc:sldMkLst>
          <pc:docMk/>
          <pc:sldMk cId="1161608787" sldId="266"/>
        </pc:sldMkLst>
        <pc:spChg chg="mod">
          <ac:chgData name="Salma Boudount" userId="0f872782-4748-4984-810d-3756c93c8ae2" providerId="ADAL" clId="{272221D5-100B-5083-AEFE-23A27BFBEAD4}" dt="2025-10-10T10:06:22.023" v="57" actId="20577"/>
          <ac:spMkLst>
            <pc:docMk/>
            <pc:sldMk cId="1161608787" sldId="266"/>
            <ac:spMk id="8" creationId="{00EBB996-BF81-5F02-D97D-15A767229D92}"/>
          </ac:spMkLst>
        </pc:spChg>
        <pc:spChg chg="mod">
          <ac:chgData name="Salma Boudount" userId="0f872782-4748-4984-810d-3756c93c8ae2" providerId="ADAL" clId="{272221D5-100B-5083-AEFE-23A27BFBEAD4}" dt="2025-10-10T10:12:12.437" v="59" actId="20577"/>
          <ac:spMkLst>
            <pc:docMk/>
            <pc:sldMk cId="1161608787" sldId="266"/>
            <ac:spMk id="32" creationId="{57392C6A-F2C2-5C63-6FB4-16F19B5C159A}"/>
          </ac:spMkLst>
        </pc:spChg>
      </pc:sldChg>
      <pc:sldChg chg="modSp mod">
        <pc:chgData name="Salma Boudount" userId="0f872782-4748-4984-810d-3756c93c8ae2" providerId="ADAL" clId="{272221D5-100B-5083-AEFE-23A27BFBEAD4}" dt="2025-10-10T10:12:17.552" v="60" actId="20577"/>
        <pc:sldMkLst>
          <pc:docMk/>
          <pc:sldMk cId="2409190583" sldId="267"/>
        </pc:sldMkLst>
        <pc:spChg chg="mod">
          <ac:chgData name="Salma Boudount" userId="0f872782-4748-4984-810d-3756c93c8ae2" providerId="ADAL" clId="{272221D5-100B-5083-AEFE-23A27BFBEAD4}" dt="2025-10-10T10:12:17.552" v="60" actId="20577"/>
          <ac:spMkLst>
            <pc:docMk/>
            <pc:sldMk cId="2409190583" sldId="267"/>
            <ac:spMk id="32" creationId="{30972318-599F-563D-5626-C24B3ED14162}"/>
          </ac:spMkLst>
        </pc:spChg>
      </pc:sldChg>
      <pc:sldChg chg="modSp mod">
        <pc:chgData name="Salma Boudount" userId="0f872782-4748-4984-810d-3756c93c8ae2" providerId="ADAL" clId="{272221D5-100B-5083-AEFE-23A27BFBEAD4}" dt="2025-10-10T10:12:21.344" v="61" actId="20577"/>
        <pc:sldMkLst>
          <pc:docMk/>
          <pc:sldMk cId="1708083259" sldId="268"/>
        </pc:sldMkLst>
        <pc:spChg chg="mod">
          <ac:chgData name="Salma Boudount" userId="0f872782-4748-4984-810d-3756c93c8ae2" providerId="ADAL" clId="{272221D5-100B-5083-AEFE-23A27BFBEAD4}" dt="2025-10-10T10:12:21.344" v="61" actId="20577"/>
          <ac:spMkLst>
            <pc:docMk/>
            <pc:sldMk cId="1708083259" sldId="268"/>
            <ac:spMk id="28" creationId="{C9B7F74E-A827-64A3-0EDF-C813F5E3C229}"/>
          </ac:spMkLst>
        </pc:spChg>
      </pc:sldChg>
      <pc:sldChg chg="modSp mod">
        <pc:chgData name="Salma Boudount" userId="0f872782-4748-4984-810d-3756c93c8ae2" providerId="ADAL" clId="{272221D5-100B-5083-AEFE-23A27BFBEAD4}" dt="2025-10-10T10:12:24.147" v="62" actId="20577"/>
        <pc:sldMkLst>
          <pc:docMk/>
          <pc:sldMk cId="2012225082" sldId="269"/>
        </pc:sldMkLst>
        <pc:spChg chg="mod">
          <ac:chgData name="Salma Boudount" userId="0f872782-4748-4984-810d-3756c93c8ae2" providerId="ADAL" clId="{272221D5-100B-5083-AEFE-23A27BFBEAD4}" dt="2025-10-10T10:12:24.147" v="62" actId="20577"/>
          <ac:spMkLst>
            <pc:docMk/>
            <pc:sldMk cId="2012225082" sldId="269"/>
            <ac:spMk id="51" creationId="{445938EF-115A-258C-8E95-4F6B59B7DE33}"/>
          </ac:spMkLst>
        </pc:spChg>
      </pc:sldChg>
      <pc:sldChg chg="modSp mod">
        <pc:chgData name="Salma Boudount" userId="0f872782-4748-4984-810d-3756c93c8ae2" providerId="ADAL" clId="{272221D5-100B-5083-AEFE-23A27BFBEAD4}" dt="2025-10-10T10:12:27.201" v="63" actId="20577"/>
        <pc:sldMkLst>
          <pc:docMk/>
          <pc:sldMk cId="3616582403" sldId="270"/>
        </pc:sldMkLst>
        <pc:spChg chg="mod">
          <ac:chgData name="Salma Boudount" userId="0f872782-4748-4984-810d-3756c93c8ae2" providerId="ADAL" clId="{272221D5-100B-5083-AEFE-23A27BFBEAD4}" dt="2025-10-10T10:12:27.201" v="63" actId="20577"/>
          <ac:spMkLst>
            <pc:docMk/>
            <pc:sldMk cId="3616582403" sldId="270"/>
            <ac:spMk id="30" creationId="{CA43270A-A4FB-91A5-A3D5-391198D9CB64}"/>
          </ac:spMkLst>
        </pc:spChg>
      </pc:sldChg>
      <pc:sldChg chg="modSp mod modNotesTx">
        <pc:chgData name="Salma Boudount" userId="0f872782-4748-4984-810d-3756c93c8ae2" providerId="ADAL" clId="{272221D5-100B-5083-AEFE-23A27BFBEAD4}" dt="2025-10-10T11:09:52.039" v="174" actId="20577"/>
        <pc:sldMkLst>
          <pc:docMk/>
          <pc:sldMk cId="194105200" sldId="271"/>
        </pc:sldMkLst>
        <pc:spChg chg="mod">
          <ac:chgData name="Salma Boudount" userId="0f872782-4748-4984-810d-3756c93c8ae2" providerId="ADAL" clId="{272221D5-100B-5083-AEFE-23A27BFBEAD4}" dt="2025-10-10T10:12:32.188" v="64" actId="20577"/>
          <ac:spMkLst>
            <pc:docMk/>
            <pc:sldMk cId="194105200" sldId="271"/>
            <ac:spMk id="23" creationId="{E2E57D1B-2A96-5620-1F81-960AF79302E3}"/>
          </ac:spMkLst>
        </pc:spChg>
      </pc:sldChg>
      <pc:sldChg chg="modSp mod">
        <pc:chgData name="Salma Boudount" userId="0f872782-4748-4984-810d-3756c93c8ae2" providerId="ADAL" clId="{272221D5-100B-5083-AEFE-23A27BFBEAD4}" dt="2025-10-10T10:12:35.810" v="65" actId="20577"/>
        <pc:sldMkLst>
          <pc:docMk/>
          <pc:sldMk cId="487411" sldId="272"/>
        </pc:sldMkLst>
        <pc:spChg chg="mod">
          <ac:chgData name="Salma Boudount" userId="0f872782-4748-4984-810d-3756c93c8ae2" providerId="ADAL" clId="{272221D5-100B-5083-AEFE-23A27BFBEAD4}" dt="2025-10-10T10:12:35.810" v="65" actId="20577"/>
          <ac:spMkLst>
            <pc:docMk/>
            <pc:sldMk cId="487411" sldId="272"/>
            <ac:spMk id="47" creationId="{EFC36C07-726B-3A5B-90FA-D869C787D9E9}"/>
          </ac:spMkLst>
        </pc:spChg>
      </pc:sldChg>
      <pc:sldChg chg="modSp mod">
        <pc:chgData name="Salma Boudount" userId="0f872782-4748-4984-810d-3756c93c8ae2" providerId="ADAL" clId="{272221D5-100B-5083-AEFE-23A27BFBEAD4}" dt="2025-10-10T10:12:00.522" v="58" actId="20577"/>
        <pc:sldMkLst>
          <pc:docMk/>
          <pc:sldMk cId="3668853042" sldId="273"/>
        </pc:sldMkLst>
        <pc:spChg chg="mod">
          <ac:chgData name="Salma Boudount" userId="0f872782-4748-4984-810d-3756c93c8ae2" providerId="ADAL" clId="{272221D5-100B-5083-AEFE-23A27BFBEAD4}" dt="2025-10-10T10:12:00.522" v="58" actId="20577"/>
          <ac:spMkLst>
            <pc:docMk/>
            <pc:sldMk cId="3668853042" sldId="273"/>
            <ac:spMk id="33" creationId="{66DFECB8-B509-9C7B-9E11-77851C3895C6}"/>
          </ac:spMkLst>
        </pc:spChg>
      </pc:sldChg>
      <pc:sldChg chg="modSp mod modNotes">
        <pc:chgData name="Salma Boudount" userId="0f872782-4748-4984-810d-3756c93c8ae2" providerId="ADAL" clId="{272221D5-100B-5083-AEFE-23A27BFBEAD4}" dt="2025-10-17T10:05:27.841" v="205" actId="20577"/>
        <pc:sldMkLst>
          <pc:docMk/>
          <pc:sldMk cId="2643462929" sldId="274"/>
        </pc:sldMkLst>
        <pc:spChg chg="mod">
          <ac:chgData name="Salma Boudount" userId="0f872782-4748-4984-810d-3756c93c8ae2" providerId="ADAL" clId="{272221D5-100B-5083-AEFE-23A27BFBEAD4}" dt="2025-10-10T10:13:03.064" v="67" actId="20577"/>
          <ac:spMkLst>
            <pc:docMk/>
            <pc:sldMk cId="2643462929" sldId="274"/>
            <ac:spMk id="10" creationId="{B795D41C-507F-D0D7-DB3A-974012DDABD9}"/>
          </ac:spMkLst>
        </pc:spChg>
        <pc:spChg chg="mod">
          <ac:chgData name="Salma Boudount" userId="0f872782-4748-4984-810d-3756c93c8ae2" providerId="ADAL" clId="{272221D5-100B-5083-AEFE-23A27BFBEAD4}" dt="2025-10-10T10:12:55.527" v="66" actId="20577"/>
          <ac:spMkLst>
            <pc:docMk/>
            <pc:sldMk cId="2643462929" sldId="274"/>
            <ac:spMk id="47" creationId="{CF99BF12-A5DC-5FE9-2288-249E58BA969C}"/>
          </ac:spMkLst>
        </pc:spChg>
      </pc:sldChg>
      <pc:sldChg chg="modSp mod modNotes">
        <pc:chgData name="Salma Boudount" userId="0f872782-4748-4984-810d-3756c93c8ae2" providerId="ADAL" clId="{272221D5-100B-5083-AEFE-23A27BFBEAD4}" dt="2025-10-17T10:06:00.726" v="207" actId="20577"/>
        <pc:sldMkLst>
          <pc:docMk/>
          <pc:sldMk cId="1566112299" sldId="275"/>
        </pc:sldMkLst>
        <pc:spChg chg="mod">
          <ac:chgData name="Salma Boudount" userId="0f872782-4748-4984-810d-3756c93c8ae2" providerId="ADAL" clId="{272221D5-100B-5083-AEFE-23A27BFBEAD4}" dt="2025-10-10T10:13:41.672" v="71" actId="20577"/>
          <ac:spMkLst>
            <pc:docMk/>
            <pc:sldMk cId="1566112299" sldId="275"/>
            <ac:spMk id="2" creationId="{2777A289-E836-98EE-C868-56F0FB442B9B}"/>
          </ac:spMkLst>
        </pc:spChg>
        <pc:spChg chg="mod">
          <ac:chgData name="Salma Boudount" userId="0f872782-4748-4984-810d-3756c93c8ae2" providerId="ADAL" clId="{272221D5-100B-5083-AEFE-23A27BFBEAD4}" dt="2025-10-10T10:13:32.787" v="68" actId="20577"/>
          <ac:spMkLst>
            <pc:docMk/>
            <pc:sldMk cId="1566112299" sldId="275"/>
            <ac:spMk id="47" creationId="{8092261A-A7DF-EF7A-354D-B424BE685D21}"/>
          </ac:spMkLst>
        </pc:spChg>
      </pc:sldChg>
      <pc:sldChg chg="modSp mod modNotes">
        <pc:chgData name="Salma Boudount" userId="0f872782-4748-4984-810d-3756c93c8ae2" providerId="ADAL" clId="{272221D5-100B-5083-AEFE-23A27BFBEAD4}" dt="2025-10-17T10:07:44.135" v="222" actId="20577"/>
        <pc:sldMkLst>
          <pc:docMk/>
          <pc:sldMk cId="4146602616" sldId="276"/>
        </pc:sldMkLst>
        <pc:spChg chg="mod">
          <ac:chgData name="Salma Boudount" userId="0f872782-4748-4984-810d-3756c93c8ae2" providerId="ADAL" clId="{272221D5-100B-5083-AEFE-23A27BFBEAD4}" dt="2025-10-10T10:13:57.050" v="72" actId="20577"/>
          <ac:spMkLst>
            <pc:docMk/>
            <pc:sldMk cId="4146602616" sldId="276"/>
            <ac:spMk id="46" creationId="{F064F63F-41D0-A3B2-135A-8D983DA58714}"/>
          </ac:spMkLst>
        </pc:spChg>
      </pc:sldChg>
      <pc:sldChg chg="modNotes">
        <pc:chgData name="Salma Boudount" userId="0f872782-4748-4984-810d-3756c93c8ae2" providerId="ADAL" clId="{272221D5-100B-5083-AEFE-23A27BFBEAD4}" dt="2025-10-17T10:09:09.289" v="223" actId="20577"/>
        <pc:sldMkLst>
          <pc:docMk/>
          <pc:sldMk cId="1721452084" sldId="278"/>
        </pc:sldMkLst>
      </pc:sldChg>
      <pc:sldChg chg="modNotes">
        <pc:chgData name="Salma Boudount" userId="0f872782-4748-4984-810d-3756c93c8ae2" providerId="ADAL" clId="{272221D5-100B-5083-AEFE-23A27BFBEAD4}" dt="2025-10-17T10:09:41.759" v="227" actId="20577"/>
        <pc:sldMkLst>
          <pc:docMk/>
          <pc:sldMk cId="595433234" sldId="279"/>
        </pc:sldMkLst>
      </pc:sldChg>
      <pc:sldChg chg="modSp mod modNotes">
        <pc:chgData name="Salma Boudount" userId="0f872782-4748-4984-810d-3756c93c8ae2" providerId="ADAL" clId="{272221D5-100B-5083-AEFE-23A27BFBEAD4}" dt="2025-10-17T10:10:45.734" v="238" actId="20577"/>
        <pc:sldMkLst>
          <pc:docMk/>
          <pc:sldMk cId="3357350971" sldId="280"/>
        </pc:sldMkLst>
        <pc:spChg chg="mod">
          <ac:chgData name="Salma Boudount" userId="0f872782-4748-4984-810d-3756c93c8ae2" providerId="ADAL" clId="{272221D5-100B-5083-AEFE-23A27BFBEAD4}" dt="2025-10-10T10:18:14.620" v="77" actId="20577"/>
          <ac:spMkLst>
            <pc:docMk/>
            <pc:sldMk cId="3357350971" sldId="280"/>
            <ac:spMk id="7" creationId="{C4D29A19-37BC-A1AB-0A5D-8C23E792FE0D}"/>
          </ac:spMkLst>
        </pc:spChg>
        <pc:spChg chg="mod">
          <ac:chgData name="Salma Boudount" userId="0f872782-4748-4984-810d-3756c93c8ae2" providerId="ADAL" clId="{272221D5-100B-5083-AEFE-23A27BFBEAD4}" dt="2025-10-10T10:18:17.327" v="79" actId="20577"/>
          <ac:spMkLst>
            <pc:docMk/>
            <pc:sldMk cId="3357350971" sldId="280"/>
            <ac:spMk id="27" creationId="{DA4B334F-DC7D-8AEB-8088-A1B56FB9AD20}"/>
          </ac:spMkLst>
        </pc:spChg>
        <pc:spChg chg="mod">
          <ac:chgData name="Salma Boudount" userId="0f872782-4748-4984-810d-3756c93c8ae2" providerId="ADAL" clId="{272221D5-100B-5083-AEFE-23A27BFBEAD4}" dt="2025-10-10T10:18:20.301" v="81" actId="20577"/>
          <ac:spMkLst>
            <pc:docMk/>
            <pc:sldMk cId="3357350971" sldId="280"/>
            <ac:spMk id="28" creationId="{C773F49D-13E6-6E77-C1E5-BAB322CE31AD}"/>
          </ac:spMkLst>
        </pc:spChg>
      </pc:sldChg>
      <pc:sldChg chg="modSp mod modNotes">
        <pc:chgData name="Salma Boudount" userId="0f872782-4748-4984-810d-3756c93c8ae2" providerId="ADAL" clId="{272221D5-100B-5083-AEFE-23A27BFBEAD4}" dt="2025-10-17T10:12:24.110" v="242" actId="20577"/>
        <pc:sldMkLst>
          <pc:docMk/>
          <pc:sldMk cId="4022774469" sldId="281"/>
        </pc:sldMkLst>
        <pc:spChg chg="mod">
          <ac:chgData name="Salma Boudount" userId="0f872782-4748-4984-810d-3756c93c8ae2" providerId="ADAL" clId="{272221D5-100B-5083-AEFE-23A27BFBEAD4}" dt="2025-10-10T10:18:39.462" v="82" actId="20577"/>
          <ac:spMkLst>
            <pc:docMk/>
            <pc:sldMk cId="4022774469" sldId="281"/>
            <ac:spMk id="31" creationId="{7CB18FAF-5146-9E44-4B1E-570CF956D491}"/>
          </ac:spMkLst>
        </pc:spChg>
        <pc:spChg chg="mod">
          <ac:chgData name="Salma Boudount" userId="0f872782-4748-4984-810d-3756c93c8ae2" providerId="ADAL" clId="{272221D5-100B-5083-AEFE-23A27BFBEAD4}" dt="2025-10-10T10:18:53.959" v="86" actId="20577"/>
          <ac:spMkLst>
            <pc:docMk/>
            <pc:sldMk cId="4022774469" sldId="281"/>
            <ac:spMk id="37" creationId="{0E3FCCE2-79DE-D0EF-1C41-57BB655CAC1E}"/>
          </ac:spMkLst>
        </pc:spChg>
        <pc:spChg chg="mod">
          <ac:chgData name="Salma Boudount" userId="0f872782-4748-4984-810d-3756c93c8ae2" providerId="ADAL" clId="{272221D5-100B-5083-AEFE-23A27BFBEAD4}" dt="2025-10-10T10:18:44.828" v="84" actId="20577"/>
          <ac:spMkLst>
            <pc:docMk/>
            <pc:sldMk cId="4022774469" sldId="281"/>
            <ac:spMk id="41" creationId="{AAA15EC8-57B0-00ED-9CF1-2C98616416D1}"/>
          </ac:spMkLst>
        </pc:spChg>
      </pc:sldChg>
      <pc:sldChg chg="modNotes">
        <pc:chgData name="Salma Boudount" userId="0f872782-4748-4984-810d-3756c93c8ae2" providerId="ADAL" clId="{272221D5-100B-5083-AEFE-23A27BFBEAD4}" dt="2025-10-17T10:13:43.584" v="269" actId="20577"/>
        <pc:sldMkLst>
          <pc:docMk/>
          <pc:sldMk cId="552607234" sldId="282"/>
        </pc:sldMkLst>
      </pc:sldChg>
      <pc:sldChg chg="modNotes">
        <pc:chgData name="Salma Boudount" userId="0f872782-4748-4984-810d-3756c93c8ae2" providerId="ADAL" clId="{272221D5-100B-5083-AEFE-23A27BFBEAD4}" dt="2025-10-17T10:14:14.522" v="274" actId="20577"/>
        <pc:sldMkLst>
          <pc:docMk/>
          <pc:sldMk cId="4145684549" sldId="283"/>
        </pc:sldMkLst>
      </pc:sldChg>
      <pc:sldChg chg="modSp mod modNotes">
        <pc:chgData name="Salma Boudount" userId="0f872782-4748-4984-810d-3756c93c8ae2" providerId="ADAL" clId="{272221D5-100B-5083-AEFE-23A27BFBEAD4}" dt="2025-10-17T10:14:40.765" v="277" actId="20577"/>
        <pc:sldMkLst>
          <pc:docMk/>
          <pc:sldMk cId="4280316106" sldId="284"/>
        </pc:sldMkLst>
        <pc:spChg chg="mod">
          <ac:chgData name="Salma Boudount" userId="0f872782-4748-4984-810d-3756c93c8ae2" providerId="ADAL" clId="{272221D5-100B-5083-AEFE-23A27BFBEAD4}" dt="2025-10-10T10:20:02.800" v="89" actId="20577"/>
          <ac:spMkLst>
            <pc:docMk/>
            <pc:sldMk cId="4280316106" sldId="284"/>
            <ac:spMk id="29" creationId="{26CDA821-E04B-4D1D-3030-A64EB10FC401}"/>
          </ac:spMkLst>
        </pc:spChg>
        <pc:spChg chg="mod">
          <ac:chgData name="Salma Boudount" userId="0f872782-4748-4984-810d-3756c93c8ae2" providerId="ADAL" clId="{272221D5-100B-5083-AEFE-23A27BFBEAD4}" dt="2025-10-10T10:19:53.444" v="88" actId="20577"/>
          <ac:spMkLst>
            <pc:docMk/>
            <pc:sldMk cId="4280316106" sldId="284"/>
            <ac:spMk id="55" creationId="{A209387C-1D39-D32B-B5F4-9F39CEA64F2B}"/>
          </ac:spMkLst>
        </pc:spChg>
      </pc:sldChg>
      <pc:sldChg chg="modSp mod modNotes">
        <pc:chgData name="Salma Boudount" userId="0f872782-4748-4984-810d-3756c93c8ae2" providerId="ADAL" clId="{272221D5-100B-5083-AEFE-23A27BFBEAD4}" dt="2025-10-17T10:15:29.588" v="283" actId="20577"/>
        <pc:sldMkLst>
          <pc:docMk/>
          <pc:sldMk cId="140639259" sldId="286"/>
        </pc:sldMkLst>
        <pc:spChg chg="mod">
          <ac:chgData name="Salma Boudount" userId="0f872782-4748-4984-810d-3756c93c8ae2" providerId="ADAL" clId="{272221D5-100B-5083-AEFE-23A27BFBEAD4}" dt="2025-10-15T17:33:13.005" v="186" actId="20577"/>
          <ac:spMkLst>
            <pc:docMk/>
            <pc:sldMk cId="140639259" sldId="286"/>
            <ac:spMk id="32" creationId="{BF2A18D3-130D-7AB4-3041-A51B8B2829EB}"/>
          </ac:spMkLst>
        </pc:spChg>
        <pc:spChg chg="mod">
          <ac:chgData name="Salma Boudount" userId="0f872782-4748-4984-810d-3756c93c8ae2" providerId="ADAL" clId="{272221D5-100B-5083-AEFE-23A27BFBEAD4}" dt="2025-10-17T10:15:29.588" v="283" actId="20577"/>
          <ac:spMkLst>
            <pc:docMk/>
            <pc:sldMk cId="140639259" sldId="286"/>
            <ac:spMk id="37" creationId="{288BA394-86D0-17CB-B741-9040D4E64315}"/>
          </ac:spMkLst>
        </pc:spChg>
      </pc:sldChg>
      <pc:sldChg chg="modSp mod">
        <pc:chgData name="Salma Boudount" userId="0f872782-4748-4984-810d-3756c93c8ae2" providerId="ADAL" clId="{272221D5-100B-5083-AEFE-23A27BFBEAD4}" dt="2025-10-10T10:17:30.010" v="75" actId="20577"/>
        <pc:sldMkLst>
          <pc:docMk/>
          <pc:sldMk cId="2954182352" sldId="287"/>
        </pc:sldMkLst>
        <pc:spChg chg="mod">
          <ac:chgData name="Salma Boudount" userId="0f872782-4748-4984-810d-3756c93c8ae2" providerId="ADAL" clId="{272221D5-100B-5083-AEFE-23A27BFBEAD4}" dt="2025-10-10T10:17:30.010" v="75" actId="20577"/>
          <ac:spMkLst>
            <pc:docMk/>
            <pc:sldMk cId="2954182352" sldId="287"/>
            <ac:spMk id="20" creationId="{29B44A9C-2B89-B963-C786-DB8F549B4DE6}"/>
          </ac:spMkLst>
        </pc:spChg>
      </pc:sldChg>
      <pc:sldChg chg="modSp mod modNotesTx">
        <pc:chgData name="Salma Boudount" userId="0f872782-4748-4984-810d-3756c93c8ae2" providerId="ADAL" clId="{272221D5-100B-5083-AEFE-23A27BFBEAD4}" dt="2025-10-10T10:57:09.267" v="141" actId="20577"/>
        <pc:sldMkLst>
          <pc:docMk/>
          <pc:sldMk cId="248936015" sldId="292"/>
        </pc:sldMkLst>
        <pc:spChg chg="mod">
          <ac:chgData name="Salma Boudount" userId="0f872782-4748-4984-810d-3756c93c8ae2" providerId="ADAL" clId="{272221D5-100B-5083-AEFE-23A27BFBEAD4}" dt="2025-10-10T10:01:05.776" v="17" actId="20577"/>
          <ac:spMkLst>
            <pc:docMk/>
            <pc:sldMk cId="248936015" sldId="292"/>
            <ac:spMk id="2" creationId="{2777A289-E836-98EE-C868-56F0FB442B9B}"/>
          </ac:spMkLst>
        </pc:spChg>
        <pc:spChg chg="mod">
          <ac:chgData name="Salma Boudount" userId="0f872782-4748-4984-810d-3756c93c8ae2" providerId="ADAL" clId="{272221D5-100B-5083-AEFE-23A27BFBEAD4}" dt="2025-10-10T10:01:00.628" v="11" actId="20577"/>
          <ac:spMkLst>
            <pc:docMk/>
            <pc:sldMk cId="248936015" sldId="292"/>
            <ac:spMk id="103" creationId="{ACD1C261-858D-5F6C-E2C6-9D8521836DDD}"/>
          </ac:spMkLst>
        </pc:spChg>
        <pc:spChg chg="mod">
          <ac:chgData name="Salma Boudount" userId="0f872782-4748-4984-810d-3756c93c8ae2" providerId="ADAL" clId="{272221D5-100B-5083-AEFE-23A27BFBEAD4}" dt="2025-10-10T10:01:02.756" v="14" actId="20577"/>
          <ac:spMkLst>
            <pc:docMk/>
            <pc:sldMk cId="248936015" sldId="292"/>
            <ac:spMk id="105" creationId="{0EA05F3D-5E85-0997-C02C-143E8385FBCA}"/>
          </ac:spMkLst>
        </pc:spChg>
      </pc:sldChg>
      <pc:sldChg chg="modSp mod modNotesTx">
        <pc:chgData name="Salma Boudount" userId="0f872782-4748-4984-810d-3756c93c8ae2" providerId="ADAL" clId="{272221D5-100B-5083-AEFE-23A27BFBEAD4}" dt="2025-10-10T10:57:15.182" v="143" actId="20577"/>
        <pc:sldMkLst>
          <pc:docMk/>
          <pc:sldMk cId="952333459" sldId="294"/>
        </pc:sldMkLst>
        <pc:spChg chg="mod">
          <ac:chgData name="Salma Boudount" userId="0f872782-4748-4984-810d-3756c93c8ae2" providerId="ADAL" clId="{272221D5-100B-5083-AEFE-23A27BFBEAD4}" dt="2025-10-10T10:03:23.215" v="31" actId="20577"/>
          <ac:spMkLst>
            <pc:docMk/>
            <pc:sldMk cId="952333459" sldId="294"/>
            <ac:spMk id="2" creationId="{2777A289-E836-98EE-C868-56F0FB442B9B}"/>
          </ac:spMkLst>
        </pc:spChg>
        <pc:spChg chg="mod">
          <ac:chgData name="Salma Boudount" userId="0f872782-4748-4984-810d-3756c93c8ae2" providerId="ADAL" clId="{272221D5-100B-5083-AEFE-23A27BFBEAD4}" dt="2025-10-10T10:02:20.705" v="20" actId="20577"/>
          <ac:spMkLst>
            <pc:docMk/>
            <pc:sldMk cId="952333459" sldId="294"/>
            <ac:spMk id="25" creationId="{4DCED24E-B159-5E13-D02A-1CD2D9C27C78}"/>
          </ac:spMkLst>
        </pc:spChg>
        <pc:spChg chg="mod">
          <ac:chgData name="Salma Boudount" userId="0f872782-4748-4984-810d-3756c93c8ae2" providerId="ADAL" clId="{272221D5-100B-5083-AEFE-23A27BFBEAD4}" dt="2025-10-10T10:02:24.149" v="23" actId="20577"/>
          <ac:spMkLst>
            <pc:docMk/>
            <pc:sldMk cId="952333459" sldId="294"/>
            <ac:spMk id="96" creationId="{3B07B350-F5CF-74EC-703A-37C8CBD835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F6821-3DAB-3448-98EC-70AF14A34FD8}" type="datetimeFigureOut">
              <a:rPr lang="es-ES" smtClean="0"/>
              <a:t>20/10/2025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9FE35-CFFF-AE44-9D47-06799ED91269}" type="slidenum">
              <a:rPr lang="es-ES" smtClean="0"/>
              <a:t>‹Nº›</a:t>
            </a:fld>
            <a:endParaRPr lang="es-ES"/>
          </a:p>
        </p:txBody>
      </p:sp>
    </p:spTree>
    <p:extLst>
      <p:ext uri="{BB962C8B-B14F-4D97-AF65-F5344CB8AC3E}">
        <p14:creationId xmlns:p14="http://schemas.microsoft.com/office/powerpoint/2010/main" val="3695987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b="1" dirty="0">
                <a:latin typeface="Calibri Light" panose="020F0302020204030204" pitchFamily="34" charset="0"/>
                <a:ea typeface="ＭＳ Ｐゴシック" panose="020B0600070205080204" pitchFamily="34" charset="-128"/>
              </a:rPr>
              <a:t>Preséntese</a:t>
            </a:r>
            <a:r>
              <a:rPr lang="es-ES" altLang="es-ES" sz="1200" dirty="0">
                <a:latin typeface="Calibri Light" panose="020F0302020204030204" pitchFamily="34" charset="0"/>
                <a:ea typeface="ＭＳ Ｐゴシック" panose="020B0600070205080204" pitchFamily="34" charset="-128"/>
              </a:rPr>
              <a:t>: Nombre y descripción rápida de lo que hace en su trabajo. Es importante que los estudiantes vean que les habla un profesional del sector financiero. Tenga en cuenta que, aunque trabaje para una entidad financiera,</a:t>
            </a:r>
            <a:r>
              <a:rPr lang="es-ES" altLang="es-ES" sz="1200" b="1" dirty="0">
                <a:latin typeface="Calibri Light" panose="020F0302020204030204" pitchFamily="34" charset="0"/>
                <a:ea typeface="ＭＳ Ｐゴシック" panose="020B0600070205080204" pitchFamily="34" charset="-128"/>
              </a:rPr>
              <a:t> no puede hacer ninguna acción comercial ni publicitaria. </a:t>
            </a:r>
          </a:p>
          <a:p>
            <a:pPr algn="just">
              <a:defRPr/>
            </a:pPr>
            <a:endParaRPr lang="es-ES" altLang="es-ES" sz="1200" b="1" dirty="0">
              <a:latin typeface="Calibri Light" panose="020F0302020204030204" pitchFamily="34" charset="0"/>
              <a:ea typeface="ＭＳ Ｐゴシック" panose="020B0600070205080204" pitchFamily="34" charset="-128"/>
            </a:endParaRPr>
          </a:p>
          <a:p>
            <a:pPr algn="just">
              <a:defRPr/>
            </a:pPr>
            <a:r>
              <a:rPr lang="es-ES" altLang="es-ES" sz="1200" b="1" dirty="0">
                <a:latin typeface="Calibri Light" panose="020F0302020204030204" pitchFamily="34" charset="0"/>
                <a:ea typeface="ＭＳ Ｐゴシック" panose="020B0600070205080204" pitchFamily="34" charset="-128"/>
              </a:rPr>
              <a:t>(Recuerde el decálogo del voluntario</a:t>
            </a:r>
            <a:r>
              <a:rPr lang="es-ES" altLang="es-ES" sz="1200" dirty="0">
                <a:latin typeface="Calibri Light" panose="020F0302020204030204" pitchFamily="34" charset="0"/>
                <a:ea typeface="ＭＳ Ｐゴシック" panose="020B0600070205080204" pitchFamily="34" charset="-128"/>
              </a:rPr>
              <a:t>). </a:t>
            </a:r>
          </a:p>
          <a:p>
            <a:pPr algn="just">
              <a:defRPr/>
            </a:pPr>
            <a:endParaRPr lang="es-ES" altLang="es-ES" sz="1200" dirty="0">
              <a:latin typeface="Calibri Light" panose="020F0302020204030204" pitchFamily="34" charset="0"/>
              <a:ea typeface="ＭＳ Ｐゴシック" panose="020B0600070205080204" pitchFamily="34" charset="-128"/>
            </a:endParaRPr>
          </a:p>
          <a:p>
            <a:pPr algn="just">
              <a:lnSpc>
                <a:spcPct val="90000"/>
              </a:lnSpc>
              <a:defRPr/>
            </a:pPr>
            <a:endParaRPr lang="es-ES" altLang="es-ES" sz="1200"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a:t>
            </a:fld>
            <a:endParaRPr lang="es-ES"/>
          </a:p>
        </p:txBody>
      </p:sp>
    </p:spTree>
    <p:extLst>
      <p:ext uri="{BB962C8B-B14F-4D97-AF65-F5344CB8AC3E}">
        <p14:creationId xmlns:p14="http://schemas.microsoft.com/office/powerpoint/2010/main" val="2327775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Conocer nuestros ingresos, pero sobre todo nuestros gastos, nos ayudará a administrar mejor nuestro dinero. Para llevar las cuentas es recomendable realizar un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presupuesto</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individual y/o familiar. </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10</a:t>
            </a:fld>
            <a:endParaRPr lang="es-ES"/>
          </a:p>
        </p:txBody>
      </p:sp>
    </p:spTree>
    <p:extLst>
      <p:ext uri="{BB962C8B-B14F-4D97-AF65-F5344CB8AC3E}">
        <p14:creationId xmlns:p14="http://schemas.microsoft.com/office/powerpoint/2010/main" val="116983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Presente a Pablo a la clase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“Pablo acaba de terminar un ciclo formativo de grado medio en “Conducción de Actividades Físico-Deportivas en el Medio Natural” porque le gustaría trabajar como monitor de ocio y tiempo libre mientras continúa formándose. Después de unos meses buscando empleo, finalmente ha encontrado trabajo como monitor en una empresa de su zona que realiza rutas en bicicleta por la montaña.”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Le han dicho que su salario base será de 1.200€ al mes y Pablo ya está pensando cómo gastará su primer sueldo…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Sin</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embargo, cuando recibe la nómina el importe no es el que había supuesto…</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Alerta ODS</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marL="177742" indent="-177742" algn="just">
              <a:buFont typeface="Arial" panose="020B0604020202020204"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Consulta la nómina, recibos u otros documentos en formato online o a través del teléfono móvil (no en papel)</a:t>
            </a:r>
          </a:p>
          <a:p>
            <a:pPr>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11</a:t>
            </a:fld>
            <a:endParaRPr lang="es-ES"/>
          </a:p>
        </p:txBody>
      </p:sp>
    </p:spTree>
    <p:extLst>
      <p:ext uri="{BB962C8B-B14F-4D97-AF65-F5344CB8AC3E}">
        <p14:creationId xmlns:p14="http://schemas.microsoft.com/office/powerpoint/2010/main" val="1452194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Deje unos minutos a los alumnos para que intenten hacer los cálculos necesarios para conocer el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Sueldo neto mensual (12 pagas)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de Pablo en base a la información que tienen en la pantalla… Disponen de varias formas de realizar el cálculo, todas ellas son correctas, siempre y cuando el resultado sea válido. </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No es necesario explicar cómo se calculan las cuotas de la Seguridad Social y las retenciones del IRPF al detalle, el objetivo del ejercicio es que entiendan la diferencia entre sueldo bruto/neto.</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Fuente: </a:t>
            </a:r>
            <a:r>
              <a:rPr lang="ca-ES" altLang="ca-ES" sz="1200" dirty="0" err="1">
                <a:latin typeface="Calibri Light" panose="020F0302020204030204" pitchFamily="34" charset="0"/>
                <a:ea typeface="ＭＳ Ｐゴシック" panose="020B0600070205080204" pitchFamily="34" charset="-128"/>
                <a:cs typeface="Arial" panose="020B0604020202020204" pitchFamily="34" charset="0"/>
              </a:rPr>
              <a:t>https</a:t>
            </a:r>
            <a:r>
              <a:rPr lang="ca-ES" altLang="ca-ES" sz="1200" dirty="0">
                <a:latin typeface="Calibri Light" panose="020F0302020204030204" pitchFamily="34" charset="0"/>
                <a:ea typeface="ＭＳ Ｐゴシック" panose="020B0600070205080204" pitchFamily="34" charset="-128"/>
                <a:cs typeface="Arial" panose="020B0604020202020204" pitchFamily="34" charset="0"/>
              </a:rPr>
              <a:t>://</a:t>
            </a:r>
            <a:r>
              <a:rPr lang="ca-ES" altLang="ca-ES" sz="1200" dirty="0" err="1">
                <a:latin typeface="Calibri Light" panose="020F0302020204030204" pitchFamily="34" charset="0"/>
                <a:ea typeface="ＭＳ Ｐゴシック" panose="020B0600070205080204" pitchFamily="34" charset="-128"/>
                <a:cs typeface="Arial" panose="020B0604020202020204" pitchFamily="34" charset="0"/>
              </a:rPr>
              <a:t>cincodias.elpais.com</a:t>
            </a:r>
            <a:r>
              <a:rPr lang="ca-ES" altLang="ca-ES" sz="1200" dirty="0">
                <a:latin typeface="Calibri Light" panose="020F0302020204030204" pitchFamily="34" charset="0"/>
                <a:ea typeface="ＭＳ Ｐゴシック" panose="020B0600070205080204" pitchFamily="34" charset="-128"/>
                <a:cs typeface="Arial" panose="020B0604020202020204" pitchFamily="34" charset="0"/>
              </a:rPr>
              <a:t>/</a:t>
            </a:r>
            <a:r>
              <a:rPr lang="ca-ES" altLang="ca-ES" sz="1200" dirty="0" err="1">
                <a:latin typeface="Calibri Light" panose="020F0302020204030204" pitchFamily="34" charset="0"/>
                <a:ea typeface="ＭＳ Ｐゴシック" panose="020B0600070205080204" pitchFamily="34" charset="-128"/>
                <a:cs typeface="Arial" panose="020B0604020202020204" pitchFamily="34" charset="0"/>
              </a:rPr>
              <a:t>herramientas</a:t>
            </a:r>
            <a:r>
              <a:rPr lang="ca-ES" altLang="ca-ES" sz="1200" dirty="0">
                <a:latin typeface="Calibri Light" panose="020F0302020204030204" pitchFamily="34" charset="0"/>
                <a:ea typeface="ＭＳ Ｐゴシック" panose="020B0600070205080204" pitchFamily="34" charset="-128"/>
                <a:cs typeface="Arial" panose="020B0604020202020204" pitchFamily="34" charset="0"/>
              </a:rPr>
              <a:t>/calculadora-</a:t>
            </a:r>
            <a:r>
              <a:rPr lang="ca-ES" altLang="ca-ES" sz="1200" dirty="0" err="1">
                <a:latin typeface="Calibri Light" panose="020F0302020204030204" pitchFamily="34" charset="0"/>
                <a:ea typeface="ＭＳ Ｐゴシック" panose="020B0600070205080204" pitchFamily="34" charset="-128"/>
                <a:cs typeface="Arial" panose="020B0604020202020204" pitchFamily="34" charset="0"/>
              </a:rPr>
              <a:t>sueldo</a:t>
            </a:r>
            <a:r>
              <a:rPr lang="ca-ES" altLang="ca-ES" sz="1200" dirty="0">
                <a:latin typeface="Calibri Light" panose="020F0302020204030204" pitchFamily="34" charset="0"/>
                <a:ea typeface="ＭＳ Ｐゴシック" panose="020B0600070205080204" pitchFamily="34" charset="-128"/>
                <a:cs typeface="Arial" panose="020B0604020202020204" pitchFamily="34" charset="0"/>
              </a:rPr>
              <a:t>-</a:t>
            </a:r>
            <a:r>
              <a:rPr lang="ca-ES" altLang="ca-ES" sz="1200" dirty="0" err="1">
                <a:latin typeface="Calibri Light" panose="020F0302020204030204" pitchFamily="34" charset="0"/>
                <a:ea typeface="ＭＳ Ｐゴシック" panose="020B0600070205080204" pitchFamily="34" charset="-128"/>
                <a:cs typeface="Arial" panose="020B0604020202020204" pitchFamily="34" charset="0"/>
              </a:rPr>
              <a:t>neto</a:t>
            </a:r>
            <a:r>
              <a:rPr lang="ca-ES" altLang="ca-ES" sz="1200" dirty="0">
                <a:latin typeface="Calibri Light" panose="020F0302020204030204" pitchFamily="34" charset="0"/>
                <a:ea typeface="ＭＳ Ｐゴシック" panose="020B0600070205080204" pitchFamily="34" charset="-128"/>
                <a:cs typeface="Arial" panose="020B0604020202020204" pitchFamily="34" charset="0"/>
              </a:rPr>
              <a:t>/#</a:t>
            </a:r>
            <a:r>
              <a:rPr lang="ca-ES" altLang="ca-ES" sz="1200" dirty="0" err="1">
                <a:latin typeface="Calibri Light" panose="020F0302020204030204" pitchFamily="34" charset="0"/>
                <a:ea typeface="ＭＳ Ｐゴシック" panose="020B0600070205080204" pitchFamily="34" charset="-128"/>
                <a:cs typeface="Arial" panose="020B0604020202020204" pitchFamily="34" charset="0"/>
              </a:rPr>
              <a:t>tabla_resultados</a:t>
            </a:r>
            <a:endParaRPr lang="ca-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defRPr/>
            </a:pPr>
            <a:endParaRPr lang="ca-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12</a:t>
            </a:fld>
            <a:endParaRPr lang="es-ES"/>
          </a:p>
        </p:txBody>
      </p:sp>
    </p:spTree>
    <p:extLst>
      <p:ext uri="{BB962C8B-B14F-4D97-AF65-F5344CB8AC3E}">
        <p14:creationId xmlns:p14="http://schemas.microsoft.com/office/powerpoint/2010/main" val="1394559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La manera más sencilla de resolver el cálculo es dividir el sueldo neto anual (sueldo bruto menos el IRPF y las cuotas de la Seguridad Social) entre los 12 meses del año (12 pagas). </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El resultado es un sueldo de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1.047,5€</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 </a:t>
            </a:r>
            <a:endParaRPr lang="ca-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13</a:t>
            </a:fld>
            <a:endParaRPr lang="es-ES"/>
          </a:p>
        </p:txBody>
      </p:sp>
    </p:spTree>
    <p:extLst>
      <p:ext uri="{BB962C8B-B14F-4D97-AF65-F5344CB8AC3E}">
        <p14:creationId xmlns:p14="http://schemas.microsoft.com/office/powerpoint/2010/main" val="105311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La manera más sencilla de resolver el cálculo es dividir el sueldo neto anual (sueldo bruto menos el IRPF y las cuotas de la Seguridad Social) entre los 12 meses del año (12 pagas). </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El resultado es un sueldo de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1.047,5€</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 </a:t>
            </a:r>
            <a:endParaRPr lang="ca-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14</a:t>
            </a:fld>
            <a:endParaRPr lang="es-ES"/>
          </a:p>
        </p:txBody>
      </p:sp>
    </p:spTree>
    <p:extLst>
      <p:ext uri="{BB962C8B-B14F-4D97-AF65-F5344CB8AC3E}">
        <p14:creationId xmlns:p14="http://schemas.microsoft.com/office/powerpoint/2010/main" val="1419784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Aproveche la ocasión para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dar un “</a:t>
            </a:r>
            <a:r>
              <a:rPr lang="es-ES" altLang="ca-ES" sz="1200" b="1" dirty="0" err="1">
                <a:latin typeface="Calibri Light" panose="020F0302020204030204" pitchFamily="34" charset="0"/>
                <a:ea typeface="ＭＳ Ｐゴシック" panose="020B0600070205080204" pitchFamily="34" charset="-128"/>
                <a:cs typeface="Arial" panose="020B0604020202020204" pitchFamily="34" charset="0"/>
              </a:rPr>
              <a:t>Like</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a todos aquellos que han acertado la respuesta (sólo debe hacer INTRO una vez más). </a:t>
            </a:r>
            <a:endParaRPr lang="ca-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15</a:t>
            </a:fld>
            <a:endParaRPr lang="es-ES"/>
          </a:p>
        </p:txBody>
      </p:sp>
    </p:spTree>
    <p:extLst>
      <p:ext uri="{BB962C8B-B14F-4D97-AF65-F5344CB8AC3E}">
        <p14:creationId xmlns:p14="http://schemas.microsoft.com/office/powerpoint/2010/main" val="40036955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lnSpc>
                <a:spcPct val="90000"/>
              </a:lnSpc>
              <a:spcBef>
                <a:spcPct val="0"/>
              </a:spcBef>
              <a:defRPr/>
            </a:pPr>
            <a:r>
              <a:rPr lang="es-ES" altLang="es-ES" sz="1200" b="1" dirty="0">
                <a:latin typeface="Calibri Light" panose="020F0302020204030204" pitchFamily="34" charset="0"/>
                <a:ea typeface="ＭＳ Ｐゴシック" charset="0"/>
                <a:cs typeface="Arial" panose="020B0604020202020204" pitchFamily="34" charset="0"/>
              </a:rPr>
              <a:t>Explique brevemente que el salario neto es el salario bruto menos la suma de las deducciones que figuran en la nómina, que suelen ser:</a:t>
            </a:r>
          </a:p>
          <a:p>
            <a:pPr marL="177742" indent="-177742" algn="just">
              <a:buFont typeface="Arial" panose="020B0604020202020204" pitchFamily="34" charset="0"/>
              <a:buChar char="•"/>
              <a:defRPr/>
            </a:pPr>
            <a:r>
              <a:rPr lang="es-ES" sz="1200" b="1" dirty="0">
                <a:latin typeface="Calibri Light" panose="020F0302020204030204" pitchFamily="34" charset="0"/>
                <a:ea typeface="ＭＳ Ｐゴシック" charset="0"/>
                <a:cs typeface="Arial" panose="020B0604020202020204" pitchFamily="34" charset="0"/>
              </a:rPr>
              <a:t>IRPF: </a:t>
            </a:r>
            <a:r>
              <a:rPr lang="es-ES" sz="1200" dirty="0">
                <a:latin typeface="Calibri Light" panose="020F0302020204030204" pitchFamily="34" charset="0"/>
                <a:ea typeface="ＭＳ Ｐゴシック" charset="0"/>
                <a:cs typeface="Arial" panose="020B0604020202020204" pitchFamily="34" charset="0"/>
              </a:rPr>
              <a:t>En función de los ingresos se aplica un tipo escalonado y progresivo. La recaudación de este impuesto directo representa casi un tercio del total de los ingresos financieros del Estado. Puede facilitar algunos beneficios que obtenemos a cambio de esta contribución: </a:t>
            </a:r>
            <a:r>
              <a:rPr lang="es-ES" altLang="es-ES" sz="1200" i="1" u="sng" dirty="0">
                <a:latin typeface="Calibri Light" panose="020F0302020204030204" pitchFamily="34" charset="0"/>
                <a:ea typeface="ＭＳ Ｐゴシック" charset="0"/>
                <a:cs typeface="Arial" panose="020B0604020202020204" pitchFamily="34" charset="0"/>
              </a:rPr>
              <a:t>la sanidad pública, la educación pública, la seguridad ciudadana, etc.</a:t>
            </a:r>
            <a:r>
              <a:rPr lang="es-ES" altLang="es-ES" sz="1200" u="sng" dirty="0">
                <a:latin typeface="Calibri Light" panose="020F0302020204030204" pitchFamily="34" charset="0"/>
                <a:ea typeface="ＭＳ Ｐゴシック" charset="0"/>
                <a:cs typeface="Arial" panose="020B0604020202020204" pitchFamily="34" charset="0"/>
              </a:rPr>
              <a:t> </a:t>
            </a:r>
          </a:p>
          <a:p>
            <a:pPr marL="177742" indent="-177742" algn="just" eaLnBrk="1" hangingPunct="1">
              <a:lnSpc>
                <a:spcPct val="90000"/>
              </a:lnSpc>
              <a:spcBef>
                <a:spcPct val="0"/>
              </a:spcBef>
              <a:buFont typeface="Arial" panose="020B0604020202020204" pitchFamily="34" charset="0"/>
              <a:buChar char="•"/>
              <a:defRPr/>
            </a:pPr>
            <a:r>
              <a:rPr lang="ca-ES" sz="1200" b="1" dirty="0" err="1">
                <a:latin typeface="Calibri Light" panose="020F0302020204030204" pitchFamily="34" charset="0"/>
                <a:ea typeface="ＭＳ Ｐゴシック" charset="0"/>
                <a:cs typeface="Arial" panose="020B0604020202020204" pitchFamily="34" charset="0"/>
              </a:rPr>
              <a:t>Desempleo</a:t>
            </a:r>
            <a:r>
              <a:rPr lang="ca-ES" sz="1200" b="1" dirty="0">
                <a:latin typeface="Calibri Light" panose="020F0302020204030204" pitchFamily="34" charset="0"/>
                <a:ea typeface="ＭＳ Ｐゴシック" charset="0"/>
                <a:cs typeface="Arial" panose="020B0604020202020204" pitchFamily="34" charset="0"/>
              </a:rPr>
              <a:t>: </a:t>
            </a:r>
            <a:r>
              <a:rPr lang="es-ES" sz="1200" dirty="0">
                <a:latin typeface="Calibri Light" panose="020F0302020204030204" pitchFamily="34" charset="0"/>
                <a:ea typeface="ＭＳ Ｐゴシック" charset="0"/>
                <a:cs typeface="Arial" panose="020B0604020202020204" pitchFamily="34" charset="0"/>
              </a:rPr>
              <a:t>Trabajador y empresario cotizan por desempleo. El destino de este dinero es el Servicio Público de Empleo, encargado de pagar las prestaciones por desempleo.</a:t>
            </a:r>
            <a:endParaRPr lang="ca-ES" sz="1200" dirty="0">
              <a:latin typeface="Calibri Light" panose="020F0302020204030204" pitchFamily="34" charset="0"/>
              <a:ea typeface="ＭＳ Ｐゴシック" charset="0"/>
              <a:cs typeface="Arial" panose="020B0604020202020204" pitchFamily="34" charset="0"/>
            </a:endParaRPr>
          </a:p>
          <a:p>
            <a:pPr marL="177742" indent="-177742" algn="just">
              <a:buFont typeface="Arial" panose="020B0604020202020204" pitchFamily="34" charset="0"/>
              <a:buChar char="•"/>
              <a:defRPr/>
            </a:pPr>
            <a:r>
              <a:rPr lang="es-ES" sz="1200" b="1" dirty="0">
                <a:latin typeface="Calibri Light" panose="020F0302020204030204" pitchFamily="34" charset="0"/>
                <a:ea typeface="ＭＳ Ｐゴシック" charset="0"/>
                <a:cs typeface="Arial" panose="020B0604020202020204" pitchFamily="34" charset="0"/>
              </a:rPr>
              <a:t>Formación profesional: </a:t>
            </a:r>
            <a:r>
              <a:rPr lang="es-ES" sz="1200" dirty="0">
                <a:latin typeface="Calibri Light" panose="020F0302020204030204" pitchFamily="34" charset="0"/>
                <a:ea typeface="ＭＳ Ｐゴシック" charset="0"/>
                <a:cs typeface="Arial" panose="020B0604020202020204" pitchFamily="34" charset="0"/>
              </a:rPr>
              <a:t>Las cuotas que se pagan por este concepto de destinan a cursos para el reciclaje de los trabajadores y están gestionados también por el Servicio Público de Empleo.</a:t>
            </a:r>
          </a:p>
          <a:p>
            <a:pPr marL="177742" indent="-177742" algn="just">
              <a:buFont typeface="Arial" panose="020B0604020202020204" pitchFamily="34" charset="0"/>
              <a:buChar char="•"/>
              <a:defRPr/>
            </a:pPr>
            <a:r>
              <a:rPr lang="es-ES" sz="1200" b="1" dirty="0">
                <a:latin typeface="Calibri Light" panose="020F0302020204030204" pitchFamily="34" charset="0"/>
                <a:ea typeface="ＭＳ Ｐゴシック" charset="0"/>
                <a:cs typeface="Arial" panose="020B0604020202020204" pitchFamily="34" charset="0"/>
              </a:rPr>
              <a:t>Cotizaciones sociales: </a:t>
            </a:r>
            <a:r>
              <a:rPr lang="es-ES" sz="1200" dirty="0">
                <a:latin typeface="Calibri Light" panose="020F0302020204030204" pitchFamily="34" charset="0"/>
                <a:ea typeface="ＭＳ Ｐゴシック" charset="0"/>
                <a:cs typeface="Arial" panose="020B0604020202020204" pitchFamily="34" charset="0"/>
              </a:rPr>
              <a:t>El trabajador aporta un 4,70% y el empresario un 23,60% cada mes. Las cotizaciones suponen el 90% de los ingresos de la Seguridad Social y cerca del 90% se destina a pagar pensiones, la mayor parte de jubilación. También se hace frente con estos ingresos al pago de prestaciones por incapacidad temporal o maternidad, entre otros. </a:t>
            </a:r>
          </a:p>
          <a:p>
            <a:pPr algn="just">
              <a:buFont typeface="Arial" panose="020B0604020202020204" pitchFamily="34" charset="0"/>
              <a:buNone/>
              <a:defRPr/>
            </a:pPr>
            <a:endParaRPr lang="es-ES" sz="1200" dirty="0">
              <a:latin typeface="Calibri Light" panose="020F0302020204030204" pitchFamily="34" charset="0"/>
              <a:ea typeface="ＭＳ Ｐゴシック" charset="0"/>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Alerta ODS</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a:t>
            </a:r>
          </a:p>
          <a:p>
            <a:pPr algn="just">
              <a:defRPr/>
            </a:pPr>
            <a:endParaRPr lang="es-ES" sz="1200" dirty="0">
              <a:latin typeface="Calibri Light" panose="020F0302020204030204" pitchFamily="34" charset="0"/>
              <a:ea typeface="ＭＳ Ｐゴシック" charset="0"/>
              <a:cs typeface="Arial" panose="020B0604020202020204" pitchFamily="34" charset="0"/>
            </a:endParaRPr>
          </a:p>
          <a:p>
            <a:pPr algn="just">
              <a:defRPr/>
            </a:pPr>
            <a:r>
              <a:rPr lang="es-ES" sz="1200" b="1" dirty="0">
                <a:latin typeface="Calibri Light" panose="020F0302020204030204" pitchFamily="34" charset="0"/>
                <a:ea typeface="ＭＳ Ｐゴシック" charset="0"/>
                <a:cs typeface="Arial" panose="020B0604020202020204" pitchFamily="34" charset="0"/>
              </a:rPr>
              <a:t>¿Por qué creéis que es necesario poder tener acceso a una educación de calidad?</a:t>
            </a:r>
          </a:p>
          <a:p>
            <a:pPr algn="just">
              <a:defRPr/>
            </a:pPr>
            <a:endParaRPr lang="es-ES" sz="1200" dirty="0">
              <a:latin typeface="Calibri Light" panose="020F0302020204030204" pitchFamily="34" charset="0"/>
              <a:ea typeface="ＭＳ Ｐゴシック" charset="0"/>
              <a:cs typeface="Arial" panose="020B0604020202020204" pitchFamily="34" charset="0"/>
            </a:endParaRPr>
          </a:p>
          <a:p>
            <a:pPr algn="just">
              <a:defRPr/>
            </a:pPr>
            <a:r>
              <a:rPr lang="es-ES" sz="1200" dirty="0">
                <a:latin typeface="Calibri Light" panose="020F0302020204030204" pitchFamily="34" charset="0"/>
                <a:ea typeface="ＭＳ Ｐゴシック" charset="0"/>
                <a:cs typeface="Arial" panose="020B0604020202020204" pitchFamily="34" charset="0"/>
              </a:rPr>
              <a:t>Gracias a las cuotas de la Seguridad Social todos podemos tener acceso a la educación pública, es importante destacar que no es así en todos los países del mundo. La educación de calidad permite que una sociedad prospere. Contribuye a reducir las desigualdades y a lograr la igualdad de género.</a:t>
            </a:r>
            <a:endParaRPr lang="es-ES" altLang="es-ES" sz="1200" b="1" dirty="0">
              <a:latin typeface="Calibri Light" panose="020F0302020204030204" pitchFamily="34" charset="0"/>
              <a:ea typeface="ＭＳ Ｐゴシック" charset="0"/>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16</a:t>
            </a:fld>
            <a:endParaRPr lang="es-ES"/>
          </a:p>
        </p:txBody>
      </p:sp>
    </p:spTree>
    <p:extLst>
      <p:ext uri="{BB962C8B-B14F-4D97-AF65-F5344CB8AC3E}">
        <p14:creationId xmlns:p14="http://schemas.microsoft.com/office/powerpoint/2010/main" val="1440020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En este apartado vamos a ver los gastos que tiene Pablo a lo largo de un mes y vamos a intentar realizar su presupuesto clasificando los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gastos en fijos, variables y discrecionales. Explique la situación de Pablo:</a:t>
            </a: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“Pablo todavía vive con sus padres, por este motivo, no paga ni un alquiler ni tampoco los suministros del hogar (agua, gas, luz, etc.). Sin embargo, como ya tiene una nómina, ha acordado con su familia que va a contribuir al presupuesto familiar haciéndose cargo de sus propios gastos como son el móvil, la ropa, sus salidas con los amigos (cine, salir de fiesta…), los videojuegos, etc. Como podemos ver, para poder llegar a su puesto de trabajo, Pablo se desplaza en moto. Además, le gustaría viajar a Londres el año que viene para mejorar su inglés, por este motivo, ha decidido ahorrar todos los meses un 20% de su nómina.”</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Dibuje en la pizarra el cuadro del presupuesto mensual (como el de la siguiente diapositiva) para que puedan resolverlo de forma conjunta mientras proyecta esta diapositiva. Puede pedir a algún alumno que salga a la pizarra para ir anotando y clasificando los ingresos / gastos de Pablo.</a:t>
            </a:r>
          </a:p>
          <a:p>
            <a:pPr algn="just">
              <a:defRPr/>
            </a:pPr>
            <a:endParaRPr lang="ca-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17</a:t>
            </a:fld>
            <a:endParaRPr lang="es-ES"/>
          </a:p>
        </p:txBody>
      </p:sp>
    </p:spTree>
    <p:extLst>
      <p:ext uri="{BB962C8B-B14F-4D97-AF65-F5344CB8AC3E}">
        <p14:creationId xmlns:p14="http://schemas.microsoft.com/office/powerpoint/2010/main" val="1477343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sz="1200" dirty="0">
                <a:latin typeface="Calibri Light" panose="020F0302020204030204" pitchFamily="34" charset="0"/>
                <a:ea typeface="ＭＳ Ｐゴシック" charset="0"/>
                <a:cs typeface="Arial" panose="020B0604020202020204" pitchFamily="34" charset="0"/>
              </a:rPr>
              <a:t>Mientras resuelven el presupuesto en la pizarra puede realizar algunas aclaraciones para facilitar los cálculos de los alumnos (es importante que se den cuenta que los gastos están informados en periodos diferentes al mensual): </a:t>
            </a:r>
          </a:p>
          <a:p>
            <a:pPr marL="177742" indent="-177742" algn="just">
              <a:buFont typeface="Arial" panose="020B0604020202020204" pitchFamily="34" charset="0"/>
              <a:buChar char="•"/>
              <a:defRPr/>
            </a:pPr>
            <a:r>
              <a:rPr lang="es-ES" sz="1200" dirty="0">
                <a:latin typeface="Calibri Light" panose="020F0302020204030204" pitchFamily="34" charset="0"/>
                <a:ea typeface="ＭＳ Ｐゴシック" charset="0"/>
                <a:cs typeface="Arial" panose="020B0604020202020204" pitchFamily="34" charset="0"/>
              </a:rPr>
              <a:t>Para realizar los cálculos vamos a considerar que un mes tiene 4 semanas. </a:t>
            </a:r>
          </a:p>
          <a:p>
            <a:pPr marL="177742" indent="-177742" algn="just">
              <a:buFont typeface="Arial" panose="020B0604020202020204" pitchFamily="34" charset="0"/>
              <a:buChar char="•"/>
              <a:defRPr/>
            </a:pPr>
            <a:r>
              <a:rPr lang="es-ES" sz="1200" dirty="0">
                <a:latin typeface="Calibri Light" panose="020F0302020204030204" pitchFamily="34" charset="0"/>
                <a:ea typeface="ＭＳ Ｐゴシック" charset="0"/>
                <a:cs typeface="Arial" panose="020B0604020202020204" pitchFamily="34" charset="0"/>
              </a:rPr>
              <a:t>En el caso de las rebajas entendemos que tradicionalmente son dos veces al año (cada 6 meses, en enero y julio): va dos veces de rebajas y cada vez se gasta 150€.</a:t>
            </a:r>
          </a:p>
          <a:p>
            <a:pPr marL="0" indent="0" algn="just">
              <a:buFont typeface="Arial" panose="020B0604020202020204" pitchFamily="34" charset="0"/>
              <a:buNone/>
              <a:defRPr/>
            </a:pPr>
            <a:endParaRPr lang="es-ES" sz="1200" dirty="0">
              <a:latin typeface="Calibri Light" panose="020F0302020204030204" pitchFamily="34" charset="0"/>
              <a:ea typeface="ＭＳ Ｐゴシック" charset="0"/>
              <a:cs typeface="Arial" panose="020B0604020202020204" pitchFamily="34" charset="0"/>
            </a:endParaRPr>
          </a:p>
          <a:p>
            <a:pPr algn="just">
              <a:buFont typeface="Arial" panose="020B0604020202020204" pitchFamily="34" charset="0"/>
              <a:buNone/>
              <a:defRPr/>
            </a:pPr>
            <a:r>
              <a:rPr lang="es-ES" sz="1200" dirty="0">
                <a:latin typeface="Calibri Light" panose="020F0302020204030204" pitchFamily="34" charset="0"/>
                <a:ea typeface="ＭＳ Ｐゴシック" charset="0"/>
                <a:cs typeface="Arial" panose="020B0604020202020204" pitchFamily="34" charset="0"/>
              </a:rPr>
              <a:t>Al finalizar el presupuesto en la pizarra, muestre las soluciones con esta diapositiva. ¿</a:t>
            </a:r>
            <a:r>
              <a:rPr lang="es-ES" sz="1200" b="1" dirty="0">
                <a:latin typeface="Calibri Light" panose="020F0302020204030204" pitchFamily="34" charset="0"/>
                <a:ea typeface="ＭＳ Ｐゴシック" charset="0"/>
                <a:cs typeface="Arial" panose="020B0604020202020204" pitchFamily="34" charset="0"/>
              </a:rPr>
              <a:t>Han clasificado todos los gastos del mismo modo? </a:t>
            </a:r>
            <a:r>
              <a:rPr lang="es-ES" sz="1200" dirty="0">
                <a:latin typeface="Calibri Light" panose="020F0302020204030204" pitchFamily="34" charset="0"/>
                <a:ea typeface="ＭＳ Ｐゴシック" charset="0"/>
                <a:cs typeface="Arial" panose="020B0604020202020204" pitchFamily="34" charset="0"/>
              </a:rPr>
              <a:t>A veces, aquello que para uno es un gasto necesario, para otro puede tratarse de un gasto discrecional (por ejemplo, el móvil o internet).</a:t>
            </a:r>
          </a:p>
          <a:p>
            <a:pPr algn="just">
              <a:buFont typeface="Arial" panose="020B0604020202020204" pitchFamily="34" charset="0"/>
              <a:buNone/>
              <a:defRPr/>
            </a:pPr>
            <a:endParaRPr lang="es-ES" sz="1200" dirty="0">
              <a:latin typeface="Calibri Light" panose="020F0302020204030204" pitchFamily="34" charset="0"/>
              <a:ea typeface="ＭＳ Ｐゴシック" charset="0"/>
              <a:cs typeface="Arial" panose="020B0604020202020204" pitchFamily="34" charset="0"/>
            </a:endParaRPr>
          </a:p>
          <a:p>
            <a:pPr algn="just">
              <a:buFont typeface="Arial" panose="020B0604020202020204" pitchFamily="34" charset="0"/>
              <a:buNone/>
              <a:defRPr/>
            </a:pPr>
            <a:r>
              <a:rPr lang="es-ES" sz="1200" b="1" dirty="0">
                <a:latin typeface="Calibri Light" panose="020F0302020204030204" pitchFamily="34" charset="0"/>
                <a:ea typeface="ＭＳ Ｐゴシック" charset="0"/>
                <a:cs typeface="Arial" panose="020B0604020202020204" pitchFamily="34" charset="0"/>
              </a:rPr>
              <a:t>¿Pablo tiene superávit o déficit? </a:t>
            </a:r>
            <a:r>
              <a:rPr lang="es-ES" sz="1200" dirty="0">
                <a:latin typeface="Calibri Light" panose="020F0302020204030204" pitchFamily="34" charset="0"/>
                <a:ea typeface="ＭＳ Ｐゴシック" charset="0"/>
                <a:cs typeface="Arial" panose="020B0604020202020204" pitchFamily="34" charset="0"/>
              </a:rPr>
              <a:t>Puede explicar a los alumnos el significado de este término de forma sencilla. </a:t>
            </a:r>
            <a:r>
              <a:rPr lang="es-ES" sz="1200" b="1" u="sng" dirty="0">
                <a:latin typeface="Calibri Light" panose="020F0302020204030204" pitchFamily="34" charset="0"/>
                <a:ea typeface="ＭＳ Ｐゴシック" charset="0"/>
                <a:cs typeface="Arial" panose="020B0604020202020204" pitchFamily="34" charset="0"/>
              </a:rPr>
              <a:t>Pablo tiene superávit: 360,5€</a:t>
            </a:r>
            <a:endParaRPr lang="ca-ES" sz="1200" b="1" u="sng" dirty="0">
              <a:latin typeface="Calibri Light" panose="020F0302020204030204" pitchFamily="34" charset="0"/>
              <a:ea typeface="ＭＳ Ｐゴシック" charset="0"/>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18</a:t>
            </a:fld>
            <a:endParaRPr lang="es-ES"/>
          </a:p>
        </p:txBody>
      </p:sp>
    </p:spTree>
    <p:extLst>
      <p:ext uri="{BB962C8B-B14F-4D97-AF65-F5344CB8AC3E}">
        <p14:creationId xmlns:p14="http://schemas.microsoft.com/office/powerpoint/2010/main" val="2839307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Antes de avanzar al siguiente módulo de contenidos, vamos a mirar con un poco más de detalle algunos de los conceptos que hemos visto en el presupuesto de Pablo, como es la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prima del seguro de la moto</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 Puede que a los alumnos no les haya sorprendido el valor de esta, en tal caso, puede pedirles que calculen cuánto paga Pablo al año por el seguro de la moto:</a:t>
            </a:r>
          </a:p>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Seguro de la moto = 110€ * 12 = 1.320€ /año </a:t>
            </a:r>
          </a:p>
          <a:p>
            <a:pPr algn="just">
              <a:defRPr/>
            </a:pPr>
            <a:endParaRPr lang="es-ES" altLang="ca-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b="1" u="sng" dirty="0">
                <a:latin typeface="Calibri Light" panose="020F0302020204030204" pitchFamily="34" charset="0"/>
                <a:ea typeface="ＭＳ Ｐゴシック" panose="020B0600070205080204" pitchFamily="34" charset="-128"/>
                <a:cs typeface="Arial" panose="020B0604020202020204" pitchFamily="34" charset="0"/>
              </a:rPr>
              <a:t>¿Cuáles de los siguientes factores crees que afectarán la prima que deberá pagar? </a:t>
            </a:r>
            <a:endParaRPr lang="es-ES" altLang="ca-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Su edad (puede explicar que incluso hay compañías de seguros que prefieren no asegurar a menores de 25 años), antigüedad del carné de conducir, la cilindrada de la moto (en este caso, hablamos de una moto de 125CC), los años de antigüedad de la moto y los puntos que tenga en su carné.</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Alerta ODS: </a:t>
            </a:r>
          </a:p>
          <a:p>
            <a:pPr>
              <a:defRPr/>
            </a:pPr>
            <a:endParaRPr lang="es-ES" altLang="ca-ES" sz="1200" b="1"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¿Qué podemos hacer para que nuestro vehículo sea más sostenible? ¿Tenemos alternativas?</a:t>
            </a:r>
          </a:p>
          <a:p>
            <a:pPr>
              <a:defRPr/>
            </a:pPr>
            <a:endParaRPr lang="es-ES" altLang="ca-ES" sz="1200" b="1" dirty="0">
              <a:latin typeface="Calibri Light" panose="020F0302020204030204" pitchFamily="34" charset="0"/>
              <a:ea typeface="ＭＳ Ｐゴシック" panose="020B0600070205080204" pitchFamily="34" charset="-128"/>
              <a:cs typeface="Arial" panose="020B0604020202020204" pitchFamily="34" charset="0"/>
            </a:endParaRPr>
          </a:p>
          <a:p>
            <a:pPr marL="177742" indent="-177742">
              <a:buFont typeface="Arial" panose="020B0604020202020204" pitchFamily="34" charset="0"/>
              <a:buChar char="•"/>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Mantén tu vehículo en buen estado, de esta manera emitirá menos gases tóxicos.</a:t>
            </a:r>
          </a:p>
          <a:p>
            <a:pPr marL="177742" indent="-177742">
              <a:buFont typeface="Arial" panose="020B0604020202020204" pitchFamily="34" charset="0"/>
              <a:buChar char="•"/>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Intenta usar vehículos eléctricos.</a:t>
            </a:r>
          </a:p>
          <a:p>
            <a:pPr marL="177742" indent="-177742">
              <a:buFont typeface="Arial" panose="020B0604020202020204" pitchFamily="34" charset="0"/>
              <a:buChar char="•"/>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Si usas transporte privado, intenta compartir tu misma ruta con otras personas</a:t>
            </a:r>
          </a:p>
          <a:p>
            <a:pPr marL="177742" indent="-177742">
              <a:buFont typeface="Arial" panose="020B0604020202020204" pitchFamily="34" charset="0"/>
              <a:buChar char="•"/>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Cuando puedas, prioriza el transporte público, la bicicleta o caminar para reducir las emisiones de carbono.</a:t>
            </a:r>
          </a:p>
          <a:p>
            <a:pPr marL="177742" indent="-177742">
              <a:buFont typeface="Arial" panose="020B0604020202020204" pitchFamily="34" charset="0"/>
              <a:buChar char="•"/>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19</a:t>
            </a:fld>
            <a:endParaRPr lang="es-ES"/>
          </a:p>
        </p:txBody>
      </p:sp>
    </p:spTree>
    <p:extLst>
      <p:ext uri="{BB962C8B-B14F-4D97-AF65-F5344CB8AC3E}">
        <p14:creationId xmlns:p14="http://schemas.microsoft.com/office/powerpoint/2010/main" val="372833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rPr>
              <a:t>Es importante destacar que no hay una opción correcta y otra incorrectas. Evidentemente hay opciones que son mucho más adecuadas y razonables, pero la intención es que se genere un debate previo a la impartición del taller para que el alumnado reflexione.</a:t>
            </a:r>
          </a:p>
          <a:p>
            <a:pPr algn="just">
              <a:defRPr/>
            </a:pPr>
            <a:endParaRPr lang="es-ES" altLang="es-ES" sz="1200" dirty="0">
              <a:latin typeface="Calibri Light" panose="020F0302020204030204" pitchFamily="34" charset="0"/>
              <a:ea typeface="ＭＳ Ｐゴシック" panose="020B0600070205080204" pitchFamily="34" charset="-128"/>
            </a:endParaRPr>
          </a:p>
          <a:p>
            <a:pPr algn="just">
              <a:defRPr/>
            </a:pPr>
            <a:r>
              <a:rPr lang="es-ES" altLang="es-ES" sz="1200" dirty="0">
                <a:latin typeface="Calibri Light" panose="020F0302020204030204" pitchFamily="34" charset="0"/>
                <a:ea typeface="ＭＳ Ｐゴシック" panose="020B0600070205080204" pitchFamily="34" charset="-128"/>
              </a:rPr>
              <a:t>Una vez finalizado el taller, se puede volver al DESAFÍO inicial y preguntar si cambiarían la respuesta después de lo aprendido en la sesión.</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a:t>
            </a:fld>
            <a:endParaRPr lang="es-ES"/>
          </a:p>
        </p:txBody>
      </p:sp>
    </p:spTree>
    <p:extLst>
      <p:ext uri="{BB962C8B-B14F-4D97-AF65-F5344CB8AC3E}">
        <p14:creationId xmlns:p14="http://schemas.microsoft.com/office/powerpoint/2010/main" val="154239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Como hemos visto, Pablo también contribuye en casa asumiendo parte de la compra mensual del supermercado. Hoy le toca hacer la compra, vamos a ver su recibo. Pregunte a los alumnos, </a:t>
            </a:r>
            <a:r>
              <a:rPr lang="es-ES" altLang="ca-ES" sz="1200" b="1" u="sng" dirty="0">
                <a:latin typeface="Calibri Light" panose="020F0302020204030204" pitchFamily="34" charset="0"/>
                <a:ea typeface="ＭＳ Ｐゴシック" panose="020B0600070205080204" pitchFamily="34" charset="-128"/>
                <a:cs typeface="Arial" panose="020B0604020202020204" pitchFamily="34" charset="0"/>
              </a:rPr>
              <a:t>¿Qué es el IVA (Impuesto sobre el Valor Añadido)? </a:t>
            </a: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Para ser breves, podríamos decir que el IVA es el impuesto más común en nuestro día a día, puesto que grava el consumo de bienes y servicios. Distinguimos tres tipos de IVA:</a:t>
            </a:r>
          </a:p>
          <a:p>
            <a:pPr marL="177742" indent="-177742" algn="just">
              <a:buFont typeface="Wingdings" panose="05000000000000000000" pitchFamily="2" charset="2"/>
              <a:buChar char="§"/>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IVA superreducido (4%)</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 alimentos básicos de la cesta de la compra (pan, harina, leche, huevos, queso, frutas y verduras) y medicamentos, entre otros.</a:t>
            </a:r>
          </a:p>
          <a:p>
            <a:pPr marL="177742" indent="-177742" algn="just">
              <a:buFont typeface="Wingdings" panose="05000000000000000000" pitchFamily="2" charset="2"/>
              <a:buChar char="§"/>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IVA reducido (10%)</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 productos alimentarios para la nutrición humana (por ejemplo, el agua), y bienes de origen animal y vegetal, los servicios de transporte, las flores y las plantas, entre otros.</a:t>
            </a:r>
          </a:p>
          <a:p>
            <a:pPr marL="177742" indent="-177742" algn="just">
              <a:buFont typeface="Wingdings" panose="05000000000000000000" pitchFamily="2" charset="2"/>
              <a:buChar char="§"/>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IVA general (21%):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todos los bienes y servicios que no formen parte del grupo que se grava con el IVA reducido o superreducido. </a:t>
            </a:r>
          </a:p>
          <a:p>
            <a:pPr algn="just">
              <a:buFont typeface="Arial" panose="020B0604020202020204" pitchFamily="34" charset="0"/>
              <a:buNone/>
              <a:defRPr/>
            </a:pPr>
            <a:r>
              <a:rPr lang="es-ES" altLang="ca-ES" sz="1200" b="1" u="sng" dirty="0">
                <a:latin typeface="Calibri Light" panose="020F0302020204030204" pitchFamily="34" charset="0"/>
                <a:ea typeface="ＭＳ Ｐゴシック" panose="020B0600070205080204" pitchFamily="34" charset="-128"/>
                <a:cs typeface="Arial" panose="020B0604020202020204" pitchFamily="34" charset="0"/>
              </a:rPr>
              <a:t>Pida a los alumnos que clasifiquen los productos de la cesta de la compra de Pablo en función del tipo de IVA que los grava:</a:t>
            </a:r>
          </a:p>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4% =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huevos, naranjas y leche /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10% =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agua y aceite de oliva /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21% =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dentífrico </a:t>
            </a:r>
          </a:p>
          <a:p>
            <a:pPr>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Alerta ODS: </a:t>
            </a:r>
          </a:p>
          <a:p>
            <a:pPr>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Pregunta a los alumnos ¿Cuándo vamos a comprar comida podemos hacerlo de una manera más consciente y sostenible? ¿Cómo?</a:t>
            </a:r>
          </a:p>
          <a:p>
            <a:pPr>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marL="177742" indent="-177742">
              <a:buFont typeface="Arial" panose="020B0604020202020204"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Compra productos locales. El comercio de proximidad ayuda a que en tu zona se mantengan puestos de trabajo.</a:t>
            </a:r>
          </a:p>
          <a:p>
            <a:pPr marL="177742" indent="-177742">
              <a:buFont typeface="Arial" panose="020B0604020202020204"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Intenta comprar productos que estén poco empaquetados, y si puede ser sin plásticos, elige productos con envases reciclables.</a:t>
            </a:r>
          </a:p>
          <a:p>
            <a:pPr marL="177742" indent="-177742">
              <a:buFont typeface="Arial" panose="020B0604020202020204"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Compra a granel siempre que sea posible</a:t>
            </a:r>
          </a:p>
          <a:p>
            <a:pPr marL="177742" indent="-177742">
              <a:buFont typeface="Arial" panose="020B0604020202020204"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Prioriza productos ecológicos o de kilómetro 0. El etiquetado de los productos te podrá guiar.</a:t>
            </a:r>
          </a:p>
          <a:p>
            <a:pPr marL="177742" indent="-177742">
              <a:buFont typeface="Arial" panose="020B0604020202020204" pitchFamily="34" charset="0"/>
              <a:buChar char="•"/>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Haz una lista de la compra para evitar comprar productos que no necesites o hacerlo de manera compulsiva</a:t>
            </a:r>
          </a:p>
          <a:p>
            <a:pPr marL="177742" indent="-177742">
              <a:buFont typeface="Arial" panose="020B0604020202020204" pitchFamily="34" charset="0"/>
              <a:buChar char="•"/>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Es importante no desperdiciar/tirar comida.</a:t>
            </a: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marL="177742" indent="-177742">
              <a:buFont typeface="Arial" panose="020B0604020202020204"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Usa siempre tu bolsa de la compra reutilizable (no de plástico).</a:t>
            </a:r>
          </a:p>
          <a:p>
            <a:pPr marL="177742" indent="-177742">
              <a:buFont typeface="Arial" panose="020B0604020202020204" pitchFamily="34" charset="0"/>
              <a:buChar char="•"/>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buFont typeface="Arial" panose="020B0604020202020204" pitchFamily="34" charset="0"/>
              <a:buNone/>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¿Sabíais que en Europa cada persona tira más de 150 quilos de comida al año?</a:t>
            </a:r>
          </a:p>
          <a:p>
            <a:pPr>
              <a:buFont typeface="Arial" panose="020B0604020202020204" pitchFamily="34" charset="0"/>
              <a:buNone/>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20</a:t>
            </a:fld>
            <a:endParaRPr lang="es-ES"/>
          </a:p>
        </p:txBody>
      </p:sp>
    </p:spTree>
    <p:extLst>
      <p:ext uri="{BB962C8B-B14F-4D97-AF65-F5344CB8AC3E}">
        <p14:creationId xmlns:p14="http://schemas.microsoft.com/office/powerpoint/2010/main" val="3392036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85800" y="4400550"/>
            <a:ext cx="5486400" cy="3600450"/>
          </a:xfrm>
        </p:spPr>
        <p:txBody>
          <a:bodyPr/>
          <a:lstStyle/>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Introduzca a los alumnos a la nueva situación de Pablo:</a:t>
            </a: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“Pablo ya lleva un par de meses trabajando y está planteándose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irse a vivir con un amigo </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que también trabaja de monitor en la misma empresa (cobra lo mismo que Pablo). Después de calcular lo que van a gastar en suministros (agua, gas y luz), comida, transporte, etc. han decidido que como mucho pueden pagar un alquiler que suponga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el 30% de sus ingresos combinados.</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 Han encontrado un piso cerca del trabajo por el que les piden un alquiler de 630€/mes y una fianza de un mes. (</a:t>
            </a:r>
            <a:r>
              <a:rPr lang="es-ES" altLang="ca-ES" sz="1200" i="1" dirty="0">
                <a:latin typeface="Calibri Light" panose="020F0302020204030204" pitchFamily="34" charset="0"/>
                <a:ea typeface="ＭＳ Ｐゴシック" panose="020B0600070205080204" pitchFamily="34" charset="-128"/>
                <a:cs typeface="Arial" panose="020B0604020202020204" pitchFamily="34" charset="0"/>
              </a:rPr>
              <a:t>El alquiler incluye la prima del seguro del hogar obligatorio y el piso está amueblado y con electrodomésticos, listo para entrar a vivir</a:t>
            </a: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a:t>
            </a:r>
          </a:p>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1) ¿Podrán alquilar el piso?</a:t>
            </a: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Si ambos amigos cobran lo mismo y estiman que como máximo pueden pagar un alquiler que suponga el 30% de sus ingresos conjuntos:</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1.047,5€ x 2 = 2.095€ x 0,3 = </a:t>
            </a: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628,50€ - Cada uno deberá pagar 315€. </a:t>
            </a: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Por lo tanto, inicialmente, sí podrían hacer frente al alquiler (por lo menos, en el caso de Pablo, no conocemos la situación de su amigo).</a:t>
            </a:r>
          </a:p>
        </p:txBody>
      </p:sp>
      <p:sp>
        <p:nvSpPr>
          <p:cNvPr id="4" name="Marcador de número de diapositiva 3"/>
          <p:cNvSpPr>
            <a:spLocks noGrp="1"/>
          </p:cNvSpPr>
          <p:nvPr>
            <p:ph type="sldNum" sz="quarter" idx="5"/>
          </p:nvPr>
        </p:nvSpPr>
        <p:spPr/>
        <p:txBody>
          <a:bodyPr/>
          <a:lstStyle/>
          <a:p>
            <a:fld id="{9159FE35-CFFF-AE44-9D47-06799ED91269}" type="slidenum">
              <a:rPr lang="es-ES" smtClean="0"/>
              <a:t>21</a:t>
            </a:fld>
            <a:endParaRPr lang="es-ES"/>
          </a:p>
        </p:txBody>
      </p:sp>
    </p:spTree>
    <p:extLst>
      <p:ext uri="{BB962C8B-B14F-4D97-AF65-F5344CB8AC3E}">
        <p14:creationId xmlns:p14="http://schemas.microsoft.com/office/powerpoint/2010/main" val="2619864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2) Sabiendo que Pablo actualmente tiene un superávit de 360,5€ y que no paga ningún suministro del hogar (agua, gas y luz), ¿podrá asumir su parte del alquiler y de los gastos comunes?</a:t>
            </a: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Pida a los alumnos que ayuden a Pablo a decidir qué gastos debería reducir para poder irse a vivir con su amigo y atender todos sus pagos: lo primero que debería ajustar son los gastos discrecionales (ocio y videojuegos), asimismo, puede que haya alumnos que consideren más importante otras alternativas (desplazarse en transporte público, en lugar de moto; no disponer de internet en el piso y usar redes de conexión pública, etc.). </a:t>
            </a:r>
            <a:r>
              <a:rPr lang="es-ES" altLang="ca-ES" sz="1200" u="sng" dirty="0">
                <a:latin typeface="Calibri Light" panose="020F0302020204030204" pitchFamily="34" charset="0"/>
                <a:ea typeface="ＭＳ Ｐゴシック" panose="020B0600070205080204" pitchFamily="34" charset="-128"/>
                <a:cs typeface="Arial" panose="020B0604020202020204" pitchFamily="34" charset="0"/>
              </a:rPr>
              <a:t>Anime a los alumnos a proponer ideas para que Pablo pueda ajustar su presupuesto.</a:t>
            </a:r>
          </a:p>
          <a:p>
            <a:pPr algn="just">
              <a:defRPr/>
            </a:pPr>
            <a:endParaRPr lang="es-ES" altLang="ca-ES" sz="1200" b="1" u="sng"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ca-ES" sz="1200" b="1" dirty="0">
                <a:latin typeface="Calibri Light" panose="020F0302020204030204" pitchFamily="34" charset="0"/>
                <a:ea typeface="ＭＳ Ｐゴシック" panose="020B0600070205080204" pitchFamily="34" charset="-128"/>
                <a:cs typeface="Arial" panose="020B0604020202020204" pitchFamily="34" charset="0"/>
              </a:rPr>
              <a:t>3) Recuerde a los alumnos que ambos amigos tienen que pagar una fianza de 630€ antes de entrar a vivir al piso. </a:t>
            </a:r>
          </a:p>
          <a:p>
            <a:pPr algn="just">
              <a:defRPr/>
            </a:pPr>
            <a:r>
              <a:rPr lang="es-ES" altLang="ca-ES" sz="1200" dirty="0">
                <a:latin typeface="Calibri Light" panose="020F0302020204030204" pitchFamily="34" charset="0"/>
                <a:ea typeface="ＭＳ Ｐゴシック" panose="020B0600070205080204" pitchFamily="34" charset="-128"/>
                <a:cs typeface="Arial" panose="020B0604020202020204" pitchFamily="34" charset="0"/>
              </a:rPr>
              <a:t>Es decir, Pablo deberá poner la mitad de este dinero = 315€. ¿Si lleva un par de meses trabajando, tiene suficiente dinero ahorrado para poder pagar la fianza? En este caso, es evidente que gracias al dinero ahorrado podrá asumir su parte de la fianza, sin embargo, tendrá que volver a empezar a ahorrar si quiere ir a Londres.</a:t>
            </a:r>
          </a:p>
          <a:p>
            <a:pPr algn="just">
              <a:defRPr/>
            </a:pPr>
            <a:endParaRPr lang="es-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ca-ES" altLang="ca-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22</a:t>
            </a:fld>
            <a:endParaRPr lang="es-ES" dirty="0"/>
          </a:p>
        </p:txBody>
      </p:sp>
    </p:spTree>
    <p:extLst>
      <p:ext uri="{BB962C8B-B14F-4D97-AF65-F5344CB8AC3E}">
        <p14:creationId xmlns:p14="http://schemas.microsoft.com/office/powerpoint/2010/main" val="869056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90000"/>
              </a:lnSpc>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Este es el último apartado del taller. En este módulo también nos acompañará Pablo, puesto que mediante su historia hemos podido entender los principales conceptos objetivos de esta sesión.</a:t>
            </a:r>
          </a:p>
          <a:p>
            <a:pPr algn="just">
              <a:lnSpc>
                <a:spcPct val="90000"/>
              </a:lnSpc>
              <a:buFontTx/>
              <a:buNone/>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23</a:t>
            </a:fld>
            <a:endParaRPr lang="es-ES"/>
          </a:p>
        </p:txBody>
      </p:sp>
    </p:spTree>
    <p:extLst>
      <p:ext uri="{BB962C8B-B14F-4D97-AF65-F5344CB8AC3E}">
        <p14:creationId xmlns:p14="http://schemas.microsoft.com/office/powerpoint/2010/main" val="1563760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Como hemos visto, normalmente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los ingresos que recibimos no dependen de nosotros tanto como quisiéramos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(no podemos adjudicarnos el sueldo que queramos), en cambio, para los gastos, sí que tenemos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algo más de margen</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(puede que algún gasto lo podamos ajustar como en el caso de Pablo). </a:t>
            </a:r>
            <a:r>
              <a:rPr lang="es-ES" altLang="es-ES" sz="1200" dirty="0">
                <a:solidFill>
                  <a:schemeClr val="tx1"/>
                </a:solidFill>
                <a:latin typeface="Calibri Light" panose="020F0302020204030204" pitchFamily="34" charset="0"/>
                <a:ea typeface="ＭＳ Ｐゴシック" panose="020B0600070205080204" pitchFamily="34" charset="-128"/>
                <a:cs typeface="Arial" panose="020B0604020202020204" pitchFamily="34" charset="0"/>
              </a:rPr>
              <a:t>Es preferible, siempre, para nuestra salud financiera que ingresemos más de lo que gastamos y acumulemos el </a:t>
            </a:r>
            <a:r>
              <a:rPr lang="es-ES" altLang="es-ES" sz="1200" b="1" dirty="0">
                <a:solidFill>
                  <a:schemeClr val="tx1"/>
                </a:solidFill>
                <a:latin typeface="Calibri Light" panose="020F0302020204030204" pitchFamily="34" charset="0"/>
                <a:ea typeface="ＭＳ Ｐゴシック" panose="020B0600070205080204" pitchFamily="34" charset="-128"/>
                <a:cs typeface="Arial" panose="020B0604020202020204" pitchFamily="34" charset="0"/>
              </a:rPr>
              <a:t>ahorro</a:t>
            </a:r>
            <a:r>
              <a:rPr lang="es-ES" altLang="es-ES" sz="1200" dirty="0">
                <a:solidFill>
                  <a:schemeClr val="tx1"/>
                </a:solidFill>
                <a:latin typeface="Calibri Light" panose="020F0302020204030204" pitchFamily="34" charset="0"/>
                <a:ea typeface="ＭＳ Ｐゴシック" panose="020B0600070205080204" pitchFamily="34" charset="-128"/>
                <a:cs typeface="Arial" panose="020B0604020202020204" pitchFamily="34" charset="0"/>
              </a:rPr>
              <a:t> para poder utilizarlo en un futuro. </a:t>
            </a:r>
          </a:p>
          <a:p>
            <a:pPr algn="just">
              <a:defRPr/>
            </a:pPr>
            <a:endParaRPr lang="es-ES" altLang="es-ES" sz="1200" dirty="0">
              <a:solidFill>
                <a:schemeClr val="tx1"/>
              </a:solidFill>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solidFill>
                  <a:schemeClr val="tx1"/>
                </a:solidFill>
                <a:latin typeface="Calibri Light" panose="020F0302020204030204" pitchFamily="34" charset="0"/>
                <a:ea typeface="ＭＳ Ｐゴシック" panose="020B0600070205080204" pitchFamily="34" charset="-128"/>
                <a:cs typeface="Arial" panose="020B0604020202020204" pitchFamily="34" charset="0"/>
              </a:rPr>
              <a:t>Una posible estrategia es incluir el ahorro como un gasto mensual más al igual que ha hecho Pablo en su presupuesto, gracias a eso ha podido pagar su parte de la fianza del piso. </a:t>
            </a:r>
            <a:r>
              <a:rPr lang="es-ES" altLang="es-ES" sz="1200" b="1" u="sng" dirty="0">
                <a:solidFill>
                  <a:schemeClr val="tx1"/>
                </a:solidFill>
                <a:latin typeface="Calibri Light" panose="020F0302020204030204" pitchFamily="34" charset="0"/>
                <a:ea typeface="ＭＳ Ｐゴシック" panose="020B0600070205080204" pitchFamily="34" charset="-128"/>
                <a:cs typeface="Arial" panose="020B0604020202020204" pitchFamily="34" charset="0"/>
              </a:rPr>
              <a:t>¿Pero qué pasa con su viaje a Londres para aprender inglés?</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24</a:t>
            </a:fld>
            <a:endParaRPr lang="es-ES"/>
          </a:p>
        </p:txBody>
      </p:sp>
    </p:spTree>
    <p:extLst>
      <p:ext uri="{BB962C8B-B14F-4D97-AF65-F5344CB8AC3E}">
        <p14:creationId xmlns:p14="http://schemas.microsoft.com/office/powerpoint/2010/main" val="3168958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eaLnBrk="1" hangingPunct="1">
              <a:lnSpc>
                <a:spcPct val="90000"/>
              </a:lnSpc>
              <a:spcBef>
                <a:spcPct val="0"/>
              </a:spcBef>
              <a:defRPr/>
            </a:pPr>
            <a:r>
              <a:rPr lang="es-ES" altLang="es-ES" sz="1200" dirty="0">
                <a:latin typeface="Calibri Light" panose="020F0302020204030204" pitchFamily="34" charset="0"/>
                <a:ea typeface="Verdana" panose="020B0604030504040204" pitchFamily="34" charset="0"/>
                <a:cs typeface="Arial" panose="020B0604020202020204" pitchFamily="34" charset="0"/>
              </a:rPr>
              <a:t>Para realizar este cálculo no vamos a tener en cuenta si Pablo obtiene algún rendimiento por sus ahorros, puesto que si se tratara de eso, deberíamos explicar más conceptos como la inflación, el precio del dinero y el interés compuesto, entre otros. (</a:t>
            </a:r>
            <a:r>
              <a:rPr lang="es-ES" altLang="es-ES" sz="1200" i="1" dirty="0">
                <a:latin typeface="Calibri Light" panose="020F0302020204030204" pitchFamily="34" charset="0"/>
                <a:ea typeface="Verdana" panose="020B0604030504040204" pitchFamily="34" charset="0"/>
                <a:cs typeface="Arial" panose="020B0604020202020204" pitchFamily="34" charset="0"/>
              </a:rPr>
              <a:t>Si realiza el taller de Inversión Inteligente con el mismo grupo de alumnos y lo considera interesante, puede recuperar este ejemplo)</a:t>
            </a:r>
            <a:r>
              <a:rPr lang="es-ES" altLang="es-ES" sz="1200" dirty="0">
                <a:latin typeface="Calibri Light" panose="020F0302020204030204" pitchFamily="34" charset="0"/>
                <a:ea typeface="Verdana" panose="020B0604030504040204" pitchFamily="34" charset="0"/>
                <a:cs typeface="Arial" panose="020B0604020202020204" pitchFamily="34" charset="0"/>
              </a:rPr>
              <a:t>.</a:t>
            </a:r>
          </a:p>
          <a:p>
            <a:pPr algn="just" eaLnBrk="1" hangingPunct="1">
              <a:lnSpc>
                <a:spcPct val="90000"/>
              </a:lnSpc>
              <a:spcBef>
                <a:spcPct val="0"/>
              </a:spcBef>
              <a:defRPr/>
            </a:pPr>
            <a:endParaRPr lang="es-ES" altLang="es-ES" sz="1200" dirty="0">
              <a:latin typeface="Calibri Light" panose="020F0302020204030204" pitchFamily="34" charset="0"/>
              <a:ea typeface="Verdana" panose="020B0604030504040204" pitchFamily="34" charset="0"/>
              <a:cs typeface="Arial" panose="020B0604020202020204" pitchFamily="34" charset="0"/>
            </a:endParaRPr>
          </a:p>
          <a:p>
            <a:pPr algn="just" eaLnBrk="1" hangingPunct="1">
              <a:lnSpc>
                <a:spcPct val="90000"/>
              </a:lnSpc>
              <a:spcBef>
                <a:spcPct val="0"/>
              </a:spcBef>
              <a:defRPr/>
            </a:pPr>
            <a:r>
              <a:rPr lang="es-ES" altLang="es-ES" sz="1200" dirty="0">
                <a:latin typeface="Calibri Light" panose="020F0302020204030204" pitchFamily="34" charset="0"/>
                <a:ea typeface="Verdana" panose="020B0604030504040204" pitchFamily="34" charset="0"/>
                <a:cs typeface="Arial" panose="020B0604020202020204" pitchFamily="34" charset="0"/>
              </a:rPr>
              <a:t>Así, solo vamos a contar que cada mes Pablo guarda el </a:t>
            </a:r>
            <a:r>
              <a:rPr lang="es-ES" altLang="es-ES" sz="1200" b="1" u="sng" dirty="0">
                <a:latin typeface="Calibri Light" panose="020F0302020204030204" pitchFamily="34" charset="0"/>
                <a:ea typeface="Verdana" panose="020B0604030504040204" pitchFamily="34" charset="0"/>
                <a:cs typeface="Arial" panose="020B0604020202020204" pitchFamily="34" charset="0"/>
              </a:rPr>
              <a:t>20% de su nómina para poder ir a estudiar a Londres. </a:t>
            </a:r>
          </a:p>
          <a:p>
            <a:pPr algn="just" eaLnBrk="1" hangingPunct="1">
              <a:lnSpc>
                <a:spcPct val="90000"/>
              </a:lnSpc>
              <a:spcBef>
                <a:spcPct val="0"/>
              </a:spcBef>
              <a:defRPr/>
            </a:pPr>
            <a:endParaRPr lang="es-ES" altLang="es-ES" sz="1200" b="1" u="sng" dirty="0">
              <a:latin typeface="Calibri Light" panose="020F0302020204030204" pitchFamily="34" charset="0"/>
              <a:ea typeface="Verdana" panose="020B0604030504040204" pitchFamily="34" charset="0"/>
              <a:cs typeface="Arial" panose="020B0604020202020204" pitchFamily="34" charset="0"/>
            </a:endParaRPr>
          </a:p>
          <a:p>
            <a:pPr algn="just" eaLnBrk="1" hangingPunct="1">
              <a:lnSpc>
                <a:spcPct val="90000"/>
              </a:lnSpc>
              <a:spcBef>
                <a:spcPct val="0"/>
              </a:spcBef>
              <a:defRPr/>
            </a:pPr>
            <a:r>
              <a:rPr lang="es-ES" altLang="es-ES" sz="1200" b="1" u="sng" dirty="0">
                <a:latin typeface="Calibri Light" panose="020F0302020204030204" pitchFamily="34" charset="0"/>
                <a:ea typeface="Verdana" panose="020B0604030504040204" pitchFamily="34" charset="0"/>
                <a:cs typeface="Arial" panose="020B0604020202020204" pitchFamily="34" charset="0"/>
              </a:rPr>
              <a:t>¿Cuánto tiempo tiene que ahorrar para conseguir su objetivo?</a:t>
            </a:r>
          </a:p>
          <a:p>
            <a:pPr eaLnBrk="1" hangingPunct="1">
              <a:lnSpc>
                <a:spcPct val="90000"/>
              </a:lnSpc>
              <a:spcBef>
                <a:spcPct val="0"/>
              </a:spcBef>
              <a:defRPr/>
            </a:pPr>
            <a:endParaRPr lang="es-ES" altLang="es-ES" sz="1200" dirty="0">
              <a:latin typeface="Calibri Light" panose="020F0302020204030204" pitchFamily="34" charset="0"/>
              <a:ea typeface="Verdana" panose="020B0604030504040204" pitchFamily="34" charset="0"/>
              <a:cs typeface="Arial" panose="020B060402020202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25</a:t>
            </a:fld>
            <a:endParaRPr lang="es-ES"/>
          </a:p>
        </p:txBody>
      </p:sp>
    </p:spTree>
    <p:extLst>
      <p:ext uri="{BB962C8B-B14F-4D97-AF65-F5344CB8AC3E}">
        <p14:creationId xmlns:p14="http://schemas.microsoft.com/office/powerpoint/2010/main" val="1454249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defTabSz="906815" eaLnBrk="1" hangingPunct="1">
              <a:lnSpc>
                <a:spcPct val="90000"/>
              </a:lnSpc>
              <a:spcBef>
                <a:spcPct val="0"/>
              </a:spcBef>
              <a:defRPr/>
            </a:pPr>
            <a:r>
              <a:rPr lang="es-ES" altLang="es-ES" sz="1200" dirty="0">
                <a:latin typeface="Calibri Light" panose="020F0302020204030204" pitchFamily="34" charset="0"/>
                <a:ea typeface="Verdana" panose="020B0604030504040204" pitchFamily="34" charset="0"/>
                <a:cs typeface="Arial" panose="020B0604020202020204" pitchFamily="34" charset="0"/>
              </a:rPr>
              <a:t>Una vez que los alumnos hayan elegido la mejor opción (antes de mostrar esta diapositiva), deje que debatan brevemente en clase las alternativas de las que dispone Pablo. Se trata de un cálculo sencillo que deberían resolver sin dificultades.</a:t>
            </a:r>
          </a:p>
          <a:p>
            <a:pPr algn="just" defTabSz="906815" eaLnBrk="1" hangingPunct="1">
              <a:lnSpc>
                <a:spcPct val="90000"/>
              </a:lnSpc>
              <a:spcBef>
                <a:spcPct val="0"/>
              </a:spcBef>
              <a:defRPr/>
            </a:pPr>
            <a:endParaRPr lang="es-ES" altLang="es-ES" sz="1200" dirty="0">
              <a:latin typeface="Calibri Light" panose="020F0302020204030204" pitchFamily="34" charset="0"/>
              <a:ea typeface="Verdana" panose="020B0604030504040204" pitchFamily="34" charset="0"/>
              <a:cs typeface="Arial" panose="020B0604020202020204" pitchFamily="34" charset="0"/>
            </a:endParaRPr>
          </a:p>
          <a:p>
            <a:pPr algn="just" defTabSz="906815" eaLnBrk="1" hangingPunct="1">
              <a:lnSpc>
                <a:spcPct val="90000"/>
              </a:lnSpc>
              <a:spcBef>
                <a:spcPct val="0"/>
              </a:spcBef>
              <a:defRPr/>
            </a:pPr>
            <a:r>
              <a:rPr lang="es-ES" altLang="es-ES" sz="1200" dirty="0">
                <a:latin typeface="Calibri Light" panose="020F0302020204030204" pitchFamily="34" charset="0"/>
                <a:ea typeface="Verdana" panose="020B0604030504040204" pitchFamily="34" charset="0"/>
                <a:cs typeface="Arial" panose="020B0604020202020204" pitchFamily="34" charset="0"/>
              </a:rPr>
              <a:t>En tan solo 10 meses, Pablo podría disponer del dinero necesario para realizar su viaje.</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26</a:t>
            </a:fld>
            <a:endParaRPr lang="es-ES"/>
          </a:p>
        </p:txBody>
      </p:sp>
    </p:spTree>
    <p:extLst>
      <p:ext uri="{BB962C8B-B14F-4D97-AF65-F5344CB8AC3E}">
        <p14:creationId xmlns:p14="http://schemas.microsoft.com/office/powerpoint/2010/main" val="2896028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eaLnBrk="1" hangingPunct="1">
              <a:defRPr/>
            </a:pPr>
            <a:r>
              <a:rPr lang="es-ES" altLang="es-ES" sz="1200" dirty="0">
                <a:solidFill>
                  <a:schemeClr val="tx1"/>
                </a:solidFill>
                <a:latin typeface="Calibri Light" panose="020F0302020204030204" pitchFamily="34" charset="0"/>
                <a:ea typeface="ＭＳ Ｐゴシック" pitchFamily="34" charset="-128"/>
                <a:cs typeface="Arial" pitchFamily="34" charset="0"/>
              </a:rPr>
              <a:t>Tal y como hemos visto a lo largo del taller,</a:t>
            </a:r>
          </a:p>
          <a:p>
            <a:pPr eaLnBrk="1" hangingPunct="1">
              <a:defRPr/>
            </a:pPr>
            <a:endParaRPr lang="es-ES" altLang="es-ES" sz="1200" dirty="0">
              <a:solidFill>
                <a:schemeClr val="tx1"/>
              </a:solidFill>
              <a:latin typeface="Calibri Light" panose="020F0302020204030204" pitchFamily="34" charset="0"/>
              <a:ea typeface="ＭＳ Ｐゴシック" pitchFamily="34" charset="-128"/>
              <a:cs typeface="Arial" pitchFamily="34" charset="0"/>
            </a:endParaRPr>
          </a:p>
          <a:p>
            <a:pPr eaLnBrk="1" hangingPunct="1">
              <a:spcBef>
                <a:spcPts val="584"/>
              </a:spcBef>
              <a:defRPr/>
            </a:pPr>
            <a:r>
              <a:rPr lang="es-ES" altLang="es-ES" sz="1200" b="1" u="sng" dirty="0">
                <a:latin typeface="Calibri Light" panose="020F0302020204030204" pitchFamily="34" charset="0"/>
                <a:ea typeface="ＭＳ Ｐゴシック" charset="0"/>
                <a:cs typeface="Arial" panose="020B0604020202020204" pitchFamily="34" charset="0"/>
              </a:rPr>
              <a:t>El ahorro</a:t>
            </a:r>
            <a:r>
              <a:rPr lang="es-ES" altLang="ja-JP" sz="1200" b="1" u="sng" dirty="0">
                <a:latin typeface="Calibri Light" panose="020F0302020204030204" pitchFamily="34" charset="0"/>
                <a:ea typeface="ＭＳ Ｐゴシック" charset="0"/>
                <a:cs typeface="Arial" panose="020B0604020202020204" pitchFamily="34" charset="0"/>
              </a:rPr>
              <a:t> nos permite: </a:t>
            </a:r>
          </a:p>
          <a:p>
            <a:pPr eaLnBrk="1" hangingPunct="1">
              <a:lnSpc>
                <a:spcPct val="80000"/>
              </a:lnSpc>
              <a:spcBef>
                <a:spcPts val="584"/>
              </a:spcBef>
              <a:defRPr/>
            </a:pPr>
            <a:endParaRPr lang="es-ES" altLang="es-ES" sz="1200" b="1" dirty="0">
              <a:latin typeface="Calibri Light" panose="020F0302020204030204" pitchFamily="34" charset="0"/>
              <a:ea typeface="ＭＳ Ｐゴシック" charset="0"/>
              <a:cs typeface="Arial" panose="020B0604020202020204" pitchFamily="34" charset="0"/>
            </a:endParaRPr>
          </a:p>
          <a:p>
            <a:pPr marL="177742" indent="-177742" eaLnBrk="1" hangingPunct="1">
              <a:spcBef>
                <a:spcPts val="506"/>
              </a:spcBef>
              <a:buSzPct val="75000"/>
              <a:buFont typeface="Wingdings" panose="05000000000000000000" pitchFamily="2" charset="2"/>
              <a:buChar char="§"/>
              <a:defRPr/>
            </a:pPr>
            <a:r>
              <a:rPr lang="es-ES" altLang="es-ES" sz="1200" dirty="0">
                <a:latin typeface="Calibri Light" panose="020F0302020204030204" pitchFamily="34" charset="0"/>
                <a:ea typeface="ＭＳ Ｐゴシック" charset="0"/>
                <a:cs typeface="Arial" panose="020B0604020202020204" pitchFamily="34" charset="0"/>
              </a:rPr>
              <a:t>Asumir gastos grandes que tengamos pensados (por ejemplo, ir a estudiar a Londres o pagar la fianza del piso).</a:t>
            </a:r>
          </a:p>
          <a:p>
            <a:pPr marL="177742" indent="-177742" eaLnBrk="1" hangingPunct="1">
              <a:spcBef>
                <a:spcPts val="506"/>
              </a:spcBef>
              <a:buSzPct val="75000"/>
              <a:buFont typeface="Wingdings" panose="05000000000000000000" pitchFamily="2" charset="2"/>
              <a:buChar char="§"/>
              <a:defRPr/>
            </a:pPr>
            <a:r>
              <a:rPr lang="es-ES" altLang="es-ES" sz="1200" dirty="0">
                <a:latin typeface="Calibri Light" panose="020F0302020204030204" pitchFamily="34" charset="0"/>
                <a:ea typeface="ＭＳ Ｐゴシック" charset="0"/>
                <a:cs typeface="Arial" panose="020B0604020202020204" pitchFamily="34" charset="0"/>
              </a:rPr>
              <a:t>Gestionar mejor los imprevistos.</a:t>
            </a:r>
          </a:p>
          <a:p>
            <a:pPr lvl="1" indent="0" eaLnBrk="1">
              <a:defRPr/>
            </a:pPr>
            <a:endParaRPr lang="es-ES" altLang="es-ES" sz="1200" dirty="0">
              <a:latin typeface="Calibri Light" panose="020F0302020204030204" pitchFamily="34" charset="0"/>
              <a:ea typeface="ＭＳ Ｐゴシック" charset="0"/>
              <a:cs typeface="Arial" panose="020B0604020202020204" pitchFamily="34" charset="0"/>
            </a:endParaRPr>
          </a:p>
          <a:p>
            <a:pPr eaLnBrk="1" hangingPunct="1">
              <a:spcBef>
                <a:spcPts val="584"/>
              </a:spcBef>
              <a:defRPr/>
            </a:pPr>
            <a:r>
              <a:rPr lang="es-ES" altLang="es-ES" sz="1200" b="1" u="sng" dirty="0">
                <a:latin typeface="Calibri Light" panose="020F0302020204030204" pitchFamily="34" charset="0"/>
                <a:ea typeface="ＭＳ Ｐゴシック" charset="0"/>
                <a:cs typeface="Arial" panose="020B0604020202020204" pitchFamily="34" charset="0"/>
              </a:rPr>
              <a:t>El déficit</a:t>
            </a:r>
            <a:r>
              <a:rPr lang="es-ES" altLang="ja-JP" sz="1200" b="1" u="sng" dirty="0">
                <a:latin typeface="Calibri Light" panose="020F0302020204030204" pitchFamily="34" charset="0"/>
                <a:ea typeface="ＭＳ Ｐゴシック" charset="0"/>
                <a:cs typeface="Arial" panose="020B0604020202020204" pitchFamily="34" charset="0"/>
              </a:rPr>
              <a:t>: </a:t>
            </a:r>
          </a:p>
          <a:p>
            <a:pPr eaLnBrk="1" hangingPunct="1">
              <a:lnSpc>
                <a:spcPct val="80000"/>
              </a:lnSpc>
              <a:spcBef>
                <a:spcPts val="584"/>
              </a:spcBef>
              <a:defRPr/>
            </a:pPr>
            <a:endParaRPr lang="es-ES" altLang="es-ES" sz="1200" b="1" dirty="0">
              <a:latin typeface="Calibri Light" panose="020F0302020204030204" pitchFamily="34" charset="0"/>
              <a:ea typeface="ＭＳ Ｐゴシック" charset="0"/>
              <a:cs typeface="Arial" panose="020B0604020202020204" pitchFamily="34" charset="0"/>
            </a:endParaRPr>
          </a:p>
          <a:p>
            <a:pPr marL="177742" indent="-177742" eaLnBrk="1" hangingPunct="1">
              <a:lnSpc>
                <a:spcPct val="80000"/>
              </a:lnSpc>
              <a:spcBef>
                <a:spcPts val="506"/>
              </a:spcBef>
              <a:buSzPct val="75000"/>
              <a:buFont typeface="Wingdings" panose="05000000000000000000" pitchFamily="2" charset="2"/>
              <a:buChar char="§"/>
              <a:defRPr/>
            </a:pPr>
            <a:r>
              <a:rPr lang="es-ES" altLang="es-ES" sz="1200" dirty="0">
                <a:latin typeface="Calibri Light" panose="020F0302020204030204" pitchFamily="34" charset="0"/>
                <a:ea typeface="ＭＳ Ｐゴシック" charset="0"/>
                <a:cs typeface="Arial" panose="020B0604020202020204" pitchFamily="34" charset="0"/>
              </a:rPr>
              <a:t>Nos puede obligar a endeudarnos. </a:t>
            </a:r>
          </a:p>
          <a:p>
            <a:pPr marL="177742" indent="-177742" eaLnBrk="1" hangingPunct="1">
              <a:lnSpc>
                <a:spcPct val="80000"/>
              </a:lnSpc>
              <a:spcBef>
                <a:spcPts val="506"/>
              </a:spcBef>
              <a:buSzPct val="75000"/>
              <a:buFont typeface="Wingdings" panose="05000000000000000000" pitchFamily="2" charset="2"/>
              <a:buChar char="§"/>
              <a:defRPr/>
            </a:pPr>
            <a:r>
              <a:rPr lang="es-ES" altLang="es-ES" sz="1200" dirty="0">
                <a:latin typeface="Calibri Light" panose="020F0302020204030204" pitchFamily="34" charset="0"/>
                <a:ea typeface="ＭＳ Ｐゴシック" charset="0"/>
                <a:cs typeface="Arial" panose="020B0604020202020204" pitchFamily="34" charset="0"/>
              </a:rPr>
              <a:t>Los gastos inesperados son más problemáticos. </a:t>
            </a:r>
          </a:p>
          <a:p>
            <a:pPr eaLnBrk="1" hangingPunct="1">
              <a:defRPr/>
            </a:pPr>
            <a:endParaRPr lang="ca-ES" altLang="es-ES" sz="1200" dirty="0">
              <a:solidFill>
                <a:schemeClr val="tx1"/>
              </a:solidFill>
              <a:latin typeface="Calibri Light" panose="020F0302020204030204" pitchFamily="34" charset="0"/>
              <a:ea typeface="ＭＳ Ｐゴシック" pitchFamily="34" charset="-128"/>
              <a:cs typeface="Arial" pitchFamily="34" charset="0"/>
            </a:endParaRPr>
          </a:p>
          <a:p>
            <a:pPr eaLnBrk="1" hangingPunct="1">
              <a:defRPr/>
            </a:pPr>
            <a:endParaRPr lang="ca-ES" altLang="es-ES" sz="1200" dirty="0">
              <a:solidFill>
                <a:schemeClr val="tx1"/>
              </a:solidFill>
              <a:latin typeface="Calibri Light" panose="020F0302020204030204" pitchFamily="34" charset="0"/>
              <a:ea typeface="ＭＳ Ｐゴシック" pitchFamily="34" charset="-128"/>
              <a:cs typeface="Arial" pitchFamily="34" charset="0"/>
            </a:endParaRPr>
          </a:p>
          <a:p>
            <a:pPr>
              <a:defRPr/>
            </a:pPr>
            <a:endParaRPr lang="ca-ES" altLang="es-ES" sz="1200" dirty="0">
              <a:solidFill>
                <a:schemeClr val="tx1"/>
              </a:solidFill>
              <a:latin typeface="Calibri Light" panose="020F0302020204030204" pitchFamily="34" charset="0"/>
              <a:ea typeface="ＭＳ Ｐゴシック" pitchFamily="34" charset="-128"/>
              <a:cs typeface="Arial"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27</a:t>
            </a:fld>
            <a:endParaRPr lang="es-ES"/>
          </a:p>
        </p:txBody>
      </p:sp>
    </p:spTree>
    <p:extLst>
      <p:ext uri="{BB962C8B-B14F-4D97-AF65-F5344CB8AC3E}">
        <p14:creationId xmlns:p14="http://schemas.microsoft.com/office/powerpoint/2010/main" val="2050320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Es importante que siempre tengamos un pequeño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fondo de emergencia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por si hay algún imprevisto: por ejemplo,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un compañero de piso no puede pagar su parte del alquiler un mes, se avería la moto y el seguro no lo cubre, etc.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También podemos encontrarnos en situaciones más graves, como por ejemplo que no nos renueven el contrato o nos despidan y tardemos más tiempo de lo previsto en encontrar un nuevo puesto de trabajo.</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Los fondos de emergencia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son reservas que tenemos disponibles por si hay algún imprevisto.  Se recomienda tener en reserva entre 3 y 6 meses del importe equivalente a nuestros gastos necesarios (fijos y variables) para subsistir.  </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28</a:t>
            </a:fld>
            <a:endParaRPr lang="es-ES"/>
          </a:p>
        </p:txBody>
      </p:sp>
    </p:spTree>
    <p:extLst>
      <p:ext uri="{BB962C8B-B14F-4D97-AF65-F5344CB8AC3E}">
        <p14:creationId xmlns:p14="http://schemas.microsoft.com/office/powerpoint/2010/main" val="1765411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Haga un pequeño resumen de los temas hablados en la sesión de hoy destacando los aspectos más importantes del taller.</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Si quiere, puede volver a la pregunta inicial para que el alumnado reflexione de nuevo y valore si respondería igual o cambiaría su respuesta tras haber adquirido nuevos conocimientos.</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29</a:t>
            </a:fld>
            <a:endParaRPr lang="es-ES"/>
          </a:p>
        </p:txBody>
      </p:sp>
    </p:spTree>
    <p:extLst>
      <p:ext uri="{BB962C8B-B14F-4D97-AF65-F5344CB8AC3E}">
        <p14:creationId xmlns:p14="http://schemas.microsoft.com/office/powerpoint/2010/main" val="3327733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rPr>
              <a:t>Es importante destacar que no hay una opción correcta y otras incorrectas. Evidentemente hay opciones que son mucho más adecuadas y razonables, pero la intención es que se genere un debate previo a la impartición del taller para que el alumnado reflexione.</a:t>
            </a:r>
          </a:p>
          <a:p>
            <a:pPr algn="just">
              <a:defRPr/>
            </a:pPr>
            <a:endParaRPr lang="es-ES" altLang="es-ES" sz="1200" dirty="0">
              <a:latin typeface="Calibri Light" panose="020F0302020204030204" pitchFamily="34" charset="0"/>
              <a:ea typeface="ＭＳ Ｐゴシック" panose="020B0600070205080204" pitchFamily="34" charset="-128"/>
            </a:endParaRPr>
          </a:p>
          <a:p>
            <a:pPr algn="just">
              <a:defRPr/>
            </a:pPr>
            <a:r>
              <a:rPr lang="es-ES" altLang="es-ES" sz="1200" dirty="0">
                <a:latin typeface="Calibri Light" panose="020F0302020204030204" pitchFamily="34" charset="0"/>
                <a:ea typeface="ＭＳ Ｐゴシック" panose="020B0600070205080204" pitchFamily="34" charset="-128"/>
              </a:rPr>
              <a:t>Una vez finalizado el taller, se puede volver al DESAFÍO inicial y preguntar si cambiarían la respuesta después de lo aprendido en la sesión.</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3</a:t>
            </a:fld>
            <a:endParaRPr lang="es-ES"/>
          </a:p>
        </p:txBody>
      </p:sp>
    </p:spTree>
    <p:extLst>
      <p:ext uri="{BB962C8B-B14F-4D97-AF65-F5344CB8AC3E}">
        <p14:creationId xmlns:p14="http://schemas.microsoft.com/office/powerpoint/2010/main" val="28888066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Aproveche la ocasión para dar las gracias por la atención de los alumnos, y anímelos a poner en práctica cuanto antes algunas de les ideas vistas en este taller, aunque sea para administrar su dinero de bolsillo. </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30</a:t>
            </a:fld>
            <a:endParaRPr lang="es-ES"/>
          </a:p>
        </p:txBody>
      </p:sp>
    </p:spTree>
    <p:extLst>
      <p:ext uri="{BB962C8B-B14F-4D97-AF65-F5344CB8AC3E}">
        <p14:creationId xmlns:p14="http://schemas.microsoft.com/office/powerpoint/2010/main" val="624219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ES" altLang="es-ES" dirty="0">
                <a:latin typeface="Calibri Light" panose="020F0302020204030204" pitchFamily="34" charset="0"/>
                <a:cs typeface="Arial" panose="020B0604020202020204" pitchFamily="34" charset="0"/>
              </a:rPr>
              <a:t>Recuerde a los alumnos que hay un </a:t>
            </a:r>
            <a:r>
              <a:rPr lang="es-ES" altLang="es-ES" b="1" dirty="0">
                <a:latin typeface="Calibri Light" panose="020F0302020204030204" pitchFamily="34" charset="0"/>
                <a:cs typeface="Arial" panose="020B0604020202020204" pitchFamily="34" charset="0"/>
              </a:rPr>
              <a:t>concurso de infografías</a:t>
            </a:r>
            <a:r>
              <a:rPr lang="es-ES" altLang="es-ES" dirty="0">
                <a:latin typeface="Calibri Light" panose="020F0302020204030204" pitchFamily="34" charset="0"/>
                <a:cs typeface="Arial" panose="020B0604020202020204" pitchFamily="34" charset="0"/>
              </a:rPr>
              <a:t>. El centro debe apuntarse en la web de </a:t>
            </a:r>
            <a:r>
              <a:rPr lang="es-ES" altLang="es-ES" dirty="0" err="1">
                <a:latin typeface="Calibri Light" panose="020F0302020204030204" pitchFamily="34" charset="0"/>
                <a:cs typeface="Arial" panose="020B0604020202020204" pitchFamily="34" charset="0"/>
              </a:rPr>
              <a:t>FxJ</a:t>
            </a:r>
            <a:r>
              <a:rPr lang="es-ES" altLang="es-ES" dirty="0">
                <a:latin typeface="Calibri Light" panose="020F0302020204030204" pitchFamily="34" charset="0"/>
                <a:cs typeface="Arial" panose="020B0604020202020204" pitchFamily="34" charset="0"/>
              </a:rPr>
              <a:t>, su tutor ha recibido emails con la información y el link para poder hacerlo, en caso de no haberlo recibido lo hará en breve.</a:t>
            </a:r>
          </a:p>
          <a:p>
            <a:pPr algn="just"/>
            <a:r>
              <a:rPr lang="es-ES" altLang="es-ES" dirty="0">
                <a:latin typeface="Calibri Light" panose="020F0302020204030204" pitchFamily="34" charset="0"/>
                <a:cs typeface="Arial" panose="020B0604020202020204" pitchFamily="34" charset="0"/>
              </a:rPr>
              <a:t>Los alumnos (individualmente o en parejas) deben crear una Infografía sobre algún concepto visto en los talleres. Cada centro puede enviar una Infografía. Hay premios para los alumnos ganadores.</a:t>
            </a:r>
            <a:endParaRPr lang="es-ES" altLang="es-ES" dirty="0">
              <a:latin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31</a:t>
            </a:fld>
            <a:endParaRPr lang="es-ES"/>
          </a:p>
        </p:txBody>
      </p:sp>
    </p:spTree>
    <p:extLst>
      <p:ext uri="{BB962C8B-B14F-4D97-AF65-F5344CB8AC3E}">
        <p14:creationId xmlns:p14="http://schemas.microsoft.com/office/powerpoint/2010/main" val="163986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rPr>
              <a:t>En esta diapositiva se explica lo que se aprenderá y por qué este tema es tan importante para ellos.</a:t>
            </a:r>
          </a:p>
          <a:p>
            <a:pPr algn="just">
              <a:defRPr/>
            </a:pPr>
            <a:endParaRPr lang="es-ES" altLang="es-ES" sz="1200" dirty="0">
              <a:latin typeface="Calibri Light" panose="020F0302020204030204" pitchFamily="34" charset="0"/>
              <a:ea typeface="ＭＳ Ｐゴシック" panose="020B0600070205080204" pitchFamily="34" charset="-128"/>
            </a:endParaRPr>
          </a:p>
          <a:p>
            <a:pPr algn="just">
              <a:defRPr/>
            </a:pPr>
            <a:r>
              <a:rPr lang="es-ES" altLang="es-ES" sz="1200" b="1" dirty="0">
                <a:latin typeface="Calibri Light" panose="020F0302020204030204" pitchFamily="34" charset="0"/>
                <a:ea typeface="ＭＳ Ｐゴシック" panose="020B0600070205080204" pitchFamily="34" charset="-128"/>
              </a:rPr>
              <a:t>Objetivos de aprendizaje del taller</a:t>
            </a:r>
          </a:p>
          <a:p>
            <a:pPr algn="just">
              <a:defRPr/>
            </a:pPr>
            <a:endParaRPr lang="es-ES" altLang="es-ES" sz="1200" b="1" dirty="0">
              <a:latin typeface="Calibri Light" panose="020F0302020204030204" pitchFamily="34" charset="0"/>
              <a:ea typeface="ＭＳ Ｐゴシック" panose="020B0600070205080204" pitchFamily="34" charset="-128"/>
            </a:endParaRPr>
          </a:p>
          <a:p>
            <a:pPr marL="177742" indent="-177742" algn="just">
              <a:buFont typeface="Wingdings" panose="05000000000000000000" pitchFamily="2" charset="2"/>
              <a:buChar char="§"/>
              <a:defRPr/>
            </a:pPr>
            <a:r>
              <a:rPr lang="es-ES" altLang="es-ES" sz="1200" dirty="0">
                <a:latin typeface="Calibri Light" panose="020F0302020204030204" pitchFamily="34" charset="0"/>
                <a:ea typeface="ＭＳ Ｐゴシック" panose="020B0600070205080204" pitchFamily="34" charset="-128"/>
              </a:rPr>
              <a:t>Distinguir los ingresos y los gastos en la vida diaria.</a:t>
            </a:r>
          </a:p>
          <a:p>
            <a:pPr marL="177742" indent="-177742" algn="just">
              <a:buFont typeface="Wingdings" panose="05000000000000000000" pitchFamily="2" charset="2"/>
              <a:buChar char="§"/>
              <a:defRPr/>
            </a:pPr>
            <a:r>
              <a:rPr lang="es-ES" altLang="es-ES" sz="1200" dirty="0">
                <a:latin typeface="Calibri Light" panose="020F0302020204030204" pitchFamily="34" charset="0"/>
                <a:ea typeface="ＭＳ Ｐゴシック" panose="020B0600070205080204" pitchFamily="34" charset="-128"/>
              </a:rPr>
              <a:t>Ser capaz de hacer un presupuesto identificando gastos fijos, variables y discrecionales.</a:t>
            </a:r>
          </a:p>
          <a:p>
            <a:pPr marL="177742" indent="-177742" algn="just">
              <a:buFont typeface="Wingdings" panose="05000000000000000000" pitchFamily="2" charset="2"/>
              <a:buChar char="§"/>
              <a:defRPr/>
            </a:pPr>
            <a:r>
              <a:rPr lang="es-ES" altLang="es-ES" sz="1200" dirty="0">
                <a:latin typeface="Calibri Light" panose="020F0302020204030204" pitchFamily="34" charset="0"/>
                <a:ea typeface="ＭＳ Ｐゴシック" panose="020B0600070205080204" pitchFamily="34" charset="-128"/>
              </a:rPr>
              <a:t>Entender la nómina (sueldo bruto vs neto)</a:t>
            </a:r>
          </a:p>
          <a:p>
            <a:pPr marL="177742" indent="-177742" algn="just">
              <a:buFont typeface="Wingdings" panose="05000000000000000000" pitchFamily="2" charset="2"/>
              <a:buChar char="§"/>
              <a:defRPr/>
            </a:pPr>
            <a:r>
              <a:rPr lang="es-ES" altLang="es-ES" sz="1200" dirty="0">
                <a:latin typeface="Calibri Light" panose="020F0302020204030204" pitchFamily="34" charset="0"/>
                <a:ea typeface="ＭＳ Ｐゴシック" panose="020B0600070205080204" pitchFamily="34" charset="-128"/>
              </a:rPr>
              <a:t>Entender la función de los impuestos (IRPF e IVA)</a:t>
            </a:r>
          </a:p>
          <a:p>
            <a:pPr marL="177742" indent="-177742" algn="just">
              <a:buFont typeface="Wingdings" panose="05000000000000000000" pitchFamily="2" charset="2"/>
              <a:buChar char="§"/>
              <a:defRPr/>
            </a:pPr>
            <a:r>
              <a:rPr lang="es-ES" altLang="es-ES" sz="1200" dirty="0">
                <a:latin typeface="Calibri Light" panose="020F0302020204030204" pitchFamily="34" charset="0"/>
                <a:ea typeface="ＭＳ Ｐゴシック" panose="020B0600070205080204" pitchFamily="34" charset="-128"/>
              </a:rPr>
              <a:t>Entender la importancia de tener un fondo de emergencia.</a:t>
            </a:r>
            <a:endParaRPr lang="ca-ES" altLang="es-ES" sz="1200" dirty="0">
              <a:latin typeface="Calibri Light" panose="020F0302020204030204" pitchFamily="34" charset="0"/>
              <a:ea typeface="ＭＳ Ｐゴシック" panose="020B0600070205080204" pitchFamily="34" charset="-128"/>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4</a:t>
            </a:fld>
            <a:endParaRPr lang="es-ES"/>
          </a:p>
        </p:txBody>
      </p:sp>
    </p:spTree>
    <p:extLst>
      <p:ext uri="{BB962C8B-B14F-4D97-AF65-F5344CB8AC3E}">
        <p14:creationId xmlns:p14="http://schemas.microsoft.com/office/powerpoint/2010/main" val="298116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alumnos: ¿Qué son los ingresos? ¿Qué puede ser clasificado como ingreso? </a:t>
            </a: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Haga la pregunta a la clase y apunte las respuestas en la pizarra. Pida que le digan todos los tipos de ingresos que conozcan.</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El objetivo de esta actividad es que los alumnos vean que hay muchas otras maneras de ingresar dinero que la de cobrar un sueldo.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Una vez terminada la actividad, avance la diapositiva (aparecerán diferentes tipos de ingresos), haga la comparación entre la pizarra y la diapositiva. ¿Faltan algunos en la pizarra? ¿Y en la diapositiva? Puede comentarlo brevemente. </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5</a:t>
            </a:fld>
            <a:endParaRPr lang="es-ES"/>
          </a:p>
        </p:txBody>
      </p:sp>
    </p:spTree>
    <p:extLst>
      <p:ext uri="{BB962C8B-B14F-4D97-AF65-F5344CB8AC3E}">
        <p14:creationId xmlns:p14="http://schemas.microsoft.com/office/powerpoint/2010/main" val="64125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alumnos: ¿Qué son los gastos? ¿Qué creen que puede ser clasificado como gasto? </a:t>
            </a: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estudiantes qué gastos creen que tienen sus padres en casa y escríbalos en la pizarra, al lado de los ingresos.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Si cree que falta algún gasto importante, induzca a los alumnos a decirlo.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El objetivo es que los alumnos se den cuenta de que las fuentes de ingresos son limitadas, mientras que nos falta pizarra para escribir todos los gastos habidos y por haber. Una vez los gastos más importantes estén reflejados en la pizarra, empiece a mostrar los gastos que aparecen en la diapositiva.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Cuando llegue a “impuestos” (la palabra tiene un punto al final), verá que, al hacer doble clic, las palabras cambian de color según la categoría de gasto a la que pertenecen.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alumnos qué diferencia creen  que hay entre los gastos de color rojo (fijos), naranja (variables) y amarillo (discrecionales)</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6</a:t>
            </a:fld>
            <a:endParaRPr lang="es-ES"/>
          </a:p>
        </p:txBody>
      </p:sp>
    </p:spTree>
    <p:extLst>
      <p:ext uri="{BB962C8B-B14F-4D97-AF65-F5344CB8AC3E}">
        <p14:creationId xmlns:p14="http://schemas.microsoft.com/office/powerpoint/2010/main" val="1238800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alumnos: ¿Qué son los gastos? ¿Qué creen que puede ser clasificado como gasto? </a:t>
            </a: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estudiantes qué gastos creen que tienen sus padres en casa y escríbalos en la pizarra, al lado de los ingresos. </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Si cree que falta algún gasto importante, induzca a los alumnos a decirlo.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El objetivo es que los alumnos se den cuenta de que las fuentes de ingresos son limitadas, mientras que nos falta pizarra para escribir todos los gastos habidos y por haber. Una vez los gastos más importantes estén reflejados en la pizarra, empiece a mostrar los gastos que aparecen en la diapositiva. </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Cuando llegue a “impuestos” (la palabra tiene un punto al final), verá que, al hacer doble clic, las palabras cambian de color según la categoría de gasto a la que pertenecen.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alumnos qué diferencia creen  que hay entre los gastos de color rojo (fijos), naranja (variables) y amarillo (discrecionales)</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a:t>
            </a:r>
          </a:p>
        </p:txBody>
      </p:sp>
      <p:sp>
        <p:nvSpPr>
          <p:cNvPr id="4" name="Marcador de número de diapositiva 3"/>
          <p:cNvSpPr>
            <a:spLocks noGrp="1"/>
          </p:cNvSpPr>
          <p:nvPr>
            <p:ph type="sldNum" sz="quarter" idx="5"/>
          </p:nvPr>
        </p:nvSpPr>
        <p:spPr/>
        <p:txBody>
          <a:bodyPr/>
          <a:lstStyle/>
          <a:p>
            <a:fld id="{9159FE35-CFFF-AE44-9D47-06799ED91269}" type="slidenum">
              <a:rPr lang="es-ES" smtClean="0"/>
              <a:t>7</a:t>
            </a:fld>
            <a:endParaRPr lang="es-ES"/>
          </a:p>
        </p:txBody>
      </p:sp>
    </p:spTree>
    <p:extLst>
      <p:ext uri="{BB962C8B-B14F-4D97-AF65-F5344CB8AC3E}">
        <p14:creationId xmlns:p14="http://schemas.microsoft.com/office/powerpoint/2010/main" val="34795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buFont typeface="Arial" pitchFamily="34" charset="0"/>
              <a:buNone/>
              <a:defRPr/>
            </a:pPr>
            <a:r>
              <a:rPr lang="es-ES" altLang="es-ES" sz="1200" b="1" dirty="0">
                <a:latin typeface="Calibri Light" panose="020F0302020204030204" pitchFamily="34" charset="0"/>
                <a:ea typeface="ＭＳ Ｐゴシック" pitchFamily="34" charset="-128"/>
                <a:cs typeface="Arial" pitchFamily="34" charset="0"/>
              </a:rPr>
              <a:t>Explique a los alumnos la diferencia que hay entre los distintos tipos de gastos que hemos visto. </a:t>
            </a:r>
            <a:r>
              <a:rPr lang="es-ES" altLang="es-ES" sz="1200" dirty="0">
                <a:latin typeface="Calibri Light" panose="020F0302020204030204" pitchFamily="34" charset="0"/>
                <a:ea typeface="ＭＳ Ｐゴシック" pitchFamily="34" charset="-128"/>
                <a:cs typeface="Arial" pitchFamily="34" charset="0"/>
              </a:rPr>
              <a:t>Intente relacionar las definiciones con los argumentos expuestos por los alumnos en el apartado anterior: </a:t>
            </a:r>
          </a:p>
          <a:p>
            <a:pPr algn="just">
              <a:buFont typeface="Arial" pitchFamily="34" charset="0"/>
              <a:buNone/>
              <a:defRPr/>
            </a:pPr>
            <a:endParaRPr lang="es-ES" altLang="es-ES" sz="1200" b="1" dirty="0">
              <a:latin typeface="Calibri Light" panose="020F0302020204030204" pitchFamily="34" charset="0"/>
              <a:ea typeface="ＭＳ Ｐゴシック" pitchFamily="34" charset="-128"/>
              <a:cs typeface="Arial" pitchFamily="34" charset="0"/>
            </a:endParaRPr>
          </a:p>
          <a:p>
            <a:pPr marL="177742" indent="-177742" algn="just">
              <a:buFont typeface="Wingdings" panose="05000000000000000000" pitchFamily="2" charset="2"/>
              <a:buChar char="§"/>
              <a:defRPr/>
            </a:pPr>
            <a:r>
              <a:rPr lang="es-ES" altLang="es-ES" sz="1200" b="1" dirty="0">
                <a:latin typeface="Calibri Light" panose="020F0302020204030204" pitchFamily="34" charset="0"/>
                <a:ea typeface="ＭＳ Ｐゴシック" pitchFamily="34" charset="-128"/>
                <a:cs typeface="Arial" pitchFamily="34" charset="0"/>
              </a:rPr>
              <a:t>Gastos fijos </a:t>
            </a:r>
            <a:r>
              <a:rPr lang="es-ES" altLang="es-ES" sz="1200" dirty="0">
                <a:latin typeface="Calibri Light" panose="020F0302020204030204" pitchFamily="34" charset="0"/>
                <a:ea typeface="ＭＳ Ｐゴシック" pitchFamily="34" charset="-128"/>
                <a:cs typeface="Arial" pitchFamily="34" charset="0"/>
              </a:rPr>
              <a:t>= tienen una periodicidad e importe conocidos (alquiler o hipoteca, intereses, seguros, impuestos)</a:t>
            </a:r>
          </a:p>
          <a:p>
            <a:pPr marL="177742" indent="-177742" algn="just">
              <a:buFont typeface="Wingdings" panose="05000000000000000000" pitchFamily="2" charset="2"/>
              <a:buChar char="§"/>
              <a:defRPr/>
            </a:pPr>
            <a:r>
              <a:rPr lang="es-ES" altLang="es-ES" sz="1200" b="1" dirty="0">
                <a:latin typeface="Calibri Light" panose="020F0302020204030204" pitchFamily="34" charset="0"/>
                <a:ea typeface="ＭＳ Ｐゴシック" pitchFamily="34" charset="-128"/>
                <a:cs typeface="Arial" pitchFamily="34" charset="0"/>
              </a:rPr>
              <a:t>Gastos variables </a:t>
            </a:r>
            <a:r>
              <a:rPr lang="es-ES" altLang="es-ES" sz="1200" dirty="0">
                <a:latin typeface="Calibri Light" panose="020F0302020204030204" pitchFamily="34" charset="0"/>
                <a:ea typeface="ＭＳ Ｐゴシック" pitchFamily="34" charset="-128"/>
                <a:cs typeface="Arial" pitchFamily="34" charset="0"/>
              </a:rPr>
              <a:t>= son necesarios, pero tanto su periodicidad como su importe pueden variar (móvil, gasolina, salud, educación, internet, comida, agua, gas, electricidad, ropa)</a:t>
            </a:r>
          </a:p>
          <a:p>
            <a:pPr marL="177742" indent="-177742" algn="just">
              <a:buFont typeface="Wingdings" panose="05000000000000000000" pitchFamily="2" charset="2"/>
              <a:buChar char="§"/>
              <a:defRPr/>
            </a:pPr>
            <a:r>
              <a:rPr lang="es-ES" altLang="es-ES" sz="1200" b="1" dirty="0">
                <a:latin typeface="Calibri Light" panose="020F0302020204030204" pitchFamily="34" charset="0"/>
                <a:ea typeface="ＭＳ Ｐゴシック" pitchFamily="34" charset="-128"/>
                <a:cs typeface="Arial" pitchFamily="34" charset="0"/>
              </a:rPr>
              <a:t>Gastos discrecionales </a:t>
            </a:r>
            <a:r>
              <a:rPr lang="es-ES" altLang="es-ES" sz="1200" dirty="0">
                <a:latin typeface="Calibri Light" panose="020F0302020204030204" pitchFamily="34" charset="0"/>
                <a:ea typeface="ＭＳ Ｐゴシック" pitchFamily="34" charset="-128"/>
                <a:cs typeface="Arial" pitchFamily="34" charset="0"/>
              </a:rPr>
              <a:t>= aquellos que realizamos, pero de los que podemos prescindir (salir de fiesta, vacaciones, viajes, Navidad)</a:t>
            </a:r>
          </a:p>
          <a:p>
            <a:pPr marL="177742" indent="-177742" algn="just">
              <a:buFont typeface="Wingdings" panose="05000000000000000000" pitchFamily="2" charset="2"/>
              <a:buChar char="§"/>
              <a:defRPr/>
            </a:pPr>
            <a:endParaRPr lang="es-ES" altLang="es-ES" sz="1200" dirty="0">
              <a:latin typeface="Calibri Light" panose="020F0302020204030204" pitchFamily="34" charset="0"/>
              <a:ea typeface="ＭＳ Ｐゴシック" pitchFamily="34" charset="-128"/>
              <a:cs typeface="Arial" pitchFamily="34" charset="0"/>
            </a:endParaRPr>
          </a:p>
          <a:p>
            <a:pPr algn="just">
              <a:buFont typeface="Wingdings" panose="05000000000000000000" pitchFamily="2" charset="2"/>
              <a:buNone/>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Wingdings" panose="05000000000000000000" pitchFamily="2" charset="2"/>
              <a:buNone/>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Alerta ODS: </a:t>
            </a:r>
          </a:p>
          <a:p>
            <a:pPr algn="just">
              <a:buFont typeface="Wingdings" panose="05000000000000000000" pitchFamily="2" charset="2"/>
              <a:buNone/>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Wingdings" panose="05000000000000000000" pitchFamily="2" charset="2"/>
              <a:buNone/>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Pregunte a los alumnos: ¿Qué podemos hacer en nuestro día a día para reducir y controlar mejor nuestros gastos y ser más sostenibles?</a:t>
            </a:r>
          </a:p>
          <a:p>
            <a:pPr algn="just">
              <a:buFont typeface="Wingdings" panose="05000000000000000000" pitchFamily="2" charset="2"/>
              <a:buNone/>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Al contratar un proveedor de suministros (luz, agua…) intenta que la energía sea generada de manera sostenible (eólica, paneles solares, hidroeléctrica…)</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Aísla las ventanas y las puertas, es una buena manera de aumentar la eficiencia energética.</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Cambia las bombillas por unas de bajo consumo.</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Apaga todos los aparatos eléctricos cuando no los uses.</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En la medida de lo posible seca la ropa al aire, es decir, de manera natural, sin usar la secadora.</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Al lavar la ropa comprueba que la carga de la lavadora está completa.</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Toma duchas cortas y apaga el grifo cuando te enjabones.</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Cuando compres la comida haz una lista de todo aquello que necesites.</a:t>
            </a:r>
          </a:p>
          <a:p>
            <a:pPr marL="177742" indent="-177742" algn="just">
              <a:buFont typeface="Arial" pitchFamily="34" charset="0"/>
              <a:buChar char="•"/>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En la medida de lo posible desplázate en bicicleta, caminando o utilizando el transporte público, así conseguirás reducir las emisiones de carbono.</a:t>
            </a: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8</a:t>
            </a:fld>
            <a:endParaRPr lang="es-ES"/>
          </a:p>
        </p:txBody>
      </p:sp>
    </p:spTree>
    <p:extLst>
      <p:ext uri="{BB962C8B-B14F-4D97-AF65-F5344CB8AC3E}">
        <p14:creationId xmlns:p14="http://schemas.microsoft.com/office/powerpoint/2010/main" val="3537392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Hay muchas cosas que son deseables y que querríamos tener, </a:t>
            </a: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pero… ¿nos las podemos permitir?</a:t>
            </a: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Ponga ejemplos de gastos que requieren grandes sumas de dinero y que los alumnos podrían desear como, por ejemplo: comprar una moto, hacer un viaje, un videojuego, etc.</a:t>
            </a:r>
          </a:p>
          <a:p>
            <a:pPr algn="just">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Arial" panose="020B0604020202020204" pitchFamily="34" charset="0"/>
              <a:buNone/>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A continuación, pida a los alumnos que pongan algún ejemplo más de gastos y lo clasifiquen entre si consideran que es una </a:t>
            </a:r>
            <a:r>
              <a:rPr lang="es-ES" altLang="es-ES" sz="1200" u="sng" dirty="0">
                <a:latin typeface="Calibri Light" panose="020F0302020204030204" pitchFamily="34" charset="0"/>
                <a:ea typeface="ＭＳ Ｐゴシック" panose="020B0600070205080204" pitchFamily="34" charset="-128"/>
                <a:cs typeface="Arial" panose="020B0604020202020204" pitchFamily="34" charset="0"/>
              </a:rPr>
              <a:t>necesidad o un deseo</a:t>
            </a: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(deben razonar las respuestas).  </a:t>
            </a:r>
          </a:p>
          <a:p>
            <a:pPr algn="just">
              <a:buFont typeface="Arial" panose="020B0604020202020204" pitchFamily="34" charset="0"/>
              <a:buNone/>
              <a:defRPr/>
            </a:pPr>
            <a:endParaRPr lang="es-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Arial" panose="020B0604020202020204" pitchFamily="34" charset="0"/>
              <a:buNone/>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¿Pueden distinguir entre necesidades y deseos?</a:t>
            </a:r>
          </a:p>
          <a:p>
            <a:pPr algn="just">
              <a:buFont typeface="Arial" panose="020B0604020202020204" pitchFamily="34" charset="0"/>
              <a:buNone/>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Por ejemplo, si tuvieran que hacer frente a todos los gastos que hemos visto que tiene un hogar ¿qué gastos priorizarían? Seguramente la respuesta debería ser la comida o el alquiler/hipoteca. </a:t>
            </a: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buFont typeface="Arial" panose="020B0604020202020204" pitchFamily="34" charset="0"/>
              <a:buNone/>
              <a:defRPr/>
            </a:pPr>
            <a:r>
              <a:rPr lang="es-ES" altLang="es-ES" sz="1200" dirty="0">
                <a:latin typeface="Calibri Light" panose="020F0302020204030204" pitchFamily="34" charset="0"/>
                <a:ea typeface="ＭＳ Ｐゴシック" panose="020B0600070205080204" pitchFamily="34" charset="-128"/>
                <a:cs typeface="Arial" panose="020B0604020202020204" pitchFamily="34" charset="0"/>
              </a:rPr>
              <a:t> </a:t>
            </a:r>
            <a:endParaRPr lang="ca-ES" altLang="es-ES" sz="1200"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Arial" panose="020B0604020202020204" pitchFamily="34" charset="0"/>
              </a:rPr>
              <a:t>Administrar el dinero consiste en tomar decisiones: ¿ahorrar o gastar? </a:t>
            </a: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endParaRPr lang="es-ES" altLang="es-ES" sz="1200" b="1" dirty="0">
              <a:latin typeface="Calibri Light" panose="020F0302020204030204" pitchFamily="34" charset="0"/>
              <a:ea typeface="ＭＳ Ｐゴシック" panose="020B0600070205080204" pitchFamily="34" charset="-128"/>
              <a:cs typeface="Arial" panose="020B060402020202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Calibri Light" panose="020F0302020204030204" pitchFamily="34" charset="0"/>
              </a:rPr>
              <a:t>Alerta ODS:</a:t>
            </a:r>
          </a:p>
          <a:p>
            <a:pPr algn="just">
              <a:defRPr/>
            </a:pPr>
            <a:endParaRPr lang="es-ES" altLang="es-ES" sz="1200" b="1" dirty="0">
              <a:latin typeface="Calibri Light" panose="020F0302020204030204" pitchFamily="34" charset="0"/>
              <a:ea typeface="ＭＳ Ｐゴシック" panose="020B0600070205080204" pitchFamily="34" charset="-128"/>
              <a:cs typeface="Calibri Light" panose="020F0302020204030204" pitchFamily="34" charset="0"/>
            </a:endParaRPr>
          </a:p>
          <a:p>
            <a:pPr algn="just">
              <a:defRPr/>
            </a:pPr>
            <a:r>
              <a:rPr lang="es-ES" altLang="es-ES" sz="1200" b="1" dirty="0">
                <a:latin typeface="Calibri Light" panose="020F0302020204030204" pitchFamily="34" charset="0"/>
                <a:ea typeface="ＭＳ Ｐゴシック" panose="020B0600070205080204" pitchFamily="34" charset="-128"/>
                <a:cs typeface="Calibri Light" panose="020F0302020204030204" pitchFamily="34" charset="0"/>
              </a:rPr>
              <a:t>Pregunta a los alumnos: </a:t>
            </a:r>
            <a:r>
              <a:rPr lang="es-ES" sz="1200" b="1" dirty="0">
                <a:latin typeface="Calibri Light" panose="020F0302020204030204" pitchFamily="34" charset="0"/>
                <a:ea typeface="ＭＳ Ｐゴシック" panose="020B0600070205080204" pitchFamily="34" charset="-128"/>
                <a:cs typeface="Calibri Light" panose="020F0302020204030204" pitchFamily="34" charset="0"/>
              </a:rPr>
              <a:t>¿Qué entendemos por un consumidor responsable?</a:t>
            </a:r>
            <a:endParaRPr lang="es-ES" altLang="es-ES" sz="1200" b="1" dirty="0">
              <a:latin typeface="Calibri Light" panose="020F0302020204030204" pitchFamily="34" charset="0"/>
              <a:ea typeface="ＭＳ Ｐゴシック" panose="020B0600070205080204" pitchFamily="34" charset="-128"/>
              <a:cs typeface="Calibri Light" panose="020F0302020204030204" pitchFamily="34" charset="0"/>
            </a:endParaRPr>
          </a:p>
          <a:p>
            <a:pPr algn="just">
              <a:defRPr/>
            </a:pPr>
            <a:r>
              <a:rPr lang="es-ES" sz="1200" dirty="0">
                <a:latin typeface="Calibri Light" panose="020F0302020204030204" pitchFamily="34" charset="0"/>
                <a:ea typeface="ＭＳ Ｐゴシック" charset="0"/>
                <a:cs typeface="Calibri Light" panose="020F0302020204030204" pitchFamily="34" charset="0"/>
              </a:rPr>
              <a:t>Hay muchas respuestas posibles. Algunos aspectos que deberían comentar podrían ser, aquel que consume lo que necesita y en la cantidad en que lo necesita, no se excede. Además, en el momento de la compra elige productos o servicios que contribuyen al cuidado del planeta.</a:t>
            </a:r>
          </a:p>
          <a:p>
            <a:pPr algn="just">
              <a:defRPr/>
            </a:pPr>
            <a:endParaRPr lang="es-ES" sz="1200" dirty="0">
              <a:latin typeface="Calibri Light" panose="020F0302020204030204" pitchFamily="34" charset="0"/>
              <a:ea typeface="ＭＳ Ｐゴシック" charset="0"/>
              <a:cs typeface="Calibri Light" panose="020F0302020204030204" pitchFamily="34" charset="0"/>
            </a:endParaRPr>
          </a:p>
          <a:p>
            <a:pPr algn="just">
              <a:defRPr/>
            </a:pPr>
            <a:r>
              <a:rPr lang="es-ES" sz="1200" dirty="0">
                <a:latin typeface="Calibri Light" panose="020F0302020204030204" pitchFamily="34" charset="0"/>
                <a:ea typeface="ＭＳ Ｐゴシック" charset="0"/>
                <a:cs typeface="Calibri Light" panose="020F0302020204030204" pitchFamily="34" charset="0"/>
              </a:rPr>
              <a:t>Es fundamental incorporar en nuestro día a día buenos hábitos para comprar y gastar responsablemente ya que además de aportar a la sostenibilidad del planeta, servirá para manejar mejor nuestro dinero y lograr bienestar financiero.</a:t>
            </a:r>
            <a:r>
              <a:rPr lang="es-ES" altLang="es-ES" sz="1200" dirty="0">
                <a:latin typeface="Calibri Light" panose="020F0302020204030204" pitchFamily="34" charset="0"/>
                <a:ea typeface="ＭＳ Ｐゴシック" panose="020B0600070205080204" pitchFamily="34" charset="-128"/>
                <a:cs typeface="Calibri Light" panose="020F0302020204030204" pitchFamily="34" charset="0"/>
              </a:rPr>
              <a:t> R</a:t>
            </a:r>
            <a:r>
              <a:rPr lang="es-ES" sz="1200" dirty="0">
                <a:latin typeface="Calibri Light" panose="020F0302020204030204" pitchFamily="34" charset="0"/>
                <a:ea typeface="ＭＳ Ｐゴシック" charset="0"/>
                <a:cs typeface="Calibri Light" panose="020F0302020204030204" pitchFamily="34" charset="0"/>
              </a:rPr>
              <a:t>esponder a las preguntas de la diapositiva nos puede ayudar.</a:t>
            </a:r>
            <a:endParaRPr lang="ca-ES" altLang="es-ES" sz="1200" dirty="0">
              <a:latin typeface="Calibri Light" panose="020F0302020204030204" pitchFamily="34" charset="0"/>
              <a:ea typeface="ＭＳ Ｐゴシック" panose="020B0600070205080204" pitchFamily="34" charset="-128"/>
              <a:cs typeface="Calibri Light" panose="020F0302020204030204" pitchFamily="34" charset="0"/>
            </a:endParaRPr>
          </a:p>
          <a:p>
            <a:endParaRPr lang="es-ES" dirty="0"/>
          </a:p>
        </p:txBody>
      </p:sp>
      <p:sp>
        <p:nvSpPr>
          <p:cNvPr id="4" name="Marcador de número de diapositiva 3"/>
          <p:cNvSpPr>
            <a:spLocks noGrp="1"/>
          </p:cNvSpPr>
          <p:nvPr>
            <p:ph type="sldNum" sz="quarter" idx="5"/>
          </p:nvPr>
        </p:nvSpPr>
        <p:spPr/>
        <p:txBody>
          <a:bodyPr/>
          <a:lstStyle/>
          <a:p>
            <a:fld id="{9159FE35-CFFF-AE44-9D47-06799ED91269}" type="slidenum">
              <a:rPr lang="es-ES" smtClean="0"/>
              <a:t>9</a:t>
            </a:fld>
            <a:endParaRPr lang="es-ES"/>
          </a:p>
        </p:txBody>
      </p:sp>
    </p:spTree>
    <p:extLst>
      <p:ext uri="{BB962C8B-B14F-4D97-AF65-F5344CB8AC3E}">
        <p14:creationId xmlns:p14="http://schemas.microsoft.com/office/powerpoint/2010/main" val="261869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9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281C7A4-5E87-E034-C45E-FBB88A8469F8}"/>
              </a:ext>
            </a:extLst>
          </p:cNvPr>
          <p:cNvPicPr>
            <a:picLocks noChangeAspect="1"/>
          </p:cNvPicPr>
          <p:nvPr userDrawn="1"/>
        </p:nvPicPr>
        <p:blipFill>
          <a:blip r:embed="rId2"/>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cxnSp>
        <p:nvCxnSpPr>
          <p:cNvPr id="3" name="Conector recto 2">
            <a:extLst>
              <a:ext uri="{FF2B5EF4-FFF2-40B4-BE49-F238E27FC236}">
                <a16:creationId xmlns:a16="http://schemas.microsoft.com/office/drawing/2014/main" id="{39A2B9E3-BE21-AF0D-2037-36F94F84F7FF}"/>
              </a:ext>
            </a:extLst>
          </p:cNvPr>
          <p:cNvCxnSpPr>
            <a:cxnSpLocks/>
          </p:cNvCxnSpPr>
          <p:nvPr userDrawn="1"/>
        </p:nvCxnSpPr>
        <p:spPr>
          <a:xfrm>
            <a:off x="1606658" y="88483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1274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DB56F5E-1A2A-F95D-E4CE-BF9C0F332E0A}"/>
              </a:ext>
            </a:extLst>
          </p:cNvPr>
          <p:cNvPicPr>
            <a:picLocks noChangeAspect="1"/>
          </p:cNvPicPr>
          <p:nvPr userDrawn="1"/>
        </p:nvPicPr>
        <p:blipFill>
          <a:blip r:embed="rId4"/>
          <a:srcRect/>
          <a:stretch/>
        </p:blipFill>
        <p:spPr>
          <a:xfrm>
            <a:off x="0" y="0"/>
            <a:ext cx="9144000" cy="5143500"/>
          </a:xfrm>
          <a:prstGeom prst="rect">
            <a:avLst/>
          </a:prstGeom>
        </p:spPr>
      </p:pic>
    </p:spTree>
    <p:extLst>
      <p:ext uri="{BB962C8B-B14F-4D97-AF65-F5344CB8AC3E}">
        <p14:creationId xmlns:p14="http://schemas.microsoft.com/office/powerpoint/2010/main" val="2850925819"/>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10.png"/><Relationship Id="rId7"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2.xml"/><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slide" Target="slide29.xml"/></Relationships>
</file>

<file path=ppt/slides/_rels/slide11.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image" Target="../media/image10.png"/><Relationship Id="rId7" Type="http://schemas.openxmlformats.org/officeDocument/2006/relationships/slide" Target="slide29.xml"/><Relationship Id="rId12" Type="http://schemas.openxmlformats.org/officeDocument/2006/relationships/slide" Target="slide19.xml"/><Relationship Id="rId2" Type="http://schemas.openxmlformats.org/officeDocument/2006/relationships/notesSlide" Target="../notesSlides/notesSlide11.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21.xml"/><Relationship Id="rId5" Type="http://schemas.openxmlformats.org/officeDocument/2006/relationships/slide" Target="slide4.xml"/><Relationship Id="rId15" Type="http://schemas.openxmlformats.org/officeDocument/2006/relationships/image" Target="../media/image8.png"/><Relationship Id="rId10" Type="http://schemas.openxmlformats.org/officeDocument/2006/relationships/slide" Target="slide17.xml"/><Relationship Id="rId4" Type="http://schemas.openxmlformats.org/officeDocument/2006/relationships/slide" Target="slide2.xml"/><Relationship Id="rId9" Type="http://schemas.openxmlformats.org/officeDocument/2006/relationships/slide" Target="slide12.xml"/><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image" Target="../media/image10.png"/><Relationship Id="rId7" Type="http://schemas.openxmlformats.org/officeDocument/2006/relationships/slide" Target="slide29.xml"/><Relationship Id="rId12" Type="http://schemas.openxmlformats.org/officeDocument/2006/relationships/slide" Target="slide19.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21.xml"/><Relationship Id="rId5" Type="http://schemas.openxmlformats.org/officeDocument/2006/relationships/slide" Target="slide4.xml"/><Relationship Id="rId10" Type="http://schemas.openxmlformats.org/officeDocument/2006/relationships/slide" Target="slide17.xml"/><Relationship Id="rId4" Type="http://schemas.openxmlformats.org/officeDocument/2006/relationships/slide" Target="slide2.xml"/><Relationship Id="rId9" Type="http://schemas.openxmlformats.org/officeDocument/2006/relationships/slide" Target="slide12.xml"/><Relationship Id="rId1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9.xml"/><Relationship Id="rId3" Type="http://schemas.openxmlformats.org/officeDocument/2006/relationships/image" Target="../media/image10.png"/><Relationship Id="rId7" Type="http://schemas.openxmlformats.org/officeDocument/2006/relationships/slide" Target="slide23.xml"/><Relationship Id="rId12" Type="http://schemas.openxmlformats.org/officeDocument/2006/relationships/slide" Target="slide2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2.xml"/><Relationship Id="rId15" Type="http://schemas.openxmlformats.org/officeDocument/2006/relationships/image" Target="../media/image2.png"/><Relationship Id="rId10" Type="http://schemas.openxmlformats.org/officeDocument/2006/relationships/slide" Target="slide12.xml"/><Relationship Id="rId4" Type="http://schemas.openxmlformats.org/officeDocument/2006/relationships/image" Target="../media/image13.png"/><Relationship Id="rId9" Type="http://schemas.openxmlformats.org/officeDocument/2006/relationships/slide" Target="slide11.xml"/><Relationship Id="rId14" Type="http://schemas.openxmlformats.org/officeDocument/2006/relationships/slide" Target="slide20.xml"/></Relationships>
</file>

<file path=ppt/slides/_rels/slide14.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9.xml"/><Relationship Id="rId3" Type="http://schemas.openxmlformats.org/officeDocument/2006/relationships/image" Target="../media/image10.png"/><Relationship Id="rId7" Type="http://schemas.openxmlformats.org/officeDocument/2006/relationships/slide" Target="slide23.xml"/><Relationship Id="rId12"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2.xml"/><Relationship Id="rId15" Type="http://schemas.openxmlformats.org/officeDocument/2006/relationships/image" Target="../media/image2.png"/><Relationship Id="rId10" Type="http://schemas.openxmlformats.org/officeDocument/2006/relationships/slide" Target="slide12.xml"/><Relationship Id="rId4" Type="http://schemas.openxmlformats.org/officeDocument/2006/relationships/image" Target="../media/image13.png"/><Relationship Id="rId9" Type="http://schemas.openxmlformats.org/officeDocument/2006/relationships/slide" Target="slide11.xml"/><Relationship Id="rId14" Type="http://schemas.openxmlformats.org/officeDocument/2006/relationships/slide" Target="slide20.xml"/></Relationships>
</file>

<file path=ppt/slides/_rels/slide15.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1.xml"/><Relationship Id="rId3" Type="http://schemas.openxmlformats.org/officeDocument/2006/relationships/image" Target="../media/image10.png"/><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notesSlide" Target="../notesSlides/notesSlide15.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2.xml"/><Relationship Id="rId5" Type="http://schemas.openxmlformats.org/officeDocument/2006/relationships/image" Target="../media/image15.png"/><Relationship Id="rId15" Type="http://schemas.openxmlformats.org/officeDocument/2006/relationships/slide" Target="slide20.xml"/><Relationship Id="rId10" Type="http://schemas.openxmlformats.org/officeDocument/2006/relationships/slide" Target="slide11.xml"/><Relationship Id="rId4" Type="http://schemas.openxmlformats.org/officeDocument/2006/relationships/image" Target="../media/image14.png"/><Relationship Id="rId9" Type="http://schemas.openxmlformats.org/officeDocument/2006/relationships/slide" Target="slide29.xml"/><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2.xml"/><Relationship Id="rId18" Type="http://schemas.openxmlformats.org/officeDocument/2006/relationships/image" Target="../media/image2.png"/><Relationship Id="rId3" Type="http://schemas.openxmlformats.org/officeDocument/2006/relationships/image" Target="../media/image10.png"/><Relationship Id="rId7" Type="http://schemas.openxmlformats.org/officeDocument/2006/relationships/image" Target="../media/image8.png"/><Relationship Id="rId12" Type="http://schemas.openxmlformats.org/officeDocument/2006/relationships/slide" Target="slide11.xml"/><Relationship Id="rId17" Type="http://schemas.openxmlformats.org/officeDocument/2006/relationships/slide" Target="slide20.xml"/><Relationship Id="rId2" Type="http://schemas.openxmlformats.org/officeDocument/2006/relationships/notesSlide" Target="../notesSlides/notesSlide16.xml"/><Relationship Id="rId16" Type="http://schemas.openxmlformats.org/officeDocument/2006/relationships/slide" Target="slide1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29.xml"/><Relationship Id="rId5" Type="http://schemas.openxmlformats.org/officeDocument/2006/relationships/image" Target="../media/image17.png"/><Relationship Id="rId15" Type="http://schemas.openxmlformats.org/officeDocument/2006/relationships/slide" Target="slide21.xml"/><Relationship Id="rId10" Type="http://schemas.openxmlformats.org/officeDocument/2006/relationships/slide" Target="slide23.xml"/><Relationship Id="rId4" Type="http://schemas.openxmlformats.org/officeDocument/2006/relationships/image" Target="../media/image16.png"/><Relationship Id="rId9" Type="http://schemas.openxmlformats.org/officeDocument/2006/relationships/slide" Target="slide4.xml"/><Relationship Id="rId14" Type="http://schemas.openxmlformats.org/officeDocument/2006/relationships/slide" Target="slide17.xml"/></Relationships>
</file>

<file path=ppt/slides/_rels/slide1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9.xml"/><Relationship Id="rId3" Type="http://schemas.openxmlformats.org/officeDocument/2006/relationships/image" Target="../media/image10.png"/><Relationship Id="rId7" Type="http://schemas.openxmlformats.org/officeDocument/2006/relationships/slide" Target="slide23.xml"/><Relationship Id="rId12" Type="http://schemas.openxmlformats.org/officeDocument/2006/relationships/slide" Target="slide21.xm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2.xml"/><Relationship Id="rId15" Type="http://schemas.openxmlformats.org/officeDocument/2006/relationships/image" Target="../media/image2.png"/><Relationship Id="rId10" Type="http://schemas.openxmlformats.org/officeDocument/2006/relationships/slide" Target="slide12.xml"/><Relationship Id="rId4" Type="http://schemas.openxmlformats.org/officeDocument/2006/relationships/image" Target="../media/image19.png"/><Relationship Id="rId9" Type="http://schemas.openxmlformats.org/officeDocument/2006/relationships/slide" Target="slide11.xml"/><Relationship Id="rId14" Type="http://schemas.openxmlformats.org/officeDocument/2006/relationships/slide" Target="slide20.xml"/></Relationships>
</file>

<file path=ppt/slides/_rels/slide18.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image" Target="../media/image10.png"/><Relationship Id="rId7" Type="http://schemas.openxmlformats.org/officeDocument/2006/relationships/slide" Target="slide29.xml"/><Relationship Id="rId12" Type="http://schemas.openxmlformats.org/officeDocument/2006/relationships/slide" Target="slide19.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21.xml"/><Relationship Id="rId5" Type="http://schemas.openxmlformats.org/officeDocument/2006/relationships/slide" Target="slide4.xml"/><Relationship Id="rId10" Type="http://schemas.openxmlformats.org/officeDocument/2006/relationships/slide" Target="slide17.xml"/><Relationship Id="rId4" Type="http://schemas.openxmlformats.org/officeDocument/2006/relationships/slide" Target="slide2.xml"/><Relationship Id="rId9" Type="http://schemas.openxmlformats.org/officeDocument/2006/relationships/slide" Target="slide12.xml"/><Relationship Id="rId1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1.xml"/><Relationship Id="rId3" Type="http://schemas.openxmlformats.org/officeDocument/2006/relationships/image" Target="../media/image10.png"/><Relationship Id="rId7" Type="http://schemas.openxmlformats.org/officeDocument/2006/relationships/slide" Target="slide4.xml"/><Relationship Id="rId12" Type="http://schemas.openxmlformats.org/officeDocument/2006/relationships/slide" Target="slide17.xml"/><Relationship Id="rId2" Type="http://schemas.openxmlformats.org/officeDocument/2006/relationships/notesSlide" Target="../notesSlides/notesSlide19.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2.xml"/><Relationship Id="rId5" Type="http://schemas.openxmlformats.org/officeDocument/2006/relationships/image" Target="../media/image8.png"/><Relationship Id="rId15" Type="http://schemas.openxmlformats.org/officeDocument/2006/relationships/slide" Target="slide20.xml"/><Relationship Id="rId10" Type="http://schemas.openxmlformats.org/officeDocument/2006/relationships/slide" Target="slide11.xml"/><Relationship Id="rId4" Type="http://schemas.openxmlformats.org/officeDocument/2006/relationships/image" Target="../media/image20.png"/><Relationship Id="rId9" Type="http://schemas.openxmlformats.org/officeDocument/2006/relationships/slide" Target="slide29.xml"/><Relationship Id="rId14" Type="http://schemas.openxmlformats.org/officeDocument/2006/relationships/slide" Target="slide19.xml"/></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png"/><Relationship Id="rId7" Type="http://schemas.openxmlformats.org/officeDocument/2006/relationships/slide" Target="slide23.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slide" Target="slide2.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7.xml"/><Relationship Id="rId3" Type="http://schemas.openxmlformats.org/officeDocument/2006/relationships/image" Target="../media/image10.png"/><Relationship Id="rId7" Type="http://schemas.openxmlformats.org/officeDocument/2006/relationships/slide" Target="slide2.xml"/><Relationship Id="rId12" Type="http://schemas.openxmlformats.org/officeDocument/2006/relationships/slide" Target="slide12.xml"/><Relationship Id="rId17" Type="http://schemas.openxmlformats.org/officeDocument/2006/relationships/image" Target="../media/image2.png"/><Relationship Id="rId2" Type="http://schemas.openxmlformats.org/officeDocument/2006/relationships/notesSlide" Target="../notesSlides/notesSlide20.xml"/><Relationship Id="rId16" Type="http://schemas.openxmlformats.org/officeDocument/2006/relationships/slide" Target="slide20.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slide" Target="slide11.xml"/><Relationship Id="rId5" Type="http://schemas.openxmlformats.org/officeDocument/2006/relationships/image" Target="../media/image22.png"/><Relationship Id="rId15" Type="http://schemas.openxmlformats.org/officeDocument/2006/relationships/slide" Target="slide19.xml"/><Relationship Id="rId10" Type="http://schemas.openxmlformats.org/officeDocument/2006/relationships/slide" Target="slide29.xml"/><Relationship Id="rId4" Type="http://schemas.openxmlformats.org/officeDocument/2006/relationships/image" Target="../media/image21.png"/><Relationship Id="rId9" Type="http://schemas.openxmlformats.org/officeDocument/2006/relationships/slide" Target="slide23.xml"/><Relationship Id="rId14" Type="http://schemas.openxmlformats.org/officeDocument/2006/relationships/slide" Target="slide21.xml"/></Relationships>
</file>

<file path=ppt/slides/_rels/slide21.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19.xml"/><Relationship Id="rId3" Type="http://schemas.openxmlformats.org/officeDocument/2006/relationships/image" Target="../media/image23.png"/><Relationship Id="rId7" Type="http://schemas.openxmlformats.org/officeDocument/2006/relationships/slide" Target="slide23.xml"/><Relationship Id="rId12"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17.xml"/><Relationship Id="rId5" Type="http://schemas.openxmlformats.org/officeDocument/2006/relationships/slide" Target="slide2.xml"/><Relationship Id="rId15" Type="http://schemas.openxmlformats.org/officeDocument/2006/relationships/image" Target="../media/image2.png"/><Relationship Id="rId10" Type="http://schemas.openxmlformats.org/officeDocument/2006/relationships/slide" Target="slide12.xml"/><Relationship Id="rId4" Type="http://schemas.openxmlformats.org/officeDocument/2006/relationships/image" Target="../media/image10.png"/><Relationship Id="rId9" Type="http://schemas.openxmlformats.org/officeDocument/2006/relationships/slide" Target="slide11.xml"/><Relationship Id="rId14" Type="http://schemas.openxmlformats.org/officeDocument/2006/relationships/slide" Target="slide20.xml"/></Relationships>
</file>

<file path=ppt/slides/_rels/slide2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image" Target="../media/image10.png"/><Relationship Id="rId7" Type="http://schemas.openxmlformats.org/officeDocument/2006/relationships/slide" Target="slide29.xml"/><Relationship Id="rId12" Type="http://schemas.openxmlformats.org/officeDocument/2006/relationships/slide" Target="slide19.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21.xml"/><Relationship Id="rId5" Type="http://schemas.openxmlformats.org/officeDocument/2006/relationships/slide" Target="slide4.xml"/><Relationship Id="rId10" Type="http://schemas.openxmlformats.org/officeDocument/2006/relationships/slide" Target="slide17.xml"/><Relationship Id="rId4" Type="http://schemas.openxmlformats.org/officeDocument/2006/relationships/slide" Target="slide2.xml"/><Relationship Id="rId9" Type="http://schemas.openxmlformats.org/officeDocument/2006/relationships/slide" Target="slide12.xml"/><Relationship Id="rId1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 Target="slide4.xml"/><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10.xml"/><Relationship Id="rId10"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slide" Target="slide29.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3" Type="http://schemas.openxmlformats.org/officeDocument/2006/relationships/image" Target="../media/image24.png"/><Relationship Id="rId7" Type="http://schemas.openxmlformats.org/officeDocument/2006/relationships/slide" Target="slide10.xml"/><Relationship Id="rId12" Type="http://schemas.openxmlformats.org/officeDocument/2006/relationships/slide" Target="slide27.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25.xml"/><Relationship Id="rId5" Type="http://schemas.openxmlformats.org/officeDocument/2006/relationships/slide" Target="slide2.xml"/><Relationship Id="rId15" Type="http://schemas.openxmlformats.org/officeDocument/2006/relationships/image" Target="../media/image2.png"/><Relationship Id="rId10" Type="http://schemas.openxmlformats.org/officeDocument/2006/relationships/slide" Target="slide24.xml"/><Relationship Id="rId4" Type="http://schemas.openxmlformats.org/officeDocument/2006/relationships/image" Target="../media/image26.png"/><Relationship Id="rId9" Type="http://schemas.openxmlformats.org/officeDocument/2006/relationships/slide" Target="slide29.xml"/><Relationship Id="rId1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slide" Target="slide23.xml"/><Relationship Id="rId12" Type="http://schemas.openxmlformats.org/officeDocument/2006/relationships/slide" Target="slide28.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4.xml"/><Relationship Id="rId10" Type="http://schemas.openxmlformats.org/officeDocument/2006/relationships/slide" Target="slide25.xml"/><Relationship Id="rId4" Type="http://schemas.openxmlformats.org/officeDocument/2006/relationships/slide" Target="slide2.xml"/><Relationship Id="rId9" Type="http://schemas.openxmlformats.org/officeDocument/2006/relationships/slide" Target="slide24.xml"/></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slide" Target="slide23.xml"/><Relationship Id="rId12" Type="http://schemas.openxmlformats.org/officeDocument/2006/relationships/slide" Target="slide28.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4.xml"/><Relationship Id="rId10" Type="http://schemas.openxmlformats.org/officeDocument/2006/relationships/slide" Target="slide25.xml"/><Relationship Id="rId4" Type="http://schemas.openxmlformats.org/officeDocument/2006/relationships/slide" Target="slide2.xml"/><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slide" Target="slide23.xml"/><Relationship Id="rId12"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4.xml"/><Relationship Id="rId10" Type="http://schemas.openxmlformats.org/officeDocument/2006/relationships/slide" Target="slide25.xml"/><Relationship Id="rId4" Type="http://schemas.openxmlformats.org/officeDocument/2006/relationships/slide" Target="slide2.xml"/><Relationship Id="rId9" Type="http://schemas.openxmlformats.org/officeDocument/2006/relationships/slide" Target="slide24.xml"/></Relationships>
</file>

<file path=ppt/slides/_rels/slide2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3" Type="http://schemas.openxmlformats.org/officeDocument/2006/relationships/image" Target="../media/image24.png"/><Relationship Id="rId7" Type="http://schemas.openxmlformats.org/officeDocument/2006/relationships/slide" Target="slide10.xml"/><Relationship Id="rId12" Type="http://schemas.openxmlformats.org/officeDocument/2006/relationships/slide" Target="slide27.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4.xml"/><Relationship Id="rId11" Type="http://schemas.openxmlformats.org/officeDocument/2006/relationships/slide" Target="slide25.xml"/><Relationship Id="rId5" Type="http://schemas.openxmlformats.org/officeDocument/2006/relationships/slide" Target="slide2.xml"/><Relationship Id="rId10" Type="http://schemas.openxmlformats.org/officeDocument/2006/relationships/slide" Target="slide24.xml"/><Relationship Id="rId4" Type="http://schemas.openxmlformats.org/officeDocument/2006/relationships/image" Target="../media/image28.png"/><Relationship Id="rId9" Type="http://schemas.openxmlformats.org/officeDocument/2006/relationships/slide" Target="slide29.xml"/><Relationship Id="rId1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9.png"/><Relationship Id="rId7" Type="http://schemas.openxmlformats.org/officeDocument/2006/relationships/slide" Target="slide23.xm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4.xml"/><Relationship Id="rId4" Type="http://schemas.openxmlformats.org/officeDocument/2006/relationships/slide" Target="slide2.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4.png"/><Relationship Id="rId7"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slide" Target="slide2.xml"/><Relationship Id="rId10" Type="http://schemas.openxmlformats.org/officeDocument/2006/relationships/image" Target="../media/image2.png"/><Relationship Id="rId4" Type="http://schemas.openxmlformats.org/officeDocument/2006/relationships/image" Target="../media/image5.png"/><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2.xml"/><Relationship Id="rId7" Type="http://schemas.openxmlformats.org/officeDocument/2006/relationships/slide" Target="slide2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10.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23.xml"/><Relationship Id="rId7" Type="http://schemas.openxmlformats.org/officeDocument/2006/relationships/slide" Target="slide29.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4.xml"/><Relationship Id="rId10" Type="http://schemas.openxmlformats.org/officeDocument/2006/relationships/image" Target="../media/image2.png"/><Relationship Id="rId4" Type="http://schemas.openxmlformats.org/officeDocument/2006/relationships/slide" Target="slide2.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png"/><Relationship Id="rId7" Type="http://schemas.openxmlformats.org/officeDocument/2006/relationships/slide" Target="slide23.xml"/><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9.xml"/><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slide" Target="slide2.xml"/><Relationship Id="rId9" Type="http://schemas.openxmlformats.org/officeDocument/2006/relationships/slide" Target="slide5.xml"/></Relationships>
</file>

<file path=ppt/slides/_rels/slide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png"/><Relationship Id="rId7" Type="http://schemas.openxmlformats.org/officeDocument/2006/relationships/slide" Target="slide23.xml"/><Relationship Id="rId12"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9.xml"/><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slide" Target="slide2.xml"/><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6.png"/><Relationship Id="rId7" Type="http://schemas.openxmlformats.org/officeDocument/2006/relationships/slide" Target="slide23.xml"/><Relationship Id="rId12"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10.xml"/><Relationship Id="rId11" Type="http://schemas.openxmlformats.org/officeDocument/2006/relationships/slide" Target="slide9.xml"/><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slide" Target="slide2.xml"/><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9.xml"/><Relationship Id="rId3" Type="http://schemas.openxmlformats.org/officeDocument/2006/relationships/image" Target="../media/image6.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slide" Target="slide29.xml"/><Relationship Id="rId4" Type="http://schemas.openxmlformats.org/officeDocument/2006/relationships/image" Target="../media/image7.png"/><Relationship Id="rId9" Type="http://schemas.openxmlformats.org/officeDocument/2006/relationships/slide" Target="slide23.xml"/><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9.xml"/><Relationship Id="rId3" Type="http://schemas.openxmlformats.org/officeDocument/2006/relationships/image" Target="../media/image6.png"/><Relationship Id="rId7" Type="http://schemas.openxmlformats.org/officeDocument/2006/relationships/slide" Target="slide4.xml"/><Relationship Id="rId12" Type="http://schemas.openxmlformats.org/officeDocument/2006/relationships/slide" Target="slide6.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5.xml"/><Relationship Id="rId5" Type="http://schemas.openxmlformats.org/officeDocument/2006/relationships/image" Target="../media/image8.png"/><Relationship Id="rId10" Type="http://schemas.openxmlformats.org/officeDocument/2006/relationships/slide" Target="slide29.xml"/><Relationship Id="rId4" Type="http://schemas.openxmlformats.org/officeDocument/2006/relationships/image" Target="../media/image9.png"/><Relationship Id="rId9" Type="http://schemas.openxmlformats.org/officeDocument/2006/relationships/slide" Target="slide23.xml"/><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B3520FC9-66C0-8C22-FE8B-6A5B0B6BBE15}"/>
              </a:ext>
            </a:extLst>
          </p:cNvPr>
          <p:cNvSpPr/>
          <p:nvPr/>
        </p:nvSpPr>
        <p:spPr>
          <a:xfrm>
            <a:off x="588397" y="1367624"/>
            <a:ext cx="6989196" cy="2512613"/>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1025718" y="1685677"/>
            <a:ext cx="4667416" cy="707886"/>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4000" b="1" spc="-150" dirty="0">
                <a:solidFill>
                  <a:schemeClr val="bg1"/>
                </a:solidFill>
                <a:latin typeface="PP Neue Montreal" pitchFamily="2" charset="77"/>
                <a:ea typeface="PP Neue Montreal" pitchFamily="2" charset="77"/>
              </a:rPr>
              <a:t>ADMINISTRANDO</a:t>
            </a:r>
          </a:p>
        </p:txBody>
      </p:sp>
      <p:sp>
        <p:nvSpPr>
          <p:cNvPr id="9" name="CuadroTexto 8">
            <a:extLst>
              <a:ext uri="{FF2B5EF4-FFF2-40B4-BE49-F238E27FC236}">
                <a16:creationId xmlns:a16="http://schemas.microsoft.com/office/drawing/2014/main" id="{B246E6DB-C22F-9652-5E08-28A5F41A5588}"/>
              </a:ext>
            </a:extLst>
          </p:cNvPr>
          <p:cNvSpPr txBox="1"/>
          <p:nvPr/>
        </p:nvSpPr>
        <p:spPr>
          <a:xfrm>
            <a:off x="1025718" y="2195940"/>
            <a:ext cx="4667416" cy="1107996"/>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600" spc="-150" dirty="0">
                <a:solidFill>
                  <a:schemeClr val="bg1"/>
                </a:solidFill>
                <a:latin typeface="PP Neue Montreal Book" pitchFamily="2" charset="77"/>
                <a:ea typeface="PP Neue Montreal Book" pitchFamily="2" charset="77"/>
              </a:rPr>
              <a:t>TU DINERO</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495492" y="4849517"/>
            <a:ext cx="2892233" cy="153888"/>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Todos los derechos reservados</a:t>
            </a:r>
          </a:p>
        </p:txBody>
      </p:sp>
      <p:pic>
        <p:nvPicPr>
          <p:cNvPr id="13" name="Imagen 12">
            <a:extLst>
              <a:ext uri="{FF2B5EF4-FFF2-40B4-BE49-F238E27FC236}">
                <a16:creationId xmlns:a16="http://schemas.microsoft.com/office/drawing/2014/main" id="{1D6BB24F-1D8D-BF47-4C23-4E83FD02F55C}"/>
              </a:ext>
            </a:extLst>
          </p:cNvPr>
          <p:cNvPicPr>
            <a:picLocks noChangeAspect="1"/>
          </p:cNvPicPr>
          <p:nvPr/>
        </p:nvPicPr>
        <p:blipFill rotWithShape="1">
          <a:blip r:embed="rId3"/>
          <a:srcRect l="1269" t="3245" r="11791" b="9815"/>
          <a:stretch/>
        </p:blipFill>
        <p:spPr>
          <a:xfrm>
            <a:off x="4572000" y="0"/>
            <a:ext cx="4702629" cy="5143500"/>
          </a:xfrm>
          <a:prstGeom prst="rect">
            <a:avLst/>
          </a:prstGeom>
        </p:spPr>
      </p:pic>
    </p:spTree>
    <p:extLst>
      <p:ext uri="{BB962C8B-B14F-4D97-AF65-F5344CB8AC3E}">
        <p14:creationId xmlns:p14="http://schemas.microsoft.com/office/powerpoint/2010/main" val="3364118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14" name="CuadroTexto 13">
            <a:extLst>
              <a:ext uri="{FF2B5EF4-FFF2-40B4-BE49-F238E27FC236}">
                <a16:creationId xmlns:a16="http://schemas.microsoft.com/office/drawing/2014/main" id="{9DD23951-7D66-7AA0-3175-3E0506B1BE2E}"/>
              </a:ext>
            </a:extLst>
          </p:cNvPr>
          <p:cNvSpPr txBox="1"/>
          <p:nvPr/>
        </p:nvSpPr>
        <p:spPr>
          <a:xfrm>
            <a:off x="4689536" y="38138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El ahorro</a:t>
            </a:r>
          </a:p>
        </p:txBody>
      </p:sp>
      <p:sp>
        <p:nvSpPr>
          <p:cNvPr id="27" name="Rectángulo redondeado 26">
            <a:extLst>
              <a:ext uri="{FF2B5EF4-FFF2-40B4-BE49-F238E27FC236}">
                <a16:creationId xmlns:a16="http://schemas.microsoft.com/office/drawing/2014/main" id="{C3278BEC-95E7-524C-CD25-7AF85EE35659}"/>
              </a:ext>
            </a:extLst>
          </p:cNvPr>
          <p:cNvSpPr/>
          <p:nvPr/>
        </p:nvSpPr>
        <p:spPr>
          <a:xfrm>
            <a:off x="3897536" y="2995353"/>
            <a:ext cx="4121637"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897536" y="3729934"/>
            <a:ext cx="4121637"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1034E1D2-4FE2-F120-6AB8-5742C410FFBC}"/>
              </a:ext>
            </a:extLst>
          </p:cNvPr>
          <p:cNvSpPr/>
          <p:nvPr/>
        </p:nvSpPr>
        <p:spPr>
          <a:xfrm>
            <a:off x="3897536" y="2260772"/>
            <a:ext cx="4121637"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Ingresos y gastos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315939" y="4212750"/>
            <a:ext cx="277786" cy="273077"/>
          </a:xfrm>
          <a:prstGeom prst="rect">
            <a:avLst/>
          </a:prstGeom>
        </p:spPr>
      </p:pic>
      <p:sp>
        <p:nvSpPr>
          <p:cNvPr id="4" name="CuadroTexto 3">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b="1" dirty="0">
                <a:solidFill>
                  <a:srgbClr val="E41395"/>
                </a:solidFill>
                <a:latin typeface="PP Neue Montreal" pitchFamily="2" charset="77"/>
                <a:ea typeface="PP Neue Montreal" pitchFamily="2" charset="77"/>
              </a:rPr>
              <a:t>El presupuesto</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4"/>
          <a:srcRect l="10300" t="1077" r="7114" b="14947"/>
          <a:stretch/>
        </p:blipFill>
        <p:spPr>
          <a:xfrm flipH="1">
            <a:off x="1511761" y="490073"/>
            <a:ext cx="3483644" cy="4653424"/>
          </a:xfrm>
          <a:prstGeom prst="rect">
            <a:avLst/>
          </a:prstGeom>
        </p:spPr>
      </p:pic>
      <p:grpSp>
        <p:nvGrpSpPr>
          <p:cNvPr id="6" name="Grupo 5">
            <a:extLst>
              <a:ext uri="{FF2B5EF4-FFF2-40B4-BE49-F238E27FC236}">
                <a16:creationId xmlns:a16="http://schemas.microsoft.com/office/drawing/2014/main" id="{570ED896-EFDB-E62D-97A1-D00F343435B5}"/>
              </a:ext>
            </a:extLst>
          </p:cNvPr>
          <p:cNvGrpSpPr/>
          <p:nvPr/>
        </p:nvGrpSpPr>
        <p:grpSpPr>
          <a:xfrm>
            <a:off x="239547" y="884830"/>
            <a:ext cx="1367111" cy="1397000"/>
            <a:chOff x="239547" y="1370936"/>
            <a:chExt cx="1367111" cy="1397000"/>
          </a:xfrm>
        </p:grpSpPr>
        <p:sp>
          <p:nvSpPr>
            <p:cNvPr id="10" name="CuadroTexto 9">
              <a:hlinkClick r:id="rId5" action="ppaction://hlinksldjump"/>
              <a:extLst>
                <a:ext uri="{FF2B5EF4-FFF2-40B4-BE49-F238E27FC236}">
                  <a16:creationId xmlns:a16="http://schemas.microsoft.com/office/drawing/2014/main" id="{9BB1EBC0-7037-468A-8CA3-6FE6A9E08532}"/>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2" name="CuadroTexto 11">
              <a:hlinkClick r:id="rId6" action="ppaction://hlinksldjump"/>
              <a:extLst>
                <a:ext uri="{FF2B5EF4-FFF2-40B4-BE49-F238E27FC236}">
                  <a16:creationId xmlns:a16="http://schemas.microsoft.com/office/drawing/2014/main" id="{3BF365F5-C745-4276-B53F-36B3CC4BBFB6}"/>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3" name="CuadroTexto 12">
              <a:hlinkClick r:id="rId7" action="ppaction://hlinksldjump"/>
              <a:extLst>
                <a:ext uri="{FF2B5EF4-FFF2-40B4-BE49-F238E27FC236}">
                  <a16:creationId xmlns:a16="http://schemas.microsoft.com/office/drawing/2014/main" id="{0F9375B1-EA65-517E-CF25-531EBDCF513E}"/>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20" name="CuadroTexto 19">
              <a:hlinkClick r:id="rId8" action="ppaction://hlinksldjump"/>
              <a:extLst>
                <a:ext uri="{FF2B5EF4-FFF2-40B4-BE49-F238E27FC236}">
                  <a16:creationId xmlns:a16="http://schemas.microsoft.com/office/drawing/2014/main" id="{2490E07F-CE75-E24A-4CB2-DA23AE2EBEB7}"/>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28" name="CuadroTexto 27">
              <a:hlinkClick r:id="rId9" action="ppaction://hlinksldjump"/>
              <a:extLst>
                <a:ext uri="{FF2B5EF4-FFF2-40B4-BE49-F238E27FC236}">
                  <a16:creationId xmlns:a16="http://schemas.microsoft.com/office/drawing/2014/main" id="{D4192B30-FF2C-E89A-C830-5AE5F171DD33}"/>
                </a:ext>
              </a:extLst>
            </p:cNvPr>
            <p:cNvSpPr txBox="1"/>
            <p:nvPr/>
          </p:nvSpPr>
          <p:spPr>
            <a:xfrm>
              <a:off x="239547" y="247648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2" name="Conector recto 31">
              <a:extLst>
                <a:ext uri="{FF2B5EF4-FFF2-40B4-BE49-F238E27FC236}">
                  <a16:creationId xmlns:a16="http://schemas.microsoft.com/office/drawing/2014/main" id="{F0EDFBA7-FDBA-97D3-099E-C044FC9CFC5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E6388790-C959-B2F0-0735-9A0962FEE321}"/>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74ABD05E-45E6-BD9D-AC9F-849B282D453A}"/>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3A842B9A-6746-B691-5A24-C60571491DEC}"/>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25E71A04-A6A5-7E1C-82CD-7E64B9261C9D}"/>
                </a:ext>
              </a:extLst>
            </p:cNvPr>
            <p:cNvCxnSpPr/>
            <p:nvPr/>
          </p:nvCxnSpPr>
          <p:spPr>
            <a:xfrm>
              <a:off x="325464" y="249171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91E5B5CF-09B9-C8F1-A59C-C4B45230C6C2}"/>
                </a:ext>
              </a:extLst>
            </p:cNvPr>
            <p:cNvCxnSpPr/>
            <p:nvPr/>
          </p:nvCxnSpPr>
          <p:spPr>
            <a:xfrm>
              <a:off x="325464" y="27679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0" name="Imagen 39">
            <a:hlinkClick r:id="" action="ppaction://hlinkshowjump?jump=firstslide"/>
            <a:extLst>
              <a:ext uri="{FF2B5EF4-FFF2-40B4-BE49-F238E27FC236}">
                <a16:creationId xmlns:a16="http://schemas.microsoft.com/office/drawing/2014/main" id="{335B6560-0845-1474-3B8A-B4C013D6EA67}"/>
              </a:ext>
            </a:extLst>
          </p:cNvPr>
          <p:cNvPicPr>
            <a:picLocks noChangeAspect="1"/>
          </p:cNvPicPr>
          <p:nvPr/>
        </p:nvPicPr>
        <p:blipFill>
          <a:blip r:embed="rId10"/>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5114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redondeado 40">
            <a:extLst>
              <a:ext uri="{FF2B5EF4-FFF2-40B4-BE49-F238E27FC236}">
                <a16:creationId xmlns:a16="http://schemas.microsoft.com/office/drawing/2014/main" id="{3E14792B-34FA-FEE9-89BE-4BA6D5EA03F1}"/>
              </a:ext>
            </a:extLst>
          </p:cNvPr>
          <p:cNvSpPr/>
          <p:nvPr/>
        </p:nvSpPr>
        <p:spPr>
          <a:xfrm>
            <a:off x="2207102" y="1682485"/>
            <a:ext cx="5167203" cy="2974879"/>
          </a:xfrm>
          <a:prstGeom prst="roundRect">
            <a:avLst>
              <a:gd name="adj" fmla="val 3130"/>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483556" y="27855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La nómina</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1" name="CuadroTexto 30">
            <a:extLst>
              <a:ext uri="{FF2B5EF4-FFF2-40B4-BE49-F238E27FC236}">
                <a16:creationId xmlns:a16="http://schemas.microsoft.com/office/drawing/2014/main" id="{FC053454-6FB1-4C1B-351B-220B5712F238}"/>
              </a:ext>
            </a:extLst>
          </p:cNvPr>
          <p:cNvSpPr txBox="1"/>
          <p:nvPr/>
        </p:nvSpPr>
        <p:spPr>
          <a:xfrm>
            <a:off x="2401260" y="1974431"/>
            <a:ext cx="2627940"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Edad: </a:t>
            </a:r>
            <a:r>
              <a:rPr lang="es-ES" sz="1800" dirty="0">
                <a:latin typeface="PP Neue Montreal Book" pitchFamily="2" charset="77"/>
                <a:ea typeface="PP Neue Montreal Book" pitchFamily="2" charset="77"/>
              </a:rPr>
              <a:t>18 años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315939" y="4212750"/>
            <a:ext cx="277786" cy="273077"/>
          </a:xfrm>
          <a:prstGeom prst="rect">
            <a:avLst/>
          </a:prstGeom>
        </p:spPr>
      </p:pic>
      <p:sp>
        <p:nvSpPr>
          <p:cNvPr id="7" name="CuadroTexto 6">
            <a:extLst>
              <a:ext uri="{FF2B5EF4-FFF2-40B4-BE49-F238E27FC236}">
                <a16:creationId xmlns:a16="http://schemas.microsoft.com/office/drawing/2014/main" id="{06190413-0D4B-6116-CF7B-D4AE9018BA27}"/>
              </a:ext>
            </a:extLst>
          </p:cNvPr>
          <p:cNvSpPr txBox="1"/>
          <p:nvPr/>
        </p:nvSpPr>
        <p:spPr>
          <a:xfrm>
            <a:off x="2401260" y="2468207"/>
            <a:ext cx="2627940"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Empleo: </a:t>
            </a:r>
            <a:r>
              <a:rPr lang="es-ES" sz="1800" dirty="0">
                <a:latin typeface="PP Neue Montreal Book" pitchFamily="2" charset="77"/>
                <a:ea typeface="PP Neue Montreal Book" pitchFamily="2" charset="77"/>
              </a:rPr>
              <a:t>Monitor </a:t>
            </a:r>
          </a:p>
        </p:txBody>
      </p:sp>
      <p:sp>
        <p:nvSpPr>
          <p:cNvPr id="9" name="CuadroTexto 8">
            <a:extLst>
              <a:ext uri="{FF2B5EF4-FFF2-40B4-BE49-F238E27FC236}">
                <a16:creationId xmlns:a16="http://schemas.microsoft.com/office/drawing/2014/main" id="{FE6A785D-4FE7-7953-FAB5-3910EC40C17D}"/>
              </a:ext>
            </a:extLst>
          </p:cNvPr>
          <p:cNvSpPr txBox="1"/>
          <p:nvPr/>
        </p:nvSpPr>
        <p:spPr>
          <a:xfrm>
            <a:off x="2401260" y="2927914"/>
            <a:ext cx="2627940"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Salario anual: </a:t>
            </a:r>
            <a:r>
              <a:rPr lang="es-ES" sz="1800" dirty="0">
                <a:latin typeface="PP Neue Montreal Book" pitchFamily="2" charset="77"/>
                <a:ea typeface="PP Neue Montreal Book" pitchFamily="2" charset="77"/>
              </a:rPr>
              <a:t>14.400€</a:t>
            </a:r>
          </a:p>
        </p:txBody>
      </p:sp>
      <p:sp>
        <p:nvSpPr>
          <p:cNvPr id="10" name="CuadroTexto 9">
            <a:extLst>
              <a:ext uri="{FF2B5EF4-FFF2-40B4-BE49-F238E27FC236}">
                <a16:creationId xmlns:a16="http://schemas.microsoft.com/office/drawing/2014/main" id="{F85E3C91-B169-CC6C-CE1E-7262507E6CD3}"/>
              </a:ext>
            </a:extLst>
          </p:cNvPr>
          <p:cNvSpPr txBox="1"/>
          <p:nvPr/>
        </p:nvSpPr>
        <p:spPr>
          <a:xfrm>
            <a:off x="2401260" y="3425112"/>
            <a:ext cx="2627940"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Salario base: </a:t>
            </a:r>
            <a:r>
              <a:rPr lang="es-ES" sz="1800" dirty="0">
                <a:latin typeface="PP Neue Montreal Book" pitchFamily="2" charset="77"/>
                <a:ea typeface="PP Neue Montreal Book" pitchFamily="2" charset="77"/>
              </a:rPr>
              <a:t>1.200€</a:t>
            </a:r>
          </a:p>
        </p:txBody>
      </p:sp>
      <p:sp>
        <p:nvSpPr>
          <p:cNvPr id="12" name="CuadroTexto 11">
            <a:extLst>
              <a:ext uri="{FF2B5EF4-FFF2-40B4-BE49-F238E27FC236}">
                <a16:creationId xmlns:a16="http://schemas.microsoft.com/office/drawing/2014/main" id="{3BBA3E31-493A-660B-D6AC-1607B8C85400}"/>
              </a:ext>
            </a:extLst>
          </p:cNvPr>
          <p:cNvSpPr txBox="1"/>
          <p:nvPr/>
        </p:nvSpPr>
        <p:spPr>
          <a:xfrm>
            <a:off x="2401260" y="3911743"/>
            <a:ext cx="2627940"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12 pagas anuales </a:t>
            </a:r>
          </a:p>
        </p:txBody>
      </p:sp>
      <p:grpSp>
        <p:nvGrpSpPr>
          <p:cNvPr id="4" name="Grupo 3">
            <a:extLst>
              <a:ext uri="{FF2B5EF4-FFF2-40B4-BE49-F238E27FC236}">
                <a16:creationId xmlns:a16="http://schemas.microsoft.com/office/drawing/2014/main" id="{0EA71385-CE3E-7C25-2183-9182C63A524C}"/>
              </a:ext>
            </a:extLst>
          </p:cNvPr>
          <p:cNvGrpSpPr/>
          <p:nvPr/>
        </p:nvGrpSpPr>
        <p:grpSpPr>
          <a:xfrm>
            <a:off x="239546" y="884830"/>
            <a:ext cx="1367112" cy="2417170"/>
            <a:chOff x="239546" y="1370936"/>
            <a:chExt cx="1367112" cy="2417170"/>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7" name="CuadroTexto 16">
              <a:extLst>
                <a:ext uri="{FF2B5EF4-FFF2-40B4-BE49-F238E27FC236}">
                  <a16:creationId xmlns:a16="http://schemas.microsoft.com/office/drawing/2014/main" id="{0E252F6D-8219-166A-D4E3-FE700F185B8E}"/>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18" name="CuadroTexto 17">
              <a:hlinkClick r:id="rId6" action="ppaction://hlinksldjump"/>
              <a:extLst>
                <a:ext uri="{FF2B5EF4-FFF2-40B4-BE49-F238E27FC236}">
                  <a16:creationId xmlns:a16="http://schemas.microsoft.com/office/drawing/2014/main" id="{4DDEB1BE-71F5-869B-6C18-DB28256731FA}"/>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9" name="CuadroTexto 18">
              <a:hlinkClick r:id="rId7" action="ppaction://hlinksldjump"/>
              <a:extLst>
                <a:ext uri="{FF2B5EF4-FFF2-40B4-BE49-F238E27FC236}">
                  <a16:creationId xmlns:a16="http://schemas.microsoft.com/office/drawing/2014/main" id="{7488BDB8-0420-E6F1-3771-03DF322461E2}"/>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CuadroTexto 12">
              <a:hlinkClick r:id="rId8" action="ppaction://hlinksldjump"/>
              <a:extLst>
                <a:ext uri="{FF2B5EF4-FFF2-40B4-BE49-F238E27FC236}">
                  <a16:creationId xmlns:a16="http://schemas.microsoft.com/office/drawing/2014/main" id="{614343CB-2024-5AF2-4A29-1998CF30326F}"/>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La nómina de Pablo</a:t>
              </a:r>
            </a:p>
          </p:txBody>
        </p:sp>
        <p:sp>
          <p:nvSpPr>
            <p:cNvPr id="28" name="CuadroTexto 27">
              <a:hlinkClick r:id="rId9" action="ppaction://hlinksldjump"/>
              <a:extLst>
                <a:ext uri="{FF2B5EF4-FFF2-40B4-BE49-F238E27FC236}">
                  <a16:creationId xmlns:a16="http://schemas.microsoft.com/office/drawing/2014/main" id="{8DD03A6F-EEB0-19B3-C14D-F9E378647F25}"/>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32" name="CuadroTexto 31">
              <a:hlinkClick r:id="rId10" action="ppaction://hlinksldjump"/>
              <a:extLst>
                <a:ext uri="{FF2B5EF4-FFF2-40B4-BE49-F238E27FC236}">
                  <a16:creationId xmlns:a16="http://schemas.microsoft.com/office/drawing/2014/main" id="{57392C6A-F2C2-5C63-6FB4-16F19B5C159A}"/>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34" name="CuadroTexto 33">
              <a:hlinkClick r:id="rId11" action="ppaction://hlinksldjump"/>
              <a:extLst>
                <a:ext uri="{FF2B5EF4-FFF2-40B4-BE49-F238E27FC236}">
                  <a16:creationId xmlns:a16="http://schemas.microsoft.com/office/drawing/2014/main" id="{C008C853-0059-6662-3926-FC9B9ABFE0FE}"/>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37" name="CuadroTexto 36">
              <a:hlinkClick r:id="rId12" action="ppaction://hlinksldjump"/>
              <a:extLst>
                <a:ext uri="{FF2B5EF4-FFF2-40B4-BE49-F238E27FC236}">
                  <a16:creationId xmlns:a16="http://schemas.microsoft.com/office/drawing/2014/main" id="{9D6AB9A7-741A-5271-68FE-5E6233D062D6}"/>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38" name="CuadroTexto 37">
              <a:hlinkClick r:id="rId13" action="ppaction://hlinksldjump"/>
              <a:extLst>
                <a:ext uri="{FF2B5EF4-FFF2-40B4-BE49-F238E27FC236}">
                  <a16:creationId xmlns:a16="http://schemas.microsoft.com/office/drawing/2014/main" id="{770313B0-BE7B-AF6B-6954-FE67C483A19F}"/>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39" name="Elipse 38">
              <a:extLst>
                <a:ext uri="{FF2B5EF4-FFF2-40B4-BE49-F238E27FC236}">
                  <a16:creationId xmlns:a16="http://schemas.microsoft.com/office/drawing/2014/main" id="{971E85A3-39DD-09E8-D207-5F43B44E017E}"/>
                </a:ext>
              </a:extLst>
            </p:cNvPr>
            <p:cNvSpPr/>
            <p:nvPr/>
          </p:nvSpPr>
          <p:spPr>
            <a:xfrm>
              <a:off x="1337631" y="214140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sp>
        <p:nvSpPr>
          <p:cNvPr id="40" name="CuadroTexto 39">
            <a:extLst>
              <a:ext uri="{FF2B5EF4-FFF2-40B4-BE49-F238E27FC236}">
                <a16:creationId xmlns:a16="http://schemas.microsoft.com/office/drawing/2014/main" id="{B6C62DB6-9F61-3F80-5B49-F713BDEE1EF1}"/>
              </a:ext>
            </a:extLst>
          </p:cNvPr>
          <p:cNvSpPr txBox="1"/>
          <p:nvPr/>
        </p:nvSpPr>
        <p:spPr>
          <a:xfrm>
            <a:off x="2483556" y="1101631"/>
            <a:ext cx="1221638"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de Pablo</a:t>
            </a:r>
          </a:p>
        </p:txBody>
      </p:sp>
      <p:pic>
        <p:nvPicPr>
          <p:cNvPr id="42" name="Imagen 41">
            <a:extLst>
              <a:ext uri="{FF2B5EF4-FFF2-40B4-BE49-F238E27FC236}">
                <a16:creationId xmlns:a16="http://schemas.microsoft.com/office/drawing/2014/main" id="{0F1774B9-6810-3A33-8260-9233964E1513}"/>
              </a:ext>
            </a:extLst>
          </p:cNvPr>
          <p:cNvPicPr>
            <a:picLocks noChangeAspect="1"/>
          </p:cNvPicPr>
          <p:nvPr/>
        </p:nvPicPr>
        <p:blipFill rotWithShape="1">
          <a:blip r:embed="rId14"/>
          <a:srcRect l="1622" t="1241" r="10875" b="9158"/>
          <a:stretch/>
        </p:blipFill>
        <p:spPr>
          <a:xfrm>
            <a:off x="5223358" y="490073"/>
            <a:ext cx="3710622" cy="4653424"/>
          </a:xfrm>
          <a:prstGeom prst="rect">
            <a:avLst/>
          </a:prstGeom>
        </p:spPr>
      </p:pic>
      <p:grpSp>
        <p:nvGrpSpPr>
          <p:cNvPr id="29" name="Grupo 28">
            <a:extLst>
              <a:ext uri="{FF2B5EF4-FFF2-40B4-BE49-F238E27FC236}">
                <a16:creationId xmlns:a16="http://schemas.microsoft.com/office/drawing/2014/main" id="{2199F3B7-2BB3-0154-4B12-7C05AC536A3B}"/>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30" name="Rectángulo redondeado 29">
              <a:extLst>
                <a:ext uri="{FF2B5EF4-FFF2-40B4-BE49-F238E27FC236}">
                  <a16:creationId xmlns:a16="http://schemas.microsoft.com/office/drawing/2014/main" id="{2C25A76D-EFE3-A128-C0A9-1985B9768E8B}"/>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5" name="Imagen 34">
              <a:extLst>
                <a:ext uri="{FF2B5EF4-FFF2-40B4-BE49-F238E27FC236}">
                  <a16:creationId xmlns:a16="http://schemas.microsoft.com/office/drawing/2014/main" id="{5A444D9D-4873-193E-0CEE-C14905B92840}"/>
                </a:ext>
              </a:extLst>
            </p:cNvPr>
            <p:cNvPicPr>
              <a:picLocks noChangeAspect="1"/>
            </p:cNvPicPr>
            <p:nvPr/>
          </p:nvPicPr>
          <p:blipFill>
            <a:blip r:embed="rId15"/>
            <a:srcRect l="883" r="883"/>
            <a:stretch/>
          </p:blipFill>
          <p:spPr>
            <a:xfrm>
              <a:off x="7700379" y="341057"/>
              <a:ext cx="614159" cy="625194"/>
            </a:xfrm>
            <a:prstGeom prst="rect">
              <a:avLst/>
            </a:prstGeom>
          </p:spPr>
        </p:pic>
      </p:grpSp>
      <p:pic>
        <p:nvPicPr>
          <p:cNvPr id="3" name="Imagen 2">
            <a:hlinkClick r:id="" action="ppaction://hlinkshowjump?jump=firstslide"/>
            <a:extLst>
              <a:ext uri="{FF2B5EF4-FFF2-40B4-BE49-F238E27FC236}">
                <a16:creationId xmlns:a16="http://schemas.microsoft.com/office/drawing/2014/main" id="{87995760-EDCD-3F70-DBE2-C13C45D61A3C}"/>
              </a:ext>
            </a:extLst>
          </p:cNvPr>
          <p:cNvPicPr>
            <a:picLocks noChangeAspect="1"/>
          </p:cNvPicPr>
          <p:nvPr/>
        </p:nvPicPr>
        <p:blipFill>
          <a:blip r:embed="rId16"/>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1608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ángulo redondeado 47">
            <a:extLst>
              <a:ext uri="{FF2B5EF4-FFF2-40B4-BE49-F238E27FC236}">
                <a16:creationId xmlns:a16="http://schemas.microsoft.com/office/drawing/2014/main" id="{63FC15DF-3382-B2B1-2B35-2B19E44E194B}"/>
              </a:ext>
            </a:extLst>
          </p:cNvPr>
          <p:cNvSpPr/>
          <p:nvPr/>
        </p:nvSpPr>
        <p:spPr>
          <a:xfrm>
            <a:off x="2321403" y="2067577"/>
            <a:ext cx="5922374" cy="2208233"/>
          </a:xfrm>
          <a:prstGeom prst="roundRect">
            <a:avLst>
              <a:gd name="adj" fmla="val 3568"/>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Rectángulo redondeado 54">
            <a:extLst>
              <a:ext uri="{FF2B5EF4-FFF2-40B4-BE49-F238E27FC236}">
                <a16:creationId xmlns:a16="http://schemas.microsoft.com/office/drawing/2014/main" id="{E1A60D6D-D437-1C41-66BA-F0825B54C75B}"/>
              </a:ext>
            </a:extLst>
          </p:cNvPr>
          <p:cNvSpPr/>
          <p:nvPr/>
        </p:nvSpPr>
        <p:spPr>
          <a:xfrm>
            <a:off x="2518158" y="2220413"/>
            <a:ext cx="5558867" cy="404697"/>
          </a:xfrm>
          <a:prstGeom prst="roundRect">
            <a:avLst>
              <a:gd name="adj" fmla="val 12537"/>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483555" y="575079"/>
            <a:ext cx="580977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¿Cuánto dinero</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315939" y="4212750"/>
            <a:ext cx="277786" cy="273077"/>
          </a:xfrm>
          <a:prstGeom prst="rect">
            <a:avLst/>
          </a:prstGeom>
        </p:spPr>
      </p:pic>
      <p:sp>
        <p:nvSpPr>
          <p:cNvPr id="10" name="CuadroTexto 9">
            <a:extLst>
              <a:ext uri="{FF2B5EF4-FFF2-40B4-BE49-F238E27FC236}">
                <a16:creationId xmlns:a16="http://schemas.microsoft.com/office/drawing/2014/main" id="{F85E3C91-B169-CC6C-CE1E-7262507E6CD3}"/>
              </a:ext>
            </a:extLst>
          </p:cNvPr>
          <p:cNvSpPr txBox="1"/>
          <p:nvPr/>
        </p:nvSpPr>
        <p:spPr>
          <a:xfrm>
            <a:off x="2692856" y="2270156"/>
            <a:ext cx="3492929" cy="307777"/>
          </a:xfrm>
          <a:prstGeom prst="rect">
            <a:avLst/>
          </a:prstGeom>
          <a:noFill/>
          <a:effectLst/>
        </p:spPr>
        <p:txBody>
          <a:bodyPr wrap="square" rtlCol="0">
            <a:spAutoFit/>
          </a:bodyPr>
          <a:lstStyle/>
          <a:p>
            <a:r>
              <a:rPr lang="es-ES" sz="1400" b="1" dirty="0">
                <a:solidFill>
                  <a:schemeClr val="bg1"/>
                </a:solidFill>
                <a:latin typeface="PP Neue Montreal" pitchFamily="2" charset="77"/>
                <a:ea typeface="PP Neue Montreal" pitchFamily="2" charset="77"/>
              </a:rPr>
              <a:t>Sueldo bruto anual</a:t>
            </a:r>
          </a:p>
        </p:txBody>
      </p:sp>
      <p:sp>
        <p:nvSpPr>
          <p:cNvPr id="40" name="CuadroTexto 39">
            <a:extLst>
              <a:ext uri="{FF2B5EF4-FFF2-40B4-BE49-F238E27FC236}">
                <a16:creationId xmlns:a16="http://schemas.microsoft.com/office/drawing/2014/main" id="{B6C62DB6-9F61-3F80-5B49-F713BDEE1EF1}"/>
              </a:ext>
            </a:extLst>
          </p:cNvPr>
          <p:cNvSpPr txBox="1"/>
          <p:nvPr/>
        </p:nvSpPr>
        <p:spPr>
          <a:xfrm>
            <a:off x="4679577" y="1384512"/>
            <a:ext cx="347598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ha cobrado Pablo este mes?</a:t>
            </a:r>
          </a:p>
        </p:txBody>
      </p:sp>
      <p:sp>
        <p:nvSpPr>
          <p:cNvPr id="2" name="CuadroTexto 1">
            <a:extLst>
              <a:ext uri="{FF2B5EF4-FFF2-40B4-BE49-F238E27FC236}">
                <a16:creationId xmlns:a16="http://schemas.microsoft.com/office/drawing/2014/main" id="{F0DC8202-787C-6B8B-0011-7C04CC0CACE1}"/>
              </a:ext>
            </a:extLst>
          </p:cNvPr>
          <p:cNvSpPr txBox="1"/>
          <p:nvPr/>
        </p:nvSpPr>
        <p:spPr>
          <a:xfrm>
            <a:off x="6687670" y="2270156"/>
            <a:ext cx="1188519" cy="307777"/>
          </a:xfrm>
          <a:prstGeom prst="rect">
            <a:avLst/>
          </a:prstGeom>
          <a:noFill/>
          <a:effectLst/>
        </p:spPr>
        <p:txBody>
          <a:bodyPr wrap="square" rtlCol="0">
            <a:spAutoFit/>
          </a:bodyPr>
          <a:lstStyle/>
          <a:p>
            <a:pPr algn="r"/>
            <a:r>
              <a:rPr lang="es-ES" sz="1400" b="1" dirty="0">
                <a:solidFill>
                  <a:schemeClr val="bg1"/>
                </a:solidFill>
                <a:latin typeface="PP Neue Montreal" pitchFamily="2" charset="77"/>
                <a:ea typeface="PP Neue Montreal" pitchFamily="2" charset="77"/>
              </a:rPr>
              <a:t>14.400€</a:t>
            </a:r>
          </a:p>
        </p:txBody>
      </p:sp>
      <p:sp>
        <p:nvSpPr>
          <p:cNvPr id="3" name="CuadroTexto 2">
            <a:extLst>
              <a:ext uri="{FF2B5EF4-FFF2-40B4-BE49-F238E27FC236}">
                <a16:creationId xmlns:a16="http://schemas.microsoft.com/office/drawing/2014/main" id="{3C77F2E5-DE77-E0BD-A2D1-33123DB905D6}"/>
              </a:ext>
            </a:extLst>
          </p:cNvPr>
          <p:cNvSpPr txBox="1"/>
          <p:nvPr/>
        </p:nvSpPr>
        <p:spPr>
          <a:xfrm>
            <a:off x="2874141" y="2825968"/>
            <a:ext cx="3492929"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Retenciones por IRPF</a:t>
            </a:r>
          </a:p>
        </p:txBody>
      </p:sp>
      <p:sp>
        <p:nvSpPr>
          <p:cNvPr id="14" name="Elipse 13">
            <a:extLst>
              <a:ext uri="{FF2B5EF4-FFF2-40B4-BE49-F238E27FC236}">
                <a16:creationId xmlns:a16="http://schemas.microsoft.com/office/drawing/2014/main" id="{92610478-A679-08E3-07AB-6005CA00B9D4}"/>
              </a:ext>
            </a:extLst>
          </p:cNvPr>
          <p:cNvSpPr/>
          <p:nvPr/>
        </p:nvSpPr>
        <p:spPr>
          <a:xfrm>
            <a:off x="2787150" y="2938262"/>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0" name="CuadroTexto 19">
            <a:extLst>
              <a:ext uri="{FF2B5EF4-FFF2-40B4-BE49-F238E27FC236}">
                <a16:creationId xmlns:a16="http://schemas.microsoft.com/office/drawing/2014/main" id="{50CEFA10-D5FC-ABA6-4E20-734DD6C3E78B}"/>
              </a:ext>
            </a:extLst>
          </p:cNvPr>
          <p:cNvSpPr txBox="1"/>
          <p:nvPr/>
        </p:nvSpPr>
        <p:spPr>
          <a:xfrm>
            <a:off x="6651009" y="2825968"/>
            <a:ext cx="1225180" cy="307777"/>
          </a:xfrm>
          <a:prstGeom prst="rect">
            <a:avLst/>
          </a:prstGeom>
          <a:noFill/>
          <a:effectLst/>
        </p:spPr>
        <p:txBody>
          <a:bodyPr wrap="square" rtlCol="0">
            <a:spAutoFit/>
          </a:bodyPr>
          <a:lstStyle/>
          <a:p>
            <a:pPr algn="r"/>
            <a:r>
              <a:rPr lang="es-ES" sz="1400" dirty="0">
                <a:latin typeface="PP Neue Montreal Book" pitchFamily="2" charset="77"/>
                <a:ea typeface="PP Neue Montreal Book" pitchFamily="2" charset="77"/>
              </a:rPr>
              <a:t>915,80€</a:t>
            </a:r>
          </a:p>
        </p:txBody>
      </p:sp>
      <p:sp>
        <p:nvSpPr>
          <p:cNvPr id="27" name="CuadroTexto 26">
            <a:extLst>
              <a:ext uri="{FF2B5EF4-FFF2-40B4-BE49-F238E27FC236}">
                <a16:creationId xmlns:a16="http://schemas.microsoft.com/office/drawing/2014/main" id="{C11616B1-4FDB-131D-18D5-856E487EFD09}"/>
              </a:ext>
            </a:extLst>
          </p:cNvPr>
          <p:cNvSpPr txBox="1"/>
          <p:nvPr/>
        </p:nvSpPr>
        <p:spPr>
          <a:xfrm>
            <a:off x="2874141" y="3117120"/>
            <a:ext cx="3492929"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Cuotas a la </a:t>
            </a:r>
            <a:r>
              <a:rPr lang="es-ES" sz="1400" dirty="0" err="1">
                <a:latin typeface="PP Neue Montreal Book" pitchFamily="2" charset="77"/>
                <a:ea typeface="PP Neue Montreal Book" pitchFamily="2" charset="77"/>
              </a:rPr>
              <a:t>Seg</a:t>
            </a:r>
            <a:r>
              <a:rPr lang="es-ES" sz="1400" dirty="0">
                <a:latin typeface="PP Neue Montreal Book" pitchFamily="2" charset="77"/>
                <a:ea typeface="PP Neue Montreal Book" pitchFamily="2" charset="77"/>
              </a:rPr>
              <a:t>. Social</a:t>
            </a:r>
          </a:p>
        </p:txBody>
      </p:sp>
      <p:sp>
        <p:nvSpPr>
          <p:cNvPr id="29" name="Elipse 28">
            <a:extLst>
              <a:ext uri="{FF2B5EF4-FFF2-40B4-BE49-F238E27FC236}">
                <a16:creationId xmlns:a16="http://schemas.microsoft.com/office/drawing/2014/main" id="{8948C1DE-8605-7735-6464-B89690B96382}"/>
              </a:ext>
            </a:extLst>
          </p:cNvPr>
          <p:cNvSpPr/>
          <p:nvPr/>
        </p:nvSpPr>
        <p:spPr>
          <a:xfrm>
            <a:off x="2787150" y="3229414"/>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0" name="CuadroTexto 29">
            <a:extLst>
              <a:ext uri="{FF2B5EF4-FFF2-40B4-BE49-F238E27FC236}">
                <a16:creationId xmlns:a16="http://schemas.microsoft.com/office/drawing/2014/main" id="{E01F5DCE-C6BF-15B0-1A69-C995F831CA2B}"/>
              </a:ext>
            </a:extLst>
          </p:cNvPr>
          <p:cNvSpPr txBox="1"/>
          <p:nvPr/>
        </p:nvSpPr>
        <p:spPr>
          <a:xfrm>
            <a:off x="6651009" y="3117120"/>
            <a:ext cx="1225180" cy="307777"/>
          </a:xfrm>
          <a:prstGeom prst="rect">
            <a:avLst/>
          </a:prstGeom>
          <a:noFill/>
          <a:effectLst/>
        </p:spPr>
        <p:txBody>
          <a:bodyPr wrap="square" rtlCol="0">
            <a:spAutoFit/>
          </a:bodyPr>
          <a:lstStyle/>
          <a:p>
            <a:pPr algn="r"/>
            <a:r>
              <a:rPr lang="es-ES" sz="1400" dirty="0">
                <a:latin typeface="PP Neue Montreal Book" pitchFamily="2" charset="77"/>
                <a:ea typeface="PP Neue Montreal Book" pitchFamily="2" charset="77"/>
              </a:rPr>
              <a:t>914,40€</a:t>
            </a:r>
          </a:p>
        </p:txBody>
      </p:sp>
      <p:sp>
        <p:nvSpPr>
          <p:cNvPr id="42" name="CuadroTexto 41">
            <a:extLst>
              <a:ext uri="{FF2B5EF4-FFF2-40B4-BE49-F238E27FC236}">
                <a16:creationId xmlns:a16="http://schemas.microsoft.com/office/drawing/2014/main" id="{DC105CDD-F4C1-A9DE-99D7-06C3D89B702A}"/>
              </a:ext>
            </a:extLst>
          </p:cNvPr>
          <p:cNvSpPr txBox="1"/>
          <p:nvPr/>
        </p:nvSpPr>
        <p:spPr>
          <a:xfrm>
            <a:off x="2874141" y="3394625"/>
            <a:ext cx="3492929"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Sueldo neto anual</a:t>
            </a:r>
          </a:p>
        </p:txBody>
      </p:sp>
      <p:sp>
        <p:nvSpPr>
          <p:cNvPr id="43" name="Elipse 42">
            <a:extLst>
              <a:ext uri="{FF2B5EF4-FFF2-40B4-BE49-F238E27FC236}">
                <a16:creationId xmlns:a16="http://schemas.microsoft.com/office/drawing/2014/main" id="{F0B2E428-4C8A-5B01-26E7-0115FADAE8D3}"/>
              </a:ext>
            </a:extLst>
          </p:cNvPr>
          <p:cNvSpPr/>
          <p:nvPr/>
        </p:nvSpPr>
        <p:spPr>
          <a:xfrm>
            <a:off x="2787150" y="3506919"/>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4" name="CuadroTexto 43">
            <a:extLst>
              <a:ext uri="{FF2B5EF4-FFF2-40B4-BE49-F238E27FC236}">
                <a16:creationId xmlns:a16="http://schemas.microsoft.com/office/drawing/2014/main" id="{150011F4-BE23-A358-FA1B-D9E854FEBF2B}"/>
              </a:ext>
            </a:extLst>
          </p:cNvPr>
          <p:cNvSpPr txBox="1"/>
          <p:nvPr/>
        </p:nvSpPr>
        <p:spPr>
          <a:xfrm>
            <a:off x="6651009" y="3394625"/>
            <a:ext cx="1225180" cy="307777"/>
          </a:xfrm>
          <a:prstGeom prst="rect">
            <a:avLst/>
          </a:prstGeom>
          <a:noFill/>
          <a:effectLst/>
        </p:spPr>
        <p:txBody>
          <a:bodyPr wrap="square" rtlCol="0">
            <a:spAutoFit/>
          </a:bodyPr>
          <a:lstStyle/>
          <a:p>
            <a:pPr algn="r"/>
            <a:r>
              <a:rPr lang="es-ES" sz="1400" dirty="0">
                <a:latin typeface="PP Neue Montreal Book" pitchFamily="2" charset="77"/>
                <a:ea typeface="PP Neue Montreal Book" pitchFamily="2" charset="77"/>
              </a:rPr>
              <a:t>12.569,80€</a:t>
            </a:r>
          </a:p>
        </p:txBody>
      </p:sp>
      <p:sp>
        <p:nvSpPr>
          <p:cNvPr id="45" name="CuadroTexto 44">
            <a:extLst>
              <a:ext uri="{FF2B5EF4-FFF2-40B4-BE49-F238E27FC236}">
                <a16:creationId xmlns:a16="http://schemas.microsoft.com/office/drawing/2014/main" id="{186D9C76-1CE4-8AC7-D911-368050D56D8D}"/>
              </a:ext>
            </a:extLst>
          </p:cNvPr>
          <p:cNvSpPr txBox="1"/>
          <p:nvPr/>
        </p:nvSpPr>
        <p:spPr>
          <a:xfrm>
            <a:off x="2874141" y="3699425"/>
            <a:ext cx="3492929"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Tipo de retenciones sobre la nómina</a:t>
            </a:r>
          </a:p>
        </p:txBody>
      </p:sp>
      <p:sp>
        <p:nvSpPr>
          <p:cNvPr id="46" name="Elipse 45">
            <a:extLst>
              <a:ext uri="{FF2B5EF4-FFF2-40B4-BE49-F238E27FC236}">
                <a16:creationId xmlns:a16="http://schemas.microsoft.com/office/drawing/2014/main" id="{17A1FA42-9598-024C-4E67-A0CD3F2A2ED7}"/>
              </a:ext>
            </a:extLst>
          </p:cNvPr>
          <p:cNvSpPr/>
          <p:nvPr/>
        </p:nvSpPr>
        <p:spPr>
          <a:xfrm>
            <a:off x="2787150" y="3811719"/>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7" name="CuadroTexto 46">
            <a:extLst>
              <a:ext uri="{FF2B5EF4-FFF2-40B4-BE49-F238E27FC236}">
                <a16:creationId xmlns:a16="http://schemas.microsoft.com/office/drawing/2014/main" id="{D88B1801-D66F-C979-0D80-CFC152133A54}"/>
              </a:ext>
            </a:extLst>
          </p:cNvPr>
          <p:cNvSpPr txBox="1"/>
          <p:nvPr/>
        </p:nvSpPr>
        <p:spPr>
          <a:xfrm>
            <a:off x="6651009" y="3699425"/>
            <a:ext cx="1225180" cy="307777"/>
          </a:xfrm>
          <a:prstGeom prst="rect">
            <a:avLst/>
          </a:prstGeom>
          <a:noFill/>
          <a:effectLst/>
        </p:spPr>
        <p:txBody>
          <a:bodyPr wrap="square" rtlCol="0">
            <a:spAutoFit/>
          </a:bodyPr>
          <a:lstStyle/>
          <a:p>
            <a:pPr algn="r"/>
            <a:r>
              <a:rPr lang="es-ES" sz="1400" dirty="0">
                <a:latin typeface="PP Neue Montreal Book" pitchFamily="2" charset="77"/>
                <a:ea typeface="PP Neue Montreal Book" pitchFamily="2" charset="77"/>
              </a:rPr>
              <a:t>6,36%</a:t>
            </a:r>
          </a:p>
        </p:txBody>
      </p:sp>
      <p:cxnSp>
        <p:nvCxnSpPr>
          <p:cNvPr id="51" name="Conector recto 50">
            <a:extLst>
              <a:ext uri="{FF2B5EF4-FFF2-40B4-BE49-F238E27FC236}">
                <a16:creationId xmlns:a16="http://schemas.microsoft.com/office/drawing/2014/main" id="{618EB30C-0B60-BACD-B492-05527D421A4A}"/>
              </a:ext>
            </a:extLst>
          </p:cNvPr>
          <p:cNvCxnSpPr/>
          <p:nvPr/>
        </p:nvCxnSpPr>
        <p:spPr>
          <a:xfrm>
            <a:off x="6484190" y="2261571"/>
            <a:ext cx="0" cy="30604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A2A9FAC5-4D7B-B398-B7C0-C5938837703B}"/>
              </a:ext>
            </a:extLst>
          </p:cNvPr>
          <p:cNvCxnSpPr>
            <a:cxnSpLocks/>
          </p:cNvCxnSpPr>
          <p:nvPr/>
        </p:nvCxnSpPr>
        <p:spPr>
          <a:xfrm>
            <a:off x="6484190" y="2852705"/>
            <a:ext cx="0" cy="1190444"/>
          </a:xfrm>
          <a:prstGeom prst="line">
            <a:avLst/>
          </a:prstGeom>
          <a:ln w="12700">
            <a:solidFill>
              <a:srgbClr val="E41395"/>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DF3A9BF4-C6D8-1378-2BE1-16B94B4EFEB0}"/>
              </a:ext>
            </a:extLst>
          </p:cNvPr>
          <p:cNvGrpSpPr/>
          <p:nvPr/>
        </p:nvGrpSpPr>
        <p:grpSpPr>
          <a:xfrm>
            <a:off x="239546" y="884830"/>
            <a:ext cx="1367112" cy="2417170"/>
            <a:chOff x="239546" y="1370936"/>
            <a:chExt cx="1367112" cy="2417170"/>
          </a:xfrm>
        </p:grpSpPr>
        <p:sp>
          <p:nvSpPr>
            <p:cNvPr id="13" name="CuadroTexto 12">
              <a:hlinkClick r:id="rId4" action="ppaction://hlinksldjump"/>
              <a:extLst>
                <a:ext uri="{FF2B5EF4-FFF2-40B4-BE49-F238E27FC236}">
                  <a16:creationId xmlns:a16="http://schemas.microsoft.com/office/drawing/2014/main" id="{8874C669-4710-B61C-2CEF-8634CE709A18}"/>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5" name="CuadroTexto 14">
              <a:hlinkClick r:id="rId5" action="ppaction://hlinksldjump"/>
              <a:extLst>
                <a:ext uri="{FF2B5EF4-FFF2-40B4-BE49-F238E27FC236}">
                  <a16:creationId xmlns:a16="http://schemas.microsoft.com/office/drawing/2014/main" id="{4F100C79-032D-0F21-8FA4-2A051771516B}"/>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6" name="CuadroTexto 15">
              <a:extLst>
                <a:ext uri="{FF2B5EF4-FFF2-40B4-BE49-F238E27FC236}">
                  <a16:creationId xmlns:a16="http://schemas.microsoft.com/office/drawing/2014/main" id="{3D647A96-068C-DF9D-1D22-E6369306A273}"/>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17" name="CuadroTexto 16">
              <a:hlinkClick r:id="rId6" action="ppaction://hlinksldjump"/>
              <a:extLst>
                <a:ext uri="{FF2B5EF4-FFF2-40B4-BE49-F238E27FC236}">
                  <a16:creationId xmlns:a16="http://schemas.microsoft.com/office/drawing/2014/main" id="{FE757CFC-111E-43D2-139F-783A9F69851B}"/>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8" name="CuadroTexto 17">
              <a:hlinkClick r:id="rId7" action="ppaction://hlinksldjump"/>
              <a:extLst>
                <a:ext uri="{FF2B5EF4-FFF2-40B4-BE49-F238E27FC236}">
                  <a16:creationId xmlns:a16="http://schemas.microsoft.com/office/drawing/2014/main" id="{C9027440-ED18-A6F8-F88C-6DFA8522153A}"/>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9" name="Conector recto 18">
              <a:extLst>
                <a:ext uri="{FF2B5EF4-FFF2-40B4-BE49-F238E27FC236}">
                  <a16:creationId xmlns:a16="http://schemas.microsoft.com/office/drawing/2014/main" id="{7E02E3AB-287D-68B8-6CFC-5ABF888E5A4C}"/>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AF39D446-16B7-A207-08CC-5F3517968F47}"/>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666A9371-B742-9CC9-7E58-BC96E9E5C787}"/>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FC61C9E2-EBAF-D483-72BA-70FF49BB7F07}"/>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B6424704-4788-DDA3-97F5-C08D65A92D83}"/>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FBF8C220-9278-CAAF-11C2-8CD5C3CC9501}"/>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25">
              <a:hlinkClick r:id="rId8" action="ppaction://hlinksldjump"/>
              <a:extLst>
                <a:ext uri="{FF2B5EF4-FFF2-40B4-BE49-F238E27FC236}">
                  <a16:creationId xmlns:a16="http://schemas.microsoft.com/office/drawing/2014/main" id="{ACEB94DC-F995-91D6-CBC2-EC3C4CE5580A}"/>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28" name="CuadroTexto 27">
              <a:hlinkClick r:id="rId9" action="ppaction://hlinksldjump"/>
              <a:extLst>
                <a:ext uri="{FF2B5EF4-FFF2-40B4-BE49-F238E27FC236}">
                  <a16:creationId xmlns:a16="http://schemas.microsoft.com/office/drawing/2014/main" id="{4B4263E3-F951-FFBF-6AAD-4882E3328B61}"/>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¿Cuánto dinero ha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cobrado Pablo este mes?</a:t>
              </a:r>
            </a:p>
          </p:txBody>
        </p:sp>
        <p:sp>
          <p:nvSpPr>
            <p:cNvPr id="32" name="CuadroTexto 31">
              <a:hlinkClick r:id="rId10" action="ppaction://hlinksldjump"/>
              <a:extLst>
                <a:ext uri="{FF2B5EF4-FFF2-40B4-BE49-F238E27FC236}">
                  <a16:creationId xmlns:a16="http://schemas.microsoft.com/office/drawing/2014/main" id="{30972318-599F-563D-5626-C24B3ED14162}"/>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34" name="CuadroTexto 33">
              <a:hlinkClick r:id="rId11" action="ppaction://hlinksldjump"/>
              <a:extLst>
                <a:ext uri="{FF2B5EF4-FFF2-40B4-BE49-F238E27FC236}">
                  <a16:creationId xmlns:a16="http://schemas.microsoft.com/office/drawing/2014/main" id="{2808A69C-11C1-69E2-AE17-0450040D975A}"/>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37" name="CuadroTexto 36">
              <a:hlinkClick r:id="rId12" action="ppaction://hlinksldjump"/>
              <a:extLst>
                <a:ext uri="{FF2B5EF4-FFF2-40B4-BE49-F238E27FC236}">
                  <a16:creationId xmlns:a16="http://schemas.microsoft.com/office/drawing/2014/main" id="{267F1E45-75C3-F12E-B29F-C2B8C88ABC1C}"/>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38" name="CuadroTexto 37">
              <a:hlinkClick r:id="rId13" action="ppaction://hlinksldjump"/>
              <a:extLst>
                <a:ext uri="{FF2B5EF4-FFF2-40B4-BE49-F238E27FC236}">
                  <a16:creationId xmlns:a16="http://schemas.microsoft.com/office/drawing/2014/main" id="{BFE5A753-3ED5-4C04-543B-55C0A8A34F8B}"/>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39" name="Elipse 38">
              <a:extLst>
                <a:ext uri="{FF2B5EF4-FFF2-40B4-BE49-F238E27FC236}">
                  <a16:creationId xmlns:a16="http://schemas.microsoft.com/office/drawing/2014/main" id="{91DA2667-9AC5-C8FC-2616-66983D67219C}"/>
                </a:ext>
              </a:extLst>
            </p:cNvPr>
            <p:cNvSpPr/>
            <p:nvPr/>
          </p:nvSpPr>
          <p:spPr>
            <a:xfrm>
              <a:off x="1337631" y="23684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64" name="Imagen 63">
            <a:hlinkClick r:id="" action="ppaction://hlinkshowjump?jump=firstslide"/>
            <a:extLst>
              <a:ext uri="{FF2B5EF4-FFF2-40B4-BE49-F238E27FC236}">
                <a16:creationId xmlns:a16="http://schemas.microsoft.com/office/drawing/2014/main" id="{818FD8CD-DB2A-C456-CB85-97731195D615}"/>
              </a:ext>
            </a:extLst>
          </p:cNvPr>
          <p:cNvPicPr>
            <a:picLocks noChangeAspect="1"/>
          </p:cNvPicPr>
          <p:nvPr/>
        </p:nvPicPr>
        <p:blipFill>
          <a:blip r:embed="rId14"/>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9190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315939" y="4212750"/>
            <a:ext cx="277786" cy="273077"/>
          </a:xfrm>
          <a:prstGeom prst="rect">
            <a:avLst/>
          </a:prstGeom>
        </p:spPr>
      </p:pic>
      <p:sp>
        <p:nvSpPr>
          <p:cNvPr id="2" name="CuadroTexto 1">
            <a:extLst>
              <a:ext uri="{FF2B5EF4-FFF2-40B4-BE49-F238E27FC236}">
                <a16:creationId xmlns:a16="http://schemas.microsoft.com/office/drawing/2014/main" id="{231AE484-8CF5-B421-3F0B-355492146999}"/>
              </a:ext>
            </a:extLst>
          </p:cNvPr>
          <p:cNvSpPr txBox="1"/>
          <p:nvPr/>
        </p:nvSpPr>
        <p:spPr>
          <a:xfrm>
            <a:off x="2057594" y="498437"/>
            <a:ext cx="6556669" cy="3939540"/>
          </a:xfrm>
          <a:prstGeom prst="rect">
            <a:avLst/>
          </a:prstGeom>
          <a:noFill/>
          <a:effectLst>
            <a:outerShdw blurRad="50800" dist="38100" dir="2700000" algn="tl" rotWithShape="0">
              <a:prstClr val="black">
                <a:alpha val="30000"/>
              </a:prstClr>
            </a:outerShdw>
          </a:effectLst>
        </p:spPr>
        <p:txBody>
          <a:bodyPr wrap="square" rtlCol="0">
            <a:spAutoFit/>
          </a:bodyPr>
          <a:lstStyle/>
          <a:p>
            <a:pPr algn="r">
              <a:lnSpc>
                <a:spcPts val="10000"/>
              </a:lnSpc>
            </a:pPr>
            <a:r>
              <a:rPr lang="es-ES" sz="9500" b="1" spc="-400" dirty="0">
                <a:solidFill>
                  <a:schemeClr val="bg1"/>
                </a:solidFill>
                <a:latin typeface="PP Neue Montreal" pitchFamily="2" charset="77"/>
                <a:ea typeface="PP Neue Montreal" pitchFamily="2" charset="77"/>
              </a:rPr>
              <a:t>¿Cuánto ha cobrado Pablo?</a:t>
            </a:r>
          </a:p>
        </p:txBody>
      </p:sp>
      <p:pic>
        <p:nvPicPr>
          <p:cNvPr id="20" name="Imagen 19">
            <a:extLst>
              <a:ext uri="{FF2B5EF4-FFF2-40B4-BE49-F238E27FC236}">
                <a16:creationId xmlns:a16="http://schemas.microsoft.com/office/drawing/2014/main" id="{F9A02022-53E6-F01B-BC0E-2F5EAF9F19B1}"/>
              </a:ext>
            </a:extLst>
          </p:cNvPr>
          <p:cNvPicPr>
            <a:picLocks noChangeAspect="1"/>
          </p:cNvPicPr>
          <p:nvPr/>
        </p:nvPicPr>
        <p:blipFill>
          <a:blip r:embed="rId4"/>
          <a:srcRect t="93" b="93"/>
          <a:stretch/>
        </p:blipFill>
        <p:spPr>
          <a:xfrm>
            <a:off x="1511761" y="824222"/>
            <a:ext cx="3444173" cy="4319275"/>
          </a:xfrm>
          <a:prstGeom prst="rect">
            <a:avLst/>
          </a:prstGeom>
        </p:spPr>
      </p:pic>
      <p:grpSp>
        <p:nvGrpSpPr>
          <p:cNvPr id="5" name="Grupo 4">
            <a:extLst>
              <a:ext uri="{FF2B5EF4-FFF2-40B4-BE49-F238E27FC236}">
                <a16:creationId xmlns:a16="http://schemas.microsoft.com/office/drawing/2014/main" id="{2AC4A781-132E-3595-3287-761892CE655B}"/>
              </a:ext>
            </a:extLst>
          </p:cNvPr>
          <p:cNvGrpSpPr/>
          <p:nvPr/>
        </p:nvGrpSpPr>
        <p:grpSpPr>
          <a:xfrm>
            <a:off x="239546" y="884830"/>
            <a:ext cx="1367112" cy="2417170"/>
            <a:chOff x="239546" y="1370936"/>
            <a:chExt cx="1367112" cy="2417170"/>
          </a:xfrm>
        </p:grpSpPr>
        <p:sp>
          <p:nvSpPr>
            <p:cNvPr id="13" name="CuadroTexto 12">
              <a:hlinkClick r:id="rId5" action="ppaction://hlinksldjump"/>
              <a:extLst>
                <a:ext uri="{FF2B5EF4-FFF2-40B4-BE49-F238E27FC236}">
                  <a16:creationId xmlns:a16="http://schemas.microsoft.com/office/drawing/2014/main" id="{A6E5A96A-F4CB-C947-4E6E-30AE65A4B81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4" name="CuadroTexto 13">
              <a:hlinkClick r:id="rId6" action="ppaction://hlinksldjump"/>
              <a:extLst>
                <a:ext uri="{FF2B5EF4-FFF2-40B4-BE49-F238E27FC236}">
                  <a16:creationId xmlns:a16="http://schemas.microsoft.com/office/drawing/2014/main" id="{D7EBF219-2919-32BA-BA31-ED6112DC5AF3}"/>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5" name="CuadroTexto 14">
              <a:extLst>
                <a:ext uri="{FF2B5EF4-FFF2-40B4-BE49-F238E27FC236}">
                  <a16:creationId xmlns:a16="http://schemas.microsoft.com/office/drawing/2014/main" id="{B3E8136E-10D8-3256-82B6-160DED9A39CE}"/>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16" name="CuadroTexto 15">
              <a:hlinkClick r:id="rId7" action="ppaction://hlinksldjump"/>
              <a:extLst>
                <a:ext uri="{FF2B5EF4-FFF2-40B4-BE49-F238E27FC236}">
                  <a16:creationId xmlns:a16="http://schemas.microsoft.com/office/drawing/2014/main" id="{9AEE32DE-D1FF-F995-3FA4-8C277FEBB701}"/>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7" name="CuadroTexto 16">
              <a:hlinkClick r:id="rId8" action="ppaction://hlinksldjump"/>
              <a:extLst>
                <a:ext uri="{FF2B5EF4-FFF2-40B4-BE49-F238E27FC236}">
                  <a16:creationId xmlns:a16="http://schemas.microsoft.com/office/drawing/2014/main" id="{D15F33DE-0B78-0B2F-60D6-A0AB6154CADB}"/>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8" name="Conector recto 17">
              <a:extLst>
                <a:ext uri="{FF2B5EF4-FFF2-40B4-BE49-F238E27FC236}">
                  <a16:creationId xmlns:a16="http://schemas.microsoft.com/office/drawing/2014/main" id="{BA41A4BE-C7F1-A1E9-66D0-F012552AFDF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DAD89075-8330-709E-C75E-12F153CAB1DE}"/>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FA818A6D-8960-D7F6-4F3F-01006E025B7B}"/>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3D961652-D209-716F-6474-BFBC6ADF02ED}"/>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D2049F4E-C521-E2C2-FCDE-077860EFB781}"/>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E0C3DDE3-1CC2-515B-DB6D-348E51AA1251}"/>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CuadroTexto 24">
              <a:hlinkClick r:id="rId9" action="ppaction://hlinksldjump"/>
              <a:extLst>
                <a:ext uri="{FF2B5EF4-FFF2-40B4-BE49-F238E27FC236}">
                  <a16:creationId xmlns:a16="http://schemas.microsoft.com/office/drawing/2014/main" id="{101A211A-E5CA-4C84-0EBD-8B172F1ACAFF}"/>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26" name="CuadroTexto 25">
              <a:hlinkClick r:id="rId10" action="ppaction://hlinksldjump"/>
              <a:extLst>
                <a:ext uri="{FF2B5EF4-FFF2-40B4-BE49-F238E27FC236}">
                  <a16:creationId xmlns:a16="http://schemas.microsoft.com/office/drawing/2014/main" id="{21EFF55C-9800-021F-394E-76BA260757A0}"/>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¿Cuánto dinero ha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cobrado Pablo este mes?</a:t>
              </a:r>
            </a:p>
          </p:txBody>
        </p:sp>
        <p:sp>
          <p:nvSpPr>
            <p:cNvPr id="28" name="CuadroTexto 27">
              <a:hlinkClick r:id="rId11" action="ppaction://hlinksldjump"/>
              <a:extLst>
                <a:ext uri="{FF2B5EF4-FFF2-40B4-BE49-F238E27FC236}">
                  <a16:creationId xmlns:a16="http://schemas.microsoft.com/office/drawing/2014/main" id="{C9B7F74E-A827-64A3-0EDF-C813F5E3C229}"/>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32" name="CuadroTexto 31">
              <a:hlinkClick r:id="rId12" action="ppaction://hlinksldjump"/>
              <a:extLst>
                <a:ext uri="{FF2B5EF4-FFF2-40B4-BE49-F238E27FC236}">
                  <a16:creationId xmlns:a16="http://schemas.microsoft.com/office/drawing/2014/main" id="{A911B453-448B-AB74-69EC-1E2987795EB1}"/>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34" name="CuadroTexto 33">
              <a:hlinkClick r:id="rId13" action="ppaction://hlinksldjump"/>
              <a:extLst>
                <a:ext uri="{FF2B5EF4-FFF2-40B4-BE49-F238E27FC236}">
                  <a16:creationId xmlns:a16="http://schemas.microsoft.com/office/drawing/2014/main" id="{1CE31FFD-5CD0-9005-CE26-C3E32BC66868}"/>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37" name="CuadroTexto 36">
              <a:hlinkClick r:id="rId14" action="ppaction://hlinksldjump"/>
              <a:extLst>
                <a:ext uri="{FF2B5EF4-FFF2-40B4-BE49-F238E27FC236}">
                  <a16:creationId xmlns:a16="http://schemas.microsoft.com/office/drawing/2014/main" id="{3672E66B-1F1B-89CC-82D5-376279888CF0}"/>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38" name="Elipse 37">
              <a:extLst>
                <a:ext uri="{FF2B5EF4-FFF2-40B4-BE49-F238E27FC236}">
                  <a16:creationId xmlns:a16="http://schemas.microsoft.com/office/drawing/2014/main" id="{37F9796F-85FF-7619-7FE1-62E617419C2C}"/>
                </a:ext>
              </a:extLst>
            </p:cNvPr>
            <p:cNvSpPr/>
            <p:nvPr/>
          </p:nvSpPr>
          <p:spPr>
            <a:xfrm>
              <a:off x="1337631" y="23684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6" name="Imagen 45">
            <a:hlinkClick r:id="" action="ppaction://hlinkshowjump?jump=firstslide"/>
            <a:extLst>
              <a:ext uri="{FF2B5EF4-FFF2-40B4-BE49-F238E27FC236}">
                <a16:creationId xmlns:a16="http://schemas.microsoft.com/office/drawing/2014/main" id="{1D88A967-F90B-48E3-A964-2C087DF7BE34}"/>
              </a:ext>
            </a:extLst>
          </p:cNvPr>
          <p:cNvPicPr>
            <a:picLocks noChangeAspect="1"/>
          </p:cNvPicPr>
          <p:nvPr/>
        </p:nvPicPr>
        <p:blipFill>
          <a:blip r:embed="rId15"/>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8083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77A289-E836-98EE-C868-56F0FB442B9B}"/>
              </a:ext>
            </a:extLst>
          </p:cNvPr>
          <p:cNvSpPr txBox="1"/>
          <p:nvPr/>
        </p:nvSpPr>
        <p:spPr>
          <a:xfrm>
            <a:off x="3375436" y="1342832"/>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1.047,5 €</a:t>
            </a:r>
          </a:p>
        </p:txBody>
      </p:sp>
      <p:grpSp>
        <p:nvGrpSpPr>
          <p:cNvPr id="29" name="Grupo 28">
            <a:extLst>
              <a:ext uri="{FF2B5EF4-FFF2-40B4-BE49-F238E27FC236}">
                <a16:creationId xmlns:a16="http://schemas.microsoft.com/office/drawing/2014/main" id="{61790B86-7817-F77C-F296-6CECB6A90DE3}"/>
              </a:ext>
            </a:extLst>
          </p:cNvPr>
          <p:cNvGrpSpPr/>
          <p:nvPr/>
        </p:nvGrpSpPr>
        <p:grpSpPr>
          <a:xfrm>
            <a:off x="2653979" y="1206515"/>
            <a:ext cx="528896" cy="528896"/>
            <a:chOff x="2653979" y="1206515"/>
            <a:chExt cx="528896" cy="528896"/>
          </a:xfrm>
        </p:grpSpPr>
        <p:sp>
          <p:nvSpPr>
            <p:cNvPr id="9" name="Elipse 8">
              <a:extLst>
                <a:ext uri="{FF2B5EF4-FFF2-40B4-BE49-F238E27FC236}">
                  <a16:creationId xmlns:a16="http://schemas.microsoft.com/office/drawing/2014/main" id="{FC7BC21E-72F0-5BD9-FE41-F5B86264DF71}"/>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FEF77C8-4852-DE01-589E-032E97F05AC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A</a:t>
              </a:r>
              <a:endParaRPr lang="es-ES" sz="2400" dirty="0">
                <a:solidFill>
                  <a:srgbClr val="E41395"/>
                </a:solidFill>
                <a:latin typeface="PP Neue Montreal Book" pitchFamily="2" charset="77"/>
                <a:ea typeface="PP Neue Montreal Book" pitchFamily="2" charset="77"/>
              </a:endParaRPr>
            </a:p>
          </p:txBody>
        </p:sp>
      </p:grpSp>
      <p:grpSp>
        <p:nvGrpSpPr>
          <p:cNvPr id="30" name="Grupo 29">
            <a:extLst>
              <a:ext uri="{FF2B5EF4-FFF2-40B4-BE49-F238E27FC236}">
                <a16:creationId xmlns:a16="http://schemas.microsoft.com/office/drawing/2014/main" id="{83B39A93-11E7-D978-07C0-CF800FF7642A}"/>
              </a:ext>
            </a:extLst>
          </p:cNvPr>
          <p:cNvGrpSpPr/>
          <p:nvPr/>
        </p:nvGrpSpPr>
        <p:grpSpPr>
          <a:xfrm>
            <a:off x="2653979" y="2067127"/>
            <a:ext cx="528896" cy="528896"/>
            <a:chOff x="2653979" y="2067127"/>
            <a:chExt cx="528896" cy="528896"/>
          </a:xfrm>
        </p:grpSpPr>
        <p:sp>
          <p:nvSpPr>
            <p:cNvPr id="12" name="Elipse 11">
              <a:extLst>
                <a:ext uri="{FF2B5EF4-FFF2-40B4-BE49-F238E27FC236}">
                  <a16:creationId xmlns:a16="http://schemas.microsoft.com/office/drawing/2014/main" id="{09D648AA-1EAD-7C74-13AD-41416F0841E1}"/>
                </a:ext>
              </a:extLst>
            </p:cNvPr>
            <p:cNvSpPr/>
            <p:nvPr/>
          </p:nvSpPr>
          <p:spPr>
            <a:xfrm>
              <a:off x="2653979" y="2067127"/>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705A25CB-249F-995A-FB38-C3E16E09AC94}"/>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B</a:t>
              </a:r>
              <a:endParaRPr lang="es-ES" sz="2400" dirty="0">
                <a:solidFill>
                  <a:srgbClr val="E41395"/>
                </a:solidFill>
                <a:latin typeface="PP Neue Montreal Book" pitchFamily="2" charset="77"/>
                <a:ea typeface="PP Neue Montreal Book" pitchFamily="2" charset="77"/>
              </a:endParaRPr>
            </a:p>
          </p:txBody>
        </p:sp>
      </p:grpSp>
      <p:grpSp>
        <p:nvGrpSpPr>
          <p:cNvPr id="31" name="Grupo 30">
            <a:extLst>
              <a:ext uri="{FF2B5EF4-FFF2-40B4-BE49-F238E27FC236}">
                <a16:creationId xmlns:a16="http://schemas.microsoft.com/office/drawing/2014/main" id="{599ED38B-A8AE-815C-0052-C25E12F827A8}"/>
              </a:ext>
            </a:extLst>
          </p:cNvPr>
          <p:cNvGrpSpPr/>
          <p:nvPr/>
        </p:nvGrpSpPr>
        <p:grpSpPr>
          <a:xfrm>
            <a:off x="2653979" y="2945669"/>
            <a:ext cx="528896" cy="528896"/>
            <a:chOff x="2653979" y="2945669"/>
            <a:chExt cx="528896" cy="528896"/>
          </a:xfrm>
        </p:grpSpPr>
        <p:sp>
          <p:nvSpPr>
            <p:cNvPr id="14" name="Elipse 13">
              <a:extLst>
                <a:ext uri="{FF2B5EF4-FFF2-40B4-BE49-F238E27FC236}">
                  <a16:creationId xmlns:a16="http://schemas.microsoft.com/office/drawing/2014/main" id="{73808FB0-D7B5-B07E-AA89-9BD0B6A77CD0}"/>
                </a:ext>
              </a:extLst>
            </p:cNvPr>
            <p:cNvSpPr/>
            <p:nvPr/>
          </p:nvSpPr>
          <p:spPr>
            <a:xfrm>
              <a:off x="2653979" y="294566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5437906-5FEF-2C81-EC09-8D44EBD71569}"/>
                </a:ext>
              </a:extLst>
            </p:cNvPr>
            <p:cNvSpPr txBox="1"/>
            <p:nvPr/>
          </p:nvSpPr>
          <p:spPr>
            <a:xfrm>
              <a:off x="2653979" y="3097442"/>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C</a:t>
              </a:r>
              <a:endParaRPr lang="es-ES" sz="2400" dirty="0">
                <a:solidFill>
                  <a:srgbClr val="E41395"/>
                </a:solidFill>
                <a:latin typeface="PP Neue Montreal Book" pitchFamily="2" charset="77"/>
                <a:ea typeface="PP Neue Montreal Book" pitchFamily="2" charset="77"/>
              </a:endParaRPr>
            </a:p>
          </p:txBody>
        </p:sp>
      </p:grpSp>
      <p:grpSp>
        <p:nvGrpSpPr>
          <p:cNvPr id="34" name="Grupo 33">
            <a:extLst>
              <a:ext uri="{FF2B5EF4-FFF2-40B4-BE49-F238E27FC236}">
                <a16:creationId xmlns:a16="http://schemas.microsoft.com/office/drawing/2014/main" id="{A28F3C59-22AD-CCF8-250F-5693C52D9D10}"/>
              </a:ext>
            </a:extLst>
          </p:cNvPr>
          <p:cNvGrpSpPr/>
          <p:nvPr/>
        </p:nvGrpSpPr>
        <p:grpSpPr>
          <a:xfrm>
            <a:off x="2653979" y="3776399"/>
            <a:ext cx="528896" cy="528896"/>
            <a:chOff x="2653979" y="3776399"/>
            <a:chExt cx="528896" cy="528896"/>
          </a:xfrm>
        </p:grpSpPr>
        <p:sp>
          <p:nvSpPr>
            <p:cNvPr id="27" name="Elipse 26">
              <a:extLst>
                <a:ext uri="{FF2B5EF4-FFF2-40B4-BE49-F238E27FC236}">
                  <a16:creationId xmlns:a16="http://schemas.microsoft.com/office/drawing/2014/main" id="{50B67BD9-0C0C-CD0C-B9D4-73CE718EAEA0}"/>
                </a:ext>
              </a:extLst>
            </p:cNvPr>
            <p:cNvSpPr/>
            <p:nvPr/>
          </p:nvSpPr>
          <p:spPr>
            <a:xfrm>
              <a:off x="2653979" y="377639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CCBC0588-DF14-C75C-CDB2-2EAB8C1A2582}"/>
                </a:ext>
              </a:extLst>
            </p:cNvPr>
            <p:cNvSpPr txBox="1"/>
            <p:nvPr/>
          </p:nvSpPr>
          <p:spPr>
            <a:xfrm>
              <a:off x="2653979" y="3928172"/>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D</a:t>
              </a:r>
              <a:endParaRPr lang="es-ES" sz="2400" dirty="0">
                <a:solidFill>
                  <a:srgbClr val="E41395"/>
                </a:solidFill>
                <a:latin typeface="PP Neue Montreal Book" pitchFamily="2" charset="77"/>
                <a:ea typeface="PP Neue Montreal Book" pitchFamily="2" charset="77"/>
              </a:endParaRPr>
            </a:p>
          </p:txBody>
        </p:sp>
      </p:grpSp>
      <p:sp>
        <p:nvSpPr>
          <p:cNvPr id="8" name="CuadroTexto 7">
            <a:extLst>
              <a:ext uri="{FF2B5EF4-FFF2-40B4-BE49-F238E27FC236}">
                <a16:creationId xmlns:a16="http://schemas.microsoft.com/office/drawing/2014/main" id="{0417F610-1839-37A1-8439-6BB521509A6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0" name="CuadroTexto 49">
            <a:extLst>
              <a:ext uri="{FF2B5EF4-FFF2-40B4-BE49-F238E27FC236}">
                <a16:creationId xmlns:a16="http://schemas.microsoft.com/office/drawing/2014/main" id="{FCEA494B-19BC-32A1-FC81-33A72F74E4CA}"/>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52" name="Imagen 51">
            <a:extLst>
              <a:ext uri="{FF2B5EF4-FFF2-40B4-BE49-F238E27FC236}">
                <a16:creationId xmlns:a16="http://schemas.microsoft.com/office/drawing/2014/main" id="{BBF0213D-E0C4-222B-E93F-FEDF5D527DCC}"/>
              </a:ext>
            </a:extLst>
          </p:cNvPr>
          <p:cNvPicPr>
            <a:picLocks noChangeAspect="1"/>
          </p:cNvPicPr>
          <p:nvPr/>
        </p:nvPicPr>
        <p:blipFill>
          <a:blip r:embed="rId3"/>
          <a:srcRect/>
          <a:stretch/>
        </p:blipFill>
        <p:spPr>
          <a:xfrm>
            <a:off x="315939" y="4212750"/>
            <a:ext cx="277786" cy="273077"/>
          </a:xfrm>
          <a:prstGeom prst="rect">
            <a:avLst/>
          </a:prstGeom>
          <a:ln>
            <a:noFill/>
          </a:ln>
        </p:spPr>
      </p:pic>
      <p:sp>
        <p:nvSpPr>
          <p:cNvPr id="60" name="CuadroTexto 59">
            <a:extLst>
              <a:ext uri="{FF2B5EF4-FFF2-40B4-BE49-F238E27FC236}">
                <a16:creationId xmlns:a16="http://schemas.microsoft.com/office/drawing/2014/main" id="{22E7BCDC-7554-EF74-BF9B-3DD55A3B3E20}"/>
              </a:ext>
            </a:extLst>
          </p:cNvPr>
          <p:cNvSpPr txBox="1"/>
          <p:nvPr/>
        </p:nvSpPr>
        <p:spPr>
          <a:xfrm>
            <a:off x="3375436" y="2182418"/>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915,8 €</a:t>
            </a:r>
          </a:p>
        </p:txBody>
      </p:sp>
      <p:sp>
        <p:nvSpPr>
          <p:cNvPr id="61" name="CuadroTexto 60">
            <a:extLst>
              <a:ext uri="{FF2B5EF4-FFF2-40B4-BE49-F238E27FC236}">
                <a16:creationId xmlns:a16="http://schemas.microsoft.com/office/drawing/2014/main" id="{AE32ABC2-6904-5710-9176-C6713735A978}"/>
              </a:ext>
            </a:extLst>
          </p:cNvPr>
          <p:cNvSpPr txBox="1"/>
          <p:nvPr/>
        </p:nvSpPr>
        <p:spPr>
          <a:xfrm>
            <a:off x="3375436" y="3038629"/>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914,4 €</a:t>
            </a:r>
          </a:p>
        </p:txBody>
      </p:sp>
      <p:sp>
        <p:nvSpPr>
          <p:cNvPr id="62" name="CuadroTexto 61">
            <a:extLst>
              <a:ext uri="{FF2B5EF4-FFF2-40B4-BE49-F238E27FC236}">
                <a16:creationId xmlns:a16="http://schemas.microsoft.com/office/drawing/2014/main" id="{CEDBEAAB-D8A2-6281-C616-294F3C19ED3D}"/>
              </a:ext>
            </a:extLst>
          </p:cNvPr>
          <p:cNvSpPr txBox="1"/>
          <p:nvPr/>
        </p:nvSpPr>
        <p:spPr>
          <a:xfrm>
            <a:off x="3375436" y="3911465"/>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1.259 €</a:t>
            </a:r>
          </a:p>
        </p:txBody>
      </p:sp>
      <p:pic>
        <p:nvPicPr>
          <p:cNvPr id="63" name="Imagen 62">
            <a:extLst>
              <a:ext uri="{FF2B5EF4-FFF2-40B4-BE49-F238E27FC236}">
                <a16:creationId xmlns:a16="http://schemas.microsoft.com/office/drawing/2014/main" id="{EB8FFE41-BAF2-6605-4180-B4C49A6C55DE}"/>
              </a:ext>
            </a:extLst>
          </p:cNvPr>
          <p:cNvPicPr>
            <a:picLocks noChangeAspect="1"/>
          </p:cNvPicPr>
          <p:nvPr/>
        </p:nvPicPr>
        <p:blipFill rotWithShape="1">
          <a:blip r:embed="rId4"/>
          <a:srcRect l="7833" t="1043" r="4671" b="13145"/>
          <a:stretch/>
        </p:blipFill>
        <p:spPr>
          <a:xfrm>
            <a:off x="4635915" y="-22152"/>
            <a:ext cx="4192146" cy="5165650"/>
          </a:xfrm>
          <a:prstGeom prst="rect">
            <a:avLst/>
          </a:prstGeom>
        </p:spPr>
      </p:pic>
      <p:grpSp>
        <p:nvGrpSpPr>
          <p:cNvPr id="5" name="Grupo 4">
            <a:extLst>
              <a:ext uri="{FF2B5EF4-FFF2-40B4-BE49-F238E27FC236}">
                <a16:creationId xmlns:a16="http://schemas.microsoft.com/office/drawing/2014/main" id="{5C88CEC4-A38B-E56A-B30F-836C70A1ED33}"/>
              </a:ext>
            </a:extLst>
          </p:cNvPr>
          <p:cNvGrpSpPr/>
          <p:nvPr/>
        </p:nvGrpSpPr>
        <p:grpSpPr>
          <a:xfrm>
            <a:off x="239546" y="884830"/>
            <a:ext cx="1367112" cy="2417170"/>
            <a:chOff x="239546" y="1370936"/>
            <a:chExt cx="1367112" cy="2417170"/>
          </a:xfrm>
        </p:grpSpPr>
        <p:sp>
          <p:nvSpPr>
            <p:cNvPr id="37" name="CuadroTexto 36">
              <a:hlinkClick r:id="rId5" action="ppaction://hlinksldjump"/>
              <a:extLst>
                <a:ext uri="{FF2B5EF4-FFF2-40B4-BE49-F238E27FC236}">
                  <a16:creationId xmlns:a16="http://schemas.microsoft.com/office/drawing/2014/main" id="{43019B97-BC8B-2C39-B927-7B0AB119EC6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38" name="CuadroTexto 37">
              <a:hlinkClick r:id="rId6" action="ppaction://hlinksldjump"/>
              <a:extLst>
                <a:ext uri="{FF2B5EF4-FFF2-40B4-BE49-F238E27FC236}">
                  <a16:creationId xmlns:a16="http://schemas.microsoft.com/office/drawing/2014/main" id="{64E04A89-55F3-C040-3473-D5A9121E94B3}"/>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39" name="CuadroTexto 38">
              <a:extLst>
                <a:ext uri="{FF2B5EF4-FFF2-40B4-BE49-F238E27FC236}">
                  <a16:creationId xmlns:a16="http://schemas.microsoft.com/office/drawing/2014/main" id="{FF3F5A95-6BC7-D925-782A-BEE09F8B2DD4}"/>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40" name="CuadroTexto 39">
              <a:hlinkClick r:id="rId7" action="ppaction://hlinksldjump"/>
              <a:extLst>
                <a:ext uri="{FF2B5EF4-FFF2-40B4-BE49-F238E27FC236}">
                  <a16:creationId xmlns:a16="http://schemas.microsoft.com/office/drawing/2014/main" id="{B2120D1B-89C2-C3CA-8C55-5BD92D9CCEC7}"/>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41" name="CuadroTexto 40">
              <a:hlinkClick r:id="rId8" action="ppaction://hlinksldjump"/>
              <a:extLst>
                <a:ext uri="{FF2B5EF4-FFF2-40B4-BE49-F238E27FC236}">
                  <a16:creationId xmlns:a16="http://schemas.microsoft.com/office/drawing/2014/main" id="{803B7F33-859B-5427-DF85-059CAD64F8EB}"/>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2" name="Conector recto 41">
              <a:extLst>
                <a:ext uri="{FF2B5EF4-FFF2-40B4-BE49-F238E27FC236}">
                  <a16:creationId xmlns:a16="http://schemas.microsoft.com/office/drawing/2014/main" id="{B44B6CE4-67C4-C160-8DD7-850D04A0D465}"/>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E83731B9-1EB4-B9EC-C858-9E991654DDAC}"/>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3FD8836C-F3C4-E2B7-AE39-8D7EA6305997}"/>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783CAB1C-8784-F65D-7CD8-2CF3A699692F}"/>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6E38428D-2B75-B4B7-0B05-60BCA661BD74}"/>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1285F754-CD0F-7CEE-282F-C2FD0B591982}"/>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CuadroTexto 47">
              <a:hlinkClick r:id="rId9" action="ppaction://hlinksldjump"/>
              <a:extLst>
                <a:ext uri="{FF2B5EF4-FFF2-40B4-BE49-F238E27FC236}">
                  <a16:creationId xmlns:a16="http://schemas.microsoft.com/office/drawing/2014/main" id="{25467DC6-A3E9-E3CC-07BC-61A4D4924EFF}"/>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49" name="CuadroTexto 48">
              <a:hlinkClick r:id="rId10" action="ppaction://hlinksldjump"/>
              <a:extLst>
                <a:ext uri="{FF2B5EF4-FFF2-40B4-BE49-F238E27FC236}">
                  <a16:creationId xmlns:a16="http://schemas.microsoft.com/office/drawing/2014/main" id="{286EC563-E19A-7479-3F90-4C066F22D29E}"/>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¿Cuánto dinero ha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cobrado Pablo este mes?</a:t>
              </a:r>
            </a:p>
          </p:txBody>
        </p:sp>
        <p:sp>
          <p:nvSpPr>
            <p:cNvPr id="51" name="CuadroTexto 50">
              <a:hlinkClick r:id="rId11" action="ppaction://hlinksldjump"/>
              <a:extLst>
                <a:ext uri="{FF2B5EF4-FFF2-40B4-BE49-F238E27FC236}">
                  <a16:creationId xmlns:a16="http://schemas.microsoft.com/office/drawing/2014/main" id="{445938EF-115A-258C-8E95-4F6B59B7DE33}"/>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53" name="CuadroTexto 52">
              <a:hlinkClick r:id="rId12" action="ppaction://hlinksldjump"/>
              <a:extLst>
                <a:ext uri="{FF2B5EF4-FFF2-40B4-BE49-F238E27FC236}">
                  <a16:creationId xmlns:a16="http://schemas.microsoft.com/office/drawing/2014/main" id="{29ED4E85-6452-2D58-0C7F-E816324FCE86}"/>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54" name="CuadroTexto 53">
              <a:hlinkClick r:id="rId13" action="ppaction://hlinksldjump"/>
              <a:extLst>
                <a:ext uri="{FF2B5EF4-FFF2-40B4-BE49-F238E27FC236}">
                  <a16:creationId xmlns:a16="http://schemas.microsoft.com/office/drawing/2014/main" id="{5861AACF-265F-BFE5-F19E-591E0E0305BB}"/>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55" name="CuadroTexto 54">
              <a:hlinkClick r:id="rId14" action="ppaction://hlinksldjump"/>
              <a:extLst>
                <a:ext uri="{FF2B5EF4-FFF2-40B4-BE49-F238E27FC236}">
                  <a16:creationId xmlns:a16="http://schemas.microsoft.com/office/drawing/2014/main" id="{9AAC530A-0253-7FA9-A4BA-83725F9763AB}"/>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56" name="Elipse 55">
              <a:extLst>
                <a:ext uri="{FF2B5EF4-FFF2-40B4-BE49-F238E27FC236}">
                  <a16:creationId xmlns:a16="http://schemas.microsoft.com/office/drawing/2014/main" id="{34F8F6F7-D432-DE88-ED4C-99488FE02179}"/>
                </a:ext>
              </a:extLst>
            </p:cNvPr>
            <p:cNvSpPr/>
            <p:nvPr/>
          </p:nvSpPr>
          <p:spPr>
            <a:xfrm>
              <a:off x="1337631" y="23684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7" name="Imagen 56">
            <a:hlinkClick r:id="" action="ppaction://hlinkshowjump?jump=firstslide"/>
            <a:extLst>
              <a:ext uri="{FF2B5EF4-FFF2-40B4-BE49-F238E27FC236}">
                <a16:creationId xmlns:a16="http://schemas.microsoft.com/office/drawing/2014/main" id="{21A8AC2D-BB16-3D70-8470-8ACB00006FB9}"/>
              </a:ext>
            </a:extLst>
          </p:cNvPr>
          <p:cNvPicPr>
            <a:picLocks noChangeAspect="1"/>
          </p:cNvPicPr>
          <p:nvPr/>
        </p:nvPicPr>
        <p:blipFill>
          <a:blip r:embed="rId15"/>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222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777A289-E836-98EE-C868-56F0FB442B9B}"/>
              </a:ext>
            </a:extLst>
          </p:cNvPr>
          <p:cNvSpPr txBox="1"/>
          <p:nvPr/>
        </p:nvSpPr>
        <p:spPr>
          <a:xfrm>
            <a:off x="3375436" y="1342832"/>
            <a:ext cx="1296317" cy="335989"/>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1.047,5 €</a:t>
            </a:r>
          </a:p>
        </p:txBody>
      </p:sp>
      <p:grpSp>
        <p:nvGrpSpPr>
          <p:cNvPr id="29" name="Grupo 28">
            <a:extLst>
              <a:ext uri="{FF2B5EF4-FFF2-40B4-BE49-F238E27FC236}">
                <a16:creationId xmlns:a16="http://schemas.microsoft.com/office/drawing/2014/main" id="{61790B86-7817-F77C-F296-6CECB6A90DE3}"/>
              </a:ext>
            </a:extLst>
          </p:cNvPr>
          <p:cNvGrpSpPr/>
          <p:nvPr/>
        </p:nvGrpSpPr>
        <p:grpSpPr>
          <a:xfrm>
            <a:off x="2653979" y="1206515"/>
            <a:ext cx="528896" cy="528896"/>
            <a:chOff x="2653979" y="1206515"/>
            <a:chExt cx="528896" cy="528896"/>
          </a:xfrm>
        </p:grpSpPr>
        <p:sp>
          <p:nvSpPr>
            <p:cNvPr id="9" name="Elipse 8">
              <a:extLst>
                <a:ext uri="{FF2B5EF4-FFF2-40B4-BE49-F238E27FC236}">
                  <a16:creationId xmlns:a16="http://schemas.microsoft.com/office/drawing/2014/main" id="{FC7BC21E-72F0-5BD9-FE41-F5B86264DF71}"/>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FEF77C8-4852-DE01-589E-032E97F05AC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A</a:t>
              </a:r>
              <a:endParaRPr lang="es-ES" sz="2400" dirty="0">
                <a:solidFill>
                  <a:srgbClr val="E41395"/>
                </a:solidFill>
                <a:latin typeface="PP Neue Montreal Book" pitchFamily="2" charset="77"/>
                <a:ea typeface="PP Neue Montreal Book" pitchFamily="2" charset="77"/>
              </a:endParaRPr>
            </a:p>
          </p:txBody>
        </p:sp>
      </p:grpSp>
      <p:sp>
        <p:nvSpPr>
          <p:cNvPr id="12" name="Elipse 11">
            <a:extLst>
              <a:ext uri="{FF2B5EF4-FFF2-40B4-BE49-F238E27FC236}">
                <a16:creationId xmlns:a16="http://schemas.microsoft.com/office/drawing/2014/main" id="{09D648AA-1EAD-7C74-13AD-41416F0841E1}"/>
              </a:ext>
            </a:extLst>
          </p:cNvPr>
          <p:cNvSpPr/>
          <p:nvPr/>
        </p:nvSpPr>
        <p:spPr>
          <a:xfrm>
            <a:off x="2653979" y="2067127"/>
            <a:ext cx="528896" cy="528896"/>
          </a:xfrm>
          <a:prstGeom prst="ellipse">
            <a:avLst/>
          </a:prstGeom>
          <a:solidFill>
            <a:schemeClr val="bg1">
              <a:alpha val="49595"/>
            </a:schemeClr>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lt1">
                  <a:alpha val="50276"/>
                </a:schemeClr>
              </a:solidFill>
            </a:endParaRPr>
          </a:p>
        </p:txBody>
      </p:sp>
      <p:sp>
        <p:nvSpPr>
          <p:cNvPr id="13" name="CuadroTexto 12">
            <a:extLst>
              <a:ext uri="{FF2B5EF4-FFF2-40B4-BE49-F238E27FC236}">
                <a16:creationId xmlns:a16="http://schemas.microsoft.com/office/drawing/2014/main" id="{705A25CB-249F-995A-FB38-C3E16E09AC94}"/>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es-ES" sz="2400" b="1" dirty="0">
                <a:solidFill>
                  <a:srgbClr val="E41395">
                    <a:alpha val="50276"/>
                  </a:srgbClr>
                </a:solidFill>
                <a:latin typeface="PP Neue Montreal" pitchFamily="2" charset="77"/>
                <a:ea typeface="PP Neue Montreal" pitchFamily="2" charset="77"/>
              </a:rPr>
              <a:t>B</a:t>
            </a:r>
            <a:endParaRPr lang="es-ES" sz="2400" dirty="0">
              <a:solidFill>
                <a:srgbClr val="E41395">
                  <a:alpha val="50276"/>
                </a:srgbClr>
              </a:solidFill>
              <a:latin typeface="PP Neue Montreal Book" pitchFamily="2" charset="77"/>
              <a:ea typeface="PP Neue Montreal Book" pitchFamily="2" charset="77"/>
            </a:endParaRPr>
          </a:p>
        </p:txBody>
      </p:sp>
      <p:sp>
        <p:nvSpPr>
          <p:cNvPr id="14" name="Elipse 13">
            <a:extLst>
              <a:ext uri="{FF2B5EF4-FFF2-40B4-BE49-F238E27FC236}">
                <a16:creationId xmlns:a16="http://schemas.microsoft.com/office/drawing/2014/main" id="{73808FB0-D7B5-B07E-AA89-9BD0B6A77CD0}"/>
              </a:ext>
            </a:extLst>
          </p:cNvPr>
          <p:cNvSpPr/>
          <p:nvPr/>
        </p:nvSpPr>
        <p:spPr>
          <a:xfrm>
            <a:off x="2653979" y="2945669"/>
            <a:ext cx="528896" cy="528896"/>
          </a:xfrm>
          <a:prstGeom prst="ellipse">
            <a:avLst/>
          </a:prstGeom>
          <a:solidFill>
            <a:schemeClr val="bg1">
              <a:alpha val="50233"/>
            </a:schemeClr>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lt1">
                  <a:alpha val="50276"/>
                </a:schemeClr>
              </a:solidFill>
            </a:endParaRPr>
          </a:p>
        </p:txBody>
      </p:sp>
      <p:sp>
        <p:nvSpPr>
          <p:cNvPr id="20" name="CuadroTexto 19">
            <a:extLst>
              <a:ext uri="{FF2B5EF4-FFF2-40B4-BE49-F238E27FC236}">
                <a16:creationId xmlns:a16="http://schemas.microsoft.com/office/drawing/2014/main" id="{D5437906-5FEF-2C81-EC09-8D44EBD71569}"/>
              </a:ext>
            </a:extLst>
          </p:cNvPr>
          <p:cNvSpPr txBox="1"/>
          <p:nvPr/>
        </p:nvSpPr>
        <p:spPr>
          <a:xfrm>
            <a:off x="2653979" y="3097442"/>
            <a:ext cx="528896" cy="353815"/>
          </a:xfrm>
          <a:prstGeom prst="rect">
            <a:avLst/>
          </a:prstGeom>
          <a:noFill/>
          <a:effectLst/>
        </p:spPr>
        <p:txBody>
          <a:bodyPr wrap="square" rtlCol="0">
            <a:spAutoFit/>
          </a:bodyPr>
          <a:lstStyle/>
          <a:p>
            <a:pPr algn="ctr">
              <a:lnSpc>
                <a:spcPts val="1900"/>
              </a:lnSpc>
            </a:pPr>
            <a:r>
              <a:rPr lang="es-ES" sz="2400" b="1" dirty="0">
                <a:solidFill>
                  <a:srgbClr val="E41395">
                    <a:alpha val="50276"/>
                  </a:srgbClr>
                </a:solidFill>
                <a:latin typeface="PP Neue Montreal" pitchFamily="2" charset="77"/>
                <a:ea typeface="PP Neue Montreal" pitchFamily="2" charset="77"/>
              </a:rPr>
              <a:t>C</a:t>
            </a:r>
            <a:endParaRPr lang="es-ES" sz="2400" dirty="0">
              <a:solidFill>
                <a:srgbClr val="E41395">
                  <a:alpha val="50276"/>
                </a:srgbClr>
              </a:solidFill>
              <a:latin typeface="PP Neue Montreal Book" pitchFamily="2" charset="77"/>
              <a:ea typeface="PP Neue Montreal Book" pitchFamily="2" charset="77"/>
            </a:endParaRPr>
          </a:p>
        </p:txBody>
      </p:sp>
      <p:sp>
        <p:nvSpPr>
          <p:cNvPr id="27" name="Elipse 26">
            <a:extLst>
              <a:ext uri="{FF2B5EF4-FFF2-40B4-BE49-F238E27FC236}">
                <a16:creationId xmlns:a16="http://schemas.microsoft.com/office/drawing/2014/main" id="{50B67BD9-0C0C-CD0C-B9D4-73CE718EAEA0}"/>
              </a:ext>
            </a:extLst>
          </p:cNvPr>
          <p:cNvSpPr/>
          <p:nvPr/>
        </p:nvSpPr>
        <p:spPr>
          <a:xfrm>
            <a:off x="2653979" y="3776399"/>
            <a:ext cx="528896" cy="528896"/>
          </a:xfrm>
          <a:prstGeom prst="ellipse">
            <a:avLst/>
          </a:prstGeom>
          <a:solidFill>
            <a:schemeClr val="bg1">
              <a:alpha val="50154"/>
            </a:schemeClr>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lt1">
                  <a:alpha val="50276"/>
                </a:schemeClr>
              </a:solidFill>
            </a:endParaRPr>
          </a:p>
        </p:txBody>
      </p:sp>
      <p:sp>
        <p:nvSpPr>
          <p:cNvPr id="28" name="CuadroTexto 27">
            <a:extLst>
              <a:ext uri="{FF2B5EF4-FFF2-40B4-BE49-F238E27FC236}">
                <a16:creationId xmlns:a16="http://schemas.microsoft.com/office/drawing/2014/main" id="{CCBC0588-DF14-C75C-CDB2-2EAB8C1A2582}"/>
              </a:ext>
            </a:extLst>
          </p:cNvPr>
          <p:cNvSpPr txBox="1"/>
          <p:nvPr/>
        </p:nvSpPr>
        <p:spPr>
          <a:xfrm>
            <a:off x="2653979" y="3928172"/>
            <a:ext cx="528896" cy="353815"/>
          </a:xfrm>
          <a:prstGeom prst="rect">
            <a:avLst/>
          </a:prstGeom>
          <a:noFill/>
          <a:effectLst/>
        </p:spPr>
        <p:txBody>
          <a:bodyPr wrap="square" rtlCol="0">
            <a:spAutoFit/>
          </a:bodyPr>
          <a:lstStyle/>
          <a:p>
            <a:pPr algn="ctr">
              <a:lnSpc>
                <a:spcPts val="1900"/>
              </a:lnSpc>
            </a:pPr>
            <a:r>
              <a:rPr lang="es-ES" sz="2400" b="1" dirty="0">
                <a:solidFill>
                  <a:srgbClr val="E41395">
                    <a:alpha val="50276"/>
                  </a:srgbClr>
                </a:solidFill>
                <a:latin typeface="PP Neue Montreal" pitchFamily="2" charset="77"/>
                <a:ea typeface="PP Neue Montreal" pitchFamily="2" charset="77"/>
              </a:rPr>
              <a:t>D</a:t>
            </a:r>
            <a:endParaRPr lang="es-ES" sz="2400" dirty="0">
              <a:solidFill>
                <a:srgbClr val="E41395">
                  <a:alpha val="50276"/>
                </a:srgbClr>
              </a:solidFill>
              <a:latin typeface="PP Neue Montreal Book" pitchFamily="2" charset="77"/>
              <a:ea typeface="PP Neue Montreal Book" pitchFamily="2" charset="77"/>
            </a:endParaRPr>
          </a:p>
        </p:txBody>
      </p:sp>
      <p:sp>
        <p:nvSpPr>
          <p:cNvPr id="8" name="CuadroTexto 7">
            <a:extLst>
              <a:ext uri="{FF2B5EF4-FFF2-40B4-BE49-F238E27FC236}">
                <a16:creationId xmlns:a16="http://schemas.microsoft.com/office/drawing/2014/main" id="{0417F610-1839-37A1-8439-6BB521509A6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50" name="CuadroTexto 49">
            <a:extLst>
              <a:ext uri="{FF2B5EF4-FFF2-40B4-BE49-F238E27FC236}">
                <a16:creationId xmlns:a16="http://schemas.microsoft.com/office/drawing/2014/main" id="{FCEA494B-19BC-32A1-FC81-33A72F74E4CA}"/>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52" name="Imagen 51">
            <a:extLst>
              <a:ext uri="{FF2B5EF4-FFF2-40B4-BE49-F238E27FC236}">
                <a16:creationId xmlns:a16="http://schemas.microsoft.com/office/drawing/2014/main" id="{BBF0213D-E0C4-222B-E93F-FEDF5D527DCC}"/>
              </a:ext>
            </a:extLst>
          </p:cNvPr>
          <p:cNvPicPr>
            <a:picLocks noChangeAspect="1"/>
          </p:cNvPicPr>
          <p:nvPr/>
        </p:nvPicPr>
        <p:blipFill>
          <a:blip r:embed="rId3"/>
          <a:srcRect/>
          <a:stretch/>
        </p:blipFill>
        <p:spPr>
          <a:xfrm>
            <a:off x="315939" y="4212750"/>
            <a:ext cx="277786" cy="273077"/>
          </a:xfrm>
          <a:prstGeom prst="rect">
            <a:avLst/>
          </a:prstGeom>
        </p:spPr>
      </p:pic>
      <p:sp>
        <p:nvSpPr>
          <p:cNvPr id="60" name="CuadroTexto 59">
            <a:extLst>
              <a:ext uri="{FF2B5EF4-FFF2-40B4-BE49-F238E27FC236}">
                <a16:creationId xmlns:a16="http://schemas.microsoft.com/office/drawing/2014/main" id="{22E7BCDC-7554-EF74-BF9B-3DD55A3B3E20}"/>
              </a:ext>
            </a:extLst>
          </p:cNvPr>
          <p:cNvSpPr txBox="1"/>
          <p:nvPr/>
        </p:nvSpPr>
        <p:spPr>
          <a:xfrm>
            <a:off x="3375436" y="2182418"/>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915,8 €</a:t>
            </a:r>
          </a:p>
        </p:txBody>
      </p:sp>
      <p:sp>
        <p:nvSpPr>
          <p:cNvPr id="61" name="CuadroTexto 60">
            <a:extLst>
              <a:ext uri="{FF2B5EF4-FFF2-40B4-BE49-F238E27FC236}">
                <a16:creationId xmlns:a16="http://schemas.microsoft.com/office/drawing/2014/main" id="{AE32ABC2-6904-5710-9176-C6713735A978}"/>
              </a:ext>
            </a:extLst>
          </p:cNvPr>
          <p:cNvSpPr txBox="1"/>
          <p:nvPr/>
        </p:nvSpPr>
        <p:spPr>
          <a:xfrm>
            <a:off x="3375436" y="3038629"/>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914,4 €</a:t>
            </a:r>
          </a:p>
        </p:txBody>
      </p:sp>
      <p:sp>
        <p:nvSpPr>
          <p:cNvPr id="62" name="CuadroTexto 61">
            <a:extLst>
              <a:ext uri="{FF2B5EF4-FFF2-40B4-BE49-F238E27FC236}">
                <a16:creationId xmlns:a16="http://schemas.microsoft.com/office/drawing/2014/main" id="{CEDBEAAB-D8A2-6281-C616-294F3C19ED3D}"/>
              </a:ext>
            </a:extLst>
          </p:cNvPr>
          <p:cNvSpPr txBox="1"/>
          <p:nvPr/>
        </p:nvSpPr>
        <p:spPr>
          <a:xfrm>
            <a:off x="3375436" y="3911465"/>
            <a:ext cx="1296317" cy="335989"/>
          </a:xfrm>
          <a:prstGeom prst="rect">
            <a:avLst/>
          </a:prstGeom>
          <a:noFill/>
          <a:effectLst/>
        </p:spPr>
        <p:txBody>
          <a:bodyPr wrap="square" rtlCol="0">
            <a:spAutoFit/>
          </a:bodyPr>
          <a:lstStyle/>
          <a:p>
            <a:pPr>
              <a:lnSpc>
                <a:spcPts val="1900"/>
              </a:lnSpc>
            </a:pPr>
            <a:r>
              <a:rPr lang="es-ES" sz="1800" dirty="0">
                <a:solidFill>
                  <a:schemeClr val="bg1"/>
                </a:solidFill>
                <a:latin typeface="PP Neue Montreal Book" pitchFamily="2" charset="77"/>
                <a:ea typeface="PP Neue Montreal Book" pitchFamily="2" charset="77"/>
              </a:rPr>
              <a:t>1.259 €</a:t>
            </a:r>
          </a:p>
        </p:txBody>
      </p:sp>
      <p:pic>
        <p:nvPicPr>
          <p:cNvPr id="3" name="Imagen 2">
            <a:extLst>
              <a:ext uri="{FF2B5EF4-FFF2-40B4-BE49-F238E27FC236}">
                <a16:creationId xmlns:a16="http://schemas.microsoft.com/office/drawing/2014/main" id="{55968C2C-FE0B-B563-25DD-0EAA60E138B3}"/>
              </a:ext>
            </a:extLst>
          </p:cNvPr>
          <p:cNvPicPr>
            <a:picLocks noChangeAspect="1"/>
          </p:cNvPicPr>
          <p:nvPr/>
        </p:nvPicPr>
        <p:blipFill>
          <a:blip r:embed="rId4"/>
          <a:srcRect/>
          <a:stretch/>
        </p:blipFill>
        <p:spPr>
          <a:xfrm>
            <a:off x="7250278" y="593127"/>
            <a:ext cx="1539147" cy="1515756"/>
          </a:xfrm>
          <a:prstGeom prst="rect">
            <a:avLst/>
          </a:prstGeom>
        </p:spPr>
      </p:pic>
      <p:pic>
        <p:nvPicPr>
          <p:cNvPr id="4" name="Imagen 3">
            <a:extLst>
              <a:ext uri="{FF2B5EF4-FFF2-40B4-BE49-F238E27FC236}">
                <a16:creationId xmlns:a16="http://schemas.microsoft.com/office/drawing/2014/main" id="{37A210BE-96D8-659A-DFE2-1D72BABAFFCE}"/>
              </a:ext>
            </a:extLst>
          </p:cNvPr>
          <p:cNvPicPr>
            <a:picLocks noChangeAspect="1"/>
          </p:cNvPicPr>
          <p:nvPr/>
        </p:nvPicPr>
        <p:blipFill rotWithShape="1">
          <a:blip r:embed="rId5"/>
          <a:srcRect l="5328" t="-5196" r="8249" b="15181"/>
          <a:stretch/>
        </p:blipFill>
        <p:spPr>
          <a:xfrm>
            <a:off x="4023594" y="136195"/>
            <a:ext cx="3925112" cy="5007300"/>
          </a:xfrm>
          <a:prstGeom prst="rect">
            <a:avLst/>
          </a:prstGeom>
        </p:spPr>
      </p:pic>
      <p:grpSp>
        <p:nvGrpSpPr>
          <p:cNvPr id="6" name="Grupo 5">
            <a:extLst>
              <a:ext uri="{FF2B5EF4-FFF2-40B4-BE49-F238E27FC236}">
                <a16:creationId xmlns:a16="http://schemas.microsoft.com/office/drawing/2014/main" id="{B1BA9AB9-6D43-7C60-20F6-F89D078FA340}"/>
              </a:ext>
            </a:extLst>
          </p:cNvPr>
          <p:cNvGrpSpPr/>
          <p:nvPr/>
        </p:nvGrpSpPr>
        <p:grpSpPr>
          <a:xfrm>
            <a:off x="239546" y="884830"/>
            <a:ext cx="1367112" cy="2417170"/>
            <a:chOff x="239546" y="1370936"/>
            <a:chExt cx="1367112" cy="2417170"/>
          </a:xfrm>
        </p:grpSpPr>
        <p:sp>
          <p:nvSpPr>
            <p:cNvPr id="7" name="CuadroTexto 6">
              <a:hlinkClick r:id="rId6" action="ppaction://hlinksldjump"/>
              <a:extLst>
                <a:ext uri="{FF2B5EF4-FFF2-40B4-BE49-F238E27FC236}">
                  <a16:creationId xmlns:a16="http://schemas.microsoft.com/office/drawing/2014/main" id="{7ACFD077-FA75-EE49-4701-AFBB9C4D6714}"/>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1" name="CuadroTexto 10">
              <a:hlinkClick r:id="rId7" action="ppaction://hlinksldjump"/>
              <a:extLst>
                <a:ext uri="{FF2B5EF4-FFF2-40B4-BE49-F238E27FC236}">
                  <a16:creationId xmlns:a16="http://schemas.microsoft.com/office/drawing/2014/main" id="{0DB1628A-A92B-95DB-8564-52A08E4401FD}"/>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5" name="CuadroTexto 14">
              <a:extLst>
                <a:ext uri="{FF2B5EF4-FFF2-40B4-BE49-F238E27FC236}">
                  <a16:creationId xmlns:a16="http://schemas.microsoft.com/office/drawing/2014/main" id="{2085CAE5-D3A5-52DD-8607-BD61FA16D5BB}"/>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16" name="CuadroTexto 15">
              <a:hlinkClick r:id="rId8" action="ppaction://hlinksldjump"/>
              <a:extLst>
                <a:ext uri="{FF2B5EF4-FFF2-40B4-BE49-F238E27FC236}">
                  <a16:creationId xmlns:a16="http://schemas.microsoft.com/office/drawing/2014/main" id="{1C93133A-6B56-F248-2CEB-FF965118FA4D}"/>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7" name="CuadroTexto 16">
              <a:hlinkClick r:id="rId9" action="ppaction://hlinksldjump"/>
              <a:extLst>
                <a:ext uri="{FF2B5EF4-FFF2-40B4-BE49-F238E27FC236}">
                  <a16:creationId xmlns:a16="http://schemas.microsoft.com/office/drawing/2014/main" id="{F63B8687-6715-22BC-ABCB-BF8210DEDD39}"/>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8" name="Conector recto 17">
              <a:extLst>
                <a:ext uri="{FF2B5EF4-FFF2-40B4-BE49-F238E27FC236}">
                  <a16:creationId xmlns:a16="http://schemas.microsoft.com/office/drawing/2014/main" id="{C372ED64-6925-D2AB-B97A-1C8868A312EA}"/>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E78D25D2-AC48-A826-0E63-061B795E2CAB}"/>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858F5AE1-A5C3-2BBD-A52D-CCAB04A2BC67}"/>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5F38956A-5EB8-3929-9FE3-A6EF45576687}"/>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285C4A4A-67F2-0800-CE66-AD3CB4A8F43B}"/>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01212A48-8D9C-BFBC-CA6F-EA378154B955}"/>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CuadroTexto 24">
              <a:hlinkClick r:id="rId10" action="ppaction://hlinksldjump"/>
              <a:extLst>
                <a:ext uri="{FF2B5EF4-FFF2-40B4-BE49-F238E27FC236}">
                  <a16:creationId xmlns:a16="http://schemas.microsoft.com/office/drawing/2014/main" id="{71C400BA-D56A-B86D-F114-396DC1610B40}"/>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26" name="CuadroTexto 25">
              <a:hlinkClick r:id="rId11" action="ppaction://hlinksldjump"/>
              <a:extLst>
                <a:ext uri="{FF2B5EF4-FFF2-40B4-BE49-F238E27FC236}">
                  <a16:creationId xmlns:a16="http://schemas.microsoft.com/office/drawing/2014/main" id="{807EE92F-05F1-D024-90DE-53F299F984F1}"/>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¿Cuánto dinero ha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cobrado Pablo este mes?</a:t>
              </a:r>
            </a:p>
          </p:txBody>
        </p:sp>
        <p:sp>
          <p:nvSpPr>
            <p:cNvPr id="30" name="CuadroTexto 29">
              <a:hlinkClick r:id="rId12" action="ppaction://hlinksldjump"/>
              <a:extLst>
                <a:ext uri="{FF2B5EF4-FFF2-40B4-BE49-F238E27FC236}">
                  <a16:creationId xmlns:a16="http://schemas.microsoft.com/office/drawing/2014/main" id="{CA43270A-A4FB-91A5-A3D5-391198D9CB64}"/>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31" name="CuadroTexto 30">
              <a:hlinkClick r:id="rId13" action="ppaction://hlinksldjump"/>
              <a:extLst>
                <a:ext uri="{FF2B5EF4-FFF2-40B4-BE49-F238E27FC236}">
                  <a16:creationId xmlns:a16="http://schemas.microsoft.com/office/drawing/2014/main" id="{D00F708D-AEF9-AE44-711F-9689F4BB0FCF}"/>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32" name="CuadroTexto 31">
              <a:hlinkClick r:id="rId14" action="ppaction://hlinksldjump"/>
              <a:extLst>
                <a:ext uri="{FF2B5EF4-FFF2-40B4-BE49-F238E27FC236}">
                  <a16:creationId xmlns:a16="http://schemas.microsoft.com/office/drawing/2014/main" id="{AEB9D701-ECA5-B8AB-BE71-2D4DD1142E92}"/>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33" name="CuadroTexto 32">
              <a:hlinkClick r:id="rId15" action="ppaction://hlinksldjump"/>
              <a:extLst>
                <a:ext uri="{FF2B5EF4-FFF2-40B4-BE49-F238E27FC236}">
                  <a16:creationId xmlns:a16="http://schemas.microsoft.com/office/drawing/2014/main" id="{6BE4286A-A515-EEF8-A846-D8DE36300642}"/>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34" name="Elipse 33">
              <a:extLst>
                <a:ext uri="{FF2B5EF4-FFF2-40B4-BE49-F238E27FC236}">
                  <a16:creationId xmlns:a16="http://schemas.microsoft.com/office/drawing/2014/main" id="{723E4CF1-40C9-0663-4350-612E1553B661}"/>
                </a:ext>
              </a:extLst>
            </p:cNvPr>
            <p:cNvSpPr/>
            <p:nvPr/>
          </p:nvSpPr>
          <p:spPr>
            <a:xfrm>
              <a:off x="1337631" y="23684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35" name="Imagen 34">
            <a:hlinkClick r:id="" action="ppaction://hlinkshowjump?jump=firstslide"/>
            <a:extLst>
              <a:ext uri="{FF2B5EF4-FFF2-40B4-BE49-F238E27FC236}">
                <a16:creationId xmlns:a16="http://schemas.microsoft.com/office/drawing/2014/main" id="{2C1D2DDB-A4AE-EC6E-6A49-72DCB6AABC8E}"/>
              </a:ext>
            </a:extLst>
          </p:cNvPr>
          <p:cNvPicPr>
            <a:picLocks noChangeAspect="1"/>
          </p:cNvPicPr>
          <p:nvPr/>
        </p:nvPicPr>
        <p:blipFill>
          <a:blip r:embed="rId16"/>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65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Rectángulo redondeado 62">
            <a:extLst>
              <a:ext uri="{FF2B5EF4-FFF2-40B4-BE49-F238E27FC236}">
                <a16:creationId xmlns:a16="http://schemas.microsoft.com/office/drawing/2014/main" id="{6A11B23A-048D-14C9-C7D9-A6BA9C4C3C85}"/>
              </a:ext>
            </a:extLst>
          </p:cNvPr>
          <p:cNvSpPr/>
          <p:nvPr/>
        </p:nvSpPr>
        <p:spPr>
          <a:xfrm>
            <a:off x="2528862" y="1909525"/>
            <a:ext cx="1838132" cy="1587678"/>
          </a:xfrm>
          <a:prstGeom prst="roundRect">
            <a:avLst>
              <a:gd name="adj" fmla="val 5008"/>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ctángulo redondeado 63">
            <a:extLst>
              <a:ext uri="{FF2B5EF4-FFF2-40B4-BE49-F238E27FC236}">
                <a16:creationId xmlns:a16="http://schemas.microsoft.com/office/drawing/2014/main" id="{990B61A9-9576-D5B6-07CE-9F1560303398}"/>
              </a:ext>
            </a:extLst>
          </p:cNvPr>
          <p:cNvSpPr/>
          <p:nvPr/>
        </p:nvSpPr>
        <p:spPr>
          <a:xfrm>
            <a:off x="4620626" y="1909525"/>
            <a:ext cx="1838132" cy="1587678"/>
          </a:xfrm>
          <a:prstGeom prst="roundRect">
            <a:avLst>
              <a:gd name="adj" fmla="val 5008"/>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redondeado 64">
            <a:extLst>
              <a:ext uri="{FF2B5EF4-FFF2-40B4-BE49-F238E27FC236}">
                <a16:creationId xmlns:a16="http://schemas.microsoft.com/office/drawing/2014/main" id="{98B32789-6FD3-55DC-4BF1-19426054CE3A}"/>
              </a:ext>
            </a:extLst>
          </p:cNvPr>
          <p:cNvSpPr/>
          <p:nvPr/>
        </p:nvSpPr>
        <p:spPr>
          <a:xfrm>
            <a:off x="6700438" y="1909525"/>
            <a:ext cx="1838132" cy="1587678"/>
          </a:xfrm>
          <a:prstGeom prst="roundRect">
            <a:avLst>
              <a:gd name="adj" fmla="val 5008"/>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6020228" y="1286297"/>
            <a:ext cx="1783047"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neto</a:t>
            </a:r>
          </a:p>
        </p:txBody>
      </p:sp>
      <p:sp>
        <p:nvSpPr>
          <p:cNvPr id="20" name="CuadroTexto 19">
            <a:extLst>
              <a:ext uri="{FF2B5EF4-FFF2-40B4-BE49-F238E27FC236}">
                <a16:creationId xmlns:a16="http://schemas.microsoft.com/office/drawing/2014/main" id="{44A7FD4D-B79A-74C4-A59F-35AAFCD9EAF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982FB60A-8E0B-0F6C-876F-6EBAD39A0013}"/>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44" name="Imagen 43">
            <a:extLst>
              <a:ext uri="{FF2B5EF4-FFF2-40B4-BE49-F238E27FC236}">
                <a16:creationId xmlns:a16="http://schemas.microsoft.com/office/drawing/2014/main" id="{DEC635F3-2937-4196-3AB6-B505EFBA78D4}"/>
              </a:ext>
            </a:extLst>
          </p:cNvPr>
          <p:cNvPicPr>
            <a:picLocks noChangeAspect="1"/>
          </p:cNvPicPr>
          <p:nvPr/>
        </p:nvPicPr>
        <p:blipFill>
          <a:blip r:embed="rId3"/>
          <a:srcRect/>
          <a:stretch/>
        </p:blipFill>
        <p:spPr>
          <a:xfrm>
            <a:off x="315939" y="4212750"/>
            <a:ext cx="277786" cy="273077"/>
          </a:xfrm>
          <a:prstGeom prst="rect">
            <a:avLst/>
          </a:prstGeom>
        </p:spPr>
      </p:pic>
      <p:sp>
        <p:nvSpPr>
          <p:cNvPr id="52" name="CuadroTexto 51">
            <a:extLst>
              <a:ext uri="{FF2B5EF4-FFF2-40B4-BE49-F238E27FC236}">
                <a16:creationId xmlns:a16="http://schemas.microsoft.com/office/drawing/2014/main" id="{E50A5A35-38E0-25BD-006E-11ABBE4F65AC}"/>
              </a:ext>
            </a:extLst>
          </p:cNvPr>
          <p:cNvSpPr txBox="1"/>
          <p:nvPr/>
        </p:nvSpPr>
        <p:spPr>
          <a:xfrm>
            <a:off x="4178257" y="575079"/>
            <a:ext cx="269062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Salario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556587" y="3693209"/>
            <a:ext cx="1838131" cy="320985"/>
          </a:xfrm>
          <a:prstGeom prst="rect">
            <a:avLst/>
          </a:prstGeom>
          <a:noFill/>
          <a:effectLst/>
        </p:spPr>
        <p:txBody>
          <a:bodyPr wrap="square" rtlCol="0">
            <a:spAutoFit/>
          </a:bodyPr>
          <a:lstStyle/>
          <a:p>
            <a:pPr algn="ctr">
              <a:lnSpc>
                <a:spcPts val="1900"/>
              </a:lnSpc>
            </a:pPr>
            <a:r>
              <a:rPr lang="es-ES" sz="1400" dirty="0">
                <a:latin typeface="PP Neue Montreal Book" pitchFamily="2" charset="77"/>
                <a:ea typeface="PP Neue Montreal Book" pitchFamily="2" charset="77"/>
              </a:rPr>
              <a:t>Salario bruto</a:t>
            </a:r>
          </a:p>
        </p:txBody>
      </p:sp>
      <p:sp>
        <p:nvSpPr>
          <p:cNvPr id="54" name="CuadroTexto 53">
            <a:extLst>
              <a:ext uri="{FF2B5EF4-FFF2-40B4-BE49-F238E27FC236}">
                <a16:creationId xmlns:a16="http://schemas.microsoft.com/office/drawing/2014/main" id="{6B4E5985-F083-4442-802F-C69A88AEC17E}"/>
              </a:ext>
            </a:extLst>
          </p:cNvPr>
          <p:cNvSpPr txBox="1"/>
          <p:nvPr/>
        </p:nvSpPr>
        <p:spPr>
          <a:xfrm>
            <a:off x="4618652" y="3582602"/>
            <a:ext cx="1838131" cy="542200"/>
          </a:xfrm>
          <a:prstGeom prst="rect">
            <a:avLst/>
          </a:prstGeom>
          <a:noFill/>
          <a:effectLst/>
        </p:spPr>
        <p:txBody>
          <a:bodyPr wrap="square" rtlCol="0">
            <a:spAutoFit/>
          </a:bodyPr>
          <a:lstStyle/>
          <a:p>
            <a:pPr algn="ctr">
              <a:lnSpc>
                <a:spcPts val="1800"/>
              </a:lnSpc>
            </a:pPr>
            <a:r>
              <a:rPr lang="es-ES" sz="1400" dirty="0">
                <a:latin typeface="PP Neue Montreal Book" pitchFamily="2" charset="77"/>
                <a:ea typeface="PP Neue Montreal Book" pitchFamily="2" charset="77"/>
              </a:rPr>
              <a:t>Impuestos </a:t>
            </a:r>
          </a:p>
          <a:p>
            <a:pPr algn="ctr">
              <a:lnSpc>
                <a:spcPts val="1800"/>
              </a:lnSpc>
            </a:pPr>
            <a:r>
              <a:rPr lang="es-ES" sz="1400" dirty="0">
                <a:latin typeface="PP Neue Montreal Book" pitchFamily="2" charset="77"/>
                <a:ea typeface="PP Neue Montreal Book" pitchFamily="2" charset="77"/>
              </a:rPr>
              <a:t>(IRPF)</a:t>
            </a:r>
          </a:p>
        </p:txBody>
      </p:sp>
      <p:sp>
        <p:nvSpPr>
          <p:cNvPr id="55" name="CuadroTexto 54">
            <a:extLst>
              <a:ext uri="{FF2B5EF4-FFF2-40B4-BE49-F238E27FC236}">
                <a16:creationId xmlns:a16="http://schemas.microsoft.com/office/drawing/2014/main" id="{55572D42-EF0F-F7C0-6CC1-C0136DC12861}"/>
              </a:ext>
            </a:extLst>
          </p:cNvPr>
          <p:cNvSpPr txBox="1"/>
          <p:nvPr/>
        </p:nvSpPr>
        <p:spPr>
          <a:xfrm>
            <a:off x="6708709" y="3582602"/>
            <a:ext cx="1838131" cy="542200"/>
          </a:xfrm>
          <a:prstGeom prst="rect">
            <a:avLst/>
          </a:prstGeom>
          <a:noFill/>
          <a:effectLst/>
        </p:spPr>
        <p:txBody>
          <a:bodyPr wrap="square" rtlCol="0">
            <a:spAutoFit/>
          </a:bodyPr>
          <a:lstStyle/>
          <a:p>
            <a:pPr algn="ctr">
              <a:lnSpc>
                <a:spcPts val="1800"/>
              </a:lnSpc>
            </a:pPr>
            <a:r>
              <a:rPr lang="es-ES" sz="1400" dirty="0">
                <a:latin typeface="PP Neue Montreal Book" pitchFamily="2" charset="77"/>
                <a:ea typeface="PP Neue Montreal Book" pitchFamily="2" charset="77"/>
              </a:rPr>
              <a:t>Deducciones </a:t>
            </a:r>
          </a:p>
          <a:p>
            <a:pPr algn="ctr">
              <a:lnSpc>
                <a:spcPts val="1800"/>
              </a:lnSpc>
            </a:pPr>
            <a:r>
              <a:rPr lang="es-ES" sz="1400" dirty="0">
                <a:latin typeface="PP Neue Montreal Book" pitchFamily="2" charset="77"/>
                <a:ea typeface="PP Neue Montreal Book" pitchFamily="2" charset="77"/>
              </a:rPr>
              <a:t>Seguridad Social</a:t>
            </a:r>
          </a:p>
        </p:txBody>
      </p:sp>
      <p:pic>
        <p:nvPicPr>
          <p:cNvPr id="60" name="Imagen 59">
            <a:extLst>
              <a:ext uri="{FF2B5EF4-FFF2-40B4-BE49-F238E27FC236}">
                <a16:creationId xmlns:a16="http://schemas.microsoft.com/office/drawing/2014/main" id="{CBFA8460-D2D7-453A-E0F2-6A8E3A9B7790}"/>
              </a:ext>
            </a:extLst>
          </p:cNvPr>
          <p:cNvPicPr>
            <a:picLocks noChangeAspect="1"/>
          </p:cNvPicPr>
          <p:nvPr/>
        </p:nvPicPr>
        <p:blipFill>
          <a:blip r:embed="rId4"/>
          <a:srcRect/>
          <a:stretch/>
        </p:blipFill>
        <p:spPr>
          <a:xfrm>
            <a:off x="5099334" y="2381614"/>
            <a:ext cx="870954" cy="781370"/>
          </a:xfrm>
          <a:prstGeom prst="rect">
            <a:avLst/>
          </a:prstGeom>
        </p:spPr>
      </p:pic>
      <p:pic>
        <p:nvPicPr>
          <p:cNvPr id="61" name="Imagen 60">
            <a:extLst>
              <a:ext uri="{FF2B5EF4-FFF2-40B4-BE49-F238E27FC236}">
                <a16:creationId xmlns:a16="http://schemas.microsoft.com/office/drawing/2014/main" id="{13012FC2-1180-4BDB-25EF-67D12518C8D4}"/>
              </a:ext>
            </a:extLst>
          </p:cNvPr>
          <p:cNvPicPr>
            <a:picLocks noChangeAspect="1"/>
          </p:cNvPicPr>
          <p:nvPr/>
        </p:nvPicPr>
        <p:blipFill>
          <a:blip r:embed="rId5"/>
          <a:srcRect/>
          <a:stretch/>
        </p:blipFill>
        <p:spPr>
          <a:xfrm>
            <a:off x="2990760" y="2381614"/>
            <a:ext cx="796020" cy="781370"/>
          </a:xfrm>
          <a:prstGeom prst="rect">
            <a:avLst/>
          </a:prstGeom>
        </p:spPr>
      </p:pic>
      <p:pic>
        <p:nvPicPr>
          <p:cNvPr id="62" name="Imagen 61">
            <a:extLst>
              <a:ext uri="{FF2B5EF4-FFF2-40B4-BE49-F238E27FC236}">
                <a16:creationId xmlns:a16="http://schemas.microsoft.com/office/drawing/2014/main" id="{FABB6440-011C-E5B9-F397-7774B0327F24}"/>
              </a:ext>
            </a:extLst>
          </p:cNvPr>
          <p:cNvPicPr>
            <a:picLocks noChangeAspect="1"/>
          </p:cNvPicPr>
          <p:nvPr/>
        </p:nvPicPr>
        <p:blipFill>
          <a:blip r:embed="rId6"/>
          <a:srcRect/>
          <a:stretch/>
        </p:blipFill>
        <p:spPr>
          <a:xfrm>
            <a:off x="7216558" y="2381614"/>
            <a:ext cx="816619" cy="781370"/>
          </a:xfrm>
          <a:prstGeom prst="rect">
            <a:avLst/>
          </a:prstGeom>
        </p:spPr>
      </p:pic>
      <p:grpSp>
        <p:nvGrpSpPr>
          <p:cNvPr id="9" name="Grupo 8">
            <a:extLst>
              <a:ext uri="{FF2B5EF4-FFF2-40B4-BE49-F238E27FC236}">
                <a16:creationId xmlns:a16="http://schemas.microsoft.com/office/drawing/2014/main" id="{96CB01A4-1F2B-1626-3145-B2B81D267CA6}"/>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10" name="Rectángulo redondeado 9">
              <a:extLst>
                <a:ext uri="{FF2B5EF4-FFF2-40B4-BE49-F238E27FC236}">
                  <a16:creationId xmlns:a16="http://schemas.microsoft.com/office/drawing/2014/main" id="{916BDDC0-8572-CA56-2553-C524FE0C68F7}"/>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a:extLst>
                <a:ext uri="{FF2B5EF4-FFF2-40B4-BE49-F238E27FC236}">
                  <a16:creationId xmlns:a16="http://schemas.microsoft.com/office/drawing/2014/main" id="{7504EBEE-AE5C-F132-3699-59246CA415AF}"/>
                </a:ext>
              </a:extLst>
            </p:cNvPr>
            <p:cNvPicPr>
              <a:picLocks noChangeAspect="1"/>
            </p:cNvPicPr>
            <p:nvPr/>
          </p:nvPicPr>
          <p:blipFill>
            <a:blip r:embed="rId7"/>
            <a:srcRect l="883" r="883"/>
            <a:stretch/>
          </p:blipFill>
          <p:spPr>
            <a:xfrm>
              <a:off x="7700379" y="341057"/>
              <a:ext cx="614159" cy="625194"/>
            </a:xfrm>
            <a:prstGeom prst="rect">
              <a:avLst/>
            </a:prstGeom>
          </p:spPr>
        </p:pic>
      </p:grpSp>
      <p:grpSp>
        <p:nvGrpSpPr>
          <p:cNvPr id="5" name="Grupo 4">
            <a:extLst>
              <a:ext uri="{FF2B5EF4-FFF2-40B4-BE49-F238E27FC236}">
                <a16:creationId xmlns:a16="http://schemas.microsoft.com/office/drawing/2014/main" id="{8381557F-D0D7-EA5B-12B5-1ED17D239F5B}"/>
              </a:ext>
            </a:extLst>
          </p:cNvPr>
          <p:cNvGrpSpPr/>
          <p:nvPr/>
        </p:nvGrpSpPr>
        <p:grpSpPr>
          <a:xfrm>
            <a:off x="239546" y="884830"/>
            <a:ext cx="1367112" cy="2417170"/>
            <a:chOff x="239546" y="1370936"/>
            <a:chExt cx="1367112" cy="2417170"/>
          </a:xfrm>
        </p:grpSpPr>
        <p:sp>
          <p:nvSpPr>
            <p:cNvPr id="6" name="CuadroTexto 5">
              <a:hlinkClick r:id="rId8" action="ppaction://hlinksldjump"/>
              <a:extLst>
                <a:ext uri="{FF2B5EF4-FFF2-40B4-BE49-F238E27FC236}">
                  <a16:creationId xmlns:a16="http://schemas.microsoft.com/office/drawing/2014/main" id="{4D9F13BF-96DE-1A48-BFF9-C6CF5F00DF59}"/>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7" name="CuadroTexto 6">
              <a:hlinkClick r:id="rId9" action="ppaction://hlinksldjump"/>
              <a:extLst>
                <a:ext uri="{FF2B5EF4-FFF2-40B4-BE49-F238E27FC236}">
                  <a16:creationId xmlns:a16="http://schemas.microsoft.com/office/drawing/2014/main" id="{CD97A1DA-FB01-A625-8BA4-BBE887547EFB}"/>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8" name="CuadroTexto 7">
              <a:extLst>
                <a:ext uri="{FF2B5EF4-FFF2-40B4-BE49-F238E27FC236}">
                  <a16:creationId xmlns:a16="http://schemas.microsoft.com/office/drawing/2014/main" id="{2D6C1693-E503-08C7-D05B-EDDBDBA16D0D}"/>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12" name="CuadroTexto 11">
              <a:hlinkClick r:id="rId10" action="ppaction://hlinksldjump"/>
              <a:extLst>
                <a:ext uri="{FF2B5EF4-FFF2-40B4-BE49-F238E27FC236}">
                  <a16:creationId xmlns:a16="http://schemas.microsoft.com/office/drawing/2014/main" id="{F0054383-622B-1BF2-36CF-5F40695A320C}"/>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3" name="CuadroTexto 12">
              <a:hlinkClick r:id="rId11" action="ppaction://hlinksldjump"/>
              <a:extLst>
                <a:ext uri="{FF2B5EF4-FFF2-40B4-BE49-F238E27FC236}">
                  <a16:creationId xmlns:a16="http://schemas.microsoft.com/office/drawing/2014/main" id="{D2257708-8C89-C182-08F0-CD23FDAF92D6}"/>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4" name="Conector recto 13">
              <a:extLst>
                <a:ext uri="{FF2B5EF4-FFF2-40B4-BE49-F238E27FC236}">
                  <a16:creationId xmlns:a16="http://schemas.microsoft.com/office/drawing/2014/main" id="{DE7A2FE6-6BB9-ACA8-778E-0EBA67B625C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211BCB0-8CC8-04EA-761D-C6B01136FD86}"/>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28C5E08F-CA23-978A-D90E-7CD332B01995}"/>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992B931B-8550-1045-52B9-CF5993FCD335}"/>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003B7161-A9F6-43D4-9B26-83BBB3B51BE1}"/>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CBD82D3D-4732-23A6-AE88-186189E86B6D}"/>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CuadroTexto 20">
              <a:hlinkClick r:id="rId12" action="ppaction://hlinksldjump"/>
              <a:extLst>
                <a:ext uri="{FF2B5EF4-FFF2-40B4-BE49-F238E27FC236}">
                  <a16:creationId xmlns:a16="http://schemas.microsoft.com/office/drawing/2014/main" id="{4EB6DFFF-83C3-D1EF-CF1B-DC9E7603FD95}"/>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22" name="CuadroTexto 21">
              <a:hlinkClick r:id="rId13" action="ppaction://hlinksldjump"/>
              <a:extLst>
                <a:ext uri="{FF2B5EF4-FFF2-40B4-BE49-F238E27FC236}">
                  <a16:creationId xmlns:a16="http://schemas.microsoft.com/office/drawing/2014/main" id="{70BDC0CF-D73E-6EB1-59B5-4C15EE03E87A}"/>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¿Cuánto dinero ha </a:t>
              </a:r>
              <a:br>
                <a:rPr lang="es-ES" sz="700" dirty="0">
                  <a:solidFill>
                    <a:schemeClr val="bg1"/>
                  </a:solidFill>
                  <a:latin typeface="PP Neue Montreal Book" pitchFamily="2" charset="77"/>
                  <a:ea typeface="PP Neue Montreal Book" pitchFamily="2" charset="77"/>
                </a:rPr>
              </a:br>
              <a:r>
                <a:rPr lang="es-ES" sz="700" dirty="0">
                  <a:solidFill>
                    <a:schemeClr val="bg1"/>
                  </a:solidFill>
                  <a:latin typeface="PP Neue Montreal Book" pitchFamily="2" charset="77"/>
                  <a:ea typeface="PP Neue Montreal Book" pitchFamily="2" charset="77"/>
                </a:rPr>
                <a:t>cobrado Pablo este mes?</a:t>
              </a:r>
            </a:p>
          </p:txBody>
        </p:sp>
        <p:sp>
          <p:nvSpPr>
            <p:cNvPr id="23" name="CuadroTexto 22">
              <a:hlinkClick r:id="rId14" action="ppaction://hlinksldjump"/>
              <a:extLst>
                <a:ext uri="{FF2B5EF4-FFF2-40B4-BE49-F238E27FC236}">
                  <a16:creationId xmlns:a16="http://schemas.microsoft.com/office/drawing/2014/main" id="{E2E57D1B-2A96-5620-1F81-960AF79302E3}"/>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24" name="CuadroTexto 23">
              <a:hlinkClick r:id="rId15" action="ppaction://hlinksldjump"/>
              <a:extLst>
                <a:ext uri="{FF2B5EF4-FFF2-40B4-BE49-F238E27FC236}">
                  <a16:creationId xmlns:a16="http://schemas.microsoft.com/office/drawing/2014/main" id="{750684EA-940A-3B0A-2B0B-C55EFA006D9C}"/>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25" name="CuadroTexto 24">
              <a:hlinkClick r:id="rId16" action="ppaction://hlinksldjump"/>
              <a:extLst>
                <a:ext uri="{FF2B5EF4-FFF2-40B4-BE49-F238E27FC236}">
                  <a16:creationId xmlns:a16="http://schemas.microsoft.com/office/drawing/2014/main" id="{6A76E364-A492-DD84-6BC3-8D0D4C93DA6F}"/>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26" name="CuadroTexto 25">
              <a:hlinkClick r:id="rId17" action="ppaction://hlinksldjump"/>
              <a:extLst>
                <a:ext uri="{FF2B5EF4-FFF2-40B4-BE49-F238E27FC236}">
                  <a16:creationId xmlns:a16="http://schemas.microsoft.com/office/drawing/2014/main" id="{DF86D2FD-8576-9678-2078-15FF53950F7D}"/>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27" name="Elipse 26">
              <a:extLst>
                <a:ext uri="{FF2B5EF4-FFF2-40B4-BE49-F238E27FC236}">
                  <a16:creationId xmlns:a16="http://schemas.microsoft.com/office/drawing/2014/main" id="{87AEB614-C70C-0AFF-547D-90C529A1888B}"/>
                </a:ext>
              </a:extLst>
            </p:cNvPr>
            <p:cNvSpPr/>
            <p:nvPr/>
          </p:nvSpPr>
          <p:spPr>
            <a:xfrm>
              <a:off x="1337631" y="2368473"/>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28" name="Imagen 27">
            <a:hlinkClick r:id="" action="ppaction://hlinkshowjump?jump=firstslide"/>
            <a:extLst>
              <a:ext uri="{FF2B5EF4-FFF2-40B4-BE49-F238E27FC236}">
                <a16:creationId xmlns:a16="http://schemas.microsoft.com/office/drawing/2014/main" id="{83874404-550A-7E50-F7B2-A499A48F8864}"/>
              </a:ext>
            </a:extLst>
          </p:cNvPr>
          <p:cNvPicPr>
            <a:picLocks noChangeAspect="1"/>
          </p:cNvPicPr>
          <p:nvPr/>
        </p:nvPicPr>
        <p:blipFill>
          <a:blip r:embed="rId18"/>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105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3508310" y="1683065"/>
            <a:ext cx="5038530" cy="3209877"/>
          </a:xfrm>
          <a:prstGeom prst="roundRect">
            <a:avLst>
              <a:gd name="adj" fmla="val 1283"/>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6889307" y="1211649"/>
            <a:ext cx="17830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 Pablo</a:t>
            </a:r>
          </a:p>
        </p:txBody>
      </p:sp>
      <p:sp>
        <p:nvSpPr>
          <p:cNvPr id="20" name="CuadroTexto 19">
            <a:extLst>
              <a:ext uri="{FF2B5EF4-FFF2-40B4-BE49-F238E27FC236}">
                <a16:creationId xmlns:a16="http://schemas.microsoft.com/office/drawing/2014/main" id="{44A7FD4D-B79A-74C4-A59F-35AAFCD9EAF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982FB60A-8E0B-0F6C-876F-6EBAD39A0013}"/>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44" name="Imagen 43">
            <a:extLst>
              <a:ext uri="{FF2B5EF4-FFF2-40B4-BE49-F238E27FC236}">
                <a16:creationId xmlns:a16="http://schemas.microsoft.com/office/drawing/2014/main" id="{DEC635F3-2937-4196-3AB6-B505EFBA78D4}"/>
              </a:ext>
            </a:extLst>
          </p:cNvPr>
          <p:cNvPicPr>
            <a:picLocks noChangeAspect="1"/>
          </p:cNvPicPr>
          <p:nvPr/>
        </p:nvPicPr>
        <p:blipFill>
          <a:blip r:embed="rId3"/>
          <a:srcRect/>
          <a:stretch/>
        </p:blipFill>
        <p:spPr>
          <a:xfrm>
            <a:off x="315939" y="4212750"/>
            <a:ext cx="277786" cy="273077"/>
          </a:xfrm>
          <a:prstGeom prst="rect">
            <a:avLst/>
          </a:prstGeom>
        </p:spPr>
      </p:pic>
      <p:sp>
        <p:nvSpPr>
          <p:cNvPr id="52" name="CuadroTexto 51">
            <a:extLst>
              <a:ext uri="{FF2B5EF4-FFF2-40B4-BE49-F238E27FC236}">
                <a16:creationId xmlns:a16="http://schemas.microsoft.com/office/drawing/2014/main" id="{E50A5A35-38E0-25BD-006E-11ABBE4F65AC}"/>
              </a:ext>
            </a:extLst>
          </p:cNvPr>
          <p:cNvSpPr txBox="1"/>
          <p:nvPr/>
        </p:nvSpPr>
        <p:spPr>
          <a:xfrm>
            <a:off x="4178256" y="367005"/>
            <a:ext cx="408866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Los gastos</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5645011" y="1844836"/>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Móvil: </a:t>
            </a:r>
            <a:r>
              <a:rPr lang="es-ES" sz="1200" dirty="0">
                <a:latin typeface="PP Neue Montreal Book" pitchFamily="2" charset="77"/>
                <a:ea typeface="PP Neue Montreal Book" pitchFamily="2" charset="77"/>
              </a:rPr>
              <a:t>35€ al mes</a:t>
            </a:r>
          </a:p>
        </p:txBody>
      </p:sp>
      <p:sp>
        <p:nvSpPr>
          <p:cNvPr id="3" name="CuadroTexto 2">
            <a:extLst>
              <a:ext uri="{FF2B5EF4-FFF2-40B4-BE49-F238E27FC236}">
                <a16:creationId xmlns:a16="http://schemas.microsoft.com/office/drawing/2014/main" id="{EEEB814B-2468-E85E-5325-658A86574C0F}"/>
              </a:ext>
            </a:extLst>
          </p:cNvPr>
          <p:cNvSpPr txBox="1"/>
          <p:nvPr/>
        </p:nvSpPr>
        <p:spPr>
          <a:xfrm>
            <a:off x="5645011" y="2124755"/>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Gasolina: </a:t>
            </a:r>
            <a:r>
              <a:rPr lang="es-ES" sz="1200" dirty="0">
                <a:latin typeface="PP Neue Montreal Book" pitchFamily="2" charset="77"/>
                <a:ea typeface="PP Neue Montreal Book" pitchFamily="2" charset="77"/>
              </a:rPr>
              <a:t>10€ a la semana</a:t>
            </a:r>
          </a:p>
        </p:txBody>
      </p:sp>
      <p:sp>
        <p:nvSpPr>
          <p:cNvPr id="7" name="CuadroTexto 6">
            <a:extLst>
              <a:ext uri="{FF2B5EF4-FFF2-40B4-BE49-F238E27FC236}">
                <a16:creationId xmlns:a16="http://schemas.microsoft.com/office/drawing/2014/main" id="{50B1A81A-BFA1-9869-D0EC-22A2617141F7}"/>
              </a:ext>
            </a:extLst>
          </p:cNvPr>
          <p:cNvSpPr txBox="1"/>
          <p:nvPr/>
        </p:nvSpPr>
        <p:spPr>
          <a:xfrm>
            <a:off x="5645010" y="2414004"/>
            <a:ext cx="2901829"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Seguro moto: </a:t>
            </a:r>
            <a:r>
              <a:rPr lang="es-ES" sz="1200" dirty="0">
                <a:latin typeface="PP Neue Montreal Book" pitchFamily="2" charset="77"/>
                <a:ea typeface="PP Neue Montreal Book" pitchFamily="2" charset="77"/>
              </a:rPr>
              <a:t>330€ al trimestre</a:t>
            </a:r>
          </a:p>
        </p:txBody>
      </p:sp>
      <p:sp>
        <p:nvSpPr>
          <p:cNvPr id="8" name="CuadroTexto 7">
            <a:extLst>
              <a:ext uri="{FF2B5EF4-FFF2-40B4-BE49-F238E27FC236}">
                <a16:creationId xmlns:a16="http://schemas.microsoft.com/office/drawing/2014/main" id="{EF68538B-4683-AE4E-81C8-1454707EEA14}"/>
              </a:ext>
            </a:extLst>
          </p:cNvPr>
          <p:cNvSpPr txBox="1"/>
          <p:nvPr/>
        </p:nvSpPr>
        <p:spPr>
          <a:xfrm>
            <a:off x="5645010" y="2703253"/>
            <a:ext cx="2827185"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Impuesto Circulación: </a:t>
            </a:r>
            <a:r>
              <a:rPr lang="es-ES" sz="1200" dirty="0">
                <a:latin typeface="PP Neue Montreal Book" pitchFamily="2" charset="77"/>
                <a:ea typeface="PP Neue Montreal Book" pitchFamily="2" charset="77"/>
              </a:rPr>
              <a:t>60€ año</a:t>
            </a:r>
          </a:p>
        </p:txBody>
      </p:sp>
      <p:sp>
        <p:nvSpPr>
          <p:cNvPr id="9" name="CuadroTexto 8">
            <a:extLst>
              <a:ext uri="{FF2B5EF4-FFF2-40B4-BE49-F238E27FC236}">
                <a16:creationId xmlns:a16="http://schemas.microsoft.com/office/drawing/2014/main" id="{E97AB9F6-6965-4F64-0F75-439AB353AB9F}"/>
              </a:ext>
            </a:extLst>
          </p:cNvPr>
          <p:cNvSpPr txBox="1"/>
          <p:nvPr/>
        </p:nvSpPr>
        <p:spPr>
          <a:xfrm>
            <a:off x="5645011" y="2973841"/>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Ropa: </a:t>
            </a:r>
            <a:r>
              <a:rPr lang="es-ES" sz="1200" dirty="0">
                <a:latin typeface="PP Neue Montreal Book" pitchFamily="2" charset="77"/>
                <a:ea typeface="PP Neue Montreal Book" pitchFamily="2" charset="77"/>
              </a:rPr>
              <a:t>150€ en rebajas</a:t>
            </a:r>
          </a:p>
        </p:txBody>
      </p:sp>
      <p:sp>
        <p:nvSpPr>
          <p:cNvPr id="10" name="CuadroTexto 9">
            <a:extLst>
              <a:ext uri="{FF2B5EF4-FFF2-40B4-BE49-F238E27FC236}">
                <a16:creationId xmlns:a16="http://schemas.microsoft.com/office/drawing/2014/main" id="{1885105E-D36C-2C50-B36D-5CC9CB26BEC9}"/>
              </a:ext>
            </a:extLst>
          </p:cNvPr>
          <p:cNvSpPr txBox="1"/>
          <p:nvPr/>
        </p:nvSpPr>
        <p:spPr>
          <a:xfrm>
            <a:off x="5645011" y="3272421"/>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Ocio: </a:t>
            </a:r>
            <a:r>
              <a:rPr lang="es-ES" sz="1200" dirty="0">
                <a:latin typeface="PP Neue Montreal Book" pitchFamily="2" charset="77"/>
                <a:ea typeface="PP Neue Montreal Book" pitchFamily="2" charset="77"/>
              </a:rPr>
              <a:t>27,5€ a la semana</a:t>
            </a:r>
          </a:p>
        </p:txBody>
      </p:sp>
      <p:sp>
        <p:nvSpPr>
          <p:cNvPr id="11" name="CuadroTexto 10">
            <a:extLst>
              <a:ext uri="{FF2B5EF4-FFF2-40B4-BE49-F238E27FC236}">
                <a16:creationId xmlns:a16="http://schemas.microsoft.com/office/drawing/2014/main" id="{3272FA5A-4EAD-9057-DEF5-E70E75CFA6BD}"/>
              </a:ext>
            </a:extLst>
          </p:cNvPr>
          <p:cNvSpPr txBox="1"/>
          <p:nvPr/>
        </p:nvSpPr>
        <p:spPr>
          <a:xfrm>
            <a:off x="5645011" y="3561669"/>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Videojuegos: </a:t>
            </a:r>
            <a:r>
              <a:rPr lang="es-ES" sz="1200" dirty="0">
                <a:latin typeface="PP Neue Montreal Book" pitchFamily="2" charset="77"/>
                <a:ea typeface="PP Neue Montreal Book" pitchFamily="2" charset="77"/>
              </a:rPr>
              <a:t>150€ al año</a:t>
            </a:r>
          </a:p>
        </p:txBody>
      </p:sp>
      <p:sp>
        <p:nvSpPr>
          <p:cNvPr id="12" name="CuadroTexto 11">
            <a:extLst>
              <a:ext uri="{FF2B5EF4-FFF2-40B4-BE49-F238E27FC236}">
                <a16:creationId xmlns:a16="http://schemas.microsoft.com/office/drawing/2014/main" id="{911DF1CD-3854-DB5D-BC82-A4C726D998D1}"/>
              </a:ext>
            </a:extLst>
          </p:cNvPr>
          <p:cNvSpPr txBox="1"/>
          <p:nvPr/>
        </p:nvSpPr>
        <p:spPr>
          <a:xfrm>
            <a:off x="5645011" y="3841587"/>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Supermercado: </a:t>
            </a:r>
            <a:r>
              <a:rPr lang="es-ES" sz="1200" dirty="0">
                <a:latin typeface="PP Neue Montreal Book" pitchFamily="2" charset="77"/>
                <a:ea typeface="PP Neue Montreal Book" pitchFamily="2" charset="77"/>
              </a:rPr>
              <a:t>120€ al mes</a:t>
            </a:r>
          </a:p>
        </p:txBody>
      </p:sp>
      <p:sp>
        <p:nvSpPr>
          <p:cNvPr id="13" name="CuadroTexto 12">
            <a:extLst>
              <a:ext uri="{FF2B5EF4-FFF2-40B4-BE49-F238E27FC236}">
                <a16:creationId xmlns:a16="http://schemas.microsoft.com/office/drawing/2014/main" id="{35CD9CD9-F54D-B787-C234-9D4D888D9C14}"/>
              </a:ext>
            </a:extLst>
          </p:cNvPr>
          <p:cNvSpPr txBox="1"/>
          <p:nvPr/>
        </p:nvSpPr>
        <p:spPr>
          <a:xfrm>
            <a:off x="5645011" y="4121505"/>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Internet: </a:t>
            </a:r>
            <a:r>
              <a:rPr lang="es-ES" sz="1200" dirty="0">
                <a:latin typeface="PP Neue Montreal Book" pitchFamily="2" charset="77"/>
                <a:ea typeface="PP Neue Montreal Book" pitchFamily="2" charset="77"/>
              </a:rPr>
              <a:t>20€ al mes</a:t>
            </a:r>
          </a:p>
        </p:txBody>
      </p:sp>
      <p:sp>
        <p:nvSpPr>
          <p:cNvPr id="14" name="CuadroTexto 13">
            <a:extLst>
              <a:ext uri="{FF2B5EF4-FFF2-40B4-BE49-F238E27FC236}">
                <a16:creationId xmlns:a16="http://schemas.microsoft.com/office/drawing/2014/main" id="{C17E65E4-EA58-C99C-E4D9-CFF44E3FD8CF}"/>
              </a:ext>
            </a:extLst>
          </p:cNvPr>
          <p:cNvSpPr txBox="1"/>
          <p:nvPr/>
        </p:nvSpPr>
        <p:spPr>
          <a:xfrm>
            <a:off x="5645011" y="4420085"/>
            <a:ext cx="2621910" cy="320985"/>
          </a:xfrm>
          <a:prstGeom prst="rect">
            <a:avLst/>
          </a:prstGeom>
          <a:noFill/>
          <a:effectLst/>
        </p:spPr>
        <p:txBody>
          <a:bodyPr wrap="square" rtlCol="0">
            <a:spAutoFit/>
          </a:bodyPr>
          <a:lstStyle/>
          <a:p>
            <a:pPr>
              <a:lnSpc>
                <a:spcPts val="1900"/>
              </a:lnSpc>
            </a:pPr>
            <a:r>
              <a:rPr lang="es-ES" sz="1200" b="1" dirty="0">
                <a:latin typeface="PP Neue Montreal" pitchFamily="2" charset="77"/>
                <a:ea typeface="PP Neue Montreal" pitchFamily="2" charset="77"/>
              </a:rPr>
              <a:t>Ahorro: </a:t>
            </a:r>
            <a:r>
              <a:rPr lang="es-ES" sz="1200" dirty="0">
                <a:latin typeface="PP Neue Montreal Book" pitchFamily="2" charset="77"/>
                <a:ea typeface="PP Neue Montreal Book" pitchFamily="2" charset="77"/>
              </a:rPr>
              <a:t>20% al mes</a:t>
            </a:r>
          </a:p>
        </p:txBody>
      </p:sp>
      <p:pic>
        <p:nvPicPr>
          <p:cNvPr id="15" name="Imagen 14">
            <a:extLst>
              <a:ext uri="{FF2B5EF4-FFF2-40B4-BE49-F238E27FC236}">
                <a16:creationId xmlns:a16="http://schemas.microsoft.com/office/drawing/2014/main" id="{E91A39B5-7F2C-F8B1-5E93-3354115B29B0}"/>
              </a:ext>
            </a:extLst>
          </p:cNvPr>
          <p:cNvPicPr>
            <a:picLocks noChangeAspect="1"/>
          </p:cNvPicPr>
          <p:nvPr/>
        </p:nvPicPr>
        <p:blipFill rotWithShape="1">
          <a:blip r:embed="rId4"/>
          <a:srcRect l="315" t="-10054" r="-3962" b="5775"/>
          <a:stretch/>
        </p:blipFill>
        <p:spPr>
          <a:xfrm>
            <a:off x="1314551" y="-22152"/>
            <a:ext cx="4192146" cy="5165650"/>
          </a:xfrm>
          <a:prstGeom prst="rect">
            <a:avLst/>
          </a:prstGeom>
        </p:spPr>
      </p:pic>
      <p:grpSp>
        <p:nvGrpSpPr>
          <p:cNvPr id="16" name="Grupo 15">
            <a:extLst>
              <a:ext uri="{FF2B5EF4-FFF2-40B4-BE49-F238E27FC236}">
                <a16:creationId xmlns:a16="http://schemas.microsoft.com/office/drawing/2014/main" id="{0AC8627C-F3EA-82C3-3E3E-48602F1535EE}"/>
              </a:ext>
            </a:extLst>
          </p:cNvPr>
          <p:cNvGrpSpPr/>
          <p:nvPr/>
        </p:nvGrpSpPr>
        <p:grpSpPr>
          <a:xfrm>
            <a:off x="239546" y="884830"/>
            <a:ext cx="1367112" cy="2417170"/>
            <a:chOff x="239546" y="1370936"/>
            <a:chExt cx="1367112" cy="2417170"/>
          </a:xfrm>
        </p:grpSpPr>
        <p:sp>
          <p:nvSpPr>
            <p:cNvPr id="27" name="CuadroTexto 26">
              <a:hlinkClick r:id="rId5" action="ppaction://hlinksldjump"/>
              <a:extLst>
                <a:ext uri="{FF2B5EF4-FFF2-40B4-BE49-F238E27FC236}">
                  <a16:creationId xmlns:a16="http://schemas.microsoft.com/office/drawing/2014/main" id="{095110AE-7D99-C41D-E4A9-9D6007B67A8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8" name="CuadroTexto 27">
              <a:hlinkClick r:id="rId6" action="ppaction://hlinksldjump"/>
              <a:extLst>
                <a:ext uri="{FF2B5EF4-FFF2-40B4-BE49-F238E27FC236}">
                  <a16:creationId xmlns:a16="http://schemas.microsoft.com/office/drawing/2014/main" id="{9F40CAF6-E708-FD92-FE96-282473C894C3}"/>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29" name="CuadroTexto 28">
              <a:extLst>
                <a:ext uri="{FF2B5EF4-FFF2-40B4-BE49-F238E27FC236}">
                  <a16:creationId xmlns:a16="http://schemas.microsoft.com/office/drawing/2014/main" id="{91FEEDB2-656A-51D4-A162-079B63EC15C0}"/>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30" name="CuadroTexto 29">
              <a:hlinkClick r:id="rId7" action="ppaction://hlinksldjump"/>
              <a:extLst>
                <a:ext uri="{FF2B5EF4-FFF2-40B4-BE49-F238E27FC236}">
                  <a16:creationId xmlns:a16="http://schemas.microsoft.com/office/drawing/2014/main" id="{0E1AAE25-937B-FBDD-5CEC-500B30BB0E5A}"/>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31" name="CuadroTexto 30">
              <a:hlinkClick r:id="rId8" action="ppaction://hlinksldjump"/>
              <a:extLst>
                <a:ext uri="{FF2B5EF4-FFF2-40B4-BE49-F238E27FC236}">
                  <a16:creationId xmlns:a16="http://schemas.microsoft.com/office/drawing/2014/main" id="{C1F0177B-8221-2F21-002B-B365E6E3B37D}"/>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9595D1B0-51FB-AB29-3F47-3937183B4917}"/>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D4317197-0549-2A53-6D2D-FA05E7A88AA3}"/>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31A923E6-E87C-0D2E-7834-63B295ACF819}"/>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863656C6-3E74-732B-8C19-4B14DAEF3847}"/>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4EF92A7D-7216-1279-05AC-140A2485AFE8}"/>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3E7E961B-5512-CDC9-43D6-C5951CD7C9D6}"/>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CuadroTexto 44">
              <a:hlinkClick r:id="rId9" action="ppaction://hlinksldjump"/>
              <a:extLst>
                <a:ext uri="{FF2B5EF4-FFF2-40B4-BE49-F238E27FC236}">
                  <a16:creationId xmlns:a16="http://schemas.microsoft.com/office/drawing/2014/main" id="{A3C57D5C-2408-C19E-CEC2-B5BF09A821B4}"/>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46" name="CuadroTexto 45">
              <a:hlinkClick r:id="rId10" action="ppaction://hlinksldjump"/>
              <a:extLst>
                <a:ext uri="{FF2B5EF4-FFF2-40B4-BE49-F238E27FC236}">
                  <a16:creationId xmlns:a16="http://schemas.microsoft.com/office/drawing/2014/main" id="{B4FB776A-2225-78B8-9AA2-74B120C534EF}"/>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47" name="CuadroTexto 46">
              <a:hlinkClick r:id="rId11" action="ppaction://hlinksldjump"/>
              <a:extLst>
                <a:ext uri="{FF2B5EF4-FFF2-40B4-BE49-F238E27FC236}">
                  <a16:creationId xmlns:a16="http://schemas.microsoft.com/office/drawing/2014/main" id="{EFC36C07-726B-3A5B-90FA-D869C787D9E9}"/>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Los gastos de Pablo</a:t>
              </a:r>
            </a:p>
          </p:txBody>
        </p:sp>
        <p:sp>
          <p:nvSpPr>
            <p:cNvPr id="48" name="CuadroTexto 47">
              <a:hlinkClick r:id="rId12" action="ppaction://hlinksldjump"/>
              <a:extLst>
                <a:ext uri="{FF2B5EF4-FFF2-40B4-BE49-F238E27FC236}">
                  <a16:creationId xmlns:a16="http://schemas.microsoft.com/office/drawing/2014/main" id="{7EC9B222-722A-06FC-E619-1B967183BF7F}"/>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49" name="CuadroTexto 48">
              <a:hlinkClick r:id="rId13" action="ppaction://hlinksldjump"/>
              <a:extLst>
                <a:ext uri="{FF2B5EF4-FFF2-40B4-BE49-F238E27FC236}">
                  <a16:creationId xmlns:a16="http://schemas.microsoft.com/office/drawing/2014/main" id="{2E8AF681-F940-4F6D-13B6-4C5B21B4D857}"/>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50" name="CuadroTexto 49">
              <a:hlinkClick r:id="rId14" action="ppaction://hlinksldjump"/>
              <a:extLst>
                <a:ext uri="{FF2B5EF4-FFF2-40B4-BE49-F238E27FC236}">
                  <a16:creationId xmlns:a16="http://schemas.microsoft.com/office/drawing/2014/main" id="{447685B4-0BA5-8F19-0423-33C381D3157E}"/>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51" name="Elipse 50">
              <a:extLst>
                <a:ext uri="{FF2B5EF4-FFF2-40B4-BE49-F238E27FC236}">
                  <a16:creationId xmlns:a16="http://schemas.microsoft.com/office/drawing/2014/main" id="{EFEE6BE0-DD08-2A40-A1F7-0C6B2F2E5D35}"/>
                </a:ext>
              </a:extLst>
            </p:cNvPr>
            <p:cNvSpPr/>
            <p:nvPr/>
          </p:nvSpPr>
          <p:spPr>
            <a:xfrm>
              <a:off x="1337631" y="255872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58" name="Imagen 57">
            <a:hlinkClick r:id="" action="ppaction://hlinkshowjump?jump=firstslide"/>
            <a:extLst>
              <a:ext uri="{FF2B5EF4-FFF2-40B4-BE49-F238E27FC236}">
                <a16:creationId xmlns:a16="http://schemas.microsoft.com/office/drawing/2014/main" id="{83AAD616-9BC4-8596-7275-C722040F30E9}"/>
              </a:ext>
            </a:extLst>
          </p:cNvPr>
          <p:cNvPicPr>
            <a:picLocks noChangeAspect="1"/>
          </p:cNvPicPr>
          <p:nvPr/>
        </p:nvPicPr>
        <p:blipFill>
          <a:blip r:embed="rId15"/>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7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ángulo redondeado 63">
            <a:extLst>
              <a:ext uri="{FF2B5EF4-FFF2-40B4-BE49-F238E27FC236}">
                <a16:creationId xmlns:a16="http://schemas.microsoft.com/office/drawing/2014/main" id="{4E64BE29-D5A8-5260-D93A-24F4B6EB984F}"/>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Rectángulo redondeado 103">
            <a:extLst>
              <a:ext uri="{FF2B5EF4-FFF2-40B4-BE49-F238E27FC236}">
                <a16:creationId xmlns:a16="http://schemas.microsoft.com/office/drawing/2014/main" id="{A9F86339-8ABF-A6EF-FFDE-261F0705B412}"/>
              </a:ext>
            </a:extLst>
          </p:cNvPr>
          <p:cNvSpPr/>
          <p:nvPr/>
        </p:nvSpPr>
        <p:spPr>
          <a:xfrm>
            <a:off x="2247203" y="1668464"/>
            <a:ext cx="6580858" cy="2822258"/>
          </a:xfrm>
          <a:prstGeom prst="roundRect">
            <a:avLst>
              <a:gd name="adj" fmla="val 1910"/>
            </a:avLst>
          </a:prstGeom>
          <a:solidFill>
            <a:schemeClr val="bg1"/>
          </a:solidFill>
          <a:ln w="19050">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redondeado 64">
            <a:extLst>
              <a:ext uri="{FF2B5EF4-FFF2-40B4-BE49-F238E27FC236}">
                <a16:creationId xmlns:a16="http://schemas.microsoft.com/office/drawing/2014/main" id="{9C7FAB16-584E-0528-6783-9CFF7BA69FA3}"/>
              </a:ext>
            </a:extLst>
          </p:cNvPr>
          <p:cNvSpPr/>
          <p:nvPr/>
        </p:nvSpPr>
        <p:spPr>
          <a:xfrm>
            <a:off x="2237678" y="1673360"/>
            <a:ext cx="6580858" cy="2822258"/>
          </a:xfrm>
          <a:prstGeom prst="roundRect">
            <a:avLst>
              <a:gd name="adj" fmla="val 1910"/>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Rectángulo redondeado 102">
            <a:extLst>
              <a:ext uri="{FF2B5EF4-FFF2-40B4-BE49-F238E27FC236}">
                <a16:creationId xmlns:a16="http://schemas.microsoft.com/office/drawing/2014/main" id="{0EC79D41-CA1C-14CD-6C46-5108804CEBEF}"/>
              </a:ext>
            </a:extLst>
          </p:cNvPr>
          <p:cNvSpPr/>
          <p:nvPr/>
        </p:nvSpPr>
        <p:spPr>
          <a:xfrm>
            <a:off x="2416629" y="4017953"/>
            <a:ext cx="1800808" cy="358054"/>
          </a:xfrm>
          <a:prstGeom prst="roundRect">
            <a:avLst>
              <a:gd name="adj" fmla="val 19557"/>
            </a:avLst>
          </a:prstGeom>
          <a:gradFill flip="none" rotWithShape="1">
            <a:gsLst>
              <a:gs pos="25000">
                <a:schemeClr val="accent6"/>
              </a:gs>
              <a:gs pos="99000">
                <a:srgbClr val="92D050"/>
              </a:gs>
            </a:gsLst>
            <a:path path="circle">
              <a:fillToRect l="100000" b="100000"/>
            </a:path>
            <a:tileRect t="-100000" r="-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Rectángulo redondeado 94">
            <a:extLst>
              <a:ext uri="{FF2B5EF4-FFF2-40B4-BE49-F238E27FC236}">
                <a16:creationId xmlns:a16="http://schemas.microsoft.com/office/drawing/2014/main" id="{A2D03139-6B07-1BBA-69BE-34DE6775933F}"/>
              </a:ext>
            </a:extLst>
          </p:cNvPr>
          <p:cNvSpPr/>
          <p:nvPr/>
        </p:nvSpPr>
        <p:spPr>
          <a:xfrm>
            <a:off x="4601689" y="4005218"/>
            <a:ext cx="4017396" cy="358054"/>
          </a:xfrm>
          <a:prstGeom prst="roundRect">
            <a:avLst>
              <a:gd name="adj" fmla="val 11266"/>
            </a:avLst>
          </a:prstGeom>
          <a:gradFill flip="none" rotWithShape="1">
            <a:gsLst>
              <a:gs pos="25000">
                <a:srgbClr val="FF0000"/>
              </a:gs>
              <a:gs pos="100000">
                <a:srgbClr val="C00000"/>
              </a:gs>
            </a:gsLst>
            <a:path path="circle">
              <a:fillToRect t="100000" r="100000"/>
            </a:path>
            <a:tileRect l="-100000" b="-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ctángulo redondeado 85">
            <a:extLst>
              <a:ext uri="{FF2B5EF4-FFF2-40B4-BE49-F238E27FC236}">
                <a16:creationId xmlns:a16="http://schemas.microsoft.com/office/drawing/2014/main" id="{314BC94B-7BEE-C0E9-1FC0-20B1138CCC27}"/>
              </a:ext>
            </a:extLst>
          </p:cNvPr>
          <p:cNvSpPr/>
          <p:nvPr/>
        </p:nvSpPr>
        <p:spPr>
          <a:xfrm>
            <a:off x="4601689" y="3689061"/>
            <a:ext cx="1319018" cy="237497"/>
          </a:xfrm>
          <a:prstGeom prst="roundRect">
            <a:avLst>
              <a:gd name="adj" fmla="val 18766"/>
            </a:avLst>
          </a:prstGeom>
          <a:gradFill flip="none" rotWithShape="1">
            <a:gsLst>
              <a:gs pos="2000">
                <a:srgbClr val="FF0000"/>
              </a:gs>
              <a:gs pos="99000">
                <a:srgbClr val="C0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Rectángulo redondeado 86">
            <a:extLst>
              <a:ext uri="{FF2B5EF4-FFF2-40B4-BE49-F238E27FC236}">
                <a16:creationId xmlns:a16="http://schemas.microsoft.com/office/drawing/2014/main" id="{A3A5F9D7-B2E6-C60D-0979-D21DC1EF16D0}"/>
              </a:ext>
            </a:extLst>
          </p:cNvPr>
          <p:cNvSpPr/>
          <p:nvPr/>
        </p:nvSpPr>
        <p:spPr>
          <a:xfrm>
            <a:off x="5954435" y="3689061"/>
            <a:ext cx="1319018" cy="237497"/>
          </a:xfrm>
          <a:prstGeom prst="roundRect">
            <a:avLst>
              <a:gd name="adj" fmla="val 18766"/>
            </a:avLst>
          </a:prstGeom>
          <a:solidFill>
            <a:srgbClr val="F8931F"/>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Rectángulo redondeado 87">
            <a:extLst>
              <a:ext uri="{FF2B5EF4-FFF2-40B4-BE49-F238E27FC236}">
                <a16:creationId xmlns:a16="http://schemas.microsoft.com/office/drawing/2014/main" id="{C6E6EABD-1509-4EB2-07D9-EC5DD2EB0831}"/>
              </a:ext>
            </a:extLst>
          </p:cNvPr>
          <p:cNvSpPr/>
          <p:nvPr/>
        </p:nvSpPr>
        <p:spPr>
          <a:xfrm>
            <a:off x="7300256" y="3689061"/>
            <a:ext cx="1319018" cy="237497"/>
          </a:xfrm>
          <a:prstGeom prst="roundRect">
            <a:avLst>
              <a:gd name="adj" fmla="val 18766"/>
            </a:avLst>
          </a:prstGeom>
          <a:solidFill>
            <a:srgbClr val="FFC000"/>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6029556" y="1101631"/>
            <a:ext cx="1783047"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mensual</a:t>
            </a:r>
          </a:p>
        </p:txBody>
      </p:sp>
      <p:sp>
        <p:nvSpPr>
          <p:cNvPr id="10" name="CuadroTexto 9">
            <a:extLst>
              <a:ext uri="{FF2B5EF4-FFF2-40B4-BE49-F238E27FC236}">
                <a16:creationId xmlns:a16="http://schemas.microsoft.com/office/drawing/2014/main" id="{453A735A-4A52-D8F3-EB79-3F8D6BE9CED9}"/>
              </a:ext>
            </a:extLst>
          </p:cNvPr>
          <p:cNvSpPr txBox="1"/>
          <p:nvPr/>
        </p:nvSpPr>
        <p:spPr>
          <a:xfrm>
            <a:off x="3340360" y="311019"/>
            <a:ext cx="457199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Presupuesto</a:t>
            </a:r>
          </a:p>
        </p:txBody>
      </p:sp>
      <p:grpSp>
        <p:nvGrpSpPr>
          <p:cNvPr id="9" name="Grupo 8">
            <a:extLst>
              <a:ext uri="{FF2B5EF4-FFF2-40B4-BE49-F238E27FC236}">
                <a16:creationId xmlns:a16="http://schemas.microsoft.com/office/drawing/2014/main" id="{CB71B47D-8CFF-E113-BB4A-6895DCCB747D}"/>
              </a:ext>
            </a:extLst>
          </p:cNvPr>
          <p:cNvGrpSpPr/>
          <p:nvPr/>
        </p:nvGrpSpPr>
        <p:grpSpPr>
          <a:xfrm>
            <a:off x="2416629" y="1812636"/>
            <a:ext cx="1800808" cy="358054"/>
            <a:chOff x="2416629" y="1812636"/>
            <a:chExt cx="1800808" cy="358054"/>
          </a:xfrm>
        </p:grpSpPr>
        <p:sp>
          <p:nvSpPr>
            <p:cNvPr id="66" name="Rectángulo redondeado 65">
              <a:extLst>
                <a:ext uri="{FF2B5EF4-FFF2-40B4-BE49-F238E27FC236}">
                  <a16:creationId xmlns:a16="http://schemas.microsoft.com/office/drawing/2014/main" id="{C99B453F-1AEA-E326-7A28-0DF44D09183A}"/>
                </a:ext>
              </a:extLst>
            </p:cNvPr>
            <p:cNvSpPr/>
            <p:nvPr/>
          </p:nvSpPr>
          <p:spPr>
            <a:xfrm>
              <a:off x="2416629" y="1812636"/>
              <a:ext cx="1800808" cy="358054"/>
            </a:xfrm>
            <a:prstGeom prst="roundRect">
              <a:avLst>
                <a:gd name="adj" fmla="val 19557"/>
              </a:avLst>
            </a:prstGeom>
            <a:gradFill flip="none" rotWithShape="1">
              <a:gsLst>
                <a:gs pos="25000">
                  <a:schemeClr val="accent6"/>
                </a:gs>
                <a:gs pos="99000">
                  <a:srgbClr val="92D050"/>
                </a:gs>
              </a:gsLst>
              <a:path path="circle">
                <a:fillToRect l="100000" b="100000"/>
              </a:path>
              <a:tileRect t="-100000" r="-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D05DA3F9-44F0-F344-D445-EFEBAEB8F090}"/>
                </a:ext>
              </a:extLst>
            </p:cNvPr>
            <p:cNvSpPr txBox="1"/>
            <p:nvPr/>
          </p:nvSpPr>
          <p:spPr>
            <a:xfrm>
              <a:off x="2416629" y="1819491"/>
              <a:ext cx="1800808"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Ingresos</a:t>
              </a:r>
            </a:p>
          </p:txBody>
        </p:sp>
      </p:grpSp>
      <p:sp>
        <p:nvSpPr>
          <p:cNvPr id="13" name="CuadroTexto 12">
            <a:extLst>
              <a:ext uri="{FF2B5EF4-FFF2-40B4-BE49-F238E27FC236}">
                <a16:creationId xmlns:a16="http://schemas.microsoft.com/office/drawing/2014/main" id="{6A9D1A3E-8ED3-C263-1794-0DC168D707EF}"/>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1" name="CuadroTexto 40">
            <a:extLst>
              <a:ext uri="{FF2B5EF4-FFF2-40B4-BE49-F238E27FC236}">
                <a16:creationId xmlns:a16="http://schemas.microsoft.com/office/drawing/2014/main" id="{92350448-915E-2A94-C74E-5A4185220E88}"/>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43" name="Imagen 42">
            <a:extLst>
              <a:ext uri="{FF2B5EF4-FFF2-40B4-BE49-F238E27FC236}">
                <a16:creationId xmlns:a16="http://schemas.microsoft.com/office/drawing/2014/main" id="{897DF624-E908-CBF2-D4A3-027837E6E25F}"/>
              </a:ext>
            </a:extLst>
          </p:cNvPr>
          <p:cNvPicPr>
            <a:picLocks noChangeAspect="1"/>
          </p:cNvPicPr>
          <p:nvPr/>
        </p:nvPicPr>
        <p:blipFill>
          <a:blip r:embed="rId3"/>
          <a:srcRect/>
          <a:stretch/>
        </p:blipFill>
        <p:spPr>
          <a:xfrm>
            <a:off x="315939" y="4212750"/>
            <a:ext cx="277786" cy="273077"/>
          </a:xfrm>
          <a:prstGeom prst="rect">
            <a:avLst/>
          </a:prstGeom>
        </p:spPr>
      </p:pic>
      <p:grpSp>
        <p:nvGrpSpPr>
          <p:cNvPr id="4" name="Grupo 3">
            <a:extLst>
              <a:ext uri="{FF2B5EF4-FFF2-40B4-BE49-F238E27FC236}">
                <a16:creationId xmlns:a16="http://schemas.microsoft.com/office/drawing/2014/main" id="{8A9232BF-BE4C-792F-D8A2-CDEA9D1D1929}"/>
              </a:ext>
            </a:extLst>
          </p:cNvPr>
          <p:cNvGrpSpPr/>
          <p:nvPr/>
        </p:nvGrpSpPr>
        <p:grpSpPr>
          <a:xfrm>
            <a:off x="4601689" y="1812636"/>
            <a:ext cx="4019797" cy="358054"/>
            <a:chOff x="4601689" y="1812636"/>
            <a:chExt cx="4019797" cy="358054"/>
          </a:xfrm>
        </p:grpSpPr>
        <p:sp>
          <p:nvSpPr>
            <p:cNvPr id="68" name="Rectángulo redondeado 67">
              <a:extLst>
                <a:ext uri="{FF2B5EF4-FFF2-40B4-BE49-F238E27FC236}">
                  <a16:creationId xmlns:a16="http://schemas.microsoft.com/office/drawing/2014/main" id="{31EC686D-894C-D2F3-B194-F1F16E257001}"/>
                </a:ext>
              </a:extLst>
            </p:cNvPr>
            <p:cNvSpPr/>
            <p:nvPr/>
          </p:nvSpPr>
          <p:spPr>
            <a:xfrm>
              <a:off x="4601689" y="1812636"/>
              <a:ext cx="4017396" cy="358054"/>
            </a:xfrm>
            <a:prstGeom prst="roundRect">
              <a:avLst>
                <a:gd name="adj" fmla="val 11266"/>
              </a:avLst>
            </a:prstGeom>
            <a:gradFill flip="none" rotWithShape="1">
              <a:gsLst>
                <a:gs pos="25000">
                  <a:srgbClr val="FF0000"/>
                </a:gs>
                <a:gs pos="100000">
                  <a:srgbClr val="C00000"/>
                </a:gs>
              </a:gsLst>
              <a:path path="circle">
                <a:fillToRect t="100000" r="100000"/>
              </a:path>
              <a:tileRect l="-100000" b="-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1553260F-B2C5-E6B2-E6DB-865C389F6F17}"/>
                </a:ext>
              </a:extLst>
            </p:cNvPr>
            <p:cNvSpPr txBox="1"/>
            <p:nvPr/>
          </p:nvSpPr>
          <p:spPr>
            <a:xfrm>
              <a:off x="4604089" y="1819491"/>
              <a:ext cx="401739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Gastos</a:t>
              </a:r>
            </a:p>
          </p:txBody>
        </p:sp>
      </p:grpSp>
      <p:sp>
        <p:nvSpPr>
          <p:cNvPr id="52" name="CuadroTexto 51">
            <a:extLst>
              <a:ext uri="{FF2B5EF4-FFF2-40B4-BE49-F238E27FC236}">
                <a16:creationId xmlns:a16="http://schemas.microsoft.com/office/drawing/2014/main" id="{6388A646-B0A0-07D5-C4F4-BDC11F7368D7}"/>
              </a:ext>
            </a:extLst>
          </p:cNvPr>
          <p:cNvSpPr txBox="1"/>
          <p:nvPr/>
        </p:nvSpPr>
        <p:spPr>
          <a:xfrm>
            <a:off x="2416629" y="4036089"/>
            <a:ext cx="1800808"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TOTAL = 1.047,5€</a:t>
            </a:r>
          </a:p>
        </p:txBody>
      </p:sp>
      <p:sp>
        <p:nvSpPr>
          <p:cNvPr id="53" name="CuadroTexto 52">
            <a:extLst>
              <a:ext uri="{FF2B5EF4-FFF2-40B4-BE49-F238E27FC236}">
                <a16:creationId xmlns:a16="http://schemas.microsoft.com/office/drawing/2014/main" id="{38177C98-8787-2B5C-C652-28310F5C3915}"/>
              </a:ext>
            </a:extLst>
          </p:cNvPr>
          <p:cNvSpPr txBox="1"/>
          <p:nvPr/>
        </p:nvSpPr>
        <p:spPr>
          <a:xfrm>
            <a:off x="4604089" y="4030113"/>
            <a:ext cx="401739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TOTAL = 687€ </a:t>
            </a:r>
          </a:p>
        </p:txBody>
      </p:sp>
      <p:grpSp>
        <p:nvGrpSpPr>
          <p:cNvPr id="6" name="Grupo 5">
            <a:extLst>
              <a:ext uri="{FF2B5EF4-FFF2-40B4-BE49-F238E27FC236}">
                <a16:creationId xmlns:a16="http://schemas.microsoft.com/office/drawing/2014/main" id="{E8CE6B27-A6C6-CD77-6F8C-DB9C2BC66852}"/>
              </a:ext>
            </a:extLst>
          </p:cNvPr>
          <p:cNvGrpSpPr/>
          <p:nvPr/>
        </p:nvGrpSpPr>
        <p:grpSpPr>
          <a:xfrm>
            <a:off x="7296539" y="2209190"/>
            <a:ext cx="1324947" cy="307905"/>
            <a:chOff x="7296539" y="2209190"/>
            <a:chExt cx="1324947" cy="307905"/>
          </a:xfrm>
        </p:grpSpPr>
        <p:sp>
          <p:nvSpPr>
            <p:cNvPr id="85" name="Rectángulo redondeado 84">
              <a:extLst>
                <a:ext uri="{FF2B5EF4-FFF2-40B4-BE49-F238E27FC236}">
                  <a16:creationId xmlns:a16="http://schemas.microsoft.com/office/drawing/2014/main" id="{8D349B22-1DB2-F604-CCCE-82E5CB4C47DF}"/>
                </a:ext>
              </a:extLst>
            </p:cNvPr>
            <p:cNvSpPr/>
            <p:nvPr/>
          </p:nvSpPr>
          <p:spPr>
            <a:xfrm>
              <a:off x="7300256" y="2269836"/>
              <a:ext cx="1319018" cy="237497"/>
            </a:xfrm>
            <a:prstGeom prst="roundRect">
              <a:avLst>
                <a:gd name="adj" fmla="val 18766"/>
              </a:avLst>
            </a:prstGeom>
            <a:solidFill>
              <a:srgbClr val="FFC000"/>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CuadroTexto 53">
              <a:extLst>
                <a:ext uri="{FF2B5EF4-FFF2-40B4-BE49-F238E27FC236}">
                  <a16:creationId xmlns:a16="http://schemas.microsoft.com/office/drawing/2014/main" id="{CA61ADE7-E4BB-883E-674C-83AC84B521B3}"/>
                </a:ext>
              </a:extLst>
            </p:cNvPr>
            <p:cNvSpPr txBox="1"/>
            <p:nvPr/>
          </p:nvSpPr>
          <p:spPr>
            <a:xfrm>
              <a:off x="7296539" y="220919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Discrecionales</a:t>
              </a:r>
            </a:p>
          </p:txBody>
        </p:sp>
      </p:grpSp>
      <p:sp>
        <p:nvSpPr>
          <p:cNvPr id="57" name="CuadroTexto 56">
            <a:extLst>
              <a:ext uri="{FF2B5EF4-FFF2-40B4-BE49-F238E27FC236}">
                <a16:creationId xmlns:a16="http://schemas.microsoft.com/office/drawing/2014/main" id="{C70CC543-A90C-C7EC-EE68-8277E2335563}"/>
              </a:ext>
            </a:extLst>
          </p:cNvPr>
          <p:cNvSpPr txBox="1"/>
          <p:nvPr/>
        </p:nvSpPr>
        <p:spPr>
          <a:xfrm>
            <a:off x="7296539" y="362321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122,5€</a:t>
            </a:r>
          </a:p>
        </p:txBody>
      </p:sp>
      <p:sp>
        <p:nvSpPr>
          <p:cNvPr id="61" name="CuadroTexto 60">
            <a:extLst>
              <a:ext uri="{FF2B5EF4-FFF2-40B4-BE49-F238E27FC236}">
                <a16:creationId xmlns:a16="http://schemas.microsoft.com/office/drawing/2014/main" id="{9A358F40-26EF-A12C-2B43-E4BB1C204AE2}"/>
              </a:ext>
            </a:extLst>
          </p:cNvPr>
          <p:cNvSpPr txBox="1"/>
          <p:nvPr/>
        </p:nvSpPr>
        <p:spPr>
          <a:xfrm>
            <a:off x="5995447" y="2515560"/>
            <a:ext cx="910875"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Móvil: </a:t>
            </a:r>
            <a:r>
              <a:rPr lang="es-ES" sz="900" dirty="0">
                <a:latin typeface="PP Neue Montreal" pitchFamily="2" charset="77"/>
                <a:ea typeface="PP Neue Montreal" pitchFamily="2" charset="77"/>
              </a:rPr>
              <a:t>35€ </a:t>
            </a:r>
          </a:p>
        </p:txBody>
      </p:sp>
      <p:sp>
        <p:nvSpPr>
          <p:cNvPr id="63" name="CuadroTexto 62">
            <a:extLst>
              <a:ext uri="{FF2B5EF4-FFF2-40B4-BE49-F238E27FC236}">
                <a16:creationId xmlns:a16="http://schemas.microsoft.com/office/drawing/2014/main" id="{744F3216-DF6F-7DD6-575D-C7FD0B16AAC3}"/>
              </a:ext>
            </a:extLst>
          </p:cNvPr>
          <p:cNvSpPr txBox="1"/>
          <p:nvPr/>
        </p:nvSpPr>
        <p:spPr>
          <a:xfrm>
            <a:off x="2488676" y="2251609"/>
            <a:ext cx="1278006"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Nómina: </a:t>
            </a:r>
            <a:r>
              <a:rPr lang="es-ES" sz="900" dirty="0">
                <a:latin typeface="PP Neue Montreal Book" pitchFamily="2" charset="77"/>
                <a:ea typeface="PP Neue Montreal Book" pitchFamily="2" charset="77"/>
              </a:rPr>
              <a:t>1.047,5€</a:t>
            </a:r>
          </a:p>
        </p:txBody>
      </p:sp>
      <p:cxnSp>
        <p:nvCxnSpPr>
          <p:cNvPr id="93" name="Conector recto 92">
            <a:extLst>
              <a:ext uri="{FF2B5EF4-FFF2-40B4-BE49-F238E27FC236}">
                <a16:creationId xmlns:a16="http://schemas.microsoft.com/office/drawing/2014/main" id="{9D4CE36F-B902-8AEF-2EBA-DE7201FC4BFE}"/>
              </a:ext>
            </a:extLst>
          </p:cNvPr>
          <p:cNvCxnSpPr/>
          <p:nvPr/>
        </p:nvCxnSpPr>
        <p:spPr>
          <a:xfrm>
            <a:off x="4424714" y="1819491"/>
            <a:ext cx="0" cy="25481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upo 6">
            <a:extLst>
              <a:ext uri="{FF2B5EF4-FFF2-40B4-BE49-F238E27FC236}">
                <a16:creationId xmlns:a16="http://schemas.microsoft.com/office/drawing/2014/main" id="{A9F07266-6A06-5D5D-56C1-6D8DA8FCBFD6}"/>
              </a:ext>
            </a:extLst>
          </p:cNvPr>
          <p:cNvGrpSpPr/>
          <p:nvPr/>
        </p:nvGrpSpPr>
        <p:grpSpPr>
          <a:xfrm>
            <a:off x="5948506" y="2209190"/>
            <a:ext cx="1324947" cy="307905"/>
            <a:chOff x="5948506" y="2209190"/>
            <a:chExt cx="1324947" cy="307905"/>
          </a:xfrm>
        </p:grpSpPr>
        <p:sp>
          <p:nvSpPr>
            <p:cNvPr id="84" name="Rectángulo redondeado 83">
              <a:extLst>
                <a:ext uri="{FF2B5EF4-FFF2-40B4-BE49-F238E27FC236}">
                  <a16:creationId xmlns:a16="http://schemas.microsoft.com/office/drawing/2014/main" id="{DB5036EA-F4B7-5616-731D-39FFA444C556}"/>
                </a:ext>
              </a:extLst>
            </p:cNvPr>
            <p:cNvSpPr/>
            <p:nvPr/>
          </p:nvSpPr>
          <p:spPr>
            <a:xfrm>
              <a:off x="5954435" y="2269836"/>
              <a:ext cx="1319018" cy="237497"/>
            </a:xfrm>
            <a:prstGeom prst="roundRect">
              <a:avLst>
                <a:gd name="adj" fmla="val 18766"/>
              </a:avLst>
            </a:prstGeom>
            <a:solidFill>
              <a:srgbClr val="F8931F"/>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CuadroTexto 97">
              <a:extLst>
                <a:ext uri="{FF2B5EF4-FFF2-40B4-BE49-F238E27FC236}">
                  <a16:creationId xmlns:a16="http://schemas.microsoft.com/office/drawing/2014/main" id="{E935D200-459C-5042-2D84-FD744678D909}"/>
                </a:ext>
              </a:extLst>
            </p:cNvPr>
            <p:cNvSpPr txBox="1"/>
            <p:nvPr/>
          </p:nvSpPr>
          <p:spPr>
            <a:xfrm>
              <a:off x="5948506" y="220919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Variables</a:t>
              </a:r>
            </a:p>
          </p:txBody>
        </p:sp>
      </p:grpSp>
      <p:sp>
        <p:nvSpPr>
          <p:cNvPr id="99" name="CuadroTexto 98">
            <a:extLst>
              <a:ext uri="{FF2B5EF4-FFF2-40B4-BE49-F238E27FC236}">
                <a16:creationId xmlns:a16="http://schemas.microsoft.com/office/drawing/2014/main" id="{96D3E1F3-43BA-0C85-450B-192FAE244DBB}"/>
              </a:ext>
            </a:extLst>
          </p:cNvPr>
          <p:cNvSpPr txBox="1"/>
          <p:nvPr/>
        </p:nvSpPr>
        <p:spPr>
          <a:xfrm>
            <a:off x="5948506" y="362321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240€</a:t>
            </a:r>
          </a:p>
        </p:txBody>
      </p:sp>
      <p:grpSp>
        <p:nvGrpSpPr>
          <p:cNvPr id="8" name="Grupo 7">
            <a:extLst>
              <a:ext uri="{FF2B5EF4-FFF2-40B4-BE49-F238E27FC236}">
                <a16:creationId xmlns:a16="http://schemas.microsoft.com/office/drawing/2014/main" id="{040D4FA0-D7A7-0909-123F-EF6A2B2E7270}"/>
              </a:ext>
            </a:extLst>
          </p:cNvPr>
          <p:cNvGrpSpPr/>
          <p:nvPr/>
        </p:nvGrpSpPr>
        <p:grpSpPr>
          <a:xfrm>
            <a:off x="4595760" y="2209190"/>
            <a:ext cx="1324947" cy="307905"/>
            <a:chOff x="4595760" y="2209190"/>
            <a:chExt cx="1324947" cy="307905"/>
          </a:xfrm>
        </p:grpSpPr>
        <p:sp>
          <p:nvSpPr>
            <p:cNvPr id="70" name="Rectángulo redondeado 69">
              <a:extLst>
                <a:ext uri="{FF2B5EF4-FFF2-40B4-BE49-F238E27FC236}">
                  <a16:creationId xmlns:a16="http://schemas.microsoft.com/office/drawing/2014/main" id="{B18A8280-CC23-D8F8-188A-603477D1F386}"/>
                </a:ext>
              </a:extLst>
            </p:cNvPr>
            <p:cNvSpPr/>
            <p:nvPr/>
          </p:nvSpPr>
          <p:spPr>
            <a:xfrm>
              <a:off x="4601689" y="2269836"/>
              <a:ext cx="1319018" cy="237497"/>
            </a:xfrm>
            <a:prstGeom prst="roundRect">
              <a:avLst>
                <a:gd name="adj" fmla="val 18766"/>
              </a:avLst>
            </a:prstGeom>
            <a:gradFill flip="none" rotWithShape="1">
              <a:gsLst>
                <a:gs pos="2000">
                  <a:srgbClr val="FF0000"/>
                </a:gs>
                <a:gs pos="99000">
                  <a:srgbClr val="C0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CuadroTexto 99">
              <a:extLst>
                <a:ext uri="{FF2B5EF4-FFF2-40B4-BE49-F238E27FC236}">
                  <a16:creationId xmlns:a16="http://schemas.microsoft.com/office/drawing/2014/main" id="{8AD02DF8-6287-B2A8-CFF3-A8D169523EF4}"/>
                </a:ext>
              </a:extLst>
            </p:cNvPr>
            <p:cNvSpPr txBox="1"/>
            <p:nvPr/>
          </p:nvSpPr>
          <p:spPr>
            <a:xfrm>
              <a:off x="4595760" y="220919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Fijos</a:t>
              </a:r>
            </a:p>
          </p:txBody>
        </p:sp>
      </p:grpSp>
      <p:sp>
        <p:nvSpPr>
          <p:cNvPr id="101" name="CuadroTexto 100">
            <a:extLst>
              <a:ext uri="{FF2B5EF4-FFF2-40B4-BE49-F238E27FC236}">
                <a16:creationId xmlns:a16="http://schemas.microsoft.com/office/drawing/2014/main" id="{1AE81363-CCEE-6FA5-EFA1-7B598C0C6B10}"/>
              </a:ext>
            </a:extLst>
          </p:cNvPr>
          <p:cNvSpPr txBox="1"/>
          <p:nvPr/>
        </p:nvSpPr>
        <p:spPr>
          <a:xfrm>
            <a:off x="4595760" y="362321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324,5€</a:t>
            </a:r>
          </a:p>
        </p:txBody>
      </p:sp>
      <p:sp>
        <p:nvSpPr>
          <p:cNvPr id="11" name="CuadroTexto 10">
            <a:extLst>
              <a:ext uri="{FF2B5EF4-FFF2-40B4-BE49-F238E27FC236}">
                <a16:creationId xmlns:a16="http://schemas.microsoft.com/office/drawing/2014/main" id="{20BC1E11-949C-B060-B455-3FB053734E1A}"/>
              </a:ext>
            </a:extLst>
          </p:cNvPr>
          <p:cNvSpPr txBox="1"/>
          <p:nvPr/>
        </p:nvSpPr>
        <p:spPr>
          <a:xfrm>
            <a:off x="5995447" y="2696184"/>
            <a:ext cx="910875"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Gasolina</a:t>
            </a:r>
            <a:r>
              <a:rPr lang="es-ES" sz="900" dirty="0">
                <a:latin typeface="PP Neue Montreal" pitchFamily="2" charset="77"/>
                <a:ea typeface="PP Neue Montreal" pitchFamily="2" charset="77"/>
              </a:rPr>
              <a:t>: 40€ </a:t>
            </a:r>
          </a:p>
        </p:txBody>
      </p:sp>
      <p:sp>
        <p:nvSpPr>
          <p:cNvPr id="14" name="CuadroTexto 13">
            <a:extLst>
              <a:ext uri="{FF2B5EF4-FFF2-40B4-BE49-F238E27FC236}">
                <a16:creationId xmlns:a16="http://schemas.microsoft.com/office/drawing/2014/main" id="{02A0E816-0766-A352-14B7-A0A3328A64B6}"/>
              </a:ext>
            </a:extLst>
          </p:cNvPr>
          <p:cNvSpPr txBox="1"/>
          <p:nvPr/>
        </p:nvSpPr>
        <p:spPr>
          <a:xfrm>
            <a:off x="5995447" y="2899386"/>
            <a:ext cx="910875"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Ropa: </a:t>
            </a:r>
            <a:r>
              <a:rPr lang="es-ES" sz="900" dirty="0">
                <a:latin typeface="PP Neue Montreal" pitchFamily="2" charset="77"/>
                <a:ea typeface="PP Neue Montreal" pitchFamily="2" charset="77"/>
              </a:rPr>
              <a:t>25€</a:t>
            </a:r>
          </a:p>
        </p:txBody>
      </p:sp>
      <p:sp>
        <p:nvSpPr>
          <p:cNvPr id="15" name="CuadroTexto 14">
            <a:extLst>
              <a:ext uri="{FF2B5EF4-FFF2-40B4-BE49-F238E27FC236}">
                <a16:creationId xmlns:a16="http://schemas.microsoft.com/office/drawing/2014/main" id="{10636862-A2AA-3DD1-DFA7-FF380477B97E}"/>
              </a:ext>
            </a:extLst>
          </p:cNvPr>
          <p:cNvSpPr txBox="1"/>
          <p:nvPr/>
        </p:nvSpPr>
        <p:spPr>
          <a:xfrm>
            <a:off x="5995447" y="3108233"/>
            <a:ext cx="1278006"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Supermercado: </a:t>
            </a:r>
            <a:r>
              <a:rPr lang="es-ES" sz="900" dirty="0">
                <a:latin typeface="PP Neue Montreal" pitchFamily="2" charset="77"/>
                <a:ea typeface="PP Neue Montreal" pitchFamily="2" charset="77"/>
              </a:rPr>
              <a:t>120€</a:t>
            </a:r>
          </a:p>
        </p:txBody>
      </p:sp>
      <p:sp>
        <p:nvSpPr>
          <p:cNvPr id="16" name="CuadroTexto 15">
            <a:extLst>
              <a:ext uri="{FF2B5EF4-FFF2-40B4-BE49-F238E27FC236}">
                <a16:creationId xmlns:a16="http://schemas.microsoft.com/office/drawing/2014/main" id="{A524C4B3-5F72-4E45-99B5-678A07877557}"/>
              </a:ext>
            </a:extLst>
          </p:cNvPr>
          <p:cNvSpPr txBox="1"/>
          <p:nvPr/>
        </p:nvSpPr>
        <p:spPr>
          <a:xfrm>
            <a:off x="5995447" y="3317080"/>
            <a:ext cx="910875"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Internet: </a:t>
            </a:r>
            <a:r>
              <a:rPr lang="es-ES" sz="900" dirty="0">
                <a:latin typeface="PP Neue Montreal" pitchFamily="2" charset="77"/>
                <a:ea typeface="PP Neue Montreal" pitchFamily="2" charset="77"/>
              </a:rPr>
              <a:t>20€ </a:t>
            </a:r>
          </a:p>
        </p:txBody>
      </p:sp>
      <p:sp>
        <p:nvSpPr>
          <p:cNvPr id="23" name="CuadroTexto 22">
            <a:extLst>
              <a:ext uri="{FF2B5EF4-FFF2-40B4-BE49-F238E27FC236}">
                <a16:creationId xmlns:a16="http://schemas.microsoft.com/office/drawing/2014/main" id="{325D012E-2C57-B600-AC27-DCA34A5728BD}"/>
              </a:ext>
            </a:extLst>
          </p:cNvPr>
          <p:cNvSpPr txBox="1"/>
          <p:nvPr/>
        </p:nvSpPr>
        <p:spPr>
          <a:xfrm>
            <a:off x="4657714" y="2515560"/>
            <a:ext cx="1110902"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Seguro: </a:t>
            </a:r>
            <a:r>
              <a:rPr lang="es-ES" sz="900" dirty="0">
                <a:latin typeface="PP Neue Montreal Book" pitchFamily="2" charset="77"/>
                <a:ea typeface="PP Neue Montreal Book" pitchFamily="2" charset="77"/>
              </a:rPr>
              <a:t>110€</a:t>
            </a:r>
          </a:p>
        </p:txBody>
      </p:sp>
      <p:sp>
        <p:nvSpPr>
          <p:cNvPr id="24" name="CuadroTexto 23">
            <a:extLst>
              <a:ext uri="{FF2B5EF4-FFF2-40B4-BE49-F238E27FC236}">
                <a16:creationId xmlns:a16="http://schemas.microsoft.com/office/drawing/2014/main" id="{FE5E0D3F-BD3E-04E5-2F04-5034A0984E25}"/>
              </a:ext>
            </a:extLst>
          </p:cNvPr>
          <p:cNvSpPr txBox="1"/>
          <p:nvPr/>
        </p:nvSpPr>
        <p:spPr>
          <a:xfrm>
            <a:off x="4657714" y="2696184"/>
            <a:ext cx="1110902"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Impuesto: </a:t>
            </a:r>
            <a:r>
              <a:rPr lang="es-ES" sz="900" dirty="0">
                <a:latin typeface="PP Neue Montreal" pitchFamily="2" charset="77"/>
                <a:ea typeface="PP Neue Montreal" pitchFamily="2" charset="77"/>
              </a:rPr>
              <a:t>5€</a:t>
            </a:r>
          </a:p>
        </p:txBody>
      </p:sp>
      <p:sp>
        <p:nvSpPr>
          <p:cNvPr id="25" name="CuadroTexto 24">
            <a:extLst>
              <a:ext uri="{FF2B5EF4-FFF2-40B4-BE49-F238E27FC236}">
                <a16:creationId xmlns:a16="http://schemas.microsoft.com/office/drawing/2014/main" id="{4D791D29-5D24-64ED-C798-754C721E1AB5}"/>
              </a:ext>
            </a:extLst>
          </p:cNvPr>
          <p:cNvSpPr txBox="1"/>
          <p:nvPr/>
        </p:nvSpPr>
        <p:spPr>
          <a:xfrm>
            <a:off x="4657714" y="2899386"/>
            <a:ext cx="1110902"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Ahorro: </a:t>
            </a:r>
            <a:r>
              <a:rPr lang="es-ES" sz="900" dirty="0">
                <a:latin typeface="PP Neue Montreal" pitchFamily="2" charset="77"/>
                <a:ea typeface="PP Neue Montreal" pitchFamily="2" charset="77"/>
              </a:rPr>
              <a:t>209,5€</a:t>
            </a:r>
          </a:p>
        </p:txBody>
      </p:sp>
      <p:sp>
        <p:nvSpPr>
          <p:cNvPr id="56" name="CuadroTexto 55">
            <a:extLst>
              <a:ext uri="{FF2B5EF4-FFF2-40B4-BE49-F238E27FC236}">
                <a16:creationId xmlns:a16="http://schemas.microsoft.com/office/drawing/2014/main" id="{967330EC-97B8-66AE-3842-D58E0DC933A2}"/>
              </a:ext>
            </a:extLst>
          </p:cNvPr>
          <p:cNvSpPr txBox="1"/>
          <p:nvPr/>
        </p:nvSpPr>
        <p:spPr>
          <a:xfrm>
            <a:off x="7355758" y="2515560"/>
            <a:ext cx="829200"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Ocio: </a:t>
            </a:r>
            <a:r>
              <a:rPr lang="es-ES" sz="900" dirty="0">
                <a:latin typeface="PP Neue Montreal" pitchFamily="2" charset="77"/>
                <a:ea typeface="PP Neue Montreal" pitchFamily="2" charset="77"/>
              </a:rPr>
              <a:t>110€ </a:t>
            </a:r>
          </a:p>
        </p:txBody>
      </p:sp>
      <p:sp>
        <p:nvSpPr>
          <p:cNvPr id="58" name="CuadroTexto 57">
            <a:extLst>
              <a:ext uri="{FF2B5EF4-FFF2-40B4-BE49-F238E27FC236}">
                <a16:creationId xmlns:a16="http://schemas.microsoft.com/office/drawing/2014/main" id="{53E8C4F7-764E-513B-5ADF-C913B214BB4D}"/>
              </a:ext>
            </a:extLst>
          </p:cNvPr>
          <p:cNvSpPr txBox="1"/>
          <p:nvPr/>
        </p:nvSpPr>
        <p:spPr>
          <a:xfrm>
            <a:off x="7355758" y="2696184"/>
            <a:ext cx="1278006"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Videojuegos: </a:t>
            </a:r>
            <a:r>
              <a:rPr lang="es-ES" sz="900" dirty="0">
                <a:latin typeface="PP Neue Montreal" pitchFamily="2" charset="77"/>
                <a:ea typeface="PP Neue Montreal" pitchFamily="2" charset="77"/>
              </a:rPr>
              <a:t>12,5€</a:t>
            </a:r>
          </a:p>
        </p:txBody>
      </p:sp>
      <p:grpSp>
        <p:nvGrpSpPr>
          <p:cNvPr id="5" name="Grupo 4">
            <a:extLst>
              <a:ext uri="{FF2B5EF4-FFF2-40B4-BE49-F238E27FC236}">
                <a16:creationId xmlns:a16="http://schemas.microsoft.com/office/drawing/2014/main" id="{977B9714-4DF2-8BC5-AE2C-3388C18710CB}"/>
              </a:ext>
            </a:extLst>
          </p:cNvPr>
          <p:cNvGrpSpPr/>
          <p:nvPr/>
        </p:nvGrpSpPr>
        <p:grpSpPr>
          <a:xfrm>
            <a:off x="239546" y="884830"/>
            <a:ext cx="1367112" cy="2417170"/>
            <a:chOff x="239546" y="1370936"/>
            <a:chExt cx="1367112" cy="2417170"/>
          </a:xfrm>
        </p:grpSpPr>
        <p:sp>
          <p:nvSpPr>
            <p:cNvPr id="17" name="CuadroTexto 16">
              <a:hlinkClick r:id="rId4" action="ppaction://hlinksldjump"/>
              <a:extLst>
                <a:ext uri="{FF2B5EF4-FFF2-40B4-BE49-F238E27FC236}">
                  <a16:creationId xmlns:a16="http://schemas.microsoft.com/office/drawing/2014/main" id="{A936D00A-5956-7D0C-3EFE-517587702BD8}"/>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8" name="CuadroTexto 17">
              <a:hlinkClick r:id="rId5" action="ppaction://hlinksldjump"/>
              <a:extLst>
                <a:ext uri="{FF2B5EF4-FFF2-40B4-BE49-F238E27FC236}">
                  <a16:creationId xmlns:a16="http://schemas.microsoft.com/office/drawing/2014/main" id="{23F95E41-5339-7F22-17C8-40A56E612AAA}"/>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9" name="CuadroTexto 18">
              <a:extLst>
                <a:ext uri="{FF2B5EF4-FFF2-40B4-BE49-F238E27FC236}">
                  <a16:creationId xmlns:a16="http://schemas.microsoft.com/office/drawing/2014/main" id="{04664403-22E1-7AB2-0462-52DB2C5FBBF2}"/>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20" name="CuadroTexto 19">
              <a:hlinkClick r:id="rId6" action="ppaction://hlinksldjump"/>
              <a:extLst>
                <a:ext uri="{FF2B5EF4-FFF2-40B4-BE49-F238E27FC236}">
                  <a16:creationId xmlns:a16="http://schemas.microsoft.com/office/drawing/2014/main" id="{B0219CE7-79F1-FE3F-C42F-7ABF830D9B2F}"/>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21" name="CuadroTexto 20">
              <a:hlinkClick r:id="rId7" action="ppaction://hlinksldjump"/>
              <a:extLst>
                <a:ext uri="{FF2B5EF4-FFF2-40B4-BE49-F238E27FC236}">
                  <a16:creationId xmlns:a16="http://schemas.microsoft.com/office/drawing/2014/main" id="{0FADC8A3-91BD-98AC-07B2-3781C93B7721}"/>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2" name="Conector recto 21">
              <a:extLst>
                <a:ext uri="{FF2B5EF4-FFF2-40B4-BE49-F238E27FC236}">
                  <a16:creationId xmlns:a16="http://schemas.microsoft.com/office/drawing/2014/main" id="{A70EBF4C-B973-AF56-C46B-284BA96E0EF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626CE2ED-B034-7714-538C-783B0CDBCC1B}"/>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AB7B8E1D-16EB-6040-2E15-FBBD3119298F}"/>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84698485-00CA-1B0D-85AB-51BCB41C4B97}"/>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EDCA133C-2BAA-1E43-6451-E8BCBC5D2A79}"/>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6793C8E4-433A-3A6D-DA08-221A68558D96}"/>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CuadroTexto 30">
              <a:hlinkClick r:id="rId8" action="ppaction://hlinksldjump"/>
              <a:extLst>
                <a:ext uri="{FF2B5EF4-FFF2-40B4-BE49-F238E27FC236}">
                  <a16:creationId xmlns:a16="http://schemas.microsoft.com/office/drawing/2014/main" id="{8C60DB84-1EDB-8B04-53C3-C03F5ADA9712}"/>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32" name="CuadroTexto 31">
              <a:hlinkClick r:id="rId9" action="ppaction://hlinksldjump"/>
              <a:extLst>
                <a:ext uri="{FF2B5EF4-FFF2-40B4-BE49-F238E27FC236}">
                  <a16:creationId xmlns:a16="http://schemas.microsoft.com/office/drawing/2014/main" id="{DA841DAB-4C08-C46C-2D86-64F299909082}"/>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33" name="CuadroTexto 32">
              <a:hlinkClick r:id="rId10" action="ppaction://hlinksldjump"/>
              <a:extLst>
                <a:ext uri="{FF2B5EF4-FFF2-40B4-BE49-F238E27FC236}">
                  <a16:creationId xmlns:a16="http://schemas.microsoft.com/office/drawing/2014/main" id="{66DFECB8-B509-9C7B-9E11-77851C3895C6}"/>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Los gastos de Pablo</a:t>
              </a:r>
            </a:p>
          </p:txBody>
        </p:sp>
        <p:sp>
          <p:nvSpPr>
            <p:cNvPr id="34" name="CuadroTexto 33">
              <a:hlinkClick r:id="rId11" action="ppaction://hlinksldjump"/>
              <a:extLst>
                <a:ext uri="{FF2B5EF4-FFF2-40B4-BE49-F238E27FC236}">
                  <a16:creationId xmlns:a16="http://schemas.microsoft.com/office/drawing/2014/main" id="{62DC2BF7-37F9-1735-DAE2-B85C9E75E56F}"/>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35" name="CuadroTexto 34">
              <a:hlinkClick r:id="rId12" action="ppaction://hlinksldjump"/>
              <a:extLst>
                <a:ext uri="{FF2B5EF4-FFF2-40B4-BE49-F238E27FC236}">
                  <a16:creationId xmlns:a16="http://schemas.microsoft.com/office/drawing/2014/main" id="{8F357BC4-5E36-F525-3EF5-F7BE91F61DA5}"/>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36" name="CuadroTexto 35">
              <a:hlinkClick r:id="rId13" action="ppaction://hlinksldjump"/>
              <a:extLst>
                <a:ext uri="{FF2B5EF4-FFF2-40B4-BE49-F238E27FC236}">
                  <a16:creationId xmlns:a16="http://schemas.microsoft.com/office/drawing/2014/main" id="{F9E9F14A-75D4-3103-639E-C4FC9B3D6516}"/>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37" name="Elipse 36">
              <a:extLst>
                <a:ext uri="{FF2B5EF4-FFF2-40B4-BE49-F238E27FC236}">
                  <a16:creationId xmlns:a16="http://schemas.microsoft.com/office/drawing/2014/main" id="{39B41893-1343-3889-B110-F3F9BD57263E}"/>
                </a:ext>
              </a:extLst>
            </p:cNvPr>
            <p:cNvSpPr/>
            <p:nvPr/>
          </p:nvSpPr>
          <p:spPr>
            <a:xfrm>
              <a:off x="1337631" y="255872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38" name="Imagen 37">
            <a:hlinkClick r:id="" action="ppaction://hlinkshowjump?jump=firstslide"/>
            <a:extLst>
              <a:ext uri="{FF2B5EF4-FFF2-40B4-BE49-F238E27FC236}">
                <a16:creationId xmlns:a16="http://schemas.microsoft.com/office/drawing/2014/main" id="{95C3E269-8DAD-26FC-1ACE-75A36BCB0BB2}"/>
              </a:ext>
            </a:extLst>
          </p:cNvPr>
          <p:cNvPicPr>
            <a:picLocks noChangeAspect="1"/>
          </p:cNvPicPr>
          <p:nvPr/>
        </p:nvPicPr>
        <p:blipFill>
          <a:blip r:embed="rId14"/>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88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7" grpId="0"/>
      <p:bldP spid="61" grpId="0"/>
      <p:bldP spid="63" grpId="0"/>
      <p:bldP spid="99" grpId="0"/>
      <p:bldP spid="101" grpId="0"/>
      <p:bldP spid="11" grpId="0"/>
      <p:bldP spid="14" grpId="0"/>
      <p:bldP spid="15" grpId="0"/>
      <p:bldP spid="16" grpId="0"/>
      <p:bldP spid="23" grpId="0"/>
      <p:bldP spid="24" grpId="0"/>
      <p:bldP spid="25" grpId="0"/>
      <p:bldP spid="56" grpId="0"/>
      <p:bldP spid="5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redondeado 24">
            <a:extLst>
              <a:ext uri="{FF2B5EF4-FFF2-40B4-BE49-F238E27FC236}">
                <a16:creationId xmlns:a16="http://schemas.microsoft.com/office/drawing/2014/main" id="{1C30C130-5EAF-FCF5-E2BC-C63C5774865B}"/>
              </a:ext>
            </a:extLst>
          </p:cNvPr>
          <p:cNvSpPr/>
          <p:nvPr/>
        </p:nvSpPr>
        <p:spPr>
          <a:xfrm>
            <a:off x="2354305" y="1719234"/>
            <a:ext cx="6301498" cy="807977"/>
          </a:xfrm>
          <a:prstGeom prst="roundRect">
            <a:avLst>
              <a:gd name="adj" fmla="val 5008"/>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5415794" y="1186270"/>
            <a:ext cx="1783047"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del seguro</a:t>
            </a:r>
          </a:p>
        </p:txBody>
      </p:sp>
      <p:sp>
        <p:nvSpPr>
          <p:cNvPr id="20" name="CuadroTexto 19">
            <a:extLst>
              <a:ext uri="{FF2B5EF4-FFF2-40B4-BE49-F238E27FC236}">
                <a16:creationId xmlns:a16="http://schemas.microsoft.com/office/drawing/2014/main" id="{44A7FD4D-B79A-74C4-A59F-35AAFCD9EAF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982FB60A-8E0B-0F6C-876F-6EBAD39A0013}"/>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44" name="Imagen 43">
            <a:extLst>
              <a:ext uri="{FF2B5EF4-FFF2-40B4-BE49-F238E27FC236}">
                <a16:creationId xmlns:a16="http://schemas.microsoft.com/office/drawing/2014/main" id="{DEC635F3-2937-4196-3AB6-B505EFBA78D4}"/>
              </a:ext>
            </a:extLst>
          </p:cNvPr>
          <p:cNvPicPr>
            <a:picLocks noChangeAspect="1"/>
          </p:cNvPicPr>
          <p:nvPr/>
        </p:nvPicPr>
        <p:blipFill>
          <a:blip r:embed="rId3"/>
          <a:srcRect/>
          <a:stretch/>
        </p:blipFill>
        <p:spPr>
          <a:xfrm>
            <a:off x="315939" y="4212750"/>
            <a:ext cx="277786" cy="273077"/>
          </a:xfrm>
          <a:prstGeom prst="rect">
            <a:avLst/>
          </a:prstGeom>
        </p:spPr>
      </p:pic>
      <p:sp>
        <p:nvSpPr>
          <p:cNvPr id="52" name="CuadroTexto 51">
            <a:extLst>
              <a:ext uri="{FF2B5EF4-FFF2-40B4-BE49-F238E27FC236}">
                <a16:creationId xmlns:a16="http://schemas.microsoft.com/office/drawing/2014/main" id="{E50A5A35-38E0-25BD-006E-11ABBE4F65AC}"/>
              </a:ext>
            </a:extLst>
          </p:cNvPr>
          <p:cNvSpPr txBox="1"/>
          <p:nvPr/>
        </p:nvSpPr>
        <p:spPr>
          <a:xfrm>
            <a:off x="4500468" y="423497"/>
            <a:ext cx="2690624"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Prima</a:t>
            </a:r>
          </a:p>
        </p:txBody>
      </p:sp>
      <p:sp>
        <p:nvSpPr>
          <p:cNvPr id="9" name="CuadroTexto 8">
            <a:extLst>
              <a:ext uri="{FF2B5EF4-FFF2-40B4-BE49-F238E27FC236}">
                <a16:creationId xmlns:a16="http://schemas.microsoft.com/office/drawing/2014/main" id="{7445278D-E1C0-7943-E37F-3602CF43F075}"/>
              </a:ext>
            </a:extLst>
          </p:cNvPr>
          <p:cNvSpPr txBox="1"/>
          <p:nvPr/>
        </p:nvSpPr>
        <p:spPr>
          <a:xfrm>
            <a:off x="2483556" y="1802172"/>
            <a:ext cx="6052405" cy="646331"/>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¿Cuáles de los siguientes factores crees que </a:t>
            </a:r>
            <a:br>
              <a:rPr lang="es-ES" sz="1800" b="1" dirty="0">
                <a:solidFill>
                  <a:schemeClr val="bg1"/>
                </a:solidFill>
                <a:latin typeface="PP Neue Montreal" pitchFamily="2" charset="77"/>
                <a:ea typeface="PP Neue Montreal" pitchFamily="2" charset="77"/>
              </a:rPr>
            </a:br>
            <a:r>
              <a:rPr lang="es-ES" sz="1800" b="1" dirty="0">
                <a:solidFill>
                  <a:schemeClr val="bg1"/>
                </a:solidFill>
                <a:latin typeface="PP Neue Montreal" pitchFamily="2" charset="77"/>
                <a:ea typeface="PP Neue Montreal" pitchFamily="2" charset="77"/>
              </a:rPr>
              <a:t>afectan la prima del seguro de moto de Pablo?</a:t>
            </a:r>
          </a:p>
        </p:txBody>
      </p:sp>
      <p:sp>
        <p:nvSpPr>
          <p:cNvPr id="10" name="CuadroTexto 9">
            <a:extLst>
              <a:ext uri="{FF2B5EF4-FFF2-40B4-BE49-F238E27FC236}">
                <a16:creationId xmlns:a16="http://schemas.microsoft.com/office/drawing/2014/main" id="{B795D41C-507F-D0D7-DB3A-974012DDABD9}"/>
              </a:ext>
            </a:extLst>
          </p:cNvPr>
          <p:cNvSpPr txBox="1"/>
          <p:nvPr/>
        </p:nvSpPr>
        <p:spPr>
          <a:xfrm>
            <a:off x="3109089" y="2859338"/>
            <a:ext cx="2183583" cy="320985"/>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Su edad.</a:t>
            </a:r>
          </a:p>
        </p:txBody>
      </p:sp>
      <p:pic>
        <p:nvPicPr>
          <p:cNvPr id="11" name="Imagen 10">
            <a:extLst>
              <a:ext uri="{FF2B5EF4-FFF2-40B4-BE49-F238E27FC236}">
                <a16:creationId xmlns:a16="http://schemas.microsoft.com/office/drawing/2014/main" id="{AC10DA5E-A4CE-96F9-1D45-981FB27C80CB}"/>
              </a:ext>
            </a:extLst>
          </p:cNvPr>
          <p:cNvPicPr>
            <a:picLocks noChangeAspect="1"/>
          </p:cNvPicPr>
          <p:nvPr/>
        </p:nvPicPr>
        <p:blipFill>
          <a:blip r:embed="rId4"/>
          <a:srcRect/>
          <a:stretch/>
        </p:blipFill>
        <p:spPr>
          <a:xfrm>
            <a:off x="2913399" y="2919802"/>
            <a:ext cx="200055" cy="200055"/>
          </a:xfrm>
          <a:prstGeom prst="rect">
            <a:avLst/>
          </a:prstGeom>
        </p:spPr>
      </p:pic>
      <p:sp>
        <p:nvSpPr>
          <p:cNvPr id="12" name="CuadroTexto 11">
            <a:extLst>
              <a:ext uri="{FF2B5EF4-FFF2-40B4-BE49-F238E27FC236}">
                <a16:creationId xmlns:a16="http://schemas.microsoft.com/office/drawing/2014/main" id="{34E9C2DC-AE3C-3D47-FBDB-20A05B853BA1}"/>
              </a:ext>
            </a:extLst>
          </p:cNvPr>
          <p:cNvSpPr txBox="1"/>
          <p:nvPr/>
        </p:nvSpPr>
        <p:spPr>
          <a:xfrm>
            <a:off x="3109089" y="3246796"/>
            <a:ext cx="2183583" cy="564642"/>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Antigüedad del carné </a:t>
            </a:r>
            <a:br>
              <a:rPr lang="es-ES" sz="1400" dirty="0">
                <a:latin typeface="PP Neue Montreal Book" pitchFamily="2" charset="77"/>
                <a:ea typeface="PP Neue Montreal Book" pitchFamily="2" charset="77"/>
              </a:rPr>
            </a:br>
            <a:r>
              <a:rPr lang="es-ES" sz="1400" dirty="0">
                <a:latin typeface="PP Neue Montreal Book" pitchFamily="2" charset="77"/>
                <a:ea typeface="PP Neue Montreal Book" pitchFamily="2" charset="77"/>
              </a:rPr>
              <a:t>de conducir de Pablo.</a:t>
            </a:r>
          </a:p>
        </p:txBody>
      </p:sp>
      <p:pic>
        <p:nvPicPr>
          <p:cNvPr id="13" name="Imagen 12">
            <a:extLst>
              <a:ext uri="{FF2B5EF4-FFF2-40B4-BE49-F238E27FC236}">
                <a16:creationId xmlns:a16="http://schemas.microsoft.com/office/drawing/2014/main" id="{F0739EA9-FEE4-6860-4A3C-3F6292FB2745}"/>
              </a:ext>
            </a:extLst>
          </p:cNvPr>
          <p:cNvPicPr>
            <a:picLocks noChangeAspect="1"/>
          </p:cNvPicPr>
          <p:nvPr/>
        </p:nvPicPr>
        <p:blipFill>
          <a:blip r:embed="rId4"/>
          <a:srcRect/>
          <a:stretch/>
        </p:blipFill>
        <p:spPr>
          <a:xfrm>
            <a:off x="2913399" y="3307260"/>
            <a:ext cx="200055" cy="200055"/>
          </a:xfrm>
          <a:prstGeom prst="rect">
            <a:avLst/>
          </a:prstGeom>
        </p:spPr>
      </p:pic>
      <p:sp>
        <p:nvSpPr>
          <p:cNvPr id="14" name="CuadroTexto 13">
            <a:extLst>
              <a:ext uri="{FF2B5EF4-FFF2-40B4-BE49-F238E27FC236}">
                <a16:creationId xmlns:a16="http://schemas.microsoft.com/office/drawing/2014/main" id="{1B46818E-181E-EAC9-5933-2D9CF6A06DA8}"/>
              </a:ext>
            </a:extLst>
          </p:cNvPr>
          <p:cNvSpPr txBox="1"/>
          <p:nvPr/>
        </p:nvSpPr>
        <p:spPr>
          <a:xfrm>
            <a:off x="3109089" y="3827982"/>
            <a:ext cx="2485800" cy="320985"/>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La altura y el peso de Juan.</a:t>
            </a:r>
          </a:p>
        </p:txBody>
      </p:sp>
      <p:pic>
        <p:nvPicPr>
          <p:cNvPr id="15" name="Imagen 14">
            <a:extLst>
              <a:ext uri="{FF2B5EF4-FFF2-40B4-BE49-F238E27FC236}">
                <a16:creationId xmlns:a16="http://schemas.microsoft.com/office/drawing/2014/main" id="{434C60EE-068B-F2D7-AF0D-382DA2BA33DA}"/>
              </a:ext>
            </a:extLst>
          </p:cNvPr>
          <p:cNvPicPr>
            <a:picLocks noChangeAspect="1"/>
          </p:cNvPicPr>
          <p:nvPr/>
        </p:nvPicPr>
        <p:blipFill>
          <a:blip r:embed="rId4"/>
          <a:srcRect/>
          <a:stretch/>
        </p:blipFill>
        <p:spPr>
          <a:xfrm>
            <a:off x="2913399" y="3888446"/>
            <a:ext cx="200055" cy="200055"/>
          </a:xfrm>
          <a:prstGeom prst="rect">
            <a:avLst/>
          </a:prstGeom>
        </p:spPr>
      </p:pic>
      <p:sp>
        <p:nvSpPr>
          <p:cNvPr id="16" name="CuadroTexto 15">
            <a:extLst>
              <a:ext uri="{FF2B5EF4-FFF2-40B4-BE49-F238E27FC236}">
                <a16:creationId xmlns:a16="http://schemas.microsoft.com/office/drawing/2014/main" id="{3FD43C13-3B4E-B88B-6F98-BEFF34280F39}"/>
              </a:ext>
            </a:extLst>
          </p:cNvPr>
          <p:cNvSpPr txBox="1"/>
          <p:nvPr/>
        </p:nvSpPr>
        <p:spPr>
          <a:xfrm>
            <a:off x="3109089" y="4246436"/>
            <a:ext cx="2485800" cy="320985"/>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La cilindrada de la moto.</a:t>
            </a:r>
          </a:p>
        </p:txBody>
      </p:sp>
      <p:pic>
        <p:nvPicPr>
          <p:cNvPr id="17" name="Imagen 16">
            <a:extLst>
              <a:ext uri="{FF2B5EF4-FFF2-40B4-BE49-F238E27FC236}">
                <a16:creationId xmlns:a16="http://schemas.microsoft.com/office/drawing/2014/main" id="{15D30FB4-E504-B007-4F73-57676DDBBEC6}"/>
              </a:ext>
            </a:extLst>
          </p:cNvPr>
          <p:cNvPicPr>
            <a:picLocks noChangeAspect="1"/>
          </p:cNvPicPr>
          <p:nvPr/>
        </p:nvPicPr>
        <p:blipFill>
          <a:blip r:embed="rId4"/>
          <a:srcRect/>
          <a:stretch/>
        </p:blipFill>
        <p:spPr>
          <a:xfrm>
            <a:off x="2913399" y="4306900"/>
            <a:ext cx="200055" cy="200055"/>
          </a:xfrm>
          <a:prstGeom prst="rect">
            <a:avLst/>
          </a:prstGeom>
        </p:spPr>
      </p:pic>
      <p:sp>
        <p:nvSpPr>
          <p:cNvPr id="18" name="CuadroTexto 17">
            <a:extLst>
              <a:ext uri="{FF2B5EF4-FFF2-40B4-BE49-F238E27FC236}">
                <a16:creationId xmlns:a16="http://schemas.microsoft.com/office/drawing/2014/main" id="{49E063DB-9530-5B3D-4671-441033621D88}"/>
              </a:ext>
            </a:extLst>
          </p:cNvPr>
          <p:cNvSpPr txBox="1"/>
          <p:nvPr/>
        </p:nvSpPr>
        <p:spPr>
          <a:xfrm>
            <a:off x="5999523" y="2859338"/>
            <a:ext cx="2183583" cy="564642"/>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Los años de antigüedad de la moto.</a:t>
            </a:r>
          </a:p>
        </p:txBody>
      </p:sp>
      <p:pic>
        <p:nvPicPr>
          <p:cNvPr id="19" name="Imagen 18">
            <a:extLst>
              <a:ext uri="{FF2B5EF4-FFF2-40B4-BE49-F238E27FC236}">
                <a16:creationId xmlns:a16="http://schemas.microsoft.com/office/drawing/2014/main" id="{4B5E2B35-D16A-7325-A311-4B3C6C1901DF}"/>
              </a:ext>
            </a:extLst>
          </p:cNvPr>
          <p:cNvPicPr>
            <a:picLocks noChangeAspect="1"/>
          </p:cNvPicPr>
          <p:nvPr/>
        </p:nvPicPr>
        <p:blipFill>
          <a:blip r:embed="rId4"/>
          <a:srcRect/>
          <a:stretch/>
        </p:blipFill>
        <p:spPr>
          <a:xfrm>
            <a:off x="5803833" y="2919802"/>
            <a:ext cx="200055" cy="200055"/>
          </a:xfrm>
          <a:prstGeom prst="rect">
            <a:avLst/>
          </a:prstGeom>
        </p:spPr>
      </p:pic>
      <p:sp>
        <p:nvSpPr>
          <p:cNvPr id="21" name="CuadroTexto 20">
            <a:extLst>
              <a:ext uri="{FF2B5EF4-FFF2-40B4-BE49-F238E27FC236}">
                <a16:creationId xmlns:a16="http://schemas.microsoft.com/office/drawing/2014/main" id="{A169964B-07A0-2F62-B5B8-F9ED336C462C}"/>
              </a:ext>
            </a:extLst>
          </p:cNvPr>
          <p:cNvSpPr txBox="1"/>
          <p:nvPr/>
        </p:nvSpPr>
        <p:spPr>
          <a:xfrm>
            <a:off x="5999523" y="3440525"/>
            <a:ext cx="2183583" cy="564642"/>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Los puntos que Pablo tiene en su carné.</a:t>
            </a:r>
          </a:p>
        </p:txBody>
      </p:sp>
      <p:pic>
        <p:nvPicPr>
          <p:cNvPr id="22" name="Imagen 21">
            <a:extLst>
              <a:ext uri="{FF2B5EF4-FFF2-40B4-BE49-F238E27FC236}">
                <a16:creationId xmlns:a16="http://schemas.microsoft.com/office/drawing/2014/main" id="{918F8137-50F8-3E26-4459-8147D1571455}"/>
              </a:ext>
            </a:extLst>
          </p:cNvPr>
          <p:cNvPicPr>
            <a:picLocks noChangeAspect="1"/>
          </p:cNvPicPr>
          <p:nvPr/>
        </p:nvPicPr>
        <p:blipFill>
          <a:blip r:embed="rId4"/>
          <a:srcRect/>
          <a:stretch/>
        </p:blipFill>
        <p:spPr>
          <a:xfrm>
            <a:off x="5803833" y="3500989"/>
            <a:ext cx="200055" cy="200055"/>
          </a:xfrm>
          <a:prstGeom prst="rect">
            <a:avLst/>
          </a:prstGeom>
        </p:spPr>
      </p:pic>
      <p:sp>
        <p:nvSpPr>
          <p:cNvPr id="23" name="CuadroTexto 22">
            <a:extLst>
              <a:ext uri="{FF2B5EF4-FFF2-40B4-BE49-F238E27FC236}">
                <a16:creationId xmlns:a16="http://schemas.microsoft.com/office/drawing/2014/main" id="{012E536A-95A7-23BD-D1EB-050106B47D75}"/>
              </a:ext>
            </a:extLst>
          </p:cNvPr>
          <p:cNvSpPr txBox="1"/>
          <p:nvPr/>
        </p:nvSpPr>
        <p:spPr>
          <a:xfrm>
            <a:off x="5999523" y="4044959"/>
            <a:ext cx="2183583" cy="564642"/>
          </a:xfrm>
          <a:prstGeom prst="rect">
            <a:avLst/>
          </a:prstGeom>
          <a:noFill/>
          <a:effectLst/>
        </p:spPr>
        <p:txBody>
          <a:bodyPr wrap="square" rtlCol="0">
            <a:spAutoFit/>
          </a:bodyPr>
          <a:lstStyle/>
          <a:p>
            <a:pPr>
              <a:lnSpc>
                <a:spcPts val="1900"/>
              </a:lnSpc>
            </a:pPr>
            <a:r>
              <a:rPr lang="es-ES" sz="1400" dirty="0">
                <a:latin typeface="PP Neue Montreal Book" pitchFamily="2" charset="77"/>
                <a:ea typeface="PP Neue Montreal Book" pitchFamily="2" charset="77"/>
              </a:rPr>
              <a:t>El número de hermanos que tiene Pablo.</a:t>
            </a:r>
          </a:p>
        </p:txBody>
      </p:sp>
      <p:pic>
        <p:nvPicPr>
          <p:cNvPr id="24" name="Imagen 23">
            <a:extLst>
              <a:ext uri="{FF2B5EF4-FFF2-40B4-BE49-F238E27FC236}">
                <a16:creationId xmlns:a16="http://schemas.microsoft.com/office/drawing/2014/main" id="{A74A8AB5-DB0D-DC8B-FE65-AA67BCB94398}"/>
              </a:ext>
            </a:extLst>
          </p:cNvPr>
          <p:cNvPicPr>
            <a:picLocks noChangeAspect="1"/>
          </p:cNvPicPr>
          <p:nvPr/>
        </p:nvPicPr>
        <p:blipFill>
          <a:blip r:embed="rId4"/>
          <a:srcRect/>
          <a:stretch/>
        </p:blipFill>
        <p:spPr>
          <a:xfrm>
            <a:off x="5803833" y="4105423"/>
            <a:ext cx="200055" cy="200055"/>
          </a:xfrm>
          <a:prstGeom prst="rect">
            <a:avLst/>
          </a:prstGeom>
        </p:spPr>
      </p:pic>
      <p:grpSp>
        <p:nvGrpSpPr>
          <p:cNvPr id="26" name="Grupo 25">
            <a:extLst>
              <a:ext uri="{FF2B5EF4-FFF2-40B4-BE49-F238E27FC236}">
                <a16:creationId xmlns:a16="http://schemas.microsoft.com/office/drawing/2014/main" id="{0B626192-EAFA-FB6F-16CF-A1CB94F04D1F}"/>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32" name="Rectángulo redondeado 31">
              <a:extLst>
                <a:ext uri="{FF2B5EF4-FFF2-40B4-BE49-F238E27FC236}">
                  <a16:creationId xmlns:a16="http://schemas.microsoft.com/office/drawing/2014/main" id="{D082051E-DC63-B008-54CE-E7928DF3E633}"/>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3" name="Imagen 32">
              <a:extLst>
                <a:ext uri="{FF2B5EF4-FFF2-40B4-BE49-F238E27FC236}">
                  <a16:creationId xmlns:a16="http://schemas.microsoft.com/office/drawing/2014/main" id="{9AA40737-50EB-3105-BA78-F75B856A99C3}"/>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6" name="Grupo 5">
            <a:extLst>
              <a:ext uri="{FF2B5EF4-FFF2-40B4-BE49-F238E27FC236}">
                <a16:creationId xmlns:a16="http://schemas.microsoft.com/office/drawing/2014/main" id="{A0C6FCE9-6299-E8F8-0C26-B0019D212915}"/>
              </a:ext>
            </a:extLst>
          </p:cNvPr>
          <p:cNvGrpSpPr/>
          <p:nvPr/>
        </p:nvGrpSpPr>
        <p:grpSpPr>
          <a:xfrm>
            <a:off x="239546" y="884830"/>
            <a:ext cx="1367112" cy="2417170"/>
            <a:chOff x="239546" y="1370936"/>
            <a:chExt cx="1367112" cy="2417170"/>
          </a:xfrm>
        </p:grpSpPr>
        <p:sp>
          <p:nvSpPr>
            <p:cNvPr id="27" name="CuadroTexto 26">
              <a:hlinkClick r:id="rId6" action="ppaction://hlinksldjump"/>
              <a:extLst>
                <a:ext uri="{FF2B5EF4-FFF2-40B4-BE49-F238E27FC236}">
                  <a16:creationId xmlns:a16="http://schemas.microsoft.com/office/drawing/2014/main" id="{52BB55D1-EFCF-5F00-D50E-EC7A16E46EB7}"/>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8" name="CuadroTexto 27">
              <a:hlinkClick r:id="rId7" action="ppaction://hlinksldjump"/>
              <a:extLst>
                <a:ext uri="{FF2B5EF4-FFF2-40B4-BE49-F238E27FC236}">
                  <a16:creationId xmlns:a16="http://schemas.microsoft.com/office/drawing/2014/main" id="{4889FF5C-1DB9-9E2C-7779-334F10FD4C4D}"/>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29" name="CuadroTexto 28">
              <a:extLst>
                <a:ext uri="{FF2B5EF4-FFF2-40B4-BE49-F238E27FC236}">
                  <a16:creationId xmlns:a16="http://schemas.microsoft.com/office/drawing/2014/main" id="{1AB657F9-1487-7C6A-65A2-795E3231A6E1}"/>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30" name="CuadroTexto 29">
              <a:hlinkClick r:id="rId8" action="ppaction://hlinksldjump"/>
              <a:extLst>
                <a:ext uri="{FF2B5EF4-FFF2-40B4-BE49-F238E27FC236}">
                  <a16:creationId xmlns:a16="http://schemas.microsoft.com/office/drawing/2014/main" id="{3C3DD88B-9ECC-AA91-AB61-9D69703D79D9}"/>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31" name="CuadroTexto 30">
              <a:hlinkClick r:id="rId9" action="ppaction://hlinksldjump"/>
              <a:extLst>
                <a:ext uri="{FF2B5EF4-FFF2-40B4-BE49-F238E27FC236}">
                  <a16:creationId xmlns:a16="http://schemas.microsoft.com/office/drawing/2014/main" id="{3B9BAD66-F986-C96B-C5B2-61E625A13529}"/>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441D6AB1-9FFF-CAC0-E639-BD353D752B4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54B2A398-C9BB-24D2-A72A-556582E583A6}"/>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9D2F5FB1-1EDF-F1BF-8E06-0CBC343B3697}"/>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F70C1FE5-419F-93F8-E2AE-EE4DD1E62C37}"/>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6C596BB8-51CA-6F58-9DF0-3C715DF39F63}"/>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FE9C69FE-260E-EC7A-EEDC-20FFE5F9951A}"/>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CuadroTexto 44">
              <a:hlinkClick r:id="rId10" action="ppaction://hlinksldjump"/>
              <a:extLst>
                <a:ext uri="{FF2B5EF4-FFF2-40B4-BE49-F238E27FC236}">
                  <a16:creationId xmlns:a16="http://schemas.microsoft.com/office/drawing/2014/main" id="{CBFAAA8E-A1A7-8E0D-4492-8FCE7353DE7A}"/>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46" name="CuadroTexto 45">
              <a:hlinkClick r:id="rId11" action="ppaction://hlinksldjump"/>
              <a:extLst>
                <a:ext uri="{FF2B5EF4-FFF2-40B4-BE49-F238E27FC236}">
                  <a16:creationId xmlns:a16="http://schemas.microsoft.com/office/drawing/2014/main" id="{0F44637B-4C51-F19A-21DA-D1DD5849ED68}"/>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47" name="CuadroTexto 46">
              <a:hlinkClick r:id="rId12" action="ppaction://hlinksldjump"/>
              <a:extLst>
                <a:ext uri="{FF2B5EF4-FFF2-40B4-BE49-F238E27FC236}">
                  <a16:creationId xmlns:a16="http://schemas.microsoft.com/office/drawing/2014/main" id="{CF99BF12-A5DC-5FE9-2288-249E58BA969C}"/>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Los gastos de Pablo</a:t>
              </a:r>
            </a:p>
          </p:txBody>
        </p:sp>
        <p:sp>
          <p:nvSpPr>
            <p:cNvPr id="48" name="CuadroTexto 47">
              <a:hlinkClick r:id="rId13" action="ppaction://hlinksldjump"/>
              <a:extLst>
                <a:ext uri="{FF2B5EF4-FFF2-40B4-BE49-F238E27FC236}">
                  <a16:creationId xmlns:a16="http://schemas.microsoft.com/office/drawing/2014/main" id="{AC5D1C1A-0034-DDC5-2A54-4202CB137F36}"/>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49" name="CuadroTexto 48">
              <a:hlinkClick r:id="rId14" action="ppaction://hlinksldjump"/>
              <a:extLst>
                <a:ext uri="{FF2B5EF4-FFF2-40B4-BE49-F238E27FC236}">
                  <a16:creationId xmlns:a16="http://schemas.microsoft.com/office/drawing/2014/main" id="{FF57BA32-24A9-2AE6-0CC4-4FA47D495B42}"/>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Prima del seguro</a:t>
              </a:r>
            </a:p>
          </p:txBody>
        </p:sp>
        <p:sp>
          <p:nvSpPr>
            <p:cNvPr id="50" name="CuadroTexto 49">
              <a:hlinkClick r:id="rId15" action="ppaction://hlinksldjump"/>
              <a:extLst>
                <a:ext uri="{FF2B5EF4-FFF2-40B4-BE49-F238E27FC236}">
                  <a16:creationId xmlns:a16="http://schemas.microsoft.com/office/drawing/2014/main" id="{D556532F-5C7F-D2F9-0EAD-1CC232C3B46E}"/>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51" name="Elipse 50">
              <a:extLst>
                <a:ext uri="{FF2B5EF4-FFF2-40B4-BE49-F238E27FC236}">
                  <a16:creationId xmlns:a16="http://schemas.microsoft.com/office/drawing/2014/main" id="{AEA7428C-332D-3175-7700-B5EBFF7337C5}"/>
                </a:ext>
              </a:extLst>
            </p:cNvPr>
            <p:cNvSpPr/>
            <p:nvPr/>
          </p:nvSpPr>
          <p:spPr>
            <a:xfrm>
              <a:off x="1337631" y="274283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66" name="Imagen 65">
            <a:hlinkClick r:id="" action="ppaction://hlinkshowjump?jump=firstslide"/>
            <a:extLst>
              <a:ext uri="{FF2B5EF4-FFF2-40B4-BE49-F238E27FC236}">
                <a16:creationId xmlns:a16="http://schemas.microsoft.com/office/drawing/2014/main" id="{6CA85698-923D-EB28-65C9-A49111A0DA12}"/>
              </a:ext>
            </a:extLst>
          </p:cNvPr>
          <p:cNvPicPr>
            <a:picLocks noChangeAspect="1"/>
          </p:cNvPicPr>
          <p:nvPr/>
        </p:nvPicPr>
        <p:blipFill>
          <a:blip r:embed="rId16"/>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346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4237037" y="1655072"/>
            <a:ext cx="4667416" cy="1554272"/>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500" b="1" spc="-400" dirty="0">
                <a:solidFill>
                  <a:schemeClr val="bg1"/>
                </a:solidFill>
                <a:latin typeface="PP Neue Montreal" pitchFamily="2" charset="77"/>
                <a:ea typeface="PP Neue Montreal" pitchFamily="2" charset="77"/>
              </a:rPr>
              <a:t>1.000€</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6715550" y="1562018"/>
            <a:ext cx="1813308"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Si te dieran </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DESAFIO</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512243"/>
            <a:ext cx="1479080"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INICIAL</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51121" y="3991418"/>
            <a:ext cx="283244" cy="288300"/>
          </a:xfrm>
          <a:prstGeom prst="rect">
            <a:avLst/>
          </a:prstGeom>
        </p:spPr>
      </p:pic>
      <p:sp>
        <p:nvSpPr>
          <p:cNvPr id="37" name="CuadroTexto 36">
            <a:extLst>
              <a:ext uri="{FF2B5EF4-FFF2-40B4-BE49-F238E27FC236}">
                <a16:creationId xmlns:a16="http://schemas.microsoft.com/office/drawing/2014/main" id="{DBED9067-78D5-79B7-6BB0-66E889498418}"/>
              </a:ext>
            </a:extLst>
          </p:cNvPr>
          <p:cNvSpPr txBox="1"/>
          <p:nvPr/>
        </p:nvSpPr>
        <p:spPr>
          <a:xfrm>
            <a:off x="5070298" y="2855350"/>
            <a:ext cx="3000894" cy="646331"/>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ahora mismo,</a:t>
            </a:r>
            <a:br>
              <a:rPr lang="es-ES" sz="1800" b="1" dirty="0">
                <a:solidFill>
                  <a:schemeClr val="bg1"/>
                </a:solidFill>
                <a:latin typeface="PP Neue Montreal" pitchFamily="2" charset="77"/>
                <a:ea typeface="PP Neue Montreal" pitchFamily="2" charset="77"/>
              </a:rPr>
            </a:br>
            <a:r>
              <a:rPr lang="es-ES" sz="1800" b="1" dirty="0">
                <a:solidFill>
                  <a:schemeClr val="bg1"/>
                </a:solidFill>
                <a:latin typeface="PP Neue Montreal" pitchFamily="2" charset="77"/>
                <a:ea typeface="PP Neue Montreal" pitchFamily="2" charset="77"/>
              </a:rPr>
              <a:t>¿qué harías con ellos?</a:t>
            </a:r>
          </a:p>
        </p:txBody>
      </p:sp>
      <p:grpSp>
        <p:nvGrpSpPr>
          <p:cNvPr id="3" name="Grupo 2">
            <a:extLst>
              <a:ext uri="{FF2B5EF4-FFF2-40B4-BE49-F238E27FC236}">
                <a16:creationId xmlns:a16="http://schemas.microsoft.com/office/drawing/2014/main" id="{F64B609D-67D7-79C5-B16D-7981BCA42E0C}"/>
              </a:ext>
            </a:extLst>
          </p:cNvPr>
          <p:cNvGrpSpPr/>
          <p:nvPr/>
        </p:nvGrpSpPr>
        <p:grpSpPr>
          <a:xfrm>
            <a:off x="239547" y="884830"/>
            <a:ext cx="1367111" cy="1724049"/>
            <a:chOff x="239547" y="884830"/>
            <a:chExt cx="1367111" cy="1724049"/>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496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7" name="CuadroTexto 16">
              <a:hlinkClick r:id="rId6" action="ppaction://hlinksldjump"/>
              <a:extLst>
                <a:ext uri="{FF2B5EF4-FFF2-40B4-BE49-F238E27FC236}">
                  <a16:creationId xmlns:a16="http://schemas.microsoft.com/office/drawing/2014/main" id="{0E252F6D-8219-166A-D4E3-FE700F185B8E}"/>
                </a:ext>
              </a:extLst>
            </p:cNvPr>
            <p:cNvSpPr txBox="1"/>
            <p:nvPr/>
          </p:nvSpPr>
          <p:spPr>
            <a:xfrm>
              <a:off x="239547" y="176981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8" name="CuadroTexto 17">
              <a:hlinkClick r:id="rId7" action="ppaction://hlinksldjump"/>
              <a:extLst>
                <a:ext uri="{FF2B5EF4-FFF2-40B4-BE49-F238E27FC236}">
                  <a16:creationId xmlns:a16="http://schemas.microsoft.com/office/drawing/2014/main" id="{4DDEB1BE-71F5-869B-6C18-DB28256731FA}"/>
                </a:ext>
              </a:extLst>
            </p:cNvPr>
            <p:cNvSpPr txBox="1"/>
            <p:nvPr/>
          </p:nvSpPr>
          <p:spPr>
            <a:xfrm>
              <a:off x="239547" y="204878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9" name="CuadroTexto 18">
              <a:hlinkClick r:id="rId8" action="ppaction://hlinksldjump"/>
              <a:extLst>
                <a:ext uri="{FF2B5EF4-FFF2-40B4-BE49-F238E27FC236}">
                  <a16:creationId xmlns:a16="http://schemas.microsoft.com/office/drawing/2014/main" id="{7488BDB8-0420-E6F1-3771-03DF322461E2}"/>
                </a:ext>
              </a:extLst>
            </p:cNvPr>
            <p:cNvSpPr txBox="1"/>
            <p:nvPr/>
          </p:nvSpPr>
          <p:spPr>
            <a:xfrm>
              <a:off x="239547" y="231742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50080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178337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205642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233265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260887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CuadroTexto 37">
              <a:hlinkClick r:id="rId4" action="ppaction://hlinksldjump"/>
              <a:extLst>
                <a:ext uri="{FF2B5EF4-FFF2-40B4-BE49-F238E27FC236}">
                  <a16:creationId xmlns:a16="http://schemas.microsoft.com/office/drawing/2014/main" id="{AA4585EA-5789-3090-BE60-2540D039B4C2}"/>
                </a:ext>
              </a:extLst>
            </p:cNvPr>
            <p:cNvSpPr txBox="1"/>
            <p:nvPr/>
          </p:nvSpPr>
          <p:spPr>
            <a:xfrm>
              <a:off x="239547" y="1061042"/>
              <a:ext cx="993941"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Desafío inicial</a:t>
              </a:r>
            </a:p>
            <a:p>
              <a:r>
                <a:rPr lang="es-ES" sz="700" dirty="0">
                  <a:solidFill>
                    <a:schemeClr val="bg1"/>
                  </a:solidFill>
                  <a:latin typeface="PP Neue Montreal Book" pitchFamily="2" charset="77"/>
                  <a:ea typeface="PP Neue Montreal Book" pitchFamily="2" charset="77"/>
                </a:rPr>
                <a:t>¿Empezamos?</a:t>
              </a:r>
            </a:p>
          </p:txBody>
        </p:sp>
        <p:sp>
          <p:nvSpPr>
            <p:cNvPr id="39" name="Elipse 38">
              <a:extLst>
                <a:ext uri="{FF2B5EF4-FFF2-40B4-BE49-F238E27FC236}">
                  <a16:creationId xmlns:a16="http://schemas.microsoft.com/office/drawing/2014/main" id="{6FCCCBAF-4D79-DE9F-56DE-42EBECE8B737}"/>
                </a:ext>
              </a:extLst>
            </p:cNvPr>
            <p:cNvSpPr/>
            <p:nvPr/>
          </p:nvSpPr>
          <p:spPr>
            <a:xfrm>
              <a:off x="1337631" y="1111135"/>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0" name="Imagen 39">
            <a:extLst>
              <a:ext uri="{FF2B5EF4-FFF2-40B4-BE49-F238E27FC236}">
                <a16:creationId xmlns:a16="http://schemas.microsoft.com/office/drawing/2014/main" id="{55EDC1E4-7D2B-6C7F-B93D-673E5C5FA28F}"/>
              </a:ext>
            </a:extLst>
          </p:cNvPr>
          <p:cNvPicPr>
            <a:picLocks noChangeAspect="1"/>
          </p:cNvPicPr>
          <p:nvPr/>
        </p:nvPicPr>
        <p:blipFill rotWithShape="1">
          <a:blip r:embed="rId9"/>
          <a:srcRect l="3304" t="-1032" r="-29" b="-23"/>
          <a:stretch/>
        </p:blipFill>
        <p:spPr>
          <a:xfrm>
            <a:off x="1606658" y="45720"/>
            <a:ext cx="3573212" cy="5097778"/>
          </a:xfrm>
          <a:prstGeom prst="rect">
            <a:avLst/>
          </a:prstGeom>
        </p:spPr>
      </p:pic>
      <p:pic>
        <p:nvPicPr>
          <p:cNvPr id="4" name="Imagen 3">
            <a:hlinkClick r:id="" action="ppaction://hlinkshowjump?jump=firstslide"/>
            <a:extLst>
              <a:ext uri="{FF2B5EF4-FFF2-40B4-BE49-F238E27FC236}">
                <a16:creationId xmlns:a16="http://schemas.microsoft.com/office/drawing/2014/main" id="{5BF5C9FD-8123-294F-3F20-BC0A3AA4AB3B}"/>
              </a:ext>
            </a:extLst>
          </p:cNvPr>
          <p:cNvPicPr>
            <a:picLocks noChangeAspect="1"/>
          </p:cNvPicPr>
          <p:nvPr/>
        </p:nvPicPr>
        <p:blipFill>
          <a:blip r:embed="rId10"/>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6192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4609012" y="507031"/>
            <a:ext cx="3047151"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¿Qué es el </a:t>
            </a:r>
          </a:p>
        </p:txBody>
      </p:sp>
      <p:sp>
        <p:nvSpPr>
          <p:cNvPr id="20" name="CuadroTexto 19">
            <a:extLst>
              <a:ext uri="{FF2B5EF4-FFF2-40B4-BE49-F238E27FC236}">
                <a16:creationId xmlns:a16="http://schemas.microsoft.com/office/drawing/2014/main" id="{44A7FD4D-B79A-74C4-A59F-35AAFCD9EAF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982FB60A-8E0B-0F6C-876F-6EBAD39A0013}"/>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44" name="Imagen 43">
            <a:extLst>
              <a:ext uri="{FF2B5EF4-FFF2-40B4-BE49-F238E27FC236}">
                <a16:creationId xmlns:a16="http://schemas.microsoft.com/office/drawing/2014/main" id="{DEC635F3-2937-4196-3AB6-B505EFBA78D4}"/>
              </a:ext>
            </a:extLst>
          </p:cNvPr>
          <p:cNvPicPr>
            <a:picLocks noChangeAspect="1"/>
          </p:cNvPicPr>
          <p:nvPr/>
        </p:nvPicPr>
        <p:blipFill>
          <a:blip r:embed="rId3"/>
          <a:srcRect/>
          <a:stretch/>
        </p:blipFill>
        <p:spPr>
          <a:xfrm>
            <a:off x="315939" y="4212750"/>
            <a:ext cx="277786" cy="273077"/>
          </a:xfrm>
          <a:prstGeom prst="rect">
            <a:avLst/>
          </a:prstGeom>
        </p:spPr>
      </p:pic>
      <p:sp>
        <p:nvSpPr>
          <p:cNvPr id="52" name="CuadroTexto 51">
            <a:extLst>
              <a:ext uri="{FF2B5EF4-FFF2-40B4-BE49-F238E27FC236}">
                <a16:creationId xmlns:a16="http://schemas.microsoft.com/office/drawing/2014/main" id="{E50A5A35-38E0-25BD-006E-11ABBE4F65AC}"/>
              </a:ext>
            </a:extLst>
          </p:cNvPr>
          <p:cNvSpPr txBox="1"/>
          <p:nvPr/>
        </p:nvSpPr>
        <p:spPr>
          <a:xfrm>
            <a:off x="4708903" y="614199"/>
            <a:ext cx="187787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IVA?</a:t>
            </a:r>
          </a:p>
        </p:txBody>
      </p:sp>
      <p:pic>
        <p:nvPicPr>
          <p:cNvPr id="8" name="Imagen 7">
            <a:extLst>
              <a:ext uri="{FF2B5EF4-FFF2-40B4-BE49-F238E27FC236}">
                <a16:creationId xmlns:a16="http://schemas.microsoft.com/office/drawing/2014/main" id="{15CB3C12-72F7-F0B0-C55F-1F943FF42E57}"/>
              </a:ext>
            </a:extLst>
          </p:cNvPr>
          <p:cNvPicPr>
            <a:picLocks noChangeAspect="1"/>
          </p:cNvPicPr>
          <p:nvPr/>
        </p:nvPicPr>
        <p:blipFill>
          <a:blip r:embed="rId4"/>
          <a:srcRect/>
          <a:stretch/>
        </p:blipFill>
        <p:spPr>
          <a:xfrm rot="20647611">
            <a:off x="3150985" y="1281856"/>
            <a:ext cx="2282268" cy="3362379"/>
          </a:xfrm>
          <a:prstGeom prst="rect">
            <a:avLst/>
          </a:prstGeom>
        </p:spPr>
      </p:pic>
      <p:sp>
        <p:nvSpPr>
          <p:cNvPr id="33" name="Rectángulo redondeado 32">
            <a:extLst>
              <a:ext uri="{FF2B5EF4-FFF2-40B4-BE49-F238E27FC236}">
                <a16:creationId xmlns:a16="http://schemas.microsoft.com/office/drawing/2014/main" id="{8E7B6841-F9F2-ADDE-3E2B-10C5B089C83E}"/>
              </a:ext>
            </a:extLst>
          </p:cNvPr>
          <p:cNvSpPr/>
          <p:nvPr/>
        </p:nvSpPr>
        <p:spPr>
          <a:xfrm>
            <a:off x="2396689" y="1708386"/>
            <a:ext cx="6259113" cy="576193"/>
          </a:xfrm>
          <a:prstGeom prst="roundRect">
            <a:avLst>
              <a:gd name="adj" fmla="val 5008"/>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69A83AF1-1CFF-43EF-7D60-08E34A32CF67}"/>
              </a:ext>
            </a:extLst>
          </p:cNvPr>
          <p:cNvSpPr txBox="1"/>
          <p:nvPr/>
        </p:nvSpPr>
        <p:spPr>
          <a:xfrm>
            <a:off x="2483556" y="1802172"/>
            <a:ext cx="5521319" cy="369332"/>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(Impuesto sobre el Valor Añadido)</a:t>
            </a:r>
          </a:p>
        </p:txBody>
      </p:sp>
      <p:pic>
        <p:nvPicPr>
          <p:cNvPr id="36" name="Imagen 35">
            <a:extLst>
              <a:ext uri="{FF2B5EF4-FFF2-40B4-BE49-F238E27FC236}">
                <a16:creationId xmlns:a16="http://schemas.microsoft.com/office/drawing/2014/main" id="{92EC73B0-8F19-7324-F373-3293B3475ED7}"/>
              </a:ext>
            </a:extLst>
          </p:cNvPr>
          <p:cNvPicPr>
            <a:picLocks noChangeAspect="1"/>
          </p:cNvPicPr>
          <p:nvPr/>
        </p:nvPicPr>
        <p:blipFill>
          <a:blip r:embed="rId5"/>
          <a:srcRect/>
          <a:stretch/>
        </p:blipFill>
        <p:spPr>
          <a:xfrm>
            <a:off x="5631868" y="1630637"/>
            <a:ext cx="2913165" cy="3163045"/>
          </a:xfrm>
          <a:prstGeom prst="rect">
            <a:avLst/>
          </a:prstGeom>
        </p:spPr>
      </p:pic>
      <p:grpSp>
        <p:nvGrpSpPr>
          <p:cNvPr id="10" name="Grupo 9">
            <a:extLst>
              <a:ext uri="{FF2B5EF4-FFF2-40B4-BE49-F238E27FC236}">
                <a16:creationId xmlns:a16="http://schemas.microsoft.com/office/drawing/2014/main" id="{11FF40D8-6DF0-70BB-C479-8A4CE00DDC27}"/>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11" name="Rectángulo redondeado 10">
              <a:extLst>
                <a:ext uri="{FF2B5EF4-FFF2-40B4-BE49-F238E27FC236}">
                  <a16:creationId xmlns:a16="http://schemas.microsoft.com/office/drawing/2014/main" id="{11C3C389-21D7-DC26-78E8-9E286D038A5F}"/>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4E000B2C-5D44-86C9-9C4D-5A8F68B16421}"/>
                </a:ext>
              </a:extLst>
            </p:cNvPr>
            <p:cNvPicPr>
              <a:picLocks noChangeAspect="1"/>
            </p:cNvPicPr>
            <p:nvPr/>
          </p:nvPicPr>
          <p:blipFill>
            <a:blip r:embed="rId6"/>
            <a:srcRect l="883" r="883"/>
            <a:stretch/>
          </p:blipFill>
          <p:spPr>
            <a:xfrm>
              <a:off x="7700379" y="341057"/>
              <a:ext cx="614159" cy="625194"/>
            </a:xfrm>
            <a:prstGeom prst="rect">
              <a:avLst/>
            </a:prstGeom>
          </p:spPr>
        </p:pic>
      </p:grpSp>
      <p:grpSp>
        <p:nvGrpSpPr>
          <p:cNvPr id="6" name="Grupo 5">
            <a:extLst>
              <a:ext uri="{FF2B5EF4-FFF2-40B4-BE49-F238E27FC236}">
                <a16:creationId xmlns:a16="http://schemas.microsoft.com/office/drawing/2014/main" id="{78D2397D-401E-46A7-BDDE-A7730AD2D8C7}"/>
              </a:ext>
            </a:extLst>
          </p:cNvPr>
          <p:cNvGrpSpPr/>
          <p:nvPr/>
        </p:nvGrpSpPr>
        <p:grpSpPr>
          <a:xfrm>
            <a:off x="239546" y="884830"/>
            <a:ext cx="1367112" cy="2417170"/>
            <a:chOff x="239546" y="1370936"/>
            <a:chExt cx="1367112" cy="2417170"/>
          </a:xfrm>
        </p:grpSpPr>
        <p:sp>
          <p:nvSpPr>
            <p:cNvPr id="27" name="CuadroTexto 26">
              <a:hlinkClick r:id="rId7" action="ppaction://hlinksldjump"/>
              <a:extLst>
                <a:ext uri="{FF2B5EF4-FFF2-40B4-BE49-F238E27FC236}">
                  <a16:creationId xmlns:a16="http://schemas.microsoft.com/office/drawing/2014/main" id="{B0FFC7DC-7C6C-485F-C655-EEFAD66E5D2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8" name="CuadroTexto 27">
              <a:hlinkClick r:id="rId8" action="ppaction://hlinksldjump"/>
              <a:extLst>
                <a:ext uri="{FF2B5EF4-FFF2-40B4-BE49-F238E27FC236}">
                  <a16:creationId xmlns:a16="http://schemas.microsoft.com/office/drawing/2014/main" id="{DE38179A-AE26-C74F-301E-89EFF6EDB371}"/>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29" name="CuadroTexto 28">
              <a:extLst>
                <a:ext uri="{FF2B5EF4-FFF2-40B4-BE49-F238E27FC236}">
                  <a16:creationId xmlns:a16="http://schemas.microsoft.com/office/drawing/2014/main" id="{C88112F4-0891-543F-BF55-3862E147337C}"/>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30" name="CuadroTexto 29">
              <a:hlinkClick r:id="rId9" action="ppaction://hlinksldjump"/>
              <a:extLst>
                <a:ext uri="{FF2B5EF4-FFF2-40B4-BE49-F238E27FC236}">
                  <a16:creationId xmlns:a16="http://schemas.microsoft.com/office/drawing/2014/main" id="{29520E1E-2B84-5915-AB4E-BBE2B4615D0D}"/>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31" name="CuadroTexto 30">
              <a:hlinkClick r:id="rId10" action="ppaction://hlinksldjump"/>
              <a:extLst>
                <a:ext uri="{FF2B5EF4-FFF2-40B4-BE49-F238E27FC236}">
                  <a16:creationId xmlns:a16="http://schemas.microsoft.com/office/drawing/2014/main" id="{398E39AA-FC9C-1416-26A5-AB64063505A0}"/>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888CA2BD-3849-550E-1721-96DF43D223F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2975140B-103D-20A4-8770-D0FA3A75435A}"/>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FFF10639-CAD1-25E7-F367-05E50B9688E2}"/>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89592963-F574-F735-56DA-D8EE59EAA159}"/>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F48DB81A-A5E0-C6CD-9CF7-3A6D54BF218F}"/>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1E07E547-A2D4-C02F-D44F-5364A477A83E}"/>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CuadroTexto 44">
              <a:hlinkClick r:id="rId11" action="ppaction://hlinksldjump"/>
              <a:extLst>
                <a:ext uri="{FF2B5EF4-FFF2-40B4-BE49-F238E27FC236}">
                  <a16:creationId xmlns:a16="http://schemas.microsoft.com/office/drawing/2014/main" id="{F521A00E-F54F-F091-E4A3-CA7D031164E5}"/>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46" name="CuadroTexto 45">
              <a:hlinkClick r:id="rId12" action="ppaction://hlinksldjump"/>
              <a:extLst>
                <a:ext uri="{FF2B5EF4-FFF2-40B4-BE49-F238E27FC236}">
                  <a16:creationId xmlns:a16="http://schemas.microsoft.com/office/drawing/2014/main" id="{96414A77-9312-A3FC-6FC2-7B67D4171CB4}"/>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47" name="CuadroTexto 46">
              <a:hlinkClick r:id="rId13" action="ppaction://hlinksldjump"/>
              <a:extLst>
                <a:ext uri="{FF2B5EF4-FFF2-40B4-BE49-F238E27FC236}">
                  <a16:creationId xmlns:a16="http://schemas.microsoft.com/office/drawing/2014/main" id="{8092261A-A7DF-EF7A-354D-B424BE685D21}"/>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Los gastos de Pablo</a:t>
              </a:r>
            </a:p>
          </p:txBody>
        </p:sp>
        <p:sp>
          <p:nvSpPr>
            <p:cNvPr id="48" name="CuadroTexto 47">
              <a:hlinkClick r:id="rId14" action="ppaction://hlinksldjump"/>
              <a:extLst>
                <a:ext uri="{FF2B5EF4-FFF2-40B4-BE49-F238E27FC236}">
                  <a16:creationId xmlns:a16="http://schemas.microsoft.com/office/drawing/2014/main" id="{5AE1D19D-7BB0-F7C0-76D1-D66B19789672}"/>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amigo de Pablo</a:t>
              </a:r>
            </a:p>
          </p:txBody>
        </p:sp>
        <p:sp>
          <p:nvSpPr>
            <p:cNvPr id="49" name="CuadroTexto 48">
              <a:hlinkClick r:id="rId15" action="ppaction://hlinksldjump"/>
              <a:extLst>
                <a:ext uri="{FF2B5EF4-FFF2-40B4-BE49-F238E27FC236}">
                  <a16:creationId xmlns:a16="http://schemas.microsoft.com/office/drawing/2014/main" id="{14420ECC-2B20-A61A-8769-30D55DD33E37}"/>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50" name="CuadroTexto 49">
              <a:hlinkClick r:id="rId16" action="ppaction://hlinksldjump"/>
              <a:extLst>
                <a:ext uri="{FF2B5EF4-FFF2-40B4-BE49-F238E27FC236}">
                  <a16:creationId xmlns:a16="http://schemas.microsoft.com/office/drawing/2014/main" id="{7604DA69-DA59-3976-BE2E-2CD389FAFB8E}"/>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¿Qué es el IVA ?</a:t>
              </a:r>
            </a:p>
          </p:txBody>
        </p:sp>
        <p:sp>
          <p:nvSpPr>
            <p:cNvPr id="51" name="Elipse 50">
              <a:extLst>
                <a:ext uri="{FF2B5EF4-FFF2-40B4-BE49-F238E27FC236}">
                  <a16:creationId xmlns:a16="http://schemas.microsoft.com/office/drawing/2014/main" id="{CEE63459-585F-C5D0-7A6B-E27EA0D54014}"/>
                </a:ext>
              </a:extLst>
            </p:cNvPr>
            <p:cNvSpPr/>
            <p:nvPr/>
          </p:nvSpPr>
          <p:spPr>
            <a:xfrm>
              <a:off x="1337631" y="2877844"/>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54" name="Imagen 53">
            <a:hlinkClick r:id="" action="ppaction://hlinkshowjump?jump=firstslide"/>
            <a:extLst>
              <a:ext uri="{FF2B5EF4-FFF2-40B4-BE49-F238E27FC236}">
                <a16:creationId xmlns:a16="http://schemas.microsoft.com/office/drawing/2014/main" id="{ED2EA221-0A1A-19EA-AC5A-71F7D63B0E71}"/>
              </a:ext>
            </a:extLst>
          </p:cNvPr>
          <p:cNvPicPr>
            <a:picLocks noChangeAspect="1"/>
          </p:cNvPicPr>
          <p:nvPr/>
        </p:nvPicPr>
        <p:blipFill>
          <a:blip r:embed="rId17"/>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112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CC2E0261-413F-314C-FAB6-5D0CB0CDDCA1}"/>
              </a:ext>
            </a:extLst>
          </p:cNvPr>
          <p:cNvSpPr/>
          <p:nvPr/>
        </p:nvSpPr>
        <p:spPr>
          <a:xfrm>
            <a:off x="2995961" y="1819042"/>
            <a:ext cx="5337082" cy="2886774"/>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5350439" y="1205320"/>
            <a:ext cx="17830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 Pablo</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3399874" y="308445"/>
            <a:ext cx="315924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El amigo</a:t>
            </a:r>
          </a:p>
        </p:txBody>
      </p:sp>
      <p:pic>
        <p:nvPicPr>
          <p:cNvPr id="21" name="Imagen 20">
            <a:extLst>
              <a:ext uri="{FF2B5EF4-FFF2-40B4-BE49-F238E27FC236}">
                <a16:creationId xmlns:a16="http://schemas.microsoft.com/office/drawing/2014/main" id="{5A6B89C2-D07D-6638-8550-7C9DA5B1E2C6}"/>
              </a:ext>
            </a:extLst>
          </p:cNvPr>
          <p:cNvPicPr>
            <a:picLocks noChangeAspect="1"/>
          </p:cNvPicPr>
          <p:nvPr/>
        </p:nvPicPr>
        <p:blipFill>
          <a:blip r:embed="rId3"/>
          <a:srcRect l="5619" r="5619"/>
          <a:stretch/>
        </p:blipFill>
        <p:spPr>
          <a:xfrm>
            <a:off x="1275151" y="-22152"/>
            <a:ext cx="4192146" cy="5165650"/>
          </a:xfrm>
          <a:prstGeom prst="rect">
            <a:avLst/>
          </a:prstGeom>
        </p:spPr>
      </p:pic>
      <p:sp>
        <p:nvSpPr>
          <p:cNvPr id="20" name="CuadroTexto 19">
            <a:extLst>
              <a:ext uri="{FF2B5EF4-FFF2-40B4-BE49-F238E27FC236}">
                <a16:creationId xmlns:a16="http://schemas.microsoft.com/office/drawing/2014/main" id="{44A7FD4D-B79A-74C4-A59F-35AAFCD9EAF4}"/>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42" name="CuadroTexto 41">
            <a:extLst>
              <a:ext uri="{FF2B5EF4-FFF2-40B4-BE49-F238E27FC236}">
                <a16:creationId xmlns:a16="http://schemas.microsoft.com/office/drawing/2014/main" id="{982FB60A-8E0B-0F6C-876F-6EBAD39A0013}"/>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44" name="Imagen 43">
            <a:extLst>
              <a:ext uri="{FF2B5EF4-FFF2-40B4-BE49-F238E27FC236}">
                <a16:creationId xmlns:a16="http://schemas.microsoft.com/office/drawing/2014/main" id="{DEC635F3-2937-4196-3AB6-B505EFBA78D4}"/>
              </a:ext>
            </a:extLst>
          </p:cNvPr>
          <p:cNvPicPr>
            <a:picLocks noChangeAspect="1"/>
          </p:cNvPicPr>
          <p:nvPr/>
        </p:nvPicPr>
        <p:blipFill>
          <a:blip r:embed="rId4"/>
          <a:srcRect/>
          <a:stretch/>
        </p:blipFill>
        <p:spPr>
          <a:xfrm>
            <a:off x="315939" y="4212750"/>
            <a:ext cx="277786" cy="273077"/>
          </a:xfrm>
          <a:prstGeom prst="rect">
            <a:avLst/>
          </a:prstGeom>
        </p:spPr>
      </p:pic>
      <p:sp>
        <p:nvSpPr>
          <p:cNvPr id="53" name="CuadroTexto 52">
            <a:extLst>
              <a:ext uri="{FF2B5EF4-FFF2-40B4-BE49-F238E27FC236}">
                <a16:creationId xmlns:a16="http://schemas.microsoft.com/office/drawing/2014/main" id="{A5C9643C-232E-9B4A-BFB4-70397CD274C5}"/>
              </a:ext>
            </a:extLst>
          </p:cNvPr>
          <p:cNvSpPr txBox="1"/>
          <p:nvPr/>
        </p:nvSpPr>
        <p:spPr>
          <a:xfrm>
            <a:off x="5042845" y="2232442"/>
            <a:ext cx="2621910" cy="335989"/>
          </a:xfrm>
          <a:prstGeom prst="rect">
            <a:avLst/>
          </a:prstGeom>
          <a:noFill/>
          <a:effectLst/>
        </p:spPr>
        <p:txBody>
          <a:bodyPr wrap="square" rtlCol="0">
            <a:spAutoFit/>
          </a:bodyPr>
          <a:lstStyle/>
          <a:p>
            <a:pPr>
              <a:lnSpc>
                <a:spcPts val="1900"/>
              </a:lnSpc>
            </a:pPr>
            <a:r>
              <a:rPr lang="es-ES" sz="1800" b="1" dirty="0">
                <a:latin typeface="PP Neue Montreal" pitchFamily="2" charset="77"/>
                <a:ea typeface="PP Neue Montreal" pitchFamily="2" charset="77"/>
              </a:rPr>
              <a:t>Nómina: </a:t>
            </a:r>
            <a:r>
              <a:rPr lang="es-ES" sz="1800" dirty="0">
                <a:latin typeface="PP Neue Montreal" pitchFamily="2" charset="77"/>
                <a:ea typeface="PP Neue Montreal" pitchFamily="2" charset="77"/>
              </a:rPr>
              <a:t>1.047,5€ (x2)</a:t>
            </a:r>
          </a:p>
        </p:txBody>
      </p:sp>
      <p:sp>
        <p:nvSpPr>
          <p:cNvPr id="16" name="CuadroTexto 15">
            <a:extLst>
              <a:ext uri="{FF2B5EF4-FFF2-40B4-BE49-F238E27FC236}">
                <a16:creationId xmlns:a16="http://schemas.microsoft.com/office/drawing/2014/main" id="{398684FB-6D72-13DE-DB4A-ABC86DF4A906}"/>
              </a:ext>
            </a:extLst>
          </p:cNvPr>
          <p:cNvSpPr txBox="1"/>
          <p:nvPr/>
        </p:nvSpPr>
        <p:spPr>
          <a:xfrm>
            <a:off x="5042845" y="2723096"/>
            <a:ext cx="3030638" cy="335989"/>
          </a:xfrm>
          <a:prstGeom prst="rect">
            <a:avLst/>
          </a:prstGeom>
          <a:noFill/>
          <a:effectLst/>
        </p:spPr>
        <p:txBody>
          <a:bodyPr wrap="square" rtlCol="0">
            <a:spAutoFit/>
          </a:bodyPr>
          <a:lstStyle/>
          <a:p>
            <a:pPr>
              <a:lnSpc>
                <a:spcPts val="1900"/>
              </a:lnSpc>
            </a:pPr>
            <a:r>
              <a:rPr lang="es-ES" sz="1800" b="1" dirty="0">
                <a:latin typeface="PP Neue Montreal" pitchFamily="2" charset="77"/>
                <a:ea typeface="PP Neue Montreal" pitchFamily="2" charset="77"/>
              </a:rPr>
              <a:t>Alquiler: </a:t>
            </a:r>
            <a:r>
              <a:rPr lang="es-ES" sz="1800" dirty="0">
                <a:latin typeface="PP Neue Montreal" pitchFamily="2" charset="77"/>
                <a:ea typeface="PP Neue Montreal" pitchFamily="2" charset="77"/>
              </a:rPr>
              <a:t>30 % del sueldo</a:t>
            </a:r>
          </a:p>
        </p:txBody>
      </p:sp>
      <p:sp>
        <p:nvSpPr>
          <p:cNvPr id="17" name="CuadroTexto 16">
            <a:extLst>
              <a:ext uri="{FF2B5EF4-FFF2-40B4-BE49-F238E27FC236}">
                <a16:creationId xmlns:a16="http://schemas.microsoft.com/office/drawing/2014/main" id="{8480EAE9-E272-7B0C-E2C4-DD05B323C163}"/>
              </a:ext>
            </a:extLst>
          </p:cNvPr>
          <p:cNvSpPr txBox="1"/>
          <p:nvPr/>
        </p:nvSpPr>
        <p:spPr>
          <a:xfrm>
            <a:off x="5042845" y="3184013"/>
            <a:ext cx="3030638" cy="335989"/>
          </a:xfrm>
          <a:prstGeom prst="rect">
            <a:avLst/>
          </a:prstGeom>
          <a:noFill/>
          <a:effectLst/>
        </p:spPr>
        <p:txBody>
          <a:bodyPr wrap="square" rtlCol="0">
            <a:spAutoFit/>
          </a:bodyPr>
          <a:lstStyle/>
          <a:p>
            <a:pPr>
              <a:lnSpc>
                <a:spcPts val="1900"/>
              </a:lnSpc>
            </a:pPr>
            <a:r>
              <a:rPr lang="es-ES" sz="1800" b="1" dirty="0">
                <a:latin typeface="PP Neue Montreal" pitchFamily="2" charset="77"/>
                <a:ea typeface="PP Neue Montreal" pitchFamily="2" charset="77"/>
              </a:rPr>
              <a:t>Fianza: </a:t>
            </a:r>
            <a:r>
              <a:rPr lang="es-ES" sz="1800" dirty="0">
                <a:latin typeface="PP Neue Montreal" pitchFamily="2" charset="77"/>
                <a:ea typeface="PP Neue Montreal" pitchFamily="2" charset="77"/>
              </a:rPr>
              <a:t>1 mes</a:t>
            </a:r>
          </a:p>
        </p:txBody>
      </p:sp>
      <p:sp>
        <p:nvSpPr>
          <p:cNvPr id="18" name="CuadroTexto 17">
            <a:extLst>
              <a:ext uri="{FF2B5EF4-FFF2-40B4-BE49-F238E27FC236}">
                <a16:creationId xmlns:a16="http://schemas.microsoft.com/office/drawing/2014/main" id="{28C344E9-61DE-B0CD-5CC3-1CE84AE24D59}"/>
              </a:ext>
            </a:extLst>
          </p:cNvPr>
          <p:cNvSpPr txBox="1"/>
          <p:nvPr/>
        </p:nvSpPr>
        <p:spPr>
          <a:xfrm>
            <a:off x="5042845" y="3674667"/>
            <a:ext cx="3030638" cy="335989"/>
          </a:xfrm>
          <a:prstGeom prst="rect">
            <a:avLst/>
          </a:prstGeom>
          <a:noFill/>
          <a:effectLst/>
        </p:spPr>
        <p:txBody>
          <a:bodyPr wrap="square" rtlCol="0">
            <a:spAutoFit/>
          </a:bodyPr>
          <a:lstStyle/>
          <a:p>
            <a:pPr>
              <a:lnSpc>
                <a:spcPts val="1900"/>
              </a:lnSpc>
            </a:pPr>
            <a:r>
              <a:rPr lang="es-ES" sz="1800" b="1" dirty="0">
                <a:latin typeface="PP Neue Montreal" pitchFamily="2" charset="77"/>
                <a:ea typeface="PP Neue Montreal" pitchFamily="2" charset="77"/>
              </a:rPr>
              <a:t>Piso*: </a:t>
            </a:r>
            <a:r>
              <a:rPr lang="es-ES" sz="1800" dirty="0">
                <a:latin typeface="PP Neue Montreal" pitchFamily="2" charset="77"/>
                <a:ea typeface="PP Neue Montreal" pitchFamily="2" charset="77"/>
              </a:rPr>
              <a:t>630€</a:t>
            </a:r>
          </a:p>
        </p:txBody>
      </p:sp>
      <p:sp>
        <p:nvSpPr>
          <p:cNvPr id="19" name="CuadroTexto 18">
            <a:extLst>
              <a:ext uri="{FF2B5EF4-FFF2-40B4-BE49-F238E27FC236}">
                <a16:creationId xmlns:a16="http://schemas.microsoft.com/office/drawing/2014/main" id="{6DD8B182-8ECE-2089-9550-64EF329F79D8}"/>
              </a:ext>
            </a:extLst>
          </p:cNvPr>
          <p:cNvSpPr txBox="1"/>
          <p:nvPr/>
        </p:nvSpPr>
        <p:spPr>
          <a:xfrm>
            <a:off x="5042845" y="4105848"/>
            <a:ext cx="3290198" cy="320985"/>
          </a:xfrm>
          <a:prstGeom prst="rect">
            <a:avLst/>
          </a:prstGeom>
          <a:noFill/>
          <a:effectLst/>
        </p:spPr>
        <p:txBody>
          <a:bodyPr wrap="square" rtlCol="0">
            <a:spAutoFit/>
          </a:bodyPr>
          <a:lstStyle/>
          <a:p>
            <a:pPr>
              <a:lnSpc>
                <a:spcPts val="1900"/>
              </a:lnSpc>
            </a:pPr>
            <a:r>
              <a:rPr lang="es-ES" sz="1400" i="1" spc="-70" dirty="0">
                <a:latin typeface="PP Neue Montreal" pitchFamily="2" charset="77"/>
                <a:ea typeface="PP Neue Montreal" pitchFamily="2" charset="77"/>
              </a:rPr>
              <a:t>*Amueblado y con electrodomésticos</a:t>
            </a:r>
          </a:p>
        </p:txBody>
      </p:sp>
      <p:grpSp>
        <p:nvGrpSpPr>
          <p:cNvPr id="5" name="Grupo 4">
            <a:extLst>
              <a:ext uri="{FF2B5EF4-FFF2-40B4-BE49-F238E27FC236}">
                <a16:creationId xmlns:a16="http://schemas.microsoft.com/office/drawing/2014/main" id="{3AC3F19B-413F-F84D-58EF-428DEB7C0DA2}"/>
              </a:ext>
            </a:extLst>
          </p:cNvPr>
          <p:cNvGrpSpPr/>
          <p:nvPr/>
        </p:nvGrpSpPr>
        <p:grpSpPr>
          <a:xfrm>
            <a:off x="239546" y="884830"/>
            <a:ext cx="1367112" cy="2417170"/>
            <a:chOff x="239546" y="1370936"/>
            <a:chExt cx="1367112" cy="2417170"/>
          </a:xfrm>
        </p:grpSpPr>
        <p:sp>
          <p:nvSpPr>
            <p:cNvPr id="27" name="CuadroTexto 26">
              <a:hlinkClick r:id="rId5" action="ppaction://hlinksldjump"/>
              <a:extLst>
                <a:ext uri="{FF2B5EF4-FFF2-40B4-BE49-F238E27FC236}">
                  <a16:creationId xmlns:a16="http://schemas.microsoft.com/office/drawing/2014/main" id="{C04EAFC9-1863-EC13-F5BB-17F3D205D350}"/>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28" name="CuadroTexto 27">
              <a:hlinkClick r:id="rId6" action="ppaction://hlinksldjump"/>
              <a:extLst>
                <a:ext uri="{FF2B5EF4-FFF2-40B4-BE49-F238E27FC236}">
                  <a16:creationId xmlns:a16="http://schemas.microsoft.com/office/drawing/2014/main" id="{84465E3D-6E81-D7E6-6BDD-8B083242CED2}"/>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29" name="CuadroTexto 28">
              <a:extLst>
                <a:ext uri="{FF2B5EF4-FFF2-40B4-BE49-F238E27FC236}">
                  <a16:creationId xmlns:a16="http://schemas.microsoft.com/office/drawing/2014/main" id="{DBF3D873-2C4C-D442-DDA5-DE15D8B3B4F0}"/>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30" name="CuadroTexto 29">
              <a:hlinkClick r:id="rId7" action="ppaction://hlinksldjump"/>
              <a:extLst>
                <a:ext uri="{FF2B5EF4-FFF2-40B4-BE49-F238E27FC236}">
                  <a16:creationId xmlns:a16="http://schemas.microsoft.com/office/drawing/2014/main" id="{1D16EA87-CFB8-98E6-DF98-626F2BA6502D}"/>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31" name="CuadroTexto 30">
              <a:hlinkClick r:id="rId8" action="ppaction://hlinksldjump"/>
              <a:extLst>
                <a:ext uri="{FF2B5EF4-FFF2-40B4-BE49-F238E27FC236}">
                  <a16:creationId xmlns:a16="http://schemas.microsoft.com/office/drawing/2014/main" id="{EDF6BAA0-3246-5D4B-FC29-27247427AEAE}"/>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4" name="Conector recto 33">
              <a:extLst>
                <a:ext uri="{FF2B5EF4-FFF2-40B4-BE49-F238E27FC236}">
                  <a16:creationId xmlns:a16="http://schemas.microsoft.com/office/drawing/2014/main" id="{3F452B3F-9277-1D7A-6DF8-BBB6C9DBC069}"/>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F9DCF2B7-AD79-48FD-D6D1-22862A2ABA46}"/>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E0448363-9630-0166-8C4D-7732DACACCEE}"/>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93E030AD-B2D2-3923-C34A-C4ACFACED753}"/>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95502A5B-36F4-13FA-18B4-3E5B182E6459}"/>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36A44C97-4060-4A70-E91A-E846DF49D5E6}"/>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CuadroTexto 42">
              <a:hlinkClick r:id="rId9" action="ppaction://hlinksldjump"/>
              <a:extLst>
                <a:ext uri="{FF2B5EF4-FFF2-40B4-BE49-F238E27FC236}">
                  <a16:creationId xmlns:a16="http://schemas.microsoft.com/office/drawing/2014/main" id="{2B77E1E1-8D9A-E33F-3CE9-C694D558213B}"/>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45" name="CuadroTexto 44">
              <a:hlinkClick r:id="rId10" action="ppaction://hlinksldjump"/>
              <a:extLst>
                <a:ext uri="{FF2B5EF4-FFF2-40B4-BE49-F238E27FC236}">
                  <a16:creationId xmlns:a16="http://schemas.microsoft.com/office/drawing/2014/main" id="{4BE5AFDA-4406-9562-4ED9-3CC3E7BCDA0F}"/>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46" name="CuadroTexto 45">
              <a:hlinkClick r:id="rId11" action="ppaction://hlinksldjump"/>
              <a:extLst>
                <a:ext uri="{FF2B5EF4-FFF2-40B4-BE49-F238E27FC236}">
                  <a16:creationId xmlns:a16="http://schemas.microsoft.com/office/drawing/2014/main" id="{F064F63F-41D0-A3B2-135A-8D983DA58714}"/>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47" name="CuadroTexto 46">
              <a:hlinkClick r:id="rId12" action="ppaction://hlinksldjump"/>
              <a:extLst>
                <a:ext uri="{FF2B5EF4-FFF2-40B4-BE49-F238E27FC236}">
                  <a16:creationId xmlns:a16="http://schemas.microsoft.com/office/drawing/2014/main" id="{A4246B80-AF49-B956-DD8A-3180524BBA89}"/>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El amigo de Pablo</a:t>
              </a:r>
            </a:p>
          </p:txBody>
        </p:sp>
        <p:sp>
          <p:nvSpPr>
            <p:cNvPr id="48" name="CuadroTexto 47">
              <a:hlinkClick r:id="rId13" action="ppaction://hlinksldjump"/>
              <a:extLst>
                <a:ext uri="{FF2B5EF4-FFF2-40B4-BE49-F238E27FC236}">
                  <a16:creationId xmlns:a16="http://schemas.microsoft.com/office/drawing/2014/main" id="{476DF3C4-5F5A-7635-4A5B-53CD81F094BE}"/>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49" name="CuadroTexto 48">
              <a:hlinkClick r:id="rId14" action="ppaction://hlinksldjump"/>
              <a:extLst>
                <a:ext uri="{FF2B5EF4-FFF2-40B4-BE49-F238E27FC236}">
                  <a16:creationId xmlns:a16="http://schemas.microsoft.com/office/drawing/2014/main" id="{803FF454-9809-2FFC-C0CD-FE617F74D575}"/>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50" name="Elipse 49">
              <a:extLst>
                <a:ext uri="{FF2B5EF4-FFF2-40B4-BE49-F238E27FC236}">
                  <a16:creationId xmlns:a16="http://schemas.microsoft.com/office/drawing/2014/main" id="{48E27C90-FED6-7DDF-2A0F-17EFFF37EB39}"/>
                </a:ext>
              </a:extLst>
            </p:cNvPr>
            <p:cNvSpPr/>
            <p:nvPr/>
          </p:nvSpPr>
          <p:spPr>
            <a:xfrm>
              <a:off x="1337631" y="303126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51" name="Imagen 50">
            <a:hlinkClick r:id="" action="ppaction://hlinkshowjump?jump=firstslide"/>
            <a:extLst>
              <a:ext uri="{FF2B5EF4-FFF2-40B4-BE49-F238E27FC236}">
                <a16:creationId xmlns:a16="http://schemas.microsoft.com/office/drawing/2014/main" id="{17C92498-D88D-3A27-7516-7338E2662129}"/>
              </a:ext>
            </a:extLst>
          </p:cNvPr>
          <p:cNvPicPr>
            <a:picLocks noChangeAspect="1"/>
          </p:cNvPicPr>
          <p:nvPr/>
        </p:nvPicPr>
        <p:blipFill>
          <a:blip r:embed="rId15"/>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6602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ángulo redondeado 63">
            <a:extLst>
              <a:ext uri="{FF2B5EF4-FFF2-40B4-BE49-F238E27FC236}">
                <a16:creationId xmlns:a16="http://schemas.microsoft.com/office/drawing/2014/main" id="{4E64BE29-D5A8-5260-D93A-24F4B6EB984F}"/>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ángulo redondeado 55">
            <a:extLst>
              <a:ext uri="{FF2B5EF4-FFF2-40B4-BE49-F238E27FC236}">
                <a16:creationId xmlns:a16="http://schemas.microsoft.com/office/drawing/2014/main" id="{BA4D3D36-6362-82D3-4268-90AF0D1AE993}"/>
              </a:ext>
            </a:extLst>
          </p:cNvPr>
          <p:cNvSpPr/>
          <p:nvPr/>
        </p:nvSpPr>
        <p:spPr>
          <a:xfrm>
            <a:off x="2247203" y="1538924"/>
            <a:ext cx="6580858" cy="3195820"/>
          </a:xfrm>
          <a:prstGeom prst="roundRect">
            <a:avLst>
              <a:gd name="adj" fmla="val 1910"/>
            </a:avLst>
          </a:prstGeom>
          <a:solidFill>
            <a:schemeClr val="bg1"/>
          </a:solidFill>
          <a:ln w="19050">
            <a:no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Rectángulo redondeado 64">
            <a:extLst>
              <a:ext uri="{FF2B5EF4-FFF2-40B4-BE49-F238E27FC236}">
                <a16:creationId xmlns:a16="http://schemas.microsoft.com/office/drawing/2014/main" id="{9C7FAB16-584E-0528-6783-9CFF7BA69FA3}"/>
              </a:ext>
            </a:extLst>
          </p:cNvPr>
          <p:cNvSpPr/>
          <p:nvPr/>
        </p:nvSpPr>
        <p:spPr>
          <a:xfrm>
            <a:off x="2237678" y="1543820"/>
            <a:ext cx="6580858" cy="3195820"/>
          </a:xfrm>
          <a:prstGeom prst="roundRect">
            <a:avLst>
              <a:gd name="adj" fmla="val 1910"/>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Rectángulo redondeado 102">
            <a:extLst>
              <a:ext uri="{FF2B5EF4-FFF2-40B4-BE49-F238E27FC236}">
                <a16:creationId xmlns:a16="http://schemas.microsoft.com/office/drawing/2014/main" id="{0EC79D41-CA1C-14CD-6C46-5108804CEBEF}"/>
              </a:ext>
            </a:extLst>
          </p:cNvPr>
          <p:cNvSpPr/>
          <p:nvPr/>
        </p:nvSpPr>
        <p:spPr>
          <a:xfrm>
            <a:off x="2416629" y="3888413"/>
            <a:ext cx="1800808" cy="358054"/>
          </a:xfrm>
          <a:prstGeom prst="roundRect">
            <a:avLst>
              <a:gd name="adj" fmla="val 19557"/>
            </a:avLst>
          </a:prstGeom>
          <a:gradFill flip="none" rotWithShape="1">
            <a:gsLst>
              <a:gs pos="25000">
                <a:schemeClr val="accent6"/>
              </a:gs>
              <a:gs pos="99000">
                <a:srgbClr val="92D050"/>
              </a:gs>
            </a:gsLst>
            <a:path path="circle">
              <a:fillToRect l="100000" b="100000"/>
            </a:path>
            <a:tileRect t="-100000" r="-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Rectángulo redondeado 94">
            <a:extLst>
              <a:ext uri="{FF2B5EF4-FFF2-40B4-BE49-F238E27FC236}">
                <a16:creationId xmlns:a16="http://schemas.microsoft.com/office/drawing/2014/main" id="{A2D03139-6B07-1BBA-69BE-34DE6775933F}"/>
              </a:ext>
            </a:extLst>
          </p:cNvPr>
          <p:cNvSpPr/>
          <p:nvPr/>
        </p:nvSpPr>
        <p:spPr>
          <a:xfrm>
            <a:off x="4601689" y="3875678"/>
            <a:ext cx="4017396" cy="358054"/>
          </a:xfrm>
          <a:prstGeom prst="roundRect">
            <a:avLst>
              <a:gd name="adj" fmla="val 11266"/>
            </a:avLst>
          </a:prstGeom>
          <a:gradFill flip="none" rotWithShape="1">
            <a:gsLst>
              <a:gs pos="25000">
                <a:srgbClr val="FF0000"/>
              </a:gs>
              <a:gs pos="100000">
                <a:srgbClr val="C00000"/>
              </a:gs>
            </a:gsLst>
            <a:path path="circle">
              <a:fillToRect t="100000" r="100000"/>
            </a:path>
            <a:tileRect l="-100000" b="-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ángulo redondeado 65">
            <a:extLst>
              <a:ext uri="{FF2B5EF4-FFF2-40B4-BE49-F238E27FC236}">
                <a16:creationId xmlns:a16="http://schemas.microsoft.com/office/drawing/2014/main" id="{C99B453F-1AEA-E326-7A28-0DF44D09183A}"/>
              </a:ext>
            </a:extLst>
          </p:cNvPr>
          <p:cNvSpPr/>
          <p:nvPr/>
        </p:nvSpPr>
        <p:spPr>
          <a:xfrm>
            <a:off x="2416629" y="1683096"/>
            <a:ext cx="1800808" cy="358054"/>
          </a:xfrm>
          <a:prstGeom prst="roundRect">
            <a:avLst>
              <a:gd name="adj" fmla="val 19557"/>
            </a:avLst>
          </a:prstGeom>
          <a:gradFill flip="none" rotWithShape="1">
            <a:gsLst>
              <a:gs pos="25000">
                <a:schemeClr val="accent6"/>
              </a:gs>
              <a:gs pos="99000">
                <a:srgbClr val="92D050"/>
              </a:gs>
            </a:gsLst>
            <a:path path="circle">
              <a:fillToRect l="100000" b="100000"/>
            </a:path>
            <a:tileRect t="-100000" r="-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ctángulo redondeado 67">
            <a:extLst>
              <a:ext uri="{FF2B5EF4-FFF2-40B4-BE49-F238E27FC236}">
                <a16:creationId xmlns:a16="http://schemas.microsoft.com/office/drawing/2014/main" id="{31EC686D-894C-D2F3-B194-F1F16E257001}"/>
              </a:ext>
            </a:extLst>
          </p:cNvPr>
          <p:cNvSpPr/>
          <p:nvPr/>
        </p:nvSpPr>
        <p:spPr>
          <a:xfrm>
            <a:off x="4601689" y="1683096"/>
            <a:ext cx="4017396" cy="358054"/>
          </a:xfrm>
          <a:prstGeom prst="roundRect">
            <a:avLst>
              <a:gd name="adj" fmla="val 11266"/>
            </a:avLst>
          </a:prstGeom>
          <a:gradFill flip="none" rotWithShape="1">
            <a:gsLst>
              <a:gs pos="25000">
                <a:srgbClr val="FF0000"/>
              </a:gs>
              <a:gs pos="100000">
                <a:srgbClr val="C00000"/>
              </a:gs>
            </a:gsLst>
            <a:path path="circle">
              <a:fillToRect t="100000" r="100000"/>
            </a:path>
            <a:tileRect l="-100000" b="-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Rectángulo redondeado 69">
            <a:extLst>
              <a:ext uri="{FF2B5EF4-FFF2-40B4-BE49-F238E27FC236}">
                <a16:creationId xmlns:a16="http://schemas.microsoft.com/office/drawing/2014/main" id="{B18A8280-CC23-D8F8-188A-603477D1F386}"/>
              </a:ext>
            </a:extLst>
          </p:cNvPr>
          <p:cNvSpPr/>
          <p:nvPr/>
        </p:nvSpPr>
        <p:spPr>
          <a:xfrm>
            <a:off x="4601689" y="2140296"/>
            <a:ext cx="1319018" cy="237497"/>
          </a:xfrm>
          <a:prstGeom prst="roundRect">
            <a:avLst>
              <a:gd name="adj" fmla="val 18766"/>
            </a:avLst>
          </a:prstGeom>
          <a:gradFill flip="none" rotWithShape="1">
            <a:gsLst>
              <a:gs pos="2000">
                <a:srgbClr val="FF0000"/>
              </a:gs>
              <a:gs pos="99000">
                <a:srgbClr val="C0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Rectángulo redondeado 83">
            <a:extLst>
              <a:ext uri="{FF2B5EF4-FFF2-40B4-BE49-F238E27FC236}">
                <a16:creationId xmlns:a16="http://schemas.microsoft.com/office/drawing/2014/main" id="{DB5036EA-F4B7-5616-731D-39FFA444C556}"/>
              </a:ext>
            </a:extLst>
          </p:cNvPr>
          <p:cNvSpPr/>
          <p:nvPr/>
        </p:nvSpPr>
        <p:spPr>
          <a:xfrm>
            <a:off x="5954435" y="2140296"/>
            <a:ext cx="1319018" cy="237497"/>
          </a:xfrm>
          <a:prstGeom prst="roundRect">
            <a:avLst>
              <a:gd name="adj" fmla="val 18766"/>
            </a:avLst>
          </a:prstGeom>
          <a:solidFill>
            <a:srgbClr val="F8931F"/>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Rectángulo redondeado 84">
            <a:extLst>
              <a:ext uri="{FF2B5EF4-FFF2-40B4-BE49-F238E27FC236}">
                <a16:creationId xmlns:a16="http://schemas.microsoft.com/office/drawing/2014/main" id="{8D349B22-1DB2-F604-CCCE-82E5CB4C47DF}"/>
              </a:ext>
            </a:extLst>
          </p:cNvPr>
          <p:cNvSpPr/>
          <p:nvPr/>
        </p:nvSpPr>
        <p:spPr>
          <a:xfrm>
            <a:off x="7300256" y="2140296"/>
            <a:ext cx="1319018" cy="237497"/>
          </a:xfrm>
          <a:prstGeom prst="roundRect">
            <a:avLst>
              <a:gd name="adj" fmla="val 18766"/>
            </a:avLst>
          </a:prstGeom>
          <a:solidFill>
            <a:srgbClr val="FFC000"/>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ctángulo redondeado 85">
            <a:extLst>
              <a:ext uri="{FF2B5EF4-FFF2-40B4-BE49-F238E27FC236}">
                <a16:creationId xmlns:a16="http://schemas.microsoft.com/office/drawing/2014/main" id="{314BC94B-7BEE-C0E9-1FC0-20B1138CCC27}"/>
              </a:ext>
            </a:extLst>
          </p:cNvPr>
          <p:cNvSpPr/>
          <p:nvPr/>
        </p:nvSpPr>
        <p:spPr>
          <a:xfrm>
            <a:off x="4601689" y="3559521"/>
            <a:ext cx="1319018" cy="237497"/>
          </a:xfrm>
          <a:prstGeom prst="roundRect">
            <a:avLst>
              <a:gd name="adj" fmla="val 18766"/>
            </a:avLst>
          </a:prstGeom>
          <a:gradFill flip="none" rotWithShape="1">
            <a:gsLst>
              <a:gs pos="2000">
                <a:srgbClr val="FF0000"/>
              </a:gs>
              <a:gs pos="99000">
                <a:srgbClr val="C00000"/>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Rectángulo redondeado 86">
            <a:extLst>
              <a:ext uri="{FF2B5EF4-FFF2-40B4-BE49-F238E27FC236}">
                <a16:creationId xmlns:a16="http://schemas.microsoft.com/office/drawing/2014/main" id="{A3A5F9D7-B2E6-C60D-0979-D21DC1EF16D0}"/>
              </a:ext>
            </a:extLst>
          </p:cNvPr>
          <p:cNvSpPr/>
          <p:nvPr/>
        </p:nvSpPr>
        <p:spPr>
          <a:xfrm>
            <a:off x="5954435" y="3559521"/>
            <a:ext cx="1319018" cy="237497"/>
          </a:xfrm>
          <a:prstGeom prst="roundRect">
            <a:avLst>
              <a:gd name="adj" fmla="val 18766"/>
            </a:avLst>
          </a:prstGeom>
          <a:solidFill>
            <a:srgbClr val="F8931F"/>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Rectángulo redondeado 87">
            <a:extLst>
              <a:ext uri="{FF2B5EF4-FFF2-40B4-BE49-F238E27FC236}">
                <a16:creationId xmlns:a16="http://schemas.microsoft.com/office/drawing/2014/main" id="{C6E6EABD-1509-4EB2-07D9-EC5DD2EB0831}"/>
              </a:ext>
            </a:extLst>
          </p:cNvPr>
          <p:cNvSpPr/>
          <p:nvPr/>
        </p:nvSpPr>
        <p:spPr>
          <a:xfrm>
            <a:off x="7300256" y="3559521"/>
            <a:ext cx="1319018" cy="237497"/>
          </a:xfrm>
          <a:prstGeom prst="roundRect">
            <a:avLst>
              <a:gd name="adj" fmla="val 18766"/>
            </a:avLst>
          </a:prstGeom>
          <a:solidFill>
            <a:srgbClr val="FFC000"/>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D05DA3F9-44F0-F344-D445-EFEBAEB8F090}"/>
              </a:ext>
            </a:extLst>
          </p:cNvPr>
          <p:cNvSpPr txBox="1"/>
          <p:nvPr/>
        </p:nvSpPr>
        <p:spPr>
          <a:xfrm>
            <a:off x="2416629" y="1689951"/>
            <a:ext cx="1800808"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Ingresos</a:t>
            </a:r>
          </a:p>
        </p:txBody>
      </p:sp>
      <p:sp>
        <p:nvSpPr>
          <p:cNvPr id="51" name="CuadroTexto 50">
            <a:extLst>
              <a:ext uri="{FF2B5EF4-FFF2-40B4-BE49-F238E27FC236}">
                <a16:creationId xmlns:a16="http://schemas.microsoft.com/office/drawing/2014/main" id="{1553260F-B2C5-E6B2-E6DB-865C389F6F17}"/>
              </a:ext>
            </a:extLst>
          </p:cNvPr>
          <p:cNvSpPr txBox="1"/>
          <p:nvPr/>
        </p:nvSpPr>
        <p:spPr>
          <a:xfrm>
            <a:off x="4604089" y="1689951"/>
            <a:ext cx="401739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Gastos</a:t>
            </a:r>
          </a:p>
        </p:txBody>
      </p:sp>
      <p:sp>
        <p:nvSpPr>
          <p:cNvPr id="52" name="CuadroTexto 51">
            <a:extLst>
              <a:ext uri="{FF2B5EF4-FFF2-40B4-BE49-F238E27FC236}">
                <a16:creationId xmlns:a16="http://schemas.microsoft.com/office/drawing/2014/main" id="{6388A646-B0A0-07D5-C4F4-BDC11F7368D7}"/>
              </a:ext>
            </a:extLst>
          </p:cNvPr>
          <p:cNvSpPr txBox="1"/>
          <p:nvPr/>
        </p:nvSpPr>
        <p:spPr>
          <a:xfrm>
            <a:off x="2416629" y="3906549"/>
            <a:ext cx="1800808"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TOTAL = 1.047,5€</a:t>
            </a:r>
          </a:p>
        </p:txBody>
      </p:sp>
      <p:sp>
        <p:nvSpPr>
          <p:cNvPr id="53" name="CuadroTexto 52">
            <a:extLst>
              <a:ext uri="{FF2B5EF4-FFF2-40B4-BE49-F238E27FC236}">
                <a16:creationId xmlns:a16="http://schemas.microsoft.com/office/drawing/2014/main" id="{38177C98-8787-2B5C-C652-28310F5C3915}"/>
              </a:ext>
            </a:extLst>
          </p:cNvPr>
          <p:cNvSpPr txBox="1"/>
          <p:nvPr/>
        </p:nvSpPr>
        <p:spPr>
          <a:xfrm>
            <a:off x="4604089" y="3900573"/>
            <a:ext cx="401739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TOTAL = 687€ </a:t>
            </a:r>
          </a:p>
        </p:txBody>
      </p:sp>
      <p:sp>
        <p:nvSpPr>
          <p:cNvPr id="57" name="CuadroTexto 56">
            <a:extLst>
              <a:ext uri="{FF2B5EF4-FFF2-40B4-BE49-F238E27FC236}">
                <a16:creationId xmlns:a16="http://schemas.microsoft.com/office/drawing/2014/main" id="{C70CC543-A90C-C7EC-EE68-8277E2335563}"/>
              </a:ext>
            </a:extLst>
          </p:cNvPr>
          <p:cNvSpPr txBox="1"/>
          <p:nvPr/>
        </p:nvSpPr>
        <p:spPr>
          <a:xfrm>
            <a:off x="7296539" y="349367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122,5€</a:t>
            </a:r>
          </a:p>
        </p:txBody>
      </p:sp>
      <p:sp>
        <p:nvSpPr>
          <p:cNvPr id="60" name="CuadroTexto 59">
            <a:extLst>
              <a:ext uri="{FF2B5EF4-FFF2-40B4-BE49-F238E27FC236}">
                <a16:creationId xmlns:a16="http://schemas.microsoft.com/office/drawing/2014/main" id="{4CDFCFBA-D0B3-C372-F33A-48C26E67E2DB}"/>
              </a:ext>
            </a:extLst>
          </p:cNvPr>
          <p:cNvSpPr txBox="1"/>
          <p:nvPr/>
        </p:nvSpPr>
        <p:spPr>
          <a:xfrm>
            <a:off x="7343480" y="2386020"/>
            <a:ext cx="1278006" cy="503343"/>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Ocio: </a:t>
            </a:r>
            <a:r>
              <a:rPr lang="es-ES" sz="900" dirty="0">
                <a:latin typeface="PP Neue Montreal" pitchFamily="2" charset="77"/>
                <a:ea typeface="PP Neue Montreal" pitchFamily="2" charset="77"/>
              </a:rPr>
              <a:t>110€ </a:t>
            </a:r>
          </a:p>
          <a:p>
            <a:pPr>
              <a:lnSpc>
                <a:spcPts val="1700"/>
              </a:lnSpc>
            </a:pPr>
            <a:r>
              <a:rPr lang="es-ES" sz="900" b="1" dirty="0">
                <a:latin typeface="PP Neue Montreal" pitchFamily="2" charset="77"/>
                <a:ea typeface="PP Neue Montreal" pitchFamily="2" charset="77"/>
              </a:rPr>
              <a:t>Videojuegos: </a:t>
            </a:r>
            <a:r>
              <a:rPr lang="es-ES" sz="900" dirty="0">
                <a:latin typeface="PP Neue Montreal" pitchFamily="2" charset="77"/>
                <a:ea typeface="PP Neue Montreal" pitchFamily="2" charset="77"/>
              </a:rPr>
              <a:t>12,5€</a:t>
            </a:r>
          </a:p>
        </p:txBody>
      </p:sp>
      <p:sp>
        <p:nvSpPr>
          <p:cNvPr id="61" name="CuadroTexto 60">
            <a:extLst>
              <a:ext uri="{FF2B5EF4-FFF2-40B4-BE49-F238E27FC236}">
                <a16:creationId xmlns:a16="http://schemas.microsoft.com/office/drawing/2014/main" id="{9A358F40-26EF-A12C-2B43-E4BB1C204AE2}"/>
              </a:ext>
            </a:extLst>
          </p:cNvPr>
          <p:cNvSpPr txBox="1"/>
          <p:nvPr/>
        </p:nvSpPr>
        <p:spPr>
          <a:xfrm>
            <a:off x="5995447" y="2386020"/>
            <a:ext cx="1278006" cy="1157368"/>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Móvil: </a:t>
            </a:r>
            <a:r>
              <a:rPr lang="es-ES" sz="900" dirty="0">
                <a:latin typeface="PP Neue Montreal" pitchFamily="2" charset="77"/>
                <a:ea typeface="PP Neue Montreal" pitchFamily="2" charset="77"/>
              </a:rPr>
              <a:t>35€ </a:t>
            </a:r>
          </a:p>
          <a:p>
            <a:pPr>
              <a:lnSpc>
                <a:spcPts val="1700"/>
              </a:lnSpc>
            </a:pPr>
            <a:r>
              <a:rPr lang="es-ES" sz="900" b="1" dirty="0">
                <a:latin typeface="PP Neue Montreal" pitchFamily="2" charset="77"/>
                <a:ea typeface="PP Neue Montreal" pitchFamily="2" charset="77"/>
              </a:rPr>
              <a:t>Gasolina</a:t>
            </a:r>
            <a:r>
              <a:rPr lang="es-ES" sz="900" dirty="0">
                <a:latin typeface="PP Neue Montreal" pitchFamily="2" charset="77"/>
                <a:ea typeface="PP Neue Montreal" pitchFamily="2" charset="77"/>
              </a:rPr>
              <a:t>: 40€ </a:t>
            </a:r>
          </a:p>
          <a:p>
            <a:pPr>
              <a:lnSpc>
                <a:spcPts val="1700"/>
              </a:lnSpc>
            </a:pPr>
            <a:r>
              <a:rPr lang="es-ES" sz="900" b="1" dirty="0">
                <a:latin typeface="PP Neue Montreal" pitchFamily="2" charset="77"/>
                <a:ea typeface="PP Neue Montreal" pitchFamily="2" charset="77"/>
              </a:rPr>
              <a:t>Ropa: </a:t>
            </a:r>
            <a:r>
              <a:rPr lang="es-ES" sz="900" dirty="0">
                <a:latin typeface="PP Neue Montreal" pitchFamily="2" charset="77"/>
                <a:ea typeface="PP Neue Montreal" pitchFamily="2" charset="77"/>
              </a:rPr>
              <a:t>25€</a:t>
            </a:r>
          </a:p>
          <a:p>
            <a:pPr>
              <a:lnSpc>
                <a:spcPts val="1700"/>
              </a:lnSpc>
            </a:pPr>
            <a:r>
              <a:rPr lang="es-ES" sz="900" b="1" dirty="0">
                <a:latin typeface="PP Neue Montreal" pitchFamily="2" charset="77"/>
                <a:ea typeface="PP Neue Montreal" pitchFamily="2" charset="77"/>
              </a:rPr>
              <a:t>Supermercado: </a:t>
            </a:r>
            <a:r>
              <a:rPr lang="es-ES" sz="900" dirty="0">
                <a:latin typeface="PP Neue Montreal" pitchFamily="2" charset="77"/>
                <a:ea typeface="PP Neue Montreal" pitchFamily="2" charset="77"/>
              </a:rPr>
              <a:t>120€</a:t>
            </a:r>
          </a:p>
          <a:p>
            <a:pPr>
              <a:lnSpc>
                <a:spcPts val="1700"/>
              </a:lnSpc>
            </a:pPr>
            <a:r>
              <a:rPr lang="es-ES" sz="900" b="1" dirty="0">
                <a:latin typeface="PP Neue Montreal" pitchFamily="2" charset="77"/>
                <a:ea typeface="PP Neue Montreal" pitchFamily="2" charset="77"/>
              </a:rPr>
              <a:t>Internet: </a:t>
            </a:r>
            <a:r>
              <a:rPr lang="es-ES" sz="900" dirty="0">
                <a:latin typeface="PP Neue Montreal" pitchFamily="2" charset="77"/>
                <a:ea typeface="PP Neue Montreal" pitchFamily="2" charset="77"/>
              </a:rPr>
              <a:t>20€ </a:t>
            </a:r>
          </a:p>
        </p:txBody>
      </p:sp>
      <p:sp>
        <p:nvSpPr>
          <p:cNvPr id="62" name="CuadroTexto 61">
            <a:extLst>
              <a:ext uri="{FF2B5EF4-FFF2-40B4-BE49-F238E27FC236}">
                <a16:creationId xmlns:a16="http://schemas.microsoft.com/office/drawing/2014/main" id="{9CA31EC6-060A-15FC-4E19-689927A49C93}"/>
              </a:ext>
            </a:extLst>
          </p:cNvPr>
          <p:cNvSpPr txBox="1"/>
          <p:nvPr/>
        </p:nvSpPr>
        <p:spPr>
          <a:xfrm>
            <a:off x="4642701" y="2386020"/>
            <a:ext cx="1278006" cy="721351"/>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Seguro: </a:t>
            </a:r>
            <a:r>
              <a:rPr lang="es-ES" sz="900" dirty="0">
                <a:latin typeface="PP Neue Montreal Book" pitchFamily="2" charset="77"/>
                <a:ea typeface="PP Neue Montreal Book" pitchFamily="2" charset="77"/>
              </a:rPr>
              <a:t>110€</a:t>
            </a:r>
          </a:p>
          <a:p>
            <a:pPr>
              <a:lnSpc>
                <a:spcPts val="1700"/>
              </a:lnSpc>
            </a:pPr>
            <a:r>
              <a:rPr lang="es-ES" sz="900" b="1" dirty="0">
                <a:latin typeface="PP Neue Montreal" pitchFamily="2" charset="77"/>
                <a:ea typeface="PP Neue Montreal" pitchFamily="2" charset="77"/>
              </a:rPr>
              <a:t>Impuesto: </a:t>
            </a:r>
            <a:r>
              <a:rPr lang="es-ES" sz="900" dirty="0">
                <a:latin typeface="PP Neue Montreal" pitchFamily="2" charset="77"/>
                <a:ea typeface="PP Neue Montreal" pitchFamily="2" charset="77"/>
              </a:rPr>
              <a:t>5€</a:t>
            </a:r>
          </a:p>
          <a:p>
            <a:pPr>
              <a:lnSpc>
                <a:spcPts val="1700"/>
              </a:lnSpc>
            </a:pPr>
            <a:r>
              <a:rPr lang="es-ES" sz="900" b="1" dirty="0">
                <a:latin typeface="PP Neue Montreal" pitchFamily="2" charset="77"/>
                <a:ea typeface="PP Neue Montreal" pitchFamily="2" charset="77"/>
              </a:rPr>
              <a:t>Ahorro: </a:t>
            </a:r>
            <a:r>
              <a:rPr lang="es-ES" sz="900" dirty="0">
                <a:latin typeface="PP Neue Montreal" pitchFamily="2" charset="77"/>
                <a:ea typeface="PP Neue Montreal" pitchFamily="2" charset="77"/>
              </a:rPr>
              <a:t>209,5€</a:t>
            </a:r>
          </a:p>
        </p:txBody>
      </p:sp>
      <p:sp>
        <p:nvSpPr>
          <p:cNvPr id="63" name="CuadroTexto 62">
            <a:extLst>
              <a:ext uri="{FF2B5EF4-FFF2-40B4-BE49-F238E27FC236}">
                <a16:creationId xmlns:a16="http://schemas.microsoft.com/office/drawing/2014/main" id="{744F3216-DF6F-7DD6-575D-C7FD0B16AAC3}"/>
              </a:ext>
            </a:extLst>
          </p:cNvPr>
          <p:cNvSpPr txBox="1"/>
          <p:nvPr/>
        </p:nvSpPr>
        <p:spPr>
          <a:xfrm>
            <a:off x="2488676" y="2122069"/>
            <a:ext cx="1278006" cy="285335"/>
          </a:xfrm>
          <a:prstGeom prst="rect">
            <a:avLst/>
          </a:prstGeom>
          <a:noFill/>
          <a:effectLst/>
        </p:spPr>
        <p:txBody>
          <a:bodyPr wrap="square" rtlCol="0">
            <a:spAutoFit/>
          </a:bodyPr>
          <a:lstStyle/>
          <a:p>
            <a:pPr>
              <a:lnSpc>
                <a:spcPts val="1700"/>
              </a:lnSpc>
            </a:pPr>
            <a:r>
              <a:rPr lang="es-ES" sz="900" b="1" dirty="0">
                <a:latin typeface="PP Neue Montreal" pitchFamily="2" charset="77"/>
                <a:ea typeface="PP Neue Montreal" pitchFamily="2" charset="77"/>
              </a:rPr>
              <a:t>Nómina: </a:t>
            </a:r>
            <a:r>
              <a:rPr lang="es-ES" sz="900" dirty="0">
                <a:latin typeface="PP Neue Montreal Book" pitchFamily="2" charset="77"/>
                <a:ea typeface="PP Neue Montreal Book" pitchFamily="2" charset="77"/>
              </a:rPr>
              <a:t>1.047,5€</a:t>
            </a:r>
          </a:p>
        </p:txBody>
      </p:sp>
      <p:cxnSp>
        <p:nvCxnSpPr>
          <p:cNvPr id="93" name="Conector recto 92">
            <a:extLst>
              <a:ext uri="{FF2B5EF4-FFF2-40B4-BE49-F238E27FC236}">
                <a16:creationId xmlns:a16="http://schemas.microsoft.com/office/drawing/2014/main" id="{9D4CE36F-B902-8AEF-2EBA-DE7201FC4BFE}"/>
              </a:ext>
            </a:extLst>
          </p:cNvPr>
          <p:cNvCxnSpPr/>
          <p:nvPr/>
        </p:nvCxnSpPr>
        <p:spPr>
          <a:xfrm>
            <a:off x="4424714" y="1689951"/>
            <a:ext cx="0" cy="25481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CuadroTexto 97">
            <a:extLst>
              <a:ext uri="{FF2B5EF4-FFF2-40B4-BE49-F238E27FC236}">
                <a16:creationId xmlns:a16="http://schemas.microsoft.com/office/drawing/2014/main" id="{E935D200-459C-5042-2D84-FD744678D909}"/>
              </a:ext>
            </a:extLst>
          </p:cNvPr>
          <p:cNvSpPr txBox="1"/>
          <p:nvPr/>
        </p:nvSpPr>
        <p:spPr>
          <a:xfrm>
            <a:off x="5948506" y="207965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Variables</a:t>
            </a:r>
          </a:p>
        </p:txBody>
      </p:sp>
      <p:sp>
        <p:nvSpPr>
          <p:cNvPr id="99" name="CuadroTexto 98">
            <a:extLst>
              <a:ext uri="{FF2B5EF4-FFF2-40B4-BE49-F238E27FC236}">
                <a16:creationId xmlns:a16="http://schemas.microsoft.com/office/drawing/2014/main" id="{96D3E1F3-43BA-0C85-450B-192FAE244DBB}"/>
              </a:ext>
            </a:extLst>
          </p:cNvPr>
          <p:cNvSpPr txBox="1"/>
          <p:nvPr/>
        </p:nvSpPr>
        <p:spPr>
          <a:xfrm>
            <a:off x="5948506" y="349367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240€</a:t>
            </a:r>
          </a:p>
        </p:txBody>
      </p:sp>
      <p:sp>
        <p:nvSpPr>
          <p:cNvPr id="100" name="CuadroTexto 99">
            <a:extLst>
              <a:ext uri="{FF2B5EF4-FFF2-40B4-BE49-F238E27FC236}">
                <a16:creationId xmlns:a16="http://schemas.microsoft.com/office/drawing/2014/main" id="{8AD02DF8-6287-B2A8-CFF3-A8D169523EF4}"/>
              </a:ext>
            </a:extLst>
          </p:cNvPr>
          <p:cNvSpPr txBox="1"/>
          <p:nvPr/>
        </p:nvSpPr>
        <p:spPr>
          <a:xfrm>
            <a:off x="4595760" y="207965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Fijos</a:t>
            </a:r>
          </a:p>
        </p:txBody>
      </p:sp>
      <p:sp>
        <p:nvSpPr>
          <p:cNvPr id="101" name="CuadroTexto 100">
            <a:extLst>
              <a:ext uri="{FF2B5EF4-FFF2-40B4-BE49-F238E27FC236}">
                <a16:creationId xmlns:a16="http://schemas.microsoft.com/office/drawing/2014/main" id="{1AE81363-CCEE-6FA5-EFA1-7B598C0C6B10}"/>
              </a:ext>
            </a:extLst>
          </p:cNvPr>
          <p:cNvSpPr txBox="1"/>
          <p:nvPr/>
        </p:nvSpPr>
        <p:spPr>
          <a:xfrm>
            <a:off x="4595760" y="349367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324,5€</a:t>
            </a:r>
          </a:p>
        </p:txBody>
      </p:sp>
      <p:sp>
        <p:nvSpPr>
          <p:cNvPr id="3" name="CuadroTexto 2">
            <a:extLst>
              <a:ext uri="{FF2B5EF4-FFF2-40B4-BE49-F238E27FC236}">
                <a16:creationId xmlns:a16="http://schemas.microsoft.com/office/drawing/2014/main" id="{62C707B3-C913-0F8B-615D-B2C1C84219E1}"/>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9" name="CuadroTexto 18">
            <a:extLst>
              <a:ext uri="{FF2B5EF4-FFF2-40B4-BE49-F238E27FC236}">
                <a16:creationId xmlns:a16="http://schemas.microsoft.com/office/drawing/2014/main" id="{B330EC6B-2456-0049-64A3-30BDB30B3D0A}"/>
              </a:ext>
            </a:extLst>
          </p:cNvPr>
          <p:cNvSpPr txBox="1"/>
          <p:nvPr/>
        </p:nvSpPr>
        <p:spPr>
          <a:xfrm>
            <a:off x="210020" y="4495617"/>
            <a:ext cx="2273536" cy="369332"/>
          </a:xfrm>
          <a:prstGeom prst="rect">
            <a:avLst/>
          </a:prstGeom>
          <a:noFill/>
          <a:effectLst/>
        </p:spPr>
        <p:txBody>
          <a:bodyPr wrap="square" rtlCol="0">
            <a:spAutoFit/>
          </a:bodyPr>
          <a:lstStyle/>
          <a:p>
            <a:r>
              <a:rPr lang="es-ES" sz="1800" b="1" spc="-90" dirty="0">
                <a:solidFill>
                  <a:schemeClr val="bg1"/>
                </a:solidFill>
                <a:latin typeface="PP Neue Montreal" pitchFamily="2" charset="77"/>
                <a:ea typeface="PP Neue Montreal" pitchFamily="2" charset="77"/>
              </a:rPr>
              <a:t>PRESUPUESTO</a:t>
            </a:r>
          </a:p>
        </p:txBody>
      </p:sp>
      <p:pic>
        <p:nvPicPr>
          <p:cNvPr id="22" name="Imagen 21">
            <a:extLst>
              <a:ext uri="{FF2B5EF4-FFF2-40B4-BE49-F238E27FC236}">
                <a16:creationId xmlns:a16="http://schemas.microsoft.com/office/drawing/2014/main" id="{6ADFDDFB-5C9D-7883-5E02-59222D491703}"/>
              </a:ext>
            </a:extLst>
          </p:cNvPr>
          <p:cNvPicPr>
            <a:picLocks noChangeAspect="1"/>
          </p:cNvPicPr>
          <p:nvPr/>
        </p:nvPicPr>
        <p:blipFill>
          <a:blip r:embed="rId3"/>
          <a:srcRect/>
          <a:stretch/>
        </p:blipFill>
        <p:spPr>
          <a:xfrm>
            <a:off x="315939" y="4212750"/>
            <a:ext cx="277786" cy="273077"/>
          </a:xfrm>
          <a:prstGeom prst="rect">
            <a:avLst/>
          </a:prstGeom>
        </p:spPr>
      </p:pic>
      <p:sp>
        <p:nvSpPr>
          <p:cNvPr id="36" name="Rectángulo redondeado 35">
            <a:extLst>
              <a:ext uri="{FF2B5EF4-FFF2-40B4-BE49-F238E27FC236}">
                <a16:creationId xmlns:a16="http://schemas.microsoft.com/office/drawing/2014/main" id="{F954B174-52FC-804E-BE10-AD9BA7BB0458}"/>
              </a:ext>
            </a:extLst>
          </p:cNvPr>
          <p:cNvSpPr/>
          <p:nvPr/>
        </p:nvSpPr>
        <p:spPr>
          <a:xfrm>
            <a:off x="2416629" y="4349992"/>
            <a:ext cx="6202450" cy="259848"/>
          </a:xfrm>
          <a:prstGeom prst="roundRect">
            <a:avLst>
              <a:gd name="adj" fmla="val 25929"/>
            </a:avLst>
          </a:prstGeom>
          <a:solidFill>
            <a:schemeClr val="accent6">
              <a:lumMod val="50000"/>
            </a:schemeClr>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CuadroTexto 54">
            <a:extLst>
              <a:ext uri="{FF2B5EF4-FFF2-40B4-BE49-F238E27FC236}">
                <a16:creationId xmlns:a16="http://schemas.microsoft.com/office/drawing/2014/main" id="{D4EE6F7E-5BF1-75F7-4989-57D342CB13D5}"/>
              </a:ext>
            </a:extLst>
          </p:cNvPr>
          <p:cNvSpPr txBox="1"/>
          <p:nvPr/>
        </p:nvSpPr>
        <p:spPr>
          <a:xfrm>
            <a:off x="2483557" y="4292172"/>
            <a:ext cx="6135522"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SUPERÁVIT= 360,5€ </a:t>
            </a:r>
          </a:p>
        </p:txBody>
      </p:sp>
      <p:sp>
        <p:nvSpPr>
          <p:cNvPr id="59" name="CuadroTexto 58">
            <a:extLst>
              <a:ext uri="{FF2B5EF4-FFF2-40B4-BE49-F238E27FC236}">
                <a16:creationId xmlns:a16="http://schemas.microsoft.com/office/drawing/2014/main" id="{272FDD35-1690-49F6-2FD5-261E2B5AE84D}"/>
              </a:ext>
            </a:extLst>
          </p:cNvPr>
          <p:cNvSpPr txBox="1"/>
          <p:nvPr/>
        </p:nvSpPr>
        <p:spPr>
          <a:xfrm>
            <a:off x="7296539" y="2079650"/>
            <a:ext cx="1324947" cy="307905"/>
          </a:xfrm>
          <a:prstGeom prst="rect">
            <a:avLst/>
          </a:prstGeom>
          <a:noFill/>
          <a:effectLst/>
        </p:spPr>
        <p:txBody>
          <a:bodyPr wrap="square" rtlCol="0">
            <a:spAutoFit/>
          </a:bodyPr>
          <a:lstStyle/>
          <a:p>
            <a:pPr algn="ctr">
              <a:lnSpc>
                <a:spcPts val="1900"/>
              </a:lnSpc>
            </a:pPr>
            <a:r>
              <a:rPr lang="es-ES" sz="900" b="1" dirty="0">
                <a:solidFill>
                  <a:schemeClr val="bg1"/>
                </a:solidFill>
                <a:latin typeface="PP Neue Montreal" pitchFamily="2" charset="77"/>
                <a:ea typeface="PP Neue Montreal" pitchFamily="2" charset="77"/>
              </a:rPr>
              <a:t>Discrecionales</a:t>
            </a:r>
          </a:p>
        </p:txBody>
      </p:sp>
      <p:sp>
        <p:nvSpPr>
          <p:cNvPr id="69" name="Rectángulo redondeado 68">
            <a:extLst>
              <a:ext uri="{FF2B5EF4-FFF2-40B4-BE49-F238E27FC236}">
                <a16:creationId xmlns:a16="http://schemas.microsoft.com/office/drawing/2014/main" id="{D9894936-110A-23F2-2028-D9D4D28EB3F6}"/>
              </a:ext>
            </a:extLst>
          </p:cNvPr>
          <p:cNvSpPr/>
          <p:nvPr/>
        </p:nvSpPr>
        <p:spPr>
          <a:xfrm>
            <a:off x="4648997" y="2861967"/>
            <a:ext cx="1149400" cy="245404"/>
          </a:xfrm>
          <a:prstGeom prst="roundRect">
            <a:avLst>
              <a:gd name="adj" fmla="val 9089"/>
            </a:avLst>
          </a:prstGeom>
          <a:noFill/>
          <a:ln w="12700">
            <a:solidFill>
              <a:srgbClr val="E41395"/>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CuadroTexto 72">
            <a:extLst>
              <a:ext uri="{FF2B5EF4-FFF2-40B4-BE49-F238E27FC236}">
                <a16:creationId xmlns:a16="http://schemas.microsoft.com/office/drawing/2014/main" id="{B63D2B0B-302C-9896-3CCB-FA099704FD84}"/>
              </a:ext>
            </a:extLst>
          </p:cNvPr>
          <p:cNvSpPr txBox="1"/>
          <p:nvPr/>
        </p:nvSpPr>
        <p:spPr>
          <a:xfrm>
            <a:off x="5953273" y="1205320"/>
            <a:ext cx="1783047"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de Pablo</a:t>
            </a:r>
          </a:p>
        </p:txBody>
      </p:sp>
      <p:sp>
        <p:nvSpPr>
          <p:cNvPr id="74" name="CuadroTexto 73">
            <a:extLst>
              <a:ext uri="{FF2B5EF4-FFF2-40B4-BE49-F238E27FC236}">
                <a16:creationId xmlns:a16="http://schemas.microsoft.com/office/drawing/2014/main" id="{9D710817-3FA7-273B-9186-7ED564EA6977}"/>
              </a:ext>
            </a:extLst>
          </p:cNvPr>
          <p:cNvSpPr txBox="1"/>
          <p:nvPr/>
        </p:nvSpPr>
        <p:spPr>
          <a:xfrm>
            <a:off x="4002708" y="308445"/>
            <a:ext cx="315924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El amigo</a:t>
            </a:r>
          </a:p>
        </p:txBody>
      </p:sp>
      <p:grpSp>
        <p:nvGrpSpPr>
          <p:cNvPr id="4" name="Grupo 3">
            <a:extLst>
              <a:ext uri="{FF2B5EF4-FFF2-40B4-BE49-F238E27FC236}">
                <a16:creationId xmlns:a16="http://schemas.microsoft.com/office/drawing/2014/main" id="{DAE13E38-F649-9885-3E7B-298F97ADC1DD}"/>
              </a:ext>
            </a:extLst>
          </p:cNvPr>
          <p:cNvGrpSpPr/>
          <p:nvPr/>
        </p:nvGrpSpPr>
        <p:grpSpPr>
          <a:xfrm>
            <a:off x="239546" y="884830"/>
            <a:ext cx="1367112" cy="2417170"/>
            <a:chOff x="239546" y="1370936"/>
            <a:chExt cx="1367112" cy="2417170"/>
          </a:xfrm>
        </p:grpSpPr>
        <p:sp>
          <p:nvSpPr>
            <p:cNvPr id="5" name="CuadroTexto 4">
              <a:hlinkClick r:id="rId4" action="ppaction://hlinksldjump"/>
              <a:extLst>
                <a:ext uri="{FF2B5EF4-FFF2-40B4-BE49-F238E27FC236}">
                  <a16:creationId xmlns:a16="http://schemas.microsoft.com/office/drawing/2014/main" id="{BE3AA185-DDA2-C15C-6A25-C6C8EAE1D985}"/>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6" name="CuadroTexto 5">
              <a:hlinkClick r:id="rId5" action="ppaction://hlinksldjump"/>
              <a:extLst>
                <a:ext uri="{FF2B5EF4-FFF2-40B4-BE49-F238E27FC236}">
                  <a16:creationId xmlns:a16="http://schemas.microsoft.com/office/drawing/2014/main" id="{F8F88E48-E73C-9109-E1F7-3970A2FE8CFA}"/>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7" name="CuadroTexto 6">
              <a:extLst>
                <a:ext uri="{FF2B5EF4-FFF2-40B4-BE49-F238E27FC236}">
                  <a16:creationId xmlns:a16="http://schemas.microsoft.com/office/drawing/2014/main" id="{2EF2B179-2203-19E9-830D-4B178A8BE732}"/>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PRESUPUESTO</a:t>
              </a:r>
            </a:p>
          </p:txBody>
        </p:sp>
        <p:sp>
          <p:nvSpPr>
            <p:cNvPr id="8" name="CuadroTexto 7">
              <a:hlinkClick r:id="rId6" action="ppaction://hlinksldjump"/>
              <a:extLst>
                <a:ext uri="{FF2B5EF4-FFF2-40B4-BE49-F238E27FC236}">
                  <a16:creationId xmlns:a16="http://schemas.microsoft.com/office/drawing/2014/main" id="{8A03F2B7-3C66-C82B-DFE1-B3236AEDA16C}"/>
                </a:ext>
              </a:extLst>
            </p:cNvPr>
            <p:cNvSpPr txBox="1"/>
            <p:nvPr/>
          </p:nvSpPr>
          <p:spPr>
            <a:xfrm>
              <a:off x="239547" y="3228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9" name="CuadroTexto 8">
              <a:hlinkClick r:id="rId7" action="ppaction://hlinksldjump"/>
              <a:extLst>
                <a:ext uri="{FF2B5EF4-FFF2-40B4-BE49-F238E27FC236}">
                  <a16:creationId xmlns:a16="http://schemas.microsoft.com/office/drawing/2014/main" id="{094C0BB9-3823-091B-20B0-12ECF8679481}"/>
                </a:ext>
              </a:extLst>
            </p:cNvPr>
            <p:cNvSpPr txBox="1"/>
            <p:nvPr/>
          </p:nvSpPr>
          <p:spPr>
            <a:xfrm>
              <a:off x="239547" y="349665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0" name="Conector recto 9">
              <a:extLst>
                <a:ext uri="{FF2B5EF4-FFF2-40B4-BE49-F238E27FC236}">
                  <a16:creationId xmlns:a16="http://schemas.microsoft.com/office/drawing/2014/main" id="{51DB7515-757D-2E7D-54BF-E540201DAC6C}"/>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34F8B841-7080-84D4-5D14-22D4D4F91ECA}"/>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9D3E43A-6ACC-F008-AB2D-92C5074EB89E}"/>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A869EB9-8AE1-59F1-7927-EADFE167B28B}"/>
                </a:ext>
              </a:extLst>
            </p:cNvPr>
            <p:cNvCxnSpPr/>
            <p:nvPr/>
          </p:nvCxnSpPr>
          <p:spPr>
            <a:xfrm>
              <a:off x="325464" y="323565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49ADC7F5-FEEA-7431-816A-012D1DB13990}"/>
                </a:ext>
              </a:extLst>
            </p:cNvPr>
            <p:cNvCxnSpPr/>
            <p:nvPr/>
          </p:nvCxnSpPr>
          <p:spPr>
            <a:xfrm>
              <a:off x="325464" y="351188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F33708A6-3965-4A62-EAD6-72654A865A69}"/>
                </a:ext>
              </a:extLst>
            </p:cNvPr>
            <p:cNvCxnSpPr/>
            <p:nvPr/>
          </p:nvCxnSpPr>
          <p:spPr>
            <a:xfrm>
              <a:off x="325464" y="378810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CuadroTexto 16">
              <a:hlinkClick r:id="rId8" action="ppaction://hlinksldjump"/>
              <a:extLst>
                <a:ext uri="{FF2B5EF4-FFF2-40B4-BE49-F238E27FC236}">
                  <a16:creationId xmlns:a16="http://schemas.microsoft.com/office/drawing/2014/main" id="{56F4A3C4-53E4-8A57-D9BB-E487A28155FB}"/>
                </a:ext>
              </a:extLst>
            </p:cNvPr>
            <p:cNvSpPr txBox="1"/>
            <p:nvPr/>
          </p:nvSpPr>
          <p:spPr>
            <a:xfrm>
              <a:off x="239546" y="2072883"/>
              <a:ext cx="1098085"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La nómina de Pablo</a:t>
              </a:r>
            </a:p>
          </p:txBody>
        </p:sp>
        <p:sp>
          <p:nvSpPr>
            <p:cNvPr id="18" name="CuadroTexto 17">
              <a:hlinkClick r:id="rId9" action="ppaction://hlinksldjump"/>
              <a:extLst>
                <a:ext uri="{FF2B5EF4-FFF2-40B4-BE49-F238E27FC236}">
                  <a16:creationId xmlns:a16="http://schemas.microsoft.com/office/drawing/2014/main" id="{31749B99-76F4-C978-1FE0-488EAC279251}"/>
                </a:ext>
              </a:extLst>
            </p:cNvPr>
            <p:cNvSpPr txBox="1"/>
            <p:nvPr/>
          </p:nvSpPr>
          <p:spPr>
            <a:xfrm>
              <a:off x="239546" y="2219138"/>
              <a:ext cx="1140846" cy="297517"/>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¿Cuánto dinero ha </a:t>
              </a:r>
              <a:br>
                <a:rPr lang="es-ES" sz="700" dirty="0">
                  <a:solidFill>
                    <a:schemeClr val="bg1">
                      <a:alpha val="50000"/>
                    </a:schemeClr>
                  </a:solidFill>
                  <a:latin typeface="PP Neue Montreal Book" pitchFamily="2" charset="77"/>
                  <a:ea typeface="PP Neue Montreal Book" pitchFamily="2" charset="77"/>
                </a:rPr>
              </a:br>
              <a:r>
                <a:rPr lang="es-ES" sz="700" dirty="0">
                  <a:solidFill>
                    <a:schemeClr val="bg1">
                      <a:alpha val="50000"/>
                    </a:schemeClr>
                  </a:solidFill>
                  <a:latin typeface="PP Neue Montreal Book" pitchFamily="2" charset="77"/>
                  <a:ea typeface="PP Neue Montreal Book" pitchFamily="2" charset="77"/>
                </a:rPr>
                <a:t>cobrado Pablo este mes?</a:t>
              </a:r>
            </a:p>
          </p:txBody>
        </p:sp>
        <p:sp>
          <p:nvSpPr>
            <p:cNvPr id="20" name="CuadroTexto 19">
              <a:hlinkClick r:id="rId10" action="ppaction://hlinksldjump"/>
              <a:extLst>
                <a:ext uri="{FF2B5EF4-FFF2-40B4-BE49-F238E27FC236}">
                  <a16:creationId xmlns:a16="http://schemas.microsoft.com/office/drawing/2014/main" id="{29B44A9C-2B89-B963-C786-DB8F549B4DE6}"/>
                </a:ext>
              </a:extLst>
            </p:cNvPr>
            <p:cNvSpPr txBox="1"/>
            <p:nvPr/>
          </p:nvSpPr>
          <p:spPr>
            <a:xfrm>
              <a:off x="239546" y="2505195"/>
              <a:ext cx="1048527"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Los gastos de Pablo</a:t>
              </a:r>
            </a:p>
          </p:txBody>
        </p:sp>
        <p:sp>
          <p:nvSpPr>
            <p:cNvPr id="21" name="CuadroTexto 20">
              <a:hlinkClick r:id="rId11" action="ppaction://hlinksldjump"/>
              <a:extLst>
                <a:ext uri="{FF2B5EF4-FFF2-40B4-BE49-F238E27FC236}">
                  <a16:creationId xmlns:a16="http://schemas.microsoft.com/office/drawing/2014/main" id="{2313159C-3E7A-69D2-6C70-A5A39244FD71}"/>
                </a:ext>
              </a:extLst>
            </p:cNvPr>
            <p:cNvSpPr txBox="1"/>
            <p:nvPr/>
          </p:nvSpPr>
          <p:spPr>
            <a:xfrm>
              <a:off x="239546" y="2997564"/>
              <a:ext cx="934227"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El amigo de Pablo</a:t>
              </a:r>
            </a:p>
          </p:txBody>
        </p:sp>
        <p:sp>
          <p:nvSpPr>
            <p:cNvPr id="23" name="CuadroTexto 22">
              <a:hlinkClick r:id="rId12" action="ppaction://hlinksldjump"/>
              <a:extLst>
                <a:ext uri="{FF2B5EF4-FFF2-40B4-BE49-F238E27FC236}">
                  <a16:creationId xmlns:a16="http://schemas.microsoft.com/office/drawing/2014/main" id="{551F4CA9-8AE9-8851-62BA-4190FC9280C6}"/>
                </a:ext>
              </a:extLst>
            </p:cNvPr>
            <p:cNvSpPr txBox="1"/>
            <p:nvPr/>
          </p:nvSpPr>
          <p:spPr>
            <a:xfrm>
              <a:off x="389016" y="269423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Prima del seguro</a:t>
              </a:r>
            </a:p>
          </p:txBody>
        </p:sp>
        <p:sp>
          <p:nvSpPr>
            <p:cNvPr id="24" name="CuadroTexto 23">
              <a:hlinkClick r:id="rId13" action="ppaction://hlinksldjump"/>
              <a:extLst>
                <a:ext uri="{FF2B5EF4-FFF2-40B4-BE49-F238E27FC236}">
                  <a16:creationId xmlns:a16="http://schemas.microsoft.com/office/drawing/2014/main" id="{CB278168-CD4D-1CAC-4641-3430714E7F39}"/>
                </a:ext>
              </a:extLst>
            </p:cNvPr>
            <p:cNvSpPr txBox="1"/>
            <p:nvPr/>
          </p:nvSpPr>
          <p:spPr>
            <a:xfrm>
              <a:off x="389016" y="2830510"/>
              <a:ext cx="899058"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¿Qué es el IVA ?</a:t>
              </a:r>
            </a:p>
          </p:txBody>
        </p:sp>
        <p:sp>
          <p:nvSpPr>
            <p:cNvPr id="25" name="Elipse 24">
              <a:extLst>
                <a:ext uri="{FF2B5EF4-FFF2-40B4-BE49-F238E27FC236}">
                  <a16:creationId xmlns:a16="http://schemas.microsoft.com/office/drawing/2014/main" id="{8CBDA98D-5287-0552-61C6-4B5E4187573C}"/>
                </a:ext>
              </a:extLst>
            </p:cNvPr>
            <p:cNvSpPr/>
            <p:nvPr/>
          </p:nvSpPr>
          <p:spPr>
            <a:xfrm>
              <a:off x="1337631" y="303126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26" name="Imagen 25">
            <a:hlinkClick r:id="" action="ppaction://hlinkshowjump?jump=firstslide"/>
            <a:extLst>
              <a:ext uri="{FF2B5EF4-FFF2-40B4-BE49-F238E27FC236}">
                <a16:creationId xmlns:a16="http://schemas.microsoft.com/office/drawing/2014/main" id="{F4B6A41A-1389-A898-C9F8-8A1DDAC2D075}"/>
              </a:ext>
            </a:extLst>
          </p:cNvPr>
          <p:cNvPicPr>
            <a:picLocks noChangeAspect="1"/>
          </p:cNvPicPr>
          <p:nvPr/>
        </p:nvPicPr>
        <p:blipFill>
          <a:blip r:embed="rId14"/>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5418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27" name="Rectángulo redondeado 26">
            <a:extLst>
              <a:ext uri="{FF2B5EF4-FFF2-40B4-BE49-F238E27FC236}">
                <a16:creationId xmlns:a16="http://schemas.microsoft.com/office/drawing/2014/main" id="{C3278BEC-95E7-524C-CD25-7AF85EE35659}"/>
              </a:ext>
            </a:extLst>
          </p:cNvPr>
          <p:cNvSpPr/>
          <p:nvPr/>
        </p:nvSpPr>
        <p:spPr>
          <a:xfrm>
            <a:off x="3897536" y="2995353"/>
            <a:ext cx="4121637"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897536" y="3729934"/>
            <a:ext cx="4121637"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1034E1D2-4FE2-F120-6AB8-5742C410FFBC}"/>
              </a:ext>
            </a:extLst>
          </p:cNvPr>
          <p:cNvSpPr/>
          <p:nvPr/>
        </p:nvSpPr>
        <p:spPr>
          <a:xfrm>
            <a:off x="3897536" y="2260772"/>
            <a:ext cx="4121637"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hlinkClick r:id="rId3"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Ingresos y gastos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EL  AHORRO</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4"/>
          <a:srcRect/>
          <a:stretch/>
        </p:blipFill>
        <p:spPr>
          <a:xfrm>
            <a:off x="315939" y="4217116"/>
            <a:ext cx="277786" cy="264344"/>
          </a:xfrm>
          <a:prstGeom prst="rect">
            <a:avLst/>
          </a:prstGeom>
          <a:ln>
            <a:noFill/>
          </a:ln>
        </p:spPr>
      </p:pic>
      <p:sp>
        <p:nvSpPr>
          <p:cNvPr id="4" name="CuadroTexto 3">
            <a:hlinkClick r:id="rId5"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dirty="0">
                <a:solidFill>
                  <a:schemeClr val="bg1"/>
                </a:solidFill>
                <a:latin typeface="PP Neue Montreal" pitchFamily="2" charset="77"/>
                <a:ea typeface="PP Neue Montreal" pitchFamily="2" charset="77"/>
              </a:rPr>
              <a:t>El presupuesto</a:t>
            </a:r>
          </a:p>
        </p:txBody>
      </p:sp>
      <p:sp>
        <p:nvSpPr>
          <p:cNvPr id="7" name="CuadroTexto 6">
            <a:hlinkClick r:id="rId6" action="ppaction://hlinksldjump"/>
            <a:extLst>
              <a:ext uri="{FF2B5EF4-FFF2-40B4-BE49-F238E27FC236}">
                <a16:creationId xmlns:a16="http://schemas.microsoft.com/office/drawing/2014/main" id="{06376E9A-0DA2-BF00-7BE7-F35E34DA4465}"/>
              </a:ext>
            </a:extLst>
          </p:cNvPr>
          <p:cNvSpPr txBox="1"/>
          <p:nvPr/>
        </p:nvSpPr>
        <p:spPr>
          <a:xfrm>
            <a:off x="4689536" y="3813882"/>
            <a:ext cx="2380864" cy="369332"/>
          </a:xfrm>
          <a:prstGeom prst="rect">
            <a:avLst/>
          </a:prstGeom>
          <a:noFill/>
          <a:effectLst/>
        </p:spPr>
        <p:txBody>
          <a:bodyPr wrap="square" rtlCol="0">
            <a:spAutoFit/>
          </a:bodyPr>
          <a:lstStyle/>
          <a:p>
            <a:pPr algn="ctr"/>
            <a:r>
              <a:rPr lang="es-ES" sz="1800" b="1" dirty="0">
                <a:solidFill>
                  <a:srgbClr val="E41395"/>
                </a:solidFill>
                <a:latin typeface="PP Neue Montreal" pitchFamily="2" charset="77"/>
                <a:ea typeface="PP Neue Montreal" pitchFamily="2" charset="77"/>
              </a:rPr>
              <a:t>El ahorro</a:t>
            </a:r>
          </a:p>
        </p:txBody>
      </p:sp>
      <p:pic>
        <p:nvPicPr>
          <p:cNvPr id="9" name="Imagen 8">
            <a:extLst>
              <a:ext uri="{FF2B5EF4-FFF2-40B4-BE49-F238E27FC236}">
                <a16:creationId xmlns:a16="http://schemas.microsoft.com/office/drawing/2014/main" id="{F7566A5F-98B3-C969-66AD-D645152E6132}"/>
              </a:ext>
            </a:extLst>
          </p:cNvPr>
          <p:cNvPicPr>
            <a:picLocks noChangeAspect="1"/>
          </p:cNvPicPr>
          <p:nvPr/>
        </p:nvPicPr>
        <p:blipFill rotWithShape="1">
          <a:blip r:embed="rId7"/>
          <a:srcRect l="6784" t="-903" r="410" b="7147"/>
          <a:stretch/>
        </p:blipFill>
        <p:spPr>
          <a:xfrm flipH="1">
            <a:off x="1467215" y="421028"/>
            <a:ext cx="3816707" cy="4722470"/>
          </a:xfrm>
          <a:prstGeom prst="rect">
            <a:avLst/>
          </a:prstGeom>
        </p:spPr>
      </p:pic>
      <p:grpSp>
        <p:nvGrpSpPr>
          <p:cNvPr id="6" name="Grupo 5">
            <a:extLst>
              <a:ext uri="{FF2B5EF4-FFF2-40B4-BE49-F238E27FC236}">
                <a16:creationId xmlns:a16="http://schemas.microsoft.com/office/drawing/2014/main" id="{04CDF158-8FB9-04F6-E1E3-4F531B3EEFA5}"/>
              </a:ext>
            </a:extLst>
          </p:cNvPr>
          <p:cNvGrpSpPr/>
          <p:nvPr/>
        </p:nvGrpSpPr>
        <p:grpSpPr>
          <a:xfrm>
            <a:off x="239547" y="884830"/>
            <a:ext cx="1367111" cy="1397000"/>
            <a:chOff x="239547" y="1370936"/>
            <a:chExt cx="1367111" cy="1397000"/>
          </a:xfrm>
        </p:grpSpPr>
        <p:sp>
          <p:nvSpPr>
            <p:cNvPr id="12" name="CuadroTexto 11">
              <a:hlinkClick r:id="rId8" action="ppaction://hlinksldjump"/>
              <a:extLst>
                <a:ext uri="{FF2B5EF4-FFF2-40B4-BE49-F238E27FC236}">
                  <a16:creationId xmlns:a16="http://schemas.microsoft.com/office/drawing/2014/main" id="{0BFCA40B-385F-D4A9-C23F-070C5574F0F3}"/>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3" name="CuadroTexto 12">
              <a:hlinkClick r:id="rId3" action="ppaction://hlinksldjump"/>
              <a:extLst>
                <a:ext uri="{FF2B5EF4-FFF2-40B4-BE49-F238E27FC236}">
                  <a16:creationId xmlns:a16="http://schemas.microsoft.com/office/drawing/2014/main" id="{76AE6C7C-412E-4BCB-D6DC-7E530EBF1C4E}"/>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4" name="CuadroTexto 13">
              <a:hlinkClick r:id="rId5" action="ppaction://hlinksldjump"/>
              <a:extLst>
                <a:ext uri="{FF2B5EF4-FFF2-40B4-BE49-F238E27FC236}">
                  <a16:creationId xmlns:a16="http://schemas.microsoft.com/office/drawing/2014/main" id="{B24908D9-B908-848B-B282-983231BFFA4D}"/>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20" name="CuadroTexto 19">
              <a:hlinkClick r:id="rId6" action="ppaction://hlinksldjump"/>
              <a:extLst>
                <a:ext uri="{FF2B5EF4-FFF2-40B4-BE49-F238E27FC236}">
                  <a16:creationId xmlns:a16="http://schemas.microsoft.com/office/drawing/2014/main" id="{FB37C792-D3CD-6AFF-8F3B-08F64BE4AAC6}"/>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AHORRO</a:t>
              </a:r>
            </a:p>
          </p:txBody>
        </p:sp>
        <p:sp>
          <p:nvSpPr>
            <p:cNvPr id="28" name="CuadroTexto 27">
              <a:hlinkClick r:id="rId9" action="ppaction://hlinksldjump"/>
              <a:extLst>
                <a:ext uri="{FF2B5EF4-FFF2-40B4-BE49-F238E27FC236}">
                  <a16:creationId xmlns:a16="http://schemas.microsoft.com/office/drawing/2014/main" id="{93884A30-1EAA-27E7-66D4-14DBB623FB2F}"/>
                </a:ext>
              </a:extLst>
            </p:cNvPr>
            <p:cNvSpPr txBox="1"/>
            <p:nvPr/>
          </p:nvSpPr>
          <p:spPr>
            <a:xfrm>
              <a:off x="239547" y="247648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2" name="Conector recto 31">
              <a:extLst>
                <a:ext uri="{FF2B5EF4-FFF2-40B4-BE49-F238E27FC236}">
                  <a16:creationId xmlns:a16="http://schemas.microsoft.com/office/drawing/2014/main" id="{5D1765B7-20F0-1141-4E75-0F3E5087919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2FB0B4C1-C3AD-8613-366E-0AD03DE5C466}"/>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E15F0933-BA9A-BF3B-AB09-4444EDBE11DF}"/>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Conector recto 36">
              <a:extLst>
                <a:ext uri="{FF2B5EF4-FFF2-40B4-BE49-F238E27FC236}">
                  <a16:creationId xmlns:a16="http://schemas.microsoft.com/office/drawing/2014/main" id="{22C5FE17-2714-0D47-5681-D8F4253FFEF7}"/>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866B25E7-D42D-1961-CEB6-F4B96CDFE1F2}"/>
                </a:ext>
              </a:extLst>
            </p:cNvPr>
            <p:cNvCxnSpPr/>
            <p:nvPr/>
          </p:nvCxnSpPr>
          <p:spPr>
            <a:xfrm>
              <a:off x="325464" y="249171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5E666C84-E782-73FD-45D2-6210B5679692}"/>
                </a:ext>
              </a:extLst>
            </p:cNvPr>
            <p:cNvCxnSpPr/>
            <p:nvPr/>
          </p:nvCxnSpPr>
          <p:spPr>
            <a:xfrm>
              <a:off x="325464" y="27679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0" name="Imagen 39">
            <a:hlinkClick r:id="" action="ppaction://hlinkshowjump?jump=firstslide"/>
            <a:extLst>
              <a:ext uri="{FF2B5EF4-FFF2-40B4-BE49-F238E27FC236}">
                <a16:creationId xmlns:a16="http://schemas.microsoft.com/office/drawing/2014/main" id="{DD3D5509-681F-CFB7-934E-B5821C90A834}"/>
              </a:ext>
            </a:extLst>
          </p:cNvPr>
          <p:cNvPicPr>
            <a:picLocks noChangeAspect="1"/>
          </p:cNvPicPr>
          <p:nvPr/>
        </p:nvPicPr>
        <p:blipFill>
          <a:blip r:embed="rId10"/>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1452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Rectángulo redondeado 66">
            <a:extLst>
              <a:ext uri="{FF2B5EF4-FFF2-40B4-BE49-F238E27FC236}">
                <a16:creationId xmlns:a16="http://schemas.microsoft.com/office/drawing/2014/main" id="{50A6C9FA-DE0A-285D-EE69-37E9ED0F5D0A}"/>
              </a:ext>
            </a:extLst>
          </p:cNvPr>
          <p:cNvSpPr/>
          <p:nvPr/>
        </p:nvSpPr>
        <p:spPr>
          <a:xfrm>
            <a:off x="3114280" y="3056184"/>
            <a:ext cx="1924194" cy="1224268"/>
          </a:xfrm>
          <a:prstGeom prst="roundRect">
            <a:avLst>
              <a:gd name="adj" fmla="val 444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Rectángulo redondeado 67">
            <a:extLst>
              <a:ext uri="{FF2B5EF4-FFF2-40B4-BE49-F238E27FC236}">
                <a16:creationId xmlns:a16="http://schemas.microsoft.com/office/drawing/2014/main" id="{F56E21FC-8A51-9E8E-B3DC-87140625B3AF}"/>
              </a:ext>
            </a:extLst>
          </p:cNvPr>
          <p:cNvSpPr/>
          <p:nvPr/>
        </p:nvSpPr>
        <p:spPr>
          <a:xfrm>
            <a:off x="5941300" y="3056184"/>
            <a:ext cx="1924194" cy="1224268"/>
          </a:xfrm>
          <a:prstGeom prst="roundRect">
            <a:avLst>
              <a:gd name="adj" fmla="val 444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2641407" y="613165"/>
            <a:ext cx="400471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¿De qué depende que podamos</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2753470" y="797831"/>
            <a:ext cx="5781133"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ahorrar o evitar</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3163332" y="2633877"/>
            <a:ext cx="1767238"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Ingresos</a:t>
            </a:r>
          </a:p>
        </p:txBody>
      </p:sp>
      <p:sp>
        <p:nvSpPr>
          <p:cNvPr id="3" name="CuadroTexto 2">
            <a:extLst>
              <a:ext uri="{FF2B5EF4-FFF2-40B4-BE49-F238E27FC236}">
                <a16:creationId xmlns:a16="http://schemas.microsoft.com/office/drawing/2014/main" id="{14B969C6-4D66-CA49-ED56-D4881F3DAA14}"/>
              </a:ext>
            </a:extLst>
          </p:cNvPr>
          <p:cNvSpPr txBox="1"/>
          <p:nvPr/>
        </p:nvSpPr>
        <p:spPr>
          <a:xfrm>
            <a:off x="4698285" y="1511509"/>
            <a:ext cx="3694519" cy="1015663"/>
          </a:xfrm>
          <a:prstGeom prst="rect">
            <a:avLst/>
          </a:prstGeom>
          <a:noFill/>
          <a:effectLst>
            <a:outerShdw blurRad="50800" dist="38100" dir="2700000" algn="tl" rotWithShape="0">
              <a:prstClr val="black">
                <a:alpha val="30000"/>
              </a:prstClr>
            </a:outerShdw>
          </a:effectLst>
        </p:spPr>
        <p:txBody>
          <a:bodyPr wrap="square" rtlCol="0">
            <a:spAutoFit/>
          </a:bodyPr>
          <a:lstStyle/>
          <a:p>
            <a:pPr algn="r"/>
            <a:r>
              <a:rPr lang="es-ES" sz="6000" b="1" spc="-150" dirty="0">
                <a:solidFill>
                  <a:srgbClr val="E41395"/>
                </a:solidFill>
                <a:latin typeface="PP Neue Montreal" pitchFamily="2" charset="77"/>
                <a:ea typeface="PP Neue Montreal" pitchFamily="2" charset="77"/>
              </a:rPr>
              <a:t>el déficit?</a:t>
            </a:r>
          </a:p>
        </p:txBody>
      </p:sp>
      <p:sp>
        <p:nvSpPr>
          <p:cNvPr id="7" name="CuadroTexto 6">
            <a:extLst>
              <a:ext uri="{FF2B5EF4-FFF2-40B4-BE49-F238E27FC236}">
                <a16:creationId xmlns:a16="http://schemas.microsoft.com/office/drawing/2014/main" id="{C4D29A19-37BC-A1AB-0A5D-8C23E792FE0D}"/>
              </a:ext>
            </a:extLst>
          </p:cNvPr>
          <p:cNvSpPr txBox="1"/>
          <p:nvPr/>
        </p:nvSpPr>
        <p:spPr>
          <a:xfrm>
            <a:off x="5980873" y="2633877"/>
            <a:ext cx="1767238"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Gastos</a:t>
            </a:r>
          </a:p>
        </p:txBody>
      </p:sp>
      <p:sp>
        <p:nvSpPr>
          <p:cNvPr id="8" name="CuadroTexto 7">
            <a:extLst>
              <a:ext uri="{FF2B5EF4-FFF2-40B4-BE49-F238E27FC236}">
                <a16:creationId xmlns:a16="http://schemas.microsoft.com/office/drawing/2014/main" id="{63385C64-AEE4-5B0D-EFFC-5B11176B18A1}"/>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1" name="CuadroTexto 20">
            <a:extLst>
              <a:ext uri="{FF2B5EF4-FFF2-40B4-BE49-F238E27FC236}">
                <a16:creationId xmlns:a16="http://schemas.microsoft.com/office/drawing/2014/main" id="{0BBEEE4A-69F2-8276-E73E-90B4EE4A821D}"/>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EL  AHORRO</a:t>
            </a:r>
          </a:p>
        </p:txBody>
      </p:sp>
      <p:pic>
        <p:nvPicPr>
          <p:cNvPr id="23" name="Imagen 22">
            <a:extLst>
              <a:ext uri="{FF2B5EF4-FFF2-40B4-BE49-F238E27FC236}">
                <a16:creationId xmlns:a16="http://schemas.microsoft.com/office/drawing/2014/main" id="{32E96E06-CA59-C042-376E-773EFA34852A}"/>
              </a:ext>
            </a:extLst>
          </p:cNvPr>
          <p:cNvPicPr>
            <a:picLocks noChangeAspect="1"/>
          </p:cNvPicPr>
          <p:nvPr/>
        </p:nvPicPr>
        <p:blipFill>
          <a:blip r:embed="rId3"/>
          <a:srcRect/>
          <a:stretch/>
        </p:blipFill>
        <p:spPr>
          <a:xfrm>
            <a:off x="315939" y="4217116"/>
            <a:ext cx="277786" cy="264344"/>
          </a:xfrm>
          <a:prstGeom prst="rect">
            <a:avLst/>
          </a:prstGeom>
        </p:spPr>
      </p:pic>
      <p:pic>
        <p:nvPicPr>
          <p:cNvPr id="63" name="Imagen 62">
            <a:extLst>
              <a:ext uri="{FF2B5EF4-FFF2-40B4-BE49-F238E27FC236}">
                <a16:creationId xmlns:a16="http://schemas.microsoft.com/office/drawing/2014/main" id="{9D1C463E-F837-E626-9EA2-E206C52AB32E}"/>
              </a:ext>
            </a:extLst>
          </p:cNvPr>
          <p:cNvPicPr>
            <a:picLocks noChangeAspect="1"/>
          </p:cNvPicPr>
          <p:nvPr/>
        </p:nvPicPr>
        <p:blipFill>
          <a:blip r:embed="rId4"/>
          <a:srcRect/>
          <a:stretch/>
        </p:blipFill>
        <p:spPr>
          <a:xfrm>
            <a:off x="3750534" y="3447224"/>
            <a:ext cx="688290" cy="532029"/>
          </a:xfrm>
          <a:prstGeom prst="rect">
            <a:avLst/>
          </a:prstGeom>
        </p:spPr>
      </p:pic>
      <p:grpSp>
        <p:nvGrpSpPr>
          <p:cNvPr id="20" name="Grupo 19">
            <a:extLst>
              <a:ext uri="{FF2B5EF4-FFF2-40B4-BE49-F238E27FC236}">
                <a16:creationId xmlns:a16="http://schemas.microsoft.com/office/drawing/2014/main" id="{2B962E5E-FBFF-FDD7-D45E-E319D18E7B35}"/>
              </a:ext>
            </a:extLst>
          </p:cNvPr>
          <p:cNvGrpSpPr/>
          <p:nvPr/>
        </p:nvGrpSpPr>
        <p:grpSpPr>
          <a:xfrm>
            <a:off x="239546" y="884830"/>
            <a:ext cx="1367112" cy="1883702"/>
            <a:chOff x="239546" y="1370936"/>
            <a:chExt cx="1367112" cy="1883702"/>
          </a:xfrm>
        </p:grpSpPr>
        <p:sp>
          <p:nvSpPr>
            <p:cNvPr id="9" name="CuadroTexto 8">
              <a:hlinkClick r:id="rId5" action="ppaction://hlinksldjump"/>
              <a:extLst>
                <a:ext uri="{FF2B5EF4-FFF2-40B4-BE49-F238E27FC236}">
                  <a16:creationId xmlns:a16="http://schemas.microsoft.com/office/drawing/2014/main" id="{51FAC34E-E7F6-9E69-7D32-A208138C52A9}"/>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0" name="CuadroTexto 9">
              <a:hlinkClick r:id="rId6" action="ppaction://hlinksldjump"/>
              <a:extLst>
                <a:ext uri="{FF2B5EF4-FFF2-40B4-BE49-F238E27FC236}">
                  <a16:creationId xmlns:a16="http://schemas.microsoft.com/office/drawing/2014/main" id="{88D1EF69-0C28-D330-5D49-97EC881C815C}"/>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1" name="CuadroTexto 10">
              <a:hlinkClick r:id="rId7" action="ppaction://hlinksldjump"/>
              <a:extLst>
                <a:ext uri="{FF2B5EF4-FFF2-40B4-BE49-F238E27FC236}">
                  <a16:creationId xmlns:a16="http://schemas.microsoft.com/office/drawing/2014/main" id="{DA19E213-8D9D-8EAA-8190-7AA27D2222F0}"/>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2" name="CuadroTexto 11">
              <a:hlinkClick r:id="rId8" action="ppaction://hlinksldjump"/>
              <a:extLst>
                <a:ext uri="{FF2B5EF4-FFF2-40B4-BE49-F238E27FC236}">
                  <a16:creationId xmlns:a16="http://schemas.microsoft.com/office/drawing/2014/main" id="{CD222638-4AB4-F1F7-8CE9-ABCB0896C075}"/>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AHORRO</a:t>
              </a:r>
            </a:p>
          </p:txBody>
        </p:sp>
        <p:sp>
          <p:nvSpPr>
            <p:cNvPr id="13" name="CuadroTexto 12">
              <a:hlinkClick r:id="rId9" action="ppaction://hlinksldjump"/>
              <a:extLst>
                <a:ext uri="{FF2B5EF4-FFF2-40B4-BE49-F238E27FC236}">
                  <a16:creationId xmlns:a16="http://schemas.microsoft.com/office/drawing/2014/main" id="{213D1198-16A7-BE0E-A258-A4F49A4225E0}"/>
                </a:ext>
              </a:extLst>
            </p:cNvPr>
            <p:cNvSpPr txBox="1"/>
            <p:nvPr/>
          </p:nvSpPr>
          <p:spPr>
            <a:xfrm>
              <a:off x="239547" y="296318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4" name="Conector recto 13">
              <a:extLst>
                <a:ext uri="{FF2B5EF4-FFF2-40B4-BE49-F238E27FC236}">
                  <a16:creationId xmlns:a16="http://schemas.microsoft.com/office/drawing/2014/main" id="{BCBB959E-8656-5D03-9BDA-C397591577BD}"/>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7F1626CA-77A3-7999-2423-330A4148E44D}"/>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EAA07C1C-FA0F-520F-0864-0D0783555710}"/>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6EF21016-BDAF-B573-2D18-5785622FF5FF}"/>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738D364F-A6B8-2A42-7A12-806235074DF4}"/>
                </a:ext>
              </a:extLst>
            </p:cNvPr>
            <p:cNvCxnSpPr/>
            <p:nvPr/>
          </p:nvCxnSpPr>
          <p:spPr>
            <a:xfrm>
              <a:off x="325464" y="297841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F94E8B3B-0151-B3B1-9969-099F59F7CD97}"/>
                </a:ext>
              </a:extLst>
            </p:cNvPr>
            <p:cNvCxnSpPr/>
            <p:nvPr/>
          </p:nvCxnSpPr>
          <p:spPr>
            <a:xfrm>
              <a:off x="325464" y="325463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uadroTexto 23">
              <a:hlinkClick r:id="rId10" action="ppaction://hlinksldjump"/>
              <a:extLst>
                <a:ext uri="{FF2B5EF4-FFF2-40B4-BE49-F238E27FC236}">
                  <a16:creationId xmlns:a16="http://schemas.microsoft.com/office/drawing/2014/main" id="{B6A5DAAF-B1E5-170D-D259-F0EB5C3B179A}"/>
                </a:ext>
              </a:extLst>
            </p:cNvPr>
            <p:cNvSpPr txBox="1"/>
            <p:nvPr/>
          </p:nvSpPr>
          <p:spPr>
            <a:xfrm>
              <a:off x="239546" y="2370608"/>
              <a:ext cx="1146492"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Ahorrar o evitar el déficit</a:t>
              </a:r>
            </a:p>
          </p:txBody>
        </p:sp>
        <p:sp>
          <p:nvSpPr>
            <p:cNvPr id="26" name="CuadroTexto 25">
              <a:hlinkClick r:id="rId11" action="ppaction://hlinksldjump"/>
              <a:extLst>
                <a:ext uri="{FF2B5EF4-FFF2-40B4-BE49-F238E27FC236}">
                  <a16:creationId xmlns:a16="http://schemas.microsoft.com/office/drawing/2014/main" id="{DC404E8F-22C7-B2C2-0584-AB9CE1202840}"/>
                </a:ext>
              </a:extLst>
            </p:cNvPr>
            <p:cNvSpPr txBox="1"/>
            <p:nvPr/>
          </p:nvSpPr>
          <p:spPr>
            <a:xfrm>
              <a:off x="239546" y="2500549"/>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Planifiquemos un poco</a:t>
              </a:r>
            </a:p>
          </p:txBody>
        </p:sp>
        <p:sp>
          <p:nvSpPr>
            <p:cNvPr id="32" name="CuadroTexto 31">
              <a:hlinkClick r:id="rId12" action="ppaction://hlinksldjump"/>
              <a:extLst>
                <a:ext uri="{FF2B5EF4-FFF2-40B4-BE49-F238E27FC236}">
                  <a16:creationId xmlns:a16="http://schemas.microsoft.com/office/drawing/2014/main" id="{7A058289-3BCB-060F-4309-12636BBB8672}"/>
                </a:ext>
              </a:extLst>
            </p:cNvPr>
            <p:cNvSpPr txBox="1"/>
            <p:nvPr/>
          </p:nvSpPr>
          <p:spPr>
            <a:xfrm>
              <a:off x="239546" y="262567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ahorro y el déficit</a:t>
              </a:r>
            </a:p>
          </p:txBody>
        </p:sp>
        <p:sp>
          <p:nvSpPr>
            <p:cNvPr id="33" name="CuadroTexto 32">
              <a:hlinkClick r:id="rId13" action="ppaction://hlinksldjump"/>
              <a:extLst>
                <a:ext uri="{FF2B5EF4-FFF2-40B4-BE49-F238E27FC236}">
                  <a16:creationId xmlns:a16="http://schemas.microsoft.com/office/drawing/2014/main" id="{B1FAB7A1-3EC3-EECF-272A-162D4E5A4F3A}"/>
                </a:ext>
              </a:extLst>
            </p:cNvPr>
            <p:cNvSpPr txBox="1"/>
            <p:nvPr/>
          </p:nvSpPr>
          <p:spPr>
            <a:xfrm>
              <a:off x="239546" y="2745994"/>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Fondo de emergencia</a:t>
              </a:r>
            </a:p>
          </p:txBody>
        </p:sp>
        <p:sp>
          <p:nvSpPr>
            <p:cNvPr id="64" name="Elipse 63">
              <a:extLst>
                <a:ext uri="{FF2B5EF4-FFF2-40B4-BE49-F238E27FC236}">
                  <a16:creationId xmlns:a16="http://schemas.microsoft.com/office/drawing/2014/main" id="{7A978454-BFDE-E7A7-DE8A-96FF21444534}"/>
                </a:ext>
              </a:extLst>
            </p:cNvPr>
            <p:cNvSpPr/>
            <p:nvPr/>
          </p:nvSpPr>
          <p:spPr>
            <a:xfrm>
              <a:off x="1337631" y="2416869"/>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66" name="Imagen 65">
            <a:extLst>
              <a:ext uri="{FF2B5EF4-FFF2-40B4-BE49-F238E27FC236}">
                <a16:creationId xmlns:a16="http://schemas.microsoft.com/office/drawing/2014/main" id="{EFDF253F-12F6-0EB1-A1B1-DAA6D752EFFA}"/>
              </a:ext>
            </a:extLst>
          </p:cNvPr>
          <p:cNvPicPr>
            <a:picLocks noChangeAspect="1"/>
          </p:cNvPicPr>
          <p:nvPr/>
        </p:nvPicPr>
        <p:blipFill>
          <a:blip r:embed="rId14"/>
          <a:srcRect/>
          <a:stretch/>
        </p:blipFill>
        <p:spPr>
          <a:xfrm>
            <a:off x="6573247" y="3447224"/>
            <a:ext cx="688290" cy="532029"/>
          </a:xfrm>
          <a:prstGeom prst="rect">
            <a:avLst/>
          </a:prstGeom>
        </p:spPr>
      </p:pic>
      <p:pic>
        <p:nvPicPr>
          <p:cNvPr id="6" name="Imagen 5">
            <a:hlinkClick r:id="" action="ppaction://hlinkshowjump?jump=firstslide"/>
            <a:extLst>
              <a:ext uri="{FF2B5EF4-FFF2-40B4-BE49-F238E27FC236}">
                <a16:creationId xmlns:a16="http://schemas.microsoft.com/office/drawing/2014/main" id="{E5609278-1C9D-4F54-FF0A-3B6171B46D58}"/>
              </a:ext>
            </a:extLst>
          </p:cNvPr>
          <p:cNvPicPr>
            <a:picLocks noChangeAspect="1"/>
          </p:cNvPicPr>
          <p:nvPr/>
        </p:nvPicPr>
        <p:blipFill>
          <a:blip r:embed="rId15"/>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543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17042840-4C9A-AD90-76DD-01DE7A72E991}"/>
              </a:ext>
            </a:extLst>
          </p:cNvPr>
          <p:cNvSpPr/>
          <p:nvPr/>
        </p:nvSpPr>
        <p:spPr>
          <a:xfrm>
            <a:off x="3312390" y="2708605"/>
            <a:ext cx="4433547" cy="561986"/>
          </a:xfrm>
          <a:prstGeom prst="roundRect">
            <a:avLst>
              <a:gd name="adj" fmla="val 1122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redondeado 38">
            <a:extLst>
              <a:ext uri="{FF2B5EF4-FFF2-40B4-BE49-F238E27FC236}">
                <a16:creationId xmlns:a16="http://schemas.microsoft.com/office/drawing/2014/main" id="{E85C5B83-A6F9-1677-7B31-CA5A9F4CCD65}"/>
              </a:ext>
            </a:extLst>
          </p:cNvPr>
          <p:cNvSpPr/>
          <p:nvPr/>
        </p:nvSpPr>
        <p:spPr>
          <a:xfrm>
            <a:off x="3312390" y="3363925"/>
            <a:ext cx="4433547" cy="561986"/>
          </a:xfrm>
          <a:prstGeom prst="roundRect">
            <a:avLst>
              <a:gd name="adj" fmla="val 1122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redondeado 40">
            <a:extLst>
              <a:ext uri="{FF2B5EF4-FFF2-40B4-BE49-F238E27FC236}">
                <a16:creationId xmlns:a16="http://schemas.microsoft.com/office/drawing/2014/main" id="{BC63AD5F-1335-E8B2-4587-EACCA5B6F4E6}"/>
              </a:ext>
            </a:extLst>
          </p:cNvPr>
          <p:cNvSpPr/>
          <p:nvPr/>
        </p:nvSpPr>
        <p:spPr>
          <a:xfrm>
            <a:off x="3312390" y="4034485"/>
            <a:ext cx="4433547" cy="561986"/>
          </a:xfrm>
          <a:prstGeom prst="roundRect">
            <a:avLst>
              <a:gd name="adj" fmla="val 1122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6648747" y="1164247"/>
            <a:ext cx="1362739"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un poco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684256" y="1597938"/>
            <a:ext cx="6011259" cy="949362"/>
          </a:xfrm>
          <a:prstGeom prst="rect">
            <a:avLst/>
          </a:prstGeom>
          <a:noFill/>
          <a:effectLst/>
        </p:spPr>
        <p:txBody>
          <a:bodyPr wrap="square" rtlCol="0">
            <a:spAutoFit/>
          </a:bodyPr>
          <a:lstStyle/>
          <a:p>
            <a:pPr algn="ctr">
              <a:lnSpc>
                <a:spcPts val="2300"/>
              </a:lnSpc>
            </a:pPr>
            <a:r>
              <a:rPr lang="es-ES" sz="1400" dirty="0">
                <a:latin typeface="PP Neue Montreal" pitchFamily="2" charset="77"/>
                <a:ea typeface="PP Neue Montreal" pitchFamily="2" charset="77"/>
              </a:rPr>
              <a:t>Dentro de 1 año, Pablo quiere ir a estudiar inglés a Londres. </a:t>
            </a:r>
            <a:br>
              <a:rPr lang="es-ES" sz="1400" dirty="0">
                <a:latin typeface="PP Neue Montreal" pitchFamily="2" charset="77"/>
                <a:ea typeface="PP Neue Montreal" pitchFamily="2" charset="77"/>
              </a:rPr>
            </a:br>
            <a:r>
              <a:rPr lang="es-ES" sz="1400" dirty="0">
                <a:latin typeface="PP Neue Montreal" pitchFamily="2" charset="77"/>
                <a:ea typeface="PP Neue Montreal" pitchFamily="2" charset="77"/>
              </a:rPr>
              <a:t>Ha calculado que el viaje y la estancia le costará unos </a:t>
            </a:r>
            <a:r>
              <a:rPr lang="es-ES" sz="1400" dirty="0">
                <a:latin typeface="PP Neue Montreal Medium" pitchFamily="2" charset="77"/>
                <a:ea typeface="PP Neue Montreal Medium" pitchFamily="2" charset="77"/>
              </a:rPr>
              <a:t>2.000€. </a:t>
            </a:r>
            <a:br>
              <a:rPr lang="es-ES" sz="1400" dirty="0">
                <a:latin typeface="PP Neue Montreal" pitchFamily="2" charset="77"/>
                <a:ea typeface="PP Neue Montreal" pitchFamily="2" charset="77"/>
              </a:rPr>
            </a:br>
            <a:r>
              <a:rPr lang="es-ES" sz="1400" dirty="0">
                <a:latin typeface="PP Neue Montreal" pitchFamily="2" charset="77"/>
                <a:ea typeface="PP Neue Montreal" pitchFamily="2" charset="77"/>
              </a:rPr>
              <a:t>¿Si ahorra el 20% de su nómina, de cuánto dinero dispondrá si…</a:t>
            </a:r>
          </a:p>
        </p:txBody>
      </p:sp>
      <p:sp>
        <p:nvSpPr>
          <p:cNvPr id="3" name="CuadroTexto 2">
            <a:extLst>
              <a:ext uri="{FF2B5EF4-FFF2-40B4-BE49-F238E27FC236}">
                <a16:creationId xmlns:a16="http://schemas.microsoft.com/office/drawing/2014/main" id="{14B969C6-4D66-CA49-ED56-D4881F3DAA14}"/>
              </a:ext>
            </a:extLst>
          </p:cNvPr>
          <p:cNvSpPr txBox="1"/>
          <p:nvPr/>
        </p:nvSpPr>
        <p:spPr>
          <a:xfrm>
            <a:off x="3019411" y="368880"/>
            <a:ext cx="584880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Planifiquemos</a:t>
            </a:r>
          </a:p>
        </p:txBody>
      </p:sp>
      <p:sp>
        <p:nvSpPr>
          <p:cNvPr id="7" name="CuadroTexto 6">
            <a:extLst>
              <a:ext uri="{FF2B5EF4-FFF2-40B4-BE49-F238E27FC236}">
                <a16:creationId xmlns:a16="http://schemas.microsoft.com/office/drawing/2014/main" id="{C4D29A19-37BC-A1AB-0A5D-8C23E792FE0D}"/>
              </a:ext>
            </a:extLst>
          </p:cNvPr>
          <p:cNvSpPr txBox="1"/>
          <p:nvPr/>
        </p:nvSpPr>
        <p:spPr>
          <a:xfrm>
            <a:off x="3471316" y="2793102"/>
            <a:ext cx="407038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empieza a ahorrar 4 meses antes?</a:t>
            </a:r>
          </a:p>
        </p:txBody>
      </p:sp>
      <p:sp>
        <p:nvSpPr>
          <p:cNvPr id="8" name="CuadroTexto 7">
            <a:extLst>
              <a:ext uri="{FF2B5EF4-FFF2-40B4-BE49-F238E27FC236}">
                <a16:creationId xmlns:a16="http://schemas.microsoft.com/office/drawing/2014/main" id="{63385C64-AEE4-5B0D-EFFC-5B11176B18A1}"/>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1" name="CuadroTexto 20">
            <a:extLst>
              <a:ext uri="{FF2B5EF4-FFF2-40B4-BE49-F238E27FC236}">
                <a16:creationId xmlns:a16="http://schemas.microsoft.com/office/drawing/2014/main" id="{0BBEEE4A-69F2-8276-E73E-90B4EE4A821D}"/>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EL  AHORRO</a:t>
            </a:r>
          </a:p>
        </p:txBody>
      </p:sp>
      <p:pic>
        <p:nvPicPr>
          <p:cNvPr id="23" name="Imagen 22">
            <a:extLst>
              <a:ext uri="{FF2B5EF4-FFF2-40B4-BE49-F238E27FC236}">
                <a16:creationId xmlns:a16="http://schemas.microsoft.com/office/drawing/2014/main" id="{32E96E06-CA59-C042-376E-773EFA34852A}"/>
              </a:ext>
            </a:extLst>
          </p:cNvPr>
          <p:cNvPicPr>
            <a:picLocks noChangeAspect="1"/>
          </p:cNvPicPr>
          <p:nvPr/>
        </p:nvPicPr>
        <p:blipFill>
          <a:blip r:embed="rId3"/>
          <a:srcRect/>
          <a:stretch/>
        </p:blipFill>
        <p:spPr>
          <a:xfrm>
            <a:off x="315939" y="4217116"/>
            <a:ext cx="277786" cy="264344"/>
          </a:xfrm>
          <a:prstGeom prst="rect">
            <a:avLst/>
          </a:prstGeom>
        </p:spPr>
      </p:pic>
      <p:sp>
        <p:nvSpPr>
          <p:cNvPr id="27" name="CuadroTexto 26">
            <a:extLst>
              <a:ext uri="{FF2B5EF4-FFF2-40B4-BE49-F238E27FC236}">
                <a16:creationId xmlns:a16="http://schemas.microsoft.com/office/drawing/2014/main" id="{DA4B334F-DC7D-8AEB-8088-A1B56FB9AD20}"/>
              </a:ext>
            </a:extLst>
          </p:cNvPr>
          <p:cNvSpPr txBox="1"/>
          <p:nvPr/>
        </p:nvSpPr>
        <p:spPr>
          <a:xfrm>
            <a:off x="3471316" y="3481724"/>
            <a:ext cx="407038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empieza a ahorrar 6 meses antes?</a:t>
            </a:r>
          </a:p>
        </p:txBody>
      </p:sp>
      <p:sp>
        <p:nvSpPr>
          <p:cNvPr id="28" name="CuadroTexto 27">
            <a:extLst>
              <a:ext uri="{FF2B5EF4-FFF2-40B4-BE49-F238E27FC236}">
                <a16:creationId xmlns:a16="http://schemas.microsoft.com/office/drawing/2014/main" id="{C773F49D-13E6-6E77-C1E5-BAB322CE31AD}"/>
              </a:ext>
            </a:extLst>
          </p:cNvPr>
          <p:cNvSpPr txBox="1"/>
          <p:nvPr/>
        </p:nvSpPr>
        <p:spPr>
          <a:xfrm>
            <a:off x="3471316" y="4155294"/>
            <a:ext cx="4070387"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empieza a ahorrar 10 meses antes?</a:t>
            </a:r>
          </a:p>
        </p:txBody>
      </p:sp>
      <p:grpSp>
        <p:nvGrpSpPr>
          <p:cNvPr id="9" name="Grupo 8">
            <a:extLst>
              <a:ext uri="{FF2B5EF4-FFF2-40B4-BE49-F238E27FC236}">
                <a16:creationId xmlns:a16="http://schemas.microsoft.com/office/drawing/2014/main" id="{3D309E12-7B09-4D32-055C-7111CDE11C61}"/>
              </a:ext>
            </a:extLst>
          </p:cNvPr>
          <p:cNvGrpSpPr/>
          <p:nvPr/>
        </p:nvGrpSpPr>
        <p:grpSpPr>
          <a:xfrm>
            <a:off x="239546" y="884830"/>
            <a:ext cx="1367112" cy="1883702"/>
            <a:chOff x="239546" y="1370936"/>
            <a:chExt cx="1367112" cy="1883702"/>
          </a:xfrm>
        </p:grpSpPr>
        <p:sp>
          <p:nvSpPr>
            <p:cNvPr id="10" name="CuadroTexto 9">
              <a:hlinkClick r:id="rId4" action="ppaction://hlinksldjump"/>
              <a:extLst>
                <a:ext uri="{FF2B5EF4-FFF2-40B4-BE49-F238E27FC236}">
                  <a16:creationId xmlns:a16="http://schemas.microsoft.com/office/drawing/2014/main" id="{9B0A168F-AAF9-3EBD-F0CB-CD2F920D7A76}"/>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1" name="CuadroTexto 10">
              <a:hlinkClick r:id="rId5" action="ppaction://hlinksldjump"/>
              <a:extLst>
                <a:ext uri="{FF2B5EF4-FFF2-40B4-BE49-F238E27FC236}">
                  <a16:creationId xmlns:a16="http://schemas.microsoft.com/office/drawing/2014/main" id="{F7E70ABB-B010-7B6C-AE4A-66B617A942F5}"/>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2" name="CuadroTexto 11">
              <a:hlinkClick r:id="rId6" action="ppaction://hlinksldjump"/>
              <a:extLst>
                <a:ext uri="{FF2B5EF4-FFF2-40B4-BE49-F238E27FC236}">
                  <a16:creationId xmlns:a16="http://schemas.microsoft.com/office/drawing/2014/main" id="{0599D591-AF62-F27F-2BCB-F0C439CB3160}"/>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3" name="CuadroTexto 12">
              <a:hlinkClick r:id="rId7" action="ppaction://hlinksldjump"/>
              <a:extLst>
                <a:ext uri="{FF2B5EF4-FFF2-40B4-BE49-F238E27FC236}">
                  <a16:creationId xmlns:a16="http://schemas.microsoft.com/office/drawing/2014/main" id="{BA4DE9D4-11D4-FEE9-4098-C8266689C226}"/>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AHORRO</a:t>
              </a:r>
            </a:p>
          </p:txBody>
        </p:sp>
        <p:sp>
          <p:nvSpPr>
            <p:cNvPr id="14" name="CuadroTexto 13">
              <a:hlinkClick r:id="rId8" action="ppaction://hlinksldjump"/>
              <a:extLst>
                <a:ext uri="{FF2B5EF4-FFF2-40B4-BE49-F238E27FC236}">
                  <a16:creationId xmlns:a16="http://schemas.microsoft.com/office/drawing/2014/main" id="{26141EDB-B157-870E-FD70-F45B94A6F949}"/>
                </a:ext>
              </a:extLst>
            </p:cNvPr>
            <p:cNvSpPr txBox="1"/>
            <p:nvPr/>
          </p:nvSpPr>
          <p:spPr>
            <a:xfrm>
              <a:off x="239547" y="296318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5" name="Conector recto 14">
              <a:extLst>
                <a:ext uri="{FF2B5EF4-FFF2-40B4-BE49-F238E27FC236}">
                  <a16:creationId xmlns:a16="http://schemas.microsoft.com/office/drawing/2014/main" id="{282255A3-1B54-8DDB-3D92-46A130BD3DA8}"/>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13BD7010-744D-641E-A71D-473BF23010F9}"/>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161C8532-2FE6-C580-9CF0-06BDB0046DD2}"/>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01177BB-D621-F60A-4277-BB6477C379AB}"/>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9C511C1D-C2EE-49C0-5E35-BD431806CCF5}"/>
                </a:ext>
              </a:extLst>
            </p:cNvPr>
            <p:cNvCxnSpPr/>
            <p:nvPr/>
          </p:nvCxnSpPr>
          <p:spPr>
            <a:xfrm>
              <a:off x="325464" y="297841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57772F39-C642-1D1B-F5F5-E0BBD98944EE}"/>
                </a:ext>
              </a:extLst>
            </p:cNvPr>
            <p:cNvCxnSpPr/>
            <p:nvPr/>
          </p:nvCxnSpPr>
          <p:spPr>
            <a:xfrm>
              <a:off x="325464" y="325463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uadroTexto 23">
              <a:hlinkClick r:id="rId9" action="ppaction://hlinksldjump"/>
              <a:extLst>
                <a:ext uri="{FF2B5EF4-FFF2-40B4-BE49-F238E27FC236}">
                  <a16:creationId xmlns:a16="http://schemas.microsoft.com/office/drawing/2014/main" id="{154982BF-E56C-36F5-4DB8-83C245FC6AFF}"/>
                </a:ext>
              </a:extLst>
            </p:cNvPr>
            <p:cNvSpPr txBox="1"/>
            <p:nvPr/>
          </p:nvSpPr>
          <p:spPr>
            <a:xfrm>
              <a:off x="239546" y="237060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Ahorrar o evitar el déficit</a:t>
              </a:r>
            </a:p>
          </p:txBody>
        </p:sp>
        <p:sp>
          <p:nvSpPr>
            <p:cNvPr id="26" name="CuadroTexto 25">
              <a:hlinkClick r:id="rId10" action="ppaction://hlinksldjump"/>
              <a:extLst>
                <a:ext uri="{FF2B5EF4-FFF2-40B4-BE49-F238E27FC236}">
                  <a16:creationId xmlns:a16="http://schemas.microsoft.com/office/drawing/2014/main" id="{A76E7EDE-5050-3FAE-90BA-EB6CA7CBA2E0}"/>
                </a:ext>
              </a:extLst>
            </p:cNvPr>
            <p:cNvSpPr txBox="1"/>
            <p:nvPr/>
          </p:nvSpPr>
          <p:spPr>
            <a:xfrm>
              <a:off x="239546" y="2500549"/>
              <a:ext cx="1146492"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Planifiquemos un poco</a:t>
              </a:r>
            </a:p>
          </p:txBody>
        </p:sp>
        <p:sp>
          <p:nvSpPr>
            <p:cNvPr id="32" name="CuadroTexto 31">
              <a:hlinkClick r:id="rId11" action="ppaction://hlinksldjump"/>
              <a:extLst>
                <a:ext uri="{FF2B5EF4-FFF2-40B4-BE49-F238E27FC236}">
                  <a16:creationId xmlns:a16="http://schemas.microsoft.com/office/drawing/2014/main" id="{D60922A7-A7C1-4DBA-9122-B99A39E89999}"/>
                </a:ext>
              </a:extLst>
            </p:cNvPr>
            <p:cNvSpPr txBox="1"/>
            <p:nvPr/>
          </p:nvSpPr>
          <p:spPr>
            <a:xfrm>
              <a:off x="239546" y="262567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ahorro y el déficit</a:t>
              </a:r>
            </a:p>
          </p:txBody>
        </p:sp>
        <p:sp>
          <p:nvSpPr>
            <p:cNvPr id="33" name="CuadroTexto 32">
              <a:hlinkClick r:id="rId12" action="ppaction://hlinksldjump"/>
              <a:extLst>
                <a:ext uri="{FF2B5EF4-FFF2-40B4-BE49-F238E27FC236}">
                  <a16:creationId xmlns:a16="http://schemas.microsoft.com/office/drawing/2014/main" id="{3C289A93-130E-7440-B617-66B5CC6CF9A3}"/>
                </a:ext>
              </a:extLst>
            </p:cNvPr>
            <p:cNvSpPr txBox="1"/>
            <p:nvPr/>
          </p:nvSpPr>
          <p:spPr>
            <a:xfrm>
              <a:off x="239546" y="2745994"/>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Fondo de emergencia</a:t>
              </a:r>
            </a:p>
          </p:txBody>
        </p:sp>
        <p:sp>
          <p:nvSpPr>
            <p:cNvPr id="48" name="Elipse 47">
              <a:extLst>
                <a:ext uri="{FF2B5EF4-FFF2-40B4-BE49-F238E27FC236}">
                  <a16:creationId xmlns:a16="http://schemas.microsoft.com/office/drawing/2014/main" id="{B67A3B33-5B25-44F7-B1C3-A9F82ECC587E}"/>
                </a:ext>
              </a:extLst>
            </p:cNvPr>
            <p:cNvSpPr/>
            <p:nvPr/>
          </p:nvSpPr>
          <p:spPr>
            <a:xfrm>
              <a:off x="1337631" y="255802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49" name="Imagen 48">
            <a:hlinkClick r:id="" action="ppaction://hlinkshowjump?jump=firstslide"/>
            <a:extLst>
              <a:ext uri="{FF2B5EF4-FFF2-40B4-BE49-F238E27FC236}">
                <a16:creationId xmlns:a16="http://schemas.microsoft.com/office/drawing/2014/main" id="{511645A3-7506-C332-FAEF-1BA976773746}"/>
              </a:ext>
            </a:extLst>
          </p:cNvPr>
          <p:cNvPicPr>
            <a:picLocks noChangeAspect="1"/>
          </p:cNvPicPr>
          <p:nvPr/>
        </p:nvPicPr>
        <p:blipFill>
          <a:blip r:embed="rId13"/>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735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redondeado 46">
            <a:extLst>
              <a:ext uri="{FF2B5EF4-FFF2-40B4-BE49-F238E27FC236}">
                <a16:creationId xmlns:a16="http://schemas.microsoft.com/office/drawing/2014/main" id="{C3547A22-94D5-C981-498F-9EAE618E8358}"/>
              </a:ext>
            </a:extLst>
          </p:cNvPr>
          <p:cNvSpPr/>
          <p:nvPr/>
        </p:nvSpPr>
        <p:spPr>
          <a:xfrm>
            <a:off x="2360338" y="1717885"/>
            <a:ext cx="6244682" cy="561986"/>
          </a:xfrm>
          <a:prstGeom prst="roundRect">
            <a:avLst>
              <a:gd name="adj" fmla="val 1122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6648747" y="1164247"/>
            <a:ext cx="1362739" cy="369332"/>
          </a:xfrm>
          <a:prstGeom prst="rect">
            <a:avLst/>
          </a:prstGeom>
          <a:noFill/>
          <a:effectLst/>
        </p:spPr>
        <p:txBody>
          <a:bodyPr wrap="square" rtlCol="0">
            <a:spAutoFit/>
          </a:bodyPr>
          <a:lstStyle/>
          <a:p>
            <a:pPr algn="r"/>
            <a:r>
              <a:rPr lang="es-ES" sz="1800" b="1" dirty="0">
                <a:latin typeface="PP Neue Montreal" pitchFamily="2" charset="77"/>
                <a:ea typeface="PP Neue Montreal" pitchFamily="2" charset="77"/>
              </a:rPr>
              <a:t>un poco</a:t>
            </a:r>
          </a:p>
        </p:txBody>
      </p:sp>
      <p:sp>
        <p:nvSpPr>
          <p:cNvPr id="3" name="CuadroTexto 2">
            <a:extLst>
              <a:ext uri="{FF2B5EF4-FFF2-40B4-BE49-F238E27FC236}">
                <a16:creationId xmlns:a16="http://schemas.microsoft.com/office/drawing/2014/main" id="{14B969C6-4D66-CA49-ED56-D4881F3DAA14}"/>
              </a:ext>
            </a:extLst>
          </p:cNvPr>
          <p:cNvSpPr txBox="1"/>
          <p:nvPr/>
        </p:nvSpPr>
        <p:spPr>
          <a:xfrm>
            <a:off x="3019411" y="368880"/>
            <a:ext cx="584880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Planifiquemos</a:t>
            </a:r>
          </a:p>
        </p:txBody>
      </p:sp>
      <p:sp>
        <p:nvSpPr>
          <p:cNvPr id="8" name="CuadroTexto 7">
            <a:extLst>
              <a:ext uri="{FF2B5EF4-FFF2-40B4-BE49-F238E27FC236}">
                <a16:creationId xmlns:a16="http://schemas.microsoft.com/office/drawing/2014/main" id="{63385C64-AEE4-5B0D-EFFC-5B11176B18A1}"/>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1" name="CuadroTexto 20">
            <a:extLst>
              <a:ext uri="{FF2B5EF4-FFF2-40B4-BE49-F238E27FC236}">
                <a16:creationId xmlns:a16="http://schemas.microsoft.com/office/drawing/2014/main" id="{0BBEEE4A-69F2-8276-E73E-90B4EE4A821D}"/>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EL  AHORRO</a:t>
            </a:r>
          </a:p>
        </p:txBody>
      </p:sp>
      <p:pic>
        <p:nvPicPr>
          <p:cNvPr id="23" name="Imagen 22">
            <a:extLst>
              <a:ext uri="{FF2B5EF4-FFF2-40B4-BE49-F238E27FC236}">
                <a16:creationId xmlns:a16="http://schemas.microsoft.com/office/drawing/2014/main" id="{32E96E06-CA59-C042-376E-773EFA34852A}"/>
              </a:ext>
            </a:extLst>
          </p:cNvPr>
          <p:cNvPicPr>
            <a:picLocks noChangeAspect="1"/>
          </p:cNvPicPr>
          <p:nvPr/>
        </p:nvPicPr>
        <p:blipFill>
          <a:blip r:embed="rId3"/>
          <a:srcRect/>
          <a:stretch/>
        </p:blipFill>
        <p:spPr>
          <a:xfrm>
            <a:off x="315939" y="4217116"/>
            <a:ext cx="277786" cy="264344"/>
          </a:xfrm>
          <a:prstGeom prst="rect">
            <a:avLst/>
          </a:prstGeom>
        </p:spPr>
      </p:pic>
      <p:sp>
        <p:nvSpPr>
          <p:cNvPr id="30" name="CuadroTexto 29">
            <a:extLst>
              <a:ext uri="{FF2B5EF4-FFF2-40B4-BE49-F238E27FC236}">
                <a16:creationId xmlns:a16="http://schemas.microsoft.com/office/drawing/2014/main" id="{BA392939-0120-4A3D-B105-44644562C23F}"/>
              </a:ext>
            </a:extLst>
          </p:cNvPr>
          <p:cNvSpPr txBox="1"/>
          <p:nvPr/>
        </p:nvSpPr>
        <p:spPr>
          <a:xfrm>
            <a:off x="2542478" y="1815850"/>
            <a:ext cx="5872976" cy="320985"/>
          </a:xfrm>
          <a:prstGeom prst="rect">
            <a:avLst/>
          </a:prstGeom>
          <a:noFill/>
          <a:effectLst/>
        </p:spPr>
        <p:txBody>
          <a:bodyPr wrap="square" rtlCol="0">
            <a:spAutoFit/>
          </a:bodyPr>
          <a:lstStyle/>
          <a:p>
            <a:pPr algn="ctr">
              <a:lnSpc>
                <a:spcPts val="1900"/>
              </a:lnSpc>
            </a:pPr>
            <a:r>
              <a:rPr lang="es-ES" sz="1400" b="1" dirty="0">
                <a:solidFill>
                  <a:schemeClr val="bg1"/>
                </a:solidFill>
                <a:latin typeface="PP Neue Montreal" pitchFamily="2" charset="77"/>
                <a:ea typeface="PP Neue Montreal" pitchFamily="2" charset="77"/>
              </a:rPr>
              <a:t>Pues va a necesitar…</a:t>
            </a:r>
          </a:p>
        </p:txBody>
      </p:sp>
      <p:sp>
        <p:nvSpPr>
          <p:cNvPr id="31" name="CuadroTexto 30">
            <a:extLst>
              <a:ext uri="{FF2B5EF4-FFF2-40B4-BE49-F238E27FC236}">
                <a16:creationId xmlns:a16="http://schemas.microsoft.com/office/drawing/2014/main" id="{7CB18FAF-5146-9E44-4B1E-570CF956D491}"/>
              </a:ext>
            </a:extLst>
          </p:cNvPr>
          <p:cNvSpPr txBox="1"/>
          <p:nvPr/>
        </p:nvSpPr>
        <p:spPr>
          <a:xfrm>
            <a:off x="2832447" y="2555853"/>
            <a:ext cx="304312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¿Empieza a ahorrar 4 meses antes?</a:t>
            </a:r>
          </a:p>
        </p:txBody>
      </p:sp>
      <p:sp>
        <p:nvSpPr>
          <p:cNvPr id="34" name="Elipse 33">
            <a:extLst>
              <a:ext uri="{FF2B5EF4-FFF2-40B4-BE49-F238E27FC236}">
                <a16:creationId xmlns:a16="http://schemas.microsoft.com/office/drawing/2014/main" id="{6EAB3E5B-5B70-2CE7-C9AB-48920A692B73}"/>
              </a:ext>
            </a:extLst>
          </p:cNvPr>
          <p:cNvSpPr/>
          <p:nvPr/>
        </p:nvSpPr>
        <p:spPr>
          <a:xfrm>
            <a:off x="2745456" y="2668147"/>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35" name="CuadroTexto 34">
            <a:extLst>
              <a:ext uri="{FF2B5EF4-FFF2-40B4-BE49-F238E27FC236}">
                <a16:creationId xmlns:a16="http://schemas.microsoft.com/office/drawing/2014/main" id="{69A68385-B29C-1EE6-301C-28C71C5EC56A}"/>
              </a:ext>
            </a:extLst>
          </p:cNvPr>
          <p:cNvSpPr txBox="1"/>
          <p:nvPr/>
        </p:nvSpPr>
        <p:spPr>
          <a:xfrm>
            <a:off x="2832447" y="2823482"/>
            <a:ext cx="2017213" cy="307777"/>
          </a:xfrm>
          <a:prstGeom prst="rect">
            <a:avLst/>
          </a:prstGeom>
          <a:noFill/>
          <a:effectLst/>
        </p:spPr>
        <p:txBody>
          <a:bodyPr wrap="square" rtlCol="0">
            <a:spAutoFit/>
          </a:bodyPr>
          <a:lstStyle/>
          <a:p>
            <a:r>
              <a:rPr lang="es-ES" sz="1400" dirty="0">
                <a:latin typeface="PP Neue Montreal" pitchFamily="2" charset="77"/>
                <a:ea typeface="PP Neue Montreal" pitchFamily="2" charset="77"/>
              </a:rPr>
              <a:t>4 meses de 209,50 €</a:t>
            </a:r>
          </a:p>
        </p:txBody>
      </p:sp>
      <p:sp>
        <p:nvSpPr>
          <p:cNvPr id="36" name="CuadroTexto 35">
            <a:extLst>
              <a:ext uri="{FF2B5EF4-FFF2-40B4-BE49-F238E27FC236}">
                <a16:creationId xmlns:a16="http://schemas.microsoft.com/office/drawing/2014/main" id="{3EF93625-143E-769A-AC44-7B81AEDF0584}"/>
              </a:ext>
            </a:extLst>
          </p:cNvPr>
          <p:cNvSpPr txBox="1"/>
          <p:nvPr/>
        </p:nvSpPr>
        <p:spPr>
          <a:xfrm>
            <a:off x="6354342" y="2621822"/>
            <a:ext cx="152341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Total: 838 € </a:t>
            </a:r>
          </a:p>
        </p:txBody>
      </p:sp>
      <p:sp>
        <p:nvSpPr>
          <p:cNvPr id="37" name="CuadroTexto 36">
            <a:extLst>
              <a:ext uri="{FF2B5EF4-FFF2-40B4-BE49-F238E27FC236}">
                <a16:creationId xmlns:a16="http://schemas.microsoft.com/office/drawing/2014/main" id="{0E3FCCE2-79DE-D0EF-1C41-57BB655CAC1E}"/>
              </a:ext>
            </a:extLst>
          </p:cNvPr>
          <p:cNvSpPr txBox="1"/>
          <p:nvPr/>
        </p:nvSpPr>
        <p:spPr>
          <a:xfrm>
            <a:off x="2832447" y="3306702"/>
            <a:ext cx="304312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¿Empieza a ahorrar 6 meses antes?</a:t>
            </a:r>
          </a:p>
        </p:txBody>
      </p:sp>
      <p:sp>
        <p:nvSpPr>
          <p:cNvPr id="38" name="Elipse 37">
            <a:extLst>
              <a:ext uri="{FF2B5EF4-FFF2-40B4-BE49-F238E27FC236}">
                <a16:creationId xmlns:a16="http://schemas.microsoft.com/office/drawing/2014/main" id="{C6E1E697-84D3-F3CD-FA36-A3EA2D0DD852}"/>
              </a:ext>
            </a:extLst>
          </p:cNvPr>
          <p:cNvSpPr/>
          <p:nvPr/>
        </p:nvSpPr>
        <p:spPr>
          <a:xfrm>
            <a:off x="2745456" y="3418996"/>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39" name="CuadroTexto 38">
            <a:extLst>
              <a:ext uri="{FF2B5EF4-FFF2-40B4-BE49-F238E27FC236}">
                <a16:creationId xmlns:a16="http://schemas.microsoft.com/office/drawing/2014/main" id="{1B138F40-D416-47D4-1505-2DDEFFA8CEAE}"/>
              </a:ext>
            </a:extLst>
          </p:cNvPr>
          <p:cNvSpPr txBox="1"/>
          <p:nvPr/>
        </p:nvSpPr>
        <p:spPr>
          <a:xfrm>
            <a:off x="2832447" y="3574331"/>
            <a:ext cx="2017213" cy="307777"/>
          </a:xfrm>
          <a:prstGeom prst="rect">
            <a:avLst/>
          </a:prstGeom>
          <a:noFill/>
          <a:effectLst/>
        </p:spPr>
        <p:txBody>
          <a:bodyPr wrap="square" rtlCol="0">
            <a:spAutoFit/>
          </a:bodyPr>
          <a:lstStyle/>
          <a:p>
            <a:r>
              <a:rPr lang="es-ES" sz="1400" dirty="0">
                <a:latin typeface="PP Neue Montreal" pitchFamily="2" charset="77"/>
                <a:ea typeface="PP Neue Montreal" pitchFamily="2" charset="77"/>
              </a:rPr>
              <a:t>6 meses de 209,50 €</a:t>
            </a:r>
          </a:p>
        </p:txBody>
      </p:sp>
      <p:sp>
        <p:nvSpPr>
          <p:cNvPr id="40" name="CuadroTexto 39">
            <a:extLst>
              <a:ext uri="{FF2B5EF4-FFF2-40B4-BE49-F238E27FC236}">
                <a16:creationId xmlns:a16="http://schemas.microsoft.com/office/drawing/2014/main" id="{83DE3E0A-4E48-BE79-2F6D-5855FFEB0EFE}"/>
              </a:ext>
            </a:extLst>
          </p:cNvPr>
          <p:cNvSpPr txBox="1"/>
          <p:nvPr/>
        </p:nvSpPr>
        <p:spPr>
          <a:xfrm>
            <a:off x="6354342" y="3444927"/>
            <a:ext cx="152341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Total: 1.257 €</a:t>
            </a:r>
          </a:p>
        </p:txBody>
      </p:sp>
      <p:sp>
        <p:nvSpPr>
          <p:cNvPr id="41" name="CuadroTexto 40">
            <a:extLst>
              <a:ext uri="{FF2B5EF4-FFF2-40B4-BE49-F238E27FC236}">
                <a16:creationId xmlns:a16="http://schemas.microsoft.com/office/drawing/2014/main" id="{AAA15EC8-57B0-00ED-9CF1-2C98616416D1}"/>
              </a:ext>
            </a:extLst>
          </p:cNvPr>
          <p:cNvSpPr txBox="1"/>
          <p:nvPr/>
        </p:nvSpPr>
        <p:spPr>
          <a:xfrm>
            <a:off x="2832447" y="4117024"/>
            <a:ext cx="304312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¿Empieza a ahorrar 6 meses antes?</a:t>
            </a:r>
          </a:p>
        </p:txBody>
      </p:sp>
      <p:sp>
        <p:nvSpPr>
          <p:cNvPr id="42" name="Elipse 41">
            <a:extLst>
              <a:ext uri="{FF2B5EF4-FFF2-40B4-BE49-F238E27FC236}">
                <a16:creationId xmlns:a16="http://schemas.microsoft.com/office/drawing/2014/main" id="{D1CD40F2-9A96-B514-7E00-0CBB6EAC05CC}"/>
              </a:ext>
            </a:extLst>
          </p:cNvPr>
          <p:cNvSpPr/>
          <p:nvPr/>
        </p:nvSpPr>
        <p:spPr>
          <a:xfrm>
            <a:off x="2745456" y="4229318"/>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43" name="CuadroTexto 42">
            <a:extLst>
              <a:ext uri="{FF2B5EF4-FFF2-40B4-BE49-F238E27FC236}">
                <a16:creationId xmlns:a16="http://schemas.microsoft.com/office/drawing/2014/main" id="{F846EDCC-CBDF-5D79-D70C-70206529ABAB}"/>
              </a:ext>
            </a:extLst>
          </p:cNvPr>
          <p:cNvSpPr txBox="1"/>
          <p:nvPr/>
        </p:nvSpPr>
        <p:spPr>
          <a:xfrm>
            <a:off x="2832447" y="4384653"/>
            <a:ext cx="2017213" cy="307777"/>
          </a:xfrm>
          <a:prstGeom prst="rect">
            <a:avLst/>
          </a:prstGeom>
          <a:noFill/>
          <a:effectLst/>
        </p:spPr>
        <p:txBody>
          <a:bodyPr wrap="square" rtlCol="0">
            <a:spAutoFit/>
          </a:bodyPr>
          <a:lstStyle/>
          <a:p>
            <a:r>
              <a:rPr lang="es-ES" sz="1400" dirty="0">
                <a:latin typeface="PP Neue Montreal" pitchFamily="2" charset="77"/>
                <a:ea typeface="PP Neue Montreal" pitchFamily="2" charset="77"/>
              </a:rPr>
              <a:t>10 meses de 209,50 €</a:t>
            </a:r>
          </a:p>
        </p:txBody>
      </p:sp>
      <p:sp>
        <p:nvSpPr>
          <p:cNvPr id="44" name="CuadroTexto 43">
            <a:extLst>
              <a:ext uri="{FF2B5EF4-FFF2-40B4-BE49-F238E27FC236}">
                <a16:creationId xmlns:a16="http://schemas.microsoft.com/office/drawing/2014/main" id="{30097FF3-96DC-51C4-0587-5D50142D24EA}"/>
              </a:ext>
            </a:extLst>
          </p:cNvPr>
          <p:cNvSpPr txBox="1"/>
          <p:nvPr/>
        </p:nvSpPr>
        <p:spPr>
          <a:xfrm>
            <a:off x="6354342" y="4258473"/>
            <a:ext cx="1523415"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Total: 2.095 €</a:t>
            </a:r>
          </a:p>
        </p:txBody>
      </p:sp>
      <p:sp>
        <p:nvSpPr>
          <p:cNvPr id="45" name="Rectángulo redondeado 44">
            <a:extLst>
              <a:ext uri="{FF2B5EF4-FFF2-40B4-BE49-F238E27FC236}">
                <a16:creationId xmlns:a16="http://schemas.microsoft.com/office/drawing/2014/main" id="{76014F00-A206-EFBC-EEF6-E0DB1336ADCF}"/>
              </a:ext>
            </a:extLst>
          </p:cNvPr>
          <p:cNvSpPr/>
          <p:nvPr/>
        </p:nvSpPr>
        <p:spPr>
          <a:xfrm>
            <a:off x="6239729" y="4211943"/>
            <a:ext cx="1561361" cy="369332"/>
          </a:xfrm>
          <a:prstGeom prst="roundRect">
            <a:avLst>
              <a:gd name="adj" fmla="val 24614"/>
            </a:avLst>
          </a:prstGeom>
          <a:noFill/>
          <a:ln w="19050">
            <a:solidFill>
              <a:srgbClr val="E41395"/>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8" name="Conector recto 47">
            <a:extLst>
              <a:ext uri="{FF2B5EF4-FFF2-40B4-BE49-F238E27FC236}">
                <a16:creationId xmlns:a16="http://schemas.microsoft.com/office/drawing/2014/main" id="{708E6E8F-6560-DA57-823B-9F48CCAAAE60}"/>
              </a:ext>
            </a:extLst>
          </p:cNvPr>
          <p:cNvCxnSpPr>
            <a:cxnSpLocks/>
          </p:cNvCxnSpPr>
          <p:nvPr/>
        </p:nvCxnSpPr>
        <p:spPr>
          <a:xfrm>
            <a:off x="6042976" y="2543948"/>
            <a:ext cx="0" cy="2249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F87D5B86-7F17-A73D-4EDA-9FE6850BBA5F}"/>
              </a:ext>
            </a:extLst>
          </p:cNvPr>
          <p:cNvCxnSpPr>
            <a:cxnSpLocks/>
          </p:cNvCxnSpPr>
          <p:nvPr/>
        </p:nvCxnSpPr>
        <p:spPr>
          <a:xfrm flipH="1">
            <a:off x="2483556" y="3197820"/>
            <a:ext cx="61214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71FF567F-C23C-74D0-A137-08E83AF4CD24}"/>
              </a:ext>
            </a:extLst>
          </p:cNvPr>
          <p:cNvCxnSpPr>
            <a:cxnSpLocks/>
          </p:cNvCxnSpPr>
          <p:nvPr/>
        </p:nvCxnSpPr>
        <p:spPr>
          <a:xfrm flipH="1">
            <a:off x="2483556" y="4028400"/>
            <a:ext cx="61214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lipse 5">
            <a:extLst>
              <a:ext uri="{FF2B5EF4-FFF2-40B4-BE49-F238E27FC236}">
                <a16:creationId xmlns:a16="http://schemas.microsoft.com/office/drawing/2014/main" id="{BF0113C5-06F9-82AC-8ADF-7E7B647DCC42}"/>
              </a:ext>
            </a:extLst>
          </p:cNvPr>
          <p:cNvSpPr/>
          <p:nvPr/>
        </p:nvSpPr>
        <p:spPr>
          <a:xfrm>
            <a:off x="8014610" y="2610426"/>
            <a:ext cx="302458" cy="302458"/>
          </a:xfrm>
          <a:prstGeom prst="ellipse">
            <a:avLst/>
          </a:prstGeom>
          <a:solidFill>
            <a:srgbClr val="FF0000"/>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a:extLst>
              <a:ext uri="{FF2B5EF4-FFF2-40B4-BE49-F238E27FC236}">
                <a16:creationId xmlns:a16="http://schemas.microsoft.com/office/drawing/2014/main" id="{D43098A3-471D-C718-C34A-A43EDBB94DFA}"/>
              </a:ext>
            </a:extLst>
          </p:cNvPr>
          <p:cNvSpPr/>
          <p:nvPr/>
        </p:nvSpPr>
        <p:spPr>
          <a:xfrm>
            <a:off x="8014610" y="3426441"/>
            <a:ext cx="302458" cy="302458"/>
          </a:xfrm>
          <a:prstGeom prst="ellipse">
            <a:avLst/>
          </a:prstGeom>
          <a:solidFill>
            <a:srgbClr val="F8931F"/>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Elipse 21">
            <a:extLst>
              <a:ext uri="{FF2B5EF4-FFF2-40B4-BE49-F238E27FC236}">
                <a16:creationId xmlns:a16="http://schemas.microsoft.com/office/drawing/2014/main" id="{62A134BC-BB9E-CF27-D6B7-129FAFB10132}"/>
              </a:ext>
            </a:extLst>
          </p:cNvPr>
          <p:cNvSpPr/>
          <p:nvPr/>
        </p:nvSpPr>
        <p:spPr>
          <a:xfrm>
            <a:off x="8014610" y="4213519"/>
            <a:ext cx="302458" cy="302458"/>
          </a:xfrm>
          <a:prstGeom prst="ellipse">
            <a:avLst/>
          </a:prstGeom>
          <a:solidFill>
            <a:srgbClr val="FFCD00"/>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747C0AD1-55A1-72E3-EEF8-2EB71917B4C1}"/>
              </a:ext>
            </a:extLst>
          </p:cNvPr>
          <p:cNvGrpSpPr/>
          <p:nvPr/>
        </p:nvGrpSpPr>
        <p:grpSpPr>
          <a:xfrm>
            <a:off x="239546" y="884830"/>
            <a:ext cx="1367112" cy="1883702"/>
            <a:chOff x="239546" y="1370936"/>
            <a:chExt cx="1367112" cy="1883702"/>
          </a:xfrm>
        </p:grpSpPr>
        <p:sp>
          <p:nvSpPr>
            <p:cNvPr id="9" name="CuadroTexto 8">
              <a:hlinkClick r:id="rId4" action="ppaction://hlinksldjump"/>
              <a:extLst>
                <a:ext uri="{FF2B5EF4-FFF2-40B4-BE49-F238E27FC236}">
                  <a16:creationId xmlns:a16="http://schemas.microsoft.com/office/drawing/2014/main" id="{1507774E-4735-5879-7C5E-3791AC95A5DC}"/>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0" name="CuadroTexto 9">
              <a:hlinkClick r:id="rId5" action="ppaction://hlinksldjump"/>
              <a:extLst>
                <a:ext uri="{FF2B5EF4-FFF2-40B4-BE49-F238E27FC236}">
                  <a16:creationId xmlns:a16="http://schemas.microsoft.com/office/drawing/2014/main" id="{CC7AB5B9-1CC9-CC17-A8AB-AA1456C9DF10}"/>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11" name="CuadroTexto 10">
              <a:hlinkClick r:id="rId6" action="ppaction://hlinksldjump"/>
              <a:extLst>
                <a:ext uri="{FF2B5EF4-FFF2-40B4-BE49-F238E27FC236}">
                  <a16:creationId xmlns:a16="http://schemas.microsoft.com/office/drawing/2014/main" id="{004B8D98-C68B-3168-0A53-BC57D661A44C}"/>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2" name="CuadroTexto 11">
              <a:hlinkClick r:id="rId7" action="ppaction://hlinksldjump"/>
              <a:extLst>
                <a:ext uri="{FF2B5EF4-FFF2-40B4-BE49-F238E27FC236}">
                  <a16:creationId xmlns:a16="http://schemas.microsoft.com/office/drawing/2014/main" id="{D393A578-FAC1-D19A-B204-F0230C7D1B4C}"/>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AHORRO</a:t>
              </a:r>
            </a:p>
          </p:txBody>
        </p:sp>
        <p:sp>
          <p:nvSpPr>
            <p:cNvPr id="13" name="CuadroTexto 12">
              <a:hlinkClick r:id="rId8" action="ppaction://hlinksldjump"/>
              <a:extLst>
                <a:ext uri="{FF2B5EF4-FFF2-40B4-BE49-F238E27FC236}">
                  <a16:creationId xmlns:a16="http://schemas.microsoft.com/office/drawing/2014/main" id="{DA7D43B0-6D6B-0AA0-5919-5A4BEFD7B8D5}"/>
                </a:ext>
              </a:extLst>
            </p:cNvPr>
            <p:cNvSpPr txBox="1"/>
            <p:nvPr/>
          </p:nvSpPr>
          <p:spPr>
            <a:xfrm>
              <a:off x="239547" y="296318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4" name="Conector recto 13">
              <a:extLst>
                <a:ext uri="{FF2B5EF4-FFF2-40B4-BE49-F238E27FC236}">
                  <a16:creationId xmlns:a16="http://schemas.microsoft.com/office/drawing/2014/main" id="{86BF0F0D-0412-572A-E020-4788B819FD54}"/>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B72C256B-01F5-6F8A-CBDE-F970676D980A}"/>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C752B2DC-9D63-2A42-2D82-629D69347B11}"/>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70F276C9-1D76-03EF-1902-7C9A3790AFDD}"/>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E825EF91-8084-9E43-11AD-A25CEF0102D9}"/>
                </a:ext>
              </a:extLst>
            </p:cNvPr>
            <p:cNvCxnSpPr/>
            <p:nvPr/>
          </p:nvCxnSpPr>
          <p:spPr>
            <a:xfrm>
              <a:off x="325464" y="297841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9C0C193C-5D34-021E-3876-11CC270269AE}"/>
                </a:ext>
              </a:extLst>
            </p:cNvPr>
            <p:cNvCxnSpPr/>
            <p:nvPr/>
          </p:nvCxnSpPr>
          <p:spPr>
            <a:xfrm>
              <a:off x="325464" y="325463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CuadroTexto 23">
              <a:hlinkClick r:id="rId9" action="ppaction://hlinksldjump"/>
              <a:extLst>
                <a:ext uri="{FF2B5EF4-FFF2-40B4-BE49-F238E27FC236}">
                  <a16:creationId xmlns:a16="http://schemas.microsoft.com/office/drawing/2014/main" id="{88990D70-302F-125C-BAC4-178F7C6DF911}"/>
                </a:ext>
              </a:extLst>
            </p:cNvPr>
            <p:cNvSpPr txBox="1"/>
            <p:nvPr/>
          </p:nvSpPr>
          <p:spPr>
            <a:xfrm>
              <a:off x="239546" y="237060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Ahorrar o evitar el déficit</a:t>
              </a:r>
            </a:p>
          </p:txBody>
        </p:sp>
        <p:sp>
          <p:nvSpPr>
            <p:cNvPr id="26" name="CuadroTexto 25">
              <a:hlinkClick r:id="rId10" action="ppaction://hlinksldjump"/>
              <a:extLst>
                <a:ext uri="{FF2B5EF4-FFF2-40B4-BE49-F238E27FC236}">
                  <a16:creationId xmlns:a16="http://schemas.microsoft.com/office/drawing/2014/main" id="{235D7239-ADC6-5DF8-9209-477F8DB2A9DF}"/>
                </a:ext>
              </a:extLst>
            </p:cNvPr>
            <p:cNvSpPr txBox="1"/>
            <p:nvPr/>
          </p:nvSpPr>
          <p:spPr>
            <a:xfrm>
              <a:off x="239546" y="2500549"/>
              <a:ext cx="1146492"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Planifiquemos un poco</a:t>
              </a:r>
            </a:p>
          </p:txBody>
        </p:sp>
        <p:sp>
          <p:nvSpPr>
            <p:cNvPr id="32" name="CuadroTexto 31">
              <a:hlinkClick r:id="rId11" action="ppaction://hlinksldjump"/>
              <a:extLst>
                <a:ext uri="{FF2B5EF4-FFF2-40B4-BE49-F238E27FC236}">
                  <a16:creationId xmlns:a16="http://schemas.microsoft.com/office/drawing/2014/main" id="{3B878AF1-60F3-ADC8-F70E-78496B2E0E1F}"/>
                </a:ext>
              </a:extLst>
            </p:cNvPr>
            <p:cNvSpPr txBox="1"/>
            <p:nvPr/>
          </p:nvSpPr>
          <p:spPr>
            <a:xfrm>
              <a:off x="239546" y="262567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ahorro y el déficit</a:t>
              </a:r>
            </a:p>
          </p:txBody>
        </p:sp>
        <p:sp>
          <p:nvSpPr>
            <p:cNvPr id="33" name="CuadroTexto 32">
              <a:hlinkClick r:id="rId12" action="ppaction://hlinksldjump"/>
              <a:extLst>
                <a:ext uri="{FF2B5EF4-FFF2-40B4-BE49-F238E27FC236}">
                  <a16:creationId xmlns:a16="http://schemas.microsoft.com/office/drawing/2014/main" id="{911D53A3-6D7B-5539-DD5A-BDB2A73D3310}"/>
                </a:ext>
              </a:extLst>
            </p:cNvPr>
            <p:cNvSpPr txBox="1"/>
            <p:nvPr/>
          </p:nvSpPr>
          <p:spPr>
            <a:xfrm>
              <a:off x="239546" y="2745994"/>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Fondo de emergencia</a:t>
              </a:r>
            </a:p>
          </p:txBody>
        </p:sp>
        <p:sp>
          <p:nvSpPr>
            <p:cNvPr id="63" name="Elipse 62">
              <a:extLst>
                <a:ext uri="{FF2B5EF4-FFF2-40B4-BE49-F238E27FC236}">
                  <a16:creationId xmlns:a16="http://schemas.microsoft.com/office/drawing/2014/main" id="{130DABE7-7A78-8463-E03F-55304C622DF2}"/>
                </a:ext>
              </a:extLst>
            </p:cNvPr>
            <p:cNvSpPr/>
            <p:nvPr/>
          </p:nvSpPr>
          <p:spPr>
            <a:xfrm>
              <a:off x="1337631" y="255802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64" name="Imagen 63">
            <a:hlinkClick r:id="" action="ppaction://hlinkshowjump?jump=firstslide"/>
            <a:extLst>
              <a:ext uri="{FF2B5EF4-FFF2-40B4-BE49-F238E27FC236}">
                <a16:creationId xmlns:a16="http://schemas.microsoft.com/office/drawing/2014/main" id="{3FAAC68E-4499-45C8-9EB5-B33A67E36E5C}"/>
              </a:ext>
            </a:extLst>
          </p:cNvPr>
          <p:cNvPicPr>
            <a:picLocks noChangeAspect="1"/>
          </p:cNvPicPr>
          <p:nvPr/>
        </p:nvPicPr>
        <p:blipFill>
          <a:blip r:embed="rId13"/>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277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 grpId="0" animBg="1"/>
      <p:bldP spid="20"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CC2E0261-413F-314C-FAB6-5D0CB0CDDCA1}"/>
              </a:ext>
            </a:extLst>
          </p:cNvPr>
          <p:cNvSpPr/>
          <p:nvPr/>
        </p:nvSpPr>
        <p:spPr>
          <a:xfrm>
            <a:off x="2079344" y="1721977"/>
            <a:ext cx="3355017" cy="3214291"/>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redondeado 53">
            <a:extLst>
              <a:ext uri="{FF2B5EF4-FFF2-40B4-BE49-F238E27FC236}">
                <a16:creationId xmlns:a16="http://schemas.microsoft.com/office/drawing/2014/main" id="{4E53FAF7-A78A-8377-07F9-AA6D3DBC7EE6}"/>
              </a:ext>
            </a:extLst>
          </p:cNvPr>
          <p:cNvSpPr/>
          <p:nvPr/>
        </p:nvSpPr>
        <p:spPr>
          <a:xfrm>
            <a:off x="5603130" y="1721977"/>
            <a:ext cx="3355017" cy="3214291"/>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redondeado 70">
            <a:extLst>
              <a:ext uri="{FF2B5EF4-FFF2-40B4-BE49-F238E27FC236}">
                <a16:creationId xmlns:a16="http://schemas.microsoft.com/office/drawing/2014/main" id="{9491F2D8-F940-26B4-90C7-51A677171165}"/>
              </a:ext>
            </a:extLst>
          </p:cNvPr>
          <p:cNvSpPr/>
          <p:nvPr/>
        </p:nvSpPr>
        <p:spPr>
          <a:xfrm>
            <a:off x="2242366" y="1878661"/>
            <a:ext cx="3022649" cy="561986"/>
          </a:xfrm>
          <a:prstGeom prst="roundRect">
            <a:avLst>
              <a:gd name="adj" fmla="val 1122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redondeado 71">
            <a:extLst>
              <a:ext uri="{FF2B5EF4-FFF2-40B4-BE49-F238E27FC236}">
                <a16:creationId xmlns:a16="http://schemas.microsoft.com/office/drawing/2014/main" id="{BBF0F93B-8FF2-4177-9CD4-963C632131ED}"/>
              </a:ext>
            </a:extLst>
          </p:cNvPr>
          <p:cNvSpPr/>
          <p:nvPr/>
        </p:nvSpPr>
        <p:spPr>
          <a:xfrm>
            <a:off x="5785666" y="1878661"/>
            <a:ext cx="3022649" cy="561986"/>
          </a:xfrm>
          <a:prstGeom prst="roundRect">
            <a:avLst>
              <a:gd name="adj" fmla="val 11226"/>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5651772" y="1175584"/>
            <a:ext cx="17830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y el déficit</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3741984" y="338181"/>
            <a:ext cx="3355017"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El ahorro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375047" y="2029602"/>
            <a:ext cx="2769382" cy="335989"/>
          </a:xfrm>
          <a:prstGeom prst="rect">
            <a:avLst/>
          </a:prstGeom>
          <a:noFill/>
          <a:effectLst/>
        </p:spPr>
        <p:txBody>
          <a:bodyPr wrap="square" rtlCol="0">
            <a:spAutoFit/>
          </a:bodyPr>
          <a:lstStyle/>
          <a:p>
            <a:pPr algn="ctr">
              <a:lnSpc>
                <a:spcPts val="1900"/>
              </a:lnSpc>
            </a:pPr>
            <a:r>
              <a:rPr lang="es-ES" sz="1800" b="1" dirty="0">
                <a:solidFill>
                  <a:schemeClr val="bg1"/>
                </a:solidFill>
                <a:latin typeface="PP Neue Montreal" pitchFamily="2" charset="77"/>
                <a:ea typeface="PP Neue Montreal" pitchFamily="2" charset="77"/>
              </a:rPr>
              <a:t>Ahorro</a:t>
            </a:r>
            <a:endParaRPr lang="es-ES" sz="1800" dirty="0">
              <a:solidFill>
                <a:schemeClr val="bg1"/>
              </a:solidFill>
              <a:latin typeface="PP Neue Montreal" pitchFamily="2" charset="77"/>
              <a:ea typeface="PP Neue Montreal" pitchFamily="2" charset="77"/>
            </a:endParaRPr>
          </a:p>
        </p:txBody>
      </p:sp>
      <p:sp>
        <p:nvSpPr>
          <p:cNvPr id="16" name="CuadroTexto 15">
            <a:extLst>
              <a:ext uri="{FF2B5EF4-FFF2-40B4-BE49-F238E27FC236}">
                <a16:creationId xmlns:a16="http://schemas.microsoft.com/office/drawing/2014/main" id="{398684FB-6D72-13DE-DB4A-ABC86DF4A906}"/>
              </a:ext>
            </a:extLst>
          </p:cNvPr>
          <p:cNvSpPr txBox="1"/>
          <p:nvPr/>
        </p:nvSpPr>
        <p:spPr>
          <a:xfrm>
            <a:off x="2113379" y="2609666"/>
            <a:ext cx="3292306" cy="335989"/>
          </a:xfrm>
          <a:prstGeom prst="rect">
            <a:avLst/>
          </a:prstGeom>
          <a:noFill/>
          <a:effectLst/>
        </p:spPr>
        <p:txBody>
          <a:bodyPr wrap="square" rtlCol="0">
            <a:spAutoFit/>
          </a:bodyPr>
          <a:lstStyle/>
          <a:p>
            <a:pPr algn="ctr">
              <a:lnSpc>
                <a:spcPts val="1900"/>
              </a:lnSpc>
            </a:pPr>
            <a:r>
              <a:rPr lang="es-ES" sz="1800" b="1" dirty="0">
                <a:latin typeface="PP Neue Montreal" pitchFamily="2" charset="77"/>
                <a:ea typeface="PP Neue Montreal" pitchFamily="2" charset="77"/>
              </a:rPr>
              <a:t>Ingresos &gt; Gastos</a:t>
            </a:r>
          </a:p>
        </p:txBody>
      </p:sp>
      <p:sp>
        <p:nvSpPr>
          <p:cNvPr id="3" name="CuadroTexto 2">
            <a:extLst>
              <a:ext uri="{FF2B5EF4-FFF2-40B4-BE49-F238E27FC236}">
                <a16:creationId xmlns:a16="http://schemas.microsoft.com/office/drawing/2014/main" id="{004958A9-4C8E-BE52-479D-653BF395C9D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3" name="CuadroTexto 22">
            <a:extLst>
              <a:ext uri="{FF2B5EF4-FFF2-40B4-BE49-F238E27FC236}">
                <a16:creationId xmlns:a16="http://schemas.microsoft.com/office/drawing/2014/main" id="{DB01484E-38D7-9EE1-4A86-25A586FD7041}"/>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EL  AHORRO</a:t>
            </a:r>
          </a:p>
        </p:txBody>
      </p:sp>
      <p:pic>
        <p:nvPicPr>
          <p:cNvPr id="25" name="Imagen 24">
            <a:extLst>
              <a:ext uri="{FF2B5EF4-FFF2-40B4-BE49-F238E27FC236}">
                <a16:creationId xmlns:a16="http://schemas.microsoft.com/office/drawing/2014/main" id="{BD9E725C-6BFB-2C0A-3152-4DA5C4BB1D03}"/>
              </a:ext>
            </a:extLst>
          </p:cNvPr>
          <p:cNvPicPr>
            <a:picLocks noChangeAspect="1"/>
          </p:cNvPicPr>
          <p:nvPr/>
        </p:nvPicPr>
        <p:blipFill>
          <a:blip r:embed="rId3"/>
          <a:srcRect/>
          <a:stretch/>
        </p:blipFill>
        <p:spPr>
          <a:xfrm>
            <a:off x="315939" y="4217116"/>
            <a:ext cx="277786" cy="264344"/>
          </a:xfrm>
          <a:prstGeom prst="rect">
            <a:avLst/>
          </a:prstGeom>
        </p:spPr>
      </p:pic>
      <p:grpSp>
        <p:nvGrpSpPr>
          <p:cNvPr id="20" name="Grupo 19">
            <a:extLst>
              <a:ext uri="{FF2B5EF4-FFF2-40B4-BE49-F238E27FC236}">
                <a16:creationId xmlns:a16="http://schemas.microsoft.com/office/drawing/2014/main" id="{4B2941A7-8CC2-60FC-9495-F5B7F97A0665}"/>
              </a:ext>
            </a:extLst>
          </p:cNvPr>
          <p:cNvGrpSpPr/>
          <p:nvPr/>
        </p:nvGrpSpPr>
        <p:grpSpPr>
          <a:xfrm>
            <a:off x="2375047" y="3120848"/>
            <a:ext cx="2769383" cy="1306468"/>
            <a:chOff x="2375047" y="3120848"/>
            <a:chExt cx="2769383" cy="1306468"/>
          </a:xfrm>
        </p:grpSpPr>
        <p:sp>
          <p:nvSpPr>
            <p:cNvPr id="17" name="CuadroTexto 16">
              <a:extLst>
                <a:ext uri="{FF2B5EF4-FFF2-40B4-BE49-F238E27FC236}">
                  <a16:creationId xmlns:a16="http://schemas.microsoft.com/office/drawing/2014/main" id="{8480EAE9-E272-7B0C-E2C4-DD05B323C163}"/>
                </a:ext>
              </a:extLst>
            </p:cNvPr>
            <p:cNvSpPr txBox="1"/>
            <p:nvPr/>
          </p:nvSpPr>
          <p:spPr>
            <a:xfrm>
              <a:off x="2375047" y="3120848"/>
              <a:ext cx="2648509" cy="320985"/>
            </a:xfrm>
            <a:prstGeom prst="rect">
              <a:avLst/>
            </a:prstGeom>
            <a:noFill/>
            <a:effectLst/>
          </p:spPr>
          <p:txBody>
            <a:bodyPr wrap="square" rtlCol="0">
              <a:spAutoFit/>
            </a:bodyPr>
            <a:lstStyle/>
            <a:p>
              <a:pPr>
                <a:lnSpc>
                  <a:spcPts val="1900"/>
                </a:lnSpc>
              </a:pPr>
              <a:r>
                <a:rPr lang="es-ES" sz="1400" b="1" dirty="0">
                  <a:latin typeface="PP Neue Montreal" pitchFamily="2" charset="77"/>
                  <a:ea typeface="PP Neue Montreal" pitchFamily="2" charset="77"/>
                </a:rPr>
                <a:t>El ahorro nos permite: </a:t>
              </a:r>
            </a:p>
          </p:txBody>
        </p:sp>
        <p:sp>
          <p:nvSpPr>
            <p:cNvPr id="55" name="CuadroTexto 54">
              <a:extLst>
                <a:ext uri="{FF2B5EF4-FFF2-40B4-BE49-F238E27FC236}">
                  <a16:creationId xmlns:a16="http://schemas.microsoft.com/office/drawing/2014/main" id="{A209387C-1D39-D32B-B5F4-9F39CEA64F2B}"/>
                </a:ext>
              </a:extLst>
            </p:cNvPr>
            <p:cNvSpPr txBox="1"/>
            <p:nvPr/>
          </p:nvSpPr>
          <p:spPr>
            <a:xfrm>
              <a:off x="2548246" y="3495071"/>
              <a:ext cx="2334198"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Asumir gastos grandes que tengamos pensados.</a:t>
              </a:r>
            </a:p>
          </p:txBody>
        </p:sp>
        <p:sp>
          <p:nvSpPr>
            <p:cNvPr id="56" name="Elipse 55">
              <a:extLst>
                <a:ext uri="{FF2B5EF4-FFF2-40B4-BE49-F238E27FC236}">
                  <a16:creationId xmlns:a16="http://schemas.microsoft.com/office/drawing/2014/main" id="{86068DC6-8A36-5700-3DFE-BB40F5539F7C}"/>
                </a:ext>
              </a:extLst>
            </p:cNvPr>
            <p:cNvSpPr/>
            <p:nvPr/>
          </p:nvSpPr>
          <p:spPr>
            <a:xfrm>
              <a:off x="2461254" y="3607365"/>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57" name="CuadroTexto 56">
              <a:extLst>
                <a:ext uri="{FF2B5EF4-FFF2-40B4-BE49-F238E27FC236}">
                  <a16:creationId xmlns:a16="http://schemas.microsoft.com/office/drawing/2014/main" id="{E838D427-30EC-80A9-3B57-522BB0501F00}"/>
                </a:ext>
              </a:extLst>
            </p:cNvPr>
            <p:cNvSpPr txBox="1"/>
            <p:nvPr/>
          </p:nvSpPr>
          <p:spPr>
            <a:xfrm>
              <a:off x="2548246" y="4119539"/>
              <a:ext cx="2596184"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Gestionar mejor los imprevistos.</a:t>
              </a:r>
            </a:p>
          </p:txBody>
        </p:sp>
        <p:sp>
          <p:nvSpPr>
            <p:cNvPr id="58" name="Elipse 57">
              <a:extLst>
                <a:ext uri="{FF2B5EF4-FFF2-40B4-BE49-F238E27FC236}">
                  <a16:creationId xmlns:a16="http://schemas.microsoft.com/office/drawing/2014/main" id="{A97C1676-36C0-82FF-D5A0-C81CEB7F09B3}"/>
                </a:ext>
              </a:extLst>
            </p:cNvPr>
            <p:cNvSpPr/>
            <p:nvPr/>
          </p:nvSpPr>
          <p:spPr>
            <a:xfrm>
              <a:off x="2461254" y="4231833"/>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grpSp>
      <p:sp>
        <p:nvSpPr>
          <p:cNvPr id="59" name="CuadroTexto 58">
            <a:extLst>
              <a:ext uri="{FF2B5EF4-FFF2-40B4-BE49-F238E27FC236}">
                <a16:creationId xmlns:a16="http://schemas.microsoft.com/office/drawing/2014/main" id="{E1368899-E616-B897-01A9-8FDA33655CB6}"/>
              </a:ext>
            </a:extLst>
          </p:cNvPr>
          <p:cNvSpPr txBox="1"/>
          <p:nvPr/>
        </p:nvSpPr>
        <p:spPr>
          <a:xfrm>
            <a:off x="5913701" y="2029602"/>
            <a:ext cx="2769382" cy="335989"/>
          </a:xfrm>
          <a:prstGeom prst="rect">
            <a:avLst/>
          </a:prstGeom>
          <a:noFill/>
          <a:effectLst/>
        </p:spPr>
        <p:txBody>
          <a:bodyPr wrap="square" rtlCol="0">
            <a:spAutoFit/>
          </a:bodyPr>
          <a:lstStyle/>
          <a:p>
            <a:pPr algn="ctr">
              <a:lnSpc>
                <a:spcPts val="1900"/>
              </a:lnSpc>
            </a:pPr>
            <a:r>
              <a:rPr lang="es-ES" sz="1800" b="1" dirty="0">
                <a:solidFill>
                  <a:schemeClr val="bg1"/>
                </a:solidFill>
                <a:latin typeface="PP Neue Montreal" pitchFamily="2" charset="77"/>
                <a:ea typeface="PP Neue Montreal" pitchFamily="2" charset="77"/>
              </a:rPr>
              <a:t>Déficit</a:t>
            </a:r>
            <a:endParaRPr lang="es-ES" sz="1800" dirty="0">
              <a:solidFill>
                <a:schemeClr val="bg1"/>
              </a:solidFill>
              <a:latin typeface="PP Neue Montreal" pitchFamily="2" charset="77"/>
              <a:ea typeface="PP Neue Montreal" pitchFamily="2" charset="77"/>
            </a:endParaRPr>
          </a:p>
        </p:txBody>
      </p:sp>
      <p:sp>
        <p:nvSpPr>
          <p:cNvPr id="60" name="CuadroTexto 59">
            <a:extLst>
              <a:ext uri="{FF2B5EF4-FFF2-40B4-BE49-F238E27FC236}">
                <a16:creationId xmlns:a16="http://schemas.microsoft.com/office/drawing/2014/main" id="{8459ADB2-3A7A-1173-7B4A-02485DCBA580}"/>
              </a:ext>
            </a:extLst>
          </p:cNvPr>
          <p:cNvSpPr txBox="1"/>
          <p:nvPr/>
        </p:nvSpPr>
        <p:spPr>
          <a:xfrm>
            <a:off x="5652033" y="2609666"/>
            <a:ext cx="3292306" cy="335989"/>
          </a:xfrm>
          <a:prstGeom prst="rect">
            <a:avLst/>
          </a:prstGeom>
          <a:noFill/>
          <a:effectLst/>
        </p:spPr>
        <p:txBody>
          <a:bodyPr wrap="square" rtlCol="0">
            <a:spAutoFit/>
          </a:bodyPr>
          <a:lstStyle/>
          <a:p>
            <a:pPr algn="ctr">
              <a:lnSpc>
                <a:spcPts val="1900"/>
              </a:lnSpc>
            </a:pPr>
            <a:r>
              <a:rPr lang="es-ES" sz="1800" b="1" dirty="0">
                <a:latin typeface="PP Neue Montreal" pitchFamily="2" charset="77"/>
                <a:ea typeface="PP Neue Montreal" pitchFamily="2" charset="77"/>
              </a:rPr>
              <a:t>Ingresos &lt; Gastos</a:t>
            </a:r>
          </a:p>
        </p:txBody>
      </p:sp>
      <p:grpSp>
        <p:nvGrpSpPr>
          <p:cNvPr id="24" name="Grupo 23">
            <a:extLst>
              <a:ext uri="{FF2B5EF4-FFF2-40B4-BE49-F238E27FC236}">
                <a16:creationId xmlns:a16="http://schemas.microsoft.com/office/drawing/2014/main" id="{71058AD9-1833-5487-F9AB-217E6C84663E}"/>
              </a:ext>
            </a:extLst>
          </p:cNvPr>
          <p:cNvGrpSpPr/>
          <p:nvPr/>
        </p:nvGrpSpPr>
        <p:grpSpPr>
          <a:xfrm>
            <a:off x="5913701" y="3120848"/>
            <a:ext cx="3030637" cy="1283645"/>
            <a:chOff x="5913701" y="3120848"/>
            <a:chExt cx="3030637" cy="1283645"/>
          </a:xfrm>
        </p:grpSpPr>
        <p:sp>
          <p:nvSpPr>
            <p:cNvPr id="61" name="CuadroTexto 60">
              <a:extLst>
                <a:ext uri="{FF2B5EF4-FFF2-40B4-BE49-F238E27FC236}">
                  <a16:creationId xmlns:a16="http://schemas.microsoft.com/office/drawing/2014/main" id="{AF02F517-AEB9-2DAE-F5E7-CC9FCDC38D0A}"/>
                </a:ext>
              </a:extLst>
            </p:cNvPr>
            <p:cNvSpPr txBox="1"/>
            <p:nvPr/>
          </p:nvSpPr>
          <p:spPr>
            <a:xfrm>
              <a:off x="5913701" y="3120848"/>
              <a:ext cx="1150955" cy="320985"/>
            </a:xfrm>
            <a:prstGeom prst="rect">
              <a:avLst/>
            </a:prstGeom>
            <a:noFill/>
            <a:effectLst/>
          </p:spPr>
          <p:txBody>
            <a:bodyPr wrap="square" rtlCol="0">
              <a:spAutoFit/>
            </a:bodyPr>
            <a:lstStyle/>
            <a:p>
              <a:pPr>
                <a:lnSpc>
                  <a:spcPts val="1900"/>
                </a:lnSpc>
              </a:pPr>
              <a:r>
                <a:rPr lang="es-ES" sz="1400" b="1" dirty="0">
                  <a:latin typeface="PP Neue Montreal" pitchFamily="2" charset="77"/>
                  <a:ea typeface="PP Neue Montreal" pitchFamily="2" charset="77"/>
                </a:rPr>
                <a:t>El déficit: </a:t>
              </a:r>
            </a:p>
          </p:txBody>
        </p:sp>
        <p:sp>
          <p:nvSpPr>
            <p:cNvPr id="63" name="Elipse 62">
              <a:extLst>
                <a:ext uri="{FF2B5EF4-FFF2-40B4-BE49-F238E27FC236}">
                  <a16:creationId xmlns:a16="http://schemas.microsoft.com/office/drawing/2014/main" id="{49E1B845-54CE-F22D-900D-01E49CA29BB3}"/>
                </a:ext>
              </a:extLst>
            </p:cNvPr>
            <p:cNvSpPr/>
            <p:nvPr/>
          </p:nvSpPr>
          <p:spPr>
            <a:xfrm>
              <a:off x="5999908" y="3607365"/>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62" name="CuadroTexto 61">
              <a:extLst>
                <a:ext uri="{FF2B5EF4-FFF2-40B4-BE49-F238E27FC236}">
                  <a16:creationId xmlns:a16="http://schemas.microsoft.com/office/drawing/2014/main" id="{8A32702E-EAE0-39C9-2707-C8D91D158D89}"/>
                </a:ext>
              </a:extLst>
            </p:cNvPr>
            <p:cNvSpPr txBox="1"/>
            <p:nvPr/>
          </p:nvSpPr>
          <p:spPr>
            <a:xfrm>
              <a:off x="6086899" y="3495071"/>
              <a:ext cx="2857439" cy="307777"/>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Nos puede obligar a endeudarnos.</a:t>
              </a:r>
            </a:p>
          </p:txBody>
        </p:sp>
        <p:sp>
          <p:nvSpPr>
            <p:cNvPr id="64" name="CuadroTexto 63">
              <a:extLst>
                <a:ext uri="{FF2B5EF4-FFF2-40B4-BE49-F238E27FC236}">
                  <a16:creationId xmlns:a16="http://schemas.microsoft.com/office/drawing/2014/main" id="{F80816BC-7887-41D1-4057-50E4AF849EF1}"/>
                </a:ext>
              </a:extLst>
            </p:cNvPr>
            <p:cNvSpPr txBox="1"/>
            <p:nvPr/>
          </p:nvSpPr>
          <p:spPr>
            <a:xfrm>
              <a:off x="6086900" y="3881273"/>
              <a:ext cx="2596184"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Los gastos inesperados son más problemáticos. </a:t>
              </a:r>
            </a:p>
          </p:txBody>
        </p:sp>
        <p:sp>
          <p:nvSpPr>
            <p:cNvPr id="65" name="Elipse 64">
              <a:extLst>
                <a:ext uri="{FF2B5EF4-FFF2-40B4-BE49-F238E27FC236}">
                  <a16:creationId xmlns:a16="http://schemas.microsoft.com/office/drawing/2014/main" id="{A64A2628-A1E4-66CF-89F1-C5000FC187ED}"/>
                </a:ext>
              </a:extLst>
            </p:cNvPr>
            <p:cNvSpPr/>
            <p:nvPr/>
          </p:nvSpPr>
          <p:spPr>
            <a:xfrm>
              <a:off x="5999908" y="3993567"/>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grpSp>
      <p:grpSp>
        <p:nvGrpSpPr>
          <p:cNvPr id="4" name="Grupo 3">
            <a:extLst>
              <a:ext uri="{FF2B5EF4-FFF2-40B4-BE49-F238E27FC236}">
                <a16:creationId xmlns:a16="http://schemas.microsoft.com/office/drawing/2014/main" id="{8B7A3C6A-4F1D-3C51-AD20-557FBFCF2614}"/>
              </a:ext>
            </a:extLst>
          </p:cNvPr>
          <p:cNvGrpSpPr/>
          <p:nvPr/>
        </p:nvGrpSpPr>
        <p:grpSpPr>
          <a:xfrm>
            <a:off x="239546" y="884830"/>
            <a:ext cx="1367112" cy="1883702"/>
            <a:chOff x="239546" y="1370936"/>
            <a:chExt cx="1367112" cy="1883702"/>
          </a:xfrm>
        </p:grpSpPr>
        <p:sp>
          <p:nvSpPr>
            <p:cNvPr id="7" name="CuadroTexto 6">
              <a:hlinkClick r:id="rId4" action="ppaction://hlinksldjump"/>
              <a:extLst>
                <a:ext uri="{FF2B5EF4-FFF2-40B4-BE49-F238E27FC236}">
                  <a16:creationId xmlns:a16="http://schemas.microsoft.com/office/drawing/2014/main" id="{F3C422F9-B7E0-8190-CD4C-AB8718292E13}"/>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8" name="CuadroTexto 7">
              <a:hlinkClick r:id="rId5" action="ppaction://hlinksldjump"/>
              <a:extLst>
                <a:ext uri="{FF2B5EF4-FFF2-40B4-BE49-F238E27FC236}">
                  <a16:creationId xmlns:a16="http://schemas.microsoft.com/office/drawing/2014/main" id="{591C10BA-0FEE-BAD7-3125-F58AA8520A5F}"/>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9" name="CuadroTexto 8">
              <a:hlinkClick r:id="rId6" action="ppaction://hlinksldjump"/>
              <a:extLst>
                <a:ext uri="{FF2B5EF4-FFF2-40B4-BE49-F238E27FC236}">
                  <a16:creationId xmlns:a16="http://schemas.microsoft.com/office/drawing/2014/main" id="{E5E42413-0626-46B3-3F4E-699707B178A6}"/>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0" name="CuadroTexto 9">
              <a:hlinkClick r:id="rId7" action="ppaction://hlinksldjump"/>
              <a:extLst>
                <a:ext uri="{FF2B5EF4-FFF2-40B4-BE49-F238E27FC236}">
                  <a16:creationId xmlns:a16="http://schemas.microsoft.com/office/drawing/2014/main" id="{E0B5583D-249E-72AE-95B7-F84B7E9260C6}"/>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AHORRO</a:t>
              </a:r>
            </a:p>
          </p:txBody>
        </p:sp>
        <p:sp>
          <p:nvSpPr>
            <p:cNvPr id="11" name="CuadroTexto 10">
              <a:hlinkClick r:id="rId8" action="ppaction://hlinksldjump"/>
              <a:extLst>
                <a:ext uri="{FF2B5EF4-FFF2-40B4-BE49-F238E27FC236}">
                  <a16:creationId xmlns:a16="http://schemas.microsoft.com/office/drawing/2014/main" id="{658956B8-CFCD-9FBA-05A3-E07CCCD5FE32}"/>
                </a:ext>
              </a:extLst>
            </p:cNvPr>
            <p:cNvSpPr txBox="1"/>
            <p:nvPr/>
          </p:nvSpPr>
          <p:spPr>
            <a:xfrm>
              <a:off x="239547" y="296318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2" name="Conector recto 11">
              <a:extLst>
                <a:ext uri="{FF2B5EF4-FFF2-40B4-BE49-F238E27FC236}">
                  <a16:creationId xmlns:a16="http://schemas.microsoft.com/office/drawing/2014/main" id="{966C75F7-6EA1-F6DA-BE78-D03EA13503C1}"/>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DA17A79-07EF-19B8-E96A-D88C59F18727}"/>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6438A673-7992-FC4E-6AFE-A2136A735970}"/>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2D716F6F-4C03-3314-2239-41EE74FC8336}"/>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D035C894-EE0F-99DA-5948-03430DC0B2BB}"/>
                </a:ext>
              </a:extLst>
            </p:cNvPr>
            <p:cNvCxnSpPr/>
            <p:nvPr/>
          </p:nvCxnSpPr>
          <p:spPr>
            <a:xfrm>
              <a:off x="325464" y="297841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723881CC-C9FC-E4E3-22C6-1B52BD8CA619}"/>
                </a:ext>
              </a:extLst>
            </p:cNvPr>
            <p:cNvCxnSpPr/>
            <p:nvPr/>
          </p:nvCxnSpPr>
          <p:spPr>
            <a:xfrm>
              <a:off x="325464" y="325463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CuadroTexto 25">
              <a:hlinkClick r:id="rId9" action="ppaction://hlinksldjump"/>
              <a:extLst>
                <a:ext uri="{FF2B5EF4-FFF2-40B4-BE49-F238E27FC236}">
                  <a16:creationId xmlns:a16="http://schemas.microsoft.com/office/drawing/2014/main" id="{0305C096-9B41-1EAC-A0AE-9EC55DEBA174}"/>
                </a:ext>
              </a:extLst>
            </p:cNvPr>
            <p:cNvSpPr txBox="1"/>
            <p:nvPr/>
          </p:nvSpPr>
          <p:spPr>
            <a:xfrm>
              <a:off x="239546" y="237060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Ahorrar o evitar el déficit</a:t>
              </a:r>
            </a:p>
          </p:txBody>
        </p:sp>
        <p:sp>
          <p:nvSpPr>
            <p:cNvPr id="32" name="CuadroTexto 31">
              <a:hlinkClick r:id="rId10" action="ppaction://hlinksldjump"/>
              <a:extLst>
                <a:ext uri="{FF2B5EF4-FFF2-40B4-BE49-F238E27FC236}">
                  <a16:creationId xmlns:a16="http://schemas.microsoft.com/office/drawing/2014/main" id="{743D4C3C-6319-3B52-32F9-6C96BD959FCC}"/>
                </a:ext>
              </a:extLst>
            </p:cNvPr>
            <p:cNvSpPr txBox="1"/>
            <p:nvPr/>
          </p:nvSpPr>
          <p:spPr>
            <a:xfrm>
              <a:off x="239546" y="2500549"/>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Planifiquemos un poco</a:t>
              </a:r>
            </a:p>
          </p:txBody>
        </p:sp>
        <p:sp>
          <p:nvSpPr>
            <p:cNvPr id="33" name="CuadroTexto 32">
              <a:hlinkClick r:id="rId11" action="ppaction://hlinksldjump"/>
              <a:extLst>
                <a:ext uri="{FF2B5EF4-FFF2-40B4-BE49-F238E27FC236}">
                  <a16:creationId xmlns:a16="http://schemas.microsoft.com/office/drawing/2014/main" id="{F345C066-A691-AF12-DF88-FC093D75BD97}"/>
                </a:ext>
              </a:extLst>
            </p:cNvPr>
            <p:cNvSpPr txBox="1"/>
            <p:nvPr/>
          </p:nvSpPr>
          <p:spPr>
            <a:xfrm>
              <a:off x="239546" y="2625678"/>
              <a:ext cx="1146492"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El ahorro y el déficit</a:t>
              </a:r>
            </a:p>
          </p:txBody>
        </p:sp>
        <p:sp>
          <p:nvSpPr>
            <p:cNvPr id="35" name="CuadroTexto 34">
              <a:hlinkClick r:id="rId12" action="ppaction://hlinksldjump"/>
              <a:extLst>
                <a:ext uri="{FF2B5EF4-FFF2-40B4-BE49-F238E27FC236}">
                  <a16:creationId xmlns:a16="http://schemas.microsoft.com/office/drawing/2014/main" id="{9EADF699-DCD7-50F0-FE78-E3DEFECCDBC7}"/>
                </a:ext>
              </a:extLst>
            </p:cNvPr>
            <p:cNvSpPr txBox="1"/>
            <p:nvPr/>
          </p:nvSpPr>
          <p:spPr>
            <a:xfrm>
              <a:off x="239546" y="2745994"/>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Fondo de emergencia</a:t>
              </a:r>
            </a:p>
          </p:txBody>
        </p:sp>
        <p:sp>
          <p:nvSpPr>
            <p:cNvPr id="36" name="Elipse 35">
              <a:extLst>
                <a:ext uri="{FF2B5EF4-FFF2-40B4-BE49-F238E27FC236}">
                  <a16:creationId xmlns:a16="http://schemas.microsoft.com/office/drawing/2014/main" id="{74C06FDA-B2C9-0000-678F-F69E132A57ED}"/>
                </a:ext>
              </a:extLst>
            </p:cNvPr>
            <p:cNvSpPr/>
            <p:nvPr/>
          </p:nvSpPr>
          <p:spPr>
            <a:xfrm>
              <a:off x="1337631" y="268076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46" name="Imagen 45">
            <a:hlinkClick r:id="" action="ppaction://hlinkshowjump?jump=firstslide"/>
            <a:extLst>
              <a:ext uri="{FF2B5EF4-FFF2-40B4-BE49-F238E27FC236}">
                <a16:creationId xmlns:a16="http://schemas.microsoft.com/office/drawing/2014/main" id="{4CFC5943-A4BC-1332-1BC4-CF34F27C4F6F}"/>
              </a:ext>
            </a:extLst>
          </p:cNvPr>
          <p:cNvPicPr>
            <a:picLocks noChangeAspect="1"/>
          </p:cNvPicPr>
          <p:nvPr/>
        </p:nvPicPr>
        <p:blipFill>
          <a:blip r:embed="rId13"/>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260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dissolv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2D9473DF-E747-0F6E-9701-198B69F964B4}"/>
              </a:ext>
            </a:extLst>
          </p:cNvPr>
          <p:cNvSpPr/>
          <p:nvPr/>
        </p:nvSpPr>
        <p:spPr>
          <a:xfrm>
            <a:off x="2085278" y="225493"/>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263F63E-0AB3-5612-56B8-FFC8E4ECDBD7}"/>
              </a:ext>
            </a:extLst>
          </p:cNvPr>
          <p:cNvSpPr/>
          <p:nvPr/>
        </p:nvSpPr>
        <p:spPr>
          <a:xfrm>
            <a:off x="2305897" y="2265766"/>
            <a:ext cx="4936759" cy="605083"/>
          </a:xfrm>
          <a:prstGeom prst="roundRect">
            <a:avLst>
              <a:gd name="adj" fmla="val 12537"/>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739717CA-1783-42B4-73EE-5E337468B2D3}"/>
              </a:ext>
            </a:extLst>
          </p:cNvPr>
          <p:cNvSpPr/>
          <p:nvPr/>
        </p:nvSpPr>
        <p:spPr>
          <a:xfrm>
            <a:off x="2305897" y="3107219"/>
            <a:ext cx="4936759" cy="605083"/>
          </a:xfrm>
          <a:prstGeom prst="roundRect">
            <a:avLst>
              <a:gd name="adj" fmla="val 12537"/>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redondeado 30">
            <a:extLst>
              <a:ext uri="{FF2B5EF4-FFF2-40B4-BE49-F238E27FC236}">
                <a16:creationId xmlns:a16="http://schemas.microsoft.com/office/drawing/2014/main" id="{ADFEDA5E-8184-902B-7B28-7121332BFB7D}"/>
              </a:ext>
            </a:extLst>
          </p:cNvPr>
          <p:cNvSpPr/>
          <p:nvPr/>
        </p:nvSpPr>
        <p:spPr>
          <a:xfrm>
            <a:off x="2305897" y="3919879"/>
            <a:ext cx="4936759" cy="605083"/>
          </a:xfrm>
          <a:prstGeom prst="roundRect">
            <a:avLst>
              <a:gd name="adj" fmla="val 12537"/>
            </a:avLst>
          </a:prstGeom>
          <a:gradFill flip="none" rotWithShape="1">
            <a:gsLst>
              <a:gs pos="25000">
                <a:srgbClr val="E41395"/>
              </a:gs>
              <a:gs pos="100000">
                <a:srgbClr val="C027B9"/>
              </a:gs>
            </a:gsLst>
            <a:path path="circle">
              <a:fillToRect r="100000" b="100000"/>
            </a:path>
            <a:tileRect l="-100000" t="-100000"/>
          </a:gra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777A289-E836-98EE-C868-56F0FB442B9B}"/>
              </a:ext>
            </a:extLst>
          </p:cNvPr>
          <p:cNvSpPr txBox="1"/>
          <p:nvPr/>
        </p:nvSpPr>
        <p:spPr>
          <a:xfrm>
            <a:off x="2388981" y="886483"/>
            <a:ext cx="136273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Fondo de</a:t>
            </a:r>
          </a:p>
        </p:txBody>
      </p:sp>
      <p:sp>
        <p:nvSpPr>
          <p:cNvPr id="3" name="CuadroTexto 2">
            <a:extLst>
              <a:ext uri="{FF2B5EF4-FFF2-40B4-BE49-F238E27FC236}">
                <a16:creationId xmlns:a16="http://schemas.microsoft.com/office/drawing/2014/main" id="{14B969C6-4D66-CA49-ED56-D4881F3DAA14}"/>
              </a:ext>
            </a:extLst>
          </p:cNvPr>
          <p:cNvSpPr txBox="1"/>
          <p:nvPr/>
        </p:nvSpPr>
        <p:spPr>
          <a:xfrm>
            <a:off x="2388981" y="981458"/>
            <a:ext cx="5848809"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rgbClr val="E41395"/>
                </a:solidFill>
                <a:latin typeface="PP Neue Montreal" pitchFamily="2" charset="77"/>
                <a:ea typeface="PP Neue Montreal" pitchFamily="2" charset="77"/>
              </a:rPr>
              <a:t>emergencia</a:t>
            </a:r>
          </a:p>
        </p:txBody>
      </p:sp>
      <p:sp>
        <p:nvSpPr>
          <p:cNvPr id="7" name="CuadroTexto 6">
            <a:extLst>
              <a:ext uri="{FF2B5EF4-FFF2-40B4-BE49-F238E27FC236}">
                <a16:creationId xmlns:a16="http://schemas.microsoft.com/office/drawing/2014/main" id="{C4D29A19-37BC-A1AB-0A5D-8C23E792FE0D}"/>
              </a:ext>
            </a:extLst>
          </p:cNvPr>
          <p:cNvSpPr txBox="1"/>
          <p:nvPr/>
        </p:nvSpPr>
        <p:spPr>
          <a:xfrm>
            <a:off x="2750634" y="2403755"/>
            <a:ext cx="3397405" cy="335989"/>
          </a:xfrm>
          <a:prstGeom prst="rect">
            <a:avLst/>
          </a:prstGeom>
          <a:noFill/>
          <a:effectLst/>
        </p:spPr>
        <p:txBody>
          <a:bodyPr wrap="square" rtlCol="0">
            <a:spAutoFit/>
          </a:bodyPr>
          <a:lstStyle/>
          <a:p>
            <a:pPr algn="ctr">
              <a:lnSpc>
                <a:spcPts val="1900"/>
              </a:lnSpc>
            </a:pPr>
            <a:r>
              <a:rPr lang="es-ES" sz="1800" b="1" dirty="0">
                <a:solidFill>
                  <a:schemeClr val="bg1"/>
                </a:solidFill>
                <a:latin typeface="PP Neue Montreal" pitchFamily="2" charset="77"/>
                <a:ea typeface="PP Neue Montreal" pitchFamily="2" charset="77"/>
              </a:rPr>
              <a:t>Para imprevistos</a:t>
            </a:r>
          </a:p>
        </p:txBody>
      </p:sp>
      <p:sp>
        <p:nvSpPr>
          <p:cNvPr id="8" name="CuadroTexto 7">
            <a:extLst>
              <a:ext uri="{FF2B5EF4-FFF2-40B4-BE49-F238E27FC236}">
                <a16:creationId xmlns:a16="http://schemas.microsoft.com/office/drawing/2014/main" id="{63385C64-AEE4-5B0D-EFFC-5B11176B18A1}"/>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1" name="CuadroTexto 20">
            <a:extLst>
              <a:ext uri="{FF2B5EF4-FFF2-40B4-BE49-F238E27FC236}">
                <a16:creationId xmlns:a16="http://schemas.microsoft.com/office/drawing/2014/main" id="{0BBEEE4A-69F2-8276-E73E-90B4EE4A821D}"/>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EL  AHORRO</a:t>
            </a:r>
          </a:p>
        </p:txBody>
      </p:sp>
      <p:pic>
        <p:nvPicPr>
          <p:cNvPr id="23" name="Imagen 22">
            <a:extLst>
              <a:ext uri="{FF2B5EF4-FFF2-40B4-BE49-F238E27FC236}">
                <a16:creationId xmlns:a16="http://schemas.microsoft.com/office/drawing/2014/main" id="{32E96E06-CA59-C042-376E-773EFA34852A}"/>
              </a:ext>
            </a:extLst>
          </p:cNvPr>
          <p:cNvPicPr>
            <a:picLocks noChangeAspect="1"/>
          </p:cNvPicPr>
          <p:nvPr/>
        </p:nvPicPr>
        <p:blipFill>
          <a:blip r:embed="rId3"/>
          <a:srcRect/>
          <a:stretch/>
        </p:blipFill>
        <p:spPr>
          <a:xfrm>
            <a:off x="315939" y="4217116"/>
            <a:ext cx="277786" cy="264344"/>
          </a:xfrm>
          <a:prstGeom prst="rect">
            <a:avLst/>
          </a:prstGeom>
        </p:spPr>
      </p:pic>
      <p:sp>
        <p:nvSpPr>
          <p:cNvPr id="27" name="CuadroTexto 26">
            <a:extLst>
              <a:ext uri="{FF2B5EF4-FFF2-40B4-BE49-F238E27FC236}">
                <a16:creationId xmlns:a16="http://schemas.microsoft.com/office/drawing/2014/main" id="{DA4B334F-DC7D-8AEB-8088-A1B56FB9AD20}"/>
              </a:ext>
            </a:extLst>
          </p:cNvPr>
          <p:cNvSpPr txBox="1"/>
          <p:nvPr/>
        </p:nvSpPr>
        <p:spPr>
          <a:xfrm>
            <a:off x="2750634" y="3247204"/>
            <a:ext cx="3397405" cy="335989"/>
          </a:xfrm>
          <a:prstGeom prst="rect">
            <a:avLst/>
          </a:prstGeom>
          <a:noFill/>
          <a:effectLst/>
        </p:spPr>
        <p:txBody>
          <a:bodyPr wrap="square" rtlCol="0">
            <a:spAutoFit/>
          </a:bodyPr>
          <a:lstStyle/>
          <a:p>
            <a:pPr algn="ctr">
              <a:lnSpc>
                <a:spcPts val="1900"/>
              </a:lnSpc>
            </a:pPr>
            <a:r>
              <a:rPr lang="es-ES" sz="1800" b="1" dirty="0">
                <a:solidFill>
                  <a:schemeClr val="bg1"/>
                </a:solidFill>
                <a:latin typeface="PP Neue Montreal" pitchFamily="2" charset="77"/>
                <a:ea typeface="PP Neue Montreal" pitchFamily="2" charset="77"/>
              </a:rPr>
              <a:t>Reserva de entre 3 y 6 meses</a:t>
            </a:r>
          </a:p>
        </p:txBody>
      </p:sp>
      <p:sp>
        <p:nvSpPr>
          <p:cNvPr id="28" name="CuadroTexto 27">
            <a:extLst>
              <a:ext uri="{FF2B5EF4-FFF2-40B4-BE49-F238E27FC236}">
                <a16:creationId xmlns:a16="http://schemas.microsoft.com/office/drawing/2014/main" id="{C773F49D-13E6-6E77-C1E5-BAB322CE31AD}"/>
              </a:ext>
            </a:extLst>
          </p:cNvPr>
          <p:cNvSpPr txBox="1"/>
          <p:nvPr/>
        </p:nvSpPr>
        <p:spPr>
          <a:xfrm>
            <a:off x="2750634" y="4074154"/>
            <a:ext cx="3397405" cy="335989"/>
          </a:xfrm>
          <a:prstGeom prst="rect">
            <a:avLst/>
          </a:prstGeom>
          <a:noFill/>
          <a:effectLst/>
        </p:spPr>
        <p:txBody>
          <a:bodyPr wrap="square" rtlCol="0">
            <a:spAutoFit/>
          </a:bodyPr>
          <a:lstStyle/>
          <a:p>
            <a:pPr algn="ctr">
              <a:lnSpc>
                <a:spcPts val="1900"/>
              </a:lnSpc>
            </a:pPr>
            <a:r>
              <a:rPr lang="es-ES" sz="1800" b="1" dirty="0">
                <a:solidFill>
                  <a:schemeClr val="bg1"/>
                </a:solidFill>
                <a:latin typeface="PP Neue Montreal" pitchFamily="2" charset="77"/>
                <a:ea typeface="PP Neue Montreal" pitchFamily="2" charset="77"/>
              </a:rPr>
              <a:t>Salvavidas</a:t>
            </a:r>
          </a:p>
        </p:txBody>
      </p:sp>
      <p:pic>
        <p:nvPicPr>
          <p:cNvPr id="37" name="Imagen 36">
            <a:extLst>
              <a:ext uri="{FF2B5EF4-FFF2-40B4-BE49-F238E27FC236}">
                <a16:creationId xmlns:a16="http://schemas.microsoft.com/office/drawing/2014/main" id="{60E69D82-A74E-F9F7-2282-8E7D2C3FFCF0}"/>
              </a:ext>
            </a:extLst>
          </p:cNvPr>
          <p:cNvPicPr>
            <a:picLocks noChangeAspect="1"/>
          </p:cNvPicPr>
          <p:nvPr/>
        </p:nvPicPr>
        <p:blipFill rotWithShape="1">
          <a:blip r:embed="rId4"/>
          <a:srcRect l="18869" t="4594" r="26143" b="25212"/>
          <a:stretch/>
        </p:blipFill>
        <p:spPr>
          <a:xfrm>
            <a:off x="6047018" y="234079"/>
            <a:ext cx="3096982" cy="4909418"/>
          </a:xfrm>
          <a:prstGeom prst="rect">
            <a:avLst/>
          </a:prstGeom>
        </p:spPr>
      </p:pic>
      <p:grpSp>
        <p:nvGrpSpPr>
          <p:cNvPr id="20" name="Grupo 19">
            <a:extLst>
              <a:ext uri="{FF2B5EF4-FFF2-40B4-BE49-F238E27FC236}">
                <a16:creationId xmlns:a16="http://schemas.microsoft.com/office/drawing/2014/main" id="{FAC26C6F-E193-355F-DCC6-253FFE1E78F4}"/>
              </a:ext>
            </a:extLst>
          </p:cNvPr>
          <p:cNvGrpSpPr/>
          <p:nvPr/>
        </p:nvGrpSpPr>
        <p:grpSpPr>
          <a:xfrm>
            <a:off x="239546" y="884830"/>
            <a:ext cx="1367112" cy="1883702"/>
            <a:chOff x="239546" y="1370936"/>
            <a:chExt cx="1367112" cy="1883702"/>
          </a:xfrm>
        </p:grpSpPr>
        <p:sp>
          <p:nvSpPr>
            <p:cNvPr id="25" name="CuadroTexto 24">
              <a:hlinkClick r:id="rId5" action="ppaction://hlinksldjump"/>
              <a:extLst>
                <a:ext uri="{FF2B5EF4-FFF2-40B4-BE49-F238E27FC236}">
                  <a16:creationId xmlns:a16="http://schemas.microsoft.com/office/drawing/2014/main" id="{2FCC6182-B53C-14AD-FEB1-F372BD37E423}"/>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34" name="CuadroTexto 33">
              <a:hlinkClick r:id="rId6" action="ppaction://hlinksldjump"/>
              <a:extLst>
                <a:ext uri="{FF2B5EF4-FFF2-40B4-BE49-F238E27FC236}">
                  <a16:creationId xmlns:a16="http://schemas.microsoft.com/office/drawing/2014/main" id="{12EF3BBE-7695-4730-6F21-8A43DF0B1E50}"/>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35" name="CuadroTexto 34">
              <a:hlinkClick r:id="rId7" action="ppaction://hlinksldjump"/>
              <a:extLst>
                <a:ext uri="{FF2B5EF4-FFF2-40B4-BE49-F238E27FC236}">
                  <a16:creationId xmlns:a16="http://schemas.microsoft.com/office/drawing/2014/main" id="{FC384322-5DD4-6160-D2A7-12CAFB94DD8E}"/>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36" name="CuadroTexto 35">
              <a:hlinkClick r:id="rId8" action="ppaction://hlinksldjump"/>
              <a:extLst>
                <a:ext uri="{FF2B5EF4-FFF2-40B4-BE49-F238E27FC236}">
                  <a16:creationId xmlns:a16="http://schemas.microsoft.com/office/drawing/2014/main" id="{849BF7FE-779C-6ED0-DC18-A1BF2393243D}"/>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EL AHORRO</a:t>
              </a:r>
            </a:p>
          </p:txBody>
        </p:sp>
        <p:sp>
          <p:nvSpPr>
            <p:cNvPr id="38" name="CuadroTexto 37">
              <a:hlinkClick r:id="rId9" action="ppaction://hlinksldjump"/>
              <a:extLst>
                <a:ext uri="{FF2B5EF4-FFF2-40B4-BE49-F238E27FC236}">
                  <a16:creationId xmlns:a16="http://schemas.microsoft.com/office/drawing/2014/main" id="{2D375F09-3B13-7183-4181-D0BA83CF08E4}"/>
                </a:ext>
              </a:extLst>
            </p:cNvPr>
            <p:cNvSpPr txBox="1"/>
            <p:nvPr/>
          </p:nvSpPr>
          <p:spPr>
            <a:xfrm>
              <a:off x="239547" y="296318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39" name="Conector recto 38">
              <a:extLst>
                <a:ext uri="{FF2B5EF4-FFF2-40B4-BE49-F238E27FC236}">
                  <a16:creationId xmlns:a16="http://schemas.microsoft.com/office/drawing/2014/main" id="{6AE9EB2C-0923-E771-7116-2F014F3BBF1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D0146F81-F33E-E920-5E88-A81C23A5C53D}"/>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B9EC0BAD-FDF9-642B-84D6-04B7F2E0613E}"/>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1E3ADF41-FC65-EB5F-B283-FF154D24FDDD}"/>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Conector recto 42">
              <a:extLst>
                <a:ext uri="{FF2B5EF4-FFF2-40B4-BE49-F238E27FC236}">
                  <a16:creationId xmlns:a16="http://schemas.microsoft.com/office/drawing/2014/main" id="{EF782309-0D29-91B7-41DE-40FBA8BA2A66}"/>
                </a:ext>
              </a:extLst>
            </p:cNvPr>
            <p:cNvCxnSpPr/>
            <p:nvPr/>
          </p:nvCxnSpPr>
          <p:spPr>
            <a:xfrm>
              <a:off x="325464" y="2978413"/>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Conector recto 43">
              <a:extLst>
                <a:ext uri="{FF2B5EF4-FFF2-40B4-BE49-F238E27FC236}">
                  <a16:creationId xmlns:a16="http://schemas.microsoft.com/office/drawing/2014/main" id="{9459071C-8ACF-4A27-DEF0-9CC3551520C4}"/>
                </a:ext>
              </a:extLst>
            </p:cNvPr>
            <p:cNvCxnSpPr/>
            <p:nvPr/>
          </p:nvCxnSpPr>
          <p:spPr>
            <a:xfrm>
              <a:off x="325464" y="3254638"/>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CuadroTexto 44">
              <a:hlinkClick r:id="rId10" action="ppaction://hlinksldjump"/>
              <a:extLst>
                <a:ext uri="{FF2B5EF4-FFF2-40B4-BE49-F238E27FC236}">
                  <a16:creationId xmlns:a16="http://schemas.microsoft.com/office/drawing/2014/main" id="{60A70F71-298D-B0E0-1AA1-1BF1F26CE7D5}"/>
                </a:ext>
              </a:extLst>
            </p:cNvPr>
            <p:cNvSpPr txBox="1"/>
            <p:nvPr/>
          </p:nvSpPr>
          <p:spPr>
            <a:xfrm>
              <a:off x="239546" y="2370608"/>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Ahorrar o evitar el déficit</a:t>
              </a:r>
            </a:p>
          </p:txBody>
        </p:sp>
        <p:sp>
          <p:nvSpPr>
            <p:cNvPr id="46" name="CuadroTexto 45">
              <a:hlinkClick r:id="rId11" action="ppaction://hlinksldjump"/>
              <a:extLst>
                <a:ext uri="{FF2B5EF4-FFF2-40B4-BE49-F238E27FC236}">
                  <a16:creationId xmlns:a16="http://schemas.microsoft.com/office/drawing/2014/main" id="{6CBCBB05-AC20-EDFC-2127-EFB847DB70F7}"/>
                </a:ext>
              </a:extLst>
            </p:cNvPr>
            <p:cNvSpPr txBox="1"/>
            <p:nvPr/>
          </p:nvSpPr>
          <p:spPr>
            <a:xfrm>
              <a:off x="239546" y="2500549"/>
              <a:ext cx="1146492"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Planifiquemos un poco</a:t>
              </a:r>
            </a:p>
          </p:txBody>
        </p:sp>
        <p:sp>
          <p:nvSpPr>
            <p:cNvPr id="47" name="CuadroTexto 46">
              <a:hlinkClick r:id="rId12" action="ppaction://hlinksldjump"/>
              <a:extLst>
                <a:ext uri="{FF2B5EF4-FFF2-40B4-BE49-F238E27FC236}">
                  <a16:creationId xmlns:a16="http://schemas.microsoft.com/office/drawing/2014/main" id="{A6AD33D2-42B0-E7DB-7C99-3595E134AE01}"/>
                </a:ext>
              </a:extLst>
            </p:cNvPr>
            <p:cNvSpPr txBox="1"/>
            <p:nvPr/>
          </p:nvSpPr>
          <p:spPr>
            <a:xfrm>
              <a:off x="239546" y="2625678"/>
              <a:ext cx="1064050" cy="194925"/>
            </a:xfrm>
            <a:prstGeom prst="rect">
              <a:avLst/>
            </a:prstGeom>
            <a:noFill/>
            <a:effectLst/>
          </p:spPr>
          <p:txBody>
            <a:bodyPr wrap="square" rtlCol="0">
              <a:spAutoFit/>
            </a:bodyPr>
            <a:lstStyle/>
            <a:p>
              <a:pPr>
                <a:lnSpc>
                  <a:spcPts val="750"/>
                </a:lnSpc>
              </a:pPr>
              <a:r>
                <a:rPr lang="es-ES" sz="700" dirty="0">
                  <a:solidFill>
                    <a:schemeClr val="bg1">
                      <a:alpha val="50000"/>
                    </a:schemeClr>
                  </a:solidFill>
                  <a:latin typeface="PP Neue Montreal Book" pitchFamily="2" charset="77"/>
                  <a:ea typeface="PP Neue Montreal Book" pitchFamily="2" charset="77"/>
                </a:rPr>
                <a:t>El ahorro y el déficit</a:t>
              </a:r>
            </a:p>
          </p:txBody>
        </p:sp>
        <p:sp>
          <p:nvSpPr>
            <p:cNvPr id="48" name="CuadroTexto 47">
              <a:hlinkClick r:id="rId13" action="ppaction://hlinksldjump"/>
              <a:extLst>
                <a:ext uri="{FF2B5EF4-FFF2-40B4-BE49-F238E27FC236}">
                  <a16:creationId xmlns:a16="http://schemas.microsoft.com/office/drawing/2014/main" id="{416B460C-7038-060E-D900-0513BDAD3A8B}"/>
                </a:ext>
              </a:extLst>
            </p:cNvPr>
            <p:cNvSpPr txBox="1"/>
            <p:nvPr/>
          </p:nvSpPr>
          <p:spPr>
            <a:xfrm>
              <a:off x="239546" y="2745994"/>
              <a:ext cx="1146492" cy="194925"/>
            </a:xfrm>
            <a:prstGeom prst="rect">
              <a:avLst/>
            </a:prstGeom>
            <a:noFill/>
            <a:effectLst/>
          </p:spPr>
          <p:txBody>
            <a:bodyPr wrap="square" rtlCol="0">
              <a:spAutoFit/>
            </a:bodyPr>
            <a:lstStyle/>
            <a:p>
              <a:pPr>
                <a:lnSpc>
                  <a:spcPts val="750"/>
                </a:lnSpc>
              </a:pPr>
              <a:r>
                <a:rPr lang="es-ES" sz="700" dirty="0">
                  <a:solidFill>
                    <a:schemeClr val="bg1"/>
                  </a:solidFill>
                  <a:latin typeface="PP Neue Montreal Book" pitchFamily="2" charset="77"/>
                  <a:ea typeface="PP Neue Montreal Book" pitchFamily="2" charset="77"/>
                </a:rPr>
                <a:t>Fondo de emergencia</a:t>
              </a:r>
            </a:p>
          </p:txBody>
        </p:sp>
        <p:sp>
          <p:nvSpPr>
            <p:cNvPr id="49" name="Elipse 48">
              <a:extLst>
                <a:ext uri="{FF2B5EF4-FFF2-40B4-BE49-F238E27FC236}">
                  <a16:creationId xmlns:a16="http://schemas.microsoft.com/office/drawing/2014/main" id="{2F3C7693-376F-D178-FEB5-9F7B62C5D86E}"/>
                </a:ext>
              </a:extLst>
            </p:cNvPr>
            <p:cNvSpPr/>
            <p:nvPr/>
          </p:nvSpPr>
          <p:spPr>
            <a:xfrm>
              <a:off x="1337631" y="2803500"/>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pic>
        <p:nvPicPr>
          <p:cNvPr id="50" name="Imagen 49">
            <a:hlinkClick r:id="" action="ppaction://hlinkshowjump?jump=firstslide"/>
            <a:extLst>
              <a:ext uri="{FF2B5EF4-FFF2-40B4-BE49-F238E27FC236}">
                <a16:creationId xmlns:a16="http://schemas.microsoft.com/office/drawing/2014/main" id="{0692C80B-98E6-3939-DF5D-3218D54B6EF7}"/>
              </a:ext>
            </a:extLst>
          </p:cNvPr>
          <p:cNvPicPr>
            <a:picLocks noChangeAspect="1"/>
          </p:cNvPicPr>
          <p:nvPr/>
        </p:nvPicPr>
        <p:blipFill>
          <a:blip r:embed="rId14"/>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5684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redondeado 46">
            <a:extLst>
              <a:ext uri="{FF2B5EF4-FFF2-40B4-BE49-F238E27FC236}">
                <a16:creationId xmlns:a16="http://schemas.microsoft.com/office/drawing/2014/main" id="{9183C215-B2CC-B8E5-DD15-9E29166A4AD6}"/>
              </a:ext>
            </a:extLst>
          </p:cNvPr>
          <p:cNvSpPr/>
          <p:nvPr/>
        </p:nvSpPr>
        <p:spPr>
          <a:xfrm>
            <a:off x="2460052"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8" name="Rectángulo redondeado 47">
            <a:extLst>
              <a:ext uri="{FF2B5EF4-FFF2-40B4-BE49-F238E27FC236}">
                <a16:creationId xmlns:a16="http://schemas.microsoft.com/office/drawing/2014/main" id="{1851BAF8-2F73-21B6-262F-2EBCB7665604}"/>
              </a:ext>
            </a:extLst>
          </p:cNvPr>
          <p:cNvSpPr/>
          <p:nvPr/>
        </p:nvSpPr>
        <p:spPr>
          <a:xfrm>
            <a:off x="5600491" y="1648987"/>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9" name="Rectángulo redondeado 48">
            <a:extLst>
              <a:ext uri="{FF2B5EF4-FFF2-40B4-BE49-F238E27FC236}">
                <a16:creationId xmlns:a16="http://schemas.microsoft.com/office/drawing/2014/main" id="{EB0D8A90-E2B9-F719-47D5-9F7E406C8E2A}"/>
              </a:ext>
            </a:extLst>
          </p:cNvPr>
          <p:cNvSpPr/>
          <p:nvPr/>
        </p:nvSpPr>
        <p:spPr>
          <a:xfrm>
            <a:off x="2460052"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50" name="Rectángulo redondeado 49">
            <a:extLst>
              <a:ext uri="{FF2B5EF4-FFF2-40B4-BE49-F238E27FC236}">
                <a16:creationId xmlns:a16="http://schemas.microsoft.com/office/drawing/2014/main" id="{140B8FB4-C40C-DCFB-116D-CF970CA82D14}"/>
              </a:ext>
            </a:extLst>
          </p:cNvPr>
          <p:cNvSpPr/>
          <p:nvPr/>
        </p:nvSpPr>
        <p:spPr>
          <a:xfrm>
            <a:off x="5600491" y="3275419"/>
            <a:ext cx="3002272" cy="1249535"/>
          </a:xfrm>
          <a:prstGeom prst="roundRect">
            <a:avLst>
              <a:gd name="adj" fmla="val 6539"/>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 name="CuadroTexto 1">
            <a:extLst>
              <a:ext uri="{FF2B5EF4-FFF2-40B4-BE49-F238E27FC236}">
                <a16:creationId xmlns:a16="http://schemas.microsoft.com/office/drawing/2014/main" id="{2777A289-E836-98EE-C868-56F0FB442B9B}"/>
              </a:ext>
            </a:extLst>
          </p:cNvPr>
          <p:cNvSpPr txBox="1"/>
          <p:nvPr/>
        </p:nvSpPr>
        <p:spPr>
          <a:xfrm>
            <a:off x="5890228" y="908336"/>
            <a:ext cx="1783047"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lo aprendido</a:t>
            </a:r>
          </a:p>
        </p:txBody>
      </p:sp>
      <p:sp>
        <p:nvSpPr>
          <p:cNvPr id="52" name="CuadroTexto 51">
            <a:extLst>
              <a:ext uri="{FF2B5EF4-FFF2-40B4-BE49-F238E27FC236}">
                <a16:creationId xmlns:a16="http://schemas.microsoft.com/office/drawing/2014/main" id="{E50A5A35-38E0-25BD-006E-11ABBE4F65AC}"/>
              </a:ext>
            </a:extLst>
          </p:cNvPr>
          <p:cNvSpPr txBox="1"/>
          <p:nvPr/>
        </p:nvSpPr>
        <p:spPr>
          <a:xfrm>
            <a:off x="2998583" y="130640"/>
            <a:ext cx="4495111"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Resumiendo</a:t>
            </a:r>
          </a:p>
        </p:txBody>
      </p:sp>
      <p:sp>
        <p:nvSpPr>
          <p:cNvPr id="53" name="CuadroTexto 52">
            <a:extLst>
              <a:ext uri="{FF2B5EF4-FFF2-40B4-BE49-F238E27FC236}">
                <a16:creationId xmlns:a16="http://schemas.microsoft.com/office/drawing/2014/main" id="{A5C9643C-232E-9B4A-BFB4-70397CD274C5}"/>
              </a:ext>
            </a:extLst>
          </p:cNvPr>
          <p:cNvSpPr txBox="1"/>
          <p:nvPr/>
        </p:nvSpPr>
        <p:spPr>
          <a:xfrm>
            <a:off x="2543696" y="1776539"/>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Ingresos y gastos</a:t>
            </a:r>
          </a:p>
        </p:txBody>
      </p:sp>
      <p:sp>
        <p:nvSpPr>
          <p:cNvPr id="3" name="CuadroTexto 2">
            <a:extLst>
              <a:ext uri="{FF2B5EF4-FFF2-40B4-BE49-F238E27FC236}">
                <a16:creationId xmlns:a16="http://schemas.microsoft.com/office/drawing/2014/main" id="{004958A9-4C8E-BE52-479D-653BF395C9D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3" name="CuadroTexto 22">
            <a:extLst>
              <a:ext uri="{FF2B5EF4-FFF2-40B4-BE49-F238E27FC236}">
                <a16:creationId xmlns:a16="http://schemas.microsoft.com/office/drawing/2014/main" id="{DB01484E-38D7-9EE1-4A86-25A586FD7041}"/>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CONCLUSIONES</a:t>
            </a:r>
          </a:p>
        </p:txBody>
      </p:sp>
      <p:pic>
        <p:nvPicPr>
          <p:cNvPr id="25" name="Imagen 24">
            <a:extLst>
              <a:ext uri="{FF2B5EF4-FFF2-40B4-BE49-F238E27FC236}">
                <a16:creationId xmlns:a16="http://schemas.microsoft.com/office/drawing/2014/main" id="{BD9E725C-6BFB-2C0A-3152-4DA5C4BB1D03}"/>
              </a:ext>
            </a:extLst>
          </p:cNvPr>
          <p:cNvPicPr>
            <a:picLocks noChangeAspect="1"/>
          </p:cNvPicPr>
          <p:nvPr/>
        </p:nvPicPr>
        <p:blipFill>
          <a:blip r:embed="rId3"/>
          <a:srcRect/>
          <a:stretch/>
        </p:blipFill>
        <p:spPr>
          <a:xfrm>
            <a:off x="351783" y="4217116"/>
            <a:ext cx="206098" cy="264344"/>
          </a:xfrm>
          <a:prstGeom prst="rect">
            <a:avLst/>
          </a:prstGeom>
        </p:spPr>
      </p:pic>
      <p:sp>
        <p:nvSpPr>
          <p:cNvPr id="55" name="CuadroTexto 54">
            <a:extLst>
              <a:ext uri="{FF2B5EF4-FFF2-40B4-BE49-F238E27FC236}">
                <a16:creationId xmlns:a16="http://schemas.microsoft.com/office/drawing/2014/main" id="{A209387C-1D39-D32B-B5F4-9F39CEA64F2B}"/>
              </a:ext>
            </a:extLst>
          </p:cNvPr>
          <p:cNvSpPr txBox="1"/>
          <p:nvPr/>
        </p:nvSpPr>
        <p:spPr>
          <a:xfrm>
            <a:off x="2543696" y="2078663"/>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Los ingresos son el dinero que recibimos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y los gastos el dinero que usamos.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Es vital mantener un equilibrio entre ellos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para evitar el endeudamiento.</a:t>
            </a:r>
          </a:p>
        </p:txBody>
      </p:sp>
      <p:grpSp>
        <p:nvGrpSpPr>
          <p:cNvPr id="19" name="Grupo 18">
            <a:extLst>
              <a:ext uri="{FF2B5EF4-FFF2-40B4-BE49-F238E27FC236}">
                <a16:creationId xmlns:a16="http://schemas.microsoft.com/office/drawing/2014/main" id="{F4774C7A-F0D9-1F96-2EEB-40005C90BA67}"/>
              </a:ext>
            </a:extLst>
          </p:cNvPr>
          <p:cNvGrpSpPr>
            <a:grpSpLocks noChangeAspect="1"/>
          </p:cNvGrpSpPr>
          <p:nvPr/>
        </p:nvGrpSpPr>
        <p:grpSpPr>
          <a:xfrm>
            <a:off x="3815717" y="1359522"/>
            <a:ext cx="432000" cy="431999"/>
            <a:chOff x="2653979" y="1206515"/>
            <a:chExt cx="528896" cy="528896"/>
          </a:xfrm>
        </p:grpSpPr>
        <p:sp>
          <p:nvSpPr>
            <p:cNvPr id="20" name="Elipse 19">
              <a:extLst>
                <a:ext uri="{FF2B5EF4-FFF2-40B4-BE49-F238E27FC236}">
                  <a16:creationId xmlns:a16="http://schemas.microsoft.com/office/drawing/2014/main" id="{D3FED7E5-C4D3-4E73-EF7B-1652F220885F}"/>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024EF001-85B1-4F2C-349B-7CE2155DCFE0}"/>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E41395"/>
                  </a:solidFill>
                  <a:latin typeface="PP Neue Montreal" pitchFamily="2" charset="77"/>
                  <a:ea typeface="PP Neue Montreal" pitchFamily="2" charset="77"/>
                </a:rPr>
                <a:t>1</a:t>
              </a:r>
              <a:endParaRPr lang="es-ES" sz="1800" dirty="0">
                <a:solidFill>
                  <a:srgbClr val="E41395"/>
                </a:solidFill>
                <a:latin typeface="PP Neue Montreal Book" pitchFamily="2" charset="77"/>
                <a:ea typeface="PP Neue Montreal Book" pitchFamily="2" charset="77"/>
              </a:endParaRPr>
            </a:p>
          </p:txBody>
        </p:sp>
      </p:grpSp>
      <p:sp>
        <p:nvSpPr>
          <p:cNvPr id="28" name="CuadroTexto 27">
            <a:extLst>
              <a:ext uri="{FF2B5EF4-FFF2-40B4-BE49-F238E27FC236}">
                <a16:creationId xmlns:a16="http://schemas.microsoft.com/office/drawing/2014/main" id="{C81DFE7E-9980-8254-F2A0-A4517A9EEBC4}"/>
              </a:ext>
            </a:extLst>
          </p:cNvPr>
          <p:cNvSpPr txBox="1"/>
          <p:nvPr/>
        </p:nvSpPr>
        <p:spPr>
          <a:xfrm>
            <a:off x="5631670" y="1776539"/>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El presupuesto</a:t>
            </a:r>
          </a:p>
        </p:txBody>
      </p:sp>
      <p:sp>
        <p:nvSpPr>
          <p:cNvPr id="29" name="CuadroTexto 28">
            <a:extLst>
              <a:ext uri="{FF2B5EF4-FFF2-40B4-BE49-F238E27FC236}">
                <a16:creationId xmlns:a16="http://schemas.microsoft.com/office/drawing/2014/main" id="{26CDA821-E04B-4D1D-3030-A64EB10FC401}"/>
              </a:ext>
            </a:extLst>
          </p:cNvPr>
          <p:cNvSpPr txBox="1"/>
          <p:nvPr/>
        </p:nvSpPr>
        <p:spPr>
          <a:xfrm>
            <a:off x="5631670" y="2078663"/>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Es la herramienta básica para organizar y controlar nuestras finanzas. Nos puede ayudar </a:t>
            </a:r>
            <a:br>
              <a:rPr lang="es-ES" sz="1000" dirty="0">
                <a:latin typeface="PP Neue Montreal Book" pitchFamily="2" charset="77"/>
                <a:ea typeface="PP Neue Montreal Book" pitchFamily="2" charset="77"/>
              </a:rPr>
            </a:br>
            <a:r>
              <a:rPr lang="es-ES" sz="1000" dirty="0">
                <a:latin typeface="PP Neue Montreal Book" pitchFamily="2" charset="77"/>
                <a:ea typeface="PP Neue Montreal Book" pitchFamily="2" charset="77"/>
              </a:rPr>
              <a:t>a evitar problemas financieros futuros como el sobreendeudamiento.</a:t>
            </a:r>
          </a:p>
        </p:txBody>
      </p:sp>
      <p:grpSp>
        <p:nvGrpSpPr>
          <p:cNvPr id="30" name="Grupo 29">
            <a:extLst>
              <a:ext uri="{FF2B5EF4-FFF2-40B4-BE49-F238E27FC236}">
                <a16:creationId xmlns:a16="http://schemas.microsoft.com/office/drawing/2014/main" id="{5081AE8F-7E2D-20E7-9996-0D1695BAEF37}"/>
              </a:ext>
            </a:extLst>
          </p:cNvPr>
          <p:cNvGrpSpPr>
            <a:grpSpLocks noChangeAspect="1"/>
          </p:cNvGrpSpPr>
          <p:nvPr/>
        </p:nvGrpSpPr>
        <p:grpSpPr>
          <a:xfrm>
            <a:off x="6903691" y="1359522"/>
            <a:ext cx="432000" cy="431999"/>
            <a:chOff x="2653979" y="1206515"/>
            <a:chExt cx="528896" cy="528896"/>
          </a:xfrm>
        </p:grpSpPr>
        <p:sp>
          <p:nvSpPr>
            <p:cNvPr id="31" name="Elipse 30">
              <a:extLst>
                <a:ext uri="{FF2B5EF4-FFF2-40B4-BE49-F238E27FC236}">
                  <a16:creationId xmlns:a16="http://schemas.microsoft.com/office/drawing/2014/main" id="{1E9011B0-F2C5-6FC1-848F-C78CEDCD306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CuadroTexto 33">
              <a:extLst>
                <a:ext uri="{FF2B5EF4-FFF2-40B4-BE49-F238E27FC236}">
                  <a16:creationId xmlns:a16="http://schemas.microsoft.com/office/drawing/2014/main" id="{1ABA1607-69A0-18F7-D473-20ADE43E538D}"/>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E41395"/>
                  </a:solidFill>
                  <a:latin typeface="PP Neue Montreal" pitchFamily="2" charset="77"/>
                  <a:ea typeface="PP Neue Montreal" pitchFamily="2" charset="77"/>
                </a:rPr>
                <a:t>2</a:t>
              </a:r>
              <a:endParaRPr lang="es-ES" sz="1800" dirty="0">
                <a:solidFill>
                  <a:srgbClr val="E41395"/>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33912CF0-AE4E-5C3E-7140-AD7056A7B3CD}"/>
              </a:ext>
            </a:extLst>
          </p:cNvPr>
          <p:cNvSpPr txBox="1"/>
          <p:nvPr/>
        </p:nvSpPr>
        <p:spPr>
          <a:xfrm>
            <a:off x="2543696" y="3456475"/>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Déficit y fondo de emergencia</a:t>
            </a:r>
          </a:p>
        </p:txBody>
      </p:sp>
      <p:sp>
        <p:nvSpPr>
          <p:cNvPr id="38" name="CuadroTexto 37">
            <a:extLst>
              <a:ext uri="{FF2B5EF4-FFF2-40B4-BE49-F238E27FC236}">
                <a16:creationId xmlns:a16="http://schemas.microsoft.com/office/drawing/2014/main" id="{F194129F-4B93-666E-47D1-D494FB45D8A6}"/>
              </a:ext>
            </a:extLst>
          </p:cNvPr>
          <p:cNvSpPr txBox="1"/>
          <p:nvPr/>
        </p:nvSpPr>
        <p:spPr>
          <a:xfrm>
            <a:off x="2543696" y="3758599"/>
            <a:ext cx="2831633" cy="553998"/>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El déficit ocurre cuando gastamos más de lo que ingresamos. Para prevenirlo, es esencial tener un fondo de emergencia para los imprevistos.</a:t>
            </a:r>
          </a:p>
        </p:txBody>
      </p:sp>
      <p:grpSp>
        <p:nvGrpSpPr>
          <p:cNvPr id="39" name="Grupo 38">
            <a:extLst>
              <a:ext uri="{FF2B5EF4-FFF2-40B4-BE49-F238E27FC236}">
                <a16:creationId xmlns:a16="http://schemas.microsoft.com/office/drawing/2014/main" id="{F751AC94-1233-B83A-364D-F09CA7D61473}"/>
              </a:ext>
            </a:extLst>
          </p:cNvPr>
          <p:cNvGrpSpPr>
            <a:grpSpLocks noChangeAspect="1"/>
          </p:cNvGrpSpPr>
          <p:nvPr/>
        </p:nvGrpSpPr>
        <p:grpSpPr>
          <a:xfrm>
            <a:off x="3815717" y="2993450"/>
            <a:ext cx="432000" cy="431999"/>
            <a:chOff x="2653979" y="1206515"/>
            <a:chExt cx="528896" cy="528896"/>
          </a:xfrm>
        </p:grpSpPr>
        <p:sp>
          <p:nvSpPr>
            <p:cNvPr id="40" name="Elipse 39">
              <a:extLst>
                <a:ext uri="{FF2B5EF4-FFF2-40B4-BE49-F238E27FC236}">
                  <a16:creationId xmlns:a16="http://schemas.microsoft.com/office/drawing/2014/main" id="{B4AE2536-C2AB-7422-F0E7-EFBBF1CBF9C3}"/>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4BFD2502-EA71-99E4-DCAB-3BB81816B034}"/>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E41395"/>
                  </a:solidFill>
                  <a:latin typeface="PP Neue Montreal" pitchFamily="2" charset="77"/>
                  <a:ea typeface="PP Neue Montreal" pitchFamily="2" charset="77"/>
                </a:rPr>
                <a:t>3</a:t>
              </a:r>
              <a:endParaRPr lang="es-ES" sz="1800" dirty="0">
                <a:solidFill>
                  <a:srgbClr val="E41395"/>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B434CD19-7522-B6A7-A809-DB0A4FEFC49D}"/>
              </a:ext>
            </a:extLst>
          </p:cNvPr>
          <p:cNvSpPr txBox="1"/>
          <p:nvPr/>
        </p:nvSpPr>
        <p:spPr>
          <a:xfrm>
            <a:off x="5631670" y="3456475"/>
            <a:ext cx="2831633" cy="320985"/>
          </a:xfrm>
          <a:prstGeom prst="rect">
            <a:avLst/>
          </a:prstGeom>
          <a:noFill/>
          <a:effectLst/>
        </p:spPr>
        <p:txBody>
          <a:bodyPr wrap="square" rtlCol="0">
            <a:spAutoFit/>
          </a:bodyPr>
          <a:lstStyle/>
          <a:p>
            <a:pPr algn="ctr">
              <a:lnSpc>
                <a:spcPts val="1900"/>
              </a:lnSpc>
            </a:pPr>
            <a:r>
              <a:rPr lang="es-ES" sz="1400" b="1" dirty="0">
                <a:latin typeface="PP Neue Montreal" pitchFamily="2" charset="77"/>
                <a:ea typeface="PP Neue Montreal" pitchFamily="2" charset="77"/>
              </a:rPr>
              <a:t>Superávit y ahorro</a:t>
            </a:r>
          </a:p>
        </p:txBody>
      </p:sp>
      <p:sp>
        <p:nvSpPr>
          <p:cNvPr id="43" name="CuadroTexto 42">
            <a:extLst>
              <a:ext uri="{FF2B5EF4-FFF2-40B4-BE49-F238E27FC236}">
                <a16:creationId xmlns:a16="http://schemas.microsoft.com/office/drawing/2014/main" id="{DB519D5F-B8CA-92D9-D5C1-E66182D5133A}"/>
              </a:ext>
            </a:extLst>
          </p:cNvPr>
          <p:cNvSpPr txBox="1"/>
          <p:nvPr/>
        </p:nvSpPr>
        <p:spPr>
          <a:xfrm>
            <a:off x="5631670" y="3758599"/>
            <a:ext cx="2831633" cy="707886"/>
          </a:xfrm>
          <a:prstGeom prst="rect">
            <a:avLst/>
          </a:prstGeom>
          <a:noFill/>
          <a:effectLst/>
        </p:spPr>
        <p:txBody>
          <a:bodyPr wrap="square" rtlCol="0">
            <a:spAutoFit/>
          </a:bodyPr>
          <a:lstStyle/>
          <a:p>
            <a:pPr algn="ctr"/>
            <a:r>
              <a:rPr lang="es-ES" sz="1000" dirty="0">
                <a:latin typeface="PP Neue Montreal Book" pitchFamily="2" charset="77"/>
                <a:ea typeface="PP Neue Montreal Book" pitchFamily="2" charset="77"/>
              </a:rPr>
              <a:t>El superávit es cuando ingresamos más de lo que gastamos. Eso nos permite seguir construyendo nuestro fondo de emergencia e incrementar nuestro ahorro.</a:t>
            </a:r>
          </a:p>
        </p:txBody>
      </p:sp>
      <p:grpSp>
        <p:nvGrpSpPr>
          <p:cNvPr id="44" name="Grupo 43">
            <a:extLst>
              <a:ext uri="{FF2B5EF4-FFF2-40B4-BE49-F238E27FC236}">
                <a16:creationId xmlns:a16="http://schemas.microsoft.com/office/drawing/2014/main" id="{A1FD01A2-4AE0-ED6D-3A2C-EFEBC5380097}"/>
              </a:ext>
            </a:extLst>
          </p:cNvPr>
          <p:cNvGrpSpPr>
            <a:grpSpLocks noChangeAspect="1"/>
          </p:cNvGrpSpPr>
          <p:nvPr/>
        </p:nvGrpSpPr>
        <p:grpSpPr>
          <a:xfrm>
            <a:off x="6903691" y="2993450"/>
            <a:ext cx="432000" cy="431999"/>
            <a:chOff x="2653979" y="1206515"/>
            <a:chExt cx="528896" cy="528896"/>
          </a:xfrm>
        </p:grpSpPr>
        <p:sp>
          <p:nvSpPr>
            <p:cNvPr id="45" name="Elipse 44">
              <a:extLst>
                <a:ext uri="{FF2B5EF4-FFF2-40B4-BE49-F238E27FC236}">
                  <a16:creationId xmlns:a16="http://schemas.microsoft.com/office/drawing/2014/main" id="{19116625-B6E5-97C2-7747-0F29576066F6}"/>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9AF6E7B7-3132-6D8E-46BB-2270859FBE13}"/>
                </a:ext>
              </a:extLst>
            </p:cNvPr>
            <p:cNvSpPr txBox="1"/>
            <p:nvPr/>
          </p:nvSpPr>
          <p:spPr>
            <a:xfrm>
              <a:off x="2653979" y="1303232"/>
              <a:ext cx="528896" cy="411349"/>
            </a:xfrm>
            <a:prstGeom prst="rect">
              <a:avLst/>
            </a:prstGeom>
            <a:noFill/>
            <a:effectLst/>
          </p:spPr>
          <p:txBody>
            <a:bodyPr wrap="square" rtlCol="0">
              <a:spAutoFit/>
            </a:bodyPr>
            <a:lstStyle/>
            <a:p>
              <a:pPr algn="ctr">
                <a:lnSpc>
                  <a:spcPts val="1900"/>
                </a:lnSpc>
              </a:pPr>
              <a:r>
                <a:rPr lang="es-ES" sz="1800" b="1" dirty="0">
                  <a:solidFill>
                    <a:srgbClr val="E41395"/>
                  </a:solidFill>
                  <a:latin typeface="PP Neue Montreal" pitchFamily="2" charset="77"/>
                  <a:ea typeface="PP Neue Montreal" pitchFamily="2" charset="77"/>
                </a:rPr>
                <a:t>4</a:t>
              </a:r>
              <a:endParaRPr lang="es-ES" sz="1800" dirty="0">
                <a:solidFill>
                  <a:srgbClr val="E41395"/>
                </a:solidFill>
                <a:latin typeface="PP Neue Montreal Book" pitchFamily="2" charset="77"/>
                <a:ea typeface="PP Neue Montreal Book" pitchFamily="2" charset="77"/>
              </a:endParaRPr>
            </a:p>
          </p:txBody>
        </p:sp>
      </p:grpSp>
      <p:grpSp>
        <p:nvGrpSpPr>
          <p:cNvPr id="5" name="Grupo 4">
            <a:extLst>
              <a:ext uri="{FF2B5EF4-FFF2-40B4-BE49-F238E27FC236}">
                <a16:creationId xmlns:a16="http://schemas.microsoft.com/office/drawing/2014/main" id="{9CFF2874-905F-3189-B8C4-2A468E46FC36}"/>
              </a:ext>
            </a:extLst>
          </p:cNvPr>
          <p:cNvGrpSpPr/>
          <p:nvPr/>
        </p:nvGrpSpPr>
        <p:grpSpPr>
          <a:xfrm>
            <a:off x="239547" y="884830"/>
            <a:ext cx="1367111" cy="1397000"/>
            <a:chOff x="239547" y="1370936"/>
            <a:chExt cx="1367111" cy="1397000"/>
          </a:xfrm>
        </p:grpSpPr>
        <p:sp>
          <p:nvSpPr>
            <p:cNvPr id="7" name="CuadroTexto 6">
              <a:hlinkClick r:id="rId4" action="ppaction://hlinksldjump"/>
              <a:extLst>
                <a:ext uri="{FF2B5EF4-FFF2-40B4-BE49-F238E27FC236}">
                  <a16:creationId xmlns:a16="http://schemas.microsoft.com/office/drawing/2014/main" id="{3A2B5924-BF31-416B-93E1-9903CAC4ECA8}"/>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8" name="CuadroTexto 7">
              <a:hlinkClick r:id="rId5" action="ppaction://hlinksldjump"/>
              <a:extLst>
                <a:ext uri="{FF2B5EF4-FFF2-40B4-BE49-F238E27FC236}">
                  <a16:creationId xmlns:a16="http://schemas.microsoft.com/office/drawing/2014/main" id="{ABFAC189-CB88-E56E-B36F-FDBE5948F399}"/>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9" name="CuadroTexto 8">
              <a:hlinkClick r:id="rId6" action="ppaction://hlinksldjump"/>
              <a:extLst>
                <a:ext uri="{FF2B5EF4-FFF2-40B4-BE49-F238E27FC236}">
                  <a16:creationId xmlns:a16="http://schemas.microsoft.com/office/drawing/2014/main" id="{8E5DAA56-E2BF-1644-01A9-326AA4C79F0F}"/>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0" name="CuadroTexto 9">
              <a:hlinkClick r:id="rId7" action="ppaction://hlinksldjump"/>
              <a:extLst>
                <a:ext uri="{FF2B5EF4-FFF2-40B4-BE49-F238E27FC236}">
                  <a16:creationId xmlns:a16="http://schemas.microsoft.com/office/drawing/2014/main" id="{8CB51B63-0F24-F0F7-3803-AA6BABE4B64C}"/>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1" name="CuadroTexto 10">
              <a:hlinkClick r:id="rId8" action="ppaction://hlinksldjump"/>
              <a:extLst>
                <a:ext uri="{FF2B5EF4-FFF2-40B4-BE49-F238E27FC236}">
                  <a16:creationId xmlns:a16="http://schemas.microsoft.com/office/drawing/2014/main" id="{556A0F0C-0C4C-D3B4-4C04-01E05F69C457}"/>
                </a:ext>
              </a:extLst>
            </p:cNvPr>
            <p:cNvSpPr txBox="1"/>
            <p:nvPr/>
          </p:nvSpPr>
          <p:spPr>
            <a:xfrm>
              <a:off x="239547" y="247648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CONCLUSIONES</a:t>
              </a:r>
            </a:p>
          </p:txBody>
        </p:sp>
        <p:cxnSp>
          <p:nvCxnSpPr>
            <p:cNvPr id="12" name="Conector recto 11">
              <a:extLst>
                <a:ext uri="{FF2B5EF4-FFF2-40B4-BE49-F238E27FC236}">
                  <a16:creationId xmlns:a16="http://schemas.microsoft.com/office/drawing/2014/main" id="{34E308F9-33B2-B0B6-3B92-999AC461D2BC}"/>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48DDC833-20C8-34DD-4A9A-E0636B7CA75C}"/>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8B2BEB25-0813-475C-365B-555423EB2577}"/>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5067E4A1-E20F-5047-5F5B-3FFFB2A6E2EA}"/>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A79D57DD-C4B9-59FD-1313-D79047951A03}"/>
                </a:ext>
              </a:extLst>
            </p:cNvPr>
            <p:cNvCxnSpPr/>
            <p:nvPr/>
          </p:nvCxnSpPr>
          <p:spPr>
            <a:xfrm>
              <a:off x="325464" y="249171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F5CD6ED2-5BAA-C04B-DF1D-BC25D25D002D}"/>
                </a:ext>
              </a:extLst>
            </p:cNvPr>
            <p:cNvCxnSpPr/>
            <p:nvPr/>
          </p:nvCxnSpPr>
          <p:spPr>
            <a:xfrm>
              <a:off x="325464" y="27679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8" name="Imagen 17">
            <a:hlinkClick r:id="" action="ppaction://hlinkshowjump?jump=firstslide"/>
            <a:extLst>
              <a:ext uri="{FF2B5EF4-FFF2-40B4-BE49-F238E27FC236}">
                <a16:creationId xmlns:a16="http://schemas.microsoft.com/office/drawing/2014/main" id="{0C0D9ECD-5AB6-6DD8-1B20-98E2CADC094D}"/>
              </a:ext>
            </a:extLst>
          </p:cNvPr>
          <p:cNvPicPr>
            <a:picLocks noChangeAspect="1"/>
          </p:cNvPicPr>
          <p:nvPr/>
        </p:nvPicPr>
        <p:blipFill>
          <a:blip r:embed="rId9"/>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031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DESAFIO</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512243"/>
            <a:ext cx="1479080" cy="276999"/>
          </a:xfrm>
          <a:prstGeom prst="rect">
            <a:avLst/>
          </a:prstGeom>
          <a:noFill/>
          <a:effectLst/>
        </p:spPr>
        <p:txBody>
          <a:bodyPr wrap="square" rtlCol="0">
            <a:spAutoFit/>
          </a:bodyPr>
          <a:lstStyle/>
          <a:p>
            <a:r>
              <a:rPr lang="es-ES" sz="1200" b="1" dirty="0">
                <a:solidFill>
                  <a:schemeClr val="bg1"/>
                </a:solidFill>
                <a:latin typeface="PP Neue Montreal" pitchFamily="2" charset="77"/>
                <a:ea typeface="PP Neue Montreal" pitchFamily="2" charset="77"/>
              </a:rPr>
              <a:t>INICIAL</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51121" y="3991418"/>
            <a:ext cx="283244" cy="288300"/>
          </a:xfrm>
          <a:prstGeom prst="rect">
            <a:avLst/>
          </a:prstGeom>
        </p:spPr>
      </p:pic>
      <p:grpSp>
        <p:nvGrpSpPr>
          <p:cNvPr id="5" name="Grupo 4">
            <a:extLst>
              <a:ext uri="{FF2B5EF4-FFF2-40B4-BE49-F238E27FC236}">
                <a16:creationId xmlns:a16="http://schemas.microsoft.com/office/drawing/2014/main" id="{FF7E4440-CC2C-6553-D36B-7595B6A5B58F}"/>
              </a:ext>
            </a:extLst>
          </p:cNvPr>
          <p:cNvGrpSpPr/>
          <p:nvPr/>
        </p:nvGrpSpPr>
        <p:grpSpPr>
          <a:xfrm>
            <a:off x="2653979" y="1206515"/>
            <a:ext cx="3575371" cy="586803"/>
            <a:chOff x="2653979" y="1206515"/>
            <a:chExt cx="3575371" cy="586803"/>
          </a:xfrm>
        </p:grpSpPr>
        <p:sp>
          <p:nvSpPr>
            <p:cNvPr id="2" name="CuadroTexto 1">
              <a:extLst>
                <a:ext uri="{FF2B5EF4-FFF2-40B4-BE49-F238E27FC236}">
                  <a16:creationId xmlns:a16="http://schemas.microsoft.com/office/drawing/2014/main" id="{2777A289-E836-98EE-C868-56F0FB442B9B}"/>
                </a:ext>
              </a:extLst>
            </p:cNvPr>
            <p:cNvSpPr txBox="1"/>
            <p:nvPr/>
          </p:nvSpPr>
          <p:spPr>
            <a:xfrm>
              <a:off x="3375436" y="1213672"/>
              <a:ext cx="2853914" cy="579646"/>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Comprar </a:t>
              </a:r>
              <a:r>
                <a:rPr lang="es-ES" sz="1800" dirty="0">
                  <a:solidFill>
                    <a:schemeClr val="bg1"/>
                  </a:solidFill>
                  <a:latin typeface="PP Neue Montreal Book" pitchFamily="2" charset="77"/>
                  <a:ea typeface="PP Neue Montreal Book" pitchFamily="2" charset="77"/>
                </a:rPr>
                <a:t>ropa y cosas </a:t>
              </a:r>
              <a:br>
                <a:rPr lang="es-ES" sz="1800" dirty="0">
                  <a:solidFill>
                    <a:schemeClr val="bg1"/>
                  </a:solidFill>
                  <a:latin typeface="PP Neue Montreal Book" pitchFamily="2" charset="77"/>
                  <a:ea typeface="PP Neue Montreal Book" pitchFamily="2" charset="77"/>
                </a:rPr>
              </a:br>
              <a:r>
                <a:rPr lang="es-ES" sz="1800" dirty="0">
                  <a:solidFill>
                    <a:schemeClr val="bg1"/>
                  </a:solidFill>
                  <a:latin typeface="PP Neue Montreal Book" pitchFamily="2" charset="77"/>
                  <a:ea typeface="PP Neue Montreal Book" pitchFamily="2" charset="77"/>
                </a:rPr>
                <a:t>que me gustan</a:t>
              </a:r>
            </a:p>
          </p:txBody>
        </p:sp>
        <p:grpSp>
          <p:nvGrpSpPr>
            <p:cNvPr id="29" name="Grupo 28">
              <a:extLst>
                <a:ext uri="{FF2B5EF4-FFF2-40B4-BE49-F238E27FC236}">
                  <a16:creationId xmlns:a16="http://schemas.microsoft.com/office/drawing/2014/main" id="{61790B86-7817-F77C-F296-6CECB6A90DE3}"/>
                </a:ext>
              </a:extLst>
            </p:cNvPr>
            <p:cNvGrpSpPr/>
            <p:nvPr/>
          </p:nvGrpSpPr>
          <p:grpSpPr>
            <a:xfrm>
              <a:off x="2653979" y="1206515"/>
              <a:ext cx="528896" cy="528896"/>
              <a:chOff x="2653979" y="1206515"/>
              <a:chExt cx="528896" cy="528896"/>
            </a:xfrm>
          </p:grpSpPr>
          <p:sp>
            <p:nvSpPr>
              <p:cNvPr id="9" name="Elipse 8">
                <a:extLst>
                  <a:ext uri="{FF2B5EF4-FFF2-40B4-BE49-F238E27FC236}">
                    <a16:creationId xmlns:a16="http://schemas.microsoft.com/office/drawing/2014/main" id="{FC7BC21E-72F0-5BD9-FE41-F5B86264DF71}"/>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CFEF77C8-4852-DE01-589E-032E97F05AC8}"/>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A</a:t>
                </a:r>
                <a:endParaRPr lang="es-ES" sz="2400" dirty="0">
                  <a:solidFill>
                    <a:srgbClr val="E41395"/>
                  </a:solidFill>
                  <a:latin typeface="PP Neue Montreal Book" pitchFamily="2" charset="77"/>
                  <a:ea typeface="PP Neue Montreal Book" pitchFamily="2" charset="77"/>
                </a:endParaRPr>
              </a:p>
            </p:txBody>
          </p:sp>
        </p:grpSp>
      </p:grpSp>
      <p:grpSp>
        <p:nvGrpSpPr>
          <p:cNvPr id="35" name="Grupo 34">
            <a:extLst>
              <a:ext uri="{FF2B5EF4-FFF2-40B4-BE49-F238E27FC236}">
                <a16:creationId xmlns:a16="http://schemas.microsoft.com/office/drawing/2014/main" id="{17030974-D6C1-8D35-8241-43647301B6CD}"/>
              </a:ext>
            </a:extLst>
          </p:cNvPr>
          <p:cNvGrpSpPr/>
          <p:nvPr/>
        </p:nvGrpSpPr>
        <p:grpSpPr>
          <a:xfrm>
            <a:off x="2653979" y="2067127"/>
            <a:ext cx="3575371" cy="580826"/>
            <a:chOff x="2653979" y="2067127"/>
            <a:chExt cx="3575371" cy="580826"/>
          </a:xfrm>
        </p:grpSpPr>
        <p:sp>
          <p:nvSpPr>
            <p:cNvPr id="3" name="CuadroTexto 2">
              <a:extLst>
                <a:ext uri="{FF2B5EF4-FFF2-40B4-BE49-F238E27FC236}">
                  <a16:creationId xmlns:a16="http://schemas.microsoft.com/office/drawing/2014/main" id="{26E5D9F5-C607-DDE8-E909-7A05EEA8E25E}"/>
                </a:ext>
              </a:extLst>
            </p:cNvPr>
            <p:cNvSpPr txBox="1"/>
            <p:nvPr/>
          </p:nvSpPr>
          <p:spPr>
            <a:xfrm>
              <a:off x="3375436" y="2068307"/>
              <a:ext cx="2853914" cy="579646"/>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Guardarlos </a:t>
              </a:r>
              <a:r>
                <a:rPr lang="es-ES" sz="1800" dirty="0">
                  <a:solidFill>
                    <a:schemeClr val="bg1"/>
                  </a:solidFill>
                  <a:latin typeface="PP Neue Montreal Book" pitchFamily="2" charset="77"/>
                  <a:ea typeface="PP Neue Montreal Book" pitchFamily="2" charset="77"/>
                </a:rPr>
                <a:t>para salir o viajar con mis amigos</a:t>
              </a:r>
            </a:p>
          </p:txBody>
        </p:sp>
        <p:grpSp>
          <p:nvGrpSpPr>
            <p:cNvPr id="30" name="Grupo 29">
              <a:extLst>
                <a:ext uri="{FF2B5EF4-FFF2-40B4-BE49-F238E27FC236}">
                  <a16:creationId xmlns:a16="http://schemas.microsoft.com/office/drawing/2014/main" id="{83B39A93-11E7-D978-07C0-CF800FF7642A}"/>
                </a:ext>
              </a:extLst>
            </p:cNvPr>
            <p:cNvGrpSpPr/>
            <p:nvPr/>
          </p:nvGrpSpPr>
          <p:grpSpPr>
            <a:xfrm>
              <a:off x="2653979" y="2067127"/>
              <a:ext cx="528896" cy="528896"/>
              <a:chOff x="2653979" y="2067127"/>
              <a:chExt cx="528896" cy="528896"/>
            </a:xfrm>
          </p:grpSpPr>
          <p:sp>
            <p:nvSpPr>
              <p:cNvPr id="12" name="Elipse 11">
                <a:extLst>
                  <a:ext uri="{FF2B5EF4-FFF2-40B4-BE49-F238E27FC236}">
                    <a16:creationId xmlns:a16="http://schemas.microsoft.com/office/drawing/2014/main" id="{09D648AA-1EAD-7C74-13AD-41416F0841E1}"/>
                  </a:ext>
                </a:extLst>
              </p:cNvPr>
              <p:cNvSpPr/>
              <p:nvPr/>
            </p:nvSpPr>
            <p:spPr>
              <a:xfrm>
                <a:off x="2653979" y="2067127"/>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705A25CB-249F-995A-FB38-C3E16E09AC94}"/>
                  </a:ext>
                </a:extLst>
              </p:cNvPr>
              <p:cNvSpPr txBox="1"/>
              <p:nvPr/>
            </p:nvSpPr>
            <p:spPr>
              <a:xfrm>
                <a:off x="2653979" y="2218900"/>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B</a:t>
                </a:r>
                <a:endParaRPr lang="es-ES" sz="2400" dirty="0">
                  <a:solidFill>
                    <a:srgbClr val="E41395"/>
                  </a:solidFill>
                  <a:latin typeface="PP Neue Montreal Book" pitchFamily="2" charset="77"/>
                  <a:ea typeface="PP Neue Montreal Book" pitchFamily="2" charset="77"/>
                </a:endParaRPr>
              </a:p>
            </p:txBody>
          </p:sp>
        </p:grpSp>
      </p:grpSp>
      <p:grpSp>
        <p:nvGrpSpPr>
          <p:cNvPr id="37" name="Grupo 36">
            <a:extLst>
              <a:ext uri="{FF2B5EF4-FFF2-40B4-BE49-F238E27FC236}">
                <a16:creationId xmlns:a16="http://schemas.microsoft.com/office/drawing/2014/main" id="{F90A8299-1BD4-7C3E-30E8-106EB3F9017A}"/>
              </a:ext>
            </a:extLst>
          </p:cNvPr>
          <p:cNvGrpSpPr/>
          <p:nvPr/>
        </p:nvGrpSpPr>
        <p:grpSpPr>
          <a:xfrm>
            <a:off x="2653979" y="2945669"/>
            <a:ext cx="3575371" cy="586802"/>
            <a:chOff x="2653979" y="2945669"/>
            <a:chExt cx="3575371" cy="586802"/>
          </a:xfrm>
        </p:grpSpPr>
        <p:sp>
          <p:nvSpPr>
            <p:cNvPr id="4" name="CuadroTexto 3">
              <a:extLst>
                <a:ext uri="{FF2B5EF4-FFF2-40B4-BE49-F238E27FC236}">
                  <a16:creationId xmlns:a16="http://schemas.microsoft.com/office/drawing/2014/main" id="{81321C47-5702-B852-5F46-4C74AFA6AD7F}"/>
                </a:ext>
              </a:extLst>
            </p:cNvPr>
            <p:cNvSpPr txBox="1"/>
            <p:nvPr/>
          </p:nvSpPr>
          <p:spPr>
            <a:xfrm>
              <a:off x="3375436" y="2952825"/>
              <a:ext cx="2853914" cy="579646"/>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Ahorrarlos </a:t>
              </a:r>
              <a:r>
                <a:rPr lang="es-ES" sz="1800" dirty="0">
                  <a:solidFill>
                    <a:schemeClr val="bg1"/>
                  </a:solidFill>
                  <a:latin typeface="PP Neue Montreal Book" pitchFamily="2" charset="77"/>
                  <a:ea typeface="PP Neue Montreal Book" pitchFamily="2" charset="77"/>
                </a:rPr>
                <a:t>para algo más importante</a:t>
              </a:r>
            </a:p>
          </p:txBody>
        </p:sp>
        <p:grpSp>
          <p:nvGrpSpPr>
            <p:cNvPr id="31" name="Grupo 30">
              <a:extLst>
                <a:ext uri="{FF2B5EF4-FFF2-40B4-BE49-F238E27FC236}">
                  <a16:creationId xmlns:a16="http://schemas.microsoft.com/office/drawing/2014/main" id="{599ED38B-A8AE-815C-0052-C25E12F827A8}"/>
                </a:ext>
              </a:extLst>
            </p:cNvPr>
            <p:cNvGrpSpPr/>
            <p:nvPr/>
          </p:nvGrpSpPr>
          <p:grpSpPr>
            <a:xfrm>
              <a:off x="2653979" y="2945669"/>
              <a:ext cx="528896" cy="528896"/>
              <a:chOff x="2653979" y="2945669"/>
              <a:chExt cx="528896" cy="528896"/>
            </a:xfrm>
          </p:grpSpPr>
          <p:sp>
            <p:nvSpPr>
              <p:cNvPr id="14" name="Elipse 13">
                <a:extLst>
                  <a:ext uri="{FF2B5EF4-FFF2-40B4-BE49-F238E27FC236}">
                    <a16:creationId xmlns:a16="http://schemas.microsoft.com/office/drawing/2014/main" id="{73808FB0-D7B5-B07E-AA89-9BD0B6A77CD0}"/>
                  </a:ext>
                </a:extLst>
              </p:cNvPr>
              <p:cNvSpPr/>
              <p:nvPr/>
            </p:nvSpPr>
            <p:spPr>
              <a:xfrm>
                <a:off x="2653979" y="294566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D5437906-5FEF-2C81-EC09-8D44EBD71569}"/>
                  </a:ext>
                </a:extLst>
              </p:cNvPr>
              <p:cNvSpPr txBox="1"/>
              <p:nvPr/>
            </p:nvSpPr>
            <p:spPr>
              <a:xfrm>
                <a:off x="2653979" y="3097442"/>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C</a:t>
                </a:r>
                <a:endParaRPr lang="es-ES" sz="2400" dirty="0">
                  <a:solidFill>
                    <a:srgbClr val="E41395"/>
                  </a:solidFill>
                  <a:latin typeface="PP Neue Montreal Book" pitchFamily="2" charset="77"/>
                  <a:ea typeface="PP Neue Montreal Book" pitchFamily="2" charset="77"/>
                </a:endParaRPr>
              </a:p>
            </p:txBody>
          </p:sp>
        </p:grpSp>
      </p:grpSp>
      <p:grpSp>
        <p:nvGrpSpPr>
          <p:cNvPr id="41" name="Grupo 40">
            <a:extLst>
              <a:ext uri="{FF2B5EF4-FFF2-40B4-BE49-F238E27FC236}">
                <a16:creationId xmlns:a16="http://schemas.microsoft.com/office/drawing/2014/main" id="{94903F0B-380A-C928-65C1-AE6F33732957}"/>
              </a:ext>
            </a:extLst>
          </p:cNvPr>
          <p:cNvGrpSpPr/>
          <p:nvPr/>
        </p:nvGrpSpPr>
        <p:grpSpPr>
          <a:xfrm>
            <a:off x="2653979" y="3776399"/>
            <a:ext cx="3575371" cy="592778"/>
            <a:chOff x="2653979" y="3776399"/>
            <a:chExt cx="3575371" cy="592778"/>
          </a:xfrm>
        </p:grpSpPr>
        <p:sp>
          <p:nvSpPr>
            <p:cNvPr id="7" name="CuadroTexto 6">
              <a:extLst>
                <a:ext uri="{FF2B5EF4-FFF2-40B4-BE49-F238E27FC236}">
                  <a16:creationId xmlns:a16="http://schemas.microsoft.com/office/drawing/2014/main" id="{B6175046-7032-5674-6B43-FB758C19F2CF}"/>
                </a:ext>
              </a:extLst>
            </p:cNvPr>
            <p:cNvSpPr txBox="1"/>
            <p:nvPr/>
          </p:nvSpPr>
          <p:spPr>
            <a:xfrm>
              <a:off x="3375436" y="3789531"/>
              <a:ext cx="2853914" cy="579646"/>
            </a:xfrm>
            <a:prstGeom prst="rect">
              <a:avLst/>
            </a:prstGeom>
            <a:noFill/>
            <a:effectLst/>
          </p:spPr>
          <p:txBody>
            <a:bodyPr wrap="square" rtlCol="0">
              <a:spAutoFit/>
            </a:bodyPr>
            <a:lstStyle/>
            <a:p>
              <a:pPr>
                <a:lnSpc>
                  <a:spcPts val="1900"/>
                </a:lnSpc>
              </a:pPr>
              <a:r>
                <a:rPr lang="es-ES" sz="1800" b="1" dirty="0">
                  <a:solidFill>
                    <a:schemeClr val="bg1"/>
                  </a:solidFill>
                  <a:latin typeface="PP Neue Montreal" pitchFamily="2" charset="77"/>
                  <a:ea typeface="PP Neue Montreal" pitchFamily="2" charset="77"/>
                </a:rPr>
                <a:t>Regalar </a:t>
              </a:r>
              <a:r>
                <a:rPr lang="es-ES" sz="1800" dirty="0">
                  <a:solidFill>
                    <a:schemeClr val="bg1"/>
                  </a:solidFill>
                  <a:latin typeface="PP Neue Montreal Book" pitchFamily="2" charset="77"/>
                  <a:ea typeface="PP Neue Montreal Book" pitchFamily="2" charset="77"/>
                </a:rPr>
                <a:t>una parte a mis amigos o familia</a:t>
              </a:r>
            </a:p>
          </p:txBody>
        </p:sp>
        <p:grpSp>
          <p:nvGrpSpPr>
            <p:cNvPr id="34" name="Grupo 33">
              <a:extLst>
                <a:ext uri="{FF2B5EF4-FFF2-40B4-BE49-F238E27FC236}">
                  <a16:creationId xmlns:a16="http://schemas.microsoft.com/office/drawing/2014/main" id="{A28F3C59-22AD-CCF8-250F-5693C52D9D10}"/>
                </a:ext>
              </a:extLst>
            </p:cNvPr>
            <p:cNvGrpSpPr/>
            <p:nvPr/>
          </p:nvGrpSpPr>
          <p:grpSpPr>
            <a:xfrm>
              <a:off x="2653979" y="3776399"/>
              <a:ext cx="528896" cy="528896"/>
              <a:chOff x="2653979" y="3776399"/>
              <a:chExt cx="528896" cy="528896"/>
            </a:xfrm>
          </p:grpSpPr>
          <p:sp>
            <p:nvSpPr>
              <p:cNvPr id="27" name="Elipse 26">
                <a:extLst>
                  <a:ext uri="{FF2B5EF4-FFF2-40B4-BE49-F238E27FC236}">
                    <a16:creationId xmlns:a16="http://schemas.microsoft.com/office/drawing/2014/main" id="{50B67BD9-0C0C-CD0C-B9D4-73CE718EAEA0}"/>
                  </a:ext>
                </a:extLst>
              </p:cNvPr>
              <p:cNvSpPr/>
              <p:nvPr/>
            </p:nvSpPr>
            <p:spPr>
              <a:xfrm>
                <a:off x="2653979" y="3776399"/>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CCBC0588-DF14-C75C-CDB2-2EAB8C1A2582}"/>
                  </a:ext>
                </a:extLst>
              </p:cNvPr>
              <p:cNvSpPr txBox="1"/>
              <p:nvPr/>
            </p:nvSpPr>
            <p:spPr>
              <a:xfrm>
                <a:off x="2653979" y="3928172"/>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D</a:t>
                </a:r>
                <a:endParaRPr lang="es-ES" sz="2400" dirty="0">
                  <a:solidFill>
                    <a:srgbClr val="E41395"/>
                  </a:solidFill>
                  <a:latin typeface="PP Neue Montreal Book" pitchFamily="2" charset="77"/>
                  <a:ea typeface="PP Neue Montreal Book" pitchFamily="2" charset="77"/>
                </a:endParaRPr>
              </a:p>
            </p:txBody>
          </p:sp>
        </p:grpSp>
      </p:grpSp>
      <p:pic>
        <p:nvPicPr>
          <p:cNvPr id="40" name="Imagen 39">
            <a:extLst>
              <a:ext uri="{FF2B5EF4-FFF2-40B4-BE49-F238E27FC236}">
                <a16:creationId xmlns:a16="http://schemas.microsoft.com/office/drawing/2014/main" id="{4069137F-BA27-4D67-3A9F-11367BF50A48}"/>
              </a:ext>
            </a:extLst>
          </p:cNvPr>
          <p:cNvPicPr>
            <a:picLocks noChangeAspect="1"/>
          </p:cNvPicPr>
          <p:nvPr/>
        </p:nvPicPr>
        <p:blipFill rotWithShape="1">
          <a:blip r:embed="rId4"/>
          <a:srcRect l="23229" t="1068" r="-17136"/>
          <a:stretch/>
        </p:blipFill>
        <p:spPr>
          <a:xfrm flipH="1">
            <a:off x="5568696" y="0"/>
            <a:ext cx="3575304" cy="5143498"/>
          </a:xfrm>
          <a:prstGeom prst="rect">
            <a:avLst/>
          </a:prstGeom>
        </p:spPr>
      </p:pic>
      <p:grpSp>
        <p:nvGrpSpPr>
          <p:cNvPr id="42" name="Grupo 41">
            <a:extLst>
              <a:ext uri="{FF2B5EF4-FFF2-40B4-BE49-F238E27FC236}">
                <a16:creationId xmlns:a16="http://schemas.microsoft.com/office/drawing/2014/main" id="{BA31C2BF-B8CC-5493-C265-94B2B8AE19A5}"/>
              </a:ext>
            </a:extLst>
          </p:cNvPr>
          <p:cNvGrpSpPr/>
          <p:nvPr/>
        </p:nvGrpSpPr>
        <p:grpSpPr>
          <a:xfrm>
            <a:off x="239547" y="884830"/>
            <a:ext cx="1367111" cy="1724049"/>
            <a:chOff x="239547" y="884830"/>
            <a:chExt cx="1367111" cy="1724049"/>
          </a:xfrm>
        </p:grpSpPr>
        <p:sp>
          <p:nvSpPr>
            <p:cNvPr id="43" name="CuadroTexto 42">
              <a:hlinkClick r:id="rId5" action="ppaction://hlinksldjump"/>
              <a:extLst>
                <a:ext uri="{FF2B5EF4-FFF2-40B4-BE49-F238E27FC236}">
                  <a16:creationId xmlns:a16="http://schemas.microsoft.com/office/drawing/2014/main" id="{C51D852C-8460-B0A0-53A5-05C4B8438F45}"/>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INICIO</a:t>
              </a:r>
            </a:p>
          </p:txBody>
        </p:sp>
        <p:sp>
          <p:nvSpPr>
            <p:cNvPr id="44" name="CuadroTexto 43">
              <a:hlinkClick r:id="rId6" action="ppaction://hlinksldjump"/>
              <a:extLst>
                <a:ext uri="{FF2B5EF4-FFF2-40B4-BE49-F238E27FC236}">
                  <a16:creationId xmlns:a16="http://schemas.microsoft.com/office/drawing/2014/main" id="{87E42423-A237-CCFB-2C97-B39E5F5CFE17}"/>
                </a:ext>
              </a:extLst>
            </p:cNvPr>
            <p:cNvSpPr txBox="1"/>
            <p:nvPr/>
          </p:nvSpPr>
          <p:spPr>
            <a:xfrm>
              <a:off x="239547" y="149601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45" name="CuadroTexto 44">
              <a:hlinkClick r:id="rId7" action="ppaction://hlinksldjump"/>
              <a:extLst>
                <a:ext uri="{FF2B5EF4-FFF2-40B4-BE49-F238E27FC236}">
                  <a16:creationId xmlns:a16="http://schemas.microsoft.com/office/drawing/2014/main" id="{196BF604-DDB4-92E1-4548-6F3759C2F54A}"/>
                </a:ext>
              </a:extLst>
            </p:cNvPr>
            <p:cNvSpPr txBox="1"/>
            <p:nvPr/>
          </p:nvSpPr>
          <p:spPr>
            <a:xfrm>
              <a:off x="239547" y="1769819"/>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46" name="CuadroTexto 45">
              <a:hlinkClick r:id="rId8" action="ppaction://hlinksldjump"/>
              <a:extLst>
                <a:ext uri="{FF2B5EF4-FFF2-40B4-BE49-F238E27FC236}">
                  <a16:creationId xmlns:a16="http://schemas.microsoft.com/office/drawing/2014/main" id="{352095C2-BA60-75AE-C03C-623EB28E5225}"/>
                </a:ext>
              </a:extLst>
            </p:cNvPr>
            <p:cNvSpPr txBox="1"/>
            <p:nvPr/>
          </p:nvSpPr>
          <p:spPr>
            <a:xfrm>
              <a:off x="239547" y="2048788"/>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47" name="CuadroTexto 46">
              <a:hlinkClick r:id="rId9" action="ppaction://hlinksldjump"/>
              <a:extLst>
                <a:ext uri="{FF2B5EF4-FFF2-40B4-BE49-F238E27FC236}">
                  <a16:creationId xmlns:a16="http://schemas.microsoft.com/office/drawing/2014/main" id="{B1E10340-9BF1-58A0-7AEB-DBF46747DD8C}"/>
                </a:ext>
              </a:extLst>
            </p:cNvPr>
            <p:cNvSpPr txBox="1"/>
            <p:nvPr/>
          </p:nvSpPr>
          <p:spPr>
            <a:xfrm>
              <a:off x="239547" y="231742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8" name="Conector recto 47">
              <a:extLst>
                <a:ext uri="{FF2B5EF4-FFF2-40B4-BE49-F238E27FC236}">
                  <a16:creationId xmlns:a16="http://schemas.microsoft.com/office/drawing/2014/main" id="{6AC0DA46-2399-4256-5537-8940D9C9C2CD}"/>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5218033C-E7B5-DD73-9589-A6EA6D5FBFDC}"/>
                </a:ext>
              </a:extLst>
            </p:cNvPr>
            <p:cNvCxnSpPr/>
            <p:nvPr/>
          </p:nvCxnSpPr>
          <p:spPr>
            <a:xfrm>
              <a:off x="325464" y="150080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56B97121-C5E7-459E-3D69-8D7DFADC4BBF}"/>
                </a:ext>
              </a:extLst>
            </p:cNvPr>
            <p:cNvCxnSpPr/>
            <p:nvPr/>
          </p:nvCxnSpPr>
          <p:spPr>
            <a:xfrm>
              <a:off x="325464" y="178337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Conector recto 50">
              <a:extLst>
                <a:ext uri="{FF2B5EF4-FFF2-40B4-BE49-F238E27FC236}">
                  <a16:creationId xmlns:a16="http://schemas.microsoft.com/office/drawing/2014/main" id="{F697DABE-7424-9CBD-B3EB-D411B4C33DC2}"/>
                </a:ext>
              </a:extLst>
            </p:cNvPr>
            <p:cNvCxnSpPr/>
            <p:nvPr/>
          </p:nvCxnSpPr>
          <p:spPr>
            <a:xfrm>
              <a:off x="325464" y="205642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Conector recto 51">
              <a:extLst>
                <a:ext uri="{FF2B5EF4-FFF2-40B4-BE49-F238E27FC236}">
                  <a16:creationId xmlns:a16="http://schemas.microsoft.com/office/drawing/2014/main" id="{1CB246AD-83BF-9217-6EE3-8941CA8A2C81}"/>
                </a:ext>
              </a:extLst>
            </p:cNvPr>
            <p:cNvCxnSpPr/>
            <p:nvPr/>
          </p:nvCxnSpPr>
          <p:spPr>
            <a:xfrm>
              <a:off x="325464" y="2332654"/>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Conector recto 52">
              <a:extLst>
                <a:ext uri="{FF2B5EF4-FFF2-40B4-BE49-F238E27FC236}">
                  <a16:creationId xmlns:a16="http://schemas.microsoft.com/office/drawing/2014/main" id="{CC61A427-C0BA-44D5-3E98-7969AF64DF68}"/>
                </a:ext>
              </a:extLst>
            </p:cNvPr>
            <p:cNvCxnSpPr/>
            <p:nvPr/>
          </p:nvCxnSpPr>
          <p:spPr>
            <a:xfrm>
              <a:off x="325464" y="2608879"/>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4" name="CuadroTexto 53">
              <a:hlinkClick r:id="rId5" action="ppaction://hlinksldjump"/>
              <a:extLst>
                <a:ext uri="{FF2B5EF4-FFF2-40B4-BE49-F238E27FC236}">
                  <a16:creationId xmlns:a16="http://schemas.microsoft.com/office/drawing/2014/main" id="{5C100EE4-0517-B1F0-7F32-03BB4E555A76}"/>
                </a:ext>
              </a:extLst>
            </p:cNvPr>
            <p:cNvSpPr txBox="1"/>
            <p:nvPr/>
          </p:nvSpPr>
          <p:spPr>
            <a:xfrm>
              <a:off x="239547" y="1061042"/>
              <a:ext cx="993941" cy="307777"/>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Desafío inicial</a:t>
              </a:r>
            </a:p>
            <a:p>
              <a:r>
                <a:rPr lang="es-ES" sz="700" dirty="0">
                  <a:solidFill>
                    <a:schemeClr val="bg1"/>
                  </a:solidFill>
                  <a:latin typeface="PP Neue Montreal Book" pitchFamily="2" charset="77"/>
                  <a:ea typeface="PP Neue Montreal Book" pitchFamily="2" charset="77"/>
                </a:rPr>
                <a:t>¿Empezamos?</a:t>
              </a:r>
            </a:p>
          </p:txBody>
        </p:sp>
        <p:sp>
          <p:nvSpPr>
            <p:cNvPr id="55" name="Elipse 54">
              <a:extLst>
                <a:ext uri="{FF2B5EF4-FFF2-40B4-BE49-F238E27FC236}">
                  <a16:creationId xmlns:a16="http://schemas.microsoft.com/office/drawing/2014/main" id="{EBD711FA-9BA4-1564-210D-3BD532928F75}"/>
                </a:ext>
              </a:extLst>
            </p:cNvPr>
            <p:cNvSpPr/>
            <p:nvPr/>
          </p:nvSpPr>
          <p:spPr>
            <a:xfrm>
              <a:off x="1337631" y="1111135"/>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pic>
        <p:nvPicPr>
          <p:cNvPr id="56" name="Imagen 55">
            <a:hlinkClick r:id="" action="ppaction://hlinkshowjump?jump=firstslide"/>
            <a:extLst>
              <a:ext uri="{FF2B5EF4-FFF2-40B4-BE49-F238E27FC236}">
                <a16:creationId xmlns:a16="http://schemas.microsoft.com/office/drawing/2014/main" id="{7800B227-B9AD-7A95-998C-A0EC74C8940B}"/>
              </a:ext>
            </a:extLst>
          </p:cNvPr>
          <p:cNvPicPr>
            <a:picLocks noChangeAspect="1"/>
          </p:cNvPicPr>
          <p:nvPr/>
        </p:nvPicPr>
        <p:blipFill>
          <a:blip r:embed="rId10"/>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73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F8CF8F8E-BC4E-144F-BA01-EA9F332B7A75}"/>
              </a:ext>
            </a:extLst>
          </p:cNvPr>
          <p:cNvGrpSpPr/>
          <p:nvPr/>
        </p:nvGrpSpPr>
        <p:grpSpPr>
          <a:xfrm>
            <a:off x="581672" y="944041"/>
            <a:ext cx="7305027" cy="3110247"/>
            <a:chOff x="581672" y="944041"/>
            <a:chExt cx="7305027" cy="3110247"/>
          </a:xfrm>
        </p:grpSpPr>
        <p:sp>
          <p:nvSpPr>
            <p:cNvPr id="4" name="Rectángulo redondeado 3">
              <a:extLst>
                <a:ext uri="{FF2B5EF4-FFF2-40B4-BE49-F238E27FC236}">
                  <a16:creationId xmlns:a16="http://schemas.microsoft.com/office/drawing/2014/main" id="{7D8DFC7C-1A1D-83CC-262D-452831194B0B}"/>
                </a:ext>
              </a:extLst>
            </p:cNvPr>
            <p:cNvSpPr/>
            <p:nvPr/>
          </p:nvSpPr>
          <p:spPr>
            <a:xfrm>
              <a:off x="581672" y="944041"/>
              <a:ext cx="7305027" cy="3110247"/>
            </a:xfrm>
            <a:prstGeom prst="roundRect">
              <a:avLst>
                <a:gd name="adj" fmla="val 2830"/>
              </a:avLst>
            </a:prstGeom>
            <a:noFill/>
            <a:ln w="3810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Grupo 4">
              <a:extLst>
                <a:ext uri="{FF2B5EF4-FFF2-40B4-BE49-F238E27FC236}">
                  <a16:creationId xmlns:a16="http://schemas.microsoft.com/office/drawing/2014/main" id="{DE95E46F-C6DF-0AEA-6956-7E5CDC178FCB}"/>
                </a:ext>
              </a:extLst>
            </p:cNvPr>
            <p:cNvGrpSpPr/>
            <p:nvPr/>
          </p:nvGrpSpPr>
          <p:grpSpPr>
            <a:xfrm>
              <a:off x="1018993" y="1417548"/>
              <a:ext cx="4201534" cy="1793154"/>
              <a:chOff x="1025717" y="1841131"/>
              <a:chExt cx="4201534" cy="1793154"/>
            </a:xfrm>
          </p:grpSpPr>
          <p:sp>
            <p:nvSpPr>
              <p:cNvPr id="7" name="CuadroTexto 6">
                <a:extLst>
                  <a:ext uri="{FF2B5EF4-FFF2-40B4-BE49-F238E27FC236}">
                    <a16:creationId xmlns:a16="http://schemas.microsoft.com/office/drawing/2014/main" id="{88C3EF8F-2F8E-009C-7962-0F254794C0C8}"/>
                  </a:ext>
                </a:extLst>
              </p:cNvPr>
              <p:cNvSpPr txBox="1"/>
              <p:nvPr/>
            </p:nvSpPr>
            <p:spPr>
              <a:xfrm>
                <a:off x="1054436" y="1841131"/>
                <a:ext cx="4172815" cy="800219"/>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4600" b="1" spc="-150" dirty="0">
                    <a:solidFill>
                      <a:schemeClr val="bg1"/>
                    </a:solidFill>
                    <a:latin typeface="PP Neue Montreal" pitchFamily="2" charset="77"/>
                    <a:ea typeface="PP Neue Montreal" pitchFamily="2" charset="77"/>
                  </a:rPr>
                  <a:t>¿ALGUNA</a:t>
                </a:r>
              </a:p>
            </p:txBody>
          </p:sp>
          <p:sp>
            <p:nvSpPr>
              <p:cNvPr id="8" name="CuadroTexto 7">
                <a:extLst>
                  <a:ext uri="{FF2B5EF4-FFF2-40B4-BE49-F238E27FC236}">
                    <a16:creationId xmlns:a16="http://schemas.microsoft.com/office/drawing/2014/main" id="{E2DA3581-7283-1459-DA49-CDB4A3E29DB4}"/>
                  </a:ext>
                </a:extLst>
              </p:cNvPr>
              <p:cNvSpPr txBox="1"/>
              <p:nvPr/>
            </p:nvSpPr>
            <p:spPr>
              <a:xfrm>
                <a:off x="1025717" y="2433956"/>
                <a:ext cx="3210107" cy="1200329"/>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7200" spc="-250" dirty="0">
                    <a:solidFill>
                      <a:schemeClr val="bg1"/>
                    </a:solidFill>
                    <a:latin typeface="PP Neue Montreal Book" pitchFamily="2" charset="77"/>
                    <a:ea typeface="PP Neue Montreal Book" pitchFamily="2" charset="77"/>
                  </a:rPr>
                  <a:t>DUDA?</a:t>
                </a:r>
              </a:p>
            </p:txBody>
          </p:sp>
        </p:grpSp>
        <p:sp>
          <p:nvSpPr>
            <p:cNvPr id="6" name="CuadroTexto 5">
              <a:extLst>
                <a:ext uri="{FF2B5EF4-FFF2-40B4-BE49-F238E27FC236}">
                  <a16:creationId xmlns:a16="http://schemas.microsoft.com/office/drawing/2014/main" id="{95E46C07-DFBE-293A-5FCD-3725A77449FC}"/>
                </a:ext>
              </a:extLst>
            </p:cNvPr>
            <p:cNvSpPr txBox="1"/>
            <p:nvPr/>
          </p:nvSpPr>
          <p:spPr>
            <a:xfrm>
              <a:off x="1054436" y="3021009"/>
              <a:ext cx="3499787" cy="523220"/>
            </a:xfrm>
            <a:prstGeom prst="rect">
              <a:avLst/>
            </a:prstGeom>
            <a:noFill/>
            <a:effectLst/>
          </p:spPr>
          <p:txBody>
            <a:bodyPr wrap="square" rtlCol="0">
              <a:spAutoFit/>
            </a:bodyPr>
            <a:lstStyle/>
            <a:p>
              <a:r>
                <a:rPr lang="es-ES" sz="1400" b="1" dirty="0">
                  <a:solidFill>
                    <a:schemeClr val="bg1"/>
                  </a:solidFill>
                  <a:latin typeface="PP Neue Montreal" pitchFamily="2" charset="77"/>
                  <a:ea typeface="PP Neue Montreal" pitchFamily="2" charset="77"/>
                </a:rPr>
                <a:t>¡MUCHAS GRACIAS POR </a:t>
              </a:r>
              <a:br>
                <a:rPr lang="es-ES" sz="1400" b="1" dirty="0">
                  <a:solidFill>
                    <a:schemeClr val="bg1"/>
                  </a:solidFill>
                  <a:latin typeface="PP Neue Montreal" pitchFamily="2" charset="77"/>
                  <a:ea typeface="PP Neue Montreal" pitchFamily="2" charset="77"/>
                </a:rPr>
              </a:br>
              <a:r>
                <a:rPr lang="es-ES" sz="1400" b="1" dirty="0">
                  <a:solidFill>
                    <a:schemeClr val="bg1"/>
                  </a:solidFill>
                  <a:latin typeface="PP Neue Montreal" pitchFamily="2" charset="77"/>
                  <a:ea typeface="PP Neue Montreal" pitchFamily="2" charset="77"/>
                </a:rPr>
                <a:t>VUESTRA ATENCIÓN!</a:t>
              </a:r>
            </a:p>
          </p:txBody>
        </p:sp>
      </p:grpSp>
      <p:sp>
        <p:nvSpPr>
          <p:cNvPr id="9" name="CuadroTexto 8">
            <a:extLst>
              <a:ext uri="{FF2B5EF4-FFF2-40B4-BE49-F238E27FC236}">
                <a16:creationId xmlns:a16="http://schemas.microsoft.com/office/drawing/2014/main" id="{844C68F3-7CFE-5E20-52AE-5CA83EA52CEF}"/>
              </a:ext>
            </a:extLst>
          </p:cNvPr>
          <p:cNvSpPr txBox="1"/>
          <p:nvPr/>
        </p:nvSpPr>
        <p:spPr>
          <a:xfrm>
            <a:off x="495492" y="4849517"/>
            <a:ext cx="2892233" cy="153888"/>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Todos los derechos reservados</a:t>
            </a:r>
          </a:p>
        </p:txBody>
      </p:sp>
      <p:pic>
        <p:nvPicPr>
          <p:cNvPr id="10" name="Imagen 9">
            <a:extLst>
              <a:ext uri="{FF2B5EF4-FFF2-40B4-BE49-F238E27FC236}">
                <a16:creationId xmlns:a16="http://schemas.microsoft.com/office/drawing/2014/main" id="{848713D8-D572-B336-10F6-4F78BCDA7B56}"/>
              </a:ext>
            </a:extLst>
          </p:cNvPr>
          <p:cNvPicPr>
            <a:picLocks noChangeAspect="1"/>
          </p:cNvPicPr>
          <p:nvPr/>
        </p:nvPicPr>
        <p:blipFill rotWithShape="1">
          <a:blip r:embed="rId3"/>
          <a:srcRect l="-10720" t="5878" r="20540" b="12957"/>
          <a:stretch/>
        </p:blipFill>
        <p:spPr>
          <a:xfrm>
            <a:off x="2234316" y="0"/>
            <a:ext cx="6909683" cy="5143500"/>
          </a:xfrm>
          <a:prstGeom prst="rect">
            <a:avLst/>
          </a:prstGeom>
        </p:spPr>
      </p:pic>
    </p:spTree>
    <p:extLst>
      <p:ext uri="{BB962C8B-B14F-4D97-AF65-F5344CB8AC3E}">
        <p14:creationId xmlns:p14="http://schemas.microsoft.com/office/powerpoint/2010/main" val="3038945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FE310CB-6163-AFAC-2D93-9864F25A332A}"/>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7" name="CuadroTexto 16">
            <a:extLst>
              <a:ext uri="{FF2B5EF4-FFF2-40B4-BE49-F238E27FC236}">
                <a16:creationId xmlns:a16="http://schemas.microsoft.com/office/drawing/2014/main" id="{44305BE5-FB93-FBFB-E1F8-AC01DF842F7A}"/>
              </a:ext>
            </a:extLst>
          </p:cNvPr>
          <p:cNvSpPr txBox="1"/>
          <p:nvPr/>
        </p:nvSpPr>
        <p:spPr>
          <a:xfrm>
            <a:off x="210020" y="4495617"/>
            <a:ext cx="227353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CONCURSO</a:t>
            </a:r>
          </a:p>
        </p:txBody>
      </p:sp>
      <p:sp>
        <p:nvSpPr>
          <p:cNvPr id="20" name="CuadroTexto 19">
            <a:extLst>
              <a:ext uri="{FF2B5EF4-FFF2-40B4-BE49-F238E27FC236}">
                <a16:creationId xmlns:a16="http://schemas.microsoft.com/office/drawing/2014/main" id="{7F78E0F9-83C0-9A97-CA7E-499B4CF1A10A}"/>
              </a:ext>
            </a:extLst>
          </p:cNvPr>
          <p:cNvSpPr txBox="1"/>
          <p:nvPr/>
        </p:nvSpPr>
        <p:spPr>
          <a:xfrm>
            <a:off x="1967562" y="381049"/>
            <a:ext cx="1737746"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Concurso de</a:t>
            </a:r>
          </a:p>
        </p:txBody>
      </p:sp>
      <p:sp>
        <p:nvSpPr>
          <p:cNvPr id="21" name="CuadroTexto 20">
            <a:extLst>
              <a:ext uri="{FF2B5EF4-FFF2-40B4-BE49-F238E27FC236}">
                <a16:creationId xmlns:a16="http://schemas.microsoft.com/office/drawing/2014/main" id="{7B59AD5C-518D-661E-BE85-B1BC925D165A}"/>
              </a:ext>
            </a:extLst>
          </p:cNvPr>
          <p:cNvSpPr txBox="1"/>
          <p:nvPr/>
        </p:nvSpPr>
        <p:spPr>
          <a:xfrm>
            <a:off x="1967563" y="596449"/>
            <a:ext cx="409133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infografías</a:t>
            </a:r>
          </a:p>
        </p:txBody>
      </p:sp>
      <p:grpSp>
        <p:nvGrpSpPr>
          <p:cNvPr id="22" name="Grupo 21">
            <a:extLst>
              <a:ext uri="{FF2B5EF4-FFF2-40B4-BE49-F238E27FC236}">
                <a16:creationId xmlns:a16="http://schemas.microsoft.com/office/drawing/2014/main" id="{18E4C351-3D10-8F30-5C9B-FE3F9561EAA4}"/>
              </a:ext>
            </a:extLst>
          </p:cNvPr>
          <p:cNvGrpSpPr/>
          <p:nvPr/>
        </p:nvGrpSpPr>
        <p:grpSpPr>
          <a:xfrm>
            <a:off x="2041729" y="1755099"/>
            <a:ext cx="528896" cy="528896"/>
            <a:chOff x="2653979" y="1206515"/>
            <a:chExt cx="528896" cy="528896"/>
          </a:xfrm>
        </p:grpSpPr>
        <p:sp>
          <p:nvSpPr>
            <p:cNvPr id="23" name="Elipse 22">
              <a:extLst>
                <a:ext uri="{FF2B5EF4-FFF2-40B4-BE49-F238E27FC236}">
                  <a16:creationId xmlns:a16="http://schemas.microsoft.com/office/drawing/2014/main" id="{9EE20313-0499-F03C-BB9D-FB6E95D9485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0E3F9399-A503-7915-1A45-F963B74E832E}"/>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1</a:t>
              </a:r>
              <a:endParaRPr lang="es-ES" sz="2400" dirty="0">
                <a:solidFill>
                  <a:srgbClr val="E41395"/>
                </a:solidFill>
                <a:latin typeface="PP Neue Montreal Book" pitchFamily="2" charset="77"/>
                <a:ea typeface="PP Neue Montreal Book" pitchFamily="2" charset="77"/>
              </a:endParaRPr>
            </a:p>
          </p:txBody>
        </p:sp>
      </p:grpSp>
      <p:sp>
        <p:nvSpPr>
          <p:cNvPr id="26" name="CuadroTexto 25">
            <a:extLst>
              <a:ext uri="{FF2B5EF4-FFF2-40B4-BE49-F238E27FC236}">
                <a16:creationId xmlns:a16="http://schemas.microsoft.com/office/drawing/2014/main" id="{22DAF65C-FE26-8616-91B2-488B2229B2D5}"/>
              </a:ext>
            </a:extLst>
          </p:cNvPr>
          <p:cNvSpPr txBox="1"/>
          <p:nvPr/>
        </p:nvSpPr>
        <p:spPr>
          <a:xfrm>
            <a:off x="2686819" y="1690085"/>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Inscripción</a:t>
            </a:r>
          </a:p>
        </p:txBody>
      </p:sp>
      <p:sp>
        <p:nvSpPr>
          <p:cNvPr id="27" name="CuadroTexto 26">
            <a:extLst>
              <a:ext uri="{FF2B5EF4-FFF2-40B4-BE49-F238E27FC236}">
                <a16:creationId xmlns:a16="http://schemas.microsoft.com/office/drawing/2014/main" id="{03818D06-D86A-C133-BA6B-3D6C8FB5E0C4}"/>
              </a:ext>
            </a:extLst>
          </p:cNvPr>
          <p:cNvSpPr txBox="1"/>
          <p:nvPr/>
        </p:nvSpPr>
        <p:spPr>
          <a:xfrm>
            <a:off x="2686819" y="1914823"/>
            <a:ext cx="4994141"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centro debe inscribirse en la plataforma de Finanzas para Jóvenes.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El profesor/a responsable recibirá un correo electrónico con toda la información.</a:t>
            </a:r>
          </a:p>
        </p:txBody>
      </p:sp>
      <p:grpSp>
        <p:nvGrpSpPr>
          <p:cNvPr id="28" name="Grupo 27">
            <a:extLst>
              <a:ext uri="{FF2B5EF4-FFF2-40B4-BE49-F238E27FC236}">
                <a16:creationId xmlns:a16="http://schemas.microsoft.com/office/drawing/2014/main" id="{DDC30A9F-879C-4D24-4E33-ED3B71805B61}"/>
              </a:ext>
            </a:extLst>
          </p:cNvPr>
          <p:cNvGrpSpPr/>
          <p:nvPr/>
        </p:nvGrpSpPr>
        <p:grpSpPr>
          <a:xfrm>
            <a:off x="2041729" y="2566132"/>
            <a:ext cx="528896" cy="528896"/>
            <a:chOff x="2653979" y="1206515"/>
            <a:chExt cx="528896" cy="528896"/>
          </a:xfrm>
        </p:grpSpPr>
        <p:sp>
          <p:nvSpPr>
            <p:cNvPr id="29" name="Elipse 28">
              <a:extLst>
                <a:ext uri="{FF2B5EF4-FFF2-40B4-BE49-F238E27FC236}">
                  <a16:creationId xmlns:a16="http://schemas.microsoft.com/office/drawing/2014/main" id="{D5FD9B79-2C82-6AF5-7D1B-2FCE4DEB367A}"/>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800D4282-EA01-48A6-38A2-600D1CD1CA7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2</a:t>
              </a:r>
              <a:endParaRPr lang="es-ES" sz="2400" dirty="0">
                <a:solidFill>
                  <a:srgbClr val="E41395"/>
                </a:solidFill>
                <a:latin typeface="PP Neue Montreal Book" pitchFamily="2" charset="77"/>
                <a:ea typeface="PP Neue Montreal Book" pitchFamily="2" charset="77"/>
              </a:endParaRPr>
            </a:p>
          </p:txBody>
        </p:sp>
      </p:grpSp>
      <p:sp>
        <p:nvSpPr>
          <p:cNvPr id="31" name="CuadroTexto 30">
            <a:extLst>
              <a:ext uri="{FF2B5EF4-FFF2-40B4-BE49-F238E27FC236}">
                <a16:creationId xmlns:a16="http://schemas.microsoft.com/office/drawing/2014/main" id="{9B54C784-D91F-A7FA-71C2-8142716579F3}"/>
              </a:ext>
            </a:extLst>
          </p:cNvPr>
          <p:cNvSpPr txBox="1"/>
          <p:nvPr/>
        </p:nvSpPr>
        <p:spPr>
          <a:xfrm>
            <a:off x="2686819" y="2501118"/>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Diseño y envío</a:t>
            </a:r>
          </a:p>
        </p:txBody>
      </p:sp>
      <p:sp>
        <p:nvSpPr>
          <p:cNvPr id="32" name="CuadroTexto 31">
            <a:extLst>
              <a:ext uri="{FF2B5EF4-FFF2-40B4-BE49-F238E27FC236}">
                <a16:creationId xmlns:a16="http://schemas.microsoft.com/office/drawing/2014/main" id="{BF2A18D3-130D-7AB4-3041-A51B8B2829EB}"/>
              </a:ext>
            </a:extLst>
          </p:cNvPr>
          <p:cNvSpPr txBox="1"/>
          <p:nvPr/>
        </p:nvSpPr>
        <p:spPr>
          <a:xfrm>
            <a:off x="2686819" y="2725856"/>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alumnado, individualmente o en parejas, diseña una infografía relacionada con alguno de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los 4 talleres. Cada centro puede entregar una única infografía antes del 4 de mayo de 2026.</a:t>
            </a:r>
          </a:p>
        </p:txBody>
      </p:sp>
      <p:grpSp>
        <p:nvGrpSpPr>
          <p:cNvPr id="33" name="Grupo 32">
            <a:extLst>
              <a:ext uri="{FF2B5EF4-FFF2-40B4-BE49-F238E27FC236}">
                <a16:creationId xmlns:a16="http://schemas.microsoft.com/office/drawing/2014/main" id="{6506FE1C-E045-F499-85D2-455169F0CBD0}"/>
              </a:ext>
            </a:extLst>
          </p:cNvPr>
          <p:cNvGrpSpPr/>
          <p:nvPr/>
        </p:nvGrpSpPr>
        <p:grpSpPr>
          <a:xfrm>
            <a:off x="2041729" y="3353312"/>
            <a:ext cx="528896" cy="528896"/>
            <a:chOff x="2653979" y="1206515"/>
            <a:chExt cx="528896" cy="528896"/>
          </a:xfrm>
        </p:grpSpPr>
        <p:sp>
          <p:nvSpPr>
            <p:cNvPr id="35" name="Elipse 34">
              <a:extLst>
                <a:ext uri="{FF2B5EF4-FFF2-40B4-BE49-F238E27FC236}">
                  <a16:creationId xmlns:a16="http://schemas.microsoft.com/office/drawing/2014/main" id="{77D259A9-E596-B6EF-B130-9BB5E324D3C4}"/>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24FB0870-B5A2-1994-70A2-4A81829B9040}"/>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3</a:t>
              </a:r>
              <a:endParaRPr lang="es-ES" sz="2400" dirty="0">
                <a:solidFill>
                  <a:srgbClr val="E41395"/>
                </a:solidFill>
                <a:latin typeface="PP Neue Montreal Book" pitchFamily="2" charset="77"/>
                <a:ea typeface="PP Neue Montreal Book" pitchFamily="2" charset="77"/>
              </a:endParaRPr>
            </a:p>
          </p:txBody>
        </p:sp>
      </p:grpSp>
      <p:sp>
        <p:nvSpPr>
          <p:cNvPr id="37" name="CuadroTexto 36">
            <a:extLst>
              <a:ext uri="{FF2B5EF4-FFF2-40B4-BE49-F238E27FC236}">
                <a16:creationId xmlns:a16="http://schemas.microsoft.com/office/drawing/2014/main" id="{288BA394-86D0-17CB-B741-9040D4E64315}"/>
              </a:ext>
            </a:extLst>
          </p:cNvPr>
          <p:cNvSpPr txBox="1"/>
          <p:nvPr/>
        </p:nvSpPr>
        <p:spPr>
          <a:xfrm>
            <a:off x="2686819" y="3288298"/>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Veredicto</a:t>
            </a:r>
          </a:p>
        </p:txBody>
      </p:sp>
      <p:sp>
        <p:nvSpPr>
          <p:cNvPr id="38" name="CuadroTexto 37">
            <a:extLst>
              <a:ext uri="{FF2B5EF4-FFF2-40B4-BE49-F238E27FC236}">
                <a16:creationId xmlns:a16="http://schemas.microsoft.com/office/drawing/2014/main" id="{3E1ABE0A-DC36-729B-8DD7-EC802E0DCF61}"/>
              </a:ext>
            </a:extLst>
          </p:cNvPr>
          <p:cNvSpPr txBox="1"/>
          <p:nvPr/>
        </p:nvSpPr>
        <p:spPr>
          <a:xfrm>
            <a:off x="2686819" y="3513036"/>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El jurado del concurso elegirá las 3 infografías ganadoras. </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A finales de mayo se anunciarán los ganadores.</a:t>
            </a:r>
          </a:p>
        </p:txBody>
      </p:sp>
      <p:grpSp>
        <p:nvGrpSpPr>
          <p:cNvPr id="39" name="Grupo 38">
            <a:extLst>
              <a:ext uri="{FF2B5EF4-FFF2-40B4-BE49-F238E27FC236}">
                <a16:creationId xmlns:a16="http://schemas.microsoft.com/office/drawing/2014/main" id="{9CD2BAB9-30FB-44AE-15B9-06CBBF9B18F4}"/>
              </a:ext>
            </a:extLst>
          </p:cNvPr>
          <p:cNvGrpSpPr/>
          <p:nvPr/>
        </p:nvGrpSpPr>
        <p:grpSpPr>
          <a:xfrm>
            <a:off x="2041729" y="4108686"/>
            <a:ext cx="528896" cy="528896"/>
            <a:chOff x="2653979" y="1206515"/>
            <a:chExt cx="528896" cy="528896"/>
          </a:xfrm>
        </p:grpSpPr>
        <p:sp>
          <p:nvSpPr>
            <p:cNvPr id="40" name="Elipse 39">
              <a:extLst>
                <a:ext uri="{FF2B5EF4-FFF2-40B4-BE49-F238E27FC236}">
                  <a16:creationId xmlns:a16="http://schemas.microsoft.com/office/drawing/2014/main" id="{9D15E930-7FA6-3CED-1E16-7C68BEB54A69}"/>
                </a:ext>
              </a:extLst>
            </p:cNvPr>
            <p:cNvSpPr/>
            <p:nvPr/>
          </p:nvSpPr>
          <p:spPr>
            <a:xfrm>
              <a:off x="2653979" y="1206515"/>
              <a:ext cx="528896" cy="528896"/>
            </a:xfrm>
            <a:prstGeom prst="ellipse">
              <a:avLst/>
            </a:prstGeom>
            <a:solidFill>
              <a:schemeClr val="bg1"/>
            </a:solidFill>
            <a:ln>
              <a:noFill/>
            </a:ln>
            <a:effectLst>
              <a:outerShdw blurRad="50800" dist="38100" dir="2700000" algn="tl" rotWithShape="0">
                <a:prstClr val="black">
                  <a:alpha val="3074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F8AC162D-35B1-8404-A5CE-FB371ACE7B57}"/>
                </a:ext>
              </a:extLst>
            </p:cNvPr>
            <p:cNvSpPr txBox="1"/>
            <p:nvPr/>
          </p:nvSpPr>
          <p:spPr>
            <a:xfrm>
              <a:off x="2653979" y="1358288"/>
              <a:ext cx="528896" cy="353815"/>
            </a:xfrm>
            <a:prstGeom prst="rect">
              <a:avLst/>
            </a:prstGeom>
            <a:noFill/>
            <a:effectLst/>
          </p:spPr>
          <p:txBody>
            <a:bodyPr wrap="square" rtlCol="0">
              <a:spAutoFit/>
            </a:bodyPr>
            <a:lstStyle/>
            <a:p>
              <a:pPr algn="ctr">
                <a:lnSpc>
                  <a:spcPts val="1900"/>
                </a:lnSpc>
              </a:pPr>
              <a:r>
                <a:rPr lang="es-ES" sz="2400" b="1" dirty="0">
                  <a:solidFill>
                    <a:srgbClr val="E41395"/>
                  </a:solidFill>
                  <a:latin typeface="PP Neue Montreal" pitchFamily="2" charset="77"/>
                  <a:ea typeface="PP Neue Montreal" pitchFamily="2" charset="77"/>
                </a:rPr>
                <a:t>4</a:t>
              </a:r>
              <a:endParaRPr lang="es-ES" sz="2400" dirty="0">
                <a:solidFill>
                  <a:srgbClr val="E41395"/>
                </a:solidFill>
                <a:latin typeface="PP Neue Montreal Book" pitchFamily="2" charset="77"/>
                <a:ea typeface="PP Neue Montreal Book" pitchFamily="2" charset="77"/>
              </a:endParaRPr>
            </a:p>
          </p:txBody>
        </p:sp>
      </p:grpSp>
      <p:sp>
        <p:nvSpPr>
          <p:cNvPr id="42" name="CuadroTexto 41">
            <a:extLst>
              <a:ext uri="{FF2B5EF4-FFF2-40B4-BE49-F238E27FC236}">
                <a16:creationId xmlns:a16="http://schemas.microsoft.com/office/drawing/2014/main" id="{EDDB604A-CCA2-992B-7630-EA27DA55861E}"/>
              </a:ext>
            </a:extLst>
          </p:cNvPr>
          <p:cNvSpPr txBox="1"/>
          <p:nvPr/>
        </p:nvSpPr>
        <p:spPr>
          <a:xfrm>
            <a:off x="2686819" y="4043672"/>
            <a:ext cx="2831633" cy="320985"/>
          </a:xfrm>
          <a:prstGeom prst="rect">
            <a:avLst/>
          </a:prstGeom>
          <a:noFill/>
          <a:effectLst/>
        </p:spPr>
        <p:txBody>
          <a:bodyPr wrap="square" rtlCol="0">
            <a:spAutoFit/>
          </a:bodyPr>
          <a:lstStyle/>
          <a:p>
            <a:pPr>
              <a:lnSpc>
                <a:spcPts val="1900"/>
              </a:lnSpc>
            </a:pPr>
            <a:r>
              <a:rPr lang="es-ES" sz="1400" b="1" dirty="0">
                <a:solidFill>
                  <a:schemeClr val="bg1"/>
                </a:solidFill>
                <a:latin typeface="PP Neue Montreal" pitchFamily="2" charset="77"/>
                <a:ea typeface="PP Neue Montreal" pitchFamily="2" charset="77"/>
              </a:rPr>
              <a:t>Premios</a:t>
            </a:r>
          </a:p>
        </p:txBody>
      </p:sp>
      <p:sp>
        <p:nvSpPr>
          <p:cNvPr id="43" name="CuadroTexto 42">
            <a:extLst>
              <a:ext uri="{FF2B5EF4-FFF2-40B4-BE49-F238E27FC236}">
                <a16:creationId xmlns:a16="http://schemas.microsoft.com/office/drawing/2014/main" id="{771D638B-0B16-0923-659B-CD12AEE20215}"/>
              </a:ext>
            </a:extLst>
          </p:cNvPr>
          <p:cNvSpPr txBox="1"/>
          <p:nvPr/>
        </p:nvSpPr>
        <p:spPr>
          <a:xfrm>
            <a:off x="2686819" y="4268410"/>
            <a:ext cx="5622294" cy="400110"/>
          </a:xfrm>
          <a:prstGeom prst="rect">
            <a:avLst/>
          </a:prstGeom>
          <a:noFill/>
          <a:effectLst/>
        </p:spPr>
        <p:txBody>
          <a:bodyPr wrap="square" rtlCol="0">
            <a:spAutoFit/>
          </a:bodyPr>
          <a:lstStyle/>
          <a:p>
            <a:r>
              <a:rPr lang="es-ES" sz="1000" dirty="0">
                <a:solidFill>
                  <a:schemeClr val="bg1"/>
                </a:solidFill>
                <a:latin typeface="PP Neue Montreal Book" pitchFamily="2" charset="77"/>
                <a:ea typeface="PP Neue Montreal Book" pitchFamily="2" charset="77"/>
              </a:rPr>
              <a:t>Hay premios para cada uno de los alumnos ganadores (ordenador portátil, </a:t>
            </a:r>
            <a:r>
              <a:rPr lang="es-ES" sz="1000" dirty="0" err="1">
                <a:solidFill>
                  <a:schemeClr val="bg1"/>
                </a:solidFill>
                <a:latin typeface="PP Neue Montreal Book" pitchFamily="2" charset="77"/>
                <a:ea typeface="PP Neue Montreal Book" pitchFamily="2" charset="77"/>
              </a:rPr>
              <a:t>tablet</a:t>
            </a:r>
            <a:r>
              <a:rPr lang="es-ES" sz="1000" dirty="0">
                <a:solidFill>
                  <a:schemeClr val="bg1"/>
                </a:solidFill>
                <a:latin typeface="PP Neue Montreal Book" pitchFamily="2" charset="77"/>
                <a:ea typeface="PP Neue Montreal Book" pitchFamily="2" charset="77"/>
              </a:rPr>
              <a:t> y altavoz)</a:t>
            </a:r>
            <a:br>
              <a:rPr lang="es-ES" sz="1000" dirty="0">
                <a:solidFill>
                  <a:schemeClr val="bg1"/>
                </a:solidFill>
                <a:latin typeface="PP Neue Montreal Book" pitchFamily="2" charset="77"/>
                <a:ea typeface="PP Neue Montreal Book" pitchFamily="2" charset="77"/>
              </a:rPr>
            </a:br>
            <a:r>
              <a:rPr lang="es-ES" sz="1000" dirty="0">
                <a:solidFill>
                  <a:schemeClr val="bg1"/>
                </a:solidFill>
                <a:latin typeface="PP Neue Montreal Book" pitchFamily="2" charset="77"/>
                <a:ea typeface="PP Neue Montreal Book" pitchFamily="2" charset="77"/>
              </a:rPr>
              <a:t>La entrega de premios se realizará antes de finalizar el curso escolar.</a:t>
            </a:r>
          </a:p>
        </p:txBody>
      </p:sp>
      <p:grpSp>
        <p:nvGrpSpPr>
          <p:cNvPr id="5" name="Grupo 4">
            <a:extLst>
              <a:ext uri="{FF2B5EF4-FFF2-40B4-BE49-F238E27FC236}">
                <a16:creationId xmlns:a16="http://schemas.microsoft.com/office/drawing/2014/main" id="{96A1E015-20E2-ACF1-2AF3-8A5B8418669A}"/>
              </a:ext>
            </a:extLst>
          </p:cNvPr>
          <p:cNvGrpSpPr/>
          <p:nvPr/>
        </p:nvGrpSpPr>
        <p:grpSpPr>
          <a:xfrm>
            <a:off x="239547" y="884830"/>
            <a:ext cx="1367111" cy="1397000"/>
            <a:chOff x="239547" y="1370936"/>
            <a:chExt cx="1367111" cy="1397000"/>
          </a:xfrm>
        </p:grpSpPr>
        <p:sp>
          <p:nvSpPr>
            <p:cNvPr id="18" name="CuadroTexto 17">
              <a:hlinkClick r:id="rId3" action="ppaction://hlinksldjump"/>
              <a:extLst>
                <a:ext uri="{FF2B5EF4-FFF2-40B4-BE49-F238E27FC236}">
                  <a16:creationId xmlns:a16="http://schemas.microsoft.com/office/drawing/2014/main" id="{E1BF645F-3788-6824-1FCD-70D5FC33D74E}"/>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9" name="CuadroTexto 18">
              <a:hlinkClick r:id="rId4" action="ppaction://hlinksldjump"/>
              <a:extLst>
                <a:ext uri="{FF2B5EF4-FFF2-40B4-BE49-F238E27FC236}">
                  <a16:creationId xmlns:a16="http://schemas.microsoft.com/office/drawing/2014/main" id="{7CF7A15F-BBD4-CE3B-AE88-7C998B2FC940}"/>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INGRESOS &amp; GASTOS</a:t>
              </a:r>
            </a:p>
          </p:txBody>
        </p:sp>
        <p:sp>
          <p:nvSpPr>
            <p:cNvPr id="25" name="CuadroTexto 24">
              <a:hlinkClick r:id="rId5" action="ppaction://hlinksldjump"/>
              <a:extLst>
                <a:ext uri="{FF2B5EF4-FFF2-40B4-BE49-F238E27FC236}">
                  <a16:creationId xmlns:a16="http://schemas.microsoft.com/office/drawing/2014/main" id="{DC16AB21-5D28-E7DB-7AA2-E6891D7B7B1A}"/>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34" name="CuadroTexto 33">
              <a:hlinkClick r:id="rId6" action="ppaction://hlinksldjump"/>
              <a:extLst>
                <a:ext uri="{FF2B5EF4-FFF2-40B4-BE49-F238E27FC236}">
                  <a16:creationId xmlns:a16="http://schemas.microsoft.com/office/drawing/2014/main" id="{143828B9-E1AC-21BF-C87F-472A63A019C0}"/>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44" name="CuadroTexto 43">
              <a:hlinkClick r:id="rId7" action="ppaction://hlinksldjump"/>
              <a:extLst>
                <a:ext uri="{FF2B5EF4-FFF2-40B4-BE49-F238E27FC236}">
                  <a16:creationId xmlns:a16="http://schemas.microsoft.com/office/drawing/2014/main" id="{5C655EE2-3672-0965-5B04-5B05A4F50DA0}"/>
                </a:ext>
              </a:extLst>
            </p:cNvPr>
            <p:cNvSpPr txBox="1"/>
            <p:nvPr/>
          </p:nvSpPr>
          <p:spPr>
            <a:xfrm>
              <a:off x="239547" y="247648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45" name="Conector recto 44">
              <a:extLst>
                <a:ext uri="{FF2B5EF4-FFF2-40B4-BE49-F238E27FC236}">
                  <a16:creationId xmlns:a16="http://schemas.microsoft.com/office/drawing/2014/main" id="{D4961D64-81CA-3543-C631-78946EBD0112}"/>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4A8AD765-541E-6214-CC72-AAAA6FA37897}"/>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Conector recto 46">
              <a:extLst>
                <a:ext uri="{FF2B5EF4-FFF2-40B4-BE49-F238E27FC236}">
                  <a16:creationId xmlns:a16="http://schemas.microsoft.com/office/drawing/2014/main" id="{0D6BEC14-79C4-9218-637D-4CF57FFB8666}"/>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52ECE282-E7DE-5500-7BE3-C83B83BDD173}"/>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2B38ED5B-94FF-09DC-B95E-CAA388B5C666}"/>
                </a:ext>
              </a:extLst>
            </p:cNvPr>
            <p:cNvCxnSpPr/>
            <p:nvPr/>
          </p:nvCxnSpPr>
          <p:spPr>
            <a:xfrm>
              <a:off x="325464" y="249171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04BB785E-AB60-7603-1E1B-173DD1E919F8}"/>
                </a:ext>
              </a:extLst>
            </p:cNvPr>
            <p:cNvCxnSpPr/>
            <p:nvPr/>
          </p:nvCxnSpPr>
          <p:spPr>
            <a:xfrm>
              <a:off x="325464" y="27679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1" name="Imagen 50">
            <a:hlinkClick r:id="" action="ppaction://hlinkshowjump?jump=firstslide"/>
            <a:extLst>
              <a:ext uri="{FF2B5EF4-FFF2-40B4-BE49-F238E27FC236}">
                <a16:creationId xmlns:a16="http://schemas.microsoft.com/office/drawing/2014/main" id="{71E09EC8-3E45-D38D-FED3-0484FD3EAA85}"/>
              </a:ext>
            </a:extLst>
          </p:cNvPr>
          <p:cNvPicPr>
            <a:picLocks noChangeAspect="1"/>
          </p:cNvPicPr>
          <p:nvPr/>
        </p:nvPicPr>
        <p:blipFill>
          <a:blip r:embed="rId8"/>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63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00EBB996-BF81-5F02-D97D-15A767229D92}"/>
              </a:ext>
            </a:extLst>
          </p:cNvPr>
          <p:cNvSpPr txBox="1"/>
          <p:nvPr/>
        </p:nvSpPr>
        <p:spPr>
          <a:xfrm>
            <a:off x="3897536" y="773491"/>
            <a:ext cx="4667416"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hablaremos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897536" y="5980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Hoy</a:t>
            </a:r>
          </a:p>
        </p:txBody>
      </p:sp>
      <p:sp>
        <p:nvSpPr>
          <p:cNvPr id="3" name="CuadroTexto 2">
            <a:extLst>
              <a:ext uri="{FF2B5EF4-FFF2-40B4-BE49-F238E27FC236}">
                <a16:creationId xmlns:a16="http://schemas.microsoft.com/office/drawing/2014/main" id="{672B254A-7197-A979-73D5-3EEB693204DA}"/>
              </a:ext>
            </a:extLst>
          </p:cNvPr>
          <p:cNvSpPr txBox="1"/>
          <p:nvPr/>
        </p:nvSpPr>
        <p:spPr>
          <a:xfrm>
            <a:off x="7461536" y="1555602"/>
            <a:ext cx="1135264" cy="323165"/>
          </a:xfrm>
          <a:prstGeom prst="rect">
            <a:avLst/>
          </a:prstGeom>
          <a:noFill/>
          <a:effectLst/>
        </p:spPr>
        <p:txBody>
          <a:bodyPr wrap="square" rtlCol="0">
            <a:spAutoFit/>
          </a:bodyPr>
          <a:lstStyle/>
          <a:p>
            <a:r>
              <a:rPr lang="es-ES" sz="1500" b="1" dirty="0">
                <a:solidFill>
                  <a:schemeClr val="bg1"/>
                </a:solidFill>
                <a:latin typeface="PP Neue Montreal" pitchFamily="2" charset="77"/>
                <a:ea typeface="PP Neue Montreal" pitchFamily="2" charset="77"/>
              </a:rPr>
              <a:t>de…</a:t>
            </a:r>
          </a:p>
        </p:txBody>
      </p:sp>
      <p:sp>
        <p:nvSpPr>
          <p:cNvPr id="14" name="CuadroTexto 13">
            <a:hlinkClick r:id="rId3" action="ppaction://hlinksldjump"/>
            <a:extLst>
              <a:ext uri="{FF2B5EF4-FFF2-40B4-BE49-F238E27FC236}">
                <a16:creationId xmlns:a16="http://schemas.microsoft.com/office/drawing/2014/main" id="{9DD23951-7D66-7AA0-3175-3E0506B1BE2E}"/>
              </a:ext>
            </a:extLst>
          </p:cNvPr>
          <p:cNvSpPr txBox="1"/>
          <p:nvPr/>
        </p:nvSpPr>
        <p:spPr>
          <a:xfrm>
            <a:off x="4689536" y="38138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El ahorro</a:t>
            </a:r>
          </a:p>
        </p:txBody>
      </p:sp>
      <p:grpSp>
        <p:nvGrpSpPr>
          <p:cNvPr id="5" name="Grupo 4">
            <a:extLst>
              <a:ext uri="{FF2B5EF4-FFF2-40B4-BE49-F238E27FC236}">
                <a16:creationId xmlns:a16="http://schemas.microsoft.com/office/drawing/2014/main" id="{F91F7F9F-8155-D102-19D7-53D5FB7DC25D}"/>
              </a:ext>
            </a:extLst>
          </p:cNvPr>
          <p:cNvGrpSpPr/>
          <p:nvPr/>
        </p:nvGrpSpPr>
        <p:grpSpPr>
          <a:xfrm>
            <a:off x="239547" y="884830"/>
            <a:ext cx="1367111" cy="1397000"/>
            <a:chOff x="239547" y="1370936"/>
            <a:chExt cx="1367111" cy="1397000"/>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137093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655072"/>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INGRESOS &amp; GASTOS</a:t>
              </a:r>
            </a:p>
          </p:txBody>
        </p:sp>
        <p:sp>
          <p:nvSpPr>
            <p:cNvPr id="17" name="CuadroTexto 16">
              <a:hlinkClick r:id="rId6" action="ppaction://hlinksldjump"/>
              <a:extLst>
                <a:ext uri="{FF2B5EF4-FFF2-40B4-BE49-F238E27FC236}">
                  <a16:creationId xmlns:a16="http://schemas.microsoft.com/office/drawing/2014/main" id="{0E252F6D-8219-166A-D4E3-FE700F185B8E}"/>
                </a:ext>
              </a:extLst>
            </p:cNvPr>
            <p:cNvSpPr txBox="1"/>
            <p:nvPr/>
          </p:nvSpPr>
          <p:spPr>
            <a:xfrm>
              <a:off x="239547" y="1928876"/>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8" name="CuadroTexto 17">
              <a:hlinkClick r:id="rId3" action="ppaction://hlinksldjump"/>
              <a:extLst>
                <a:ext uri="{FF2B5EF4-FFF2-40B4-BE49-F238E27FC236}">
                  <a16:creationId xmlns:a16="http://schemas.microsoft.com/office/drawing/2014/main" id="{4DDEB1BE-71F5-869B-6C18-DB28256731FA}"/>
                </a:ext>
              </a:extLst>
            </p:cNvPr>
            <p:cNvSpPr txBox="1"/>
            <p:nvPr/>
          </p:nvSpPr>
          <p:spPr>
            <a:xfrm>
              <a:off x="239547" y="220784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9" name="CuadroTexto 18">
              <a:hlinkClick r:id="rId7" action="ppaction://hlinksldjump"/>
              <a:extLst>
                <a:ext uri="{FF2B5EF4-FFF2-40B4-BE49-F238E27FC236}">
                  <a16:creationId xmlns:a16="http://schemas.microsoft.com/office/drawing/2014/main" id="{7488BDB8-0420-E6F1-3771-03DF322461E2}"/>
                </a:ext>
              </a:extLst>
            </p:cNvPr>
            <p:cNvSpPr txBox="1"/>
            <p:nvPr/>
          </p:nvSpPr>
          <p:spPr>
            <a:xfrm>
              <a:off x="239547" y="2476482"/>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13899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65986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19424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221548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2491711"/>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2767936"/>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Rectángulo redondeado 26">
            <a:extLst>
              <a:ext uri="{FF2B5EF4-FFF2-40B4-BE49-F238E27FC236}">
                <a16:creationId xmlns:a16="http://schemas.microsoft.com/office/drawing/2014/main" id="{C3278BEC-95E7-524C-CD25-7AF85EE35659}"/>
              </a:ext>
            </a:extLst>
          </p:cNvPr>
          <p:cNvSpPr/>
          <p:nvPr/>
        </p:nvSpPr>
        <p:spPr>
          <a:xfrm>
            <a:off x="3897536" y="2995353"/>
            <a:ext cx="4121637"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897536" y="3729934"/>
            <a:ext cx="4121637" cy="538762"/>
          </a:xfrm>
          <a:prstGeom prst="roundRect">
            <a:avLst>
              <a:gd name="adj" fmla="val 7801"/>
            </a:avLst>
          </a:prstGeom>
          <a:no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1034E1D2-4FE2-F120-6AB8-5742C410FFBC}"/>
              </a:ext>
            </a:extLst>
          </p:cNvPr>
          <p:cNvSpPr/>
          <p:nvPr/>
        </p:nvSpPr>
        <p:spPr>
          <a:xfrm>
            <a:off x="3897536" y="2260772"/>
            <a:ext cx="4121637" cy="538762"/>
          </a:xfrm>
          <a:prstGeom prst="roundRect">
            <a:avLst>
              <a:gd name="adj" fmla="val 7801"/>
            </a:avLst>
          </a:prstGeom>
          <a:solidFill>
            <a:schemeClr val="bg1"/>
          </a:solidFill>
          <a:ln w="19050">
            <a:solidFill>
              <a:schemeClr val="bg1"/>
            </a:solid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CuadroTexto 30">
            <a:hlinkClick r:id="rId5" action="ppaction://hlinksldjump"/>
            <a:extLst>
              <a:ext uri="{FF2B5EF4-FFF2-40B4-BE49-F238E27FC236}">
                <a16:creationId xmlns:a16="http://schemas.microsoft.com/office/drawing/2014/main" id="{FC053454-6FB1-4C1B-351B-220B5712F238}"/>
              </a:ext>
            </a:extLst>
          </p:cNvPr>
          <p:cNvSpPr txBox="1"/>
          <p:nvPr/>
        </p:nvSpPr>
        <p:spPr>
          <a:xfrm>
            <a:off x="4689536" y="2323482"/>
            <a:ext cx="2380864" cy="369332"/>
          </a:xfrm>
          <a:prstGeom prst="rect">
            <a:avLst/>
          </a:prstGeom>
          <a:noFill/>
          <a:effectLst/>
        </p:spPr>
        <p:txBody>
          <a:bodyPr wrap="square" rtlCol="0">
            <a:spAutoFit/>
          </a:bodyPr>
          <a:lstStyle/>
          <a:p>
            <a:pPr algn="ctr"/>
            <a:r>
              <a:rPr lang="es-ES" sz="1800" b="1" dirty="0">
                <a:solidFill>
                  <a:srgbClr val="E41395"/>
                </a:solidFill>
                <a:latin typeface="PP Neue Montreal" pitchFamily="2" charset="77"/>
                <a:ea typeface="PP Neue Montreal" pitchFamily="2" charset="77"/>
              </a:rPr>
              <a:t>Ingresos y gastos</a:t>
            </a:r>
          </a:p>
        </p:txBody>
      </p:sp>
      <p:sp>
        <p:nvSpPr>
          <p:cNvPr id="4" name="CuadroTexto 3">
            <a:hlinkClick r:id="rId6" action="ppaction://hlinksldjump"/>
            <a:extLst>
              <a:ext uri="{FF2B5EF4-FFF2-40B4-BE49-F238E27FC236}">
                <a16:creationId xmlns:a16="http://schemas.microsoft.com/office/drawing/2014/main" id="{D380B605-CC1B-A112-5133-CE0725E1F842}"/>
              </a:ext>
            </a:extLst>
          </p:cNvPr>
          <p:cNvSpPr txBox="1"/>
          <p:nvPr/>
        </p:nvSpPr>
        <p:spPr>
          <a:xfrm>
            <a:off x="4689536" y="3072282"/>
            <a:ext cx="2380864" cy="369332"/>
          </a:xfrm>
          <a:prstGeom prst="rect">
            <a:avLst/>
          </a:prstGeom>
          <a:noFill/>
          <a:effectLst/>
        </p:spPr>
        <p:txBody>
          <a:bodyPr wrap="square" rtlCol="0">
            <a:spAutoFit/>
          </a:bodyPr>
          <a:lstStyle/>
          <a:p>
            <a:pPr algn="ctr"/>
            <a:r>
              <a:rPr lang="es-ES" sz="1800" dirty="0">
                <a:solidFill>
                  <a:schemeClr val="bg1"/>
                </a:solidFill>
                <a:latin typeface="PP Neue Montreal Book" pitchFamily="2" charset="77"/>
                <a:ea typeface="PP Neue Montreal Book" pitchFamily="2" charset="77"/>
              </a:rPr>
              <a:t>El presupuesto</a:t>
            </a:r>
          </a:p>
        </p:txBody>
      </p:sp>
      <p:pic>
        <p:nvPicPr>
          <p:cNvPr id="7" name="Imagen 6">
            <a:extLst>
              <a:ext uri="{FF2B5EF4-FFF2-40B4-BE49-F238E27FC236}">
                <a16:creationId xmlns:a16="http://schemas.microsoft.com/office/drawing/2014/main" id="{3CA75494-9728-9E6F-982B-FEC45A8824B7}"/>
              </a:ext>
            </a:extLst>
          </p:cNvPr>
          <p:cNvPicPr>
            <a:picLocks noChangeAspect="1"/>
          </p:cNvPicPr>
          <p:nvPr/>
        </p:nvPicPr>
        <p:blipFill rotWithShape="1">
          <a:blip r:embed="rId8"/>
          <a:srcRect l="13706" t="-319" r="11245" b="8662"/>
          <a:stretch/>
        </p:blipFill>
        <p:spPr>
          <a:xfrm flipH="1">
            <a:off x="1511761" y="490073"/>
            <a:ext cx="3483644" cy="4653424"/>
          </a:xfrm>
          <a:prstGeom prst="rect">
            <a:avLst/>
          </a:prstGeom>
        </p:spPr>
      </p:pic>
      <p:sp>
        <p:nvSpPr>
          <p:cNvPr id="10" name="CuadroTexto 9">
            <a:extLst>
              <a:ext uri="{FF2B5EF4-FFF2-40B4-BE49-F238E27FC236}">
                <a16:creationId xmlns:a16="http://schemas.microsoft.com/office/drawing/2014/main" id="{791D0C22-30C9-6885-9DC3-DBAD8A4D9EB3}"/>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2" name="CuadroTexto 11">
            <a:extLst>
              <a:ext uri="{FF2B5EF4-FFF2-40B4-BE49-F238E27FC236}">
                <a16:creationId xmlns:a16="http://schemas.microsoft.com/office/drawing/2014/main" id="{2EF66C24-9218-4B34-199D-A5999AF227AD}"/>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INGRESOS</a:t>
            </a:r>
          </a:p>
        </p:txBody>
      </p:sp>
      <p:sp>
        <p:nvSpPr>
          <p:cNvPr id="13" name="CuadroTexto 12">
            <a:extLst>
              <a:ext uri="{FF2B5EF4-FFF2-40B4-BE49-F238E27FC236}">
                <a16:creationId xmlns:a16="http://schemas.microsoft.com/office/drawing/2014/main" id="{015DBDEB-AF04-F259-45B6-9CC6CE56C8D1}"/>
              </a:ext>
            </a:extLst>
          </p:cNvPr>
          <p:cNvSpPr txBox="1"/>
          <p:nvPr/>
        </p:nvSpPr>
        <p:spPr>
          <a:xfrm>
            <a:off x="210020" y="4495617"/>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&amp; GASTOS</a:t>
            </a:r>
          </a:p>
        </p:txBody>
      </p:sp>
      <p:pic>
        <p:nvPicPr>
          <p:cNvPr id="20" name="Imagen 19">
            <a:extLst>
              <a:ext uri="{FF2B5EF4-FFF2-40B4-BE49-F238E27FC236}">
                <a16:creationId xmlns:a16="http://schemas.microsoft.com/office/drawing/2014/main" id="{AC1B9A9C-96F0-7A96-E20A-7BEFD9482FD8}"/>
              </a:ext>
            </a:extLst>
          </p:cNvPr>
          <p:cNvPicPr>
            <a:picLocks noChangeAspect="1"/>
          </p:cNvPicPr>
          <p:nvPr/>
        </p:nvPicPr>
        <p:blipFill>
          <a:blip r:embed="rId9"/>
          <a:srcRect/>
          <a:stretch/>
        </p:blipFill>
        <p:spPr>
          <a:xfrm>
            <a:off x="298746" y="4048174"/>
            <a:ext cx="279819" cy="216000"/>
          </a:xfrm>
          <a:prstGeom prst="rect">
            <a:avLst/>
          </a:prstGeom>
        </p:spPr>
      </p:pic>
      <p:pic>
        <p:nvPicPr>
          <p:cNvPr id="6" name="Imagen 5">
            <a:hlinkClick r:id="" action="ppaction://hlinkshowjump?jump=firstslide"/>
            <a:extLst>
              <a:ext uri="{FF2B5EF4-FFF2-40B4-BE49-F238E27FC236}">
                <a16:creationId xmlns:a16="http://schemas.microsoft.com/office/drawing/2014/main" id="{97B17F68-3795-E704-888E-56867D5A318E}"/>
              </a:ext>
            </a:extLst>
          </p:cNvPr>
          <p:cNvPicPr>
            <a:picLocks noChangeAspect="1"/>
          </p:cNvPicPr>
          <p:nvPr/>
        </p:nvPicPr>
        <p:blipFill>
          <a:blip r:embed="rId10"/>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765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657090EA-D16B-7122-63F8-FE92E25350B8}"/>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916263" y="792945"/>
            <a:ext cx="5608093" cy="1569660"/>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600" b="1" spc="-500" dirty="0">
                <a:solidFill>
                  <a:srgbClr val="E41395"/>
                </a:solidFill>
                <a:latin typeface="PP Neue Montreal" pitchFamily="2" charset="77"/>
                <a:ea typeface="PP Neue Montreal" pitchFamily="2" charset="77"/>
              </a:rPr>
              <a:t>ingresos?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5833613" y="919890"/>
            <a:ext cx="1783047"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¿Qué son los</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INGRESOS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&amp; GASTOS</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98746" y="4048174"/>
            <a:ext cx="279819" cy="216000"/>
          </a:xfrm>
          <a:prstGeom prst="rect">
            <a:avLst/>
          </a:prstGeom>
        </p:spPr>
      </p:pic>
      <p:grpSp>
        <p:nvGrpSpPr>
          <p:cNvPr id="30" name="Grupo 29">
            <a:extLst>
              <a:ext uri="{FF2B5EF4-FFF2-40B4-BE49-F238E27FC236}">
                <a16:creationId xmlns:a16="http://schemas.microsoft.com/office/drawing/2014/main" id="{032EDD77-50A6-E1AC-8A76-83086CC50372}"/>
              </a:ext>
            </a:extLst>
          </p:cNvPr>
          <p:cNvGrpSpPr/>
          <p:nvPr/>
        </p:nvGrpSpPr>
        <p:grpSpPr>
          <a:xfrm>
            <a:off x="239547" y="884830"/>
            <a:ext cx="1367111" cy="1871635"/>
            <a:chOff x="239547" y="884830"/>
            <a:chExt cx="1367111" cy="1871635"/>
          </a:xfrm>
        </p:grpSpPr>
        <p:sp>
          <p:nvSpPr>
            <p:cNvPr id="15" name="CuadroTexto 14">
              <a:hlinkClick r:id="rId4" action="ppaction://hlinksldjump"/>
              <a:extLst>
                <a:ext uri="{FF2B5EF4-FFF2-40B4-BE49-F238E27FC236}">
                  <a16:creationId xmlns:a16="http://schemas.microsoft.com/office/drawing/2014/main" id="{8556856A-D16E-115E-6765-1A3806F0984B}"/>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5" action="ppaction://hlinksldjump"/>
              <a:extLst>
                <a:ext uri="{FF2B5EF4-FFF2-40B4-BE49-F238E27FC236}">
                  <a16:creationId xmlns:a16="http://schemas.microsoft.com/office/drawing/2014/main" id="{FC1A54CA-1EFF-EA0E-EDAF-79EF09159CA9}"/>
                </a:ext>
              </a:extLst>
            </p:cNvPr>
            <p:cNvSpPr txBox="1"/>
            <p:nvPr/>
          </p:nvSpPr>
          <p:spPr>
            <a:xfrm>
              <a:off x="239547" y="116896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INGRESOS &amp; GASTOS</a:t>
              </a:r>
            </a:p>
          </p:txBody>
        </p:sp>
        <p:sp>
          <p:nvSpPr>
            <p:cNvPr id="17" name="CuadroTexto 16">
              <a:hlinkClick r:id="rId6" action="ppaction://hlinksldjump"/>
              <a:extLst>
                <a:ext uri="{FF2B5EF4-FFF2-40B4-BE49-F238E27FC236}">
                  <a16:creationId xmlns:a16="http://schemas.microsoft.com/office/drawing/2014/main" id="{0E252F6D-8219-166A-D4E3-FE700F185B8E}"/>
                </a:ext>
              </a:extLst>
            </p:cNvPr>
            <p:cNvSpPr txBox="1"/>
            <p:nvPr/>
          </p:nvSpPr>
          <p:spPr>
            <a:xfrm>
              <a:off x="239547" y="191740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8" name="CuadroTexto 17">
              <a:hlinkClick r:id="rId7" action="ppaction://hlinksldjump"/>
              <a:extLst>
                <a:ext uri="{FF2B5EF4-FFF2-40B4-BE49-F238E27FC236}">
                  <a16:creationId xmlns:a16="http://schemas.microsoft.com/office/drawing/2014/main" id="{4DDEB1BE-71F5-869B-6C18-DB28256731FA}"/>
                </a:ext>
              </a:extLst>
            </p:cNvPr>
            <p:cNvSpPr txBox="1"/>
            <p:nvPr/>
          </p:nvSpPr>
          <p:spPr>
            <a:xfrm>
              <a:off x="239547" y="219637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9" name="CuadroTexto 18">
              <a:hlinkClick r:id="rId8" action="ppaction://hlinksldjump"/>
              <a:extLst>
                <a:ext uri="{FF2B5EF4-FFF2-40B4-BE49-F238E27FC236}">
                  <a16:creationId xmlns:a16="http://schemas.microsoft.com/office/drawing/2014/main" id="{7488BDB8-0420-E6F1-3771-03DF322461E2}"/>
                </a:ext>
              </a:extLst>
            </p:cNvPr>
            <p:cNvSpPr txBox="1"/>
            <p:nvPr/>
          </p:nvSpPr>
          <p:spPr>
            <a:xfrm>
              <a:off x="239547" y="246501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70803C80-168F-14A6-F601-D0354519802F}"/>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2F6341CD-BDF1-9BBF-5868-7D73257427BE}"/>
                </a:ext>
              </a:extLst>
            </p:cNvPr>
            <p:cNvCxnSpPr/>
            <p:nvPr/>
          </p:nvCxnSpPr>
          <p:spPr>
            <a:xfrm>
              <a:off x="325464" y="117375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B01B3695-DD76-7FAA-DC50-2E703A274156}"/>
                </a:ext>
              </a:extLst>
            </p:cNvPr>
            <p:cNvCxnSpPr/>
            <p:nvPr/>
          </p:nvCxnSpPr>
          <p:spPr>
            <a:xfrm>
              <a:off x="325464" y="19309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6C81B4B8-37F3-4C41-AAB7-11A409C4ABFD}"/>
                </a:ext>
              </a:extLst>
            </p:cNvPr>
            <p:cNvCxnSpPr/>
            <p:nvPr/>
          </p:nvCxnSpPr>
          <p:spPr>
            <a:xfrm>
              <a:off x="325464" y="220401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5B337B3D-A6AC-A737-168B-0100BDA5C08E}"/>
                </a:ext>
              </a:extLst>
            </p:cNvPr>
            <p:cNvCxnSpPr/>
            <p:nvPr/>
          </p:nvCxnSpPr>
          <p:spPr>
            <a:xfrm>
              <a:off x="325464" y="248024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B6D5628C-D32F-649E-3CC4-F6446AFBD6AD}"/>
                </a:ext>
              </a:extLst>
            </p:cNvPr>
            <p:cNvCxnSpPr/>
            <p:nvPr/>
          </p:nvCxnSpPr>
          <p:spPr>
            <a:xfrm>
              <a:off x="325464" y="27564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uadroTexto 2">
              <a:hlinkClick r:id="rId9" action="ppaction://hlinksldjump"/>
              <a:extLst>
                <a:ext uri="{FF2B5EF4-FFF2-40B4-BE49-F238E27FC236}">
                  <a16:creationId xmlns:a16="http://schemas.microsoft.com/office/drawing/2014/main" id="{72BAF00B-61AB-C149-C1FD-C10D01E02CC6}"/>
                </a:ext>
              </a:extLst>
            </p:cNvPr>
            <p:cNvSpPr txBox="1"/>
            <p:nvPr/>
          </p:nvSpPr>
          <p:spPr>
            <a:xfrm>
              <a:off x="239547" y="1328546"/>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son los ingresos?</a:t>
              </a:r>
            </a:p>
          </p:txBody>
        </p:sp>
        <p:sp>
          <p:nvSpPr>
            <p:cNvPr id="7" name="Elipse 6">
              <a:extLst>
                <a:ext uri="{FF2B5EF4-FFF2-40B4-BE49-F238E27FC236}">
                  <a16:creationId xmlns:a16="http://schemas.microsoft.com/office/drawing/2014/main" id="{3FE35062-CF3E-9F09-3DA3-6A2415C81E86}"/>
                </a:ext>
              </a:extLst>
            </p:cNvPr>
            <p:cNvSpPr/>
            <p:nvPr/>
          </p:nvSpPr>
          <p:spPr>
            <a:xfrm>
              <a:off x="1337631" y="1391426"/>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28" name="CuadroTexto 27">
              <a:hlinkClick r:id="rId10" action="ppaction://hlinksldjump"/>
              <a:extLst>
                <a:ext uri="{FF2B5EF4-FFF2-40B4-BE49-F238E27FC236}">
                  <a16:creationId xmlns:a16="http://schemas.microsoft.com/office/drawing/2014/main" id="{5452A700-C3D2-013B-0FDB-8A24EFA6361C}"/>
                </a:ext>
              </a:extLst>
            </p:cNvPr>
            <p:cNvSpPr txBox="1"/>
            <p:nvPr/>
          </p:nvSpPr>
          <p:spPr>
            <a:xfrm>
              <a:off x="239547" y="1473881"/>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son los gastos?</a:t>
              </a:r>
            </a:p>
          </p:txBody>
        </p:sp>
        <p:sp>
          <p:nvSpPr>
            <p:cNvPr id="29" name="CuadroTexto 28">
              <a:hlinkClick r:id="rId11" action="ppaction://hlinksldjump"/>
              <a:extLst>
                <a:ext uri="{FF2B5EF4-FFF2-40B4-BE49-F238E27FC236}">
                  <a16:creationId xmlns:a16="http://schemas.microsoft.com/office/drawing/2014/main" id="{9AD583C3-C233-3310-5C35-C84EF9D72568}"/>
                </a:ext>
              </a:extLst>
            </p:cNvPr>
            <p:cNvSpPr txBox="1"/>
            <p:nvPr/>
          </p:nvSpPr>
          <p:spPr>
            <a:xfrm>
              <a:off x="239547" y="161316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¿Necesidad o deseo?</a:t>
              </a:r>
            </a:p>
          </p:txBody>
        </p:sp>
      </p:grpSp>
      <p:grpSp>
        <p:nvGrpSpPr>
          <p:cNvPr id="20" name="Grupo 19">
            <a:extLst>
              <a:ext uri="{FF2B5EF4-FFF2-40B4-BE49-F238E27FC236}">
                <a16:creationId xmlns:a16="http://schemas.microsoft.com/office/drawing/2014/main" id="{7B6E607C-BE93-C614-884C-7612328BC4C0}"/>
              </a:ext>
            </a:extLst>
          </p:cNvPr>
          <p:cNvGrpSpPr/>
          <p:nvPr/>
        </p:nvGrpSpPr>
        <p:grpSpPr>
          <a:xfrm>
            <a:off x="2699651" y="2750554"/>
            <a:ext cx="1872350" cy="978180"/>
            <a:chOff x="2699651" y="2750554"/>
            <a:chExt cx="1872350" cy="978180"/>
          </a:xfrm>
        </p:grpSpPr>
        <p:sp>
          <p:nvSpPr>
            <p:cNvPr id="14" name="CuadroTexto 13">
              <a:extLst>
                <a:ext uri="{FF2B5EF4-FFF2-40B4-BE49-F238E27FC236}">
                  <a16:creationId xmlns:a16="http://schemas.microsoft.com/office/drawing/2014/main" id="{9DD23951-7D66-7AA0-3175-3E0506B1BE2E}"/>
                </a:ext>
              </a:extLst>
            </p:cNvPr>
            <p:cNvSpPr txBox="1"/>
            <p:nvPr/>
          </p:nvSpPr>
          <p:spPr>
            <a:xfrm>
              <a:off x="2771947" y="2750554"/>
              <a:ext cx="1800054" cy="523220"/>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Dinero de los </a:t>
              </a:r>
              <a:br>
                <a:rPr lang="es-ES" sz="1400" b="1" dirty="0">
                  <a:latin typeface="PP Neue Montreal" pitchFamily="2" charset="77"/>
                  <a:ea typeface="PP Neue Montreal" pitchFamily="2" charset="77"/>
                </a:rPr>
              </a:br>
              <a:r>
                <a:rPr lang="es-ES" sz="1400" b="1" dirty="0">
                  <a:latin typeface="PP Neue Montreal" pitchFamily="2" charset="77"/>
                  <a:ea typeface="PP Neue Montreal" pitchFamily="2" charset="77"/>
                </a:rPr>
                <a:t>padres o familiares</a:t>
              </a:r>
            </a:p>
          </p:txBody>
        </p:sp>
        <p:sp>
          <p:nvSpPr>
            <p:cNvPr id="9" name="Elipse 8">
              <a:extLst>
                <a:ext uri="{FF2B5EF4-FFF2-40B4-BE49-F238E27FC236}">
                  <a16:creationId xmlns:a16="http://schemas.microsoft.com/office/drawing/2014/main" id="{DB24E9CA-3D15-650A-590C-F0819F1BD83B}"/>
                </a:ext>
              </a:extLst>
            </p:cNvPr>
            <p:cNvSpPr/>
            <p:nvPr/>
          </p:nvSpPr>
          <p:spPr>
            <a:xfrm>
              <a:off x="2699651" y="286560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71" name="CuadroTexto 70">
              <a:extLst>
                <a:ext uri="{FF2B5EF4-FFF2-40B4-BE49-F238E27FC236}">
                  <a16:creationId xmlns:a16="http://schemas.microsoft.com/office/drawing/2014/main" id="{17A3D9D2-1F68-73D9-CB1F-EB90568BAA61}"/>
                </a:ext>
              </a:extLst>
            </p:cNvPr>
            <p:cNvSpPr txBox="1"/>
            <p:nvPr/>
          </p:nvSpPr>
          <p:spPr>
            <a:xfrm>
              <a:off x="2771947" y="3205514"/>
              <a:ext cx="1800054" cy="523220"/>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 Paga semanal</a:t>
              </a:r>
            </a:p>
            <a:p>
              <a:r>
                <a:rPr lang="es-ES" sz="1400" dirty="0">
                  <a:latin typeface="PP Neue Montreal Book" pitchFamily="2" charset="77"/>
                  <a:ea typeface="PP Neue Montreal Book" pitchFamily="2" charset="77"/>
                </a:rPr>
                <a:t>- Regalos</a:t>
              </a:r>
            </a:p>
          </p:txBody>
        </p:sp>
      </p:grpSp>
      <p:grpSp>
        <p:nvGrpSpPr>
          <p:cNvPr id="4" name="Grupo 3">
            <a:extLst>
              <a:ext uri="{FF2B5EF4-FFF2-40B4-BE49-F238E27FC236}">
                <a16:creationId xmlns:a16="http://schemas.microsoft.com/office/drawing/2014/main" id="{E8C133F6-DFAE-342D-ED79-0144231E892E}"/>
              </a:ext>
            </a:extLst>
          </p:cNvPr>
          <p:cNvGrpSpPr/>
          <p:nvPr/>
        </p:nvGrpSpPr>
        <p:grpSpPr>
          <a:xfrm>
            <a:off x="2699651" y="3934978"/>
            <a:ext cx="1872350" cy="307777"/>
            <a:chOff x="2699651" y="3934978"/>
            <a:chExt cx="1872350" cy="307777"/>
          </a:xfrm>
        </p:grpSpPr>
        <p:sp>
          <p:nvSpPr>
            <p:cNvPr id="72" name="CuadroTexto 71">
              <a:extLst>
                <a:ext uri="{FF2B5EF4-FFF2-40B4-BE49-F238E27FC236}">
                  <a16:creationId xmlns:a16="http://schemas.microsoft.com/office/drawing/2014/main" id="{F50BBB2F-E236-BE7A-BA78-C2CF6FDFD438}"/>
                </a:ext>
              </a:extLst>
            </p:cNvPr>
            <p:cNvSpPr txBox="1"/>
            <p:nvPr/>
          </p:nvSpPr>
          <p:spPr>
            <a:xfrm>
              <a:off x="2771947" y="3934978"/>
              <a:ext cx="1800054"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Indemnizaciones</a:t>
              </a:r>
            </a:p>
          </p:txBody>
        </p:sp>
        <p:sp>
          <p:nvSpPr>
            <p:cNvPr id="73" name="Elipse 72">
              <a:extLst>
                <a:ext uri="{FF2B5EF4-FFF2-40B4-BE49-F238E27FC236}">
                  <a16:creationId xmlns:a16="http://schemas.microsoft.com/office/drawing/2014/main" id="{88E24621-6655-7919-0EF8-DA6A220E50CC}"/>
                </a:ext>
              </a:extLst>
            </p:cNvPr>
            <p:cNvSpPr/>
            <p:nvPr/>
          </p:nvSpPr>
          <p:spPr>
            <a:xfrm>
              <a:off x="2699651" y="4050025"/>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grpSp>
      <p:grpSp>
        <p:nvGrpSpPr>
          <p:cNvPr id="13" name="Grupo 12">
            <a:extLst>
              <a:ext uri="{FF2B5EF4-FFF2-40B4-BE49-F238E27FC236}">
                <a16:creationId xmlns:a16="http://schemas.microsoft.com/office/drawing/2014/main" id="{17C0A6F6-8A2E-E1C1-6D56-F18481C76AC7}"/>
              </a:ext>
            </a:extLst>
          </p:cNvPr>
          <p:cNvGrpSpPr/>
          <p:nvPr/>
        </p:nvGrpSpPr>
        <p:grpSpPr>
          <a:xfrm>
            <a:off x="4895883" y="2750554"/>
            <a:ext cx="1299818" cy="966723"/>
            <a:chOff x="4895883" y="2750554"/>
            <a:chExt cx="1299818" cy="966723"/>
          </a:xfrm>
        </p:grpSpPr>
        <p:sp>
          <p:nvSpPr>
            <p:cNvPr id="74" name="CuadroTexto 73">
              <a:extLst>
                <a:ext uri="{FF2B5EF4-FFF2-40B4-BE49-F238E27FC236}">
                  <a16:creationId xmlns:a16="http://schemas.microsoft.com/office/drawing/2014/main" id="{6C45383F-557E-BE40-B38B-933CD42E5943}"/>
                </a:ext>
              </a:extLst>
            </p:cNvPr>
            <p:cNvSpPr txBox="1"/>
            <p:nvPr/>
          </p:nvSpPr>
          <p:spPr>
            <a:xfrm>
              <a:off x="4968179" y="2750554"/>
              <a:ext cx="1145080"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Inversiones</a:t>
              </a:r>
            </a:p>
          </p:txBody>
        </p:sp>
        <p:sp>
          <p:nvSpPr>
            <p:cNvPr id="75" name="Elipse 74">
              <a:extLst>
                <a:ext uri="{FF2B5EF4-FFF2-40B4-BE49-F238E27FC236}">
                  <a16:creationId xmlns:a16="http://schemas.microsoft.com/office/drawing/2014/main" id="{E64FAF33-3D19-4384-59ED-525D01E20BF7}"/>
                </a:ext>
              </a:extLst>
            </p:cNvPr>
            <p:cNvSpPr/>
            <p:nvPr/>
          </p:nvSpPr>
          <p:spPr>
            <a:xfrm>
              <a:off x="4895883" y="286560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76" name="CuadroTexto 75">
              <a:extLst>
                <a:ext uri="{FF2B5EF4-FFF2-40B4-BE49-F238E27FC236}">
                  <a16:creationId xmlns:a16="http://schemas.microsoft.com/office/drawing/2014/main" id="{4AE76E72-4E6D-301C-CAA4-32D9DBB5C6B1}"/>
                </a:ext>
              </a:extLst>
            </p:cNvPr>
            <p:cNvSpPr txBox="1"/>
            <p:nvPr/>
          </p:nvSpPr>
          <p:spPr>
            <a:xfrm>
              <a:off x="4968179" y="2978613"/>
              <a:ext cx="1227522" cy="738664"/>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 Alquileres</a:t>
              </a:r>
            </a:p>
            <a:p>
              <a:r>
                <a:rPr lang="es-ES" sz="1400" dirty="0">
                  <a:latin typeface="PP Neue Montreal Book" pitchFamily="2" charset="77"/>
                  <a:ea typeface="PP Neue Montreal Book" pitchFamily="2" charset="77"/>
                </a:rPr>
                <a:t>- Dividendos</a:t>
              </a:r>
            </a:p>
            <a:p>
              <a:r>
                <a:rPr lang="es-ES" sz="1400" dirty="0">
                  <a:latin typeface="PP Neue Montreal Book" pitchFamily="2" charset="77"/>
                  <a:ea typeface="PP Neue Montreal Book" pitchFamily="2" charset="77"/>
                </a:rPr>
                <a:t>- Intereses</a:t>
              </a:r>
            </a:p>
          </p:txBody>
        </p:sp>
      </p:grpSp>
      <p:grpSp>
        <p:nvGrpSpPr>
          <p:cNvPr id="10" name="Grupo 9">
            <a:extLst>
              <a:ext uri="{FF2B5EF4-FFF2-40B4-BE49-F238E27FC236}">
                <a16:creationId xmlns:a16="http://schemas.microsoft.com/office/drawing/2014/main" id="{5A484763-5BF6-E531-7169-3E014D04755A}"/>
              </a:ext>
            </a:extLst>
          </p:cNvPr>
          <p:cNvGrpSpPr/>
          <p:nvPr/>
        </p:nvGrpSpPr>
        <p:grpSpPr>
          <a:xfrm>
            <a:off x="4895883" y="3934978"/>
            <a:ext cx="985473" cy="307777"/>
            <a:chOff x="4895883" y="3934978"/>
            <a:chExt cx="985473" cy="307777"/>
          </a:xfrm>
        </p:grpSpPr>
        <p:sp>
          <p:nvSpPr>
            <p:cNvPr id="77" name="CuadroTexto 76">
              <a:extLst>
                <a:ext uri="{FF2B5EF4-FFF2-40B4-BE49-F238E27FC236}">
                  <a16:creationId xmlns:a16="http://schemas.microsoft.com/office/drawing/2014/main" id="{AC02499C-2A23-94FF-8FEE-1DFDAB154F30}"/>
                </a:ext>
              </a:extLst>
            </p:cNvPr>
            <p:cNvSpPr txBox="1"/>
            <p:nvPr/>
          </p:nvSpPr>
          <p:spPr>
            <a:xfrm>
              <a:off x="4968179" y="3934978"/>
              <a:ext cx="91317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Salarios</a:t>
              </a:r>
            </a:p>
          </p:txBody>
        </p:sp>
        <p:sp>
          <p:nvSpPr>
            <p:cNvPr id="78" name="Elipse 77">
              <a:extLst>
                <a:ext uri="{FF2B5EF4-FFF2-40B4-BE49-F238E27FC236}">
                  <a16:creationId xmlns:a16="http://schemas.microsoft.com/office/drawing/2014/main" id="{1CE1A56B-6393-C447-242A-AB709FDF8495}"/>
                </a:ext>
              </a:extLst>
            </p:cNvPr>
            <p:cNvSpPr/>
            <p:nvPr/>
          </p:nvSpPr>
          <p:spPr>
            <a:xfrm>
              <a:off x="4895883" y="4050025"/>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grpSp>
      <p:grpSp>
        <p:nvGrpSpPr>
          <p:cNvPr id="27" name="Grupo 26">
            <a:extLst>
              <a:ext uri="{FF2B5EF4-FFF2-40B4-BE49-F238E27FC236}">
                <a16:creationId xmlns:a16="http://schemas.microsoft.com/office/drawing/2014/main" id="{BEB82938-AC23-04B0-44C8-B9104DD39CA8}"/>
              </a:ext>
            </a:extLst>
          </p:cNvPr>
          <p:cNvGrpSpPr/>
          <p:nvPr/>
        </p:nvGrpSpPr>
        <p:grpSpPr>
          <a:xfrm>
            <a:off x="6894616" y="2750554"/>
            <a:ext cx="1480263" cy="966723"/>
            <a:chOff x="6894616" y="2750554"/>
            <a:chExt cx="1480263" cy="966723"/>
          </a:xfrm>
        </p:grpSpPr>
        <p:sp>
          <p:nvSpPr>
            <p:cNvPr id="79" name="CuadroTexto 78">
              <a:extLst>
                <a:ext uri="{FF2B5EF4-FFF2-40B4-BE49-F238E27FC236}">
                  <a16:creationId xmlns:a16="http://schemas.microsoft.com/office/drawing/2014/main" id="{379759DE-AADE-C411-0849-131E39A7A29E}"/>
                </a:ext>
              </a:extLst>
            </p:cNvPr>
            <p:cNvSpPr txBox="1"/>
            <p:nvPr/>
          </p:nvSpPr>
          <p:spPr>
            <a:xfrm>
              <a:off x="6966912" y="2750554"/>
              <a:ext cx="1407967"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Subvenciones</a:t>
              </a:r>
            </a:p>
          </p:txBody>
        </p:sp>
        <p:sp>
          <p:nvSpPr>
            <p:cNvPr id="80" name="Elipse 79">
              <a:extLst>
                <a:ext uri="{FF2B5EF4-FFF2-40B4-BE49-F238E27FC236}">
                  <a16:creationId xmlns:a16="http://schemas.microsoft.com/office/drawing/2014/main" id="{4A07590A-2BAB-D73A-9651-027F3624656A}"/>
                </a:ext>
              </a:extLst>
            </p:cNvPr>
            <p:cNvSpPr/>
            <p:nvPr/>
          </p:nvSpPr>
          <p:spPr>
            <a:xfrm>
              <a:off x="6894616" y="286560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sp>
          <p:nvSpPr>
            <p:cNvPr id="81" name="CuadroTexto 80">
              <a:extLst>
                <a:ext uri="{FF2B5EF4-FFF2-40B4-BE49-F238E27FC236}">
                  <a16:creationId xmlns:a16="http://schemas.microsoft.com/office/drawing/2014/main" id="{37D610DE-FC7B-59CC-EEC1-14C6C81EC8F6}"/>
                </a:ext>
              </a:extLst>
            </p:cNvPr>
            <p:cNvSpPr txBox="1"/>
            <p:nvPr/>
          </p:nvSpPr>
          <p:spPr>
            <a:xfrm>
              <a:off x="6966912" y="2978613"/>
              <a:ext cx="1227522" cy="738664"/>
            </a:xfrm>
            <a:prstGeom prst="rect">
              <a:avLst/>
            </a:prstGeom>
            <a:noFill/>
            <a:effectLst/>
          </p:spPr>
          <p:txBody>
            <a:bodyPr wrap="square" rtlCol="0">
              <a:spAutoFit/>
            </a:bodyPr>
            <a:lstStyle/>
            <a:p>
              <a:r>
                <a:rPr lang="es-ES" sz="1400" dirty="0">
                  <a:latin typeface="PP Neue Montreal Book" pitchFamily="2" charset="77"/>
                  <a:ea typeface="PP Neue Montreal Book" pitchFamily="2" charset="77"/>
                </a:rPr>
                <a:t>- Paro</a:t>
              </a:r>
            </a:p>
            <a:p>
              <a:r>
                <a:rPr lang="es-ES" sz="1400" dirty="0">
                  <a:latin typeface="PP Neue Montreal Book" pitchFamily="2" charset="77"/>
                  <a:ea typeface="PP Neue Montreal Book" pitchFamily="2" charset="77"/>
                </a:rPr>
                <a:t>- Pensiones</a:t>
              </a:r>
            </a:p>
            <a:p>
              <a:r>
                <a:rPr lang="es-ES" sz="1400" dirty="0">
                  <a:latin typeface="PP Neue Montreal Book" pitchFamily="2" charset="77"/>
                  <a:ea typeface="PP Neue Montreal Book" pitchFamily="2" charset="77"/>
                </a:rPr>
                <a:t>- Becas</a:t>
              </a:r>
            </a:p>
          </p:txBody>
        </p:sp>
      </p:grpSp>
      <p:grpSp>
        <p:nvGrpSpPr>
          <p:cNvPr id="12" name="Grupo 11">
            <a:extLst>
              <a:ext uri="{FF2B5EF4-FFF2-40B4-BE49-F238E27FC236}">
                <a16:creationId xmlns:a16="http://schemas.microsoft.com/office/drawing/2014/main" id="{AD6ECBCE-2B02-0D2A-77D7-5E0169A9151C}"/>
              </a:ext>
            </a:extLst>
          </p:cNvPr>
          <p:cNvGrpSpPr/>
          <p:nvPr/>
        </p:nvGrpSpPr>
        <p:grpSpPr>
          <a:xfrm>
            <a:off x="6894616" y="3934978"/>
            <a:ext cx="1095702" cy="307777"/>
            <a:chOff x="6894616" y="3934978"/>
            <a:chExt cx="1095702" cy="307777"/>
          </a:xfrm>
        </p:grpSpPr>
        <p:sp>
          <p:nvSpPr>
            <p:cNvPr id="82" name="CuadroTexto 81">
              <a:extLst>
                <a:ext uri="{FF2B5EF4-FFF2-40B4-BE49-F238E27FC236}">
                  <a16:creationId xmlns:a16="http://schemas.microsoft.com/office/drawing/2014/main" id="{28022B38-7C12-D42E-363E-2C7C3C6076C9}"/>
                </a:ext>
              </a:extLst>
            </p:cNvPr>
            <p:cNvSpPr txBox="1"/>
            <p:nvPr/>
          </p:nvSpPr>
          <p:spPr>
            <a:xfrm>
              <a:off x="6966912" y="3934978"/>
              <a:ext cx="1023406"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Propinas</a:t>
              </a:r>
            </a:p>
          </p:txBody>
        </p:sp>
        <p:sp>
          <p:nvSpPr>
            <p:cNvPr id="83" name="Elipse 82">
              <a:extLst>
                <a:ext uri="{FF2B5EF4-FFF2-40B4-BE49-F238E27FC236}">
                  <a16:creationId xmlns:a16="http://schemas.microsoft.com/office/drawing/2014/main" id="{3BADF74C-6492-110A-60CA-BA886C9785CF}"/>
                </a:ext>
              </a:extLst>
            </p:cNvPr>
            <p:cNvSpPr/>
            <p:nvPr/>
          </p:nvSpPr>
          <p:spPr>
            <a:xfrm>
              <a:off x="6894616" y="4050025"/>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accent6"/>
                </a:solidFill>
              </a:endParaRPr>
            </a:p>
          </p:txBody>
        </p:sp>
      </p:grpSp>
      <p:pic>
        <p:nvPicPr>
          <p:cNvPr id="5" name="Imagen 4">
            <a:hlinkClick r:id="" action="ppaction://hlinkshowjump?jump=firstslide"/>
            <a:extLst>
              <a:ext uri="{FF2B5EF4-FFF2-40B4-BE49-F238E27FC236}">
                <a16:creationId xmlns:a16="http://schemas.microsoft.com/office/drawing/2014/main" id="{711898C1-A57F-6125-5249-23B05D27296D}"/>
              </a:ext>
            </a:extLst>
          </p:cNvPr>
          <p:cNvPicPr>
            <a:picLocks noChangeAspect="1"/>
          </p:cNvPicPr>
          <p:nvPr/>
        </p:nvPicPr>
        <p:blipFill>
          <a:blip r:embed="rId12"/>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666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3464776" y="340814"/>
            <a:ext cx="4341593" cy="1569660"/>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600" b="1" spc="-500" dirty="0">
                <a:solidFill>
                  <a:srgbClr val="E41395"/>
                </a:solidFill>
                <a:latin typeface="PP Neue Montreal" pitchFamily="2" charset="77"/>
                <a:ea typeface="PP Neue Montreal" pitchFamily="2" charset="77"/>
              </a:rPr>
              <a:t>gastos?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579076" y="464813"/>
            <a:ext cx="1783047"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¿Qué son los</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INGRESOS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&amp; GASTOS</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98746" y="4048174"/>
            <a:ext cx="279819" cy="216000"/>
          </a:xfrm>
          <a:prstGeom prst="rect">
            <a:avLst/>
          </a:prstGeom>
        </p:spPr>
      </p:pic>
      <p:grpSp>
        <p:nvGrpSpPr>
          <p:cNvPr id="29" name="Grupo 28">
            <a:extLst>
              <a:ext uri="{FF2B5EF4-FFF2-40B4-BE49-F238E27FC236}">
                <a16:creationId xmlns:a16="http://schemas.microsoft.com/office/drawing/2014/main" id="{57DF18CD-6FD0-40A5-F3AE-C7B4A348ED82}"/>
              </a:ext>
            </a:extLst>
          </p:cNvPr>
          <p:cNvGrpSpPr/>
          <p:nvPr/>
        </p:nvGrpSpPr>
        <p:grpSpPr>
          <a:xfrm>
            <a:off x="2399589" y="2097207"/>
            <a:ext cx="1283727" cy="307777"/>
            <a:chOff x="2439218" y="2593474"/>
            <a:chExt cx="1283727" cy="307777"/>
          </a:xfrm>
        </p:grpSpPr>
        <p:sp>
          <p:nvSpPr>
            <p:cNvPr id="14" name="CuadroTexto 13">
              <a:extLst>
                <a:ext uri="{FF2B5EF4-FFF2-40B4-BE49-F238E27FC236}">
                  <a16:creationId xmlns:a16="http://schemas.microsoft.com/office/drawing/2014/main" id="{9DD23951-7D66-7AA0-3175-3E0506B1BE2E}"/>
                </a:ext>
              </a:extLst>
            </p:cNvPr>
            <p:cNvSpPr txBox="1"/>
            <p:nvPr/>
          </p:nvSpPr>
          <p:spPr>
            <a:xfrm>
              <a:off x="2511514" y="2593474"/>
              <a:ext cx="1211431"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Vacaciones</a:t>
              </a:r>
            </a:p>
          </p:txBody>
        </p:sp>
        <p:sp>
          <p:nvSpPr>
            <p:cNvPr id="9" name="Elipse 8">
              <a:extLst>
                <a:ext uri="{FF2B5EF4-FFF2-40B4-BE49-F238E27FC236}">
                  <a16:creationId xmlns:a16="http://schemas.microsoft.com/office/drawing/2014/main" id="{DB24E9CA-3D15-650A-590C-F0819F1BD83B}"/>
                </a:ext>
              </a:extLst>
            </p:cNvPr>
            <p:cNvSpPr/>
            <p:nvPr/>
          </p:nvSpPr>
          <p:spPr>
            <a:xfrm>
              <a:off x="2439218" y="270852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30" name="Grupo 29">
            <a:extLst>
              <a:ext uri="{FF2B5EF4-FFF2-40B4-BE49-F238E27FC236}">
                <a16:creationId xmlns:a16="http://schemas.microsoft.com/office/drawing/2014/main" id="{7640EA7A-A0D2-BF66-72BD-A6536B644D86}"/>
              </a:ext>
            </a:extLst>
          </p:cNvPr>
          <p:cNvGrpSpPr/>
          <p:nvPr/>
        </p:nvGrpSpPr>
        <p:grpSpPr>
          <a:xfrm>
            <a:off x="2399589" y="2774974"/>
            <a:ext cx="776738" cy="307777"/>
            <a:chOff x="2439218" y="3092224"/>
            <a:chExt cx="776738" cy="307777"/>
          </a:xfrm>
        </p:grpSpPr>
        <p:sp>
          <p:nvSpPr>
            <p:cNvPr id="10" name="CuadroTexto 9">
              <a:extLst>
                <a:ext uri="{FF2B5EF4-FFF2-40B4-BE49-F238E27FC236}">
                  <a16:creationId xmlns:a16="http://schemas.microsoft.com/office/drawing/2014/main" id="{C3023E8E-BA70-7D1E-AA7E-FB18489B1B88}"/>
                </a:ext>
              </a:extLst>
            </p:cNvPr>
            <p:cNvSpPr txBox="1"/>
            <p:nvPr/>
          </p:nvSpPr>
          <p:spPr>
            <a:xfrm>
              <a:off x="2511514" y="3092224"/>
              <a:ext cx="704442"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Móvil</a:t>
              </a:r>
            </a:p>
          </p:txBody>
        </p:sp>
        <p:sp>
          <p:nvSpPr>
            <p:cNvPr id="12" name="Elipse 11">
              <a:extLst>
                <a:ext uri="{FF2B5EF4-FFF2-40B4-BE49-F238E27FC236}">
                  <a16:creationId xmlns:a16="http://schemas.microsoft.com/office/drawing/2014/main" id="{D812F431-CFE2-5B3E-14EA-7DA8A526F617}"/>
                </a:ext>
              </a:extLst>
            </p:cNvPr>
            <p:cNvSpPr/>
            <p:nvPr/>
          </p:nvSpPr>
          <p:spPr>
            <a:xfrm>
              <a:off x="2439218" y="320727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4" name="Grupo 3">
            <a:extLst>
              <a:ext uri="{FF2B5EF4-FFF2-40B4-BE49-F238E27FC236}">
                <a16:creationId xmlns:a16="http://schemas.microsoft.com/office/drawing/2014/main" id="{D290F1F0-F548-5905-362D-8C1ECC2ECD8F}"/>
              </a:ext>
            </a:extLst>
          </p:cNvPr>
          <p:cNvGrpSpPr/>
          <p:nvPr/>
        </p:nvGrpSpPr>
        <p:grpSpPr>
          <a:xfrm>
            <a:off x="2399589" y="3461250"/>
            <a:ext cx="949809" cy="307777"/>
            <a:chOff x="2439218" y="3621514"/>
            <a:chExt cx="949809" cy="307777"/>
          </a:xfrm>
        </p:grpSpPr>
        <p:sp>
          <p:nvSpPr>
            <p:cNvPr id="20" name="CuadroTexto 19">
              <a:extLst>
                <a:ext uri="{FF2B5EF4-FFF2-40B4-BE49-F238E27FC236}">
                  <a16:creationId xmlns:a16="http://schemas.microsoft.com/office/drawing/2014/main" id="{739AC05D-D282-DFB1-999C-8BB39D1594A9}"/>
                </a:ext>
              </a:extLst>
            </p:cNvPr>
            <p:cNvSpPr txBox="1"/>
            <p:nvPr/>
          </p:nvSpPr>
          <p:spPr>
            <a:xfrm>
              <a:off x="2511514" y="3621514"/>
              <a:ext cx="877513"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Internet</a:t>
              </a:r>
            </a:p>
          </p:txBody>
        </p:sp>
        <p:sp>
          <p:nvSpPr>
            <p:cNvPr id="28" name="Elipse 27">
              <a:extLst>
                <a:ext uri="{FF2B5EF4-FFF2-40B4-BE49-F238E27FC236}">
                  <a16:creationId xmlns:a16="http://schemas.microsoft.com/office/drawing/2014/main" id="{DA84BA5F-8F7E-244A-5FD9-D21399A7E2AD}"/>
                </a:ext>
              </a:extLst>
            </p:cNvPr>
            <p:cNvSpPr/>
            <p:nvPr/>
          </p:nvSpPr>
          <p:spPr>
            <a:xfrm>
              <a:off x="2439218" y="373656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13" name="Grupo 12">
            <a:extLst>
              <a:ext uri="{FF2B5EF4-FFF2-40B4-BE49-F238E27FC236}">
                <a16:creationId xmlns:a16="http://schemas.microsoft.com/office/drawing/2014/main" id="{72AC2A9B-873A-CCAA-71F3-06773280AB30}"/>
              </a:ext>
            </a:extLst>
          </p:cNvPr>
          <p:cNvGrpSpPr/>
          <p:nvPr/>
        </p:nvGrpSpPr>
        <p:grpSpPr>
          <a:xfrm>
            <a:off x="2399589" y="4120143"/>
            <a:ext cx="1140396" cy="307777"/>
            <a:chOff x="2439218" y="4150805"/>
            <a:chExt cx="1140396" cy="307777"/>
          </a:xfrm>
        </p:grpSpPr>
        <p:sp>
          <p:nvSpPr>
            <p:cNvPr id="34" name="CuadroTexto 33">
              <a:extLst>
                <a:ext uri="{FF2B5EF4-FFF2-40B4-BE49-F238E27FC236}">
                  <a16:creationId xmlns:a16="http://schemas.microsoft.com/office/drawing/2014/main" id="{B90E8F40-B8E4-696A-102F-71538A5FCEE3}"/>
                </a:ext>
              </a:extLst>
            </p:cNvPr>
            <p:cNvSpPr txBox="1"/>
            <p:nvPr/>
          </p:nvSpPr>
          <p:spPr>
            <a:xfrm>
              <a:off x="2511514" y="4150805"/>
              <a:ext cx="1068100"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Impuestos</a:t>
              </a:r>
            </a:p>
          </p:txBody>
        </p:sp>
        <p:sp>
          <p:nvSpPr>
            <p:cNvPr id="37" name="Elipse 36">
              <a:extLst>
                <a:ext uri="{FF2B5EF4-FFF2-40B4-BE49-F238E27FC236}">
                  <a16:creationId xmlns:a16="http://schemas.microsoft.com/office/drawing/2014/main" id="{69E5AF69-174A-7D61-F4BC-46EF790A1FEC}"/>
                </a:ext>
              </a:extLst>
            </p:cNvPr>
            <p:cNvSpPr/>
            <p:nvPr/>
          </p:nvSpPr>
          <p:spPr>
            <a:xfrm>
              <a:off x="2439218" y="4265852"/>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31" name="Grupo 30">
            <a:extLst>
              <a:ext uri="{FF2B5EF4-FFF2-40B4-BE49-F238E27FC236}">
                <a16:creationId xmlns:a16="http://schemas.microsoft.com/office/drawing/2014/main" id="{501F0A97-9927-AE44-9EB1-8C5D69E06D96}"/>
              </a:ext>
            </a:extLst>
          </p:cNvPr>
          <p:cNvGrpSpPr/>
          <p:nvPr/>
        </p:nvGrpSpPr>
        <p:grpSpPr>
          <a:xfrm>
            <a:off x="3883376" y="2097207"/>
            <a:ext cx="1412039" cy="307777"/>
            <a:chOff x="4002756" y="2593474"/>
            <a:chExt cx="1412039" cy="307777"/>
          </a:xfrm>
        </p:grpSpPr>
        <p:sp>
          <p:nvSpPr>
            <p:cNvPr id="38" name="CuadroTexto 37">
              <a:extLst>
                <a:ext uri="{FF2B5EF4-FFF2-40B4-BE49-F238E27FC236}">
                  <a16:creationId xmlns:a16="http://schemas.microsoft.com/office/drawing/2014/main" id="{FC3382FD-2818-EC2D-DF21-AD15EC292755}"/>
                </a:ext>
              </a:extLst>
            </p:cNvPr>
            <p:cNvSpPr txBox="1"/>
            <p:nvPr/>
          </p:nvSpPr>
          <p:spPr>
            <a:xfrm>
              <a:off x="4075053" y="2593474"/>
              <a:ext cx="1339742"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Salir de fiesta</a:t>
              </a:r>
            </a:p>
          </p:txBody>
        </p:sp>
        <p:sp>
          <p:nvSpPr>
            <p:cNvPr id="39" name="Elipse 38">
              <a:extLst>
                <a:ext uri="{FF2B5EF4-FFF2-40B4-BE49-F238E27FC236}">
                  <a16:creationId xmlns:a16="http://schemas.microsoft.com/office/drawing/2014/main" id="{C03D11DD-9DB1-B2F0-74C6-79A441CC41CE}"/>
                </a:ext>
              </a:extLst>
            </p:cNvPr>
            <p:cNvSpPr/>
            <p:nvPr/>
          </p:nvSpPr>
          <p:spPr>
            <a:xfrm>
              <a:off x="4002756" y="270852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35" name="Grupo 34">
            <a:extLst>
              <a:ext uri="{FF2B5EF4-FFF2-40B4-BE49-F238E27FC236}">
                <a16:creationId xmlns:a16="http://schemas.microsoft.com/office/drawing/2014/main" id="{8B214FB0-05F2-2148-7144-97342F8A6DF2}"/>
              </a:ext>
            </a:extLst>
          </p:cNvPr>
          <p:cNvGrpSpPr/>
          <p:nvPr/>
        </p:nvGrpSpPr>
        <p:grpSpPr>
          <a:xfrm>
            <a:off x="3883376" y="2774974"/>
            <a:ext cx="1914527" cy="307777"/>
            <a:chOff x="4002756" y="3092224"/>
            <a:chExt cx="1914527" cy="307777"/>
          </a:xfrm>
        </p:grpSpPr>
        <p:sp>
          <p:nvSpPr>
            <p:cNvPr id="40" name="CuadroTexto 39">
              <a:extLst>
                <a:ext uri="{FF2B5EF4-FFF2-40B4-BE49-F238E27FC236}">
                  <a16:creationId xmlns:a16="http://schemas.microsoft.com/office/drawing/2014/main" id="{15B14A33-36CF-F1A2-052C-CF19F091E2E0}"/>
                </a:ext>
              </a:extLst>
            </p:cNvPr>
            <p:cNvSpPr txBox="1"/>
            <p:nvPr/>
          </p:nvSpPr>
          <p:spPr>
            <a:xfrm>
              <a:off x="4075052" y="3092224"/>
              <a:ext cx="1842231"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Alquiler o hipoteca</a:t>
              </a:r>
            </a:p>
          </p:txBody>
        </p:sp>
        <p:sp>
          <p:nvSpPr>
            <p:cNvPr id="41" name="Elipse 40">
              <a:extLst>
                <a:ext uri="{FF2B5EF4-FFF2-40B4-BE49-F238E27FC236}">
                  <a16:creationId xmlns:a16="http://schemas.microsoft.com/office/drawing/2014/main" id="{1D0D7815-C7A8-CEF9-9C15-B98F6DD80771}"/>
                </a:ext>
              </a:extLst>
            </p:cNvPr>
            <p:cNvSpPr/>
            <p:nvPr/>
          </p:nvSpPr>
          <p:spPr>
            <a:xfrm>
              <a:off x="4002756" y="320727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54" name="Grupo 53">
            <a:extLst>
              <a:ext uri="{FF2B5EF4-FFF2-40B4-BE49-F238E27FC236}">
                <a16:creationId xmlns:a16="http://schemas.microsoft.com/office/drawing/2014/main" id="{F76EE93B-1BB5-EC04-7E5E-16F24C1829EA}"/>
              </a:ext>
            </a:extLst>
          </p:cNvPr>
          <p:cNvGrpSpPr/>
          <p:nvPr/>
        </p:nvGrpSpPr>
        <p:grpSpPr>
          <a:xfrm>
            <a:off x="3883376" y="3461250"/>
            <a:ext cx="2210037" cy="307777"/>
            <a:chOff x="4002756" y="3621514"/>
            <a:chExt cx="2210037" cy="307777"/>
          </a:xfrm>
        </p:grpSpPr>
        <p:sp>
          <p:nvSpPr>
            <p:cNvPr id="42" name="CuadroTexto 41">
              <a:extLst>
                <a:ext uri="{FF2B5EF4-FFF2-40B4-BE49-F238E27FC236}">
                  <a16:creationId xmlns:a16="http://schemas.microsoft.com/office/drawing/2014/main" id="{224F45FA-8937-B85C-D9E7-DA43CF9C1D9B}"/>
                </a:ext>
              </a:extLst>
            </p:cNvPr>
            <p:cNvSpPr txBox="1"/>
            <p:nvPr/>
          </p:nvSpPr>
          <p:spPr>
            <a:xfrm>
              <a:off x="4075052" y="3621514"/>
              <a:ext cx="2137741"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Agua, gas y electricidad</a:t>
              </a:r>
            </a:p>
          </p:txBody>
        </p:sp>
        <p:sp>
          <p:nvSpPr>
            <p:cNvPr id="43" name="Elipse 42">
              <a:extLst>
                <a:ext uri="{FF2B5EF4-FFF2-40B4-BE49-F238E27FC236}">
                  <a16:creationId xmlns:a16="http://schemas.microsoft.com/office/drawing/2014/main" id="{EFE80FAA-BBA6-B77F-01F9-26A5F95F0436}"/>
                </a:ext>
              </a:extLst>
            </p:cNvPr>
            <p:cNvSpPr/>
            <p:nvPr/>
          </p:nvSpPr>
          <p:spPr>
            <a:xfrm>
              <a:off x="4002756" y="373656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5" name="Grupo 54">
            <a:extLst>
              <a:ext uri="{FF2B5EF4-FFF2-40B4-BE49-F238E27FC236}">
                <a16:creationId xmlns:a16="http://schemas.microsoft.com/office/drawing/2014/main" id="{5E788679-8CDE-5D77-E08A-AB98F62E313B}"/>
              </a:ext>
            </a:extLst>
          </p:cNvPr>
          <p:cNvGrpSpPr/>
          <p:nvPr/>
        </p:nvGrpSpPr>
        <p:grpSpPr>
          <a:xfrm>
            <a:off x="3883376" y="4120143"/>
            <a:ext cx="1141813" cy="307777"/>
            <a:chOff x="4002756" y="4150805"/>
            <a:chExt cx="1141813" cy="307777"/>
          </a:xfrm>
        </p:grpSpPr>
        <p:sp>
          <p:nvSpPr>
            <p:cNvPr id="44" name="CuadroTexto 43">
              <a:extLst>
                <a:ext uri="{FF2B5EF4-FFF2-40B4-BE49-F238E27FC236}">
                  <a16:creationId xmlns:a16="http://schemas.microsoft.com/office/drawing/2014/main" id="{12E8BE85-393E-D746-39B3-9CE71A9A87D9}"/>
                </a:ext>
              </a:extLst>
            </p:cNvPr>
            <p:cNvSpPr txBox="1"/>
            <p:nvPr/>
          </p:nvSpPr>
          <p:spPr>
            <a:xfrm>
              <a:off x="4075053" y="4150805"/>
              <a:ext cx="1069516"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Educación</a:t>
              </a:r>
            </a:p>
          </p:txBody>
        </p:sp>
        <p:sp>
          <p:nvSpPr>
            <p:cNvPr id="45" name="Elipse 44">
              <a:extLst>
                <a:ext uri="{FF2B5EF4-FFF2-40B4-BE49-F238E27FC236}">
                  <a16:creationId xmlns:a16="http://schemas.microsoft.com/office/drawing/2014/main" id="{3198D542-9468-184E-9A64-3006AB9A1648}"/>
                </a:ext>
              </a:extLst>
            </p:cNvPr>
            <p:cNvSpPr/>
            <p:nvPr/>
          </p:nvSpPr>
          <p:spPr>
            <a:xfrm>
              <a:off x="4002756" y="4265852"/>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6" name="Grupo 55">
            <a:extLst>
              <a:ext uri="{FF2B5EF4-FFF2-40B4-BE49-F238E27FC236}">
                <a16:creationId xmlns:a16="http://schemas.microsoft.com/office/drawing/2014/main" id="{059ED791-D1FF-D928-EE5A-39E4516E338E}"/>
              </a:ext>
            </a:extLst>
          </p:cNvPr>
          <p:cNvGrpSpPr/>
          <p:nvPr/>
        </p:nvGrpSpPr>
        <p:grpSpPr>
          <a:xfrm>
            <a:off x="6295172" y="2097207"/>
            <a:ext cx="993596" cy="307777"/>
            <a:chOff x="6349140" y="2593474"/>
            <a:chExt cx="993596" cy="307777"/>
          </a:xfrm>
        </p:grpSpPr>
        <p:sp>
          <p:nvSpPr>
            <p:cNvPr id="46" name="CuadroTexto 45">
              <a:extLst>
                <a:ext uri="{FF2B5EF4-FFF2-40B4-BE49-F238E27FC236}">
                  <a16:creationId xmlns:a16="http://schemas.microsoft.com/office/drawing/2014/main" id="{3E7C9EC6-E391-67CB-38C7-837592EF72D9}"/>
                </a:ext>
              </a:extLst>
            </p:cNvPr>
            <p:cNvSpPr txBox="1"/>
            <p:nvPr/>
          </p:nvSpPr>
          <p:spPr>
            <a:xfrm>
              <a:off x="6421436" y="2593474"/>
              <a:ext cx="921300"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Navidad</a:t>
              </a:r>
            </a:p>
          </p:txBody>
        </p:sp>
        <p:sp>
          <p:nvSpPr>
            <p:cNvPr id="47" name="Elipse 46">
              <a:extLst>
                <a:ext uri="{FF2B5EF4-FFF2-40B4-BE49-F238E27FC236}">
                  <a16:creationId xmlns:a16="http://schemas.microsoft.com/office/drawing/2014/main" id="{25CCB01C-12BF-5D5F-8B26-2D409A57A029}"/>
                </a:ext>
              </a:extLst>
            </p:cNvPr>
            <p:cNvSpPr/>
            <p:nvPr/>
          </p:nvSpPr>
          <p:spPr>
            <a:xfrm>
              <a:off x="6349140" y="270852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57" name="Grupo 56">
            <a:extLst>
              <a:ext uri="{FF2B5EF4-FFF2-40B4-BE49-F238E27FC236}">
                <a16:creationId xmlns:a16="http://schemas.microsoft.com/office/drawing/2014/main" id="{4E1B27D8-0FD2-4F8B-9648-108A5138D480}"/>
              </a:ext>
            </a:extLst>
          </p:cNvPr>
          <p:cNvGrpSpPr/>
          <p:nvPr/>
        </p:nvGrpSpPr>
        <p:grpSpPr>
          <a:xfrm>
            <a:off x="6295172" y="2774974"/>
            <a:ext cx="883673" cy="307777"/>
            <a:chOff x="6349140" y="3092224"/>
            <a:chExt cx="883673" cy="307777"/>
          </a:xfrm>
        </p:grpSpPr>
        <p:sp>
          <p:nvSpPr>
            <p:cNvPr id="48" name="CuadroTexto 47">
              <a:extLst>
                <a:ext uri="{FF2B5EF4-FFF2-40B4-BE49-F238E27FC236}">
                  <a16:creationId xmlns:a16="http://schemas.microsoft.com/office/drawing/2014/main" id="{0ECCA135-C1D7-A1F5-A82E-FA565F3FC81E}"/>
                </a:ext>
              </a:extLst>
            </p:cNvPr>
            <p:cNvSpPr txBox="1"/>
            <p:nvPr/>
          </p:nvSpPr>
          <p:spPr>
            <a:xfrm>
              <a:off x="6421437" y="3092224"/>
              <a:ext cx="811376"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Viajes</a:t>
              </a:r>
            </a:p>
          </p:txBody>
        </p:sp>
        <p:sp>
          <p:nvSpPr>
            <p:cNvPr id="49" name="Elipse 48">
              <a:extLst>
                <a:ext uri="{FF2B5EF4-FFF2-40B4-BE49-F238E27FC236}">
                  <a16:creationId xmlns:a16="http://schemas.microsoft.com/office/drawing/2014/main" id="{81B4C908-87FC-E966-046A-FAE21F179F4B}"/>
                </a:ext>
              </a:extLst>
            </p:cNvPr>
            <p:cNvSpPr/>
            <p:nvPr/>
          </p:nvSpPr>
          <p:spPr>
            <a:xfrm>
              <a:off x="6349140" y="320727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8" name="Grupo 57">
            <a:extLst>
              <a:ext uri="{FF2B5EF4-FFF2-40B4-BE49-F238E27FC236}">
                <a16:creationId xmlns:a16="http://schemas.microsoft.com/office/drawing/2014/main" id="{FCA7990D-8AD3-AB92-0B45-F18A7F1FDEED}"/>
              </a:ext>
            </a:extLst>
          </p:cNvPr>
          <p:cNvGrpSpPr/>
          <p:nvPr/>
        </p:nvGrpSpPr>
        <p:grpSpPr>
          <a:xfrm>
            <a:off x="6295172" y="3461250"/>
            <a:ext cx="949808" cy="307777"/>
            <a:chOff x="6349140" y="3621514"/>
            <a:chExt cx="949808" cy="307777"/>
          </a:xfrm>
        </p:grpSpPr>
        <p:sp>
          <p:nvSpPr>
            <p:cNvPr id="50" name="CuadroTexto 49">
              <a:extLst>
                <a:ext uri="{FF2B5EF4-FFF2-40B4-BE49-F238E27FC236}">
                  <a16:creationId xmlns:a16="http://schemas.microsoft.com/office/drawing/2014/main" id="{1DDA5FE7-30AA-1C59-8E42-DED8EA0C9E5F}"/>
                </a:ext>
              </a:extLst>
            </p:cNvPr>
            <p:cNvSpPr txBox="1"/>
            <p:nvPr/>
          </p:nvSpPr>
          <p:spPr>
            <a:xfrm>
              <a:off x="6421436" y="3621514"/>
              <a:ext cx="877512"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Seguros</a:t>
              </a:r>
            </a:p>
          </p:txBody>
        </p:sp>
        <p:sp>
          <p:nvSpPr>
            <p:cNvPr id="51" name="Elipse 50">
              <a:extLst>
                <a:ext uri="{FF2B5EF4-FFF2-40B4-BE49-F238E27FC236}">
                  <a16:creationId xmlns:a16="http://schemas.microsoft.com/office/drawing/2014/main" id="{C8AFD768-C7D2-AD7A-BF73-C37DEA06B7BE}"/>
                </a:ext>
              </a:extLst>
            </p:cNvPr>
            <p:cNvSpPr/>
            <p:nvPr/>
          </p:nvSpPr>
          <p:spPr>
            <a:xfrm>
              <a:off x="6349140" y="373656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9" name="Grupo 58">
            <a:extLst>
              <a:ext uri="{FF2B5EF4-FFF2-40B4-BE49-F238E27FC236}">
                <a16:creationId xmlns:a16="http://schemas.microsoft.com/office/drawing/2014/main" id="{80D4EFE6-334C-5106-7813-CCBAF226AE25}"/>
              </a:ext>
            </a:extLst>
          </p:cNvPr>
          <p:cNvGrpSpPr/>
          <p:nvPr/>
        </p:nvGrpSpPr>
        <p:grpSpPr>
          <a:xfrm>
            <a:off x="6295172" y="4120143"/>
            <a:ext cx="788781" cy="307777"/>
            <a:chOff x="6349140" y="4150805"/>
            <a:chExt cx="788781" cy="307777"/>
          </a:xfrm>
        </p:grpSpPr>
        <p:sp>
          <p:nvSpPr>
            <p:cNvPr id="52" name="CuadroTexto 51">
              <a:extLst>
                <a:ext uri="{FF2B5EF4-FFF2-40B4-BE49-F238E27FC236}">
                  <a16:creationId xmlns:a16="http://schemas.microsoft.com/office/drawing/2014/main" id="{03CB4E6F-91D2-90CB-A4D6-B8B4FE6851E1}"/>
                </a:ext>
              </a:extLst>
            </p:cNvPr>
            <p:cNvSpPr txBox="1"/>
            <p:nvPr/>
          </p:nvSpPr>
          <p:spPr>
            <a:xfrm>
              <a:off x="6421436" y="4150805"/>
              <a:ext cx="716485"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Ropa</a:t>
              </a:r>
            </a:p>
          </p:txBody>
        </p:sp>
        <p:sp>
          <p:nvSpPr>
            <p:cNvPr id="53" name="Elipse 52">
              <a:extLst>
                <a:ext uri="{FF2B5EF4-FFF2-40B4-BE49-F238E27FC236}">
                  <a16:creationId xmlns:a16="http://schemas.microsoft.com/office/drawing/2014/main" id="{B80A3FC4-884C-7FBB-95F9-D624C610EEAC}"/>
                </a:ext>
              </a:extLst>
            </p:cNvPr>
            <p:cNvSpPr/>
            <p:nvPr/>
          </p:nvSpPr>
          <p:spPr>
            <a:xfrm>
              <a:off x="6349140" y="4265852"/>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60" name="Grupo 59">
            <a:extLst>
              <a:ext uri="{FF2B5EF4-FFF2-40B4-BE49-F238E27FC236}">
                <a16:creationId xmlns:a16="http://schemas.microsoft.com/office/drawing/2014/main" id="{F858FDA5-D032-3F9F-90AE-2DEEF4D2D916}"/>
              </a:ext>
            </a:extLst>
          </p:cNvPr>
          <p:cNvGrpSpPr/>
          <p:nvPr/>
        </p:nvGrpSpPr>
        <p:grpSpPr>
          <a:xfrm>
            <a:off x="7597780" y="2097207"/>
            <a:ext cx="1138151" cy="307777"/>
            <a:chOff x="7543898" y="2593474"/>
            <a:chExt cx="1138151" cy="307777"/>
          </a:xfrm>
        </p:grpSpPr>
        <p:sp>
          <p:nvSpPr>
            <p:cNvPr id="63" name="CuadroTexto 62">
              <a:extLst>
                <a:ext uri="{FF2B5EF4-FFF2-40B4-BE49-F238E27FC236}">
                  <a16:creationId xmlns:a16="http://schemas.microsoft.com/office/drawing/2014/main" id="{405545A3-CD94-2DBC-A6B4-495E15E52EB5}"/>
                </a:ext>
              </a:extLst>
            </p:cNvPr>
            <p:cNvSpPr txBox="1"/>
            <p:nvPr/>
          </p:nvSpPr>
          <p:spPr>
            <a:xfrm>
              <a:off x="7616195" y="2593474"/>
              <a:ext cx="1065854" cy="307777"/>
            </a:xfrm>
            <a:prstGeom prst="rect">
              <a:avLst/>
            </a:prstGeom>
            <a:noFill/>
            <a:effectLst/>
          </p:spPr>
          <p:txBody>
            <a:bodyPr wrap="square" rtlCol="0">
              <a:spAutoFit/>
            </a:bodyPr>
            <a:lstStyle/>
            <a:p>
              <a:r>
                <a:rPr lang="es-ES" sz="1400" b="1" dirty="0">
                  <a:latin typeface="PP Neue Montreal" pitchFamily="2" charset="77"/>
                  <a:ea typeface="PP Neue Montreal" pitchFamily="2" charset="77"/>
                </a:rPr>
                <a:t>Intereses</a:t>
              </a:r>
            </a:p>
          </p:txBody>
        </p:sp>
        <p:sp>
          <p:nvSpPr>
            <p:cNvPr id="64" name="Elipse 63">
              <a:extLst>
                <a:ext uri="{FF2B5EF4-FFF2-40B4-BE49-F238E27FC236}">
                  <a16:creationId xmlns:a16="http://schemas.microsoft.com/office/drawing/2014/main" id="{806175E0-7480-B4C4-D7A8-46CE905A3091}"/>
                </a:ext>
              </a:extLst>
            </p:cNvPr>
            <p:cNvSpPr/>
            <p:nvPr/>
          </p:nvSpPr>
          <p:spPr>
            <a:xfrm>
              <a:off x="7543898" y="270852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61" name="Grupo 60">
            <a:extLst>
              <a:ext uri="{FF2B5EF4-FFF2-40B4-BE49-F238E27FC236}">
                <a16:creationId xmlns:a16="http://schemas.microsoft.com/office/drawing/2014/main" id="{5C068411-6C2E-7C51-32D5-7006E3C1370F}"/>
              </a:ext>
            </a:extLst>
          </p:cNvPr>
          <p:cNvGrpSpPr/>
          <p:nvPr/>
        </p:nvGrpSpPr>
        <p:grpSpPr>
          <a:xfrm>
            <a:off x="7597780" y="2774974"/>
            <a:ext cx="1069139" cy="307777"/>
            <a:chOff x="7543898" y="3092224"/>
            <a:chExt cx="1069139" cy="307777"/>
          </a:xfrm>
        </p:grpSpPr>
        <p:sp>
          <p:nvSpPr>
            <p:cNvPr id="65" name="CuadroTexto 64">
              <a:extLst>
                <a:ext uri="{FF2B5EF4-FFF2-40B4-BE49-F238E27FC236}">
                  <a16:creationId xmlns:a16="http://schemas.microsoft.com/office/drawing/2014/main" id="{4B5AE708-9E28-BC4D-3663-AA934E5C2318}"/>
                </a:ext>
              </a:extLst>
            </p:cNvPr>
            <p:cNvSpPr txBox="1"/>
            <p:nvPr/>
          </p:nvSpPr>
          <p:spPr>
            <a:xfrm>
              <a:off x="7616194" y="3092224"/>
              <a:ext cx="996843"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Comida</a:t>
              </a:r>
            </a:p>
          </p:txBody>
        </p:sp>
        <p:sp>
          <p:nvSpPr>
            <p:cNvPr id="66" name="Elipse 65">
              <a:extLst>
                <a:ext uri="{FF2B5EF4-FFF2-40B4-BE49-F238E27FC236}">
                  <a16:creationId xmlns:a16="http://schemas.microsoft.com/office/drawing/2014/main" id="{2A9814DB-888D-7483-DA14-1DDF530ABB42}"/>
                </a:ext>
              </a:extLst>
            </p:cNvPr>
            <p:cNvSpPr/>
            <p:nvPr/>
          </p:nvSpPr>
          <p:spPr>
            <a:xfrm>
              <a:off x="7543898" y="320727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62" name="Grupo 61">
            <a:extLst>
              <a:ext uri="{FF2B5EF4-FFF2-40B4-BE49-F238E27FC236}">
                <a16:creationId xmlns:a16="http://schemas.microsoft.com/office/drawing/2014/main" id="{0F52D5E1-C623-5C6C-9010-50355FB8FBC8}"/>
              </a:ext>
            </a:extLst>
          </p:cNvPr>
          <p:cNvGrpSpPr/>
          <p:nvPr/>
        </p:nvGrpSpPr>
        <p:grpSpPr>
          <a:xfrm>
            <a:off x="7597780" y="3461250"/>
            <a:ext cx="741876" cy="307777"/>
            <a:chOff x="7543898" y="3621514"/>
            <a:chExt cx="741876" cy="307777"/>
          </a:xfrm>
        </p:grpSpPr>
        <p:sp>
          <p:nvSpPr>
            <p:cNvPr id="67" name="CuadroTexto 66">
              <a:extLst>
                <a:ext uri="{FF2B5EF4-FFF2-40B4-BE49-F238E27FC236}">
                  <a16:creationId xmlns:a16="http://schemas.microsoft.com/office/drawing/2014/main" id="{7684B5BB-6B8B-0C3A-87E4-E30EEB7E9861}"/>
                </a:ext>
              </a:extLst>
            </p:cNvPr>
            <p:cNvSpPr txBox="1"/>
            <p:nvPr/>
          </p:nvSpPr>
          <p:spPr>
            <a:xfrm>
              <a:off x="7616194" y="3621514"/>
              <a:ext cx="669580"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Salud</a:t>
              </a:r>
            </a:p>
          </p:txBody>
        </p:sp>
        <p:sp>
          <p:nvSpPr>
            <p:cNvPr id="68" name="Elipse 67">
              <a:extLst>
                <a:ext uri="{FF2B5EF4-FFF2-40B4-BE49-F238E27FC236}">
                  <a16:creationId xmlns:a16="http://schemas.microsoft.com/office/drawing/2014/main" id="{B8A78E2B-2D62-65F2-31CC-2404434D1DAF}"/>
                </a:ext>
              </a:extLst>
            </p:cNvPr>
            <p:cNvSpPr/>
            <p:nvPr/>
          </p:nvSpPr>
          <p:spPr>
            <a:xfrm>
              <a:off x="7543898" y="3736561"/>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71" name="Grupo 70">
            <a:extLst>
              <a:ext uri="{FF2B5EF4-FFF2-40B4-BE49-F238E27FC236}">
                <a16:creationId xmlns:a16="http://schemas.microsoft.com/office/drawing/2014/main" id="{B9AC8BCF-B681-1627-0EC8-955CFBA874AD}"/>
              </a:ext>
            </a:extLst>
          </p:cNvPr>
          <p:cNvGrpSpPr/>
          <p:nvPr/>
        </p:nvGrpSpPr>
        <p:grpSpPr>
          <a:xfrm>
            <a:off x="7597780" y="4120143"/>
            <a:ext cx="992886" cy="307777"/>
            <a:chOff x="7543898" y="4150805"/>
            <a:chExt cx="992886" cy="307777"/>
          </a:xfrm>
        </p:grpSpPr>
        <p:sp>
          <p:nvSpPr>
            <p:cNvPr id="69" name="CuadroTexto 68">
              <a:extLst>
                <a:ext uri="{FF2B5EF4-FFF2-40B4-BE49-F238E27FC236}">
                  <a16:creationId xmlns:a16="http://schemas.microsoft.com/office/drawing/2014/main" id="{2220048E-E642-B677-0EC3-5A0355126B2B}"/>
                </a:ext>
              </a:extLst>
            </p:cNvPr>
            <p:cNvSpPr txBox="1"/>
            <p:nvPr/>
          </p:nvSpPr>
          <p:spPr>
            <a:xfrm>
              <a:off x="7616194" y="4150805"/>
              <a:ext cx="920590" cy="307777"/>
            </a:xfrm>
            <a:prstGeom prst="rect">
              <a:avLst/>
            </a:prstGeom>
            <a:noFill/>
            <a:effectLst/>
          </p:spPr>
          <p:txBody>
            <a:bodyPr wrap="square" rtlCol="0">
              <a:spAutoFit/>
            </a:bodyPr>
            <a:lstStyle/>
            <a:p>
              <a:r>
                <a:rPr lang="es-ES_tradnl" sz="1400" b="1" dirty="0">
                  <a:latin typeface="PP Neue Montreal" pitchFamily="2" charset="77"/>
                  <a:ea typeface="PP Neue Montreal" pitchFamily="2" charset="77"/>
                </a:rPr>
                <a:t>Gasolina</a:t>
              </a:r>
            </a:p>
          </p:txBody>
        </p:sp>
        <p:sp>
          <p:nvSpPr>
            <p:cNvPr id="70" name="Elipse 69">
              <a:extLst>
                <a:ext uri="{FF2B5EF4-FFF2-40B4-BE49-F238E27FC236}">
                  <a16:creationId xmlns:a16="http://schemas.microsoft.com/office/drawing/2014/main" id="{3B7F8F39-118D-EC9E-A8EA-60E8FBC30B8F}"/>
                </a:ext>
              </a:extLst>
            </p:cNvPr>
            <p:cNvSpPr/>
            <p:nvPr/>
          </p:nvSpPr>
          <p:spPr>
            <a:xfrm>
              <a:off x="7543898" y="4265852"/>
              <a:ext cx="82442" cy="82442"/>
            </a:xfrm>
            <a:prstGeom prst="ellipse">
              <a:avLst/>
            </a:prstGeom>
            <a:solidFill>
              <a:srgbClr val="E413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91" name="Grupo 90">
            <a:extLst>
              <a:ext uri="{FF2B5EF4-FFF2-40B4-BE49-F238E27FC236}">
                <a16:creationId xmlns:a16="http://schemas.microsoft.com/office/drawing/2014/main" id="{90341BED-B405-1463-3100-B7DD98F2613A}"/>
              </a:ext>
            </a:extLst>
          </p:cNvPr>
          <p:cNvGrpSpPr/>
          <p:nvPr/>
        </p:nvGrpSpPr>
        <p:grpSpPr>
          <a:xfrm>
            <a:off x="239547" y="884830"/>
            <a:ext cx="1367111" cy="1871635"/>
            <a:chOff x="239547" y="884830"/>
            <a:chExt cx="1367111" cy="1871635"/>
          </a:xfrm>
        </p:grpSpPr>
        <p:sp>
          <p:nvSpPr>
            <p:cNvPr id="92" name="CuadroTexto 91">
              <a:hlinkClick r:id="rId4" action="ppaction://hlinksldjump"/>
              <a:extLst>
                <a:ext uri="{FF2B5EF4-FFF2-40B4-BE49-F238E27FC236}">
                  <a16:creationId xmlns:a16="http://schemas.microsoft.com/office/drawing/2014/main" id="{FD73886C-A385-5B33-0A68-C7B88D294858}"/>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93" name="CuadroTexto 92">
              <a:hlinkClick r:id="rId5" action="ppaction://hlinksldjump"/>
              <a:extLst>
                <a:ext uri="{FF2B5EF4-FFF2-40B4-BE49-F238E27FC236}">
                  <a16:creationId xmlns:a16="http://schemas.microsoft.com/office/drawing/2014/main" id="{4E97DBB3-90B7-61EC-D548-6AF88691E860}"/>
                </a:ext>
              </a:extLst>
            </p:cNvPr>
            <p:cNvSpPr txBox="1"/>
            <p:nvPr/>
          </p:nvSpPr>
          <p:spPr>
            <a:xfrm>
              <a:off x="239547" y="116896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INGRESOS &amp; GASTOS</a:t>
              </a:r>
            </a:p>
          </p:txBody>
        </p:sp>
        <p:sp>
          <p:nvSpPr>
            <p:cNvPr id="94" name="CuadroTexto 93">
              <a:hlinkClick r:id="rId6" action="ppaction://hlinksldjump"/>
              <a:extLst>
                <a:ext uri="{FF2B5EF4-FFF2-40B4-BE49-F238E27FC236}">
                  <a16:creationId xmlns:a16="http://schemas.microsoft.com/office/drawing/2014/main" id="{93A492BE-C9B5-BC8B-A7AF-BA36BA2BB705}"/>
                </a:ext>
              </a:extLst>
            </p:cNvPr>
            <p:cNvSpPr txBox="1"/>
            <p:nvPr/>
          </p:nvSpPr>
          <p:spPr>
            <a:xfrm>
              <a:off x="239547" y="191740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95" name="CuadroTexto 94">
              <a:hlinkClick r:id="rId7" action="ppaction://hlinksldjump"/>
              <a:extLst>
                <a:ext uri="{FF2B5EF4-FFF2-40B4-BE49-F238E27FC236}">
                  <a16:creationId xmlns:a16="http://schemas.microsoft.com/office/drawing/2014/main" id="{31773CB0-ECEA-12E3-25B4-6019298F0F29}"/>
                </a:ext>
              </a:extLst>
            </p:cNvPr>
            <p:cNvSpPr txBox="1"/>
            <p:nvPr/>
          </p:nvSpPr>
          <p:spPr>
            <a:xfrm>
              <a:off x="239547" y="219637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96" name="CuadroTexto 95">
              <a:hlinkClick r:id="rId8" action="ppaction://hlinksldjump"/>
              <a:extLst>
                <a:ext uri="{FF2B5EF4-FFF2-40B4-BE49-F238E27FC236}">
                  <a16:creationId xmlns:a16="http://schemas.microsoft.com/office/drawing/2014/main" id="{B5FE8D4F-24F4-F184-DBB9-462F6059CAD0}"/>
                </a:ext>
              </a:extLst>
            </p:cNvPr>
            <p:cNvSpPr txBox="1"/>
            <p:nvPr/>
          </p:nvSpPr>
          <p:spPr>
            <a:xfrm>
              <a:off x="239547" y="246501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97" name="Conector recto 96">
              <a:extLst>
                <a:ext uri="{FF2B5EF4-FFF2-40B4-BE49-F238E27FC236}">
                  <a16:creationId xmlns:a16="http://schemas.microsoft.com/office/drawing/2014/main" id="{8503E703-EC8A-BFD3-4618-11328F9B6399}"/>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Conector recto 97">
              <a:extLst>
                <a:ext uri="{FF2B5EF4-FFF2-40B4-BE49-F238E27FC236}">
                  <a16:creationId xmlns:a16="http://schemas.microsoft.com/office/drawing/2014/main" id="{B2866DD2-6628-3A91-C276-7CC22BD1F246}"/>
                </a:ext>
              </a:extLst>
            </p:cNvPr>
            <p:cNvCxnSpPr/>
            <p:nvPr/>
          </p:nvCxnSpPr>
          <p:spPr>
            <a:xfrm>
              <a:off x="325464" y="117375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Conector recto 98">
              <a:extLst>
                <a:ext uri="{FF2B5EF4-FFF2-40B4-BE49-F238E27FC236}">
                  <a16:creationId xmlns:a16="http://schemas.microsoft.com/office/drawing/2014/main" id="{8A94B652-0DB9-D74F-59E5-7CEAA14B8AF1}"/>
                </a:ext>
              </a:extLst>
            </p:cNvPr>
            <p:cNvCxnSpPr/>
            <p:nvPr/>
          </p:nvCxnSpPr>
          <p:spPr>
            <a:xfrm>
              <a:off x="325464" y="19309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C7B1D15A-41C9-BE72-7E20-EB14D0BE6800}"/>
                </a:ext>
              </a:extLst>
            </p:cNvPr>
            <p:cNvCxnSpPr/>
            <p:nvPr/>
          </p:nvCxnSpPr>
          <p:spPr>
            <a:xfrm>
              <a:off x="325464" y="220401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ACEA6C7F-0E64-603E-D6F9-5228C6A6020D}"/>
                </a:ext>
              </a:extLst>
            </p:cNvPr>
            <p:cNvCxnSpPr/>
            <p:nvPr/>
          </p:nvCxnSpPr>
          <p:spPr>
            <a:xfrm>
              <a:off x="325464" y="248024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850FFD62-F4F9-ACFB-095D-04B3E5A50F66}"/>
                </a:ext>
              </a:extLst>
            </p:cNvPr>
            <p:cNvCxnSpPr/>
            <p:nvPr/>
          </p:nvCxnSpPr>
          <p:spPr>
            <a:xfrm>
              <a:off x="325464" y="27564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3" name="CuadroTexto 102">
              <a:hlinkClick r:id="rId9" action="ppaction://hlinksldjump"/>
              <a:extLst>
                <a:ext uri="{FF2B5EF4-FFF2-40B4-BE49-F238E27FC236}">
                  <a16:creationId xmlns:a16="http://schemas.microsoft.com/office/drawing/2014/main" id="{ACD1C261-858D-5F6C-E2C6-9D8521836DDD}"/>
                </a:ext>
              </a:extLst>
            </p:cNvPr>
            <p:cNvSpPr txBox="1"/>
            <p:nvPr/>
          </p:nvSpPr>
          <p:spPr>
            <a:xfrm>
              <a:off x="239547" y="1328546"/>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son los ingresos?</a:t>
              </a:r>
            </a:p>
          </p:txBody>
        </p:sp>
        <p:sp>
          <p:nvSpPr>
            <p:cNvPr id="104" name="Elipse 103">
              <a:extLst>
                <a:ext uri="{FF2B5EF4-FFF2-40B4-BE49-F238E27FC236}">
                  <a16:creationId xmlns:a16="http://schemas.microsoft.com/office/drawing/2014/main" id="{386C6DF5-1157-4BE1-AA42-B75896398657}"/>
                </a:ext>
              </a:extLst>
            </p:cNvPr>
            <p:cNvSpPr/>
            <p:nvPr/>
          </p:nvSpPr>
          <p:spPr>
            <a:xfrm>
              <a:off x="1337631" y="1525742"/>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105" name="CuadroTexto 104">
              <a:hlinkClick r:id="rId10" action="ppaction://hlinksldjump"/>
              <a:extLst>
                <a:ext uri="{FF2B5EF4-FFF2-40B4-BE49-F238E27FC236}">
                  <a16:creationId xmlns:a16="http://schemas.microsoft.com/office/drawing/2014/main" id="{0EA05F3D-5E85-0997-C02C-143E8385FBCA}"/>
                </a:ext>
              </a:extLst>
            </p:cNvPr>
            <p:cNvSpPr txBox="1"/>
            <p:nvPr/>
          </p:nvSpPr>
          <p:spPr>
            <a:xfrm>
              <a:off x="239547" y="1473881"/>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son los gastos?</a:t>
              </a:r>
            </a:p>
          </p:txBody>
        </p:sp>
        <p:sp>
          <p:nvSpPr>
            <p:cNvPr id="106" name="CuadroTexto 105">
              <a:hlinkClick r:id="rId11" action="ppaction://hlinksldjump"/>
              <a:extLst>
                <a:ext uri="{FF2B5EF4-FFF2-40B4-BE49-F238E27FC236}">
                  <a16:creationId xmlns:a16="http://schemas.microsoft.com/office/drawing/2014/main" id="{A86FC793-8176-C433-EAFD-38839E9EDD36}"/>
                </a:ext>
              </a:extLst>
            </p:cNvPr>
            <p:cNvSpPr txBox="1"/>
            <p:nvPr/>
          </p:nvSpPr>
          <p:spPr>
            <a:xfrm>
              <a:off x="239547" y="161316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¿Necesidad o deseo?</a:t>
              </a:r>
            </a:p>
          </p:txBody>
        </p:sp>
      </p:grpSp>
      <p:pic>
        <p:nvPicPr>
          <p:cNvPr id="107" name="Imagen 106">
            <a:hlinkClick r:id="" action="ppaction://hlinkshowjump?jump=firstslide"/>
            <a:extLst>
              <a:ext uri="{FF2B5EF4-FFF2-40B4-BE49-F238E27FC236}">
                <a16:creationId xmlns:a16="http://schemas.microsoft.com/office/drawing/2014/main" id="{18511B9C-D2F9-A3A5-DAA8-570E23F9A7C9}"/>
              </a:ext>
            </a:extLst>
          </p:cNvPr>
          <p:cNvPicPr>
            <a:picLocks noChangeAspect="1"/>
          </p:cNvPicPr>
          <p:nvPr/>
        </p:nvPicPr>
        <p:blipFill>
          <a:blip r:embed="rId12"/>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893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66D1729-988E-8847-B75A-02A8EF5F7273}"/>
              </a:ext>
            </a:extLst>
          </p:cNvPr>
          <p:cNvSpPr/>
          <p:nvPr/>
        </p:nvSpPr>
        <p:spPr>
          <a:xfrm>
            <a:off x="2085278" y="222421"/>
            <a:ext cx="6876582" cy="4704262"/>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Rectángulo redondeado 112">
            <a:extLst>
              <a:ext uri="{FF2B5EF4-FFF2-40B4-BE49-F238E27FC236}">
                <a16:creationId xmlns:a16="http://schemas.microsoft.com/office/drawing/2014/main" id="{A8C10C3A-0310-7237-E666-6D47823F906B}"/>
              </a:ext>
            </a:extLst>
          </p:cNvPr>
          <p:cNvSpPr/>
          <p:nvPr/>
        </p:nvSpPr>
        <p:spPr>
          <a:xfrm>
            <a:off x="6199019" y="4050865"/>
            <a:ext cx="1224285" cy="463821"/>
          </a:xfrm>
          <a:prstGeom prst="roundRect">
            <a:avLst>
              <a:gd name="adj" fmla="val 12166"/>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Rectángulo redondeado 113">
            <a:extLst>
              <a:ext uri="{FF2B5EF4-FFF2-40B4-BE49-F238E27FC236}">
                <a16:creationId xmlns:a16="http://schemas.microsoft.com/office/drawing/2014/main" id="{9AA5C03B-AC66-69B5-5673-2F90B31EA156}"/>
              </a:ext>
            </a:extLst>
          </p:cNvPr>
          <p:cNvSpPr/>
          <p:nvPr/>
        </p:nvSpPr>
        <p:spPr>
          <a:xfrm>
            <a:off x="7514697" y="4050865"/>
            <a:ext cx="1149803" cy="463821"/>
          </a:xfrm>
          <a:prstGeom prst="roundRect">
            <a:avLst>
              <a:gd name="adj" fmla="val 9733"/>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Rectángulo redondeado 114">
            <a:extLst>
              <a:ext uri="{FF2B5EF4-FFF2-40B4-BE49-F238E27FC236}">
                <a16:creationId xmlns:a16="http://schemas.microsoft.com/office/drawing/2014/main" id="{4F94C464-B784-1DBD-A275-FBAEE6A41AB4}"/>
              </a:ext>
            </a:extLst>
          </p:cNvPr>
          <p:cNvSpPr/>
          <p:nvPr/>
        </p:nvSpPr>
        <p:spPr>
          <a:xfrm>
            <a:off x="2292772" y="4050865"/>
            <a:ext cx="1390544" cy="463821"/>
          </a:xfrm>
          <a:prstGeom prst="roundRect">
            <a:avLst>
              <a:gd name="adj" fmla="val 12167"/>
            </a:avLst>
          </a:prstGeom>
          <a:solidFill>
            <a:srgbClr val="F6DCDE"/>
          </a:solid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Rectángulo redondeado 115">
            <a:extLst>
              <a:ext uri="{FF2B5EF4-FFF2-40B4-BE49-F238E27FC236}">
                <a16:creationId xmlns:a16="http://schemas.microsoft.com/office/drawing/2014/main" id="{D8A8D733-2366-8502-955E-15245C68A878}"/>
              </a:ext>
            </a:extLst>
          </p:cNvPr>
          <p:cNvSpPr/>
          <p:nvPr/>
        </p:nvSpPr>
        <p:spPr>
          <a:xfrm>
            <a:off x="3789473" y="4050865"/>
            <a:ext cx="2326995" cy="463821"/>
          </a:xfrm>
          <a:prstGeom prst="roundRect">
            <a:avLst>
              <a:gd name="adj" fmla="val 12166"/>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Rectángulo redondeado 104">
            <a:extLst>
              <a:ext uri="{FF2B5EF4-FFF2-40B4-BE49-F238E27FC236}">
                <a16:creationId xmlns:a16="http://schemas.microsoft.com/office/drawing/2014/main" id="{516E7DC0-3127-BF43-5801-42C9D66D4B4B}"/>
              </a:ext>
            </a:extLst>
          </p:cNvPr>
          <p:cNvSpPr/>
          <p:nvPr/>
        </p:nvSpPr>
        <p:spPr>
          <a:xfrm>
            <a:off x="6199019" y="3384820"/>
            <a:ext cx="1224285" cy="463821"/>
          </a:xfrm>
          <a:prstGeom prst="roundRect">
            <a:avLst>
              <a:gd name="adj" fmla="val 12166"/>
            </a:avLst>
          </a:prstGeom>
          <a:solidFill>
            <a:srgbClr val="F6DCDE"/>
          </a:solid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Rectángulo redondeado 105">
            <a:extLst>
              <a:ext uri="{FF2B5EF4-FFF2-40B4-BE49-F238E27FC236}">
                <a16:creationId xmlns:a16="http://schemas.microsoft.com/office/drawing/2014/main" id="{5FAD607D-AA2B-DAF0-7E47-A72C8470E9B3}"/>
              </a:ext>
            </a:extLst>
          </p:cNvPr>
          <p:cNvSpPr/>
          <p:nvPr/>
        </p:nvSpPr>
        <p:spPr>
          <a:xfrm>
            <a:off x="7514697" y="3384820"/>
            <a:ext cx="1149803" cy="463821"/>
          </a:xfrm>
          <a:prstGeom prst="roundRect">
            <a:avLst>
              <a:gd name="adj" fmla="val 9733"/>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Rectángulo redondeado 106">
            <a:extLst>
              <a:ext uri="{FF2B5EF4-FFF2-40B4-BE49-F238E27FC236}">
                <a16:creationId xmlns:a16="http://schemas.microsoft.com/office/drawing/2014/main" id="{258EAD2F-C35D-C0BA-D04C-549309D8DFD5}"/>
              </a:ext>
            </a:extLst>
          </p:cNvPr>
          <p:cNvSpPr/>
          <p:nvPr/>
        </p:nvSpPr>
        <p:spPr>
          <a:xfrm>
            <a:off x="2292772" y="3384820"/>
            <a:ext cx="1390544" cy="463821"/>
          </a:xfrm>
          <a:prstGeom prst="roundRect">
            <a:avLst>
              <a:gd name="adj" fmla="val 12167"/>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Rectángulo redondeado 107">
            <a:extLst>
              <a:ext uri="{FF2B5EF4-FFF2-40B4-BE49-F238E27FC236}">
                <a16:creationId xmlns:a16="http://schemas.microsoft.com/office/drawing/2014/main" id="{B768D591-4B80-5CD3-CE36-34021BB176D4}"/>
              </a:ext>
            </a:extLst>
          </p:cNvPr>
          <p:cNvSpPr/>
          <p:nvPr/>
        </p:nvSpPr>
        <p:spPr>
          <a:xfrm>
            <a:off x="3789473" y="3384820"/>
            <a:ext cx="2326995" cy="463821"/>
          </a:xfrm>
          <a:prstGeom prst="roundRect">
            <a:avLst>
              <a:gd name="adj" fmla="val 12166"/>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ctángulo redondeado 78">
            <a:extLst>
              <a:ext uri="{FF2B5EF4-FFF2-40B4-BE49-F238E27FC236}">
                <a16:creationId xmlns:a16="http://schemas.microsoft.com/office/drawing/2014/main" id="{65C9F821-B7AD-D247-0518-12E17ACA4998}"/>
              </a:ext>
            </a:extLst>
          </p:cNvPr>
          <p:cNvSpPr/>
          <p:nvPr/>
        </p:nvSpPr>
        <p:spPr>
          <a:xfrm>
            <a:off x="6199019" y="2684909"/>
            <a:ext cx="1224285" cy="463821"/>
          </a:xfrm>
          <a:prstGeom prst="roundRect">
            <a:avLst>
              <a:gd name="adj" fmla="val 12166"/>
            </a:avLst>
          </a:prstGeom>
          <a:solidFill>
            <a:schemeClr val="accent4">
              <a:lumMod val="20000"/>
              <a:lumOff val="80000"/>
            </a:schemeClr>
          </a:solidFill>
          <a:ln w="28575">
            <a:solidFill>
              <a:srgbClr val="FFCD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Rectángulo redondeado 79">
            <a:extLst>
              <a:ext uri="{FF2B5EF4-FFF2-40B4-BE49-F238E27FC236}">
                <a16:creationId xmlns:a16="http://schemas.microsoft.com/office/drawing/2014/main" id="{E5C328DD-803C-EBC8-FFB8-69E4A61C5D86}"/>
              </a:ext>
            </a:extLst>
          </p:cNvPr>
          <p:cNvSpPr/>
          <p:nvPr/>
        </p:nvSpPr>
        <p:spPr>
          <a:xfrm>
            <a:off x="7514697" y="2684909"/>
            <a:ext cx="1149803" cy="463821"/>
          </a:xfrm>
          <a:prstGeom prst="roundRect">
            <a:avLst>
              <a:gd name="adj" fmla="val 9733"/>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Rectángulo redondeado 80">
            <a:extLst>
              <a:ext uri="{FF2B5EF4-FFF2-40B4-BE49-F238E27FC236}">
                <a16:creationId xmlns:a16="http://schemas.microsoft.com/office/drawing/2014/main" id="{D3FE8A8B-A6FF-2C40-90F2-06FA08AB713B}"/>
              </a:ext>
            </a:extLst>
          </p:cNvPr>
          <p:cNvSpPr/>
          <p:nvPr/>
        </p:nvSpPr>
        <p:spPr>
          <a:xfrm>
            <a:off x="2292772" y="2684909"/>
            <a:ext cx="1390544" cy="463821"/>
          </a:xfrm>
          <a:prstGeom prst="roundRect">
            <a:avLst>
              <a:gd name="adj" fmla="val 12167"/>
            </a:avLst>
          </a:prstGeom>
          <a:solidFill>
            <a:schemeClr val="accent2">
              <a:lumMod val="20000"/>
              <a:lumOff val="80000"/>
            </a:schemeClr>
          </a:solidFill>
          <a:ln w="28575">
            <a:solidFill>
              <a:srgbClr val="F8931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Rectángulo redondeado 81">
            <a:extLst>
              <a:ext uri="{FF2B5EF4-FFF2-40B4-BE49-F238E27FC236}">
                <a16:creationId xmlns:a16="http://schemas.microsoft.com/office/drawing/2014/main" id="{BFCF8DD1-45AE-EF37-76CE-61A88BE0A61E}"/>
              </a:ext>
            </a:extLst>
          </p:cNvPr>
          <p:cNvSpPr/>
          <p:nvPr/>
        </p:nvSpPr>
        <p:spPr>
          <a:xfrm>
            <a:off x="3789473" y="2684909"/>
            <a:ext cx="2326995" cy="463821"/>
          </a:xfrm>
          <a:prstGeom prst="roundRect">
            <a:avLst>
              <a:gd name="adj" fmla="val 12166"/>
            </a:avLst>
          </a:prstGeom>
          <a:solidFill>
            <a:srgbClr val="F6DCDE"/>
          </a:solid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redondeado 72">
            <a:extLst>
              <a:ext uri="{FF2B5EF4-FFF2-40B4-BE49-F238E27FC236}">
                <a16:creationId xmlns:a16="http://schemas.microsoft.com/office/drawing/2014/main" id="{72A5638B-D5AB-4EAE-060F-6903FAD084FB}"/>
              </a:ext>
            </a:extLst>
          </p:cNvPr>
          <p:cNvSpPr/>
          <p:nvPr/>
        </p:nvSpPr>
        <p:spPr>
          <a:xfrm>
            <a:off x="6199019" y="2013220"/>
            <a:ext cx="1224285" cy="463821"/>
          </a:xfrm>
          <a:prstGeom prst="roundRect">
            <a:avLst>
              <a:gd name="adj" fmla="val 12166"/>
            </a:avLst>
          </a:prstGeom>
          <a:solidFill>
            <a:schemeClr val="accent4">
              <a:lumMod val="20000"/>
              <a:lumOff val="80000"/>
            </a:schemeClr>
          </a:solidFill>
          <a:ln w="28575">
            <a:solidFill>
              <a:srgbClr val="FFCD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Rectángulo redondeado 73">
            <a:extLst>
              <a:ext uri="{FF2B5EF4-FFF2-40B4-BE49-F238E27FC236}">
                <a16:creationId xmlns:a16="http://schemas.microsoft.com/office/drawing/2014/main" id="{B2BBF00B-8042-D484-5440-D5615BB062C6}"/>
              </a:ext>
            </a:extLst>
          </p:cNvPr>
          <p:cNvSpPr/>
          <p:nvPr/>
        </p:nvSpPr>
        <p:spPr>
          <a:xfrm>
            <a:off x="7514697" y="2013220"/>
            <a:ext cx="1149803" cy="463821"/>
          </a:xfrm>
          <a:prstGeom prst="roundRect">
            <a:avLst>
              <a:gd name="adj" fmla="val 9733"/>
            </a:avLst>
          </a:prstGeom>
          <a:solidFill>
            <a:srgbClr val="F6DCDE"/>
          </a:solidFill>
          <a:ln w="28575">
            <a:solidFill>
              <a:srgbClr val="FF00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redondeado 71">
            <a:extLst>
              <a:ext uri="{FF2B5EF4-FFF2-40B4-BE49-F238E27FC236}">
                <a16:creationId xmlns:a16="http://schemas.microsoft.com/office/drawing/2014/main" id="{471984B5-ACE0-A9FE-2C54-536DFA5DF34A}"/>
              </a:ext>
            </a:extLst>
          </p:cNvPr>
          <p:cNvSpPr/>
          <p:nvPr/>
        </p:nvSpPr>
        <p:spPr>
          <a:xfrm>
            <a:off x="2292772" y="2013220"/>
            <a:ext cx="1390544" cy="463821"/>
          </a:xfrm>
          <a:prstGeom prst="roundRect">
            <a:avLst>
              <a:gd name="adj" fmla="val 12167"/>
            </a:avLst>
          </a:prstGeom>
          <a:solidFill>
            <a:schemeClr val="accent4">
              <a:lumMod val="20000"/>
              <a:lumOff val="80000"/>
            </a:schemeClr>
          </a:solidFill>
          <a:ln w="28575">
            <a:solidFill>
              <a:srgbClr val="FFCD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Rectángulo redondeado 90">
            <a:extLst>
              <a:ext uri="{FF2B5EF4-FFF2-40B4-BE49-F238E27FC236}">
                <a16:creationId xmlns:a16="http://schemas.microsoft.com/office/drawing/2014/main" id="{E5844B0D-9B6B-F2EC-958F-4D57A83C3609}"/>
              </a:ext>
            </a:extLst>
          </p:cNvPr>
          <p:cNvSpPr/>
          <p:nvPr/>
        </p:nvSpPr>
        <p:spPr>
          <a:xfrm>
            <a:off x="3789473" y="2013220"/>
            <a:ext cx="2326995" cy="463821"/>
          </a:xfrm>
          <a:prstGeom prst="roundRect">
            <a:avLst>
              <a:gd name="adj" fmla="val 12166"/>
            </a:avLst>
          </a:prstGeom>
          <a:solidFill>
            <a:schemeClr val="accent4">
              <a:lumMod val="20000"/>
              <a:lumOff val="80000"/>
            </a:schemeClr>
          </a:solidFill>
          <a:ln w="28575">
            <a:solidFill>
              <a:srgbClr val="FFCD0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3464776" y="340814"/>
            <a:ext cx="4341593" cy="1569660"/>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9600" b="1" spc="-500" dirty="0">
                <a:solidFill>
                  <a:srgbClr val="E41395"/>
                </a:solidFill>
                <a:latin typeface="PP Neue Montreal" pitchFamily="2" charset="77"/>
                <a:ea typeface="PP Neue Montreal" pitchFamily="2" charset="77"/>
              </a:rPr>
              <a:t>gastos?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2" name="CuadroTexto 1">
            <a:extLst>
              <a:ext uri="{FF2B5EF4-FFF2-40B4-BE49-F238E27FC236}">
                <a16:creationId xmlns:a16="http://schemas.microsoft.com/office/drawing/2014/main" id="{2777A289-E836-98EE-C868-56F0FB442B9B}"/>
              </a:ext>
            </a:extLst>
          </p:cNvPr>
          <p:cNvSpPr txBox="1"/>
          <p:nvPr/>
        </p:nvSpPr>
        <p:spPr>
          <a:xfrm>
            <a:off x="3579076" y="464813"/>
            <a:ext cx="1783047"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¿Qué son los</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INGRESOS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&amp; GASTOS</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98746" y="4048174"/>
            <a:ext cx="279819" cy="216000"/>
          </a:xfrm>
          <a:prstGeom prst="rect">
            <a:avLst/>
          </a:prstGeom>
        </p:spPr>
      </p:pic>
      <p:grpSp>
        <p:nvGrpSpPr>
          <p:cNvPr id="29" name="Grupo 28">
            <a:extLst>
              <a:ext uri="{FF2B5EF4-FFF2-40B4-BE49-F238E27FC236}">
                <a16:creationId xmlns:a16="http://schemas.microsoft.com/office/drawing/2014/main" id="{57DF18CD-6FD0-40A5-F3AE-C7B4A348ED82}"/>
              </a:ext>
            </a:extLst>
          </p:cNvPr>
          <p:cNvGrpSpPr/>
          <p:nvPr/>
        </p:nvGrpSpPr>
        <p:grpSpPr>
          <a:xfrm>
            <a:off x="2399589" y="2097207"/>
            <a:ext cx="1283727" cy="307777"/>
            <a:chOff x="2439218" y="2593474"/>
            <a:chExt cx="1283727" cy="307777"/>
          </a:xfrm>
        </p:grpSpPr>
        <p:sp>
          <p:nvSpPr>
            <p:cNvPr id="14" name="CuadroTexto 13">
              <a:extLst>
                <a:ext uri="{FF2B5EF4-FFF2-40B4-BE49-F238E27FC236}">
                  <a16:creationId xmlns:a16="http://schemas.microsoft.com/office/drawing/2014/main" id="{9DD23951-7D66-7AA0-3175-3E0506B1BE2E}"/>
                </a:ext>
              </a:extLst>
            </p:cNvPr>
            <p:cNvSpPr txBox="1"/>
            <p:nvPr/>
          </p:nvSpPr>
          <p:spPr>
            <a:xfrm>
              <a:off x="2511514" y="2593474"/>
              <a:ext cx="1211431" cy="307777"/>
            </a:xfrm>
            <a:prstGeom prst="rect">
              <a:avLst/>
            </a:prstGeom>
            <a:noFill/>
            <a:effectLst/>
          </p:spPr>
          <p:txBody>
            <a:bodyPr wrap="square" rtlCol="0">
              <a:spAutoFit/>
            </a:bodyPr>
            <a:lstStyle/>
            <a:p>
              <a:r>
                <a:rPr lang="es-ES" sz="1400" b="1" dirty="0">
                  <a:solidFill>
                    <a:srgbClr val="FFCD00"/>
                  </a:solidFill>
                  <a:latin typeface="PP Neue Montreal" pitchFamily="2" charset="77"/>
                  <a:ea typeface="PP Neue Montreal" pitchFamily="2" charset="77"/>
                </a:rPr>
                <a:t>Vacaciones</a:t>
              </a:r>
            </a:p>
          </p:txBody>
        </p:sp>
        <p:sp>
          <p:nvSpPr>
            <p:cNvPr id="9" name="Elipse 8">
              <a:extLst>
                <a:ext uri="{FF2B5EF4-FFF2-40B4-BE49-F238E27FC236}">
                  <a16:creationId xmlns:a16="http://schemas.microsoft.com/office/drawing/2014/main" id="{DB24E9CA-3D15-650A-590C-F0819F1BD83B}"/>
                </a:ext>
              </a:extLst>
            </p:cNvPr>
            <p:cNvSpPr/>
            <p:nvPr/>
          </p:nvSpPr>
          <p:spPr>
            <a:xfrm>
              <a:off x="2439218" y="2708521"/>
              <a:ext cx="82442" cy="82442"/>
            </a:xfrm>
            <a:prstGeom prst="ellipse">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grpSp>
        <p:nvGrpSpPr>
          <p:cNvPr id="30" name="Grupo 29">
            <a:extLst>
              <a:ext uri="{FF2B5EF4-FFF2-40B4-BE49-F238E27FC236}">
                <a16:creationId xmlns:a16="http://schemas.microsoft.com/office/drawing/2014/main" id="{7640EA7A-A0D2-BF66-72BD-A6536B644D86}"/>
              </a:ext>
            </a:extLst>
          </p:cNvPr>
          <p:cNvGrpSpPr/>
          <p:nvPr/>
        </p:nvGrpSpPr>
        <p:grpSpPr>
          <a:xfrm>
            <a:off x="2399589" y="2774974"/>
            <a:ext cx="776738" cy="307777"/>
            <a:chOff x="2439218" y="3092224"/>
            <a:chExt cx="776738" cy="307777"/>
          </a:xfrm>
        </p:grpSpPr>
        <p:sp>
          <p:nvSpPr>
            <p:cNvPr id="10" name="CuadroTexto 9">
              <a:extLst>
                <a:ext uri="{FF2B5EF4-FFF2-40B4-BE49-F238E27FC236}">
                  <a16:creationId xmlns:a16="http://schemas.microsoft.com/office/drawing/2014/main" id="{C3023E8E-BA70-7D1E-AA7E-FB18489B1B88}"/>
                </a:ext>
              </a:extLst>
            </p:cNvPr>
            <p:cNvSpPr txBox="1"/>
            <p:nvPr/>
          </p:nvSpPr>
          <p:spPr>
            <a:xfrm>
              <a:off x="2511514" y="3092224"/>
              <a:ext cx="704442" cy="307777"/>
            </a:xfrm>
            <a:prstGeom prst="rect">
              <a:avLst/>
            </a:prstGeom>
            <a:noFill/>
            <a:effectLst/>
          </p:spPr>
          <p:txBody>
            <a:bodyPr wrap="square" rtlCol="0">
              <a:spAutoFit/>
            </a:bodyPr>
            <a:lstStyle/>
            <a:p>
              <a:r>
                <a:rPr lang="es-ES" sz="1400" b="1" dirty="0">
                  <a:solidFill>
                    <a:srgbClr val="F8931F"/>
                  </a:solidFill>
                  <a:latin typeface="PP Neue Montreal" pitchFamily="2" charset="77"/>
                  <a:ea typeface="PP Neue Montreal" pitchFamily="2" charset="77"/>
                </a:rPr>
                <a:t>Móvil</a:t>
              </a:r>
            </a:p>
          </p:txBody>
        </p:sp>
        <p:sp>
          <p:nvSpPr>
            <p:cNvPr id="12" name="Elipse 11">
              <a:extLst>
                <a:ext uri="{FF2B5EF4-FFF2-40B4-BE49-F238E27FC236}">
                  <a16:creationId xmlns:a16="http://schemas.microsoft.com/office/drawing/2014/main" id="{D812F431-CFE2-5B3E-14EA-7DA8A526F617}"/>
                </a:ext>
              </a:extLst>
            </p:cNvPr>
            <p:cNvSpPr/>
            <p:nvPr/>
          </p:nvSpPr>
          <p:spPr>
            <a:xfrm>
              <a:off x="2439218" y="3207271"/>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4" name="Grupo 3">
            <a:extLst>
              <a:ext uri="{FF2B5EF4-FFF2-40B4-BE49-F238E27FC236}">
                <a16:creationId xmlns:a16="http://schemas.microsoft.com/office/drawing/2014/main" id="{D290F1F0-F548-5905-362D-8C1ECC2ECD8F}"/>
              </a:ext>
            </a:extLst>
          </p:cNvPr>
          <p:cNvGrpSpPr/>
          <p:nvPr/>
        </p:nvGrpSpPr>
        <p:grpSpPr>
          <a:xfrm>
            <a:off x="2399589" y="3461250"/>
            <a:ext cx="949809" cy="307777"/>
            <a:chOff x="2439218" y="3621514"/>
            <a:chExt cx="949809" cy="307777"/>
          </a:xfrm>
        </p:grpSpPr>
        <p:sp>
          <p:nvSpPr>
            <p:cNvPr id="20" name="CuadroTexto 19">
              <a:extLst>
                <a:ext uri="{FF2B5EF4-FFF2-40B4-BE49-F238E27FC236}">
                  <a16:creationId xmlns:a16="http://schemas.microsoft.com/office/drawing/2014/main" id="{739AC05D-D282-DFB1-999C-8BB39D1594A9}"/>
                </a:ext>
              </a:extLst>
            </p:cNvPr>
            <p:cNvSpPr txBox="1"/>
            <p:nvPr/>
          </p:nvSpPr>
          <p:spPr>
            <a:xfrm>
              <a:off x="2511514" y="3621514"/>
              <a:ext cx="877513"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Internet</a:t>
              </a:r>
            </a:p>
          </p:txBody>
        </p:sp>
        <p:sp>
          <p:nvSpPr>
            <p:cNvPr id="28" name="Elipse 27">
              <a:extLst>
                <a:ext uri="{FF2B5EF4-FFF2-40B4-BE49-F238E27FC236}">
                  <a16:creationId xmlns:a16="http://schemas.microsoft.com/office/drawing/2014/main" id="{DA84BA5F-8F7E-244A-5FD9-D21399A7E2AD}"/>
                </a:ext>
              </a:extLst>
            </p:cNvPr>
            <p:cNvSpPr/>
            <p:nvPr/>
          </p:nvSpPr>
          <p:spPr>
            <a:xfrm>
              <a:off x="2439218" y="3736561"/>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13" name="Grupo 12">
            <a:extLst>
              <a:ext uri="{FF2B5EF4-FFF2-40B4-BE49-F238E27FC236}">
                <a16:creationId xmlns:a16="http://schemas.microsoft.com/office/drawing/2014/main" id="{72AC2A9B-873A-CCAA-71F3-06773280AB30}"/>
              </a:ext>
            </a:extLst>
          </p:cNvPr>
          <p:cNvGrpSpPr/>
          <p:nvPr/>
        </p:nvGrpSpPr>
        <p:grpSpPr>
          <a:xfrm>
            <a:off x="2399589" y="4120143"/>
            <a:ext cx="1140396" cy="307777"/>
            <a:chOff x="2439218" y="4150805"/>
            <a:chExt cx="1140396" cy="307777"/>
          </a:xfrm>
        </p:grpSpPr>
        <p:sp>
          <p:nvSpPr>
            <p:cNvPr id="34" name="CuadroTexto 33">
              <a:extLst>
                <a:ext uri="{FF2B5EF4-FFF2-40B4-BE49-F238E27FC236}">
                  <a16:creationId xmlns:a16="http://schemas.microsoft.com/office/drawing/2014/main" id="{B90E8F40-B8E4-696A-102F-71538A5FCEE3}"/>
                </a:ext>
              </a:extLst>
            </p:cNvPr>
            <p:cNvSpPr txBox="1"/>
            <p:nvPr/>
          </p:nvSpPr>
          <p:spPr>
            <a:xfrm>
              <a:off x="2511514" y="4150805"/>
              <a:ext cx="1068100" cy="307777"/>
            </a:xfrm>
            <a:prstGeom prst="rect">
              <a:avLst/>
            </a:prstGeom>
            <a:noFill/>
            <a:effectLst/>
          </p:spPr>
          <p:txBody>
            <a:bodyPr wrap="square" rtlCol="0">
              <a:spAutoFit/>
            </a:bodyPr>
            <a:lstStyle/>
            <a:p>
              <a:r>
                <a:rPr lang="es-ES_tradnl" sz="1400" b="1" dirty="0">
                  <a:solidFill>
                    <a:srgbClr val="FF0000"/>
                  </a:solidFill>
                  <a:latin typeface="PP Neue Montreal" pitchFamily="2" charset="77"/>
                  <a:ea typeface="PP Neue Montreal" pitchFamily="2" charset="77"/>
                </a:rPr>
                <a:t>Impuestos</a:t>
              </a:r>
            </a:p>
          </p:txBody>
        </p:sp>
        <p:sp>
          <p:nvSpPr>
            <p:cNvPr id="37" name="Elipse 36">
              <a:extLst>
                <a:ext uri="{FF2B5EF4-FFF2-40B4-BE49-F238E27FC236}">
                  <a16:creationId xmlns:a16="http://schemas.microsoft.com/office/drawing/2014/main" id="{69E5AF69-174A-7D61-F4BC-46EF790A1FEC}"/>
                </a:ext>
              </a:extLst>
            </p:cNvPr>
            <p:cNvSpPr/>
            <p:nvPr/>
          </p:nvSpPr>
          <p:spPr>
            <a:xfrm>
              <a:off x="2439218" y="4265852"/>
              <a:ext cx="82442" cy="82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31" name="Grupo 30">
            <a:extLst>
              <a:ext uri="{FF2B5EF4-FFF2-40B4-BE49-F238E27FC236}">
                <a16:creationId xmlns:a16="http://schemas.microsoft.com/office/drawing/2014/main" id="{501F0A97-9927-AE44-9EB1-8C5D69E06D96}"/>
              </a:ext>
            </a:extLst>
          </p:cNvPr>
          <p:cNvGrpSpPr/>
          <p:nvPr/>
        </p:nvGrpSpPr>
        <p:grpSpPr>
          <a:xfrm>
            <a:off x="3883376" y="2097207"/>
            <a:ext cx="1412039" cy="307777"/>
            <a:chOff x="4002756" y="2593474"/>
            <a:chExt cx="1412039" cy="307777"/>
          </a:xfrm>
        </p:grpSpPr>
        <p:sp>
          <p:nvSpPr>
            <p:cNvPr id="38" name="CuadroTexto 37">
              <a:extLst>
                <a:ext uri="{FF2B5EF4-FFF2-40B4-BE49-F238E27FC236}">
                  <a16:creationId xmlns:a16="http://schemas.microsoft.com/office/drawing/2014/main" id="{FC3382FD-2818-EC2D-DF21-AD15EC292755}"/>
                </a:ext>
              </a:extLst>
            </p:cNvPr>
            <p:cNvSpPr txBox="1"/>
            <p:nvPr/>
          </p:nvSpPr>
          <p:spPr>
            <a:xfrm>
              <a:off x="4075053" y="2593474"/>
              <a:ext cx="1339742" cy="307777"/>
            </a:xfrm>
            <a:prstGeom prst="rect">
              <a:avLst/>
            </a:prstGeom>
            <a:noFill/>
            <a:effectLst/>
          </p:spPr>
          <p:txBody>
            <a:bodyPr wrap="square" rtlCol="0">
              <a:spAutoFit/>
            </a:bodyPr>
            <a:lstStyle/>
            <a:p>
              <a:r>
                <a:rPr lang="es-ES_tradnl" sz="1400" b="1" dirty="0">
                  <a:solidFill>
                    <a:srgbClr val="FFCD00"/>
                  </a:solidFill>
                  <a:latin typeface="PP Neue Montreal" pitchFamily="2" charset="77"/>
                  <a:ea typeface="PP Neue Montreal" pitchFamily="2" charset="77"/>
                </a:rPr>
                <a:t>Salir de fiesta</a:t>
              </a:r>
            </a:p>
          </p:txBody>
        </p:sp>
        <p:sp>
          <p:nvSpPr>
            <p:cNvPr id="39" name="Elipse 38">
              <a:extLst>
                <a:ext uri="{FF2B5EF4-FFF2-40B4-BE49-F238E27FC236}">
                  <a16:creationId xmlns:a16="http://schemas.microsoft.com/office/drawing/2014/main" id="{C03D11DD-9DB1-B2F0-74C6-79A441CC41CE}"/>
                </a:ext>
              </a:extLst>
            </p:cNvPr>
            <p:cNvSpPr/>
            <p:nvPr/>
          </p:nvSpPr>
          <p:spPr>
            <a:xfrm>
              <a:off x="4002756" y="2708521"/>
              <a:ext cx="82442" cy="82442"/>
            </a:xfrm>
            <a:prstGeom prst="ellipse">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bg1"/>
                </a:solidFill>
              </a:endParaRPr>
            </a:p>
          </p:txBody>
        </p:sp>
      </p:grpSp>
      <p:grpSp>
        <p:nvGrpSpPr>
          <p:cNvPr id="35" name="Grupo 34">
            <a:extLst>
              <a:ext uri="{FF2B5EF4-FFF2-40B4-BE49-F238E27FC236}">
                <a16:creationId xmlns:a16="http://schemas.microsoft.com/office/drawing/2014/main" id="{8B214FB0-05F2-2148-7144-97342F8A6DF2}"/>
              </a:ext>
            </a:extLst>
          </p:cNvPr>
          <p:cNvGrpSpPr/>
          <p:nvPr/>
        </p:nvGrpSpPr>
        <p:grpSpPr>
          <a:xfrm>
            <a:off x="3883376" y="2774974"/>
            <a:ext cx="1914527" cy="307777"/>
            <a:chOff x="4002756" y="3092224"/>
            <a:chExt cx="1914527" cy="307777"/>
          </a:xfrm>
        </p:grpSpPr>
        <p:sp>
          <p:nvSpPr>
            <p:cNvPr id="40" name="CuadroTexto 39">
              <a:extLst>
                <a:ext uri="{FF2B5EF4-FFF2-40B4-BE49-F238E27FC236}">
                  <a16:creationId xmlns:a16="http://schemas.microsoft.com/office/drawing/2014/main" id="{15B14A33-36CF-F1A2-052C-CF19F091E2E0}"/>
                </a:ext>
              </a:extLst>
            </p:cNvPr>
            <p:cNvSpPr txBox="1"/>
            <p:nvPr/>
          </p:nvSpPr>
          <p:spPr>
            <a:xfrm>
              <a:off x="4075052" y="3092224"/>
              <a:ext cx="1842231" cy="307777"/>
            </a:xfrm>
            <a:prstGeom prst="rect">
              <a:avLst/>
            </a:prstGeom>
            <a:noFill/>
            <a:effectLst/>
          </p:spPr>
          <p:txBody>
            <a:bodyPr wrap="square" rtlCol="0">
              <a:spAutoFit/>
            </a:bodyPr>
            <a:lstStyle/>
            <a:p>
              <a:r>
                <a:rPr lang="es-ES_tradnl" sz="1400" b="1" dirty="0">
                  <a:solidFill>
                    <a:srgbClr val="FF0000"/>
                  </a:solidFill>
                  <a:latin typeface="PP Neue Montreal" pitchFamily="2" charset="77"/>
                  <a:ea typeface="PP Neue Montreal" pitchFamily="2" charset="77"/>
                </a:rPr>
                <a:t>Alquiler o hipoteca</a:t>
              </a:r>
            </a:p>
          </p:txBody>
        </p:sp>
        <p:sp>
          <p:nvSpPr>
            <p:cNvPr id="41" name="Elipse 40">
              <a:extLst>
                <a:ext uri="{FF2B5EF4-FFF2-40B4-BE49-F238E27FC236}">
                  <a16:creationId xmlns:a16="http://schemas.microsoft.com/office/drawing/2014/main" id="{1D0D7815-C7A8-CEF9-9C15-B98F6DD80771}"/>
                </a:ext>
              </a:extLst>
            </p:cNvPr>
            <p:cNvSpPr/>
            <p:nvPr/>
          </p:nvSpPr>
          <p:spPr>
            <a:xfrm>
              <a:off x="4002756" y="3207271"/>
              <a:ext cx="82442" cy="82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54" name="Grupo 53">
            <a:extLst>
              <a:ext uri="{FF2B5EF4-FFF2-40B4-BE49-F238E27FC236}">
                <a16:creationId xmlns:a16="http://schemas.microsoft.com/office/drawing/2014/main" id="{F76EE93B-1BB5-EC04-7E5E-16F24C1829EA}"/>
              </a:ext>
            </a:extLst>
          </p:cNvPr>
          <p:cNvGrpSpPr/>
          <p:nvPr/>
        </p:nvGrpSpPr>
        <p:grpSpPr>
          <a:xfrm>
            <a:off x="3883376" y="3461250"/>
            <a:ext cx="2210037" cy="307777"/>
            <a:chOff x="4002756" y="3621514"/>
            <a:chExt cx="2210037" cy="307777"/>
          </a:xfrm>
        </p:grpSpPr>
        <p:sp>
          <p:nvSpPr>
            <p:cNvPr id="42" name="CuadroTexto 41">
              <a:extLst>
                <a:ext uri="{FF2B5EF4-FFF2-40B4-BE49-F238E27FC236}">
                  <a16:creationId xmlns:a16="http://schemas.microsoft.com/office/drawing/2014/main" id="{224F45FA-8937-B85C-D9E7-DA43CF9C1D9B}"/>
                </a:ext>
              </a:extLst>
            </p:cNvPr>
            <p:cNvSpPr txBox="1"/>
            <p:nvPr/>
          </p:nvSpPr>
          <p:spPr>
            <a:xfrm>
              <a:off x="4075052" y="3621514"/>
              <a:ext cx="2137741"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Agua, gas y electricidad</a:t>
              </a:r>
            </a:p>
          </p:txBody>
        </p:sp>
        <p:sp>
          <p:nvSpPr>
            <p:cNvPr id="43" name="Elipse 42">
              <a:extLst>
                <a:ext uri="{FF2B5EF4-FFF2-40B4-BE49-F238E27FC236}">
                  <a16:creationId xmlns:a16="http://schemas.microsoft.com/office/drawing/2014/main" id="{EFE80FAA-BBA6-B77F-01F9-26A5F95F0436}"/>
                </a:ext>
              </a:extLst>
            </p:cNvPr>
            <p:cNvSpPr/>
            <p:nvPr/>
          </p:nvSpPr>
          <p:spPr>
            <a:xfrm>
              <a:off x="4002756" y="3736561"/>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5" name="Grupo 54">
            <a:extLst>
              <a:ext uri="{FF2B5EF4-FFF2-40B4-BE49-F238E27FC236}">
                <a16:creationId xmlns:a16="http://schemas.microsoft.com/office/drawing/2014/main" id="{5E788679-8CDE-5D77-E08A-AB98F62E313B}"/>
              </a:ext>
            </a:extLst>
          </p:cNvPr>
          <p:cNvGrpSpPr/>
          <p:nvPr/>
        </p:nvGrpSpPr>
        <p:grpSpPr>
          <a:xfrm>
            <a:off x="3883376" y="4120143"/>
            <a:ext cx="1141813" cy="307777"/>
            <a:chOff x="4002756" y="4150805"/>
            <a:chExt cx="1141813" cy="307777"/>
          </a:xfrm>
        </p:grpSpPr>
        <p:sp>
          <p:nvSpPr>
            <p:cNvPr id="44" name="CuadroTexto 43">
              <a:extLst>
                <a:ext uri="{FF2B5EF4-FFF2-40B4-BE49-F238E27FC236}">
                  <a16:creationId xmlns:a16="http://schemas.microsoft.com/office/drawing/2014/main" id="{12E8BE85-393E-D746-39B3-9CE71A9A87D9}"/>
                </a:ext>
              </a:extLst>
            </p:cNvPr>
            <p:cNvSpPr txBox="1"/>
            <p:nvPr/>
          </p:nvSpPr>
          <p:spPr>
            <a:xfrm>
              <a:off x="4075053" y="4150805"/>
              <a:ext cx="1069516"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Educación</a:t>
              </a:r>
            </a:p>
          </p:txBody>
        </p:sp>
        <p:sp>
          <p:nvSpPr>
            <p:cNvPr id="45" name="Elipse 44">
              <a:extLst>
                <a:ext uri="{FF2B5EF4-FFF2-40B4-BE49-F238E27FC236}">
                  <a16:creationId xmlns:a16="http://schemas.microsoft.com/office/drawing/2014/main" id="{3198D542-9468-184E-9A64-3006AB9A1648}"/>
                </a:ext>
              </a:extLst>
            </p:cNvPr>
            <p:cNvSpPr/>
            <p:nvPr/>
          </p:nvSpPr>
          <p:spPr>
            <a:xfrm>
              <a:off x="4002756" y="4265852"/>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6" name="Grupo 55">
            <a:extLst>
              <a:ext uri="{FF2B5EF4-FFF2-40B4-BE49-F238E27FC236}">
                <a16:creationId xmlns:a16="http://schemas.microsoft.com/office/drawing/2014/main" id="{059ED791-D1FF-D928-EE5A-39E4516E338E}"/>
              </a:ext>
            </a:extLst>
          </p:cNvPr>
          <p:cNvGrpSpPr/>
          <p:nvPr/>
        </p:nvGrpSpPr>
        <p:grpSpPr>
          <a:xfrm>
            <a:off x="6295172" y="2097207"/>
            <a:ext cx="993596" cy="307777"/>
            <a:chOff x="6349140" y="2593474"/>
            <a:chExt cx="993596" cy="307777"/>
          </a:xfrm>
        </p:grpSpPr>
        <p:sp>
          <p:nvSpPr>
            <p:cNvPr id="46" name="CuadroTexto 45">
              <a:extLst>
                <a:ext uri="{FF2B5EF4-FFF2-40B4-BE49-F238E27FC236}">
                  <a16:creationId xmlns:a16="http://schemas.microsoft.com/office/drawing/2014/main" id="{3E7C9EC6-E391-67CB-38C7-837592EF72D9}"/>
                </a:ext>
              </a:extLst>
            </p:cNvPr>
            <p:cNvSpPr txBox="1"/>
            <p:nvPr/>
          </p:nvSpPr>
          <p:spPr>
            <a:xfrm>
              <a:off x="6421436" y="2593474"/>
              <a:ext cx="921300" cy="307777"/>
            </a:xfrm>
            <a:prstGeom prst="rect">
              <a:avLst/>
            </a:prstGeom>
            <a:noFill/>
            <a:effectLst/>
          </p:spPr>
          <p:txBody>
            <a:bodyPr wrap="square" rtlCol="0">
              <a:spAutoFit/>
            </a:bodyPr>
            <a:lstStyle/>
            <a:p>
              <a:r>
                <a:rPr lang="es-ES" sz="1400" b="1" dirty="0">
                  <a:solidFill>
                    <a:srgbClr val="FFCD00"/>
                  </a:solidFill>
                  <a:latin typeface="PP Neue Montreal" pitchFamily="2" charset="77"/>
                  <a:ea typeface="PP Neue Montreal" pitchFamily="2" charset="77"/>
                </a:rPr>
                <a:t>Navidad</a:t>
              </a:r>
            </a:p>
          </p:txBody>
        </p:sp>
        <p:sp>
          <p:nvSpPr>
            <p:cNvPr id="47" name="Elipse 46">
              <a:extLst>
                <a:ext uri="{FF2B5EF4-FFF2-40B4-BE49-F238E27FC236}">
                  <a16:creationId xmlns:a16="http://schemas.microsoft.com/office/drawing/2014/main" id="{25CCB01C-12BF-5D5F-8B26-2D409A57A029}"/>
                </a:ext>
              </a:extLst>
            </p:cNvPr>
            <p:cNvSpPr/>
            <p:nvPr/>
          </p:nvSpPr>
          <p:spPr>
            <a:xfrm>
              <a:off x="6349140" y="2708521"/>
              <a:ext cx="82442" cy="82442"/>
            </a:xfrm>
            <a:prstGeom prst="ellipse">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rgbClr val="FFCD00"/>
                </a:solidFill>
              </a:endParaRPr>
            </a:p>
          </p:txBody>
        </p:sp>
      </p:grpSp>
      <p:grpSp>
        <p:nvGrpSpPr>
          <p:cNvPr id="57" name="Grupo 56">
            <a:extLst>
              <a:ext uri="{FF2B5EF4-FFF2-40B4-BE49-F238E27FC236}">
                <a16:creationId xmlns:a16="http://schemas.microsoft.com/office/drawing/2014/main" id="{4E1B27D8-0FD2-4F8B-9648-108A5138D480}"/>
              </a:ext>
            </a:extLst>
          </p:cNvPr>
          <p:cNvGrpSpPr/>
          <p:nvPr/>
        </p:nvGrpSpPr>
        <p:grpSpPr>
          <a:xfrm>
            <a:off x="6295172" y="2774974"/>
            <a:ext cx="883673" cy="307777"/>
            <a:chOff x="6349140" y="3092224"/>
            <a:chExt cx="883673" cy="307777"/>
          </a:xfrm>
        </p:grpSpPr>
        <p:sp>
          <p:nvSpPr>
            <p:cNvPr id="48" name="CuadroTexto 47">
              <a:extLst>
                <a:ext uri="{FF2B5EF4-FFF2-40B4-BE49-F238E27FC236}">
                  <a16:creationId xmlns:a16="http://schemas.microsoft.com/office/drawing/2014/main" id="{0ECCA135-C1D7-A1F5-A82E-FA565F3FC81E}"/>
                </a:ext>
              </a:extLst>
            </p:cNvPr>
            <p:cNvSpPr txBox="1"/>
            <p:nvPr/>
          </p:nvSpPr>
          <p:spPr>
            <a:xfrm>
              <a:off x="6421437" y="3092224"/>
              <a:ext cx="811376" cy="307777"/>
            </a:xfrm>
            <a:prstGeom prst="rect">
              <a:avLst/>
            </a:prstGeom>
            <a:noFill/>
            <a:effectLst/>
          </p:spPr>
          <p:txBody>
            <a:bodyPr wrap="square" rtlCol="0">
              <a:spAutoFit/>
            </a:bodyPr>
            <a:lstStyle/>
            <a:p>
              <a:r>
                <a:rPr lang="es-ES_tradnl" sz="1400" b="1" dirty="0">
                  <a:solidFill>
                    <a:srgbClr val="FFCD00"/>
                  </a:solidFill>
                  <a:latin typeface="PP Neue Montreal" pitchFamily="2" charset="77"/>
                  <a:ea typeface="PP Neue Montreal" pitchFamily="2" charset="77"/>
                </a:rPr>
                <a:t>Viajes</a:t>
              </a:r>
            </a:p>
          </p:txBody>
        </p:sp>
        <p:sp>
          <p:nvSpPr>
            <p:cNvPr id="49" name="Elipse 48">
              <a:extLst>
                <a:ext uri="{FF2B5EF4-FFF2-40B4-BE49-F238E27FC236}">
                  <a16:creationId xmlns:a16="http://schemas.microsoft.com/office/drawing/2014/main" id="{81B4C908-87FC-E966-046A-FAE21F179F4B}"/>
                </a:ext>
              </a:extLst>
            </p:cNvPr>
            <p:cNvSpPr/>
            <p:nvPr/>
          </p:nvSpPr>
          <p:spPr>
            <a:xfrm>
              <a:off x="6349140" y="3207271"/>
              <a:ext cx="82442" cy="82442"/>
            </a:xfrm>
            <a:prstGeom prst="ellipse">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FFCD00"/>
                </a:solidFill>
              </a:endParaRPr>
            </a:p>
          </p:txBody>
        </p:sp>
      </p:grpSp>
      <p:grpSp>
        <p:nvGrpSpPr>
          <p:cNvPr id="58" name="Grupo 57">
            <a:extLst>
              <a:ext uri="{FF2B5EF4-FFF2-40B4-BE49-F238E27FC236}">
                <a16:creationId xmlns:a16="http://schemas.microsoft.com/office/drawing/2014/main" id="{FCA7990D-8AD3-AB92-0B45-F18A7F1FDEED}"/>
              </a:ext>
            </a:extLst>
          </p:cNvPr>
          <p:cNvGrpSpPr/>
          <p:nvPr/>
        </p:nvGrpSpPr>
        <p:grpSpPr>
          <a:xfrm>
            <a:off x="6295172" y="3461250"/>
            <a:ext cx="949808" cy="307777"/>
            <a:chOff x="6349140" y="3621514"/>
            <a:chExt cx="949808" cy="307777"/>
          </a:xfrm>
        </p:grpSpPr>
        <p:sp>
          <p:nvSpPr>
            <p:cNvPr id="50" name="CuadroTexto 49">
              <a:extLst>
                <a:ext uri="{FF2B5EF4-FFF2-40B4-BE49-F238E27FC236}">
                  <a16:creationId xmlns:a16="http://schemas.microsoft.com/office/drawing/2014/main" id="{1DDA5FE7-30AA-1C59-8E42-DED8EA0C9E5F}"/>
                </a:ext>
              </a:extLst>
            </p:cNvPr>
            <p:cNvSpPr txBox="1"/>
            <p:nvPr/>
          </p:nvSpPr>
          <p:spPr>
            <a:xfrm>
              <a:off x="6421436" y="3621514"/>
              <a:ext cx="877512" cy="307777"/>
            </a:xfrm>
            <a:prstGeom prst="rect">
              <a:avLst/>
            </a:prstGeom>
            <a:noFill/>
            <a:effectLst/>
          </p:spPr>
          <p:txBody>
            <a:bodyPr wrap="square" rtlCol="0">
              <a:spAutoFit/>
            </a:bodyPr>
            <a:lstStyle/>
            <a:p>
              <a:r>
                <a:rPr lang="es-ES_tradnl" sz="1400" b="1" dirty="0">
                  <a:solidFill>
                    <a:srgbClr val="FF0000"/>
                  </a:solidFill>
                  <a:latin typeface="PP Neue Montreal" pitchFamily="2" charset="77"/>
                  <a:ea typeface="PP Neue Montreal" pitchFamily="2" charset="77"/>
                </a:rPr>
                <a:t>Seguros</a:t>
              </a:r>
            </a:p>
          </p:txBody>
        </p:sp>
        <p:sp>
          <p:nvSpPr>
            <p:cNvPr id="51" name="Elipse 50">
              <a:extLst>
                <a:ext uri="{FF2B5EF4-FFF2-40B4-BE49-F238E27FC236}">
                  <a16:creationId xmlns:a16="http://schemas.microsoft.com/office/drawing/2014/main" id="{C8AFD768-C7D2-AD7A-BF73-C37DEA06B7BE}"/>
                </a:ext>
              </a:extLst>
            </p:cNvPr>
            <p:cNvSpPr/>
            <p:nvPr/>
          </p:nvSpPr>
          <p:spPr>
            <a:xfrm>
              <a:off x="6349140" y="3736561"/>
              <a:ext cx="82442" cy="82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59" name="Grupo 58">
            <a:extLst>
              <a:ext uri="{FF2B5EF4-FFF2-40B4-BE49-F238E27FC236}">
                <a16:creationId xmlns:a16="http://schemas.microsoft.com/office/drawing/2014/main" id="{80D4EFE6-334C-5106-7813-CCBAF226AE25}"/>
              </a:ext>
            </a:extLst>
          </p:cNvPr>
          <p:cNvGrpSpPr/>
          <p:nvPr/>
        </p:nvGrpSpPr>
        <p:grpSpPr>
          <a:xfrm>
            <a:off x="6295172" y="4120143"/>
            <a:ext cx="788781" cy="307777"/>
            <a:chOff x="6349140" y="4150805"/>
            <a:chExt cx="788781" cy="307777"/>
          </a:xfrm>
        </p:grpSpPr>
        <p:sp>
          <p:nvSpPr>
            <p:cNvPr id="52" name="CuadroTexto 51">
              <a:extLst>
                <a:ext uri="{FF2B5EF4-FFF2-40B4-BE49-F238E27FC236}">
                  <a16:creationId xmlns:a16="http://schemas.microsoft.com/office/drawing/2014/main" id="{03CB4E6F-91D2-90CB-A4D6-B8B4FE6851E1}"/>
                </a:ext>
              </a:extLst>
            </p:cNvPr>
            <p:cNvSpPr txBox="1"/>
            <p:nvPr/>
          </p:nvSpPr>
          <p:spPr>
            <a:xfrm>
              <a:off x="6421436" y="4150805"/>
              <a:ext cx="716485"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Ropa</a:t>
              </a:r>
            </a:p>
          </p:txBody>
        </p:sp>
        <p:sp>
          <p:nvSpPr>
            <p:cNvPr id="53" name="Elipse 52">
              <a:extLst>
                <a:ext uri="{FF2B5EF4-FFF2-40B4-BE49-F238E27FC236}">
                  <a16:creationId xmlns:a16="http://schemas.microsoft.com/office/drawing/2014/main" id="{B80A3FC4-884C-7FBB-95F9-D624C610EEAC}"/>
                </a:ext>
              </a:extLst>
            </p:cNvPr>
            <p:cNvSpPr/>
            <p:nvPr/>
          </p:nvSpPr>
          <p:spPr>
            <a:xfrm>
              <a:off x="6349140" y="4265852"/>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dirty="0">
                <a:solidFill>
                  <a:schemeClr val="bg1"/>
                </a:solidFill>
              </a:endParaRPr>
            </a:p>
          </p:txBody>
        </p:sp>
      </p:grpSp>
      <p:grpSp>
        <p:nvGrpSpPr>
          <p:cNvPr id="60" name="Grupo 59">
            <a:extLst>
              <a:ext uri="{FF2B5EF4-FFF2-40B4-BE49-F238E27FC236}">
                <a16:creationId xmlns:a16="http://schemas.microsoft.com/office/drawing/2014/main" id="{F858FDA5-D032-3F9F-90AE-2DEEF4D2D916}"/>
              </a:ext>
            </a:extLst>
          </p:cNvPr>
          <p:cNvGrpSpPr/>
          <p:nvPr/>
        </p:nvGrpSpPr>
        <p:grpSpPr>
          <a:xfrm>
            <a:off x="7597780" y="2097207"/>
            <a:ext cx="1066720" cy="307777"/>
            <a:chOff x="7543898" y="2593474"/>
            <a:chExt cx="1066720" cy="307777"/>
          </a:xfrm>
        </p:grpSpPr>
        <p:sp>
          <p:nvSpPr>
            <p:cNvPr id="63" name="CuadroTexto 62">
              <a:extLst>
                <a:ext uri="{FF2B5EF4-FFF2-40B4-BE49-F238E27FC236}">
                  <a16:creationId xmlns:a16="http://schemas.microsoft.com/office/drawing/2014/main" id="{405545A3-CD94-2DBC-A6B4-495E15E52EB5}"/>
                </a:ext>
              </a:extLst>
            </p:cNvPr>
            <p:cNvSpPr txBox="1"/>
            <p:nvPr/>
          </p:nvSpPr>
          <p:spPr>
            <a:xfrm>
              <a:off x="7616195" y="2593474"/>
              <a:ext cx="994423" cy="307777"/>
            </a:xfrm>
            <a:prstGeom prst="rect">
              <a:avLst/>
            </a:prstGeom>
            <a:noFill/>
            <a:effectLst/>
          </p:spPr>
          <p:txBody>
            <a:bodyPr wrap="square" rtlCol="0">
              <a:spAutoFit/>
            </a:bodyPr>
            <a:lstStyle/>
            <a:p>
              <a:r>
                <a:rPr lang="es-ES" sz="1400" b="1" dirty="0">
                  <a:solidFill>
                    <a:srgbClr val="FF0000"/>
                  </a:solidFill>
                  <a:latin typeface="PP Neue Montreal" pitchFamily="2" charset="77"/>
                  <a:ea typeface="PP Neue Montreal" pitchFamily="2" charset="77"/>
                </a:rPr>
                <a:t>Intereses</a:t>
              </a:r>
            </a:p>
          </p:txBody>
        </p:sp>
        <p:sp>
          <p:nvSpPr>
            <p:cNvPr id="64" name="Elipse 63">
              <a:extLst>
                <a:ext uri="{FF2B5EF4-FFF2-40B4-BE49-F238E27FC236}">
                  <a16:creationId xmlns:a16="http://schemas.microsoft.com/office/drawing/2014/main" id="{806175E0-7480-B4C4-D7A8-46CE905A3091}"/>
                </a:ext>
              </a:extLst>
            </p:cNvPr>
            <p:cNvSpPr/>
            <p:nvPr/>
          </p:nvSpPr>
          <p:spPr>
            <a:xfrm>
              <a:off x="7543898" y="2708521"/>
              <a:ext cx="82442" cy="8244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grpSp>
      <p:grpSp>
        <p:nvGrpSpPr>
          <p:cNvPr id="61" name="Grupo 60">
            <a:extLst>
              <a:ext uri="{FF2B5EF4-FFF2-40B4-BE49-F238E27FC236}">
                <a16:creationId xmlns:a16="http://schemas.microsoft.com/office/drawing/2014/main" id="{5C068411-6C2E-7C51-32D5-7006E3C1370F}"/>
              </a:ext>
            </a:extLst>
          </p:cNvPr>
          <p:cNvGrpSpPr/>
          <p:nvPr/>
        </p:nvGrpSpPr>
        <p:grpSpPr>
          <a:xfrm>
            <a:off x="7597780" y="2774974"/>
            <a:ext cx="1069139" cy="307777"/>
            <a:chOff x="7543898" y="3092224"/>
            <a:chExt cx="1069139" cy="307777"/>
          </a:xfrm>
        </p:grpSpPr>
        <p:sp>
          <p:nvSpPr>
            <p:cNvPr id="65" name="CuadroTexto 64">
              <a:extLst>
                <a:ext uri="{FF2B5EF4-FFF2-40B4-BE49-F238E27FC236}">
                  <a16:creationId xmlns:a16="http://schemas.microsoft.com/office/drawing/2014/main" id="{4B5AE708-9E28-BC4D-3663-AA934E5C2318}"/>
                </a:ext>
              </a:extLst>
            </p:cNvPr>
            <p:cNvSpPr txBox="1"/>
            <p:nvPr/>
          </p:nvSpPr>
          <p:spPr>
            <a:xfrm>
              <a:off x="7616194" y="3092224"/>
              <a:ext cx="996843"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Comida</a:t>
              </a:r>
            </a:p>
          </p:txBody>
        </p:sp>
        <p:sp>
          <p:nvSpPr>
            <p:cNvPr id="66" name="Elipse 65">
              <a:extLst>
                <a:ext uri="{FF2B5EF4-FFF2-40B4-BE49-F238E27FC236}">
                  <a16:creationId xmlns:a16="http://schemas.microsoft.com/office/drawing/2014/main" id="{2A9814DB-888D-7483-DA14-1DDF530ABB42}"/>
                </a:ext>
              </a:extLst>
            </p:cNvPr>
            <p:cNvSpPr/>
            <p:nvPr/>
          </p:nvSpPr>
          <p:spPr>
            <a:xfrm>
              <a:off x="7543898" y="3207271"/>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62" name="Grupo 61">
            <a:extLst>
              <a:ext uri="{FF2B5EF4-FFF2-40B4-BE49-F238E27FC236}">
                <a16:creationId xmlns:a16="http://schemas.microsoft.com/office/drawing/2014/main" id="{0F52D5E1-C623-5C6C-9010-50355FB8FBC8}"/>
              </a:ext>
            </a:extLst>
          </p:cNvPr>
          <p:cNvGrpSpPr/>
          <p:nvPr/>
        </p:nvGrpSpPr>
        <p:grpSpPr>
          <a:xfrm>
            <a:off x="7597780" y="3461250"/>
            <a:ext cx="741876" cy="307777"/>
            <a:chOff x="7543898" y="3621514"/>
            <a:chExt cx="741876" cy="307777"/>
          </a:xfrm>
        </p:grpSpPr>
        <p:sp>
          <p:nvSpPr>
            <p:cNvPr id="67" name="CuadroTexto 66">
              <a:extLst>
                <a:ext uri="{FF2B5EF4-FFF2-40B4-BE49-F238E27FC236}">
                  <a16:creationId xmlns:a16="http://schemas.microsoft.com/office/drawing/2014/main" id="{7684B5BB-6B8B-0C3A-87E4-E30EEB7E9861}"/>
                </a:ext>
              </a:extLst>
            </p:cNvPr>
            <p:cNvSpPr txBox="1"/>
            <p:nvPr/>
          </p:nvSpPr>
          <p:spPr>
            <a:xfrm>
              <a:off x="7616194" y="3621514"/>
              <a:ext cx="669580"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Salud</a:t>
              </a:r>
            </a:p>
          </p:txBody>
        </p:sp>
        <p:sp>
          <p:nvSpPr>
            <p:cNvPr id="68" name="Elipse 67">
              <a:extLst>
                <a:ext uri="{FF2B5EF4-FFF2-40B4-BE49-F238E27FC236}">
                  <a16:creationId xmlns:a16="http://schemas.microsoft.com/office/drawing/2014/main" id="{B8A78E2B-2D62-65F2-31CC-2404434D1DAF}"/>
                </a:ext>
              </a:extLst>
            </p:cNvPr>
            <p:cNvSpPr/>
            <p:nvPr/>
          </p:nvSpPr>
          <p:spPr>
            <a:xfrm>
              <a:off x="7543898" y="3736561"/>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71" name="Grupo 70">
            <a:extLst>
              <a:ext uri="{FF2B5EF4-FFF2-40B4-BE49-F238E27FC236}">
                <a16:creationId xmlns:a16="http://schemas.microsoft.com/office/drawing/2014/main" id="{B9AC8BCF-B681-1627-0EC8-955CFBA874AD}"/>
              </a:ext>
            </a:extLst>
          </p:cNvPr>
          <p:cNvGrpSpPr/>
          <p:nvPr/>
        </p:nvGrpSpPr>
        <p:grpSpPr>
          <a:xfrm>
            <a:off x="7597780" y="4120143"/>
            <a:ext cx="992886" cy="307777"/>
            <a:chOff x="7543898" y="4150805"/>
            <a:chExt cx="992886" cy="307777"/>
          </a:xfrm>
        </p:grpSpPr>
        <p:sp>
          <p:nvSpPr>
            <p:cNvPr id="69" name="CuadroTexto 68">
              <a:extLst>
                <a:ext uri="{FF2B5EF4-FFF2-40B4-BE49-F238E27FC236}">
                  <a16:creationId xmlns:a16="http://schemas.microsoft.com/office/drawing/2014/main" id="{2220048E-E642-B677-0EC3-5A0355126B2B}"/>
                </a:ext>
              </a:extLst>
            </p:cNvPr>
            <p:cNvSpPr txBox="1"/>
            <p:nvPr/>
          </p:nvSpPr>
          <p:spPr>
            <a:xfrm>
              <a:off x="7616194" y="4150805"/>
              <a:ext cx="920590" cy="307777"/>
            </a:xfrm>
            <a:prstGeom prst="rect">
              <a:avLst/>
            </a:prstGeom>
            <a:noFill/>
            <a:effectLst/>
          </p:spPr>
          <p:txBody>
            <a:bodyPr wrap="square" rtlCol="0">
              <a:spAutoFit/>
            </a:bodyPr>
            <a:lstStyle/>
            <a:p>
              <a:r>
                <a:rPr lang="es-ES_tradnl" sz="1400" b="1" dirty="0">
                  <a:solidFill>
                    <a:srgbClr val="F8931F"/>
                  </a:solidFill>
                  <a:latin typeface="PP Neue Montreal" pitchFamily="2" charset="77"/>
                  <a:ea typeface="PP Neue Montreal" pitchFamily="2" charset="77"/>
                </a:rPr>
                <a:t>Gasolina</a:t>
              </a:r>
            </a:p>
          </p:txBody>
        </p:sp>
        <p:sp>
          <p:nvSpPr>
            <p:cNvPr id="70" name="Elipse 69">
              <a:extLst>
                <a:ext uri="{FF2B5EF4-FFF2-40B4-BE49-F238E27FC236}">
                  <a16:creationId xmlns:a16="http://schemas.microsoft.com/office/drawing/2014/main" id="{3B7F8F39-118D-EC9E-A8EA-60E8FBC30B8F}"/>
                </a:ext>
              </a:extLst>
            </p:cNvPr>
            <p:cNvSpPr/>
            <p:nvPr/>
          </p:nvSpPr>
          <p:spPr>
            <a:xfrm>
              <a:off x="7543898" y="4265852"/>
              <a:ext cx="82442" cy="82442"/>
            </a:xfrm>
            <a:prstGeom prst="ellipse">
              <a:avLst/>
            </a:prstGeom>
            <a:solidFill>
              <a:srgbClr val="F893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bg1"/>
                </a:solidFill>
              </a:endParaRPr>
            </a:p>
          </p:txBody>
        </p:sp>
      </p:grpSp>
      <p:grpSp>
        <p:nvGrpSpPr>
          <p:cNvPr id="3" name="Grupo 2">
            <a:extLst>
              <a:ext uri="{FF2B5EF4-FFF2-40B4-BE49-F238E27FC236}">
                <a16:creationId xmlns:a16="http://schemas.microsoft.com/office/drawing/2014/main" id="{B8FDBD38-2F32-0378-70A9-1FFBD1F66A96}"/>
              </a:ext>
            </a:extLst>
          </p:cNvPr>
          <p:cNvGrpSpPr/>
          <p:nvPr/>
        </p:nvGrpSpPr>
        <p:grpSpPr>
          <a:xfrm>
            <a:off x="239547" y="884830"/>
            <a:ext cx="1367111" cy="1871635"/>
            <a:chOff x="239547" y="884830"/>
            <a:chExt cx="1367111" cy="1871635"/>
          </a:xfrm>
        </p:grpSpPr>
        <p:sp>
          <p:nvSpPr>
            <p:cNvPr id="6" name="CuadroTexto 5">
              <a:hlinkClick r:id="rId4" action="ppaction://hlinksldjump"/>
              <a:extLst>
                <a:ext uri="{FF2B5EF4-FFF2-40B4-BE49-F238E27FC236}">
                  <a16:creationId xmlns:a16="http://schemas.microsoft.com/office/drawing/2014/main" id="{DFBEEF75-E8ED-E474-B3BE-F0638C82251C}"/>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7" name="CuadroTexto 6">
              <a:hlinkClick r:id="rId5" action="ppaction://hlinksldjump"/>
              <a:extLst>
                <a:ext uri="{FF2B5EF4-FFF2-40B4-BE49-F238E27FC236}">
                  <a16:creationId xmlns:a16="http://schemas.microsoft.com/office/drawing/2014/main" id="{CEC76775-5454-5416-FC79-E46179ECA1EF}"/>
                </a:ext>
              </a:extLst>
            </p:cNvPr>
            <p:cNvSpPr txBox="1"/>
            <p:nvPr/>
          </p:nvSpPr>
          <p:spPr>
            <a:xfrm>
              <a:off x="239547" y="116896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INGRESOS &amp; GASTOS</a:t>
              </a:r>
            </a:p>
          </p:txBody>
        </p:sp>
        <p:sp>
          <p:nvSpPr>
            <p:cNvPr id="15" name="CuadroTexto 14">
              <a:hlinkClick r:id="rId6" action="ppaction://hlinksldjump"/>
              <a:extLst>
                <a:ext uri="{FF2B5EF4-FFF2-40B4-BE49-F238E27FC236}">
                  <a16:creationId xmlns:a16="http://schemas.microsoft.com/office/drawing/2014/main" id="{0522F192-99D4-13DE-50EF-E13CFA0808F4}"/>
                </a:ext>
              </a:extLst>
            </p:cNvPr>
            <p:cNvSpPr txBox="1"/>
            <p:nvPr/>
          </p:nvSpPr>
          <p:spPr>
            <a:xfrm>
              <a:off x="239547" y="191740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6" name="CuadroTexto 15">
              <a:hlinkClick r:id="rId7" action="ppaction://hlinksldjump"/>
              <a:extLst>
                <a:ext uri="{FF2B5EF4-FFF2-40B4-BE49-F238E27FC236}">
                  <a16:creationId xmlns:a16="http://schemas.microsoft.com/office/drawing/2014/main" id="{F7BB04D4-7B41-7F92-8441-CB4ADA8C9718}"/>
                </a:ext>
              </a:extLst>
            </p:cNvPr>
            <p:cNvSpPr txBox="1"/>
            <p:nvPr/>
          </p:nvSpPr>
          <p:spPr>
            <a:xfrm>
              <a:off x="239547" y="219637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7" name="CuadroTexto 16">
              <a:hlinkClick r:id="rId8" action="ppaction://hlinksldjump"/>
              <a:extLst>
                <a:ext uri="{FF2B5EF4-FFF2-40B4-BE49-F238E27FC236}">
                  <a16:creationId xmlns:a16="http://schemas.microsoft.com/office/drawing/2014/main" id="{9FAA81A5-681F-AB25-E376-2E45ED346E61}"/>
                </a:ext>
              </a:extLst>
            </p:cNvPr>
            <p:cNvSpPr txBox="1"/>
            <p:nvPr/>
          </p:nvSpPr>
          <p:spPr>
            <a:xfrm>
              <a:off x="239547" y="246501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18" name="Conector recto 17">
              <a:extLst>
                <a:ext uri="{FF2B5EF4-FFF2-40B4-BE49-F238E27FC236}">
                  <a16:creationId xmlns:a16="http://schemas.microsoft.com/office/drawing/2014/main" id="{6DE58541-A0C9-E05A-7967-14FF66EA1DC7}"/>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48029642-19AE-E2CE-5C97-28A52EA4C45C}"/>
                </a:ext>
              </a:extLst>
            </p:cNvPr>
            <p:cNvCxnSpPr/>
            <p:nvPr/>
          </p:nvCxnSpPr>
          <p:spPr>
            <a:xfrm>
              <a:off x="325464" y="117375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9BE64512-F95E-5885-0A43-87112C569B1B}"/>
                </a:ext>
              </a:extLst>
            </p:cNvPr>
            <p:cNvCxnSpPr/>
            <p:nvPr/>
          </p:nvCxnSpPr>
          <p:spPr>
            <a:xfrm>
              <a:off x="325464" y="19309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DF54FDD-8F90-3F7B-496A-6EF7B0068100}"/>
                </a:ext>
              </a:extLst>
            </p:cNvPr>
            <p:cNvCxnSpPr/>
            <p:nvPr/>
          </p:nvCxnSpPr>
          <p:spPr>
            <a:xfrm>
              <a:off x="325464" y="220401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F83F120B-A86A-6EC9-9C4E-E540023191C2}"/>
                </a:ext>
              </a:extLst>
            </p:cNvPr>
            <p:cNvCxnSpPr/>
            <p:nvPr/>
          </p:nvCxnSpPr>
          <p:spPr>
            <a:xfrm>
              <a:off x="325464" y="248024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3FE26EC5-48EB-2D6F-0917-3A1AF76D7CDE}"/>
                </a:ext>
              </a:extLst>
            </p:cNvPr>
            <p:cNvCxnSpPr/>
            <p:nvPr/>
          </p:nvCxnSpPr>
          <p:spPr>
            <a:xfrm>
              <a:off x="325464" y="27564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CuadroTexto 24">
              <a:hlinkClick r:id="rId9" action="ppaction://hlinksldjump"/>
              <a:extLst>
                <a:ext uri="{FF2B5EF4-FFF2-40B4-BE49-F238E27FC236}">
                  <a16:creationId xmlns:a16="http://schemas.microsoft.com/office/drawing/2014/main" id="{4DCED24E-B159-5E13-D02A-1CD2D9C27C78}"/>
                </a:ext>
              </a:extLst>
            </p:cNvPr>
            <p:cNvSpPr txBox="1"/>
            <p:nvPr/>
          </p:nvSpPr>
          <p:spPr>
            <a:xfrm>
              <a:off x="239547" y="1328546"/>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son los ingresos?</a:t>
              </a:r>
            </a:p>
          </p:txBody>
        </p:sp>
        <p:sp>
          <p:nvSpPr>
            <p:cNvPr id="26" name="Elipse 25">
              <a:extLst>
                <a:ext uri="{FF2B5EF4-FFF2-40B4-BE49-F238E27FC236}">
                  <a16:creationId xmlns:a16="http://schemas.microsoft.com/office/drawing/2014/main" id="{633B509E-494B-09AF-DDA6-7CB4ED2CC674}"/>
                </a:ext>
              </a:extLst>
            </p:cNvPr>
            <p:cNvSpPr/>
            <p:nvPr/>
          </p:nvSpPr>
          <p:spPr>
            <a:xfrm>
              <a:off x="1337631" y="1525742"/>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96" name="CuadroTexto 95">
              <a:hlinkClick r:id="rId10" action="ppaction://hlinksldjump"/>
              <a:extLst>
                <a:ext uri="{FF2B5EF4-FFF2-40B4-BE49-F238E27FC236}">
                  <a16:creationId xmlns:a16="http://schemas.microsoft.com/office/drawing/2014/main" id="{3B07B350-F5CF-74EC-703A-37C8CBD83588}"/>
                </a:ext>
              </a:extLst>
            </p:cNvPr>
            <p:cNvSpPr txBox="1"/>
            <p:nvPr/>
          </p:nvSpPr>
          <p:spPr>
            <a:xfrm>
              <a:off x="239547" y="1473881"/>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son los gastos?</a:t>
              </a:r>
            </a:p>
          </p:txBody>
        </p:sp>
        <p:sp>
          <p:nvSpPr>
            <p:cNvPr id="97" name="CuadroTexto 96">
              <a:hlinkClick r:id="rId11" action="ppaction://hlinksldjump"/>
              <a:extLst>
                <a:ext uri="{FF2B5EF4-FFF2-40B4-BE49-F238E27FC236}">
                  <a16:creationId xmlns:a16="http://schemas.microsoft.com/office/drawing/2014/main" id="{D5B130B2-39DA-828F-E4D8-DF9684D432F9}"/>
                </a:ext>
              </a:extLst>
            </p:cNvPr>
            <p:cNvSpPr txBox="1"/>
            <p:nvPr/>
          </p:nvSpPr>
          <p:spPr>
            <a:xfrm>
              <a:off x="239547" y="161316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¿Necesidad o deseo?</a:t>
              </a:r>
            </a:p>
          </p:txBody>
        </p:sp>
      </p:grpSp>
      <p:pic>
        <p:nvPicPr>
          <p:cNvPr id="98" name="Imagen 97">
            <a:hlinkClick r:id="" action="ppaction://hlinkshowjump?jump=firstslide"/>
            <a:extLst>
              <a:ext uri="{FF2B5EF4-FFF2-40B4-BE49-F238E27FC236}">
                <a16:creationId xmlns:a16="http://schemas.microsoft.com/office/drawing/2014/main" id="{66055638-AC84-6E27-BCF3-FD00CAC7EFA4}"/>
              </a:ext>
            </a:extLst>
          </p:cNvPr>
          <p:cNvPicPr>
            <a:picLocks noChangeAspect="1"/>
          </p:cNvPicPr>
          <p:nvPr/>
        </p:nvPicPr>
        <p:blipFill>
          <a:blip r:embed="rId12"/>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2333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A2584125-6066-40E5-2C54-89AA0CE52715}"/>
              </a:ext>
            </a:extLst>
          </p:cNvPr>
          <p:cNvSpPr/>
          <p:nvPr/>
        </p:nvSpPr>
        <p:spPr>
          <a:xfrm>
            <a:off x="3345618" y="1582840"/>
            <a:ext cx="5167203" cy="2912777"/>
          </a:xfrm>
          <a:prstGeom prst="roundRect">
            <a:avLst>
              <a:gd name="adj" fmla="val 1283"/>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redondeado 26">
            <a:extLst>
              <a:ext uri="{FF2B5EF4-FFF2-40B4-BE49-F238E27FC236}">
                <a16:creationId xmlns:a16="http://schemas.microsoft.com/office/drawing/2014/main" id="{C3278BEC-95E7-524C-CD25-7AF85EE35659}"/>
              </a:ext>
            </a:extLst>
          </p:cNvPr>
          <p:cNvSpPr/>
          <p:nvPr/>
        </p:nvSpPr>
        <p:spPr>
          <a:xfrm>
            <a:off x="3345619" y="2744501"/>
            <a:ext cx="4843783" cy="538762"/>
          </a:xfrm>
          <a:prstGeom prst="roundRect">
            <a:avLst>
              <a:gd name="adj" fmla="val 7801"/>
            </a:avLst>
          </a:prstGeom>
          <a:solidFill>
            <a:srgbClr val="F8931F"/>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redondeado 28">
            <a:extLst>
              <a:ext uri="{FF2B5EF4-FFF2-40B4-BE49-F238E27FC236}">
                <a16:creationId xmlns:a16="http://schemas.microsoft.com/office/drawing/2014/main" id="{24906AFD-7050-4004-E0C1-40FEF19672C8}"/>
              </a:ext>
            </a:extLst>
          </p:cNvPr>
          <p:cNvSpPr/>
          <p:nvPr/>
        </p:nvSpPr>
        <p:spPr>
          <a:xfrm>
            <a:off x="3345619" y="3479082"/>
            <a:ext cx="4843783" cy="538762"/>
          </a:xfrm>
          <a:prstGeom prst="roundRect">
            <a:avLst>
              <a:gd name="adj" fmla="val 7801"/>
            </a:avLst>
          </a:prstGeom>
          <a:solidFill>
            <a:srgbClr val="FFCD00"/>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redondeado 29">
            <a:extLst>
              <a:ext uri="{FF2B5EF4-FFF2-40B4-BE49-F238E27FC236}">
                <a16:creationId xmlns:a16="http://schemas.microsoft.com/office/drawing/2014/main" id="{1034E1D2-4FE2-F120-6AB8-5742C410FFBC}"/>
              </a:ext>
            </a:extLst>
          </p:cNvPr>
          <p:cNvSpPr/>
          <p:nvPr/>
        </p:nvSpPr>
        <p:spPr>
          <a:xfrm>
            <a:off x="3345619" y="2009920"/>
            <a:ext cx="4843783" cy="538762"/>
          </a:xfrm>
          <a:prstGeom prst="roundRect">
            <a:avLst>
              <a:gd name="adj" fmla="val 7801"/>
            </a:avLst>
          </a:prstGeom>
          <a:solidFill>
            <a:srgbClr val="FF0000"/>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4221867" y="469267"/>
            <a:ext cx="2989252"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Gastos</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3" name="CuadroTexto 12">
            <a:extLst>
              <a:ext uri="{FF2B5EF4-FFF2-40B4-BE49-F238E27FC236}">
                <a16:creationId xmlns:a16="http://schemas.microsoft.com/office/drawing/2014/main" id="{984749FE-F7B7-0B25-10BB-1AF45317705F}"/>
              </a:ext>
            </a:extLst>
          </p:cNvPr>
          <p:cNvSpPr txBox="1"/>
          <p:nvPr/>
        </p:nvSpPr>
        <p:spPr>
          <a:xfrm>
            <a:off x="3997466" y="2821430"/>
            <a:ext cx="3957006" cy="369332"/>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Variables</a:t>
            </a:r>
          </a:p>
        </p:txBody>
      </p:sp>
      <p:sp>
        <p:nvSpPr>
          <p:cNvPr id="14" name="CuadroTexto 13">
            <a:extLst>
              <a:ext uri="{FF2B5EF4-FFF2-40B4-BE49-F238E27FC236}">
                <a16:creationId xmlns:a16="http://schemas.microsoft.com/office/drawing/2014/main" id="{9DD23951-7D66-7AA0-3175-3E0506B1BE2E}"/>
              </a:ext>
            </a:extLst>
          </p:cNvPr>
          <p:cNvSpPr txBox="1"/>
          <p:nvPr/>
        </p:nvSpPr>
        <p:spPr>
          <a:xfrm>
            <a:off x="3997466" y="3563030"/>
            <a:ext cx="3957006" cy="369332"/>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Discrecionales</a:t>
            </a:r>
          </a:p>
        </p:txBody>
      </p:sp>
      <p:sp>
        <p:nvSpPr>
          <p:cNvPr id="31" name="CuadroTexto 30">
            <a:extLst>
              <a:ext uri="{FF2B5EF4-FFF2-40B4-BE49-F238E27FC236}">
                <a16:creationId xmlns:a16="http://schemas.microsoft.com/office/drawing/2014/main" id="{FC053454-6FB1-4C1B-351B-220B5712F238}"/>
              </a:ext>
            </a:extLst>
          </p:cNvPr>
          <p:cNvSpPr txBox="1"/>
          <p:nvPr/>
        </p:nvSpPr>
        <p:spPr>
          <a:xfrm>
            <a:off x="3997466" y="2072630"/>
            <a:ext cx="3957006" cy="369332"/>
          </a:xfrm>
          <a:prstGeom prst="rect">
            <a:avLst/>
          </a:prstGeom>
          <a:noFill/>
          <a:effectLst/>
        </p:spPr>
        <p:txBody>
          <a:bodyPr wrap="square" rtlCol="0">
            <a:spAutoFit/>
          </a:bodyPr>
          <a:lstStyle/>
          <a:p>
            <a:pPr algn="ctr"/>
            <a:r>
              <a:rPr lang="es-ES" sz="1800" b="1" dirty="0">
                <a:solidFill>
                  <a:schemeClr val="bg1"/>
                </a:solidFill>
                <a:latin typeface="PP Neue Montreal" pitchFamily="2" charset="77"/>
                <a:ea typeface="PP Neue Montreal" pitchFamily="2" charset="77"/>
              </a:rPr>
              <a:t>Fijos</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INGRESOS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&amp; GASTOS</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98746" y="4048174"/>
            <a:ext cx="279819" cy="216000"/>
          </a:xfrm>
          <a:prstGeom prst="rect">
            <a:avLst/>
          </a:prstGeom>
        </p:spPr>
      </p:pic>
      <p:pic>
        <p:nvPicPr>
          <p:cNvPr id="46" name="Imagen 45">
            <a:extLst>
              <a:ext uri="{FF2B5EF4-FFF2-40B4-BE49-F238E27FC236}">
                <a16:creationId xmlns:a16="http://schemas.microsoft.com/office/drawing/2014/main" id="{84F7DD6E-013F-32C7-8CCA-DC48CAE97A47}"/>
              </a:ext>
            </a:extLst>
          </p:cNvPr>
          <p:cNvPicPr>
            <a:picLocks noChangeAspect="1"/>
          </p:cNvPicPr>
          <p:nvPr/>
        </p:nvPicPr>
        <p:blipFill rotWithShape="1">
          <a:blip r:embed="rId4"/>
          <a:srcRect l="6937" r="23147" b="9213"/>
          <a:stretch/>
        </p:blipFill>
        <p:spPr>
          <a:xfrm>
            <a:off x="1492446" y="442258"/>
            <a:ext cx="3310166" cy="4701239"/>
          </a:xfrm>
          <a:prstGeom prst="rect">
            <a:avLst/>
          </a:prstGeom>
        </p:spPr>
      </p:pic>
      <p:grpSp>
        <p:nvGrpSpPr>
          <p:cNvPr id="39" name="Grupo 38">
            <a:extLst>
              <a:ext uri="{FF2B5EF4-FFF2-40B4-BE49-F238E27FC236}">
                <a16:creationId xmlns:a16="http://schemas.microsoft.com/office/drawing/2014/main" id="{085FD76B-EF2D-A868-916D-0DBCA632B9EC}"/>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40" name="Rectángulo redondeado 39">
              <a:extLst>
                <a:ext uri="{FF2B5EF4-FFF2-40B4-BE49-F238E27FC236}">
                  <a16:creationId xmlns:a16="http://schemas.microsoft.com/office/drawing/2014/main" id="{3E6B9061-B025-7976-692D-E56FB820E0B6}"/>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 name="Imagen 40">
              <a:extLst>
                <a:ext uri="{FF2B5EF4-FFF2-40B4-BE49-F238E27FC236}">
                  <a16:creationId xmlns:a16="http://schemas.microsoft.com/office/drawing/2014/main" id="{780B2290-B211-3064-6890-789244E6D60F}"/>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5" name="Grupo 4">
            <a:extLst>
              <a:ext uri="{FF2B5EF4-FFF2-40B4-BE49-F238E27FC236}">
                <a16:creationId xmlns:a16="http://schemas.microsoft.com/office/drawing/2014/main" id="{3C39B188-2BFA-E1E1-2169-8463FF261D94}"/>
              </a:ext>
            </a:extLst>
          </p:cNvPr>
          <p:cNvGrpSpPr/>
          <p:nvPr/>
        </p:nvGrpSpPr>
        <p:grpSpPr>
          <a:xfrm>
            <a:off x="239547" y="884830"/>
            <a:ext cx="1367111" cy="1871635"/>
            <a:chOff x="239547" y="884830"/>
            <a:chExt cx="1367111" cy="1871635"/>
          </a:xfrm>
        </p:grpSpPr>
        <p:sp>
          <p:nvSpPr>
            <p:cNvPr id="15" name="CuadroTexto 14">
              <a:hlinkClick r:id="rId6" action="ppaction://hlinksldjump"/>
              <a:extLst>
                <a:ext uri="{FF2B5EF4-FFF2-40B4-BE49-F238E27FC236}">
                  <a16:creationId xmlns:a16="http://schemas.microsoft.com/office/drawing/2014/main" id="{D1DAD7CE-C7FB-C679-04EB-1E50590910B0}"/>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7" action="ppaction://hlinksldjump"/>
              <a:extLst>
                <a:ext uri="{FF2B5EF4-FFF2-40B4-BE49-F238E27FC236}">
                  <a16:creationId xmlns:a16="http://schemas.microsoft.com/office/drawing/2014/main" id="{CBE9B131-CBD4-92F9-D902-0A084E6BA31D}"/>
                </a:ext>
              </a:extLst>
            </p:cNvPr>
            <p:cNvSpPr txBox="1"/>
            <p:nvPr/>
          </p:nvSpPr>
          <p:spPr>
            <a:xfrm>
              <a:off x="239547" y="116896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INGRESOS &amp; GASTOS</a:t>
              </a:r>
            </a:p>
          </p:txBody>
        </p:sp>
        <p:sp>
          <p:nvSpPr>
            <p:cNvPr id="17" name="CuadroTexto 16">
              <a:hlinkClick r:id="rId8" action="ppaction://hlinksldjump"/>
              <a:extLst>
                <a:ext uri="{FF2B5EF4-FFF2-40B4-BE49-F238E27FC236}">
                  <a16:creationId xmlns:a16="http://schemas.microsoft.com/office/drawing/2014/main" id="{179A3483-3A1B-1346-5EFC-113B590F332F}"/>
                </a:ext>
              </a:extLst>
            </p:cNvPr>
            <p:cNvSpPr txBox="1"/>
            <p:nvPr/>
          </p:nvSpPr>
          <p:spPr>
            <a:xfrm>
              <a:off x="239547" y="191740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8" name="CuadroTexto 17">
              <a:hlinkClick r:id="rId9" action="ppaction://hlinksldjump"/>
              <a:extLst>
                <a:ext uri="{FF2B5EF4-FFF2-40B4-BE49-F238E27FC236}">
                  <a16:creationId xmlns:a16="http://schemas.microsoft.com/office/drawing/2014/main" id="{1C6FEEE7-F4FE-A862-0E33-12CDD299F9FB}"/>
                </a:ext>
              </a:extLst>
            </p:cNvPr>
            <p:cNvSpPr txBox="1"/>
            <p:nvPr/>
          </p:nvSpPr>
          <p:spPr>
            <a:xfrm>
              <a:off x="239547" y="219637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9" name="CuadroTexto 18">
              <a:hlinkClick r:id="rId10" action="ppaction://hlinksldjump"/>
              <a:extLst>
                <a:ext uri="{FF2B5EF4-FFF2-40B4-BE49-F238E27FC236}">
                  <a16:creationId xmlns:a16="http://schemas.microsoft.com/office/drawing/2014/main" id="{489C1301-B444-C087-8C5C-6C9812784B9F}"/>
                </a:ext>
              </a:extLst>
            </p:cNvPr>
            <p:cNvSpPr txBox="1"/>
            <p:nvPr/>
          </p:nvSpPr>
          <p:spPr>
            <a:xfrm>
              <a:off x="239547" y="246501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8E12AEBE-64EF-2612-ABD9-26868206819A}"/>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5C55B4C0-AB4F-623E-675B-3820607E2749}"/>
                </a:ext>
              </a:extLst>
            </p:cNvPr>
            <p:cNvCxnSpPr/>
            <p:nvPr/>
          </p:nvCxnSpPr>
          <p:spPr>
            <a:xfrm>
              <a:off x="325464" y="117375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98CCC7C8-0EB0-B2AF-C6CB-2150DFA7FB8E}"/>
                </a:ext>
              </a:extLst>
            </p:cNvPr>
            <p:cNvCxnSpPr/>
            <p:nvPr/>
          </p:nvCxnSpPr>
          <p:spPr>
            <a:xfrm>
              <a:off x="325464" y="19309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1DB362DB-87C6-7BF4-7C04-87EBC4E14F86}"/>
                </a:ext>
              </a:extLst>
            </p:cNvPr>
            <p:cNvCxnSpPr/>
            <p:nvPr/>
          </p:nvCxnSpPr>
          <p:spPr>
            <a:xfrm>
              <a:off x="325464" y="220401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7F38001A-F0C2-B58F-E877-3BB8DFBFFFC1}"/>
                </a:ext>
              </a:extLst>
            </p:cNvPr>
            <p:cNvCxnSpPr/>
            <p:nvPr/>
          </p:nvCxnSpPr>
          <p:spPr>
            <a:xfrm>
              <a:off x="325464" y="248024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84714813-7F78-58F2-17C1-5E4A2F295169}"/>
                </a:ext>
              </a:extLst>
            </p:cNvPr>
            <p:cNvCxnSpPr/>
            <p:nvPr/>
          </p:nvCxnSpPr>
          <p:spPr>
            <a:xfrm>
              <a:off x="325464" y="27564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43">
              <a:hlinkClick r:id="rId11" action="ppaction://hlinksldjump"/>
              <a:extLst>
                <a:ext uri="{FF2B5EF4-FFF2-40B4-BE49-F238E27FC236}">
                  <a16:creationId xmlns:a16="http://schemas.microsoft.com/office/drawing/2014/main" id="{3EF6CEBC-C428-F091-F5C4-2B8A7EAA424F}"/>
                </a:ext>
              </a:extLst>
            </p:cNvPr>
            <p:cNvSpPr txBox="1"/>
            <p:nvPr/>
          </p:nvSpPr>
          <p:spPr>
            <a:xfrm>
              <a:off x="239547" y="1328546"/>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son los ingresos?</a:t>
              </a:r>
            </a:p>
          </p:txBody>
        </p:sp>
        <p:sp>
          <p:nvSpPr>
            <p:cNvPr id="45" name="Elipse 44">
              <a:extLst>
                <a:ext uri="{FF2B5EF4-FFF2-40B4-BE49-F238E27FC236}">
                  <a16:creationId xmlns:a16="http://schemas.microsoft.com/office/drawing/2014/main" id="{B139EF67-514E-1954-B097-FAE719C84953}"/>
                </a:ext>
              </a:extLst>
            </p:cNvPr>
            <p:cNvSpPr/>
            <p:nvPr/>
          </p:nvSpPr>
          <p:spPr>
            <a:xfrm>
              <a:off x="1337631" y="1525742"/>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9" name="CuadroTexto 48">
              <a:hlinkClick r:id="rId12" action="ppaction://hlinksldjump"/>
              <a:extLst>
                <a:ext uri="{FF2B5EF4-FFF2-40B4-BE49-F238E27FC236}">
                  <a16:creationId xmlns:a16="http://schemas.microsoft.com/office/drawing/2014/main" id="{C172CD5E-EFCD-2E0D-F0C9-980C434AD9DF}"/>
                </a:ext>
              </a:extLst>
            </p:cNvPr>
            <p:cNvSpPr txBox="1"/>
            <p:nvPr/>
          </p:nvSpPr>
          <p:spPr>
            <a:xfrm>
              <a:off x="239547" y="1473881"/>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¿Qué son los gastos?</a:t>
              </a:r>
            </a:p>
          </p:txBody>
        </p:sp>
        <p:sp>
          <p:nvSpPr>
            <p:cNvPr id="50" name="CuadroTexto 49">
              <a:hlinkClick r:id="rId13" action="ppaction://hlinksldjump"/>
              <a:extLst>
                <a:ext uri="{FF2B5EF4-FFF2-40B4-BE49-F238E27FC236}">
                  <a16:creationId xmlns:a16="http://schemas.microsoft.com/office/drawing/2014/main" id="{8F509A8D-73C1-DC7B-FAB1-B8C00FB86F7B}"/>
                </a:ext>
              </a:extLst>
            </p:cNvPr>
            <p:cNvSpPr txBox="1"/>
            <p:nvPr/>
          </p:nvSpPr>
          <p:spPr>
            <a:xfrm>
              <a:off x="239547" y="1613160"/>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¿Necesidad o deseo?</a:t>
              </a:r>
            </a:p>
          </p:txBody>
        </p:sp>
      </p:grpSp>
      <p:pic>
        <p:nvPicPr>
          <p:cNvPr id="51" name="Imagen 50">
            <a:hlinkClick r:id="" action="ppaction://hlinkshowjump?jump=firstslide"/>
            <a:extLst>
              <a:ext uri="{FF2B5EF4-FFF2-40B4-BE49-F238E27FC236}">
                <a16:creationId xmlns:a16="http://schemas.microsoft.com/office/drawing/2014/main" id="{DCF5D3C1-2C8E-D133-8AD8-511243CB0343}"/>
              </a:ext>
            </a:extLst>
          </p:cNvPr>
          <p:cNvPicPr>
            <a:picLocks noChangeAspect="1"/>
          </p:cNvPicPr>
          <p:nvPr/>
        </p:nvPicPr>
        <p:blipFill>
          <a:blip r:embed="rId14"/>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346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A2584125-6066-40E5-2C54-89AA0CE52715}"/>
              </a:ext>
            </a:extLst>
          </p:cNvPr>
          <p:cNvSpPr/>
          <p:nvPr/>
        </p:nvSpPr>
        <p:spPr>
          <a:xfrm>
            <a:off x="3354717" y="1775674"/>
            <a:ext cx="5167203" cy="2892657"/>
          </a:xfrm>
          <a:prstGeom prst="roundRect">
            <a:avLst>
              <a:gd name="adj" fmla="val 2241"/>
            </a:avLst>
          </a:prstGeom>
          <a:solidFill>
            <a:schemeClr val="bg1"/>
          </a:solidFill>
          <a:ln w="19050">
            <a:noFill/>
          </a:ln>
          <a:effectLst>
            <a:outerShdw blurRad="50800" dist="38100" dir="2700000" algn="tl" rotWithShape="0">
              <a:prstClr val="black">
                <a:alpha val="30058"/>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00EBB996-BF81-5F02-D97D-15A767229D92}"/>
              </a:ext>
            </a:extLst>
          </p:cNvPr>
          <p:cNvSpPr txBox="1"/>
          <p:nvPr/>
        </p:nvSpPr>
        <p:spPr>
          <a:xfrm>
            <a:off x="2856239" y="411187"/>
            <a:ext cx="4515355" cy="1015663"/>
          </a:xfrm>
          <a:prstGeom prst="rect">
            <a:avLst/>
          </a:prstGeom>
          <a:noFill/>
          <a:effectLst>
            <a:outerShdw blurRad="50800" dist="38100" dir="2700000" algn="tl" rotWithShape="0">
              <a:prstClr val="black">
                <a:alpha val="30000"/>
              </a:prstClr>
            </a:outerShdw>
          </a:effectLst>
        </p:spPr>
        <p:txBody>
          <a:bodyPr wrap="square" rtlCol="0">
            <a:spAutoFit/>
          </a:bodyPr>
          <a:lstStyle/>
          <a:p>
            <a:r>
              <a:rPr lang="es-ES" sz="6000" b="1" spc="-150" dirty="0">
                <a:solidFill>
                  <a:schemeClr val="bg1"/>
                </a:solidFill>
                <a:latin typeface="PP Neue Montreal" pitchFamily="2" charset="77"/>
                <a:ea typeface="PP Neue Montreal" pitchFamily="2" charset="77"/>
              </a:rPr>
              <a:t>¿Necesidad</a:t>
            </a:r>
          </a:p>
        </p:txBody>
      </p:sp>
      <p:sp>
        <p:nvSpPr>
          <p:cNvPr id="11" name="CuadroTexto 10">
            <a:extLst>
              <a:ext uri="{FF2B5EF4-FFF2-40B4-BE49-F238E27FC236}">
                <a16:creationId xmlns:a16="http://schemas.microsoft.com/office/drawing/2014/main" id="{AB1CAE7D-4B28-E095-75FD-9CF97A2DA52B}"/>
              </a:ext>
            </a:extLst>
          </p:cNvPr>
          <p:cNvSpPr txBox="1"/>
          <p:nvPr/>
        </p:nvSpPr>
        <p:spPr>
          <a:xfrm>
            <a:off x="219546" y="4793682"/>
            <a:ext cx="1479080" cy="215444"/>
          </a:xfrm>
          <a:prstGeom prst="rect">
            <a:avLst/>
          </a:prstGeom>
          <a:noFill/>
          <a:effectLst/>
        </p:spPr>
        <p:txBody>
          <a:bodyPr wrap="square" rtlCol="0">
            <a:spAutoFit/>
          </a:bodyPr>
          <a:lstStyle/>
          <a:p>
            <a:r>
              <a:rPr lang="es-ES" sz="400" dirty="0">
                <a:solidFill>
                  <a:schemeClr val="bg1"/>
                </a:solidFill>
                <a:latin typeface="PP Neue Montreal Thin" pitchFamily="2" charset="77"/>
                <a:ea typeface="PP Neue Montreal Thin" pitchFamily="2" charset="77"/>
              </a:rPr>
              <a:t>©Fundación Privada Instituto de Estudios Financieros. </a:t>
            </a:r>
          </a:p>
          <a:p>
            <a:r>
              <a:rPr lang="es-ES" sz="400" dirty="0">
                <a:solidFill>
                  <a:schemeClr val="bg1"/>
                </a:solidFill>
                <a:latin typeface="PP Neue Montreal Thin" pitchFamily="2" charset="77"/>
                <a:ea typeface="PP Neue Montreal Thin" pitchFamily="2" charset="77"/>
              </a:rPr>
              <a:t>Todos los derechos reservados</a:t>
            </a:r>
          </a:p>
        </p:txBody>
      </p:sp>
      <p:sp>
        <p:nvSpPr>
          <p:cNvPr id="13" name="CuadroTexto 12">
            <a:extLst>
              <a:ext uri="{FF2B5EF4-FFF2-40B4-BE49-F238E27FC236}">
                <a16:creationId xmlns:a16="http://schemas.microsoft.com/office/drawing/2014/main" id="{984749FE-F7B7-0B25-10BB-1AF45317705F}"/>
              </a:ext>
            </a:extLst>
          </p:cNvPr>
          <p:cNvSpPr txBox="1"/>
          <p:nvPr/>
        </p:nvSpPr>
        <p:spPr>
          <a:xfrm>
            <a:off x="4646885" y="2333250"/>
            <a:ext cx="353150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¿Lo necesito de verdad?</a:t>
            </a:r>
          </a:p>
        </p:txBody>
      </p:sp>
      <p:sp>
        <p:nvSpPr>
          <p:cNvPr id="32" name="CuadroTexto 31">
            <a:extLst>
              <a:ext uri="{FF2B5EF4-FFF2-40B4-BE49-F238E27FC236}">
                <a16:creationId xmlns:a16="http://schemas.microsoft.com/office/drawing/2014/main" id="{9BB29C89-2EDC-B1FB-DECC-D67878D94B46}"/>
              </a:ext>
            </a:extLst>
          </p:cNvPr>
          <p:cNvSpPr txBox="1"/>
          <p:nvPr/>
        </p:nvSpPr>
        <p:spPr>
          <a:xfrm>
            <a:off x="210020" y="4270192"/>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INGRESOS</a:t>
            </a:r>
          </a:p>
        </p:txBody>
      </p:sp>
      <p:sp>
        <p:nvSpPr>
          <p:cNvPr id="33" name="CuadroTexto 32">
            <a:extLst>
              <a:ext uri="{FF2B5EF4-FFF2-40B4-BE49-F238E27FC236}">
                <a16:creationId xmlns:a16="http://schemas.microsoft.com/office/drawing/2014/main" id="{4C7547C1-0752-2F7D-F84D-13850FDB1C66}"/>
              </a:ext>
            </a:extLst>
          </p:cNvPr>
          <p:cNvSpPr txBox="1"/>
          <p:nvPr/>
        </p:nvSpPr>
        <p:spPr>
          <a:xfrm>
            <a:off x="210020" y="4495617"/>
            <a:ext cx="1479080" cy="369332"/>
          </a:xfrm>
          <a:prstGeom prst="rect">
            <a:avLst/>
          </a:prstGeom>
          <a:noFill/>
          <a:effectLst/>
        </p:spPr>
        <p:txBody>
          <a:bodyPr wrap="square" rtlCol="0">
            <a:spAutoFit/>
          </a:bodyPr>
          <a:lstStyle/>
          <a:p>
            <a:r>
              <a:rPr lang="es-ES" sz="1800" b="1" dirty="0">
                <a:solidFill>
                  <a:schemeClr val="bg1"/>
                </a:solidFill>
                <a:latin typeface="PP Neue Montreal" pitchFamily="2" charset="77"/>
                <a:ea typeface="PP Neue Montreal" pitchFamily="2" charset="77"/>
              </a:rPr>
              <a:t>&amp; GASTOS</a:t>
            </a:r>
          </a:p>
        </p:txBody>
      </p:sp>
      <p:pic>
        <p:nvPicPr>
          <p:cNvPr id="36" name="Imagen 35">
            <a:extLst>
              <a:ext uri="{FF2B5EF4-FFF2-40B4-BE49-F238E27FC236}">
                <a16:creationId xmlns:a16="http://schemas.microsoft.com/office/drawing/2014/main" id="{3589B8DC-0797-743E-9EE8-217ED5BE8266}"/>
              </a:ext>
            </a:extLst>
          </p:cNvPr>
          <p:cNvPicPr>
            <a:picLocks noChangeAspect="1"/>
          </p:cNvPicPr>
          <p:nvPr/>
        </p:nvPicPr>
        <p:blipFill>
          <a:blip r:embed="rId3"/>
          <a:srcRect/>
          <a:stretch/>
        </p:blipFill>
        <p:spPr>
          <a:xfrm>
            <a:off x="298746" y="4048174"/>
            <a:ext cx="279819" cy="216000"/>
          </a:xfrm>
          <a:prstGeom prst="rect">
            <a:avLst/>
          </a:prstGeom>
        </p:spPr>
      </p:pic>
      <p:sp>
        <p:nvSpPr>
          <p:cNvPr id="2" name="CuadroTexto 1">
            <a:extLst>
              <a:ext uri="{FF2B5EF4-FFF2-40B4-BE49-F238E27FC236}">
                <a16:creationId xmlns:a16="http://schemas.microsoft.com/office/drawing/2014/main" id="{A6E23992-90B0-07CA-F788-0419B394B20C}"/>
              </a:ext>
            </a:extLst>
          </p:cNvPr>
          <p:cNvSpPr txBox="1"/>
          <p:nvPr/>
        </p:nvSpPr>
        <p:spPr>
          <a:xfrm>
            <a:off x="5786323" y="1218154"/>
            <a:ext cx="1221638" cy="369332"/>
          </a:xfrm>
          <a:prstGeom prst="rect">
            <a:avLst/>
          </a:prstGeom>
          <a:noFill/>
          <a:effectLst/>
        </p:spPr>
        <p:txBody>
          <a:bodyPr wrap="square" rtlCol="0">
            <a:spAutoFit/>
          </a:bodyPr>
          <a:lstStyle/>
          <a:p>
            <a:pPr algn="r"/>
            <a:r>
              <a:rPr lang="es-ES" sz="1800" b="1" dirty="0">
                <a:solidFill>
                  <a:schemeClr val="bg1"/>
                </a:solidFill>
                <a:latin typeface="PP Neue Montreal" pitchFamily="2" charset="77"/>
                <a:ea typeface="PP Neue Montreal" pitchFamily="2" charset="77"/>
              </a:rPr>
              <a:t>o deseo?</a:t>
            </a:r>
          </a:p>
        </p:txBody>
      </p:sp>
      <p:sp>
        <p:nvSpPr>
          <p:cNvPr id="7" name="CuadroTexto 6">
            <a:extLst>
              <a:ext uri="{FF2B5EF4-FFF2-40B4-BE49-F238E27FC236}">
                <a16:creationId xmlns:a16="http://schemas.microsoft.com/office/drawing/2014/main" id="{D674D50A-AE65-7C7E-B654-999D795F9A45}"/>
              </a:ext>
            </a:extLst>
          </p:cNvPr>
          <p:cNvSpPr txBox="1"/>
          <p:nvPr/>
        </p:nvSpPr>
        <p:spPr>
          <a:xfrm>
            <a:off x="4646885" y="2794108"/>
            <a:ext cx="353150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¿Me lo puedo permitir?</a:t>
            </a:r>
          </a:p>
        </p:txBody>
      </p:sp>
      <p:sp>
        <p:nvSpPr>
          <p:cNvPr id="9" name="CuadroTexto 8">
            <a:extLst>
              <a:ext uri="{FF2B5EF4-FFF2-40B4-BE49-F238E27FC236}">
                <a16:creationId xmlns:a16="http://schemas.microsoft.com/office/drawing/2014/main" id="{2207FA94-2B51-2B56-28ED-6310A47F9454}"/>
              </a:ext>
            </a:extLst>
          </p:cNvPr>
          <p:cNvSpPr txBox="1"/>
          <p:nvPr/>
        </p:nvSpPr>
        <p:spPr>
          <a:xfrm>
            <a:off x="4646885" y="3276911"/>
            <a:ext cx="353150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¿Cómo afectará a la economía?</a:t>
            </a:r>
          </a:p>
        </p:txBody>
      </p:sp>
      <p:sp>
        <p:nvSpPr>
          <p:cNvPr id="10" name="CuadroTexto 9">
            <a:extLst>
              <a:ext uri="{FF2B5EF4-FFF2-40B4-BE49-F238E27FC236}">
                <a16:creationId xmlns:a16="http://schemas.microsoft.com/office/drawing/2014/main" id="{C5634E15-3D10-5C3D-67A5-A9251EFD2EEA}"/>
              </a:ext>
            </a:extLst>
          </p:cNvPr>
          <p:cNvSpPr txBox="1"/>
          <p:nvPr/>
        </p:nvSpPr>
        <p:spPr>
          <a:xfrm>
            <a:off x="4646885" y="3767029"/>
            <a:ext cx="3531509" cy="369332"/>
          </a:xfrm>
          <a:prstGeom prst="rect">
            <a:avLst/>
          </a:prstGeom>
          <a:noFill/>
          <a:effectLst/>
        </p:spPr>
        <p:txBody>
          <a:bodyPr wrap="square" rtlCol="0">
            <a:spAutoFit/>
          </a:bodyPr>
          <a:lstStyle/>
          <a:p>
            <a:r>
              <a:rPr lang="es-ES" sz="1800" b="1" dirty="0">
                <a:latin typeface="PP Neue Montreal" pitchFamily="2" charset="77"/>
                <a:ea typeface="PP Neue Montreal" pitchFamily="2" charset="77"/>
              </a:rPr>
              <a:t>¿Es un buen momento?</a:t>
            </a:r>
          </a:p>
        </p:txBody>
      </p:sp>
      <p:pic>
        <p:nvPicPr>
          <p:cNvPr id="12" name="Imagen 11">
            <a:extLst>
              <a:ext uri="{FF2B5EF4-FFF2-40B4-BE49-F238E27FC236}">
                <a16:creationId xmlns:a16="http://schemas.microsoft.com/office/drawing/2014/main" id="{C8F7B58E-BF40-037D-77B0-1AC7D087AC1B}"/>
              </a:ext>
            </a:extLst>
          </p:cNvPr>
          <p:cNvPicPr>
            <a:picLocks noChangeAspect="1"/>
          </p:cNvPicPr>
          <p:nvPr/>
        </p:nvPicPr>
        <p:blipFill rotWithShape="1">
          <a:blip r:embed="rId4"/>
          <a:srcRect l="3124" t="807" r="10518" b="6297"/>
          <a:stretch/>
        </p:blipFill>
        <p:spPr>
          <a:xfrm flipH="1">
            <a:off x="1549156" y="830767"/>
            <a:ext cx="3079554" cy="4312730"/>
          </a:xfrm>
          <a:prstGeom prst="rect">
            <a:avLst/>
          </a:prstGeom>
        </p:spPr>
      </p:pic>
      <p:grpSp>
        <p:nvGrpSpPr>
          <p:cNvPr id="39" name="Grupo 38">
            <a:extLst>
              <a:ext uri="{FF2B5EF4-FFF2-40B4-BE49-F238E27FC236}">
                <a16:creationId xmlns:a16="http://schemas.microsoft.com/office/drawing/2014/main" id="{26F405DC-7ACB-42F2-AF55-5B4D05C35A84}"/>
              </a:ext>
            </a:extLst>
          </p:cNvPr>
          <p:cNvGrpSpPr/>
          <p:nvPr/>
        </p:nvGrpSpPr>
        <p:grpSpPr>
          <a:xfrm>
            <a:off x="7743085" y="-215899"/>
            <a:ext cx="789506" cy="1167978"/>
            <a:chOff x="7506203" y="-312918"/>
            <a:chExt cx="1006618" cy="1489171"/>
          </a:xfrm>
          <a:effectLst>
            <a:outerShdw blurRad="50800" dist="38100" dir="2700000" algn="tl" rotWithShape="0">
              <a:prstClr val="black">
                <a:alpha val="40000"/>
              </a:prstClr>
            </a:outerShdw>
          </a:effectLst>
        </p:grpSpPr>
        <p:sp>
          <p:nvSpPr>
            <p:cNvPr id="40" name="Rectángulo redondeado 39">
              <a:extLst>
                <a:ext uri="{FF2B5EF4-FFF2-40B4-BE49-F238E27FC236}">
                  <a16:creationId xmlns:a16="http://schemas.microsoft.com/office/drawing/2014/main" id="{6191FC49-78DC-A540-87C8-3C21F5A2F753}"/>
                </a:ext>
              </a:extLst>
            </p:cNvPr>
            <p:cNvSpPr/>
            <p:nvPr/>
          </p:nvSpPr>
          <p:spPr>
            <a:xfrm>
              <a:off x="7506203" y="-312918"/>
              <a:ext cx="1006618" cy="1489171"/>
            </a:xfrm>
            <a:prstGeom prst="roundRect">
              <a:avLst>
                <a:gd name="adj" fmla="val 4876"/>
              </a:avLst>
            </a:prstGeom>
            <a:solidFill>
              <a:schemeClr val="bg1"/>
            </a:solidFill>
            <a:ln w="190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1" name="Imagen 40">
              <a:extLst>
                <a:ext uri="{FF2B5EF4-FFF2-40B4-BE49-F238E27FC236}">
                  <a16:creationId xmlns:a16="http://schemas.microsoft.com/office/drawing/2014/main" id="{3F3EB4AF-B875-820C-1236-7AF7768FAA40}"/>
                </a:ext>
              </a:extLst>
            </p:cNvPr>
            <p:cNvPicPr>
              <a:picLocks noChangeAspect="1"/>
            </p:cNvPicPr>
            <p:nvPr/>
          </p:nvPicPr>
          <p:blipFill>
            <a:blip r:embed="rId5"/>
            <a:srcRect l="883" r="883"/>
            <a:stretch/>
          </p:blipFill>
          <p:spPr>
            <a:xfrm>
              <a:off x="7700379" y="341057"/>
              <a:ext cx="614159" cy="625194"/>
            </a:xfrm>
            <a:prstGeom prst="rect">
              <a:avLst/>
            </a:prstGeom>
          </p:spPr>
        </p:pic>
      </p:grpSp>
      <p:grpSp>
        <p:nvGrpSpPr>
          <p:cNvPr id="6" name="Grupo 5">
            <a:extLst>
              <a:ext uri="{FF2B5EF4-FFF2-40B4-BE49-F238E27FC236}">
                <a16:creationId xmlns:a16="http://schemas.microsoft.com/office/drawing/2014/main" id="{B5A9C275-FEF5-A1B0-9699-AD8878EAE470}"/>
              </a:ext>
            </a:extLst>
          </p:cNvPr>
          <p:cNvGrpSpPr/>
          <p:nvPr/>
        </p:nvGrpSpPr>
        <p:grpSpPr>
          <a:xfrm>
            <a:off x="239547" y="884830"/>
            <a:ext cx="1367111" cy="1871635"/>
            <a:chOff x="239547" y="884830"/>
            <a:chExt cx="1367111" cy="1871635"/>
          </a:xfrm>
        </p:grpSpPr>
        <p:sp>
          <p:nvSpPr>
            <p:cNvPr id="15" name="CuadroTexto 14">
              <a:hlinkClick r:id="rId6" action="ppaction://hlinksldjump"/>
              <a:extLst>
                <a:ext uri="{FF2B5EF4-FFF2-40B4-BE49-F238E27FC236}">
                  <a16:creationId xmlns:a16="http://schemas.microsoft.com/office/drawing/2014/main" id="{84EE3C50-61F8-9B39-94F1-CA38E522F92A}"/>
                </a:ext>
              </a:extLst>
            </p:cNvPr>
            <p:cNvSpPr txBox="1"/>
            <p:nvPr/>
          </p:nvSpPr>
          <p:spPr>
            <a:xfrm>
              <a:off x="239547" y="884830"/>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INICIO</a:t>
              </a:r>
            </a:p>
          </p:txBody>
        </p:sp>
        <p:sp>
          <p:nvSpPr>
            <p:cNvPr id="16" name="CuadroTexto 15">
              <a:hlinkClick r:id="rId7" action="ppaction://hlinksldjump"/>
              <a:extLst>
                <a:ext uri="{FF2B5EF4-FFF2-40B4-BE49-F238E27FC236}">
                  <a16:creationId xmlns:a16="http://schemas.microsoft.com/office/drawing/2014/main" id="{71CAEDF4-1A6A-8905-D11C-8AE0426E2DCA}"/>
                </a:ext>
              </a:extLst>
            </p:cNvPr>
            <p:cNvSpPr txBox="1"/>
            <p:nvPr/>
          </p:nvSpPr>
          <p:spPr>
            <a:xfrm>
              <a:off x="239547" y="1168966"/>
              <a:ext cx="1367111" cy="200055"/>
            </a:xfrm>
            <a:prstGeom prst="rect">
              <a:avLst/>
            </a:prstGeom>
            <a:noFill/>
            <a:effectLst/>
          </p:spPr>
          <p:txBody>
            <a:bodyPr wrap="square" rtlCol="0">
              <a:spAutoFit/>
            </a:bodyPr>
            <a:lstStyle/>
            <a:p>
              <a:r>
                <a:rPr lang="es-ES" sz="700" b="1" dirty="0">
                  <a:solidFill>
                    <a:schemeClr val="bg1"/>
                  </a:solidFill>
                  <a:latin typeface="PP Neue Montreal" pitchFamily="2" charset="77"/>
                  <a:ea typeface="PP Neue Montreal" pitchFamily="2" charset="77"/>
                </a:rPr>
                <a:t>INGRESOS &amp; GASTOS</a:t>
              </a:r>
            </a:p>
          </p:txBody>
        </p:sp>
        <p:sp>
          <p:nvSpPr>
            <p:cNvPr id="17" name="CuadroTexto 16">
              <a:hlinkClick r:id="rId8" action="ppaction://hlinksldjump"/>
              <a:extLst>
                <a:ext uri="{FF2B5EF4-FFF2-40B4-BE49-F238E27FC236}">
                  <a16:creationId xmlns:a16="http://schemas.microsoft.com/office/drawing/2014/main" id="{BAD848DE-E489-0EFA-73B5-48E08D60BE42}"/>
                </a:ext>
              </a:extLst>
            </p:cNvPr>
            <p:cNvSpPr txBox="1"/>
            <p:nvPr/>
          </p:nvSpPr>
          <p:spPr>
            <a:xfrm>
              <a:off x="239547" y="1917405"/>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PRESUPUESTO</a:t>
              </a:r>
            </a:p>
          </p:txBody>
        </p:sp>
        <p:sp>
          <p:nvSpPr>
            <p:cNvPr id="18" name="CuadroTexto 17">
              <a:hlinkClick r:id="rId9" action="ppaction://hlinksldjump"/>
              <a:extLst>
                <a:ext uri="{FF2B5EF4-FFF2-40B4-BE49-F238E27FC236}">
                  <a16:creationId xmlns:a16="http://schemas.microsoft.com/office/drawing/2014/main" id="{2BED3FFB-F182-6EC3-76EE-C70AD22FD8E9}"/>
                </a:ext>
              </a:extLst>
            </p:cNvPr>
            <p:cNvSpPr txBox="1"/>
            <p:nvPr/>
          </p:nvSpPr>
          <p:spPr>
            <a:xfrm>
              <a:off x="239547" y="2196374"/>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EL AHORRO</a:t>
              </a:r>
            </a:p>
          </p:txBody>
        </p:sp>
        <p:sp>
          <p:nvSpPr>
            <p:cNvPr id="19" name="CuadroTexto 18">
              <a:hlinkClick r:id="rId10" action="ppaction://hlinksldjump"/>
              <a:extLst>
                <a:ext uri="{FF2B5EF4-FFF2-40B4-BE49-F238E27FC236}">
                  <a16:creationId xmlns:a16="http://schemas.microsoft.com/office/drawing/2014/main" id="{A3C11E04-8FE0-0218-946B-FA0B1F32CD3C}"/>
                </a:ext>
              </a:extLst>
            </p:cNvPr>
            <p:cNvSpPr txBox="1"/>
            <p:nvPr/>
          </p:nvSpPr>
          <p:spPr>
            <a:xfrm>
              <a:off x="239547" y="2465011"/>
              <a:ext cx="1367111" cy="200055"/>
            </a:xfrm>
            <a:prstGeom prst="rect">
              <a:avLst/>
            </a:prstGeom>
            <a:noFill/>
            <a:effectLst/>
          </p:spPr>
          <p:txBody>
            <a:bodyPr wrap="square" rtlCol="0">
              <a:spAutoFit/>
            </a:bodyPr>
            <a:lstStyle/>
            <a:p>
              <a:r>
                <a:rPr lang="es-ES" sz="700" b="1" dirty="0">
                  <a:solidFill>
                    <a:schemeClr val="bg1">
                      <a:alpha val="50000"/>
                    </a:schemeClr>
                  </a:solidFill>
                  <a:latin typeface="PP Neue Montreal" pitchFamily="2" charset="77"/>
                  <a:ea typeface="PP Neue Montreal" pitchFamily="2" charset="77"/>
                </a:rPr>
                <a:t>CONCLUSIONES</a:t>
              </a:r>
            </a:p>
          </p:txBody>
        </p:sp>
        <p:cxnSp>
          <p:nvCxnSpPr>
            <p:cNvPr id="21" name="Conector recto 20">
              <a:extLst>
                <a:ext uri="{FF2B5EF4-FFF2-40B4-BE49-F238E27FC236}">
                  <a16:creationId xmlns:a16="http://schemas.microsoft.com/office/drawing/2014/main" id="{A5DE800E-EC2C-D06A-323D-60B2F484FB04}"/>
                </a:ext>
              </a:extLst>
            </p:cNvPr>
            <p:cNvCxnSpPr/>
            <p:nvPr/>
          </p:nvCxnSpPr>
          <p:spPr>
            <a:xfrm>
              <a:off x="325464" y="90388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7E17BA7C-4D51-CA1B-0226-DE7821FCCE28}"/>
                </a:ext>
              </a:extLst>
            </p:cNvPr>
            <p:cNvCxnSpPr/>
            <p:nvPr/>
          </p:nvCxnSpPr>
          <p:spPr>
            <a:xfrm>
              <a:off x="325464" y="117375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75C2660D-B4EA-88F8-3F4B-2DAFB2ED509E}"/>
                </a:ext>
              </a:extLst>
            </p:cNvPr>
            <p:cNvCxnSpPr/>
            <p:nvPr/>
          </p:nvCxnSpPr>
          <p:spPr>
            <a:xfrm>
              <a:off x="325464" y="19309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579B6C9B-D163-C1E3-F02C-DA9548CB73F1}"/>
                </a:ext>
              </a:extLst>
            </p:cNvPr>
            <p:cNvCxnSpPr/>
            <p:nvPr/>
          </p:nvCxnSpPr>
          <p:spPr>
            <a:xfrm>
              <a:off x="325464" y="220401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BBE596BC-2740-D028-B234-F21151365BB8}"/>
                </a:ext>
              </a:extLst>
            </p:cNvPr>
            <p:cNvCxnSpPr/>
            <p:nvPr/>
          </p:nvCxnSpPr>
          <p:spPr>
            <a:xfrm>
              <a:off x="325464" y="2480240"/>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3AB17300-8B71-1BE9-3757-ED8D2D26D0DD}"/>
                </a:ext>
              </a:extLst>
            </p:cNvPr>
            <p:cNvCxnSpPr/>
            <p:nvPr/>
          </p:nvCxnSpPr>
          <p:spPr>
            <a:xfrm>
              <a:off x="325464" y="2756465"/>
              <a:ext cx="11003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CuadroTexto 43">
              <a:hlinkClick r:id="rId11" action="ppaction://hlinksldjump"/>
              <a:extLst>
                <a:ext uri="{FF2B5EF4-FFF2-40B4-BE49-F238E27FC236}">
                  <a16:creationId xmlns:a16="http://schemas.microsoft.com/office/drawing/2014/main" id="{1D71EA66-4D88-E743-1CEE-21D5FDE187EC}"/>
                </a:ext>
              </a:extLst>
            </p:cNvPr>
            <p:cNvSpPr txBox="1"/>
            <p:nvPr/>
          </p:nvSpPr>
          <p:spPr>
            <a:xfrm>
              <a:off x="239547" y="1328546"/>
              <a:ext cx="1180526"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son los ingresos?</a:t>
              </a:r>
            </a:p>
          </p:txBody>
        </p:sp>
        <p:sp>
          <p:nvSpPr>
            <p:cNvPr id="45" name="Elipse 44">
              <a:extLst>
                <a:ext uri="{FF2B5EF4-FFF2-40B4-BE49-F238E27FC236}">
                  <a16:creationId xmlns:a16="http://schemas.microsoft.com/office/drawing/2014/main" id="{5A0F2C9E-E49F-90A0-33D4-D1225BC3836A}"/>
                </a:ext>
              </a:extLst>
            </p:cNvPr>
            <p:cNvSpPr/>
            <p:nvPr/>
          </p:nvSpPr>
          <p:spPr>
            <a:xfrm>
              <a:off x="1337631" y="1679167"/>
              <a:ext cx="82442" cy="82442"/>
            </a:xfrm>
            <a:prstGeom prst="ellipse">
              <a:avLst/>
            </a:prstGeom>
            <a:solidFill>
              <a:schemeClr val="bg1">
                <a:alpha val="5033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sp>
          <p:nvSpPr>
            <p:cNvPr id="48" name="CuadroTexto 47">
              <a:hlinkClick r:id="rId12" action="ppaction://hlinksldjump"/>
              <a:extLst>
                <a:ext uri="{FF2B5EF4-FFF2-40B4-BE49-F238E27FC236}">
                  <a16:creationId xmlns:a16="http://schemas.microsoft.com/office/drawing/2014/main" id="{108F1C5B-236D-6830-6D14-78B73117BE98}"/>
                </a:ext>
              </a:extLst>
            </p:cNvPr>
            <p:cNvSpPr txBox="1"/>
            <p:nvPr/>
          </p:nvSpPr>
          <p:spPr>
            <a:xfrm>
              <a:off x="239547" y="1473881"/>
              <a:ext cx="1012383" cy="200055"/>
            </a:xfrm>
            <a:prstGeom prst="rect">
              <a:avLst/>
            </a:prstGeom>
            <a:noFill/>
            <a:effectLst/>
          </p:spPr>
          <p:txBody>
            <a:bodyPr wrap="square" rtlCol="0">
              <a:spAutoFit/>
            </a:bodyPr>
            <a:lstStyle/>
            <a:p>
              <a:r>
                <a:rPr lang="es-ES" sz="700" dirty="0">
                  <a:solidFill>
                    <a:schemeClr val="bg1">
                      <a:alpha val="50000"/>
                    </a:schemeClr>
                  </a:solidFill>
                  <a:latin typeface="PP Neue Montreal Book" pitchFamily="2" charset="77"/>
                  <a:ea typeface="PP Neue Montreal Book" pitchFamily="2" charset="77"/>
                </a:rPr>
                <a:t>¿Qué son los gastos?</a:t>
              </a:r>
            </a:p>
          </p:txBody>
        </p:sp>
        <p:sp>
          <p:nvSpPr>
            <p:cNvPr id="49" name="CuadroTexto 48">
              <a:hlinkClick r:id="rId13" action="ppaction://hlinksldjump"/>
              <a:extLst>
                <a:ext uri="{FF2B5EF4-FFF2-40B4-BE49-F238E27FC236}">
                  <a16:creationId xmlns:a16="http://schemas.microsoft.com/office/drawing/2014/main" id="{1011879D-906D-1003-2C49-CDB3759BE61C}"/>
                </a:ext>
              </a:extLst>
            </p:cNvPr>
            <p:cNvSpPr txBox="1"/>
            <p:nvPr/>
          </p:nvSpPr>
          <p:spPr>
            <a:xfrm>
              <a:off x="239547" y="1613160"/>
              <a:ext cx="1180526" cy="200055"/>
            </a:xfrm>
            <a:prstGeom prst="rect">
              <a:avLst/>
            </a:prstGeom>
            <a:noFill/>
            <a:effectLst/>
          </p:spPr>
          <p:txBody>
            <a:bodyPr wrap="square" rtlCol="0">
              <a:spAutoFit/>
            </a:bodyPr>
            <a:lstStyle/>
            <a:p>
              <a:r>
                <a:rPr lang="es-ES" sz="700" dirty="0">
                  <a:solidFill>
                    <a:schemeClr val="bg1"/>
                  </a:solidFill>
                  <a:latin typeface="PP Neue Montreal Book" pitchFamily="2" charset="77"/>
                  <a:ea typeface="PP Neue Montreal Book" pitchFamily="2" charset="77"/>
                </a:rPr>
                <a:t>¿Necesidad o deseo?</a:t>
              </a:r>
            </a:p>
          </p:txBody>
        </p:sp>
      </p:grpSp>
      <p:pic>
        <p:nvPicPr>
          <p:cNvPr id="50" name="Imagen 49">
            <a:hlinkClick r:id="" action="ppaction://hlinkshowjump?jump=firstslide"/>
            <a:extLst>
              <a:ext uri="{FF2B5EF4-FFF2-40B4-BE49-F238E27FC236}">
                <a16:creationId xmlns:a16="http://schemas.microsoft.com/office/drawing/2014/main" id="{0E44B0C2-8A13-FF66-F590-7022589E2CDA}"/>
              </a:ext>
            </a:extLst>
          </p:cNvPr>
          <p:cNvPicPr>
            <a:picLocks noChangeAspect="1"/>
          </p:cNvPicPr>
          <p:nvPr/>
        </p:nvPicPr>
        <p:blipFill>
          <a:blip r:embed="rId14"/>
          <a:srcRect/>
          <a:stretch/>
        </p:blipFill>
        <p:spPr>
          <a:xfrm>
            <a:off x="295169" y="222421"/>
            <a:ext cx="1116197" cy="4531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7979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275EF3C3EA854BBD15EF8BE933759E" ma:contentTypeVersion="16" ma:contentTypeDescription="Crea un document nou" ma:contentTypeScope="" ma:versionID="8cfc52879f954a49759f14acfed48f96">
  <xsd:schema xmlns:xsd="http://www.w3.org/2001/XMLSchema" xmlns:xs="http://www.w3.org/2001/XMLSchema" xmlns:p="http://schemas.microsoft.com/office/2006/metadata/properties" xmlns:ns2="2632d12b-8246-49fb-abc6-7ca5b92a8974" xmlns:ns3="20c43f6f-e6df-4e39-ab47-e87f46218686" targetNamespace="http://schemas.microsoft.com/office/2006/metadata/properties" ma:root="true" ma:fieldsID="eceefc352ef5df9c185a76fb4da9615d" ns2:_="" ns3:_="">
    <xsd:import namespace="2632d12b-8246-49fb-abc6-7ca5b92a8974"/>
    <xsd:import namespace="20c43f6f-e6df-4e39-ab47-e87f462186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32d12b-8246-49fb-abc6-7ca5b92a89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Etiquetes de la imatge" ma:readOnly="false" ma:fieldId="{5cf76f15-5ced-4ddc-b409-7134ff3c332f}" ma:taxonomyMulti="true" ma:sspId="ad6b986e-4ef2-46a0-8b00-2ca86a6a3e0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c43f6f-e6df-4e39-ab47-e87f4621868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10373f4-6a4d-4f1c-a80b-dc0107ad1877}" ma:internalName="TaxCatchAll" ma:showField="CatchAllData" ma:web="20c43f6f-e6df-4e39-ab47-e87f4621868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t amb"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 compartit amb detal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us de contingut"/>
        <xsd:element ref="dc:title" minOccurs="0" maxOccurs="1" ma:index="4" ma:displayName="Títo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c43f6f-e6df-4e39-ab47-e87f46218686" xsi:nil="true"/>
    <lcf76f155ced4ddcb4097134ff3c332f xmlns="2632d12b-8246-49fb-abc6-7ca5b92a897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70731B-729F-488C-B5EE-9E0F498460B1}"/>
</file>

<file path=customXml/itemProps2.xml><?xml version="1.0" encoding="utf-8"?>
<ds:datastoreItem xmlns:ds="http://schemas.openxmlformats.org/officeDocument/2006/customXml" ds:itemID="{A1721D30-BF66-4C28-BFF3-B667FB4CB9B1}">
  <ds:schemaRefs>
    <ds:schemaRef ds:uri="http://purl.org/dc/terms/"/>
    <ds:schemaRef ds:uri="http://schemas.microsoft.com/office/2006/metadata/properties"/>
    <ds:schemaRef ds:uri="http://schemas.microsoft.com/office/2006/documentManagement/types"/>
    <ds:schemaRef ds:uri="http://schemas.openxmlformats.org/package/2006/metadata/core-properties"/>
    <ds:schemaRef ds:uri="20c43f6f-e6df-4e39-ab47-e87f46218686"/>
    <ds:schemaRef ds:uri="http://schemas.microsoft.com/office/infopath/2007/PartnerControls"/>
    <ds:schemaRef ds:uri="http://purl.org/dc/dcmitype/"/>
    <ds:schemaRef ds:uri="2632d12b-8246-49fb-abc6-7ca5b92a8974"/>
    <ds:schemaRef ds:uri="http://www.w3.org/XML/1998/namespace"/>
    <ds:schemaRef ds:uri="http://purl.org/dc/elements/1.1/"/>
  </ds:schemaRefs>
</ds:datastoreItem>
</file>

<file path=customXml/itemProps3.xml><?xml version="1.0" encoding="utf-8"?>
<ds:datastoreItem xmlns:ds="http://schemas.openxmlformats.org/officeDocument/2006/customXml" ds:itemID="{DB1EB70C-AD3F-472A-ABE6-38B8E88C0F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1170</TotalTime>
  <Words>6503</Words>
  <Application>Microsoft Office PowerPoint</Application>
  <PresentationFormat>Presentación en pantalla (16:9)</PresentationFormat>
  <Paragraphs>877</Paragraphs>
  <Slides>31</Slides>
  <Notes>31</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31</vt:i4>
      </vt:variant>
    </vt:vector>
  </HeadingPairs>
  <TitlesOfParts>
    <vt:vector size="41" baseType="lpstr">
      <vt:lpstr>Arial</vt:lpstr>
      <vt:lpstr>Calibri</vt:lpstr>
      <vt:lpstr>Calibri Light</vt:lpstr>
      <vt:lpstr>PP Neue Montreal</vt:lpstr>
      <vt:lpstr>PP Neue Montreal Book</vt:lpstr>
      <vt:lpstr>PP Neue Montreal Medium</vt:lpstr>
      <vt:lpstr>PP Neue Montreal Thin</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Júlia Sala</cp:lastModifiedBy>
  <cp:revision>45</cp:revision>
  <dcterms:created xsi:type="dcterms:W3CDTF">2025-09-19T07:25:18Z</dcterms:created>
  <dcterms:modified xsi:type="dcterms:W3CDTF">2025-10-20T09:42:23Z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0x0101008C275EF3C3EA854BBD15EF8BE933759E</vt:lpwstr>
  </property>
  <property fmtid="{D5CDD505-2E9C-101B-9397-08002B2CF9AE}" pid="3" name="MediaServiceImageTags">
    <vt:lpwstr/>
  </property>
</Properties>
</file>