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sldIdLst>
    <p:sldId id="256" r:id="rId5"/>
    <p:sldId id="257" r:id="rId6"/>
    <p:sldId id="328" r:id="rId7"/>
    <p:sldId id="265" r:id="rId8"/>
    <p:sldId id="261" r:id="rId9"/>
    <p:sldId id="314" r:id="rId10"/>
    <p:sldId id="354" r:id="rId11"/>
    <p:sldId id="329" r:id="rId12"/>
    <p:sldId id="303" r:id="rId13"/>
    <p:sldId id="315" r:id="rId14"/>
    <p:sldId id="330" r:id="rId15"/>
    <p:sldId id="331" r:id="rId16"/>
    <p:sldId id="332" r:id="rId17"/>
    <p:sldId id="333" r:id="rId18"/>
    <p:sldId id="335" r:id="rId19"/>
    <p:sldId id="336" r:id="rId20"/>
    <p:sldId id="338" r:id="rId21"/>
    <p:sldId id="337" r:id="rId22"/>
    <p:sldId id="339" r:id="rId23"/>
    <p:sldId id="340" r:id="rId24"/>
    <p:sldId id="341" r:id="rId25"/>
    <p:sldId id="342" r:id="rId26"/>
    <p:sldId id="344" r:id="rId27"/>
    <p:sldId id="345" r:id="rId28"/>
    <p:sldId id="347" r:id="rId29"/>
    <p:sldId id="348" r:id="rId30"/>
    <p:sldId id="349" r:id="rId31"/>
    <p:sldId id="351" r:id="rId32"/>
    <p:sldId id="352" r:id="rId33"/>
    <p:sldId id="353" r:id="rId34"/>
    <p:sldId id="284" r:id="rId35"/>
    <p:sldId id="285" r:id="rId36"/>
  </p:sldIdLst>
  <p:sldSz cx="9144000" cy="5143500" type="screen16x9"/>
  <p:notesSz cx="6858000" cy="9144000"/>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27B3"/>
    <a:srgbClr val="FFA7A6"/>
    <a:srgbClr val="FFE1DA"/>
    <a:srgbClr val="8D6FA4"/>
    <a:srgbClr val="FF4A00"/>
    <a:srgbClr val="F4B00F"/>
    <a:srgbClr val="F1D662"/>
    <a:srgbClr val="3AB54A"/>
    <a:srgbClr val="F87608"/>
    <a:srgbClr val="F893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76205-0B6A-4693-AFF4-E39D67FCDB8B}" v="1" dt="2026-09-23T09:50:33.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94" autoAdjust="0"/>
    <p:restoredTop sz="76993" autoAdjust="0"/>
  </p:normalViewPr>
  <p:slideViewPr>
    <p:cSldViewPr snapToGrid="0">
      <p:cViewPr varScale="1">
        <p:scale>
          <a:sx n="112" d="100"/>
          <a:sy n="112" d="100"/>
        </p:scale>
        <p:origin x="182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ume Bercial" userId="a9dcbdd6-af5c-4e92-bef4-63b5f302f606" providerId="ADAL" clId="{52898003-C143-4423-9B2B-F0C119325400}"/>
    <pc:docChg chg="custSel modSld">
      <pc:chgData name="Jaume Bercial" userId="a9dcbdd6-af5c-4e92-bef4-63b5f302f606" providerId="ADAL" clId="{52898003-C143-4423-9B2B-F0C119325400}" dt="2026-09-23T10:19:57.587" v="15" actId="20577"/>
      <pc:docMkLst>
        <pc:docMk/>
      </pc:docMkLst>
      <pc:sldChg chg="modNotesTx">
        <pc:chgData name="Jaume Bercial" userId="a9dcbdd6-af5c-4e92-bef4-63b5f302f606" providerId="ADAL" clId="{52898003-C143-4423-9B2B-F0C119325400}" dt="2026-09-23T09:40:58.448" v="0" actId="790"/>
        <pc:sldMkLst>
          <pc:docMk/>
          <pc:sldMk cId="1861038540" sldId="314"/>
        </pc:sldMkLst>
      </pc:sldChg>
      <pc:sldChg chg="modNotesTx">
        <pc:chgData name="Jaume Bercial" userId="a9dcbdd6-af5c-4e92-bef4-63b5f302f606" providerId="ADAL" clId="{52898003-C143-4423-9B2B-F0C119325400}" dt="2026-09-23T10:09:46.061" v="6" actId="33524"/>
        <pc:sldMkLst>
          <pc:docMk/>
          <pc:sldMk cId="4137604155" sldId="339"/>
        </pc:sldMkLst>
      </pc:sldChg>
      <pc:sldChg chg="modNotesTx">
        <pc:chgData name="Jaume Bercial" userId="a9dcbdd6-af5c-4e92-bef4-63b5f302f606" providerId="ADAL" clId="{52898003-C143-4423-9B2B-F0C119325400}" dt="2026-09-23T09:47:24.198" v="4" actId="33524"/>
        <pc:sldMkLst>
          <pc:docMk/>
          <pc:sldMk cId="111142040" sldId="340"/>
        </pc:sldMkLst>
      </pc:sldChg>
      <pc:sldChg chg="modNotesTx">
        <pc:chgData name="Jaume Bercial" userId="a9dcbdd6-af5c-4e92-bef4-63b5f302f606" providerId="ADAL" clId="{52898003-C143-4423-9B2B-F0C119325400}" dt="2026-09-23T09:49:53.649" v="5" actId="33524"/>
        <pc:sldMkLst>
          <pc:docMk/>
          <pc:sldMk cId="3972190920" sldId="344"/>
        </pc:sldMkLst>
      </pc:sldChg>
      <pc:sldChg chg="modNotesTx">
        <pc:chgData name="Jaume Bercial" userId="a9dcbdd6-af5c-4e92-bef4-63b5f302f606" providerId="ADAL" clId="{52898003-C143-4423-9B2B-F0C119325400}" dt="2026-09-23T10:13:02.263" v="8" actId="33524"/>
        <pc:sldMkLst>
          <pc:docMk/>
          <pc:sldMk cId="401073920" sldId="348"/>
        </pc:sldMkLst>
      </pc:sldChg>
      <pc:sldChg chg="modNotesTx">
        <pc:chgData name="Jaume Bercial" userId="a9dcbdd6-af5c-4e92-bef4-63b5f302f606" providerId="ADAL" clId="{52898003-C143-4423-9B2B-F0C119325400}" dt="2026-09-23T10:19:57.587" v="15" actId="20577"/>
        <pc:sldMkLst>
          <pc:docMk/>
          <pc:sldMk cId="1484843471" sldId="353"/>
        </pc:sldMkLst>
      </pc:sldChg>
      <pc:sldChg chg="modSp mod">
        <pc:chgData name="Jaume Bercial" userId="a9dcbdd6-af5c-4e92-bef4-63b5f302f606" providerId="ADAL" clId="{52898003-C143-4423-9B2B-F0C119325400}" dt="2026-09-23T09:42:32.506" v="3" actId="5793"/>
        <pc:sldMkLst>
          <pc:docMk/>
          <pc:sldMk cId="3625108900" sldId="354"/>
        </pc:sldMkLst>
        <pc:spChg chg="mod">
          <ac:chgData name="Jaume Bercial" userId="a9dcbdd6-af5c-4e92-bef4-63b5f302f606" providerId="ADAL" clId="{52898003-C143-4423-9B2B-F0C119325400}" dt="2026-09-23T09:42:32.506" v="3" actId="5793"/>
          <ac:spMkLst>
            <pc:docMk/>
            <pc:sldMk cId="3625108900" sldId="354"/>
            <ac:spMk id="8" creationId="{191F9701-51A7-639C-87F7-DD10B02AF066}"/>
          </ac:spMkLst>
        </pc:spChg>
      </pc:sldChg>
    </pc:docChg>
  </pc:docChgLst>
  <pc:docChgLst>
    <pc:chgData name="Júlia Sala" userId="63dc6f55-ae33-4c7b-8aed-08a0164ebd9e" providerId="ADAL" clId="{65E902F5-64B0-402B-B4ED-CAADF701BCE7}"/>
    <pc:docChg chg="undo custSel modSld">
      <pc:chgData name="Júlia Sala" userId="63dc6f55-ae33-4c7b-8aed-08a0164ebd9e" providerId="ADAL" clId="{65E902F5-64B0-402B-B4ED-CAADF701BCE7}" dt="2026-09-09T14:45:38.506" v="100" actId="20577"/>
      <pc:docMkLst>
        <pc:docMk/>
      </pc:docMkLst>
      <pc:sldChg chg="modSp mod">
        <pc:chgData name="Júlia Sala" userId="63dc6f55-ae33-4c7b-8aed-08a0164ebd9e" providerId="ADAL" clId="{65E902F5-64B0-402B-B4ED-CAADF701BCE7}" dt="2026-09-09T14:43:51.814" v="15" actId="20577"/>
        <pc:sldMkLst>
          <pc:docMk/>
          <pc:sldMk cId="3776192086" sldId="257"/>
        </pc:sldMkLst>
        <pc:spChg chg="mod">
          <ac:chgData name="Júlia Sala" userId="63dc6f55-ae33-4c7b-8aed-08a0164ebd9e" providerId="ADAL" clId="{65E902F5-64B0-402B-B4ED-CAADF701BCE7}" dt="2026-09-09T14:43:51.814" v="15" actId="20577"/>
          <ac:spMkLst>
            <pc:docMk/>
            <pc:sldMk cId="3776192086" sldId="257"/>
            <ac:spMk id="30" creationId="{5796EC6D-304B-1D50-E911-30735B1954AF}"/>
          </ac:spMkLst>
        </pc:spChg>
      </pc:sldChg>
      <pc:sldChg chg="modSp mod">
        <pc:chgData name="Júlia Sala" userId="63dc6f55-ae33-4c7b-8aed-08a0164ebd9e" providerId="ADAL" clId="{65E902F5-64B0-402B-B4ED-CAADF701BCE7}" dt="2026-09-09T14:45:38.506" v="100" actId="20577"/>
        <pc:sldMkLst>
          <pc:docMk/>
          <pc:sldMk cId="2379189327" sldId="303"/>
        </pc:sldMkLst>
        <pc:spChg chg="mod">
          <ac:chgData name="Júlia Sala" userId="63dc6f55-ae33-4c7b-8aed-08a0164ebd9e" providerId="ADAL" clId="{65E902F5-64B0-402B-B4ED-CAADF701BCE7}" dt="2026-09-09T14:45:38.506" v="100" actId="20577"/>
          <ac:spMkLst>
            <pc:docMk/>
            <pc:sldMk cId="2379189327" sldId="303"/>
            <ac:spMk id="8" creationId="{4FD2D2F3-3E0E-B06E-A94F-A558BB551D92}"/>
          </ac:spMkLst>
        </pc:spChg>
      </pc:sldChg>
      <pc:sldChg chg="modSp mod">
        <pc:chgData name="Júlia Sala" userId="63dc6f55-ae33-4c7b-8aed-08a0164ebd9e" providerId="ADAL" clId="{65E902F5-64B0-402B-B4ED-CAADF701BCE7}" dt="2026-09-09T14:43:55.296" v="17" actId="20577"/>
        <pc:sldMkLst>
          <pc:docMk/>
          <pc:sldMk cId="3033135492" sldId="328"/>
        </pc:sldMkLst>
        <pc:spChg chg="mod">
          <ac:chgData name="Júlia Sala" userId="63dc6f55-ae33-4c7b-8aed-08a0164ebd9e" providerId="ADAL" clId="{65E902F5-64B0-402B-B4ED-CAADF701BCE7}" dt="2026-09-09T14:43:55.296" v="17" actId="20577"/>
          <ac:spMkLst>
            <pc:docMk/>
            <pc:sldMk cId="3033135492" sldId="328"/>
            <ac:spMk id="37" creationId="{C6B56DD1-2287-1DD3-B159-005FA4332F16}"/>
          </ac:spMkLst>
        </pc:spChg>
      </pc:sldChg>
      <pc:sldChg chg="modSp mod">
        <pc:chgData name="Júlia Sala" userId="63dc6f55-ae33-4c7b-8aed-08a0164ebd9e" providerId="ADAL" clId="{65E902F5-64B0-402B-B4ED-CAADF701BCE7}" dt="2026-09-09T14:43:41.656" v="13" actId="20577"/>
        <pc:sldMkLst>
          <pc:docMk/>
          <pc:sldMk cId="4137604155" sldId="339"/>
        </pc:sldMkLst>
        <pc:spChg chg="mod">
          <ac:chgData name="Júlia Sala" userId="63dc6f55-ae33-4c7b-8aed-08a0164ebd9e" providerId="ADAL" clId="{65E902F5-64B0-402B-B4ED-CAADF701BCE7}" dt="2026-09-09T14:43:41.656" v="13" actId="20577"/>
          <ac:spMkLst>
            <pc:docMk/>
            <pc:sldMk cId="4137604155" sldId="339"/>
            <ac:spMk id="2" creationId="{9C6BE517-4FAE-FFF4-E2C6-037C982541B8}"/>
          </ac:spMkLst>
        </pc:spChg>
      </pc:sldChg>
      <pc:sldChg chg="modSp mod">
        <pc:chgData name="Júlia Sala" userId="63dc6f55-ae33-4c7b-8aed-08a0164ebd9e" providerId="ADAL" clId="{65E902F5-64B0-402B-B4ED-CAADF701BCE7}" dt="2026-09-09T14:44:15.639" v="23" actId="20577"/>
        <pc:sldMkLst>
          <pc:docMk/>
          <pc:sldMk cId="3972190920" sldId="344"/>
        </pc:sldMkLst>
        <pc:spChg chg="mod">
          <ac:chgData name="Júlia Sala" userId="63dc6f55-ae33-4c7b-8aed-08a0164ebd9e" providerId="ADAL" clId="{65E902F5-64B0-402B-B4ED-CAADF701BCE7}" dt="2026-09-09T14:44:15.639" v="23" actId="20577"/>
          <ac:spMkLst>
            <pc:docMk/>
            <pc:sldMk cId="3972190920" sldId="344"/>
            <ac:spMk id="56" creationId="{6BF589F1-BE69-E9B5-72D6-77DEF9558CAF}"/>
          </ac:spMkLst>
        </pc:spChg>
      </pc:sldChg>
      <pc:sldChg chg="modSp mod">
        <pc:chgData name="Júlia Sala" userId="63dc6f55-ae33-4c7b-8aed-08a0164ebd9e" providerId="ADAL" clId="{65E902F5-64B0-402B-B4ED-CAADF701BCE7}" dt="2026-09-09T14:44:21.306" v="25" actId="20577"/>
        <pc:sldMkLst>
          <pc:docMk/>
          <pc:sldMk cId="3106964612" sldId="345"/>
        </pc:sldMkLst>
        <pc:spChg chg="mod">
          <ac:chgData name="Júlia Sala" userId="63dc6f55-ae33-4c7b-8aed-08a0164ebd9e" providerId="ADAL" clId="{65E902F5-64B0-402B-B4ED-CAADF701BCE7}" dt="2026-09-09T14:44:21.306" v="25" actId="20577"/>
          <ac:spMkLst>
            <pc:docMk/>
            <pc:sldMk cId="3106964612" sldId="345"/>
            <ac:spMk id="14" creationId="{08B7B259-FB72-AF2D-9C2A-16DC3CFD2892}"/>
          </ac:spMkLst>
        </pc:spChg>
      </pc:sldChg>
      <pc:sldChg chg="modSp mod">
        <pc:chgData name="Júlia Sala" userId="63dc6f55-ae33-4c7b-8aed-08a0164ebd9e" providerId="ADAL" clId="{65E902F5-64B0-402B-B4ED-CAADF701BCE7}" dt="2026-09-09T14:43:14.758" v="10" actId="14100"/>
        <pc:sldMkLst>
          <pc:docMk/>
          <pc:sldMk cId="3080803632" sldId="351"/>
        </pc:sldMkLst>
        <pc:spChg chg="mod">
          <ac:chgData name="Júlia Sala" userId="63dc6f55-ae33-4c7b-8aed-08a0164ebd9e" providerId="ADAL" clId="{65E902F5-64B0-402B-B4ED-CAADF701BCE7}" dt="2026-09-09T14:43:14.758" v="10" actId="14100"/>
          <ac:spMkLst>
            <pc:docMk/>
            <pc:sldMk cId="3080803632" sldId="351"/>
            <ac:spMk id="13" creationId="{26243C68-F6F3-9B83-EA02-46B00857EB8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C4990-21FA-A049-8BA0-593981354016}" type="datetimeFigureOut">
              <a:rPr lang="es-ES" smtClean="0"/>
              <a:t>23/09/2026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FE3BDE-64AF-C946-9CC1-F27E946067A2}" type="slidenum">
              <a:rPr lang="es-ES" smtClean="0"/>
              <a:t>‹Nº›</a:t>
            </a:fld>
            <a:endParaRPr lang="es-ES"/>
          </a:p>
        </p:txBody>
      </p:sp>
    </p:spTree>
    <p:extLst>
      <p:ext uri="{BB962C8B-B14F-4D97-AF65-F5344CB8AC3E}">
        <p14:creationId xmlns:p14="http://schemas.microsoft.com/office/powerpoint/2010/main" val="3621092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b="1" dirty="0">
                <a:latin typeface="Calibri Light" panose="020F0302020204030204" pitchFamily="34" charset="0"/>
                <a:ea typeface="ＭＳ Ｐゴシック" panose="020B0600070205080204" pitchFamily="34" charset="-128"/>
              </a:rPr>
              <a:t>Preséntese</a:t>
            </a:r>
            <a:r>
              <a:rPr lang="es-ES" altLang="es-ES" sz="1200" dirty="0">
                <a:latin typeface="Calibri Light" panose="020F0302020204030204" pitchFamily="34" charset="0"/>
                <a:ea typeface="ＭＳ Ｐゴシック" panose="020B0600070205080204" pitchFamily="34" charset="-128"/>
              </a:rPr>
              <a:t>: Nombre y descripción rápida de lo que hace en su trabajo. Es importante que los estudiantes vean que les habla un profesional del sector financiero. Tenga en cuenta que, aunque trabaje para una entidad financiera,</a:t>
            </a:r>
            <a:r>
              <a:rPr lang="es-ES" altLang="es-ES" sz="1200" b="1" dirty="0">
                <a:latin typeface="Calibri Light" panose="020F0302020204030204" pitchFamily="34" charset="0"/>
                <a:ea typeface="ＭＳ Ｐゴシック" panose="020B0600070205080204" pitchFamily="34" charset="-128"/>
              </a:rPr>
              <a:t> no puede hacer ninguna acción comercial ni publicitaria. </a:t>
            </a:r>
          </a:p>
          <a:p>
            <a:pPr algn="just">
              <a:defRPr/>
            </a:pPr>
            <a:endParaRPr lang="es-ES" altLang="es-ES" sz="1200" b="1" dirty="0">
              <a:latin typeface="Calibri Light" panose="020F0302020204030204" pitchFamily="34" charset="0"/>
              <a:ea typeface="ＭＳ Ｐゴシック" panose="020B0600070205080204" pitchFamily="34" charset="-128"/>
            </a:endParaRPr>
          </a:p>
          <a:p>
            <a:pPr algn="just">
              <a:defRPr/>
            </a:pPr>
            <a:r>
              <a:rPr lang="es-ES" altLang="es-ES" sz="1200" b="1" dirty="0">
                <a:latin typeface="Calibri Light" panose="020F0302020204030204" pitchFamily="34" charset="0"/>
                <a:ea typeface="ＭＳ Ｐゴシック" panose="020B0600070205080204" pitchFamily="34" charset="-128"/>
              </a:rPr>
              <a:t>(Recuerde el decálogo del voluntario</a:t>
            </a:r>
            <a:r>
              <a:rPr lang="es-ES" altLang="es-ES" sz="1200" dirty="0">
                <a:latin typeface="Calibri Light" panose="020F0302020204030204" pitchFamily="34" charset="0"/>
                <a:ea typeface="ＭＳ Ｐゴシック" panose="020B0600070205080204" pitchFamily="34" charset="-128"/>
              </a:rPr>
              <a:t>). </a:t>
            </a:r>
          </a:p>
        </p:txBody>
      </p:sp>
      <p:sp>
        <p:nvSpPr>
          <p:cNvPr id="4" name="Marcador de número de diapositiva 3"/>
          <p:cNvSpPr>
            <a:spLocks noGrp="1"/>
          </p:cNvSpPr>
          <p:nvPr>
            <p:ph type="sldNum" sz="quarter" idx="5"/>
          </p:nvPr>
        </p:nvSpPr>
        <p:spPr/>
        <p:txBody>
          <a:bodyPr/>
          <a:lstStyle/>
          <a:p>
            <a:fld id="{F1FE3BDE-64AF-C946-9CC1-F27E946067A2}" type="slidenum">
              <a:rPr lang="es-ES" smtClean="0"/>
              <a:t>1</a:t>
            </a:fld>
            <a:endParaRPr lang="es-ES"/>
          </a:p>
        </p:txBody>
      </p:sp>
    </p:spTree>
    <p:extLst>
      <p:ext uri="{BB962C8B-B14F-4D97-AF65-F5344CB8AC3E}">
        <p14:creationId xmlns:p14="http://schemas.microsoft.com/office/powerpoint/2010/main" val="2098673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dirty="0">
                <a:latin typeface="Calibri Light" panose="020F0302020204030204" pitchFamily="34" charset="0"/>
                <a:ea typeface="ＭＳ Ｐゴシック" panose="020B0600070205080204" pitchFamily="34" charset="-128"/>
              </a:rPr>
              <a:t>Es importante destacar que hay varias opciones correctas (B,C,D). Evidentemente hay opciones que son mucho más adecuadas y razonables, pero la intención es que se genere un debate previo a la impartición del taller para que el alumnado reflexione. Lo que es evidente es que la respuesta A, es la incorrecta.</a:t>
            </a:r>
          </a:p>
          <a:p>
            <a:pPr algn="just">
              <a:defRPr/>
            </a:pPr>
            <a:endParaRPr lang="es-ES" altLang="es-ES" sz="1200" dirty="0">
              <a:latin typeface="Calibri Light" panose="020F0302020204030204" pitchFamily="34" charset="0"/>
              <a:ea typeface="ＭＳ Ｐゴシック" panose="020B0600070205080204" pitchFamily="34" charset="-128"/>
            </a:endParaRPr>
          </a:p>
          <a:p>
            <a:pPr algn="just">
              <a:defRPr/>
            </a:pPr>
            <a:r>
              <a:rPr lang="es-ES" altLang="es-ES" sz="1200" dirty="0">
                <a:latin typeface="Calibri Light" panose="020F0302020204030204" pitchFamily="34" charset="0"/>
                <a:ea typeface="ＭＳ Ｐゴシック" panose="020B0600070205080204" pitchFamily="34" charset="-128"/>
              </a:rPr>
              <a:t>Una vez finalizado el taller, se puede volver al DESAFÍO inicial y preguntar si cambiarían la respuesta después de lo aprendido en la sesión.</a:t>
            </a:r>
          </a:p>
        </p:txBody>
      </p:sp>
      <p:sp>
        <p:nvSpPr>
          <p:cNvPr id="4" name="Marcador de número de diapositiva 3"/>
          <p:cNvSpPr>
            <a:spLocks noGrp="1"/>
          </p:cNvSpPr>
          <p:nvPr>
            <p:ph type="sldNum" sz="quarter" idx="5"/>
          </p:nvPr>
        </p:nvSpPr>
        <p:spPr/>
        <p:txBody>
          <a:bodyPr/>
          <a:lstStyle/>
          <a:p>
            <a:fld id="{F1FE3BDE-64AF-C946-9CC1-F27E946067A2}" type="slidenum">
              <a:rPr lang="es-ES" smtClean="0"/>
              <a:t>2</a:t>
            </a:fld>
            <a:endParaRPr lang="es-ES"/>
          </a:p>
        </p:txBody>
      </p:sp>
    </p:spTree>
    <p:extLst>
      <p:ext uri="{BB962C8B-B14F-4D97-AF65-F5344CB8AC3E}">
        <p14:creationId xmlns:p14="http://schemas.microsoft.com/office/powerpoint/2010/main" val="178841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dirty="0">
                <a:latin typeface="Calibri Light" panose="020F0302020204030204" pitchFamily="34" charset="0"/>
                <a:ea typeface="ＭＳ Ｐゴシック" panose="020B0600070205080204" pitchFamily="34" charset="-128"/>
              </a:rPr>
              <a:t>Es importante destacar que hay varias opciones correctas (B,C,D). Evidentemente hay opciones que son mucho más adecuadas y razonables, pero la intención es que se genere un debate previo a la impartición del taller para que el alumnado reflexione. Lo que es evidente es que la respuesta A, es la incorrecta.</a:t>
            </a:r>
          </a:p>
          <a:p>
            <a:pPr algn="just">
              <a:defRPr/>
            </a:pPr>
            <a:endParaRPr lang="es-ES" altLang="es-ES" sz="1200" dirty="0">
              <a:latin typeface="Calibri Light" panose="020F0302020204030204" pitchFamily="34" charset="0"/>
              <a:ea typeface="ＭＳ Ｐゴシック" panose="020B0600070205080204" pitchFamily="34" charset="-128"/>
            </a:endParaRPr>
          </a:p>
          <a:p>
            <a:pPr algn="just">
              <a:defRPr/>
            </a:pPr>
            <a:r>
              <a:rPr lang="es-ES" altLang="es-ES" sz="1200" dirty="0">
                <a:latin typeface="Calibri Light" panose="020F0302020204030204" pitchFamily="34" charset="0"/>
                <a:ea typeface="ＭＳ Ｐゴシック" panose="020B0600070205080204" pitchFamily="34" charset="-128"/>
              </a:rPr>
              <a:t>Una vez finalizado el taller, se puede volver al DESAFÍO inicial y preguntar si cambiarían la respuesta después de lo aprendido en la sesión.</a:t>
            </a:r>
          </a:p>
        </p:txBody>
      </p:sp>
      <p:sp>
        <p:nvSpPr>
          <p:cNvPr id="4" name="Marcador de número de diapositiva 3"/>
          <p:cNvSpPr>
            <a:spLocks noGrp="1"/>
          </p:cNvSpPr>
          <p:nvPr>
            <p:ph type="sldNum" sz="quarter" idx="5"/>
          </p:nvPr>
        </p:nvSpPr>
        <p:spPr/>
        <p:txBody>
          <a:bodyPr/>
          <a:lstStyle/>
          <a:p>
            <a:fld id="{F1FE3BDE-64AF-C946-9CC1-F27E946067A2}" type="slidenum">
              <a:rPr lang="es-ES" smtClean="0"/>
              <a:t>3</a:t>
            </a:fld>
            <a:endParaRPr lang="es-ES"/>
          </a:p>
        </p:txBody>
      </p:sp>
    </p:spTree>
    <p:extLst>
      <p:ext uri="{BB962C8B-B14F-4D97-AF65-F5344CB8AC3E}">
        <p14:creationId xmlns:p14="http://schemas.microsoft.com/office/powerpoint/2010/main" val="1783934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dirty="0">
                <a:latin typeface="Calibri Light" panose="020F0302020204030204" pitchFamily="34" charset="0"/>
                <a:ea typeface="ＭＳ Ｐゴシック" panose="020B0600070205080204" pitchFamily="34" charset="-128"/>
              </a:rPr>
              <a:t>En esta diapositiva se explica lo que se aprenderá y por qué este tema es tan importante para ellos.</a:t>
            </a:r>
          </a:p>
          <a:p>
            <a:pPr algn="just">
              <a:defRPr/>
            </a:pPr>
            <a:endParaRPr lang="es-ES" altLang="es-ES" sz="1200" dirty="0">
              <a:latin typeface="Calibri Light" panose="020F0302020204030204" pitchFamily="34" charset="0"/>
              <a:ea typeface="ＭＳ Ｐゴシック" panose="020B0600070205080204" pitchFamily="34" charset="-128"/>
            </a:endParaRPr>
          </a:p>
          <a:p>
            <a:pPr algn="just">
              <a:defRPr/>
            </a:pPr>
            <a:r>
              <a:rPr lang="es-ES" altLang="es-ES" sz="1200" b="1" dirty="0">
                <a:latin typeface="Calibri Light" panose="020F0302020204030204" pitchFamily="34" charset="0"/>
                <a:ea typeface="ＭＳ Ｐゴシック" panose="020B0600070205080204" pitchFamily="34" charset="-128"/>
              </a:rPr>
              <a:t>Objetivos de aprendizaje del taller</a:t>
            </a:r>
          </a:p>
          <a:p>
            <a:pPr marL="171450" indent="-171450">
              <a:buFontTx/>
              <a:buChar char="-"/>
              <a:defRPr/>
            </a:pPr>
            <a:r>
              <a:rPr lang="es-ES" sz="1200" dirty="0"/>
              <a:t>Comprender qué es el dinero digital</a:t>
            </a:r>
          </a:p>
          <a:p>
            <a:pPr marL="171450" indent="-171450">
              <a:buFontTx/>
              <a:buChar char="-"/>
              <a:defRPr/>
            </a:pPr>
            <a:r>
              <a:rPr lang="es-ES" sz="1200" dirty="0"/>
              <a:t>Reconocer los riesgos asociados al uso del dinero digital</a:t>
            </a:r>
          </a:p>
          <a:p>
            <a:pPr marL="171450" indent="-171450">
              <a:buFontTx/>
              <a:buChar char="-"/>
              <a:defRPr/>
            </a:pPr>
            <a:r>
              <a:rPr lang="es-ES" sz="1200" dirty="0"/>
              <a:t>Aplicar medidas básicas de protección financiera digital</a:t>
            </a:r>
          </a:p>
          <a:p>
            <a:pPr marL="171450" indent="-171450">
              <a:buFontTx/>
              <a:buChar char="-"/>
              <a:defRPr/>
            </a:pPr>
            <a:r>
              <a:rPr lang="es-ES" sz="1200" dirty="0"/>
              <a:t>Desarrollar hábitos responsables en el entorno digital</a:t>
            </a:r>
            <a:endParaRPr lang="es-ES" altLang="es-ES" sz="1200" dirty="0">
              <a:latin typeface="Calibri Light" panose="020F0302020204030204" pitchFamily="34" charset="0"/>
              <a:ea typeface="ＭＳ Ｐゴシック" panose="020B0600070205080204" pitchFamily="34" charset="-128"/>
            </a:endParaRPr>
          </a:p>
        </p:txBody>
      </p:sp>
      <p:sp>
        <p:nvSpPr>
          <p:cNvPr id="4" name="Marcador de número de diapositiva 3"/>
          <p:cNvSpPr>
            <a:spLocks noGrp="1"/>
          </p:cNvSpPr>
          <p:nvPr>
            <p:ph type="sldNum" sz="quarter" idx="5"/>
          </p:nvPr>
        </p:nvSpPr>
        <p:spPr/>
        <p:txBody>
          <a:bodyPr/>
          <a:lstStyle/>
          <a:p>
            <a:fld id="{F1FE3BDE-64AF-C946-9CC1-F27E946067A2}" type="slidenum">
              <a:rPr lang="es-ES" smtClean="0"/>
              <a:t>4</a:t>
            </a:fld>
            <a:endParaRPr lang="es-ES"/>
          </a:p>
        </p:txBody>
      </p:sp>
    </p:spTree>
    <p:extLst>
      <p:ext uri="{BB962C8B-B14F-4D97-AF65-F5344CB8AC3E}">
        <p14:creationId xmlns:p14="http://schemas.microsoft.com/office/powerpoint/2010/main" val="3831507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b="1" dirty="0">
                <a:latin typeface="Calibri Light" panose="020F0302020204030204" pitchFamily="34" charset="0"/>
                <a:ea typeface="ＭＳ Ｐゴシック" panose="020B0600070205080204" pitchFamily="34" charset="-128"/>
                <a:cs typeface="Arial" panose="020B0604020202020204" pitchFamily="34" charset="0"/>
              </a:rPr>
              <a:t>Pregunte a los alumnos: ¿Cómo usamos el dinero digital?</a:t>
            </a:r>
          </a:p>
          <a:p>
            <a:pPr algn="just">
              <a:defRPr/>
            </a:pPr>
            <a:r>
              <a:rPr lang="es-ES" altLang="es-ES" sz="1200" b="1" dirty="0">
                <a:latin typeface="Calibri Light" panose="020F0302020204030204" pitchFamily="34" charset="0"/>
                <a:ea typeface="ＭＳ Ｐゴシック" panose="020B0600070205080204" pitchFamily="34" charset="-128"/>
                <a:cs typeface="Arial" panose="020B0604020202020204" pitchFamily="34" charset="0"/>
              </a:rPr>
              <a:t>Haga la pregunta a la clase y apunte las respuestas en la pizarra. Pida que le digan como utilizar el dinero sin tocar billetes ni monedas.</a:t>
            </a:r>
            <a:r>
              <a:rPr lang="es-ES" altLang="es-ES" sz="1200" dirty="0">
                <a:latin typeface="Calibri Light" panose="020F0302020204030204" pitchFamily="34" charset="0"/>
                <a:ea typeface="ＭＳ Ｐゴシック" panose="020B0600070205080204" pitchFamily="34" charset="-128"/>
                <a:cs typeface="Arial" panose="020B0604020202020204" pitchFamily="34" charset="0"/>
              </a:rPr>
              <a:t> El objetivo de esta actividad es que los alumnos vean que hay muchas otras maneras de utilizar el dinero.  </a:t>
            </a:r>
          </a:p>
          <a:p>
            <a:pPr algn="just">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es-ES" sz="1200" dirty="0">
                <a:latin typeface="Calibri Light" panose="020F0302020204030204" pitchFamily="34" charset="0"/>
                <a:ea typeface="ＭＳ Ｐゴシック" panose="020B0600070205080204" pitchFamily="34" charset="-128"/>
                <a:cs typeface="Arial" panose="020B0604020202020204" pitchFamily="34" charset="0"/>
              </a:rPr>
              <a:t>Una vez terminada la actividad, avance la diapositiva (aparecerán diferentes formas de dinero digital), haga la comparación entre la pizarra y la diapositiva. ¿Faltan algunos en la pizarra? ¿Y en la diapositiva? Puede comentarlo brevemente. </a:t>
            </a:r>
          </a:p>
        </p:txBody>
      </p:sp>
      <p:sp>
        <p:nvSpPr>
          <p:cNvPr id="4" name="Marcador de número de diapositiva 3"/>
          <p:cNvSpPr>
            <a:spLocks noGrp="1"/>
          </p:cNvSpPr>
          <p:nvPr>
            <p:ph type="sldNum" sz="quarter" idx="5"/>
          </p:nvPr>
        </p:nvSpPr>
        <p:spPr/>
        <p:txBody>
          <a:bodyPr/>
          <a:lstStyle/>
          <a:p>
            <a:fld id="{F1FE3BDE-64AF-C946-9CC1-F27E946067A2}" type="slidenum">
              <a:rPr lang="es-ES" smtClean="0"/>
              <a:t>5</a:t>
            </a:fld>
            <a:endParaRPr lang="es-ES"/>
          </a:p>
        </p:txBody>
      </p:sp>
    </p:spTree>
    <p:extLst>
      <p:ext uri="{BB962C8B-B14F-4D97-AF65-F5344CB8AC3E}">
        <p14:creationId xmlns:p14="http://schemas.microsoft.com/office/powerpoint/2010/main" val="861467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noProof="0" dirty="0"/>
              <a:t>Recuerda explicar que la banca online es muy útil porque no solo permite ver y controlar los movimientos, sino también realizar pagos y operaciones en cualquier momento del día. Además, ofrece avisos y notificaciones que aportan tranquilidad y control.</a:t>
            </a:r>
          </a:p>
          <a:p>
            <a:pPr>
              <a:defRPr/>
            </a:pPr>
            <a:r>
              <a:rPr lang="es-ES" noProof="0" dirty="0"/>
              <a:t>Pero también hay que tener cuidado: hay muchas estafas que llegan por mensajes o correos con enlaces falsos o apps que parecen reales.</a:t>
            </a:r>
            <a:br>
              <a:rPr lang="es-ES" noProof="0" dirty="0"/>
            </a:br>
            <a:r>
              <a:rPr lang="es-ES" noProof="0" dirty="0"/>
              <a:t>La regla más importante que deben recordar los alumnos es </a:t>
            </a:r>
            <a:r>
              <a:rPr lang="es-ES" b="1" noProof="0" dirty="0"/>
              <a:t>no entrar nunca desde un enlace que llegue por mensaje o email</a:t>
            </a:r>
            <a:r>
              <a:rPr lang="es-ES" noProof="0" dirty="0"/>
              <a:t>.</a:t>
            </a:r>
            <a:br>
              <a:rPr lang="es-ES" noProof="0" dirty="0"/>
            </a:br>
            <a:r>
              <a:rPr lang="es-ES" noProof="0" dirty="0"/>
              <a:t>Siempre deben acceder </a:t>
            </a:r>
            <a:r>
              <a:rPr lang="es-ES" b="1" noProof="0" dirty="0"/>
              <a:t>desde la app oficial del banco o un enlace guardado por ellos mismos</a:t>
            </a:r>
            <a:r>
              <a:rPr lang="es-ES" noProof="0" dirty="0"/>
              <a:t>.</a:t>
            </a:r>
            <a:br>
              <a:rPr lang="es-ES" noProof="0" dirty="0"/>
            </a:br>
            <a:r>
              <a:rPr lang="es-ES" noProof="0" dirty="0"/>
              <a:t>Puedes poner un ejemplo: “Si te llega un mensaje diciendo que tu cuenta tiene un problema, </a:t>
            </a:r>
            <a:r>
              <a:rPr lang="es-ES" b="1" noProof="0" dirty="0"/>
              <a:t>no pulses el enlace</a:t>
            </a:r>
            <a:r>
              <a:rPr lang="es-ES" noProof="0" dirty="0"/>
              <a:t>; entra tú directamente en tu app y comprueba si es verdad.”</a:t>
            </a:r>
          </a:p>
          <a:p>
            <a:pPr algn="just">
              <a:buFont typeface="Arial" pitchFamily="34" charset="0"/>
              <a:buNone/>
              <a:defRPr/>
            </a:pP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pPr algn="just">
              <a:buFont typeface="Arial" pitchFamily="34" charset="0"/>
              <a:buNone/>
              <a:defRPr/>
            </a:pP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pPr algn="just">
              <a:buFont typeface="Arial" pitchFamily="34" charset="0"/>
              <a:buNone/>
              <a:defRPr/>
            </a:pP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p:txBody>
      </p:sp>
      <p:sp>
        <p:nvSpPr>
          <p:cNvPr id="4" name="Marcador de número de diapositiva 3"/>
          <p:cNvSpPr>
            <a:spLocks noGrp="1"/>
          </p:cNvSpPr>
          <p:nvPr>
            <p:ph type="sldNum" sz="quarter" idx="5"/>
          </p:nvPr>
        </p:nvSpPr>
        <p:spPr/>
        <p:txBody>
          <a:bodyPr/>
          <a:lstStyle/>
          <a:p>
            <a:fld id="{F1FE3BDE-64AF-C946-9CC1-F27E946067A2}" type="slidenum">
              <a:rPr lang="es-ES" smtClean="0"/>
              <a:t>6</a:t>
            </a:fld>
            <a:endParaRPr lang="es-ES"/>
          </a:p>
        </p:txBody>
      </p:sp>
    </p:spTree>
    <p:extLst>
      <p:ext uri="{BB962C8B-B14F-4D97-AF65-F5344CB8AC3E}">
        <p14:creationId xmlns:p14="http://schemas.microsoft.com/office/powerpoint/2010/main" val="3534321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Explica que hoy en día utilizamos muchos medios de pago digitales: </a:t>
            </a:r>
            <a:r>
              <a:rPr lang="es-ES" b="1" dirty="0"/>
              <a:t>tarjetas, </a:t>
            </a:r>
            <a:r>
              <a:rPr lang="es-ES" b="1" dirty="0" err="1"/>
              <a:t>Bizum</a:t>
            </a:r>
            <a:r>
              <a:rPr lang="es-ES" b="1" dirty="0"/>
              <a:t>, la banca online o el cajero automático</a:t>
            </a:r>
            <a:r>
              <a:rPr lang="es-ES" dirty="0"/>
              <a:t>. Son herramientas muy cómodas que nos permiten pagar y controlar nuestros movimientos en cualquier momento, pero también requieren algunas </a:t>
            </a:r>
            <a:r>
              <a:rPr lang="es-ES" b="1" dirty="0"/>
              <a:t>precauciones básicas.</a:t>
            </a:r>
            <a:br>
              <a:rPr lang="es-ES" dirty="0"/>
            </a:br>
            <a:r>
              <a:rPr lang="es-ES" dirty="0"/>
              <a:t>Recuérdales que </a:t>
            </a:r>
            <a:r>
              <a:rPr lang="es-ES" b="1" dirty="0"/>
              <a:t>nunca deben compartir sus claves ni códigos con nadie</a:t>
            </a:r>
            <a:r>
              <a:rPr lang="es-ES" dirty="0"/>
              <a:t>, ni siquiera con amigos o familiares.</a:t>
            </a:r>
            <a:br>
              <a:rPr lang="es-ES" dirty="0"/>
            </a:br>
            <a:r>
              <a:rPr lang="es-ES" dirty="0"/>
              <a:t>Comenta que es importante </a:t>
            </a:r>
            <a:r>
              <a:rPr lang="es-ES" b="1" dirty="0"/>
              <a:t>activar límites y alertas</a:t>
            </a:r>
            <a:r>
              <a:rPr lang="es-ES" dirty="0"/>
              <a:t> para controlar los movimientos y detectar cualquier uso raro.</a:t>
            </a:r>
            <a:br>
              <a:rPr lang="es-ES" dirty="0"/>
            </a:br>
            <a:r>
              <a:rPr lang="es-ES" dirty="0"/>
              <a:t>Y una regla muy sencilla: </a:t>
            </a:r>
            <a:r>
              <a:rPr lang="es-ES" b="1" dirty="0"/>
              <a:t>tapar el PIN con la mano</a:t>
            </a:r>
            <a:r>
              <a:rPr lang="es-ES" dirty="0"/>
              <a:t> cuando lo tecleen en el cajero o en una tienda.</a:t>
            </a:r>
            <a:br>
              <a:rPr lang="es-ES" dirty="0"/>
            </a:br>
            <a:r>
              <a:rPr lang="es-ES" dirty="0"/>
              <a:t>Puedes reforzarlo con un ejemplo: “Si alguien te pide tu código de </a:t>
            </a:r>
            <a:r>
              <a:rPr lang="es-ES" dirty="0" err="1"/>
              <a:t>Bizum</a:t>
            </a:r>
            <a:r>
              <a:rPr lang="es-ES" dirty="0"/>
              <a:t> por mensaje o llamada, desconfía: </a:t>
            </a:r>
            <a:r>
              <a:rPr lang="es-ES" b="1" dirty="0"/>
              <a:t>los bancos nunca lo hacen</a:t>
            </a:r>
            <a:r>
              <a:rPr lang="es-ES" dirty="0"/>
              <a:t>”.</a:t>
            </a:r>
            <a:br>
              <a:rPr lang="es-ES" dirty="0"/>
            </a:br>
            <a:r>
              <a:rPr lang="es-ES" dirty="0"/>
              <a:t>Además, </a:t>
            </a:r>
            <a:r>
              <a:rPr lang="es-ES" b="1" dirty="0"/>
              <a:t>revisa tus movimientos con frecuencia</a:t>
            </a:r>
            <a:r>
              <a:rPr lang="es-ES" dirty="0"/>
              <a:t> desde la app del banco: si ves algo raro, </a:t>
            </a:r>
            <a:r>
              <a:rPr lang="es-ES" b="1" dirty="0"/>
              <a:t>avisa enseguida</a:t>
            </a:r>
            <a:r>
              <a:rPr lang="es-ES" dirty="0"/>
              <a:t> a tu entidad.</a:t>
            </a: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7</a:t>
            </a:fld>
            <a:endParaRPr lang="es-ES"/>
          </a:p>
        </p:txBody>
      </p:sp>
    </p:spTree>
    <p:extLst>
      <p:ext uri="{BB962C8B-B14F-4D97-AF65-F5344CB8AC3E}">
        <p14:creationId xmlns:p14="http://schemas.microsoft.com/office/powerpoint/2010/main" val="333727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vais a jugar a un </a:t>
            </a:r>
            <a:r>
              <a:rPr lang="es-ES" sz="1200" b="1" dirty="0"/>
              <a:t>test rápido</a:t>
            </a:r>
            <a:r>
              <a:rPr lang="es-ES" sz="1200" dirty="0"/>
              <a:t> para descubrir si las acciones que hacemos al pagar o usar el móvil son </a:t>
            </a:r>
            <a:r>
              <a:rPr lang="es-ES" sz="1200" b="1" dirty="0"/>
              <a:t>seguras o no</a:t>
            </a:r>
            <a:r>
              <a:rPr lang="es-ES" sz="1200" dirty="0"/>
              <a:t>.</a:t>
            </a:r>
            <a:br>
              <a:rPr lang="es-ES" sz="1200" dirty="0"/>
            </a:br>
            <a:r>
              <a:rPr lang="es-ES" sz="1200" dirty="0"/>
              <a:t>Tú leerás distintas </a:t>
            </a:r>
            <a:r>
              <a:rPr lang="es-ES" sz="1200" b="1" dirty="0"/>
              <a:t>situaciones reales</a:t>
            </a:r>
            <a:r>
              <a:rPr lang="es-ES" sz="1200" dirty="0"/>
              <a:t> y ellos deberán decidir si creen que es </a:t>
            </a:r>
            <a:r>
              <a:rPr lang="es-ES" sz="1200" b="1" dirty="0"/>
              <a:t>seguro </a:t>
            </a:r>
            <a:r>
              <a:rPr lang="es-ES" sz="1200" dirty="0"/>
              <a:t>o </a:t>
            </a:r>
            <a:r>
              <a:rPr lang="es-ES" sz="1200" b="1" dirty="0"/>
              <a:t>no seguro</a:t>
            </a:r>
            <a:r>
              <a:rPr lang="es-ES" sz="1200" dirty="0"/>
              <a:t>.</a:t>
            </a:r>
            <a:br>
              <a:rPr lang="es-ES" sz="1200" dirty="0"/>
            </a:br>
            <a:r>
              <a:rPr lang="es-ES" sz="1200" dirty="0"/>
              <a:t>Pueden responder levantando la mano, por ejemplo</a:t>
            </a:r>
            <a:br>
              <a:rPr lang="es-ES" sz="1200" dirty="0"/>
            </a:br>
            <a:r>
              <a:rPr lang="es-ES" sz="1200" dirty="0"/>
              <a:t>Después de cada caso, comenta brevemente el porqué:</a:t>
            </a:r>
          </a:p>
          <a:p>
            <a:pPr marL="171450" indent="-171450">
              <a:buFontTx/>
              <a:buChar char="-"/>
              <a:defRPr/>
            </a:pPr>
            <a:r>
              <a:rPr lang="es-ES" sz="1200" dirty="0"/>
              <a:t>Seguro si usas la app oficial o revisas tus movimientos</a:t>
            </a:r>
          </a:p>
          <a:p>
            <a:pPr marL="171450" indent="-171450">
              <a:buFontTx/>
              <a:buChar char="-"/>
              <a:defRPr/>
            </a:pPr>
            <a:r>
              <a:rPr lang="es-ES" sz="1200" dirty="0"/>
              <a:t>No seguro si compartes claves o pulsas enlaces sospechosos</a:t>
            </a:r>
          </a:p>
          <a:p>
            <a:pPr>
              <a:defRPr/>
            </a:pPr>
            <a:endParaRPr lang="es-ES" sz="1200" dirty="0"/>
          </a:p>
          <a:p>
            <a:pPr>
              <a:defRPr/>
            </a:pPr>
            <a:r>
              <a:rPr lang="es-ES" sz="1200" dirty="0"/>
              <a:t>Al final, recuerda las </a:t>
            </a:r>
            <a:r>
              <a:rPr lang="es-ES" sz="1200" b="1" dirty="0"/>
              <a:t>3 reglas básicas</a:t>
            </a:r>
            <a:r>
              <a:rPr lang="es-ES" sz="1200" dirty="0"/>
              <a:t>:</a:t>
            </a:r>
          </a:p>
          <a:p>
            <a:pPr marL="171450" indent="-171450">
              <a:buFontTx/>
              <a:buChar char="-"/>
              <a:defRPr/>
            </a:pPr>
            <a:r>
              <a:rPr lang="es-ES" sz="1200" dirty="0"/>
              <a:t>No compartas nunca tus claves o códigos</a:t>
            </a:r>
          </a:p>
          <a:p>
            <a:pPr marL="171450" indent="-171450">
              <a:buFontTx/>
              <a:buChar char="-"/>
              <a:defRPr/>
            </a:pPr>
            <a:r>
              <a:rPr lang="es-ES" sz="1200" dirty="0"/>
              <a:t>No pulses enlaces que llegan por mensajes o correos</a:t>
            </a:r>
          </a:p>
          <a:p>
            <a:pPr marL="171450" indent="-171450">
              <a:buFontTx/>
              <a:buChar char="-"/>
              <a:defRPr/>
            </a:pPr>
            <a:r>
              <a:rPr lang="es-ES" sz="1200" dirty="0"/>
              <a:t>Entra siempre desde tu app o un enlace guardado</a:t>
            </a:r>
          </a:p>
          <a:p>
            <a:pPr>
              <a:defRPr/>
            </a:pPr>
            <a:endParaRPr lang="es-ES" sz="1200" dirty="0"/>
          </a:p>
          <a:p>
            <a:pPr>
              <a:defRPr/>
            </a:pPr>
            <a:r>
              <a:rPr lang="es-ES" sz="1200" dirty="0"/>
              <a:t>Cierra el juego con una frase para que se les quede:</a:t>
            </a:r>
          </a:p>
          <a:p>
            <a:pPr>
              <a:defRPr/>
            </a:pPr>
            <a:r>
              <a:rPr lang="es-ES" sz="1200" i="1" dirty="0"/>
              <a:t>“Tu móvil es tu banco: protégelo como tu cartera”</a:t>
            </a:r>
            <a:endParaRPr lang="es-ES" sz="1200" dirty="0"/>
          </a:p>
          <a:p>
            <a:pPr eaLnBrk="1" hangingPunct="1">
              <a:lnSpc>
                <a:spcPct val="90000"/>
              </a:lnSpc>
              <a:spcBef>
                <a:spcPct val="0"/>
              </a:spcBef>
              <a:defRPr/>
            </a:pPr>
            <a:endParaRPr lang="es-ES" altLang="es-ES" sz="1200" dirty="0">
              <a:latin typeface="Calibri Light" panose="020F0302020204030204" pitchFamily="34" charset="0"/>
              <a:ea typeface="Verdana" panose="020B060403050404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8</a:t>
            </a:fld>
            <a:endParaRPr lang="es-ES"/>
          </a:p>
        </p:txBody>
      </p:sp>
    </p:spTree>
    <p:extLst>
      <p:ext uri="{BB962C8B-B14F-4D97-AF65-F5344CB8AC3E}">
        <p14:creationId xmlns:p14="http://schemas.microsoft.com/office/powerpoint/2010/main" val="1684613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lnSpc>
                <a:spcPct val="90000"/>
              </a:lnSpc>
              <a:spcBef>
                <a:spcPct val="0"/>
              </a:spcBef>
              <a:defRPr/>
            </a:pPr>
            <a:r>
              <a:rPr lang="es-ES" sz="1200" dirty="0"/>
              <a:t>Para conectar con la realidad del alumnado, lanza la pregunta directa para captar su atención e intentar que participen.</a:t>
            </a:r>
          </a:p>
          <a:p>
            <a:pPr eaLnBrk="1" hangingPunct="1">
              <a:lnSpc>
                <a:spcPct val="90000"/>
              </a:lnSpc>
              <a:spcBef>
                <a:spcPct val="0"/>
              </a:spcBef>
              <a:defRPr/>
            </a:pPr>
            <a:r>
              <a:rPr lang="es-ES" altLang="es-ES" sz="1200" dirty="0">
                <a:latin typeface="Calibri Light" panose="020F0302020204030204" pitchFamily="34" charset="0"/>
                <a:ea typeface="Verdana" panose="020B0604030504040204" pitchFamily="34" charset="0"/>
                <a:cs typeface="Arial" panose="020B0604020202020204" pitchFamily="34" charset="0"/>
              </a:rPr>
              <a:t>¿Cuántos de vosotros habéis pagado algo con el móvil en estos últimos días? Y ¿Cuántos habéis usado efectivo últimamente?</a:t>
            </a:r>
          </a:p>
          <a:p>
            <a:pPr eaLnBrk="1" hangingPunct="1">
              <a:lnSpc>
                <a:spcPct val="90000"/>
              </a:lnSpc>
              <a:spcBef>
                <a:spcPct val="0"/>
              </a:spcBef>
              <a:defRPr/>
            </a:pPr>
            <a:r>
              <a:rPr lang="es-ES" altLang="es-ES" sz="1200" dirty="0">
                <a:latin typeface="Calibri Light" panose="020F0302020204030204" pitchFamily="34" charset="0"/>
                <a:ea typeface="Verdana" panose="020B0604030504040204" pitchFamily="34" charset="0"/>
                <a:cs typeface="Arial" panose="020B0604020202020204" pitchFamily="34" charset="0"/>
              </a:rPr>
              <a:t>Una vez visto el resultado, comparte los datos:</a:t>
            </a:r>
          </a:p>
          <a:p>
            <a:pPr eaLnBrk="1" hangingPunct="1">
              <a:lnSpc>
                <a:spcPct val="90000"/>
              </a:lnSpc>
              <a:spcBef>
                <a:spcPct val="0"/>
              </a:spcBef>
              <a:defRPr/>
            </a:pPr>
            <a:r>
              <a:rPr lang="es-ES" sz="1200" dirty="0"/>
              <a:t>Explica que hoy el </a:t>
            </a:r>
            <a:r>
              <a:rPr lang="es-ES" sz="1200" b="1" dirty="0"/>
              <a:t>móvil se ha convertido en el nuevo banco de los jóvenes</a:t>
            </a:r>
            <a:r>
              <a:rPr lang="es-ES" sz="1200" dirty="0"/>
              <a:t>. La mayoría ya gestiona su dinero desde una app: consultan su saldo, hacen </a:t>
            </a:r>
            <a:r>
              <a:rPr lang="es-ES" sz="1200" dirty="0" err="1"/>
              <a:t>Bizums</a:t>
            </a:r>
            <a:r>
              <a:rPr lang="es-ES" sz="1200" dirty="0"/>
              <a:t>, pagan en tiendas o incluso ahorran.</a:t>
            </a:r>
            <a:br>
              <a:rPr lang="es-ES" sz="1200" dirty="0"/>
            </a:br>
            <a:r>
              <a:rPr lang="es-ES" sz="1200" dirty="0"/>
              <a:t>El </a:t>
            </a:r>
            <a:r>
              <a:rPr lang="es-ES" sz="1200" b="1" dirty="0"/>
              <a:t>63 % de las transacciones</a:t>
            </a:r>
            <a:r>
              <a:rPr lang="es-ES" sz="1200" dirty="0"/>
              <a:t> que hacen los jóvenes ya son digitales, y cada año crecen los </a:t>
            </a:r>
            <a:r>
              <a:rPr lang="es-ES" sz="1200" b="1" dirty="0"/>
              <a:t>pagos a través del móvil</a:t>
            </a:r>
            <a:r>
              <a:rPr lang="es-ES" sz="1200" dirty="0"/>
              <a:t>, que han aumentado un </a:t>
            </a:r>
            <a:r>
              <a:rPr lang="es-ES" sz="1200" b="1" dirty="0"/>
              <a:t>45 % en los últimos tres años</a:t>
            </a:r>
            <a:r>
              <a:rPr lang="es-ES" sz="1200" dirty="0"/>
              <a:t>.</a:t>
            </a:r>
            <a:br>
              <a:rPr lang="es-ES" sz="1200" dirty="0"/>
            </a:br>
            <a:r>
              <a:rPr lang="es-ES" sz="1200" dirty="0"/>
              <a:t>Aunque el </a:t>
            </a:r>
            <a:r>
              <a:rPr lang="es-ES" sz="1200" b="1" dirty="0"/>
              <a:t>efectivo sigue siendo el medio más usado (39 %)</a:t>
            </a:r>
            <a:r>
              <a:rPr lang="es-ES" sz="1200" dirty="0"/>
              <a:t>, el móvil </a:t>
            </a:r>
            <a:r>
              <a:rPr lang="es-ES" sz="1200" b="1" dirty="0"/>
              <a:t>ya representa el 35 % de los pagos</a:t>
            </a:r>
            <a:r>
              <a:rPr lang="es-ES" sz="1200" dirty="0"/>
              <a:t> en comercios entre jóvenes, y sigue creciendo.</a:t>
            </a:r>
            <a:br>
              <a:rPr lang="es-ES" sz="1200" dirty="0"/>
            </a:br>
            <a:r>
              <a:rPr lang="es-ES" sz="1200" dirty="0"/>
              <a:t>Puedes remarcar que esto muestra cómo ha cambiado la forma de manejar el dinero: </a:t>
            </a:r>
            <a:r>
              <a:rPr lang="es-ES" sz="1200" b="1" dirty="0"/>
              <a:t>el móvil permite tener control total</a:t>
            </a:r>
            <a:r>
              <a:rPr lang="es-ES" sz="1200" dirty="0"/>
              <a:t>, pero también exige </a:t>
            </a:r>
            <a:r>
              <a:rPr lang="es-ES" sz="1200" b="1" dirty="0"/>
              <a:t>más responsabilidad y seguridad digital</a:t>
            </a:r>
            <a:endParaRPr lang="es-ES" altLang="es-ES" sz="1200" dirty="0">
              <a:latin typeface="Calibri Light" panose="020F0302020204030204" pitchFamily="34" charset="0"/>
              <a:ea typeface="Verdana" panose="020B060403050404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9</a:t>
            </a:fld>
            <a:endParaRPr lang="es-ES"/>
          </a:p>
        </p:txBody>
      </p:sp>
    </p:spTree>
    <p:extLst>
      <p:ext uri="{BB962C8B-B14F-4D97-AF65-F5344CB8AC3E}">
        <p14:creationId xmlns:p14="http://schemas.microsoft.com/office/powerpoint/2010/main" val="3236122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Explica que esta diapositiva ayuda a </a:t>
            </a:r>
            <a:r>
              <a:rPr lang="es-ES" sz="1200" b="1" dirty="0"/>
              <a:t>distinguir cuándo una compra online es segura y cuándo puede ser un riesgo</a:t>
            </a:r>
            <a:r>
              <a:rPr lang="es-ES" sz="1200" dirty="0"/>
              <a:t>.</a:t>
            </a:r>
            <a:br>
              <a:rPr lang="es-ES" sz="1200" dirty="0"/>
            </a:br>
            <a:r>
              <a:rPr lang="es-ES" sz="1200" dirty="0"/>
              <a:t>A la izquierda aparecen las </a:t>
            </a:r>
            <a:r>
              <a:rPr lang="es-ES" sz="1200" b="1" dirty="0"/>
              <a:t>características de una web fiable</a:t>
            </a:r>
            <a:r>
              <a:rPr lang="es-ES" sz="1200" dirty="0"/>
              <a:t>, y a la derecha, las </a:t>
            </a:r>
            <a:r>
              <a:rPr lang="es-ES" sz="1200" b="1" dirty="0"/>
              <a:t>señales de alerta</a:t>
            </a:r>
            <a:r>
              <a:rPr lang="es-ES" sz="1200" dirty="0"/>
              <a:t> que indican posibles fraudes o tiendas falsas.</a:t>
            </a:r>
            <a:br>
              <a:rPr lang="es-ES" sz="1200" dirty="0"/>
            </a:br>
            <a:r>
              <a:rPr lang="es-ES" sz="1200" dirty="0"/>
              <a:t>El objetivo es que el alumnado aprenda a </a:t>
            </a:r>
            <a:r>
              <a:rPr lang="es-ES" sz="1200" b="1" dirty="0"/>
              <a:t>revisar algunos detalles antes de pagar por internet</a:t>
            </a:r>
            <a:r>
              <a:rPr lang="es-ES" sz="1200" dirty="0"/>
              <a:t> y desconfíe de las ofertas demasiado buenas o de páginas con aspecto poco profesional.</a:t>
            </a:r>
            <a:endParaRPr lang="es-ES" altLang="es-ES" sz="1200" dirty="0">
              <a:latin typeface="Calibri Light" panose="020F0302020204030204" pitchFamily="34" charset="0"/>
              <a:ea typeface="Verdana" panose="020B060403050404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10</a:t>
            </a:fld>
            <a:endParaRPr lang="es-ES"/>
          </a:p>
        </p:txBody>
      </p:sp>
    </p:spTree>
    <p:extLst>
      <p:ext uri="{BB962C8B-B14F-4D97-AF65-F5344CB8AC3E}">
        <p14:creationId xmlns:p14="http://schemas.microsoft.com/office/powerpoint/2010/main" val="1687811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Empieza mostrando las </a:t>
            </a:r>
            <a:r>
              <a:rPr lang="es-ES" sz="1200" b="1" dirty="0"/>
              <a:t>dos imágenes</a:t>
            </a:r>
            <a:r>
              <a:rPr lang="es-ES" sz="1200" dirty="0"/>
              <a:t> sin decir cuál es real y cuál es falsa.</a:t>
            </a:r>
            <a:br>
              <a:rPr lang="es-ES" sz="1200" dirty="0"/>
            </a:br>
            <a:r>
              <a:rPr lang="es-ES" sz="1200" dirty="0"/>
              <a:t>Pide al alumnado que </a:t>
            </a:r>
            <a:r>
              <a:rPr lang="es-ES" sz="1200" b="1" dirty="0"/>
              <a:t>debata brevemente</a:t>
            </a:r>
            <a:r>
              <a:rPr lang="es-ES" sz="1200" dirty="0"/>
              <a:t> en grupo o en voz alta cuál creen que es la página auténtica y por qué.</a:t>
            </a:r>
            <a:br>
              <a:rPr lang="es-ES" sz="1200" dirty="0"/>
            </a:br>
            <a:r>
              <a:rPr lang="es-ES" sz="1200" dirty="0"/>
              <a:t>Después, revela la respuesta:</a:t>
            </a:r>
            <a:br>
              <a:rPr lang="es-ES" sz="1200" dirty="0"/>
            </a:br>
            <a:r>
              <a:rPr lang="es-ES" sz="1200" dirty="0"/>
              <a:t>La </a:t>
            </a:r>
            <a:r>
              <a:rPr lang="es-ES" sz="1200" b="1" dirty="0"/>
              <a:t>imagen de la izquierda</a:t>
            </a:r>
            <a:r>
              <a:rPr lang="es-ES" sz="1200" dirty="0"/>
              <a:t> es la real</a:t>
            </a:r>
            <a:br>
              <a:rPr lang="es-ES" sz="1200" dirty="0"/>
            </a:br>
            <a:r>
              <a:rPr lang="es-ES" sz="1200" dirty="0"/>
              <a:t>La </a:t>
            </a:r>
            <a:r>
              <a:rPr lang="es-ES" sz="1200" b="1" dirty="0"/>
              <a:t>imagen de la derecha</a:t>
            </a:r>
            <a:r>
              <a:rPr lang="es-ES" sz="1200" dirty="0"/>
              <a:t> es la falsa</a:t>
            </a:r>
          </a:p>
          <a:p>
            <a:pPr>
              <a:defRPr/>
            </a:pPr>
            <a:r>
              <a:rPr lang="es-ES" sz="1200" dirty="0"/>
              <a:t>Finalmente, explica los </a:t>
            </a:r>
            <a:r>
              <a:rPr lang="es-ES" sz="1200" b="1" dirty="0"/>
              <a:t>motivos</a:t>
            </a:r>
            <a:r>
              <a:rPr lang="es-ES" sz="1200" dirty="0"/>
              <a:t>:</a:t>
            </a:r>
          </a:p>
          <a:p>
            <a:pPr>
              <a:defRPr/>
            </a:pPr>
            <a:r>
              <a:rPr lang="es-ES" sz="1200" dirty="0"/>
              <a:t>En la real se ve el </a:t>
            </a:r>
            <a:r>
              <a:rPr lang="es-ES" sz="1200" b="1" dirty="0"/>
              <a:t>candado</a:t>
            </a:r>
            <a:r>
              <a:rPr lang="es-ES" sz="1200" dirty="0"/>
              <a:t> y el dominio correcto: </a:t>
            </a:r>
            <a:r>
              <a:rPr lang="es-ES" dirty="0"/>
              <a:t>https://</a:t>
            </a:r>
            <a:r>
              <a:rPr lang="es-ES" dirty="0" err="1"/>
              <a:t>login.microsoftonline.com</a:t>
            </a:r>
            <a:endParaRPr lang="es-ES" sz="1200" dirty="0"/>
          </a:p>
          <a:p>
            <a:pPr>
              <a:defRPr/>
            </a:pPr>
            <a:r>
              <a:rPr lang="es-ES" sz="1200" dirty="0"/>
              <a:t>En la falsa, aunque también aparece “https”, el dominio contiene un </a:t>
            </a:r>
            <a:r>
              <a:rPr lang="es-ES" sz="1200" b="1" dirty="0"/>
              <a:t>número (0)</a:t>
            </a:r>
            <a:r>
              <a:rPr lang="es-ES" sz="1200" dirty="0"/>
              <a:t> que imita la letra “o” (</a:t>
            </a:r>
            <a:r>
              <a:rPr lang="es-ES" dirty="0"/>
              <a:t>login-micros0ftonline.com</a:t>
            </a:r>
            <a:r>
              <a:rPr lang="es-ES" sz="1200" dirty="0"/>
              <a:t>), una técnica habitual en fraudes.</a:t>
            </a:r>
          </a:p>
          <a:p>
            <a:pPr>
              <a:defRPr/>
            </a:pPr>
            <a:r>
              <a:rPr lang="es-ES" sz="1200" dirty="0"/>
              <a:t>Recuérdales que antes de introducir datos personales, siempre deben </a:t>
            </a:r>
            <a:r>
              <a:rPr lang="es-ES" sz="1200" b="1" dirty="0"/>
              <a:t>fijarse en el candado y revisar bien el nombre del sitio web</a:t>
            </a:r>
            <a:r>
              <a:rPr lang="es-ES" sz="1200" dirty="0"/>
              <a:t>.</a:t>
            </a:r>
          </a:p>
          <a:p>
            <a:pPr eaLnBrk="1" hangingPunct="1">
              <a:lnSpc>
                <a:spcPct val="90000"/>
              </a:lnSpc>
              <a:spcBef>
                <a:spcPct val="0"/>
              </a:spcBef>
              <a:defRPr/>
            </a:pPr>
            <a:endParaRPr lang="es-ES" altLang="es-ES" sz="1200" dirty="0">
              <a:latin typeface="Calibri Light" panose="020F0302020204030204" pitchFamily="34" charset="0"/>
              <a:ea typeface="Verdana" panose="020B060403050404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11</a:t>
            </a:fld>
            <a:endParaRPr lang="es-ES"/>
          </a:p>
        </p:txBody>
      </p:sp>
    </p:spTree>
    <p:extLst>
      <p:ext uri="{BB962C8B-B14F-4D97-AF65-F5344CB8AC3E}">
        <p14:creationId xmlns:p14="http://schemas.microsoft.com/office/powerpoint/2010/main" val="4135371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dirty="0">
                <a:latin typeface="Calibri Light" panose="020F0302020204030204" pitchFamily="34" charset="0"/>
                <a:ea typeface="ＭＳ Ｐゴシック" panose="020B0600070205080204" pitchFamily="34" charset="-128"/>
              </a:rPr>
              <a:t>En esta diapositiva se explica lo que se aprenderá y por qué este tema es tan importante para ellos.</a:t>
            </a:r>
          </a:p>
          <a:p>
            <a:pPr algn="just">
              <a:defRPr/>
            </a:pPr>
            <a:endParaRPr lang="es-ES" altLang="es-ES" sz="1200" dirty="0">
              <a:latin typeface="Calibri Light" panose="020F0302020204030204" pitchFamily="34" charset="0"/>
              <a:ea typeface="ＭＳ Ｐゴシック" panose="020B0600070205080204" pitchFamily="34" charset="-128"/>
            </a:endParaRPr>
          </a:p>
          <a:p>
            <a:pPr algn="just">
              <a:defRPr/>
            </a:pPr>
            <a:r>
              <a:rPr lang="es-ES" altLang="es-ES" sz="1200" b="1" dirty="0">
                <a:latin typeface="Calibri Light" panose="020F0302020204030204" pitchFamily="34" charset="0"/>
                <a:ea typeface="ＭＳ Ｐゴシック" panose="020B0600070205080204" pitchFamily="34" charset="-128"/>
              </a:rPr>
              <a:t>Objetivos de aprendizaje del taller</a:t>
            </a:r>
          </a:p>
          <a:p>
            <a:pPr marL="171450" indent="-171450">
              <a:buFontTx/>
              <a:buChar char="-"/>
              <a:defRPr/>
            </a:pPr>
            <a:r>
              <a:rPr lang="es-ES" sz="1200" dirty="0"/>
              <a:t>Comprender qué es el dinero digital</a:t>
            </a:r>
          </a:p>
          <a:p>
            <a:pPr marL="171450" indent="-171450">
              <a:buFontTx/>
              <a:buChar char="-"/>
              <a:defRPr/>
            </a:pPr>
            <a:r>
              <a:rPr lang="es-ES" sz="1200" dirty="0"/>
              <a:t>Reconocer los riesgos asociados al uso del dinero digital</a:t>
            </a:r>
          </a:p>
          <a:p>
            <a:pPr marL="171450" indent="-171450">
              <a:buFontTx/>
              <a:buChar char="-"/>
              <a:defRPr/>
            </a:pPr>
            <a:r>
              <a:rPr lang="es-ES" sz="1200" dirty="0"/>
              <a:t>Aplicar medidas básicas de protección financiera digital</a:t>
            </a:r>
          </a:p>
          <a:p>
            <a:pPr marL="171450" indent="-171450">
              <a:buFontTx/>
              <a:buChar char="-"/>
              <a:defRPr/>
            </a:pPr>
            <a:r>
              <a:rPr lang="es-ES" sz="1200" dirty="0"/>
              <a:t>Desarrollar hábitos responsables en el entorno digital</a:t>
            </a:r>
            <a:endParaRPr lang="es-ES" altLang="es-ES" sz="1200" dirty="0">
              <a:latin typeface="Calibri Light" panose="020F0302020204030204" pitchFamily="34" charset="0"/>
              <a:ea typeface="ＭＳ Ｐゴシック" panose="020B0600070205080204" pitchFamily="34" charset="-128"/>
            </a:endParaRPr>
          </a:p>
          <a:p>
            <a:pPr algn="just">
              <a:defRPr/>
            </a:pPr>
            <a:endParaRPr lang="ca-ES" altLang="es-ES" sz="1200"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12</a:t>
            </a:fld>
            <a:endParaRPr lang="es-ES"/>
          </a:p>
        </p:txBody>
      </p:sp>
    </p:spTree>
    <p:extLst>
      <p:ext uri="{BB962C8B-B14F-4D97-AF65-F5344CB8AC3E}">
        <p14:creationId xmlns:p14="http://schemas.microsoft.com/office/powerpoint/2010/main" val="3446951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b="1" dirty="0">
                <a:latin typeface="Calibri Light" panose="020F0302020204030204" pitchFamily="34" charset="0"/>
                <a:ea typeface="ＭＳ Ｐゴシック" panose="020B0600070205080204" pitchFamily="34" charset="-128"/>
                <a:cs typeface="Arial" panose="020B0604020202020204" pitchFamily="34" charset="0"/>
              </a:rPr>
              <a:t>Pregunte a los alumnos: ¿Qué estafas digitales conoces?</a:t>
            </a:r>
          </a:p>
          <a:p>
            <a:pPr algn="just">
              <a:defRPr/>
            </a:pPr>
            <a:r>
              <a:rPr lang="es-ES" altLang="es-ES" sz="1200" b="1" dirty="0">
                <a:latin typeface="Calibri Light" panose="020F0302020204030204" pitchFamily="34" charset="0"/>
                <a:ea typeface="ＭＳ Ｐゴシック" panose="020B0600070205080204" pitchFamily="34" charset="-128"/>
                <a:cs typeface="Arial" panose="020B0604020202020204" pitchFamily="34" charset="0"/>
              </a:rPr>
              <a:t>Haga la pregunta a la clase y apunte las respuestas en la pizarra.</a:t>
            </a:r>
            <a:r>
              <a:rPr lang="es-ES" altLang="es-ES" sz="1200" dirty="0">
                <a:latin typeface="Calibri Light" panose="020F0302020204030204" pitchFamily="34" charset="0"/>
                <a:ea typeface="ＭＳ Ｐゴシック" panose="020B0600070205080204" pitchFamily="34" charset="-128"/>
                <a:cs typeface="Arial" panose="020B0604020202020204" pitchFamily="34" charset="0"/>
              </a:rPr>
              <a:t> El objetivo de esta actividad es que los alumnos entiendan que hay muchos tipos de estafas digitales que pueden llegar por diferentes canales.</a:t>
            </a: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13</a:t>
            </a:fld>
            <a:endParaRPr lang="es-ES"/>
          </a:p>
        </p:txBody>
      </p:sp>
    </p:spTree>
    <p:extLst>
      <p:ext uri="{BB962C8B-B14F-4D97-AF65-F5344CB8AC3E}">
        <p14:creationId xmlns:p14="http://schemas.microsoft.com/office/powerpoint/2010/main" val="3855460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el </a:t>
            </a:r>
            <a:r>
              <a:rPr lang="es-ES" sz="1200" b="1" dirty="0"/>
              <a:t>phishing</a:t>
            </a:r>
            <a:r>
              <a:rPr lang="es-ES" sz="1200" dirty="0"/>
              <a:t> es una técnica muy común de estafa en internet. Los estafadores </a:t>
            </a:r>
            <a:r>
              <a:rPr lang="es-ES" sz="1200" b="1" dirty="0"/>
              <a:t>se hacen pasar por bancos, plataformas o empresas conocidas</a:t>
            </a:r>
            <a:r>
              <a:rPr lang="es-ES" sz="1200" dirty="0"/>
              <a:t> (como Netflix) para </a:t>
            </a:r>
            <a:r>
              <a:rPr lang="es-ES" sz="1200" b="1" dirty="0"/>
              <a:t>robar datos personales o contraseñas</a:t>
            </a:r>
            <a:r>
              <a:rPr lang="es-ES" sz="1200" dirty="0"/>
              <a:t>.</a:t>
            </a:r>
            <a:br>
              <a:rPr lang="es-ES" sz="1200" dirty="0"/>
            </a:br>
            <a:r>
              <a:rPr lang="es-ES" sz="1200" dirty="0"/>
              <a:t>Pide al alumnado que observe el ejemplo y comente qué señales les hacen sospechar:</a:t>
            </a:r>
          </a:p>
          <a:p>
            <a:pPr>
              <a:defRPr/>
            </a:pPr>
            <a:r>
              <a:rPr lang="es-ES" sz="1200" dirty="0"/>
              <a:t>La </a:t>
            </a:r>
            <a:r>
              <a:rPr lang="es-ES" sz="1200" b="1" dirty="0"/>
              <a:t>URL rara o incompleta</a:t>
            </a:r>
            <a:endParaRPr lang="es-ES" sz="1200" dirty="0"/>
          </a:p>
          <a:p>
            <a:pPr>
              <a:defRPr/>
            </a:pPr>
            <a:r>
              <a:rPr lang="es-ES" sz="1200" dirty="0"/>
              <a:t>El </a:t>
            </a:r>
            <a:r>
              <a:rPr lang="es-ES" sz="1200" b="1" dirty="0"/>
              <a:t>mensaje alarmante</a:t>
            </a:r>
            <a:r>
              <a:rPr lang="es-ES" sz="1200" dirty="0"/>
              <a:t> (“Tu suscripción ha caducado”)</a:t>
            </a:r>
          </a:p>
          <a:p>
            <a:pPr>
              <a:defRPr/>
            </a:pPr>
            <a:r>
              <a:rPr lang="es-ES" sz="1200" dirty="0"/>
              <a:t>El </a:t>
            </a:r>
            <a:r>
              <a:rPr lang="es-ES" sz="1200" b="1" dirty="0"/>
              <a:t>botón llamativo</a:t>
            </a:r>
            <a:r>
              <a:rPr lang="es-ES" sz="1200" dirty="0"/>
              <a:t> (“Extiende gratis”)</a:t>
            </a:r>
          </a:p>
          <a:p>
            <a:pPr>
              <a:defRPr/>
            </a:pPr>
            <a:r>
              <a:rPr lang="es-ES" sz="1200" dirty="0"/>
              <a:t>Posibles </a:t>
            </a:r>
            <a:r>
              <a:rPr lang="es-ES" sz="1200" b="1" dirty="0"/>
              <a:t>errores de ortografía o formato</a:t>
            </a:r>
            <a:endParaRPr lang="es-ES" sz="1200" dirty="0"/>
          </a:p>
          <a:p>
            <a:pPr>
              <a:defRPr/>
            </a:pPr>
            <a:r>
              <a:rPr lang="es-ES" sz="1200" dirty="0"/>
              <a:t>Recuérdales que </a:t>
            </a:r>
            <a:r>
              <a:rPr lang="es-ES" sz="1200" b="1" dirty="0"/>
              <a:t>nunca deben pulsar enlaces de correos sospechosos</a:t>
            </a:r>
            <a:r>
              <a:rPr lang="es-ES" sz="1200" dirty="0"/>
              <a:t> y que </a:t>
            </a:r>
            <a:r>
              <a:rPr lang="es-ES" sz="1200" b="1" dirty="0"/>
              <a:t>los bancos o plataformas oficiales nunca piden contraseñas por email o mensaje</a:t>
            </a:r>
            <a:r>
              <a:rPr lang="es-ES" sz="1200" dirty="0"/>
              <a:t>.</a:t>
            </a:r>
            <a:br>
              <a:rPr lang="es-ES" sz="1200" dirty="0"/>
            </a:br>
            <a:r>
              <a:rPr lang="es-ES" sz="1200" dirty="0"/>
              <a:t>Ante la duda, entra tú directamente en la app o la web oficial, no desde el enlace del mensaje.</a:t>
            </a:r>
          </a:p>
          <a:p>
            <a:pPr algn="just">
              <a:buFont typeface="Arial" pitchFamily="34" charset="0"/>
              <a:buNone/>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14</a:t>
            </a:fld>
            <a:endParaRPr lang="es-ES"/>
          </a:p>
        </p:txBody>
      </p:sp>
    </p:spTree>
    <p:extLst>
      <p:ext uri="{BB962C8B-B14F-4D97-AF65-F5344CB8AC3E}">
        <p14:creationId xmlns:p14="http://schemas.microsoft.com/office/powerpoint/2010/main" val="57064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el </a:t>
            </a:r>
            <a:r>
              <a:rPr lang="es-ES" sz="1200" b="1" dirty="0" err="1"/>
              <a:t>smishing</a:t>
            </a:r>
            <a:r>
              <a:rPr lang="es-ES" sz="1200" dirty="0"/>
              <a:t> es una estafa similar al phishing, pero que llega a través de </a:t>
            </a:r>
            <a:r>
              <a:rPr lang="es-ES" sz="1200" b="1" dirty="0"/>
              <a:t>SMS o mensajes de WhatsApp</a:t>
            </a:r>
            <a:r>
              <a:rPr lang="es-ES" sz="1200" dirty="0"/>
              <a:t>.</a:t>
            </a:r>
            <a:br>
              <a:rPr lang="es-ES" sz="1200" dirty="0"/>
            </a:br>
            <a:r>
              <a:rPr lang="es-ES" sz="1200" dirty="0"/>
              <a:t>El objetivo es el mismo: </a:t>
            </a:r>
            <a:r>
              <a:rPr lang="es-ES" sz="1200" b="1" dirty="0"/>
              <a:t>robar datos personales, contraseñas o información bancaria</a:t>
            </a:r>
            <a:r>
              <a:rPr lang="es-ES" sz="1200" dirty="0"/>
              <a:t> haciéndose pasar por una empresa o persona de confianza.</a:t>
            </a:r>
            <a:br>
              <a:rPr lang="es-ES" sz="1200" dirty="0"/>
            </a:br>
            <a:r>
              <a:rPr lang="es-ES" sz="1200" dirty="0"/>
              <a:t>Pide al alumnado que observe los ejemplos: suelen usar mensajes </a:t>
            </a:r>
            <a:r>
              <a:rPr lang="es-ES" sz="1200" b="1" dirty="0"/>
              <a:t>alarmantes o emocionales</a:t>
            </a:r>
            <a:r>
              <a:rPr lang="es-ES" sz="1200" dirty="0"/>
              <a:t> (“tu hijo tiene un número nuevo”, “hemos encontrado tu móvil”, “tienes un paquete pendiente”).</a:t>
            </a:r>
            <a:br>
              <a:rPr lang="es-ES" sz="1200" dirty="0"/>
            </a:br>
            <a:r>
              <a:rPr lang="es-ES" sz="1200" dirty="0"/>
              <a:t>Recuérdales que </a:t>
            </a:r>
            <a:r>
              <a:rPr lang="es-ES" sz="1200" b="1" dirty="0"/>
              <a:t>nunca deben pulsar enlaces ni introducir datos personales</a:t>
            </a:r>
            <a:r>
              <a:rPr lang="es-ES" sz="1200" dirty="0"/>
              <a:t> desde un mensaje y que </a:t>
            </a:r>
            <a:r>
              <a:rPr lang="es-ES" sz="1200" b="1" dirty="0"/>
              <a:t>los bancos y empresas no piden información por SMS o WhatsApp</a:t>
            </a:r>
            <a:r>
              <a:rPr lang="es-ES" sz="1200" dirty="0"/>
              <a:t>.</a:t>
            </a:r>
            <a:br>
              <a:rPr lang="es-ES" sz="1200" dirty="0"/>
            </a:br>
            <a:r>
              <a:rPr lang="es-ES" sz="1200" dirty="0"/>
              <a:t>Si tienes dudas, contacta directamente con la persona o empresa por los canales oficiales, no respondas al mensaje.</a:t>
            </a:r>
          </a:p>
          <a:p>
            <a:pPr algn="just">
              <a:buFont typeface="Arial" pitchFamily="34" charset="0"/>
              <a:buNone/>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15</a:t>
            </a:fld>
            <a:endParaRPr lang="es-ES"/>
          </a:p>
        </p:txBody>
      </p:sp>
    </p:spTree>
    <p:extLst>
      <p:ext uri="{BB962C8B-B14F-4D97-AF65-F5344CB8AC3E}">
        <p14:creationId xmlns:p14="http://schemas.microsoft.com/office/powerpoint/2010/main" val="2385654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el </a:t>
            </a:r>
            <a:r>
              <a:rPr lang="es-ES" sz="1200" b="1" dirty="0" err="1"/>
              <a:t>vishing</a:t>
            </a:r>
            <a:r>
              <a:rPr lang="es-ES" sz="1200" dirty="0"/>
              <a:t> es una estafa que se realiza </a:t>
            </a:r>
            <a:r>
              <a:rPr lang="es-ES" sz="1200" b="1" dirty="0"/>
              <a:t>por llamada telefónica o videollamada</a:t>
            </a:r>
            <a:r>
              <a:rPr lang="es-ES" sz="1200" dirty="0"/>
              <a:t>. Los estafadores </a:t>
            </a:r>
            <a:r>
              <a:rPr lang="es-ES" sz="1200" b="1" dirty="0"/>
              <a:t>se hacen pasar por empleados del banco u otras entidades de confianza</a:t>
            </a:r>
            <a:r>
              <a:rPr lang="es-ES" sz="1200" dirty="0"/>
              <a:t> para intentar obtener datos personales o contraseñas.</a:t>
            </a:r>
            <a:br>
              <a:rPr lang="es-ES" sz="1200" dirty="0"/>
            </a:br>
            <a:r>
              <a:rPr lang="es-ES" sz="1200" dirty="0"/>
              <a:t>Comenta que suelen usar un </a:t>
            </a:r>
            <a:r>
              <a:rPr lang="es-ES" sz="1200" b="1" dirty="0"/>
              <a:t>tono urgente o alarmante</a:t>
            </a:r>
            <a:r>
              <a:rPr lang="es-ES" sz="1200" dirty="0"/>
              <a:t>, como decir que ha habido un intento de acceso o un problema con la cuenta, para que la persona reaccione rápido y dé sus datos.</a:t>
            </a:r>
            <a:br>
              <a:rPr lang="es-ES" sz="1200" dirty="0"/>
            </a:br>
            <a:r>
              <a:rPr lang="es-ES" sz="1200" dirty="0"/>
              <a:t>Recuérdales que </a:t>
            </a:r>
            <a:r>
              <a:rPr lang="es-ES" sz="1200" b="1" dirty="0"/>
              <a:t>ningún banco llama para pedir contraseñas o códigos</a:t>
            </a:r>
            <a:r>
              <a:rPr lang="es-ES" sz="1200" dirty="0"/>
              <a:t>.</a:t>
            </a:r>
            <a:br>
              <a:rPr lang="es-ES" sz="1200" dirty="0"/>
            </a:br>
            <a:r>
              <a:rPr lang="es-ES" sz="1200" dirty="0"/>
              <a:t>Si recibes una llamada sospechosa, </a:t>
            </a:r>
            <a:r>
              <a:rPr lang="es-ES" sz="1200" b="1" dirty="0"/>
              <a:t>cuelga y llama tú al número oficial del banco</a:t>
            </a:r>
            <a:r>
              <a:rPr lang="es-ES" sz="1200" dirty="0"/>
              <a:t>.</a:t>
            </a:r>
          </a:p>
          <a:p>
            <a:pPr>
              <a:defRPr/>
            </a:pPr>
            <a:r>
              <a:rPr lang="es-ES" sz="1200" dirty="0"/>
              <a:t>Para ver el ejemplo, haz clic en el botón del teléfono.</a:t>
            </a:r>
          </a:p>
          <a:p>
            <a:pPr>
              <a:defRPr/>
            </a:pPr>
            <a:br>
              <a:rPr lang="es-ES" sz="1200" dirty="0"/>
            </a:br>
            <a:r>
              <a:rPr lang="es-ES" sz="1200" dirty="0"/>
              <a:t>El texto del audio es el siguiente, por si no funciona en el aula durante el taller:</a:t>
            </a:r>
            <a:br>
              <a:rPr lang="es-ES" sz="1200" dirty="0"/>
            </a:br>
            <a:r>
              <a:rPr lang="es-ES" sz="1200" i="1" dirty="0"/>
              <a:t>“</a:t>
            </a:r>
            <a:r>
              <a:rPr lang="es-ES" altLang="es-ES" sz="1200" i="1" dirty="0">
                <a:solidFill>
                  <a:schemeClr val="tx1"/>
                </a:solidFill>
                <a:latin typeface="Inter"/>
              </a:rPr>
              <a:t>Hola, soy Eduardo de tu banco. Hemos detectado un intento de entrar en tu cuenta desde otro país. Te llamamos para cambiar las contraseñas en el caso de que no hayas sido tú.”</a:t>
            </a:r>
            <a:endParaRPr lang="es-ES" altLang="es-ES" sz="1200" i="1" dirty="0">
              <a:solidFill>
                <a:schemeClr val="tx1"/>
              </a:solidFill>
            </a:endParaRPr>
          </a:p>
          <a:p>
            <a:pPr>
              <a:defRPr/>
            </a:pPr>
            <a:endParaRPr lang="es-ES" sz="1200" dirty="0"/>
          </a:p>
          <a:p>
            <a:pPr algn="just">
              <a:buFont typeface="Arial" pitchFamily="34" charset="0"/>
              <a:buNone/>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16</a:t>
            </a:fld>
            <a:endParaRPr lang="es-ES"/>
          </a:p>
        </p:txBody>
      </p:sp>
    </p:spTree>
    <p:extLst>
      <p:ext uri="{BB962C8B-B14F-4D97-AF65-F5344CB8AC3E}">
        <p14:creationId xmlns:p14="http://schemas.microsoft.com/office/powerpoint/2010/main" val="2992520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el </a:t>
            </a:r>
            <a:r>
              <a:rPr lang="es-ES" sz="1200" b="1" dirty="0" err="1"/>
              <a:t>QRishing</a:t>
            </a:r>
            <a:r>
              <a:rPr lang="es-ES" sz="1200" dirty="0"/>
              <a:t> es una estafa digital en la que los delincuentes utilizan </a:t>
            </a:r>
            <a:r>
              <a:rPr lang="es-ES" sz="1200" b="1" dirty="0"/>
              <a:t>códigos QR falsos</a:t>
            </a:r>
            <a:r>
              <a:rPr lang="es-ES" sz="1200" dirty="0"/>
              <a:t> para </a:t>
            </a:r>
            <a:r>
              <a:rPr lang="es-ES" sz="1200" b="1" dirty="0"/>
              <a:t>redirigir a las víctimas a páginas web fraudulentas</a:t>
            </a:r>
            <a:r>
              <a:rPr lang="es-ES" sz="1200" dirty="0"/>
              <a:t> y así </a:t>
            </a:r>
            <a:r>
              <a:rPr lang="es-ES" sz="1200" b="1" dirty="0"/>
              <a:t>robar datos personales o bancarios</a:t>
            </a:r>
            <a:r>
              <a:rPr lang="es-ES" sz="1200" dirty="0"/>
              <a:t>.</a:t>
            </a:r>
            <a:br>
              <a:rPr lang="es-ES" sz="1200" dirty="0"/>
            </a:br>
            <a:r>
              <a:rPr lang="es-ES" sz="1200" dirty="0"/>
              <a:t>Comenta que a veces </a:t>
            </a:r>
            <a:r>
              <a:rPr lang="es-ES" sz="1200" b="1" dirty="0"/>
              <a:t>pegan un código falso encima de uno real</a:t>
            </a:r>
            <a:r>
              <a:rPr lang="es-ES" sz="1200" dirty="0"/>
              <a:t> (por ejemplo, en carteles, bares, parkings o parquímetros) o lo envían por </a:t>
            </a:r>
            <a:r>
              <a:rPr lang="es-ES" sz="1200" b="1" dirty="0"/>
              <a:t>mensaje o correo electrónico</a:t>
            </a:r>
            <a:r>
              <a:rPr lang="es-ES" sz="1200" dirty="0"/>
              <a:t>.</a:t>
            </a:r>
            <a:br>
              <a:rPr lang="es-ES" sz="1200" dirty="0"/>
            </a:br>
            <a:endParaRPr lang="es-ES" sz="1200" dirty="0"/>
          </a:p>
          <a:p>
            <a:pPr>
              <a:defRPr/>
            </a:pPr>
            <a:r>
              <a:rPr lang="es-ES" sz="1200" dirty="0"/>
              <a:t>Para generar interacción puedes preguntar al alumnado:</a:t>
            </a:r>
          </a:p>
          <a:p>
            <a:pPr>
              <a:defRPr/>
            </a:pPr>
            <a:r>
              <a:rPr lang="es-ES" sz="1200" dirty="0"/>
              <a:t>“¿Alguna vez habéis escaneado un código QR sin tener referencias de dónde os podía llevar?”</a:t>
            </a:r>
            <a:br>
              <a:rPr lang="es-ES" sz="1200" dirty="0"/>
            </a:br>
            <a:r>
              <a:rPr lang="es-ES" sz="1200" dirty="0"/>
              <a:t>Hazles reflexionar sobre la importancia de </a:t>
            </a:r>
            <a:r>
              <a:rPr lang="es-ES" sz="1200" b="1" dirty="0"/>
              <a:t>revisar el enlace</a:t>
            </a:r>
            <a:r>
              <a:rPr lang="es-ES" sz="1200" dirty="0"/>
              <a:t> que aparece antes de abrirlo y </a:t>
            </a:r>
            <a:r>
              <a:rPr lang="es-ES" sz="1200" b="1" dirty="0"/>
              <a:t>no introducir datos personales</a:t>
            </a:r>
            <a:r>
              <a:rPr lang="es-ES" sz="1200" dirty="0"/>
              <a:t> si la web no parece segura.</a:t>
            </a:r>
            <a:br>
              <a:rPr lang="es-ES" sz="1200" dirty="0"/>
            </a:b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17</a:t>
            </a:fld>
            <a:endParaRPr lang="es-ES"/>
          </a:p>
        </p:txBody>
      </p:sp>
    </p:spTree>
    <p:extLst>
      <p:ext uri="{BB962C8B-B14F-4D97-AF65-F5344CB8AC3E}">
        <p14:creationId xmlns:p14="http://schemas.microsoft.com/office/powerpoint/2010/main" val="4118977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el </a:t>
            </a:r>
            <a:r>
              <a:rPr lang="es-ES" sz="1200" b="1" dirty="0" err="1"/>
              <a:t>pharming</a:t>
            </a:r>
            <a:r>
              <a:rPr lang="es-ES" sz="1200" dirty="0"/>
              <a:t> es una estafa </a:t>
            </a:r>
            <a:r>
              <a:rPr lang="es-ES" sz="1200" b="1" dirty="0"/>
              <a:t>muy parecida al phishing o al </a:t>
            </a:r>
            <a:r>
              <a:rPr lang="es-ES" sz="1200" b="1" dirty="0" err="1"/>
              <a:t>smishing</a:t>
            </a:r>
            <a:r>
              <a:rPr lang="es-ES" sz="1200" dirty="0"/>
              <a:t>, pero más difícil de detectar porque </a:t>
            </a:r>
            <a:r>
              <a:rPr lang="es-ES" sz="1200" b="1" dirty="0"/>
              <a:t>redirige automáticamente a páginas falsas sin que la persona se dé cuenta</a:t>
            </a:r>
            <a:r>
              <a:rPr lang="es-ES" sz="1200" dirty="0"/>
              <a:t>.</a:t>
            </a:r>
            <a:br>
              <a:rPr lang="es-ES" sz="1200" dirty="0"/>
            </a:br>
            <a:r>
              <a:rPr lang="es-ES" sz="1200" dirty="0"/>
              <a:t>El problema es que estas webs </a:t>
            </a:r>
            <a:r>
              <a:rPr lang="es-ES" sz="1200" b="1" dirty="0"/>
              <a:t>imitan perfectamente a las originales</a:t>
            </a:r>
            <a:r>
              <a:rPr lang="es-ES" sz="1200" dirty="0"/>
              <a:t>, por lo que el usuario cree que está en una página segura cuando en realidad está entregando sus </a:t>
            </a:r>
            <a:r>
              <a:rPr lang="es-ES" sz="1200" b="1" dirty="0"/>
              <a:t>datos personales o bancarios</a:t>
            </a:r>
            <a:r>
              <a:rPr lang="es-ES" sz="1200" dirty="0"/>
              <a:t>.</a:t>
            </a:r>
            <a:br>
              <a:rPr lang="es-ES" sz="1200" dirty="0"/>
            </a:br>
            <a:endParaRPr lang="es-ES" sz="1200" dirty="0"/>
          </a:p>
          <a:p>
            <a:pPr>
              <a:defRPr/>
            </a:pPr>
            <a:r>
              <a:rPr lang="es-ES" sz="1200" dirty="0"/>
              <a:t>Puedes lanzar la pregunta siguiente para que los alumnos opinen:</a:t>
            </a:r>
          </a:p>
          <a:p>
            <a:pPr>
              <a:defRPr/>
            </a:pPr>
            <a:r>
              <a:rPr lang="es-ES" sz="1200" dirty="0"/>
              <a:t>“¿Seríais capaces de distinguir entre las dos webs de la imagen?”</a:t>
            </a:r>
            <a:br>
              <a:rPr lang="es-ES" sz="1200" dirty="0"/>
            </a:br>
            <a:endParaRPr lang="es-ES" sz="1200" dirty="0"/>
          </a:p>
          <a:p>
            <a:pPr>
              <a:defRPr/>
            </a:pPr>
            <a:r>
              <a:rPr lang="es-ES" sz="1200" dirty="0"/>
              <a:t>Puedes remarcar que este tipo de engaños se produce porque el dispositivo puede tener </a:t>
            </a:r>
            <a:r>
              <a:rPr lang="es-ES" sz="1200" b="1" dirty="0"/>
              <a:t>malware*</a:t>
            </a:r>
            <a:r>
              <a:rPr lang="es-ES" sz="1200" dirty="0"/>
              <a:t> instalado o porque se ha accedido desde una </a:t>
            </a:r>
            <a:r>
              <a:rPr lang="es-ES" sz="1200" b="1" dirty="0"/>
              <a:t>red wifi insegura</a:t>
            </a:r>
            <a:r>
              <a:rPr lang="es-ES" sz="1200" dirty="0"/>
              <a:t>.</a:t>
            </a:r>
          </a:p>
          <a:p>
            <a:pPr>
              <a:defRPr/>
            </a:pPr>
            <a:endParaRPr lang="es-ES" sz="1200" dirty="0"/>
          </a:p>
          <a:p>
            <a:pPr>
              <a:defRPr/>
            </a:pPr>
            <a:r>
              <a:rPr lang="es-ES" sz="1200" b="1" dirty="0"/>
              <a:t>*¿Qué es el malware? </a:t>
            </a:r>
            <a:r>
              <a:rPr lang="es-ES" dirty="0"/>
              <a:t>Se trata de un tipo de software malo que se instala en un ordenador, móvil o </a:t>
            </a:r>
            <a:r>
              <a:rPr lang="es-ES" dirty="0" err="1"/>
              <a:t>tablet</a:t>
            </a:r>
            <a:r>
              <a:rPr lang="es-ES" dirty="0"/>
              <a:t> sin permiso y con la intención de causar daño, como por ejemplo, robar información, dañar archivos, controlar el equipo a distancia, </a:t>
            </a:r>
            <a:r>
              <a:rPr lang="es-ES" dirty="0" err="1"/>
              <a:t>etc</a:t>
            </a:r>
            <a:r>
              <a:rPr lang="es-ES" dirty="0"/>
              <a:t>).</a:t>
            </a:r>
          </a:p>
          <a:p>
            <a:pPr>
              <a:defRPr/>
            </a:pPr>
            <a:br>
              <a:rPr lang="es-ES" sz="1200" dirty="0"/>
            </a:br>
            <a:r>
              <a:rPr lang="es-ES" sz="1200" dirty="0"/>
              <a:t>Para evitarlo, mantén siempre el antivirus actualizado, usa conexiones seguras y revisa bien la dirección web antes de introducir datos.</a:t>
            </a:r>
          </a:p>
          <a:p>
            <a:pPr>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18</a:t>
            </a:fld>
            <a:endParaRPr lang="es-ES"/>
          </a:p>
        </p:txBody>
      </p:sp>
    </p:spTree>
    <p:extLst>
      <p:ext uri="{BB962C8B-B14F-4D97-AF65-F5344CB8AC3E}">
        <p14:creationId xmlns:p14="http://schemas.microsoft.com/office/powerpoint/2010/main" val="1844320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Explica que el </a:t>
            </a:r>
            <a:r>
              <a:rPr lang="es-ES" sz="1200" b="1" i="1" dirty="0" err="1"/>
              <a:t>Bizum</a:t>
            </a:r>
            <a:r>
              <a:rPr lang="es-ES" sz="1200" b="1" i="1" dirty="0"/>
              <a:t> inverso</a:t>
            </a:r>
            <a:r>
              <a:rPr lang="es-ES" sz="1200" b="1" dirty="0"/>
              <a:t> </a:t>
            </a:r>
            <a:r>
              <a:rPr lang="es-ES" sz="1200" dirty="0"/>
              <a:t>es una estafa en la que el mensaje puede dar la impresión de que vas a recibir dinero, cuando en realidad te están solicitando que lo envíes tú. </a:t>
            </a:r>
          </a:p>
          <a:p>
            <a:pPr>
              <a:defRPr/>
            </a:pPr>
            <a:r>
              <a:rPr lang="es-ES" sz="1200" dirty="0"/>
              <a:t>Advierte a los alumnos de que, si aceptan sin revisar el detalle de la operación, el pago se realiza correctamente y el dinero sale de su cuenta. Por eso es importante leer siempre con atención si el </a:t>
            </a:r>
            <a:r>
              <a:rPr lang="es-ES" sz="1200" dirty="0" err="1"/>
              <a:t>Bizum</a:t>
            </a:r>
            <a:r>
              <a:rPr lang="es-ES" sz="1200" dirty="0"/>
              <a:t> es para enviar o recibir dinero y desconfiar de mensajes con prisas, errores o excusas.</a:t>
            </a:r>
          </a:p>
          <a:p>
            <a:pPr>
              <a:defRPr/>
            </a:pPr>
            <a:endParaRPr lang="es-ES" sz="1200" dirty="0"/>
          </a:p>
          <a:p>
            <a:pPr>
              <a:defRPr/>
            </a:pPr>
            <a:r>
              <a:rPr lang="es-ES" sz="1200" dirty="0"/>
              <a:t>Ante la duda, lo mejor es no aceptar la solicitud y comprobarlo con calma.</a:t>
            </a: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19</a:t>
            </a:fld>
            <a:endParaRPr lang="es-ES"/>
          </a:p>
        </p:txBody>
      </p:sp>
    </p:spTree>
    <p:extLst>
      <p:ext uri="{BB962C8B-B14F-4D97-AF65-F5344CB8AC3E}">
        <p14:creationId xmlns:p14="http://schemas.microsoft.com/office/powerpoint/2010/main" val="3742999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Antes de mostrar las palabras, </a:t>
            </a:r>
            <a:r>
              <a:rPr lang="es-ES" sz="1200" b="1" dirty="0"/>
              <a:t>pide al alumnado que piense qué emociones o sensaciones</a:t>
            </a:r>
            <a:r>
              <a:rPr lang="es-ES" sz="1200" dirty="0"/>
              <a:t> podrían usar los estafadores para </a:t>
            </a:r>
            <a:r>
              <a:rPr lang="es-ES" sz="1200" b="1" dirty="0"/>
              <a:t>empujar a alguien a actuar sin pensar</a:t>
            </a:r>
            <a:r>
              <a:rPr lang="es-ES" sz="1200" dirty="0"/>
              <a:t>.</a:t>
            </a:r>
            <a:br>
              <a:rPr lang="es-ES" sz="1200" dirty="0"/>
            </a:br>
            <a:r>
              <a:rPr lang="es-ES" sz="1200" dirty="0"/>
              <a:t>Puedes preguntar:</a:t>
            </a:r>
          </a:p>
          <a:p>
            <a:pPr>
              <a:defRPr/>
            </a:pPr>
            <a:r>
              <a:rPr lang="es-ES" sz="1200" dirty="0"/>
              <a:t>“¿Qué sentimientos creéis que utilizan para que hagamos clic rápido o demos nuestros datos?”</a:t>
            </a:r>
            <a:br>
              <a:rPr lang="es-ES" sz="1200" dirty="0"/>
            </a:br>
            <a:endParaRPr lang="es-ES" sz="1200" dirty="0"/>
          </a:p>
          <a:p>
            <a:pPr>
              <a:defRPr/>
            </a:pPr>
            <a:r>
              <a:rPr lang="es-ES" sz="1200" dirty="0"/>
              <a:t>Después, ve mostrando una a una las emociones que aparecen en pantalla.</a:t>
            </a:r>
          </a:p>
          <a:p>
            <a:pPr>
              <a:defRPr/>
            </a:pPr>
            <a:endParaRPr lang="es-ES" sz="1200" dirty="0"/>
          </a:p>
          <a:p>
            <a:pPr>
              <a:defRPr/>
            </a:pPr>
            <a:r>
              <a:rPr lang="es-ES" sz="1200" dirty="0"/>
              <a:t>*El </a:t>
            </a:r>
            <a:r>
              <a:rPr lang="es-ES" sz="1200" b="1" dirty="0"/>
              <a:t>FOMO</a:t>
            </a:r>
            <a:r>
              <a:rPr lang="es-ES" sz="1200" dirty="0"/>
              <a:t> (</a:t>
            </a:r>
            <a:r>
              <a:rPr lang="es-ES" sz="1200" dirty="0" err="1"/>
              <a:t>Fear</a:t>
            </a:r>
            <a:r>
              <a:rPr lang="es-ES" sz="1200" dirty="0"/>
              <a:t> </a:t>
            </a:r>
            <a:r>
              <a:rPr lang="es-ES" sz="1200" dirty="0" err="1"/>
              <a:t>Of</a:t>
            </a:r>
            <a:r>
              <a:rPr lang="es-ES" sz="1200" dirty="0"/>
              <a:t> </a:t>
            </a:r>
            <a:r>
              <a:rPr lang="es-ES" sz="1200" dirty="0" err="1"/>
              <a:t>Missing</a:t>
            </a:r>
            <a:r>
              <a:rPr lang="es-ES" sz="1200" dirty="0"/>
              <a:t> </a:t>
            </a:r>
            <a:r>
              <a:rPr lang="es-ES" sz="1200" dirty="0" err="1"/>
              <a:t>Out</a:t>
            </a:r>
            <a:r>
              <a:rPr lang="es-ES" sz="1200" dirty="0"/>
              <a:t>, por sus siglas en inglés) es el miedo a perderse algo importante o emocionante, especialmente en redes sociales. Provoca ansiedad por no estar incluido en eventos o actividades que parecen ser populares o interesantes.</a:t>
            </a:r>
          </a:p>
          <a:p>
            <a:pPr>
              <a:defRPr/>
            </a:pPr>
            <a:br>
              <a:rPr lang="es-ES" sz="1200" dirty="0"/>
            </a:br>
            <a:r>
              <a:rPr lang="es-ES" sz="1200" dirty="0"/>
              <a:t>Finalmente, explica el consejo básico: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Antes de tomar cualquier decisión, </a:t>
            </a:r>
            <a:r>
              <a:rPr lang="es-ES" sz="1200" b="1" dirty="0"/>
              <a:t>para y verifica</a:t>
            </a:r>
            <a:r>
              <a:rPr lang="es-ES" sz="1200" dirty="0"/>
              <a:t>.</a:t>
            </a:r>
            <a:br>
              <a:rPr lang="es-ES" sz="1200" dirty="0"/>
            </a:br>
            <a:r>
              <a:rPr lang="es-ES" sz="1200" dirty="0"/>
              <a:t>La idea es que aprendan a </a:t>
            </a:r>
            <a:r>
              <a:rPr lang="es-ES" sz="1200" b="1" dirty="0"/>
              <a:t>detenerse y pensar</a:t>
            </a:r>
            <a:r>
              <a:rPr lang="es-ES" sz="1200" dirty="0"/>
              <a:t> antes de actuar ante cualquier mensaje o situación sospechosa. Por último, recomienda que, si tienen dudas, lo mejor es preguntar antes de tomar ninguna decisión.</a:t>
            </a:r>
          </a:p>
          <a:p>
            <a:pPr>
              <a:defRPr/>
            </a:pPr>
            <a:r>
              <a:rPr lang="es-ES" sz="1200" dirty="0"/>
              <a:t>.</a:t>
            </a:r>
          </a:p>
          <a:p>
            <a:pPr>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20</a:t>
            </a:fld>
            <a:endParaRPr lang="es-ES"/>
          </a:p>
        </p:txBody>
      </p:sp>
    </p:spTree>
    <p:extLst>
      <p:ext uri="{BB962C8B-B14F-4D97-AF65-F5344CB8AC3E}">
        <p14:creationId xmlns:p14="http://schemas.microsoft.com/office/powerpoint/2010/main" val="850641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21</a:t>
            </a:fld>
            <a:endParaRPr lang="es-ES"/>
          </a:p>
        </p:txBody>
      </p:sp>
    </p:spTree>
    <p:extLst>
      <p:ext uri="{BB962C8B-B14F-4D97-AF65-F5344CB8AC3E}">
        <p14:creationId xmlns:p14="http://schemas.microsoft.com/office/powerpoint/2010/main" val="2940126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dirty="0">
                <a:latin typeface="Calibri Light" panose="020F0302020204030204" pitchFamily="34" charset="0"/>
                <a:ea typeface="ＭＳ Ｐゴシック" panose="020B0600070205080204" pitchFamily="34" charset="-128"/>
              </a:rPr>
              <a:t>En esta diapositiva se explica lo que se aprenderá y por qué este tema es tan importante para ellos.</a:t>
            </a:r>
          </a:p>
          <a:p>
            <a:pPr algn="just">
              <a:defRPr/>
            </a:pPr>
            <a:endParaRPr lang="es-ES" altLang="es-ES" sz="1200" dirty="0">
              <a:latin typeface="Calibri Light" panose="020F0302020204030204" pitchFamily="34" charset="0"/>
              <a:ea typeface="ＭＳ Ｐゴシック" panose="020B0600070205080204" pitchFamily="34" charset="-128"/>
            </a:endParaRPr>
          </a:p>
          <a:p>
            <a:pPr algn="just">
              <a:defRPr/>
            </a:pPr>
            <a:r>
              <a:rPr lang="es-ES" altLang="es-ES" sz="1200" b="1" dirty="0">
                <a:latin typeface="Calibri Light" panose="020F0302020204030204" pitchFamily="34" charset="0"/>
                <a:ea typeface="ＭＳ Ｐゴシック" panose="020B0600070205080204" pitchFamily="34" charset="-128"/>
              </a:rPr>
              <a:t>Objetivos de aprendizaje del taller</a:t>
            </a:r>
          </a:p>
          <a:p>
            <a:pPr marL="171450" indent="-171450">
              <a:buFontTx/>
              <a:buChar char="-"/>
              <a:defRPr/>
            </a:pPr>
            <a:r>
              <a:rPr lang="es-ES" sz="1200" dirty="0"/>
              <a:t>Comprender qué es el dinero digital</a:t>
            </a:r>
          </a:p>
          <a:p>
            <a:pPr marL="171450" indent="-171450">
              <a:buFontTx/>
              <a:buChar char="-"/>
              <a:defRPr/>
            </a:pPr>
            <a:r>
              <a:rPr lang="es-ES" sz="1200" dirty="0"/>
              <a:t>Reconocer los riesgos asociados al uso del dinero digital</a:t>
            </a:r>
          </a:p>
          <a:p>
            <a:pPr marL="171450" indent="-171450">
              <a:buFontTx/>
              <a:buChar char="-"/>
              <a:defRPr/>
            </a:pPr>
            <a:r>
              <a:rPr lang="es-ES" sz="1200" dirty="0"/>
              <a:t>Aplicar medidas básicas de protección financiera digital</a:t>
            </a:r>
          </a:p>
          <a:p>
            <a:pPr marL="171450" indent="-171450">
              <a:buFontTx/>
              <a:buChar char="-"/>
              <a:defRPr/>
            </a:pPr>
            <a:r>
              <a:rPr lang="es-ES" sz="1200" dirty="0"/>
              <a:t>Desarrollar hábitos responsables en el entorno digital</a:t>
            </a:r>
            <a:endParaRPr lang="es-ES" altLang="es-ES" sz="1200" dirty="0">
              <a:latin typeface="Calibri Light" panose="020F0302020204030204" pitchFamily="34" charset="0"/>
              <a:ea typeface="ＭＳ Ｐゴシック" panose="020B0600070205080204" pitchFamily="34" charset="-128"/>
            </a:endParaRPr>
          </a:p>
          <a:p>
            <a:pPr algn="just">
              <a:defRPr/>
            </a:pPr>
            <a:endParaRPr lang="ca-ES" altLang="es-ES" sz="1200" dirty="0">
              <a:latin typeface="Calibri Light" panose="020F0302020204030204" pitchFamily="34" charset="0"/>
              <a:ea typeface="ＭＳ Ｐゴシック" panose="020B0600070205080204" pitchFamily="34" charset="-128"/>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22</a:t>
            </a:fld>
            <a:endParaRPr lang="es-ES"/>
          </a:p>
        </p:txBody>
      </p:sp>
    </p:spTree>
    <p:extLst>
      <p:ext uri="{BB962C8B-B14F-4D97-AF65-F5344CB8AC3E}">
        <p14:creationId xmlns:p14="http://schemas.microsoft.com/office/powerpoint/2010/main" val="1751840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Antes de empezar a hablar, lanza la pregunta al alumnado:</a:t>
            </a:r>
          </a:p>
          <a:p>
            <a:pPr>
              <a:defRPr/>
            </a:pPr>
            <a:r>
              <a:rPr lang="es-ES" sz="1200" dirty="0"/>
              <a:t>¿Sabéis cuál es la contraseña más usada del mundo?</a:t>
            </a:r>
          </a:p>
          <a:p>
            <a:pPr>
              <a:defRPr/>
            </a:pPr>
            <a:r>
              <a:rPr lang="es-ES" sz="1200" dirty="0"/>
              <a:t>Una vez abierto el debate, muestra las contraseñas (123456, </a:t>
            </a:r>
            <a:r>
              <a:rPr lang="es-ES" sz="1200" dirty="0" err="1"/>
              <a:t>password</a:t>
            </a:r>
            <a:r>
              <a:rPr lang="es-ES" sz="1200" dirty="0"/>
              <a:t>, </a:t>
            </a:r>
            <a:r>
              <a:rPr lang="es-ES" sz="1200" dirty="0" err="1"/>
              <a:t>qwerty</a:t>
            </a:r>
            <a:r>
              <a:rPr lang="es-ES" sz="1200" dirty="0"/>
              <a:t>). Después indica que son las más puestas, pero también las más hackeadas</a:t>
            </a:r>
          </a:p>
          <a:p>
            <a:pPr>
              <a:defRPr/>
            </a:pPr>
            <a:r>
              <a:rPr lang="es-ES" sz="1200" dirty="0"/>
              <a:t>Explica que una </a:t>
            </a:r>
            <a:r>
              <a:rPr lang="es-ES" sz="1200" b="1" dirty="0"/>
              <a:t>contraseña robusta</a:t>
            </a:r>
            <a:r>
              <a:rPr lang="es-ES" sz="1200" dirty="0"/>
              <a:t> es la mejor defensa frente a muchos fraudes digitales.</a:t>
            </a:r>
            <a:br>
              <a:rPr lang="es-ES" sz="1200" dirty="0"/>
            </a:br>
            <a:r>
              <a:rPr lang="es-ES" sz="1200" dirty="0"/>
              <a:t>Recalca dos ideas clave:</a:t>
            </a:r>
            <a:br>
              <a:rPr lang="es-ES" sz="1200" dirty="0"/>
            </a:br>
            <a:r>
              <a:rPr lang="es-ES" sz="1200" dirty="0"/>
              <a:t>1️⃣ </a:t>
            </a:r>
            <a:r>
              <a:rPr lang="es-ES" sz="1200" b="1" dirty="0"/>
              <a:t>Cuantos más caracteres, mejor</a:t>
            </a:r>
            <a:br>
              <a:rPr lang="es-ES" sz="1200" dirty="0"/>
            </a:br>
            <a:r>
              <a:rPr lang="es-ES" sz="1200" dirty="0"/>
              <a:t>2️⃣ </a:t>
            </a:r>
            <a:r>
              <a:rPr lang="es-ES" sz="1200" b="1" dirty="0"/>
              <a:t>Combinar letras mayúsculas, minúsculas, números y símbolos</a:t>
            </a:r>
            <a:endParaRPr lang="es-ES" sz="1200" dirty="0"/>
          </a:p>
          <a:p>
            <a:pPr>
              <a:defRPr/>
            </a:pPr>
            <a:r>
              <a:rPr lang="es-ES" sz="1200" dirty="0"/>
              <a:t>Muestra los </a:t>
            </a:r>
            <a:r>
              <a:rPr lang="es-ES" sz="1200" b="1" dirty="0"/>
              <a:t>ejemplos</a:t>
            </a:r>
            <a:r>
              <a:rPr lang="es-ES" sz="1200" dirty="0"/>
              <a:t> para que vean que no se trata de recordar algo difícil, sino de crear algo </a:t>
            </a:r>
            <a:r>
              <a:rPr lang="es-ES" sz="1200" b="1" dirty="0"/>
              <a:t>personal y lógico</a:t>
            </a:r>
            <a:r>
              <a:rPr lang="es-ES" sz="1200" dirty="0"/>
              <a:t>:</a:t>
            </a:r>
          </a:p>
          <a:p>
            <a:pPr>
              <a:defRPr/>
            </a:pPr>
            <a:r>
              <a:rPr lang="es-ES" sz="1200" dirty="0"/>
              <a:t>Una </a:t>
            </a:r>
            <a:r>
              <a:rPr lang="es-ES" sz="1200" b="1" dirty="0"/>
              <a:t>frase secreta</a:t>
            </a:r>
            <a:r>
              <a:rPr lang="es-ES" sz="1200" dirty="0"/>
              <a:t> abreviada o con iniciales</a:t>
            </a:r>
          </a:p>
          <a:p>
            <a:pPr>
              <a:defRPr/>
            </a:pPr>
            <a:r>
              <a:rPr lang="es-ES" sz="1200" dirty="0"/>
              <a:t>Una </a:t>
            </a:r>
            <a:r>
              <a:rPr lang="es-ES" sz="1200" b="1" dirty="0"/>
              <a:t>frase completa</a:t>
            </a:r>
            <a:r>
              <a:rPr lang="es-ES" sz="1200" dirty="0"/>
              <a:t> con números</a:t>
            </a:r>
          </a:p>
          <a:p>
            <a:pPr>
              <a:defRPr/>
            </a:pPr>
            <a:r>
              <a:rPr lang="es-ES" sz="1200" dirty="0"/>
              <a:t>O incluso una </a:t>
            </a:r>
            <a:r>
              <a:rPr lang="es-ES" sz="1200" b="1" dirty="0"/>
              <a:t>operación sencilla</a:t>
            </a:r>
            <a:r>
              <a:rPr lang="es-ES" sz="1200" dirty="0"/>
              <a:t> que solo ellos entiendan</a:t>
            </a:r>
          </a:p>
          <a:p>
            <a:pPr>
              <a:defRPr/>
            </a:pPr>
            <a:r>
              <a:rPr lang="es-ES" sz="1200" dirty="0"/>
              <a:t>Anima a los alumnos a </a:t>
            </a:r>
            <a:r>
              <a:rPr lang="es-ES" sz="1200" b="1" dirty="0"/>
              <a:t>inventar su propia contraseña robusta</a:t>
            </a:r>
            <a:r>
              <a:rPr lang="es-ES" sz="1200" dirty="0"/>
              <a:t>, usando alguna técnica parecida (sin compartirla, claro).</a:t>
            </a:r>
            <a:br>
              <a:rPr lang="es-ES" sz="1200" dirty="0"/>
            </a:br>
            <a:r>
              <a:rPr lang="es-ES" sz="1200" dirty="0"/>
              <a:t>Recuerda que la mejor contraseña es la que </a:t>
            </a:r>
            <a:r>
              <a:rPr lang="es-ES" sz="1200" b="1" dirty="0"/>
              <a:t>solo tú puedes recordar</a:t>
            </a:r>
            <a:r>
              <a:rPr lang="es-ES" sz="1200" dirty="0"/>
              <a:t> pero que </a:t>
            </a:r>
            <a:r>
              <a:rPr lang="es-ES" sz="1200" b="1" dirty="0"/>
              <a:t>nadie más podría adivinar</a:t>
            </a:r>
            <a:r>
              <a:rPr lang="es-ES" sz="1200" dirty="0"/>
              <a:t>.</a:t>
            </a:r>
          </a:p>
          <a:p>
            <a:pPr algn="just">
              <a:buFont typeface="Arial" pitchFamily="34" charset="0"/>
              <a:buNone/>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23</a:t>
            </a:fld>
            <a:endParaRPr lang="es-ES"/>
          </a:p>
        </p:txBody>
      </p:sp>
    </p:spTree>
    <p:extLst>
      <p:ext uri="{BB962C8B-B14F-4D97-AF65-F5344CB8AC3E}">
        <p14:creationId xmlns:p14="http://schemas.microsoft.com/office/powerpoint/2010/main" val="268884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t>Hoy en día usamos contraseñas para casi todo: redes sociales, juegos, plataformas educativas o aplicaciones del móvil. Por eso, una contraseña segura es la primera barrera para proteger nuestra información personal. No se trata solo de que sea difícil de adivinar, sino de no reutilizarla, cambiarla cuando sea necesario y no compartirla con nadie. Además, usar gestores de contraseñas y activar la verificación en dos pasos añade una capa extra de seguridad que hoy en día es muy recomendable.</a:t>
            </a:r>
            <a:endParaRPr lang="ca-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24</a:t>
            </a:fld>
            <a:endParaRPr lang="es-ES"/>
          </a:p>
        </p:txBody>
      </p:sp>
    </p:spTree>
    <p:extLst>
      <p:ext uri="{BB962C8B-B14F-4D97-AF65-F5344CB8AC3E}">
        <p14:creationId xmlns:p14="http://schemas.microsoft.com/office/powerpoint/2010/main" val="3063749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dirty="0"/>
              <a:t>Destaca que la doble verificación permite mejorar la seguridad de tus contraseñas, ya que añade un segundo paso al iniciar sesión, normalmente un código que llega al móvil o a una app. Aunque alguien consiga tu contraseña, sin ese segundo factor no podrá entrar en tu cuenta. Por eso es especialmente importante activarla en servicios como el correo electrónico, redes sociales o aplicaciones bancarias.</a:t>
            </a:r>
          </a:p>
          <a:p>
            <a:pPr algn="just">
              <a:defRPr/>
            </a:pPr>
            <a:endParaRPr lang="es-ES" dirty="0"/>
          </a:p>
          <a:p>
            <a:pPr algn="just">
              <a:defRPr/>
            </a:pPr>
            <a:r>
              <a:rPr lang="es-ES" dirty="0"/>
              <a:t>Destaca que la doble verificación reduce enormemente el riesgo de suplantación y protege mejor tu información personal.</a:t>
            </a:r>
          </a:p>
          <a:p>
            <a:pPr algn="just">
              <a:buFont typeface="Arial" pitchFamily="34" charset="0"/>
              <a:buNone/>
              <a:defRPr/>
            </a:pPr>
            <a:endParaRPr lang="es-ES" altLang="es-ES" sz="14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25</a:t>
            </a:fld>
            <a:endParaRPr lang="es-ES"/>
          </a:p>
        </p:txBody>
      </p:sp>
    </p:spTree>
    <p:extLst>
      <p:ext uri="{BB962C8B-B14F-4D97-AF65-F5344CB8AC3E}">
        <p14:creationId xmlns:p14="http://schemas.microsoft.com/office/powerpoint/2010/main" val="3582803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buFont typeface="Arial" pitchFamily="34" charset="0"/>
              <a:buNone/>
              <a:defRPr/>
            </a:pPr>
            <a:r>
              <a:rPr lang="es-ES" sz="1200" dirty="0"/>
              <a:t>Las redes </a:t>
            </a:r>
            <a:r>
              <a:rPr lang="es-ES" sz="1200" dirty="0" err="1"/>
              <a:t>Wi</a:t>
            </a:r>
            <a:r>
              <a:rPr lang="es-ES" sz="1200" dirty="0"/>
              <a:t>-Fi públicas no siempre son seguras, destaca que deben tener cuidado cuando las utilicen, ya que, al conectarte a ellas, otras personas con conocimientos técnicos pueden interceptar la información que envías o recibes, como contraseñas o datos personales.</a:t>
            </a:r>
          </a:p>
          <a:p>
            <a:pPr algn="just">
              <a:buFont typeface="Arial" pitchFamily="34" charset="0"/>
              <a:buNone/>
              <a:defRPr/>
            </a:pPr>
            <a:endParaRPr lang="es-ES" sz="1200" dirty="0"/>
          </a:p>
          <a:p>
            <a:pPr algn="just">
              <a:buFont typeface="Arial" pitchFamily="34" charset="0"/>
              <a:buNone/>
              <a:defRPr/>
            </a:pPr>
            <a:r>
              <a:rPr lang="es-ES" sz="1200" dirty="0"/>
              <a:t>Por eso es importante evitar realizar operaciones sensibles en estas redes y, siempre que sea posible, utilizar datos móviles o una VPN para navegar de forma más segura.</a:t>
            </a: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26</a:t>
            </a:fld>
            <a:endParaRPr lang="es-ES"/>
          </a:p>
        </p:txBody>
      </p:sp>
    </p:spTree>
    <p:extLst>
      <p:ext uri="{BB962C8B-B14F-4D97-AF65-F5344CB8AC3E}">
        <p14:creationId xmlns:p14="http://schemas.microsoft.com/office/powerpoint/2010/main" val="1542874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En internet, la información que compartimos deja rastro. Fotos, </a:t>
            </a:r>
            <a:r>
              <a:rPr lang="es-ES" sz="1200" i="1" dirty="0" err="1"/>
              <a:t>stories</a:t>
            </a:r>
            <a:r>
              <a:rPr lang="es-ES" sz="1200" dirty="0"/>
              <a:t>, ubicaciones o permisos que aceptamos dicen mucho sobre nosotros. Cuidar la privacidad en redes y aplicaciones es una forma directa de protegerse. Compartir en tiempo real dónde estamos o no revisar quién ve nuestro contenido puede facilitar accesos no deseados.</a:t>
            </a:r>
          </a:p>
          <a:p>
            <a:pPr>
              <a:defRPr/>
            </a:pPr>
            <a:endParaRPr lang="es-ES" sz="1200" dirty="0"/>
          </a:p>
          <a:p>
            <a:pPr>
              <a:defRPr/>
            </a:pPr>
            <a:r>
              <a:rPr lang="es-ES" sz="1200" dirty="0"/>
              <a:t>Por eso es importante revisar los permisos de las apps y decidir qué compartimos y con quién, manteniendo siempre el control sobre nuestra información personal.</a:t>
            </a:r>
          </a:p>
          <a:p>
            <a:pPr>
              <a:defRPr/>
            </a:pPr>
            <a:endParaRPr lang="es-ES" sz="1200" dirty="0"/>
          </a:p>
          <a:p>
            <a:pPr>
              <a:defRPr/>
            </a:pPr>
            <a:r>
              <a:rPr lang="es-ES" sz="1200" dirty="0"/>
              <a:t>Ten en cuenta que cuánta más privacidad tengas, más seguridad tendrás.</a:t>
            </a:r>
            <a:br>
              <a:rPr lang="es-ES" sz="1200" dirty="0"/>
            </a:b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27</a:t>
            </a:fld>
            <a:endParaRPr lang="es-ES"/>
          </a:p>
        </p:txBody>
      </p:sp>
    </p:spTree>
    <p:extLst>
      <p:ext uri="{BB962C8B-B14F-4D97-AF65-F5344CB8AC3E}">
        <p14:creationId xmlns:p14="http://schemas.microsoft.com/office/powerpoint/2010/main" val="4192958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sz="1200" dirty="0"/>
              <a:t>La seguridad digital no depende de una sola acción, sino de pequeños hábitos que, sumados, reducen mucho los riesgos. Mantener los dispositivos actualizados, proteger el acceso con sistemas seguros y tener copias de seguridad ayuda a evitar problemas si perdemos el móvil, nos roban una cuenta o sufrimos un ataque.</a:t>
            </a:r>
          </a:p>
          <a:p>
            <a:pPr algn="just">
              <a:defRPr/>
            </a:pPr>
            <a:endParaRPr lang="es-ES" sz="1200" dirty="0"/>
          </a:p>
          <a:p>
            <a:pPr algn="just">
              <a:defRPr/>
            </a:pPr>
            <a:r>
              <a:rPr lang="es-ES" sz="1200" dirty="0"/>
              <a:t>Son medidas sencillas que muchas veces se pasan por alto, pero que marcan una gran diferencia en la protección de nuestra información y nuestro dinero.</a:t>
            </a:r>
            <a:endParaRPr lang="ca-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pPr>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28</a:t>
            </a:fld>
            <a:endParaRPr lang="es-ES"/>
          </a:p>
        </p:txBody>
      </p:sp>
    </p:spTree>
    <p:extLst>
      <p:ext uri="{BB962C8B-B14F-4D97-AF65-F5344CB8AC3E}">
        <p14:creationId xmlns:p14="http://schemas.microsoft.com/office/powerpoint/2010/main" val="2558741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defRPr/>
            </a:pPr>
            <a:r>
              <a:rPr lang="es-ES" sz="1200" dirty="0"/>
              <a:t>¿Y qué pasa si ya has caído en una estafa o en un fraude?</a:t>
            </a:r>
          </a:p>
          <a:p>
            <a:pPr>
              <a:defRPr/>
            </a:pPr>
            <a:r>
              <a:rPr lang="es-ES" sz="1200" dirty="0"/>
              <a:t>Explica que lo primero es mantener la calma y actuar rápido. Estas situaciones pueden pasarle a cualquiera y no son motivo de vergüenza. Cuanto antes bloquees accesos, cambies contraseñas y contactes con tu banco por los canales oficiales, más fácil será reducir el daño.</a:t>
            </a:r>
          </a:p>
          <a:p>
            <a:pPr>
              <a:defRPr/>
            </a:pPr>
            <a:endParaRPr lang="es-ES" sz="1200" dirty="0"/>
          </a:p>
          <a:p>
            <a:pPr>
              <a:defRPr/>
            </a:pPr>
            <a:r>
              <a:rPr lang="es-ES" sz="1200" dirty="0"/>
              <a:t>Recuerda que guardar pruebas y pedir ayuda es clave para protegerte y evitar que vuelva a ocurrir. Además, es importante denunciar a las autoridades para que puedan investigar y actuar contra los estafadores, y así ayudar a que no engañen a otras personas.</a:t>
            </a:r>
          </a:p>
          <a:p>
            <a:pPr algn="just">
              <a:defRPr/>
            </a:pPr>
            <a:endParaRPr lang="ca-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29</a:t>
            </a:fld>
            <a:endParaRPr lang="es-ES"/>
          </a:p>
        </p:txBody>
      </p:sp>
    </p:spTree>
    <p:extLst>
      <p:ext uri="{BB962C8B-B14F-4D97-AF65-F5344CB8AC3E}">
        <p14:creationId xmlns:p14="http://schemas.microsoft.com/office/powerpoint/2010/main" val="1713939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sz="1200" dirty="0"/>
              <a:t>Explica a los alumnos que si tienen cualquier duda o sospecha de estafa, existen recursos gratuitos disponibles en todo momento. </a:t>
            </a:r>
          </a:p>
          <a:p>
            <a:pPr algn="just">
              <a:defRPr/>
            </a:pPr>
            <a:r>
              <a:rPr lang="es-ES" sz="1200" dirty="0"/>
              <a:t>El teléfono </a:t>
            </a:r>
            <a:r>
              <a:rPr lang="es-ES" sz="1200" b="1" dirty="0"/>
              <a:t>017</a:t>
            </a:r>
            <a:r>
              <a:rPr lang="es-ES" sz="1200" dirty="0"/>
              <a:t> y la web de </a:t>
            </a:r>
            <a:r>
              <a:rPr lang="es-ES" sz="1200" b="1" dirty="0"/>
              <a:t>INCIBE (Instituto Nacional de Ciberseguridad)</a:t>
            </a:r>
            <a:r>
              <a:rPr lang="es-ES" sz="1200" dirty="0"/>
              <a:t> ofrecen asesoramiento confidencial para saber cómo actuar, resolver dudas y recibir orientación antes o después de un posible fraude.</a:t>
            </a:r>
          </a:p>
          <a:p>
            <a:pPr algn="just">
              <a:defRPr/>
            </a:pPr>
            <a:endParaRPr lang="es-ES" sz="1200" dirty="0"/>
          </a:p>
          <a:p>
            <a:pPr algn="just">
              <a:defRPr/>
            </a:pPr>
            <a:r>
              <a:rPr lang="es-ES" sz="1200" dirty="0"/>
              <a:t>Un consejo </a:t>
            </a:r>
            <a:r>
              <a:rPr lang="es-ES" sz="1200"/>
              <a:t>clave a </a:t>
            </a:r>
            <a:r>
              <a:rPr lang="es-ES" sz="1200" dirty="0"/>
              <a:t>tener </a:t>
            </a:r>
            <a:r>
              <a:rPr lang="es-ES" sz="1200"/>
              <a:t>en cuenta, </a:t>
            </a:r>
            <a:r>
              <a:rPr lang="es-ES" sz="1200" dirty="0"/>
              <a:t>es que si algo no les cuadra, es importante parar, no hacer clic y consultar antes de aceptar o compartir información.</a:t>
            </a:r>
            <a:endParaRPr lang="ca-ES" altLang="ca-ES" sz="1200" dirty="0">
              <a:latin typeface="Calibri Light" panose="020F0302020204030204" pitchFamily="34" charset="0"/>
              <a:ea typeface="ＭＳ Ｐゴシック" panose="020B0600070205080204" pitchFamily="34" charset="-128"/>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30</a:t>
            </a:fld>
            <a:endParaRPr lang="es-ES"/>
          </a:p>
        </p:txBody>
      </p:sp>
    </p:spTree>
    <p:extLst>
      <p:ext uri="{BB962C8B-B14F-4D97-AF65-F5344CB8AC3E}">
        <p14:creationId xmlns:p14="http://schemas.microsoft.com/office/powerpoint/2010/main" val="29551478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defRPr/>
            </a:pPr>
            <a:r>
              <a:rPr lang="es-ES" altLang="es-ES" sz="1200" dirty="0">
                <a:latin typeface="Calibri Light" panose="020F0302020204030204" pitchFamily="34" charset="0"/>
                <a:ea typeface="ＭＳ Ｐゴシック" panose="020B0600070205080204" pitchFamily="34" charset="-128"/>
                <a:cs typeface="Arial" panose="020B0604020202020204" pitchFamily="34" charset="0"/>
              </a:rPr>
              <a:t>Haga un pequeño resumen de los temas hablados en la sesión de hoy destacando los aspectos más importantes del taller.</a:t>
            </a:r>
          </a:p>
          <a:p>
            <a:pPr algn="just">
              <a:defRPr/>
            </a:pPr>
            <a:endParaRPr lang="es-ES" altLang="es-ES" sz="1200" dirty="0">
              <a:latin typeface="Calibri Light" panose="020F0302020204030204" pitchFamily="34" charset="0"/>
              <a:ea typeface="ＭＳ Ｐゴシック" panose="020B0600070205080204" pitchFamily="34" charset="-128"/>
              <a:cs typeface="Arial" panose="020B0604020202020204" pitchFamily="34" charset="0"/>
            </a:endParaRPr>
          </a:p>
          <a:p>
            <a:pPr algn="just">
              <a:defRPr/>
            </a:pPr>
            <a:r>
              <a:rPr lang="es-ES" altLang="es-ES" sz="1200" dirty="0">
                <a:latin typeface="Calibri Light" panose="020F0302020204030204" pitchFamily="34" charset="0"/>
                <a:ea typeface="ＭＳ Ｐゴシック" panose="020B0600070205080204" pitchFamily="34" charset="-128"/>
                <a:cs typeface="Arial" panose="020B0604020202020204" pitchFamily="34" charset="0"/>
              </a:rPr>
              <a:t>Si quiere puede volver a la pregunta inicial para que el alumnado reflexione de nuevo y valore si respondería igual o cambiaría su respuesta tras haber adquirido nuevo conocimiento.</a:t>
            </a:r>
          </a:p>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31</a:t>
            </a:fld>
            <a:endParaRPr lang="es-ES"/>
          </a:p>
        </p:txBody>
      </p:sp>
    </p:spTree>
    <p:extLst>
      <p:ext uri="{BB962C8B-B14F-4D97-AF65-F5344CB8AC3E}">
        <p14:creationId xmlns:p14="http://schemas.microsoft.com/office/powerpoint/2010/main" val="366823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1FE3BDE-64AF-C946-9CC1-F27E946067A2}" type="slidenum">
              <a:rPr lang="es-ES" smtClean="0"/>
              <a:t>32</a:t>
            </a:fld>
            <a:endParaRPr lang="es-ES"/>
          </a:p>
        </p:txBody>
      </p:sp>
    </p:spTree>
    <p:extLst>
      <p:ext uri="{BB962C8B-B14F-4D97-AF65-F5344CB8AC3E}">
        <p14:creationId xmlns:p14="http://schemas.microsoft.com/office/powerpoint/2010/main" val="4156646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398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cxnSp>
        <p:nvCxnSpPr>
          <p:cNvPr id="2" name="Conector recto 1">
            <a:extLst>
              <a:ext uri="{FF2B5EF4-FFF2-40B4-BE49-F238E27FC236}">
                <a16:creationId xmlns:a16="http://schemas.microsoft.com/office/drawing/2014/main" id="{50D22D2D-1071-D5EA-46CE-BED5F4A4F5E8}"/>
              </a:ext>
            </a:extLst>
          </p:cNvPr>
          <p:cNvCxnSpPr>
            <a:cxnSpLocks/>
          </p:cNvCxnSpPr>
          <p:nvPr userDrawn="1"/>
        </p:nvCxnSpPr>
        <p:spPr>
          <a:xfrm>
            <a:off x="1606658" y="8848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7162CFED-9B6C-6C1D-51A5-5DEDF36E2BEA}"/>
              </a:ext>
            </a:extLst>
          </p:cNvPr>
          <p:cNvPicPr>
            <a:picLocks noChangeAspect="1"/>
          </p:cNvPicPr>
          <p:nvPr userDrawn="1"/>
        </p:nvPicPr>
        <p:blipFill>
          <a:blip r:embed="rId2"/>
          <a:stretch>
            <a:fillRect/>
          </a:stretch>
        </p:blipFill>
        <p:spPr>
          <a:xfrm>
            <a:off x="313081" y="222421"/>
            <a:ext cx="1185368" cy="5236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22918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DB56F5E-1A2A-F95D-E4CE-BF9C0F332E0A}"/>
              </a:ext>
            </a:extLst>
          </p:cNvPr>
          <p:cNvPicPr>
            <a:picLocks noChangeAspect="1"/>
          </p:cNvPicPr>
          <p:nvPr userDrawn="1"/>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85092581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 Target="slide2.xml"/><Relationship Id="rId7"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22.xml"/><Relationship Id="rId5" Type="http://schemas.openxmlformats.org/officeDocument/2006/relationships/slide" Target="slide12.xml"/><Relationship Id="rId10" Type="http://schemas.openxmlformats.org/officeDocument/2006/relationships/image" Target="../media/image5.png"/><Relationship Id="rId4" Type="http://schemas.openxmlformats.org/officeDocument/2006/relationships/slide" Target="slide4.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2.xml"/><Relationship Id="rId7" Type="http://schemas.openxmlformats.org/officeDocument/2006/relationships/slide" Target="slide3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22.xml"/><Relationship Id="rId11" Type="http://schemas.openxmlformats.org/officeDocument/2006/relationships/image" Target="../media/image6.png"/><Relationship Id="rId5" Type="http://schemas.openxmlformats.org/officeDocument/2006/relationships/slide" Target="slide12.xml"/><Relationship Id="rId10" Type="http://schemas.openxmlformats.org/officeDocument/2006/relationships/image" Target="../media/image4.png"/><Relationship Id="rId4" Type="http://schemas.openxmlformats.org/officeDocument/2006/relationships/slide" Target="slide4.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4.xml"/><Relationship Id="rId7" Type="http://schemas.openxmlformats.org/officeDocument/2006/relationships/slide" Target="slide1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 Target="slide28.xml"/><Relationship Id="rId9" Type="http://schemas.openxmlformats.org/officeDocument/2006/relationships/slide" Target="slide31.xml"/></Relationships>
</file>

<file path=ppt/slides/_rels/slide5.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9.xml"/><Relationship Id="rId3" Type="http://schemas.openxmlformats.org/officeDocument/2006/relationships/image" Target="../media/image7.png"/><Relationship Id="rId7" Type="http://schemas.openxmlformats.org/officeDocument/2006/relationships/slide" Target="slide12.xml"/><Relationship Id="rId12" Type="http://schemas.openxmlformats.org/officeDocument/2006/relationships/slide" Target="slide8.xml"/><Relationship Id="rId17" Type="http://schemas.openxmlformats.org/officeDocument/2006/relationships/slide" Target="slide22.xml"/><Relationship Id="rId2" Type="http://schemas.openxmlformats.org/officeDocument/2006/relationships/notesSlide" Target="../notesSlides/notesSlide5.xm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7.xml"/><Relationship Id="rId5" Type="http://schemas.openxmlformats.org/officeDocument/2006/relationships/slide" Target="slide2.xml"/><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slide" Target="slide10.xml"/></Relationships>
</file>

<file path=ppt/slides/_rels/slide6.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9.xml"/><Relationship Id="rId1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slide" Target="slide12.xml"/><Relationship Id="rId12" Type="http://schemas.openxmlformats.org/officeDocument/2006/relationships/slide" Target="slide8.xml"/><Relationship Id="rId17" Type="http://schemas.openxmlformats.org/officeDocument/2006/relationships/image" Target="../media/image11.png"/><Relationship Id="rId2" Type="http://schemas.openxmlformats.org/officeDocument/2006/relationships/notesSlide" Target="../notesSlides/notesSlide6.xml"/><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7.xml"/><Relationship Id="rId5" Type="http://schemas.openxmlformats.org/officeDocument/2006/relationships/slide" Target="slide2.xml"/><Relationship Id="rId15" Type="http://schemas.openxmlformats.org/officeDocument/2006/relationships/slide" Target="slide11.xml"/><Relationship Id="rId10" Type="http://schemas.openxmlformats.org/officeDocument/2006/relationships/slide" Target="slide6.xml"/><Relationship Id="rId19" Type="http://schemas.openxmlformats.org/officeDocument/2006/relationships/slide" Target="slide22.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slide" Target="slide10.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6.xml"/><Relationship Id="rId18" Type="http://schemas.openxmlformats.org/officeDocument/2006/relationships/slide" Target="slide11.xml"/><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slide" Target="slide5.xml"/><Relationship Id="rId17" Type="http://schemas.openxmlformats.org/officeDocument/2006/relationships/slide" Target="slide10.xml"/><Relationship Id="rId2" Type="http://schemas.openxmlformats.org/officeDocument/2006/relationships/notesSlide" Target="../notesSlides/notesSlide7.xml"/><Relationship Id="rId16"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31.xml"/><Relationship Id="rId5" Type="http://schemas.openxmlformats.org/officeDocument/2006/relationships/slide" Target="slide2.xml"/><Relationship Id="rId15" Type="http://schemas.openxmlformats.org/officeDocument/2006/relationships/slide" Target="slide8.xml"/><Relationship Id="rId10" Type="http://schemas.openxmlformats.org/officeDocument/2006/relationships/slide" Target="slide12.xml"/><Relationship Id="rId19" Type="http://schemas.openxmlformats.org/officeDocument/2006/relationships/slide" Target="slide22.xml"/><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slide" Target="slide7.xml"/></Relationships>
</file>

<file path=ppt/slides/_rels/slide8.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9.xml"/><Relationship Id="rId1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slide" Target="slide12.xml"/><Relationship Id="rId12" Type="http://schemas.openxmlformats.org/officeDocument/2006/relationships/slide" Target="slide8.xml"/><Relationship Id="rId17" Type="http://schemas.openxmlformats.org/officeDocument/2006/relationships/image" Target="../media/image13.png"/><Relationship Id="rId2" Type="http://schemas.openxmlformats.org/officeDocument/2006/relationships/notesSlide" Target="../notesSlides/notesSlide8.xml"/><Relationship Id="rId16"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7.xml"/><Relationship Id="rId5" Type="http://schemas.openxmlformats.org/officeDocument/2006/relationships/slide" Target="slide2.xml"/><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slide" Target="slide10.xml"/></Relationships>
</file>

<file path=ppt/slides/_rels/slide9.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9.xml"/><Relationship Id="rId3" Type="http://schemas.openxmlformats.org/officeDocument/2006/relationships/image" Target="../media/image7.png"/><Relationship Id="rId7" Type="http://schemas.openxmlformats.org/officeDocument/2006/relationships/slide" Target="slide12.xml"/><Relationship Id="rId12" Type="http://schemas.openxmlformats.org/officeDocument/2006/relationships/slide" Target="slide8.xml"/><Relationship Id="rId17" Type="http://schemas.openxmlformats.org/officeDocument/2006/relationships/slide" Target="slide22.xml"/><Relationship Id="rId2" Type="http://schemas.openxmlformats.org/officeDocument/2006/relationships/notesSlide" Target="../notesSlides/notesSlide9.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7.xml"/><Relationship Id="rId5" Type="http://schemas.openxmlformats.org/officeDocument/2006/relationships/slide" Target="slide2.xml"/><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slide" Target="slide10.xml"/></Relationships>
</file>

<file path=ppt/slides/_rels/slide10.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9.xml"/><Relationship Id="rId3" Type="http://schemas.openxmlformats.org/officeDocument/2006/relationships/image" Target="../media/image7.png"/><Relationship Id="rId7" Type="http://schemas.openxmlformats.org/officeDocument/2006/relationships/slide" Target="slide12.xml"/><Relationship Id="rId12" Type="http://schemas.openxmlformats.org/officeDocument/2006/relationships/slide" Target="slide8.xml"/><Relationship Id="rId2" Type="http://schemas.openxmlformats.org/officeDocument/2006/relationships/notesSlide" Target="../notesSlides/notesSlide10.xml"/><Relationship Id="rId16"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7.xml"/><Relationship Id="rId5" Type="http://schemas.openxmlformats.org/officeDocument/2006/relationships/slide" Target="slide2.xml"/><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2.png"/><Relationship Id="rId9" Type="http://schemas.openxmlformats.org/officeDocument/2006/relationships/slide" Target="slide5.xml"/><Relationship Id="rId14" Type="http://schemas.openxmlformats.org/officeDocument/2006/relationships/slide" Target="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slide" Target="slide6.xml"/><Relationship Id="rId18" Type="http://schemas.openxmlformats.org/officeDocument/2006/relationships/slide" Target="slide11.xml"/><Relationship Id="rId3" Type="http://schemas.openxmlformats.org/officeDocument/2006/relationships/image" Target="../media/image7.png"/><Relationship Id="rId7" Type="http://schemas.openxmlformats.org/officeDocument/2006/relationships/image" Target="../media/image16.png"/><Relationship Id="rId12" Type="http://schemas.openxmlformats.org/officeDocument/2006/relationships/slide" Target="slide5.xml"/><Relationship Id="rId17" Type="http://schemas.openxmlformats.org/officeDocument/2006/relationships/slide" Target="slide10.xml"/><Relationship Id="rId2" Type="http://schemas.openxmlformats.org/officeDocument/2006/relationships/notesSlide" Target="../notesSlides/notesSlide11.xml"/><Relationship Id="rId16" Type="http://schemas.openxmlformats.org/officeDocument/2006/relationships/slide" Target="slide9.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31.xml"/><Relationship Id="rId5" Type="http://schemas.openxmlformats.org/officeDocument/2006/relationships/slide" Target="slide2.xml"/><Relationship Id="rId15" Type="http://schemas.openxmlformats.org/officeDocument/2006/relationships/slide" Target="slide8.xml"/><Relationship Id="rId10" Type="http://schemas.openxmlformats.org/officeDocument/2006/relationships/slide" Target="slide22.xml"/><Relationship Id="rId4" Type="http://schemas.openxmlformats.org/officeDocument/2006/relationships/image" Target="../media/image2.png"/><Relationship Id="rId9" Type="http://schemas.openxmlformats.org/officeDocument/2006/relationships/slide" Target="slide12.xml"/><Relationship Id="rId14" Type="http://schemas.openxmlformats.org/officeDocument/2006/relationships/slide" Target="slide7.xml"/></Relationships>
</file>

<file path=ppt/slides/_rels/slide1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4.xml"/><Relationship Id="rId7" Type="http://schemas.openxmlformats.org/officeDocument/2006/relationships/slide" Target="slide12.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png"/><Relationship Id="rId4" Type="http://schemas.openxmlformats.org/officeDocument/2006/relationships/slide" Target="slide28.xml"/><Relationship Id="rId9" Type="http://schemas.openxmlformats.org/officeDocument/2006/relationships/slide" Target="slide31.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14.xml"/><Relationship Id="rId18" Type="http://schemas.openxmlformats.org/officeDocument/2006/relationships/image" Target="../media/image20.png"/><Relationship Id="rId3" Type="http://schemas.openxmlformats.org/officeDocument/2006/relationships/image" Target="../media/image18.png"/><Relationship Id="rId7" Type="http://schemas.openxmlformats.org/officeDocument/2006/relationships/slide" Target="slide31.xml"/><Relationship Id="rId12" Type="http://schemas.openxmlformats.org/officeDocument/2006/relationships/slide" Target="slide19.xml"/><Relationship Id="rId17" Type="http://schemas.openxmlformats.org/officeDocument/2006/relationships/slide" Target="slide18.xml"/><Relationship Id="rId2" Type="http://schemas.openxmlformats.org/officeDocument/2006/relationships/notesSlide" Target="../notesSlides/notesSlide13.xml"/><Relationship Id="rId16" Type="http://schemas.openxmlformats.org/officeDocument/2006/relationships/slide" Target="slide17.xml"/><Relationship Id="rId1" Type="http://schemas.openxmlformats.org/officeDocument/2006/relationships/slideLayout" Target="../slideLayouts/slideLayout1.xml"/><Relationship Id="rId6" Type="http://schemas.openxmlformats.org/officeDocument/2006/relationships/slide" Target="slide12.xml"/><Relationship Id="rId11" Type="http://schemas.openxmlformats.org/officeDocument/2006/relationships/slide" Target="slide21.xml"/><Relationship Id="rId5" Type="http://schemas.openxmlformats.org/officeDocument/2006/relationships/slide" Target="slide4.xml"/><Relationship Id="rId15" Type="http://schemas.openxmlformats.org/officeDocument/2006/relationships/slide" Target="slide16.xml"/><Relationship Id="rId10" Type="http://schemas.openxmlformats.org/officeDocument/2006/relationships/slide" Target="slide20.xml"/><Relationship Id="rId19" Type="http://schemas.openxmlformats.org/officeDocument/2006/relationships/slide" Target="slide22.xml"/><Relationship Id="rId4" Type="http://schemas.openxmlformats.org/officeDocument/2006/relationships/slide" Target="slide2.xml"/><Relationship Id="rId9" Type="http://schemas.openxmlformats.org/officeDocument/2006/relationships/slide" Target="slide13.xml"/><Relationship Id="rId14" Type="http://schemas.openxmlformats.org/officeDocument/2006/relationships/slide" Target="slide15.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slide" Target="slide21.xml"/><Relationship Id="rId18" Type="http://schemas.openxmlformats.org/officeDocument/2006/relationships/slide" Target="slide17.xml"/><Relationship Id="rId3" Type="http://schemas.openxmlformats.org/officeDocument/2006/relationships/image" Target="../media/image18.png"/><Relationship Id="rId7" Type="http://schemas.openxmlformats.org/officeDocument/2006/relationships/image" Target="../media/image2.png"/><Relationship Id="rId12" Type="http://schemas.openxmlformats.org/officeDocument/2006/relationships/slide" Target="slide20.xml"/><Relationship Id="rId17" Type="http://schemas.openxmlformats.org/officeDocument/2006/relationships/slide" Target="slide16.xml"/><Relationship Id="rId2" Type="http://schemas.openxmlformats.org/officeDocument/2006/relationships/notesSlide" Target="../notesSlides/notesSlide14.xml"/><Relationship Id="rId16"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13.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18.xml"/><Relationship Id="rId4" Type="http://schemas.openxmlformats.org/officeDocument/2006/relationships/slide" Target="slide2.xml"/><Relationship Id="rId9" Type="http://schemas.openxmlformats.org/officeDocument/2006/relationships/slide" Target="slide22.xml"/><Relationship Id="rId14" Type="http://schemas.openxmlformats.org/officeDocument/2006/relationships/slide" Target="slide19.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slide" Target="slide21.xml"/><Relationship Id="rId18" Type="http://schemas.openxmlformats.org/officeDocument/2006/relationships/slide" Target="slide17.xml"/><Relationship Id="rId3" Type="http://schemas.openxmlformats.org/officeDocument/2006/relationships/image" Target="../media/image18.png"/><Relationship Id="rId7" Type="http://schemas.openxmlformats.org/officeDocument/2006/relationships/image" Target="../media/image2.png"/><Relationship Id="rId12" Type="http://schemas.openxmlformats.org/officeDocument/2006/relationships/slide" Target="slide20.xml"/><Relationship Id="rId17" Type="http://schemas.openxmlformats.org/officeDocument/2006/relationships/slide" Target="slide16.xml"/><Relationship Id="rId2" Type="http://schemas.openxmlformats.org/officeDocument/2006/relationships/notesSlide" Target="../notesSlides/notesSlide15.xml"/><Relationship Id="rId16"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13.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18.xml"/><Relationship Id="rId4" Type="http://schemas.openxmlformats.org/officeDocument/2006/relationships/slide" Target="slide2.xml"/><Relationship Id="rId9" Type="http://schemas.openxmlformats.org/officeDocument/2006/relationships/slide" Target="slide22.xml"/><Relationship Id="rId14" Type="http://schemas.openxmlformats.org/officeDocument/2006/relationships/slide" Target="slide19.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slide" Target="slide20.xml"/><Relationship Id="rId18" Type="http://schemas.openxmlformats.org/officeDocument/2006/relationships/slide" Target="slide16.xml"/><Relationship Id="rId3" Type="http://schemas.openxmlformats.org/officeDocument/2006/relationships/image" Target="../media/image18.png"/><Relationship Id="rId7" Type="http://schemas.openxmlformats.org/officeDocument/2006/relationships/image" Target="../media/image2.png"/><Relationship Id="rId12" Type="http://schemas.openxmlformats.org/officeDocument/2006/relationships/slide" Target="slide13.xml"/><Relationship Id="rId17" Type="http://schemas.openxmlformats.org/officeDocument/2006/relationships/slide" Target="slide15.xml"/><Relationship Id="rId2" Type="http://schemas.openxmlformats.org/officeDocument/2006/relationships/notesSlide" Target="../notesSlides/notesSlide16.xml"/><Relationship Id="rId16" Type="http://schemas.openxmlformats.org/officeDocument/2006/relationships/slide" Target="slide14.xml"/><Relationship Id="rId20" Type="http://schemas.openxmlformats.org/officeDocument/2006/relationships/slide" Target="slide18.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12.xml"/><Relationship Id="rId5" Type="http://schemas.openxmlformats.org/officeDocument/2006/relationships/slide" Target="slide4.xml"/><Relationship Id="rId15" Type="http://schemas.openxmlformats.org/officeDocument/2006/relationships/slide" Target="slide19.xml"/><Relationship Id="rId10" Type="http://schemas.openxmlformats.org/officeDocument/2006/relationships/slide" Target="slide22.xml"/><Relationship Id="rId19" Type="http://schemas.openxmlformats.org/officeDocument/2006/relationships/slide" Target="slide17.xml"/><Relationship Id="rId4" Type="http://schemas.openxmlformats.org/officeDocument/2006/relationships/slide" Target="slide2.xml"/><Relationship Id="rId9" Type="http://schemas.openxmlformats.org/officeDocument/2006/relationships/image" Target="../media/image24.png"/><Relationship Id="rId14" Type="http://schemas.openxmlformats.org/officeDocument/2006/relationships/slide" Target="slide21.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slide" Target="slide21.xml"/><Relationship Id="rId18" Type="http://schemas.openxmlformats.org/officeDocument/2006/relationships/slide" Target="slide17.xml"/><Relationship Id="rId3" Type="http://schemas.openxmlformats.org/officeDocument/2006/relationships/image" Target="../media/image18.png"/><Relationship Id="rId7" Type="http://schemas.openxmlformats.org/officeDocument/2006/relationships/image" Target="../media/image2.png"/><Relationship Id="rId12" Type="http://schemas.openxmlformats.org/officeDocument/2006/relationships/slide" Target="slide20.xml"/><Relationship Id="rId17" Type="http://schemas.openxmlformats.org/officeDocument/2006/relationships/slide" Target="slide16.xml"/><Relationship Id="rId2" Type="http://schemas.openxmlformats.org/officeDocument/2006/relationships/notesSlide" Target="../notesSlides/notesSlide17.xml"/><Relationship Id="rId16"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13.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18.xml"/><Relationship Id="rId4" Type="http://schemas.openxmlformats.org/officeDocument/2006/relationships/slide" Target="slide2.xml"/><Relationship Id="rId9" Type="http://schemas.openxmlformats.org/officeDocument/2006/relationships/slide" Target="slide22.xml"/><Relationship Id="rId14" Type="http://schemas.openxmlformats.org/officeDocument/2006/relationships/slide" Target="slide19.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slide" Target="slide21.xml"/><Relationship Id="rId18" Type="http://schemas.openxmlformats.org/officeDocument/2006/relationships/slide" Target="slide17.xml"/><Relationship Id="rId3" Type="http://schemas.openxmlformats.org/officeDocument/2006/relationships/image" Target="../media/image18.png"/><Relationship Id="rId7" Type="http://schemas.openxmlformats.org/officeDocument/2006/relationships/image" Target="../media/image2.png"/><Relationship Id="rId12" Type="http://schemas.openxmlformats.org/officeDocument/2006/relationships/slide" Target="slide20.xml"/><Relationship Id="rId17" Type="http://schemas.openxmlformats.org/officeDocument/2006/relationships/slide" Target="slide16.xml"/><Relationship Id="rId2" Type="http://schemas.openxmlformats.org/officeDocument/2006/relationships/notesSlide" Target="../notesSlides/notesSlide18.xml"/><Relationship Id="rId16"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13.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18.xml"/><Relationship Id="rId4" Type="http://schemas.openxmlformats.org/officeDocument/2006/relationships/slide" Target="slide2.xml"/><Relationship Id="rId9" Type="http://schemas.openxmlformats.org/officeDocument/2006/relationships/slide" Target="slide22.xml"/><Relationship Id="rId14" Type="http://schemas.openxmlformats.org/officeDocument/2006/relationships/slide" Target="slide19.xml"/></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slide" Target="slide21.xml"/><Relationship Id="rId18" Type="http://schemas.openxmlformats.org/officeDocument/2006/relationships/slide" Target="slide17.xml"/><Relationship Id="rId3" Type="http://schemas.openxmlformats.org/officeDocument/2006/relationships/image" Target="../media/image18.png"/><Relationship Id="rId7" Type="http://schemas.openxmlformats.org/officeDocument/2006/relationships/image" Target="../media/image2.png"/><Relationship Id="rId12" Type="http://schemas.openxmlformats.org/officeDocument/2006/relationships/slide" Target="slide20.xml"/><Relationship Id="rId17" Type="http://schemas.openxmlformats.org/officeDocument/2006/relationships/slide" Target="slide16.xml"/><Relationship Id="rId2" Type="http://schemas.openxmlformats.org/officeDocument/2006/relationships/notesSlide" Target="../notesSlides/notesSlide19.xml"/><Relationship Id="rId16"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13.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18.xml"/><Relationship Id="rId4" Type="http://schemas.openxmlformats.org/officeDocument/2006/relationships/slide" Target="slide2.xml"/><Relationship Id="rId9" Type="http://schemas.openxmlformats.org/officeDocument/2006/relationships/slide" Target="slide22.xml"/><Relationship Id="rId14" Type="http://schemas.openxmlformats.org/officeDocument/2006/relationships/slide" Target="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21.xml"/><Relationship Id="rId18" Type="http://schemas.openxmlformats.org/officeDocument/2006/relationships/slide" Target="slide17.xml"/><Relationship Id="rId3" Type="http://schemas.openxmlformats.org/officeDocument/2006/relationships/image" Target="../media/image12.png"/><Relationship Id="rId7" Type="http://schemas.openxmlformats.org/officeDocument/2006/relationships/slide" Target="slide31.xml"/><Relationship Id="rId12" Type="http://schemas.openxmlformats.org/officeDocument/2006/relationships/slide" Target="slide20.xml"/><Relationship Id="rId17" Type="http://schemas.openxmlformats.org/officeDocument/2006/relationships/slide" Target="slide16.xml"/><Relationship Id="rId2" Type="http://schemas.openxmlformats.org/officeDocument/2006/relationships/notesSlide" Target="../notesSlides/notesSlide20.xml"/><Relationship Id="rId16" Type="http://schemas.openxmlformats.org/officeDocument/2006/relationships/slide" Target="slide15.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3.xml"/><Relationship Id="rId5" Type="http://schemas.openxmlformats.org/officeDocument/2006/relationships/slide" Target="slide2.xml"/><Relationship Id="rId15" Type="http://schemas.openxmlformats.org/officeDocument/2006/relationships/slide" Target="slide14.xml"/><Relationship Id="rId10" Type="http://schemas.openxmlformats.org/officeDocument/2006/relationships/slide" Target="slide12.xml"/><Relationship Id="rId19" Type="http://schemas.openxmlformats.org/officeDocument/2006/relationships/slide" Target="slide18.xml"/><Relationship Id="rId4" Type="http://schemas.openxmlformats.org/officeDocument/2006/relationships/image" Target="../media/image18.png"/><Relationship Id="rId9" Type="http://schemas.openxmlformats.org/officeDocument/2006/relationships/slide" Target="slide22.xml"/><Relationship Id="rId14" Type="http://schemas.openxmlformats.org/officeDocument/2006/relationships/slide" Target="slide19.xml"/></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slide" Target="slide20.xml"/><Relationship Id="rId18" Type="http://schemas.openxmlformats.org/officeDocument/2006/relationships/slide" Target="slide16.xml"/><Relationship Id="rId3" Type="http://schemas.openxmlformats.org/officeDocument/2006/relationships/image" Target="../media/image18.png"/><Relationship Id="rId7" Type="http://schemas.openxmlformats.org/officeDocument/2006/relationships/slide" Target="slide31.xml"/><Relationship Id="rId12" Type="http://schemas.openxmlformats.org/officeDocument/2006/relationships/slide" Target="slide13.xml"/><Relationship Id="rId17" Type="http://schemas.openxmlformats.org/officeDocument/2006/relationships/slide" Target="slide15.xml"/><Relationship Id="rId2" Type="http://schemas.openxmlformats.org/officeDocument/2006/relationships/notesSlide" Target="../notesSlides/notesSlide21.xml"/><Relationship Id="rId16" Type="http://schemas.openxmlformats.org/officeDocument/2006/relationships/slide" Target="slide14.xml"/><Relationship Id="rId20" Type="http://schemas.openxmlformats.org/officeDocument/2006/relationships/slide" Target="slide18.xml"/><Relationship Id="rId1" Type="http://schemas.openxmlformats.org/officeDocument/2006/relationships/slideLayout" Target="../slideLayouts/slideLayout1.xml"/><Relationship Id="rId6" Type="http://schemas.openxmlformats.org/officeDocument/2006/relationships/slide" Target="slide22.xml"/><Relationship Id="rId11" Type="http://schemas.openxmlformats.org/officeDocument/2006/relationships/slide" Target="slide12.xml"/><Relationship Id="rId5" Type="http://schemas.openxmlformats.org/officeDocument/2006/relationships/slide" Target="slide4.xml"/><Relationship Id="rId15" Type="http://schemas.openxmlformats.org/officeDocument/2006/relationships/slide" Target="slide19.xml"/><Relationship Id="rId10" Type="http://schemas.openxmlformats.org/officeDocument/2006/relationships/image" Target="../media/image29.png"/><Relationship Id="rId19" Type="http://schemas.openxmlformats.org/officeDocument/2006/relationships/slide" Target="slide17.xml"/><Relationship Id="rId4" Type="http://schemas.openxmlformats.org/officeDocument/2006/relationships/slide" Target="slide2.xml"/><Relationship Id="rId9" Type="http://schemas.openxmlformats.org/officeDocument/2006/relationships/image" Target="../media/image28.png"/><Relationship Id="rId14" Type="http://schemas.openxmlformats.org/officeDocument/2006/relationships/slide" Target="slide21.xml"/></Relationships>
</file>

<file path=ppt/slides/_rels/slide2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4.xml"/><Relationship Id="rId7" Type="http://schemas.openxmlformats.org/officeDocument/2006/relationships/slide" Target="slide12.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2.png"/><Relationship Id="rId4" Type="http://schemas.openxmlformats.org/officeDocument/2006/relationships/slide" Target="slide28.xml"/><Relationship Id="rId9" Type="http://schemas.openxmlformats.org/officeDocument/2006/relationships/slide" Target="slide31.xml"/></Relationships>
</file>

<file path=ppt/slides/_rels/slide23.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26.xml"/><Relationship Id="rId18" Type="http://schemas.openxmlformats.org/officeDocument/2006/relationships/slide" Target="slide9.xml"/><Relationship Id="rId3" Type="http://schemas.openxmlformats.org/officeDocument/2006/relationships/image" Target="../media/image12.png"/><Relationship Id="rId7" Type="http://schemas.openxmlformats.org/officeDocument/2006/relationships/slide" Target="slide4.xml"/><Relationship Id="rId12" Type="http://schemas.openxmlformats.org/officeDocument/2006/relationships/slide" Target="slide25.xml"/><Relationship Id="rId17" Type="http://schemas.openxmlformats.org/officeDocument/2006/relationships/slide" Target="slide30.xml"/><Relationship Id="rId2" Type="http://schemas.openxmlformats.org/officeDocument/2006/relationships/notesSlide" Target="../notesSlides/notesSlide23.xml"/><Relationship Id="rId16" Type="http://schemas.openxmlformats.org/officeDocument/2006/relationships/slide" Target="slide29.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24.xml"/><Relationship Id="rId5" Type="http://schemas.openxmlformats.org/officeDocument/2006/relationships/image" Target="../media/image2.png"/><Relationship Id="rId15" Type="http://schemas.openxmlformats.org/officeDocument/2006/relationships/slide" Target="slide28.xml"/><Relationship Id="rId10" Type="http://schemas.openxmlformats.org/officeDocument/2006/relationships/slide" Target="slide23.xml"/><Relationship Id="rId19" Type="http://schemas.openxmlformats.org/officeDocument/2006/relationships/slide" Target="slide22.xml"/><Relationship Id="rId4" Type="http://schemas.openxmlformats.org/officeDocument/2006/relationships/image" Target="../media/image30.png"/><Relationship Id="rId9" Type="http://schemas.openxmlformats.org/officeDocument/2006/relationships/slide" Target="slide31.xml"/><Relationship Id="rId14" Type="http://schemas.openxmlformats.org/officeDocument/2006/relationships/slide" Target="slide27.xml"/></Relationships>
</file>

<file path=ppt/slides/_rels/slide24.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25.xml"/><Relationship Id="rId18" Type="http://schemas.openxmlformats.org/officeDocument/2006/relationships/slide" Target="slide30.xml"/><Relationship Id="rId3" Type="http://schemas.openxmlformats.org/officeDocument/2006/relationships/image" Target="../media/image30.png"/><Relationship Id="rId7" Type="http://schemas.openxmlformats.org/officeDocument/2006/relationships/slide" Target="slide12.xml"/><Relationship Id="rId12" Type="http://schemas.openxmlformats.org/officeDocument/2006/relationships/slide" Target="slide24.xml"/><Relationship Id="rId17" Type="http://schemas.openxmlformats.org/officeDocument/2006/relationships/slide" Target="slide29.xml"/><Relationship Id="rId2" Type="http://schemas.openxmlformats.org/officeDocument/2006/relationships/notesSlide" Target="../notesSlides/notesSlide24.xml"/><Relationship Id="rId16" Type="http://schemas.openxmlformats.org/officeDocument/2006/relationships/slide" Target="slide28.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23.xml"/><Relationship Id="rId5" Type="http://schemas.openxmlformats.org/officeDocument/2006/relationships/slide" Target="slide2.xml"/><Relationship Id="rId15" Type="http://schemas.openxmlformats.org/officeDocument/2006/relationships/slide" Target="slide27.xml"/><Relationship Id="rId10" Type="http://schemas.openxmlformats.org/officeDocument/2006/relationships/image" Target="../media/image32.png"/><Relationship Id="rId19" Type="http://schemas.openxmlformats.org/officeDocument/2006/relationships/slide" Target="slide22.xml"/><Relationship Id="rId4" Type="http://schemas.openxmlformats.org/officeDocument/2006/relationships/image" Target="../media/image2.png"/><Relationship Id="rId9" Type="http://schemas.openxmlformats.org/officeDocument/2006/relationships/slide" Target="slide9.xml"/><Relationship Id="rId14" Type="http://schemas.openxmlformats.org/officeDocument/2006/relationships/slide" Target="slide26.xml"/></Relationships>
</file>

<file path=ppt/slides/_rels/slide25.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23.xml"/><Relationship Id="rId18" Type="http://schemas.openxmlformats.org/officeDocument/2006/relationships/slide" Target="slide28.xml"/><Relationship Id="rId3" Type="http://schemas.openxmlformats.org/officeDocument/2006/relationships/image" Target="../media/image10.png"/><Relationship Id="rId21" Type="http://schemas.openxmlformats.org/officeDocument/2006/relationships/slide" Target="slide22.xml"/><Relationship Id="rId7" Type="http://schemas.openxmlformats.org/officeDocument/2006/relationships/image" Target="../media/image2.png"/><Relationship Id="rId12" Type="http://schemas.openxmlformats.org/officeDocument/2006/relationships/slide" Target="slide12.xml"/><Relationship Id="rId17" Type="http://schemas.openxmlformats.org/officeDocument/2006/relationships/slide" Target="slide27.xml"/><Relationship Id="rId2" Type="http://schemas.openxmlformats.org/officeDocument/2006/relationships/notesSlide" Target="../notesSlides/notesSlide25.xml"/><Relationship Id="rId16" Type="http://schemas.openxmlformats.org/officeDocument/2006/relationships/slide" Target="slide26.xml"/><Relationship Id="rId20" Type="http://schemas.openxmlformats.org/officeDocument/2006/relationships/slide" Target="slide30.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image" Target="../media/image12.png"/><Relationship Id="rId15" Type="http://schemas.openxmlformats.org/officeDocument/2006/relationships/slide" Target="slide25.xml"/><Relationship Id="rId10" Type="http://schemas.openxmlformats.org/officeDocument/2006/relationships/slide" Target="slide31.xml"/><Relationship Id="rId19" Type="http://schemas.openxmlformats.org/officeDocument/2006/relationships/slide" Target="slide29.xml"/><Relationship Id="rId4" Type="http://schemas.openxmlformats.org/officeDocument/2006/relationships/image" Target="../media/image11.png"/><Relationship Id="rId9" Type="http://schemas.openxmlformats.org/officeDocument/2006/relationships/slide" Target="slide4.xml"/><Relationship Id="rId14" Type="http://schemas.openxmlformats.org/officeDocument/2006/relationships/slide" Target="slide24.xml"/></Relationships>
</file>

<file path=ppt/slides/_rels/slide26.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23.xml"/><Relationship Id="rId18" Type="http://schemas.openxmlformats.org/officeDocument/2006/relationships/slide" Target="slide28.xml"/><Relationship Id="rId3" Type="http://schemas.openxmlformats.org/officeDocument/2006/relationships/image" Target="../media/image10.png"/><Relationship Id="rId21" Type="http://schemas.openxmlformats.org/officeDocument/2006/relationships/slide" Target="slide22.xml"/><Relationship Id="rId7" Type="http://schemas.openxmlformats.org/officeDocument/2006/relationships/image" Target="../media/image2.png"/><Relationship Id="rId12" Type="http://schemas.openxmlformats.org/officeDocument/2006/relationships/slide" Target="slide12.xml"/><Relationship Id="rId17" Type="http://schemas.openxmlformats.org/officeDocument/2006/relationships/slide" Target="slide27.xml"/><Relationship Id="rId2" Type="http://schemas.openxmlformats.org/officeDocument/2006/relationships/notesSlide" Target="../notesSlides/notesSlide26.xml"/><Relationship Id="rId16" Type="http://schemas.openxmlformats.org/officeDocument/2006/relationships/slide" Target="slide26.xml"/><Relationship Id="rId20" Type="http://schemas.openxmlformats.org/officeDocument/2006/relationships/slide" Target="slide30.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slide" Target="slide9.xml"/><Relationship Id="rId5" Type="http://schemas.openxmlformats.org/officeDocument/2006/relationships/image" Target="../media/image12.png"/><Relationship Id="rId15" Type="http://schemas.openxmlformats.org/officeDocument/2006/relationships/slide" Target="slide25.xml"/><Relationship Id="rId10" Type="http://schemas.openxmlformats.org/officeDocument/2006/relationships/slide" Target="slide31.xml"/><Relationship Id="rId19" Type="http://schemas.openxmlformats.org/officeDocument/2006/relationships/slide" Target="slide29.xml"/><Relationship Id="rId4" Type="http://schemas.openxmlformats.org/officeDocument/2006/relationships/image" Target="../media/image11.png"/><Relationship Id="rId9" Type="http://schemas.openxmlformats.org/officeDocument/2006/relationships/slide" Target="slide4.xml"/><Relationship Id="rId14" Type="http://schemas.openxmlformats.org/officeDocument/2006/relationships/slide" Target="slide24.xml"/></Relationships>
</file>

<file path=ppt/slides/_rels/slide2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24.xml"/><Relationship Id="rId18" Type="http://schemas.openxmlformats.org/officeDocument/2006/relationships/slide" Target="slide29.xml"/><Relationship Id="rId3" Type="http://schemas.openxmlformats.org/officeDocument/2006/relationships/image" Target="../media/image30.png"/><Relationship Id="rId7" Type="http://schemas.openxmlformats.org/officeDocument/2006/relationships/slide" Target="slide31.xml"/><Relationship Id="rId12" Type="http://schemas.openxmlformats.org/officeDocument/2006/relationships/slide" Target="slide23.xml"/><Relationship Id="rId17" Type="http://schemas.openxmlformats.org/officeDocument/2006/relationships/slide" Target="slide28.xml"/><Relationship Id="rId2" Type="http://schemas.openxmlformats.org/officeDocument/2006/relationships/notesSlide" Target="../notesSlides/notesSlide27.xml"/><Relationship Id="rId16" Type="http://schemas.openxmlformats.org/officeDocument/2006/relationships/slide" Target="slide27.xml"/><Relationship Id="rId20"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5" Type="http://schemas.openxmlformats.org/officeDocument/2006/relationships/slide" Target="slide26.xml"/><Relationship Id="rId10" Type="http://schemas.openxmlformats.org/officeDocument/2006/relationships/image" Target="../media/image33.png"/><Relationship Id="rId19" Type="http://schemas.openxmlformats.org/officeDocument/2006/relationships/slide" Target="slide30.xml"/><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slide" Target="slide25.xml"/></Relationships>
</file>

<file path=ppt/slides/_rels/slide28.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24.xml"/><Relationship Id="rId18" Type="http://schemas.openxmlformats.org/officeDocument/2006/relationships/slide" Target="slide29.xml"/><Relationship Id="rId3" Type="http://schemas.openxmlformats.org/officeDocument/2006/relationships/image" Target="../media/image30.png"/><Relationship Id="rId7" Type="http://schemas.openxmlformats.org/officeDocument/2006/relationships/slide" Target="slide31.xml"/><Relationship Id="rId12" Type="http://schemas.openxmlformats.org/officeDocument/2006/relationships/slide" Target="slide23.xml"/><Relationship Id="rId17" Type="http://schemas.openxmlformats.org/officeDocument/2006/relationships/slide" Target="slide28.xml"/><Relationship Id="rId2" Type="http://schemas.openxmlformats.org/officeDocument/2006/relationships/notesSlide" Target="../notesSlides/notesSlide28.xml"/><Relationship Id="rId16" Type="http://schemas.openxmlformats.org/officeDocument/2006/relationships/slide" Target="slide27.xml"/><Relationship Id="rId20"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5" Type="http://schemas.openxmlformats.org/officeDocument/2006/relationships/slide" Target="slide26.xml"/><Relationship Id="rId10" Type="http://schemas.openxmlformats.org/officeDocument/2006/relationships/image" Target="../media/image34.png"/><Relationship Id="rId19" Type="http://schemas.openxmlformats.org/officeDocument/2006/relationships/slide" Target="slide30.xml"/><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slide" Target="slide25.xml"/></Relationships>
</file>

<file path=ppt/slides/_rels/slide29.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24.xml"/><Relationship Id="rId18" Type="http://schemas.openxmlformats.org/officeDocument/2006/relationships/slide" Target="slide29.xml"/><Relationship Id="rId3" Type="http://schemas.openxmlformats.org/officeDocument/2006/relationships/image" Target="../media/image30.png"/><Relationship Id="rId7" Type="http://schemas.openxmlformats.org/officeDocument/2006/relationships/slide" Target="slide31.xml"/><Relationship Id="rId12" Type="http://schemas.openxmlformats.org/officeDocument/2006/relationships/slide" Target="slide23.xml"/><Relationship Id="rId17" Type="http://schemas.openxmlformats.org/officeDocument/2006/relationships/slide" Target="slide28.xml"/><Relationship Id="rId2" Type="http://schemas.openxmlformats.org/officeDocument/2006/relationships/notesSlide" Target="../notesSlides/notesSlide29.xml"/><Relationship Id="rId16" Type="http://schemas.openxmlformats.org/officeDocument/2006/relationships/slide" Target="slide27.xml"/><Relationship Id="rId20"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5" Type="http://schemas.openxmlformats.org/officeDocument/2006/relationships/slide" Target="slide26.xml"/><Relationship Id="rId10" Type="http://schemas.openxmlformats.org/officeDocument/2006/relationships/image" Target="../media/image35.png"/><Relationship Id="rId19" Type="http://schemas.openxmlformats.org/officeDocument/2006/relationships/slide" Target="slide30.xml"/><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slide" Target="slide25.xml"/></Relationships>
</file>

<file path=ppt/slides/_rels/slide30.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24.xml"/><Relationship Id="rId18" Type="http://schemas.openxmlformats.org/officeDocument/2006/relationships/slide" Target="slide29.xml"/><Relationship Id="rId3" Type="http://schemas.openxmlformats.org/officeDocument/2006/relationships/image" Target="../media/image30.png"/><Relationship Id="rId7" Type="http://schemas.openxmlformats.org/officeDocument/2006/relationships/slide" Target="slide31.xml"/><Relationship Id="rId12" Type="http://schemas.openxmlformats.org/officeDocument/2006/relationships/slide" Target="slide23.xml"/><Relationship Id="rId17" Type="http://schemas.openxmlformats.org/officeDocument/2006/relationships/slide" Target="slide28.xml"/><Relationship Id="rId2" Type="http://schemas.openxmlformats.org/officeDocument/2006/relationships/notesSlide" Target="../notesSlides/notesSlide30.xml"/><Relationship Id="rId16" Type="http://schemas.openxmlformats.org/officeDocument/2006/relationships/slide" Target="slide27.xml"/><Relationship Id="rId20" Type="http://schemas.openxmlformats.org/officeDocument/2006/relationships/slide" Target="slide22.xml"/><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2.xml"/><Relationship Id="rId15" Type="http://schemas.openxmlformats.org/officeDocument/2006/relationships/slide" Target="slide26.xml"/><Relationship Id="rId10" Type="http://schemas.openxmlformats.org/officeDocument/2006/relationships/image" Target="../media/image36.png"/><Relationship Id="rId19" Type="http://schemas.openxmlformats.org/officeDocument/2006/relationships/slide" Target="slide30.xml"/><Relationship Id="rId4" Type="http://schemas.openxmlformats.org/officeDocument/2006/relationships/image" Target="../media/image2.png"/><Relationship Id="rId9" Type="http://schemas.openxmlformats.org/officeDocument/2006/relationships/image" Target="../media/image12.png"/><Relationship Id="rId14" Type="http://schemas.openxmlformats.org/officeDocument/2006/relationships/slide" Target="slide25.xml"/></Relationships>
</file>

<file path=ppt/slides/_rels/slide31.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37.png"/><Relationship Id="rId7" Type="http://schemas.openxmlformats.org/officeDocument/2006/relationships/slide" Target="slide22.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a:extLst>
              <a:ext uri="{FF2B5EF4-FFF2-40B4-BE49-F238E27FC236}">
                <a16:creationId xmlns:a16="http://schemas.microsoft.com/office/drawing/2014/main" id="{B3520FC9-66C0-8C22-FE8B-6A5B0B6BBE15}"/>
              </a:ext>
            </a:extLst>
          </p:cNvPr>
          <p:cNvSpPr/>
          <p:nvPr/>
        </p:nvSpPr>
        <p:spPr>
          <a:xfrm>
            <a:off x="588397" y="1173601"/>
            <a:ext cx="6989196" cy="2796297"/>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00EBB996-BF81-5F02-D97D-15A767229D92}"/>
              </a:ext>
            </a:extLst>
          </p:cNvPr>
          <p:cNvSpPr txBox="1"/>
          <p:nvPr/>
        </p:nvSpPr>
        <p:spPr>
          <a:xfrm>
            <a:off x="1034264" y="1297881"/>
            <a:ext cx="417281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PROTEGE</a:t>
            </a:r>
          </a:p>
        </p:txBody>
      </p:sp>
      <p:sp>
        <p:nvSpPr>
          <p:cNvPr id="9" name="CuadroTexto 8">
            <a:extLst>
              <a:ext uri="{FF2B5EF4-FFF2-40B4-BE49-F238E27FC236}">
                <a16:creationId xmlns:a16="http://schemas.microsoft.com/office/drawing/2014/main" id="{B246E6DB-C22F-9652-5E08-28A5F41A5588}"/>
              </a:ext>
            </a:extLst>
          </p:cNvPr>
          <p:cNvSpPr txBox="1"/>
          <p:nvPr/>
        </p:nvSpPr>
        <p:spPr>
          <a:xfrm>
            <a:off x="1025717" y="2731348"/>
            <a:ext cx="4272676" cy="892552"/>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5200" spc="-250" dirty="0">
                <a:solidFill>
                  <a:schemeClr val="bg1"/>
                </a:solidFill>
                <a:latin typeface="Arial" panose="020B0604020202020204" pitchFamily="34" charset="0"/>
                <a:ea typeface="PP Neue Montreal Book" pitchFamily="2" charset="77"/>
              </a:rPr>
              <a:t>DIGITALES</a:t>
            </a:r>
          </a:p>
        </p:txBody>
      </p:sp>
      <p:sp>
        <p:nvSpPr>
          <p:cNvPr id="10" name="CuadroTexto 9">
            <a:extLst>
              <a:ext uri="{FF2B5EF4-FFF2-40B4-BE49-F238E27FC236}">
                <a16:creationId xmlns:a16="http://schemas.microsoft.com/office/drawing/2014/main" id="{20A007C6-6B38-23CC-41C7-01E08E3C44A4}"/>
              </a:ext>
            </a:extLst>
          </p:cNvPr>
          <p:cNvSpPr txBox="1"/>
          <p:nvPr/>
        </p:nvSpPr>
        <p:spPr>
          <a:xfrm>
            <a:off x="1042045" y="3525658"/>
            <a:ext cx="3499787" cy="27699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1200" b="1" dirty="0">
                <a:solidFill>
                  <a:schemeClr val="bg1"/>
                </a:solidFill>
                <a:latin typeface="Arial" panose="020B0604020202020204" pitchFamily="34" charset="0"/>
                <a:ea typeface="PP Neue Montreal" pitchFamily="2" charset="77"/>
              </a:rPr>
              <a:t>EL MOTOR DE TU TRANQUILIDAD</a:t>
            </a:r>
          </a:p>
        </p:txBody>
      </p:sp>
      <p:sp>
        <p:nvSpPr>
          <p:cNvPr id="11" name="CuadroTexto 10">
            <a:extLst>
              <a:ext uri="{FF2B5EF4-FFF2-40B4-BE49-F238E27FC236}">
                <a16:creationId xmlns:a16="http://schemas.microsoft.com/office/drawing/2014/main" id="{AB1CAE7D-4B28-E095-75FD-9CF97A2DA52B}"/>
              </a:ext>
            </a:extLst>
          </p:cNvPr>
          <p:cNvSpPr txBox="1"/>
          <p:nvPr/>
        </p:nvSpPr>
        <p:spPr>
          <a:xfrm>
            <a:off x="495492" y="4849517"/>
            <a:ext cx="2892233" cy="153888"/>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Todos los derechos reservados</a:t>
            </a:r>
          </a:p>
        </p:txBody>
      </p:sp>
      <p:sp>
        <p:nvSpPr>
          <p:cNvPr id="3" name="CuadroTexto 2">
            <a:extLst>
              <a:ext uri="{FF2B5EF4-FFF2-40B4-BE49-F238E27FC236}">
                <a16:creationId xmlns:a16="http://schemas.microsoft.com/office/drawing/2014/main" id="{F85C65A0-BE72-DCE7-36F0-B8A1300178D6}"/>
              </a:ext>
            </a:extLst>
          </p:cNvPr>
          <p:cNvSpPr txBox="1"/>
          <p:nvPr/>
        </p:nvSpPr>
        <p:spPr>
          <a:xfrm>
            <a:off x="1034263" y="2024106"/>
            <a:ext cx="654332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TUS FINANZAS</a:t>
            </a:r>
          </a:p>
        </p:txBody>
      </p:sp>
      <p:pic>
        <p:nvPicPr>
          <p:cNvPr id="6" name="Imagen 5">
            <a:extLst>
              <a:ext uri="{FF2B5EF4-FFF2-40B4-BE49-F238E27FC236}">
                <a16:creationId xmlns:a16="http://schemas.microsoft.com/office/drawing/2014/main" id="{B894B36B-1A27-C222-2A2A-F709E667B982}"/>
              </a:ext>
            </a:extLst>
          </p:cNvPr>
          <p:cNvPicPr>
            <a:picLocks noChangeAspect="1"/>
          </p:cNvPicPr>
          <p:nvPr/>
        </p:nvPicPr>
        <p:blipFill rotWithShape="1">
          <a:blip r:embed="rId3"/>
          <a:srcRect l="9260" r="21052" b="19914"/>
          <a:stretch/>
        </p:blipFill>
        <p:spPr>
          <a:xfrm>
            <a:off x="5081659" y="0"/>
            <a:ext cx="4062341" cy="5143500"/>
          </a:xfrm>
          <a:prstGeom prst="rect">
            <a:avLst/>
          </a:prstGeom>
        </p:spPr>
      </p:pic>
    </p:spTree>
    <p:extLst>
      <p:ext uri="{BB962C8B-B14F-4D97-AF65-F5344CB8AC3E}">
        <p14:creationId xmlns:p14="http://schemas.microsoft.com/office/powerpoint/2010/main" val="336411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hlinkClick r:id="rId3" action="ppaction://hlinksldjump"/>
            <a:extLst>
              <a:ext uri="{FF2B5EF4-FFF2-40B4-BE49-F238E27FC236}">
                <a16:creationId xmlns:a16="http://schemas.microsoft.com/office/drawing/2014/main" id="{8556856A-D16E-115E-6765-1A3806F0984B}"/>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INICIO</a:t>
            </a:r>
          </a:p>
        </p:txBody>
      </p:sp>
      <p:sp>
        <p:nvSpPr>
          <p:cNvPr id="16" name="CuadroTexto 15">
            <a:hlinkClick r:id="rId4" action="ppaction://hlinksldjump"/>
            <a:extLst>
              <a:ext uri="{FF2B5EF4-FFF2-40B4-BE49-F238E27FC236}">
                <a16:creationId xmlns:a16="http://schemas.microsoft.com/office/drawing/2014/main" id="{FC1A54CA-1EFF-EA0E-EDAF-79EF09159CA9}"/>
              </a:ext>
            </a:extLst>
          </p:cNvPr>
          <p:cNvSpPr txBox="1"/>
          <p:nvPr/>
        </p:nvSpPr>
        <p:spPr>
          <a:xfrm>
            <a:off x="221075" y="149601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7" name="CuadroTexto 16">
            <a:hlinkClick r:id="rId5" action="ppaction://hlinksldjump"/>
            <a:extLst>
              <a:ext uri="{FF2B5EF4-FFF2-40B4-BE49-F238E27FC236}">
                <a16:creationId xmlns:a16="http://schemas.microsoft.com/office/drawing/2014/main" id="{0E252F6D-8219-166A-D4E3-FE700F185B8E}"/>
              </a:ext>
            </a:extLst>
          </p:cNvPr>
          <p:cNvSpPr txBox="1"/>
          <p:nvPr/>
        </p:nvSpPr>
        <p:spPr>
          <a:xfrm>
            <a:off x="221075" y="1769819"/>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19" name="CuadroTexto 18">
            <a:hlinkClick r:id="rId6" action="ppaction://hlinksldjump"/>
            <a:extLst>
              <a:ext uri="{FF2B5EF4-FFF2-40B4-BE49-F238E27FC236}">
                <a16:creationId xmlns:a16="http://schemas.microsoft.com/office/drawing/2014/main" id="{7488BDB8-0420-E6F1-3771-03DF322461E2}"/>
              </a:ext>
            </a:extLst>
          </p:cNvPr>
          <p:cNvSpPr txBox="1"/>
          <p:nvPr/>
        </p:nvSpPr>
        <p:spPr>
          <a:xfrm>
            <a:off x="209518" y="233462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1" name="Conector recto 20">
            <a:extLst>
              <a:ext uri="{FF2B5EF4-FFF2-40B4-BE49-F238E27FC236}">
                <a16:creationId xmlns:a16="http://schemas.microsoft.com/office/drawing/2014/main" id="{70803C80-168F-14A6-F601-D0354519802F}"/>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F6341CD-BDF1-9BBF-5868-7D73257427BE}"/>
              </a:ext>
            </a:extLst>
          </p:cNvPr>
          <p:cNvCxnSpPr/>
          <p:nvPr/>
        </p:nvCxnSpPr>
        <p:spPr>
          <a:xfrm>
            <a:off x="325464" y="150080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B01B3695-DD76-7FAA-DC50-2E703A274156}"/>
              </a:ext>
            </a:extLst>
          </p:cNvPr>
          <p:cNvCxnSpPr/>
          <p:nvPr/>
        </p:nvCxnSpPr>
        <p:spPr>
          <a:xfrm>
            <a:off x="325464" y="178337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81B4B8-37F3-4C41-AAB7-11A409C4ABFD}"/>
              </a:ext>
            </a:extLst>
          </p:cNvPr>
          <p:cNvCxnSpPr/>
          <p:nvPr/>
        </p:nvCxnSpPr>
        <p:spPr>
          <a:xfrm>
            <a:off x="303076" y="206474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5B337B3D-A6AC-A737-168B-0100BDA5C08E}"/>
              </a:ext>
            </a:extLst>
          </p:cNvPr>
          <p:cNvCxnSpPr/>
          <p:nvPr/>
        </p:nvCxnSpPr>
        <p:spPr>
          <a:xfrm>
            <a:off x="292603" y="234315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CuadroTexto 37">
            <a:hlinkClick r:id="rId7" action="ppaction://hlinksldjump"/>
            <a:extLst>
              <a:ext uri="{FF2B5EF4-FFF2-40B4-BE49-F238E27FC236}">
                <a16:creationId xmlns:a16="http://schemas.microsoft.com/office/drawing/2014/main" id="{AA4585EA-5789-3090-BE60-2540D039B4C2}"/>
              </a:ext>
            </a:extLst>
          </p:cNvPr>
          <p:cNvSpPr txBox="1"/>
          <p:nvPr/>
        </p:nvSpPr>
        <p:spPr>
          <a:xfrm>
            <a:off x="239547" y="1061042"/>
            <a:ext cx="993941"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Desafío inicial</a:t>
            </a:r>
          </a:p>
          <a:p>
            <a:r>
              <a:rPr lang="es-ES" sz="700" dirty="0">
                <a:solidFill>
                  <a:schemeClr val="bg1"/>
                </a:solidFill>
                <a:latin typeface="Arial" panose="020B0604020202020204" pitchFamily="34" charset="0"/>
                <a:ea typeface="PP Neue Montreal Book" pitchFamily="2" charset="77"/>
              </a:rPr>
              <a:t>¿Empezamos?</a:t>
            </a:r>
          </a:p>
        </p:txBody>
      </p:sp>
      <p:sp>
        <p:nvSpPr>
          <p:cNvPr id="39" name="Elipse 38">
            <a:extLst>
              <a:ext uri="{FF2B5EF4-FFF2-40B4-BE49-F238E27FC236}">
                <a16:creationId xmlns:a16="http://schemas.microsoft.com/office/drawing/2014/main" id="{6FCCCBAF-4D79-DE9F-56DE-42EBECE8B737}"/>
              </a:ext>
            </a:extLst>
          </p:cNvPr>
          <p:cNvSpPr/>
          <p:nvPr/>
        </p:nvSpPr>
        <p:spPr>
          <a:xfrm>
            <a:off x="1337631" y="111113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5" name="CuadroTexto 4">
            <a:extLst>
              <a:ext uri="{FF2B5EF4-FFF2-40B4-BE49-F238E27FC236}">
                <a16:creationId xmlns:a16="http://schemas.microsoft.com/office/drawing/2014/main" id="{384E2137-C9CA-3D1A-9572-C0581B03B963}"/>
              </a:ext>
            </a:extLst>
          </p:cNvPr>
          <p:cNvSpPr txBox="1"/>
          <p:nvPr/>
        </p:nvSpPr>
        <p:spPr>
          <a:xfrm>
            <a:off x="2138153" y="691710"/>
            <a:ext cx="4397913"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Si recibieras un mensaje de tu banco </a:t>
            </a:r>
          </a:p>
        </p:txBody>
      </p:sp>
      <p:sp>
        <p:nvSpPr>
          <p:cNvPr id="9" name="CuadroTexto 8">
            <a:extLst>
              <a:ext uri="{FF2B5EF4-FFF2-40B4-BE49-F238E27FC236}">
                <a16:creationId xmlns:a16="http://schemas.microsoft.com/office/drawing/2014/main" id="{2BDE6D34-AED8-89C7-2D81-3DA77075245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11" name="CuadroTexto 10">
            <a:extLst>
              <a:ext uri="{FF2B5EF4-FFF2-40B4-BE49-F238E27FC236}">
                <a16:creationId xmlns:a16="http://schemas.microsoft.com/office/drawing/2014/main" id="{9051FF9E-6A77-0F26-AD88-B6F42ADED83B}"/>
              </a:ext>
            </a:extLst>
          </p:cNvPr>
          <p:cNvSpPr txBox="1"/>
          <p:nvPr/>
        </p:nvSpPr>
        <p:spPr>
          <a:xfrm>
            <a:off x="2130995" y="792201"/>
            <a:ext cx="4247172" cy="923330"/>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5400" b="1" spc="-150" dirty="0">
                <a:solidFill>
                  <a:schemeClr val="bg1"/>
                </a:solidFill>
                <a:latin typeface="Arial" panose="020B0604020202020204" pitchFamily="34" charset="0"/>
                <a:ea typeface="PP Neue Montreal" pitchFamily="2" charset="77"/>
              </a:rPr>
              <a:t>pidiéndote </a:t>
            </a:r>
          </a:p>
        </p:txBody>
      </p:sp>
      <p:pic>
        <p:nvPicPr>
          <p:cNvPr id="28" name="Imagen 27">
            <a:hlinkClick r:id="" action="ppaction://hlinkshowjump?jump=firstslide"/>
            <a:extLst>
              <a:ext uri="{FF2B5EF4-FFF2-40B4-BE49-F238E27FC236}">
                <a16:creationId xmlns:a16="http://schemas.microsoft.com/office/drawing/2014/main" id="{7662236A-ACFF-4D4B-B3E3-5D7729337E29}"/>
              </a:ext>
            </a:extLst>
          </p:cNvPr>
          <p:cNvPicPr>
            <a:picLocks noChangeAspect="1"/>
          </p:cNvPicPr>
          <p:nvPr/>
        </p:nvPicPr>
        <p:blipFill>
          <a:blip r:embed="rId8"/>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2" name="CuadroTexto 1">
            <a:extLst>
              <a:ext uri="{FF2B5EF4-FFF2-40B4-BE49-F238E27FC236}">
                <a16:creationId xmlns:a16="http://schemas.microsoft.com/office/drawing/2014/main" id="{571787B2-A0FF-F85C-AD53-61B5C4582E5C}"/>
              </a:ext>
            </a:extLst>
          </p:cNvPr>
          <p:cNvSpPr txBox="1"/>
          <p:nvPr/>
        </p:nvSpPr>
        <p:spPr>
          <a:xfrm>
            <a:off x="2119438" y="1518285"/>
            <a:ext cx="4247172" cy="923330"/>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5400" b="1" spc="-150" dirty="0">
                <a:solidFill>
                  <a:schemeClr val="bg1"/>
                </a:solidFill>
                <a:latin typeface="Arial" panose="020B0604020202020204" pitchFamily="34" charset="0"/>
                <a:ea typeface="PP Neue Montreal" pitchFamily="2" charset="77"/>
              </a:rPr>
              <a:t>tus claves </a:t>
            </a:r>
          </a:p>
        </p:txBody>
      </p:sp>
      <p:sp>
        <p:nvSpPr>
          <p:cNvPr id="10" name="CuadroTexto 9">
            <a:extLst>
              <a:ext uri="{FF2B5EF4-FFF2-40B4-BE49-F238E27FC236}">
                <a16:creationId xmlns:a16="http://schemas.microsoft.com/office/drawing/2014/main" id="{CA60EC9B-B232-B835-6681-B8234AE4A696}"/>
              </a:ext>
            </a:extLst>
          </p:cNvPr>
          <p:cNvSpPr txBox="1"/>
          <p:nvPr/>
        </p:nvSpPr>
        <p:spPr>
          <a:xfrm>
            <a:off x="2267136" y="2433988"/>
            <a:ext cx="4397913"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porque “han bloqueado tu cuenta”,</a:t>
            </a:r>
          </a:p>
        </p:txBody>
      </p:sp>
      <p:sp>
        <p:nvSpPr>
          <p:cNvPr id="20" name="CuadroTexto 19">
            <a:extLst>
              <a:ext uri="{FF2B5EF4-FFF2-40B4-BE49-F238E27FC236}">
                <a16:creationId xmlns:a16="http://schemas.microsoft.com/office/drawing/2014/main" id="{4A704084-0E47-B765-85BA-9E2A16F39CE8}"/>
              </a:ext>
            </a:extLst>
          </p:cNvPr>
          <p:cNvSpPr txBox="1"/>
          <p:nvPr/>
        </p:nvSpPr>
        <p:spPr>
          <a:xfrm>
            <a:off x="1937963" y="2629486"/>
            <a:ext cx="4247172" cy="132343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8000" b="1" spc="-150" dirty="0">
                <a:solidFill>
                  <a:schemeClr val="bg1"/>
                </a:solidFill>
                <a:latin typeface="Arial" panose="020B0604020202020204" pitchFamily="34" charset="0"/>
                <a:ea typeface="PP Neue Montreal" pitchFamily="2" charset="77"/>
              </a:rPr>
              <a:t>¿qué </a:t>
            </a:r>
          </a:p>
        </p:txBody>
      </p:sp>
      <p:sp>
        <p:nvSpPr>
          <p:cNvPr id="27" name="CuadroTexto 26">
            <a:extLst>
              <a:ext uri="{FF2B5EF4-FFF2-40B4-BE49-F238E27FC236}">
                <a16:creationId xmlns:a16="http://schemas.microsoft.com/office/drawing/2014/main" id="{19EC2405-4454-E65D-8B7E-F9AFFF745186}"/>
              </a:ext>
            </a:extLst>
          </p:cNvPr>
          <p:cNvSpPr txBox="1"/>
          <p:nvPr/>
        </p:nvSpPr>
        <p:spPr>
          <a:xfrm>
            <a:off x="2603784" y="3499579"/>
            <a:ext cx="4922919" cy="132343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8000" b="1" spc="-150" dirty="0">
                <a:solidFill>
                  <a:schemeClr val="bg1"/>
                </a:solidFill>
                <a:latin typeface="Arial" panose="020B0604020202020204" pitchFamily="34" charset="0"/>
                <a:ea typeface="PP Neue Montreal" pitchFamily="2" charset="77"/>
              </a:rPr>
              <a:t>harías?</a:t>
            </a:r>
          </a:p>
        </p:txBody>
      </p:sp>
      <p:cxnSp>
        <p:nvCxnSpPr>
          <p:cNvPr id="29" name="Conector recto 28">
            <a:extLst>
              <a:ext uri="{FF2B5EF4-FFF2-40B4-BE49-F238E27FC236}">
                <a16:creationId xmlns:a16="http://schemas.microsoft.com/office/drawing/2014/main" id="{CFA248EE-4C3F-FF3B-53CA-56BE45771F63}"/>
              </a:ext>
            </a:extLst>
          </p:cNvPr>
          <p:cNvCxnSpPr/>
          <p:nvPr/>
        </p:nvCxnSpPr>
        <p:spPr>
          <a:xfrm>
            <a:off x="292603" y="2629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CuadroTexto 29">
            <a:extLst>
              <a:ext uri="{FF2B5EF4-FFF2-40B4-BE49-F238E27FC236}">
                <a16:creationId xmlns:a16="http://schemas.microsoft.com/office/drawing/2014/main" id="{5796EC6D-304B-1D50-E911-30735B1954AF}"/>
              </a:ext>
            </a:extLst>
          </p:cNvPr>
          <p:cNvSpPr txBox="1"/>
          <p:nvPr/>
        </p:nvSpPr>
        <p:spPr>
          <a:xfrm>
            <a:off x="210020" y="4270192"/>
            <a:ext cx="1479080"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DESAFÍO</a:t>
            </a:r>
          </a:p>
        </p:txBody>
      </p:sp>
      <p:sp>
        <p:nvSpPr>
          <p:cNvPr id="31" name="CuadroTexto 30">
            <a:extLst>
              <a:ext uri="{FF2B5EF4-FFF2-40B4-BE49-F238E27FC236}">
                <a16:creationId xmlns:a16="http://schemas.microsoft.com/office/drawing/2014/main" id="{79CCCAD1-4FD6-D974-C096-7918F3CE9A9B}"/>
              </a:ext>
            </a:extLst>
          </p:cNvPr>
          <p:cNvSpPr txBox="1"/>
          <p:nvPr/>
        </p:nvSpPr>
        <p:spPr>
          <a:xfrm>
            <a:off x="210020" y="4512243"/>
            <a:ext cx="1479080" cy="276999"/>
          </a:xfrm>
          <a:prstGeom prst="rect">
            <a:avLst/>
          </a:prstGeom>
          <a:noFill/>
          <a:effectLst/>
        </p:spPr>
        <p:txBody>
          <a:bodyPr wrap="square" rtlCol="0">
            <a:spAutoFit/>
          </a:bodyPr>
          <a:lstStyle/>
          <a:p>
            <a:r>
              <a:rPr lang="es-ES" sz="1200" b="1" dirty="0">
                <a:solidFill>
                  <a:schemeClr val="bg1"/>
                </a:solidFill>
                <a:latin typeface="Arial" panose="020B0604020202020204" pitchFamily="34" charset="0"/>
                <a:ea typeface="PP Neue Montreal" pitchFamily="2" charset="77"/>
              </a:rPr>
              <a:t>INICIAL</a:t>
            </a:r>
          </a:p>
        </p:txBody>
      </p:sp>
      <p:pic>
        <p:nvPicPr>
          <p:cNvPr id="32" name="Imagen 31">
            <a:extLst>
              <a:ext uri="{FF2B5EF4-FFF2-40B4-BE49-F238E27FC236}">
                <a16:creationId xmlns:a16="http://schemas.microsoft.com/office/drawing/2014/main" id="{91200D9D-91D3-613E-0C77-D385AFFC1161}"/>
              </a:ext>
            </a:extLst>
          </p:cNvPr>
          <p:cNvPicPr>
            <a:picLocks noChangeAspect="1"/>
          </p:cNvPicPr>
          <p:nvPr/>
        </p:nvPicPr>
        <p:blipFill>
          <a:blip r:embed="rId9"/>
          <a:srcRect/>
          <a:stretch/>
        </p:blipFill>
        <p:spPr>
          <a:xfrm>
            <a:off x="251121" y="3991418"/>
            <a:ext cx="283244" cy="288300"/>
          </a:xfrm>
          <a:prstGeom prst="rect">
            <a:avLst/>
          </a:prstGeom>
        </p:spPr>
      </p:pic>
      <p:pic>
        <p:nvPicPr>
          <p:cNvPr id="7" name="Imagen 6">
            <a:extLst>
              <a:ext uri="{FF2B5EF4-FFF2-40B4-BE49-F238E27FC236}">
                <a16:creationId xmlns:a16="http://schemas.microsoft.com/office/drawing/2014/main" id="{E57CB6A2-A622-ED98-6C7C-8640665E174A}"/>
              </a:ext>
            </a:extLst>
          </p:cNvPr>
          <p:cNvPicPr>
            <a:picLocks noChangeAspect="1"/>
          </p:cNvPicPr>
          <p:nvPr/>
        </p:nvPicPr>
        <p:blipFill rotWithShape="1">
          <a:blip r:embed="rId10"/>
          <a:srcRect l="14439" t="-5025" r="-2737" b="5025"/>
          <a:stretch/>
        </p:blipFill>
        <p:spPr>
          <a:xfrm flipH="1">
            <a:off x="5593679" y="0"/>
            <a:ext cx="3546169" cy="5143500"/>
          </a:xfrm>
          <a:prstGeom prst="rect">
            <a:avLst/>
          </a:prstGeom>
        </p:spPr>
      </p:pic>
      <p:sp>
        <p:nvSpPr>
          <p:cNvPr id="3" name="CuadroTexto 2">
            <a:hlinkClick r:id="rId11" action="ppaction://hlinksldjump"/>
            <a:extLst>
              <a:ext uri="{FF2B5EF4-FFF2-40B4-BE49-F238E27FC236}">
                <a16:creationId xmlns:a16="http://schemas.microsoft.com/office/drawing/2014/main" id="{38B778BF-DE4B-638C-37B9-AD2E0E0A30F5}"/>
              </a:ext>
            </a:extLst>
          </p:cNvPr>
          <p:cNvSpPr txBox="1"/>
          <p:nvPr/>
        </p:nvSpPr>
        <p:spPr>
          <a:xfrm>
            <a:off x="221075" y="206192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77619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694F776B-EBB7-BA58-97A4-333EB45F6446}"/>
              </a:ext>
            </a:extLst>
          </p:cNvPr>
          <p:cNvGrpSpPr/>
          <p:nvPr/>
        </p:nvGrpSpPr>
        <p:grpSpPr>
          <a:xfrm>
            <a:off x="2653979" y="1098960"/>
            <a:ext cx="3911693" cy="528896"/>
            <a:chOff x="2653979" y="1098960"/>
            <a:chExt cx="3911693" cy="528896"/>
          </a:xfrm>
        </p:grpSpPr>
        <p:sp>
          <p:nvSpPr>
            <p:cNvPr id="3" name="CuadroTexto 2">
              <a:extLst>
                <a:ext uri="{FF2B5EF4-FFF2-40B4-BE49-F238E27FC236}">
                  <a16:creationId xmlns:a16="http://schemas.microsoft.com/office/drawing/2014/main" id="{2EAF293F-EA36-EA84-AF21-12C0EEC36953}"/>
                </a:ext>
              </a:extLst>
            </p:cNvPr>
            <p:cNvSpPr txBox="1"/>
            <p:nvPr/>
          </p:nvSpPr>
          <p:spPr>
            <a:xfrm>
              <a:off x="3389913" y="1214930"/>
              <a:ext cx="3175759"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Entrar y poner mis datos</a:t>
              </a:r>
            </a:p>
          </p:txBody>
        </p:sp>
        <p:grpSp>
          <p:nvGrpSpPr>
            <p:cNvPr id="4" name="Grupo 3">
              <a:extLst>
                <a:ext uri="{FF2B5EF4-FFF2-40B4-BE49-F238E27FC236}">
                  <a16:creationId xmlns:a16="http://schemas.microsoft.com/office/drawing/2014/main" id="{27BE13C4-AC4F-13BE-0028-9F013E2FECB8}"/>
                </a:ext>
              </a:extLst>
            </p:cNvPr>
            <p:cNvGrpSpPr/>
            <p:nvPr/>
          </p:nvGrpSpPr>
          <p:grpSpPr>
            <a:xfrm>
              <a:off x="2653979" y="1098960"/>
              <a:ext cx="528896" cy="528896"/>
              <a:chOff x="2653979" y="1206515"/>
              <a:chExt cx="528896" cy="528896"/>
            </a:xfrm>
          </p:grpSpPr>
          <p:sp>
            <p:nvSpPr>
              <p:cNvPr id="5" name="Elipse 4">
                <a:extLst>
                  <a:ext uri="{FF2B5EF4-FFF2-40B4-BE49-F238E27FC236}">
                    <a16:creationId xmlns:a16="http://schemas.microsoft.com/office/drawing/2014/main" id="{55D17F48-2789-5EE8-D274-43D08D917976}"/>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EE39C20C-FE64-762F-470C-A7CA824B3F3B}"/>
                  </a:ext>
                </a:extLst>
              </p:cNvPr>
              <p:cNvSpPr txBox="1"/>
              <p:nvPr/>
            </p:nvSpPr>
            <p:spPr>
              <a:xfrm>
                <a:off x="2653979" y="1339238"/>
                <a:ext cx="528896" cy="353815"/>
              </a:xfrm>
              <a:prstGeom prst="rect">
                <a:avLst/>
              </a:prstGeom>
              <a:noFill/>
              <a:effectLst/>
            </p:spPr>
            <p:txBody>
              <a:bodyPr wrap="square" rtlCol="0">
                <a:spAutoFit/>
              </a:bodyPr>
              <a:lstStyle/>
              <a:p>
                <a:pPr algn="ctr">
                  <a:lnSpc>
                    <a:spcPts val="1900"/>
                  </a:lnSpc>
                </a:pPr>
                <a:r>
                  <a:rPr lang="es-ES" sz="2400" b="1" dirty="0">
                    <a:solidFill>
                      <a:srgbClr val="4527B3"/>
                    </a:solidFill>
                    <a:latin typeface="Arial" panose="020B0604020202020204" pitchFamily="34" charset="0"/>
                    <a:ea typeface="PP Neue Montreal" pitchFamily="2" charset="77"/>
                  </a:rPr>
                  <a:t>A</a:t>
                </a:r>
                <a:endParaRPr lang="es-ES" sz="2400" dirty="0">
                  <a:solidFill>
                    <a:srgbClr val="4527B3"/>
                  </a:solidFill>
                  <a:latin typeface="Arial" panose="020B0604020202020204" pitchFamily="34" charset="0"/>
                  <a:ea typeface="PP Neue Montreal Book" pitchFamily="2" charset="77"/>
                </a:endParaRPr>
              </a:p>
            </p:txBody>
          </p:sp>
        </p:grpSp>
      </p:grpSp>
      <p:grpSp>
        <p:nvGrpSpPr>
          <p:cNvPr id="7" name="Grupo 6">
            <a:extLst>
              <a:ext uri="{FF2B5EF4-FFF2-40B4-BE49-F238E27FC236}">
                <a16:creationId xmlns:a16="http://schemas.microsoft.com/office/drawing/2014/main" id="{A006A3C8-6BD8-0B14-F5BA-ADD5B881BF6C}"/>
              </a:ext>
            </a:extLst>
          </p:cNvPr>
          <p:cNvGrpSpPr/>
          <p:nvPr/>
        </p:nvGrpSpPr>
        <p:grpSpPr>
          <a:xfrm>
            <a:off x="2653979" y="1997945"/>
            <a:ext cx="2554701" cy="528896"/>
            <a:chOff x="2653979" y="1997945"/>
            <a:chExt cx="2554701" cy="528896"/>
          </a:xfrm>
        </p:grpSpPr>
        <p:sp>
          <p:nvSpPr>
            <p:cNvPr id="8" name="CuadroTexto 7">
              <a:extLst>
                <a:ext uri="{FF2B5EF4-FFF2-40B4-BE49-F238E27FC236}">
                  <a16:creationId xmlns:a16="http://schemas.microsoft.com/office/drawing/2014/main" id="{B1E65C5F-4E37-84EA-03C5-FD23F59CDF49}"/>
                </a:ext>
              </a:extLst>
            </p:cNvPr>
            <p:cNvSpPr txBox="1"/>
            <p:nvPr/>
          </p:nvSpPr>
          <p:spPr>
            <a:xfrm>
              <a:off x="3387218" y="2109928"/>
              <a:ext cx="1821462"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Ignorarlo</a:t>
              </a:r>
              <a:endParaRPr lang="es-ES" sz="1800" dirty="0">
                <a:solidFill>
                  <a:schemeClr val="bg1"/>
                </a:solidFill>
                <a:latin typeface="Arial" panose="020B0604020202020204" pitchFamily="34" charset="0"/>
                <a:ea typeface="PP Neue Montreal Book" pitchFamily="2" charset="77"/>
              </a:endParaRPr>
            </a:p>
          </p:txBody>
        </p:sp>
        <p:grpSp>
          <p:nvGrpSpPr>
            <p:cNvPr id="9" name="Grupo 8">
              <a:extLst>
                <a:ext uri="{FF2B5EF4-FFF2-40B4-BE49-F238E27FC236}">
                  <a16:creationId xmlns:a16="http://schemas.microsoft.com/office/drawing/2014/main" id="{4D688C1E-B9C1-11D1-ACE7-6635634EA1D2}"/>
                </a:ext>
              </a:extLst>
            </p:cNvPr>
            <p:cNvGrpSpPr/>
            <p:nvPr/>
          </p:nvGrpSpPr>
          <p:grpSpPr>
            <a:xfrm>
              <a:off x="2653979" y="1997945"/>
              <a:ext cx="528896" cy="528896"/>
              <a:chOff x="2653979" y="2067127"/>
              <a:chExt cx="528896" cy="528896"/>
            </a:xfrm>
          </p:grpSpPr>
          <p:sp>
            <p:nvSpPr>
              <p:cNvPr id="10" name="Elipse 9">
                <a:extLst>
                  <a:ext uri="{FF2B5EF4-FFF2-40B4-BE49-F238E27FC236}">
                    <a16:creationId xmlns:a16="http://schemas.microsoft.com/office/drawing/2014/main" id="{8F3FF484-890E-5FBA-2AC9-A34555625479}"/>
                  </a:ext>
                </a:extLst>
              </p:cNvPr>
              <p:cNvSpPr/>
              <p:nvPr/>
            </p:nvSpPr>
            <p:spPr>
              <a:xfrm>
                <a:off x="2653979" y="2067127"/>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2D4CA89B-8A01-EF35-58E5-852E7D85077F}"/>
                  </a:ext>
                </a:extLst>
              </p:cNvPr>
              <p:cNvSpPr txBox="1"/>
              <p:nvPr/>
            </p:nvSpPr>
            <p:spPr>
              <a:xfrm>
                <a:off x="2653979" y="2199850"/>
                <a:ext cx="528896" cy="353815"/>
              </a:xfrm>
              <a:prstGeom prst="rect">
                <a:avLst/>
              </a:prstGeom>
              <a:noFill/>
              <a:effectLst/>
            </p:spPr>
            <p:txBody>
              <a:bodyPr wrap="square" rtlCol="0">
                <a:spAutoFit/>
              </a:bodyPr>
              <a:lstStyle/>
              <a:p>
                <a:pPr algn="ctr">
                  <a:lnSpc>
                    <a:spcPts val="1900"/>
                  </a:lnSpc>
                </a:pPr>
                <a:r>
                  <a:rPr lang="es-ES" sz="2400" b="1" dirty="0">
                    <a:solidFill>
                      <a:srgbClr val="4527B3"/>
                    </a:solidFill>
                    <a:latin typeface="Arial" panose="020B0604020202020204" pitchFamily="34" charset="0"/>
                    <a:ea typeface="PP Neue Montreal" pitchFamily="2" charset="77"/>
                  </a:rPr>
                  <a:t>B</a:t>
                </a:r>
                <a:endParaRPr lang="es-ES" sz="2400" dirty="0">
                  <a:solidFill>
                    <a:srgbClr val="4527B3"/>
                  </a:solidFill>
                  <a:latin typeface="Arial" panose="020B0604020202020204" pitchFamily="34" charset="0"/>
                  <a:ea typeface="PP Neue Montreal Book" pitchFamily="2" charset="77"/>
                </a:endParaRPr>
              </a:p>
            </p:txBody>
          </p:sp>
        </p:grpSp>
      </p:grpSp>
      <p:grpSp>
        <p:nvGrpSpPr>
          <p:cNvPr id="12" name="Grupo 11">
            <a:extLst>
              <a:ext uri="{FF2B5EF4-FFF2-40B4-BE49-F238E27FC236}">
                <a16:creationId xmlns:a16="http://schemas.microsoft.com/office/drawing/2014/main" id="{1017CE13-4718-7713-B0D0-28DD33A0E8AD}"/>
              </a:ext>
            </a:extLst>
          </p:cNvPr>
          <p:cNvGrpSpPr/>
          <p:nvPr/>
        </p:nvGrpSpPr>
        <p:grpSpPr>
          <a:xfrm>
            <a:off x="2647629" y="2945669"/>
            <a:ext cx="3062298" cy="528896"/>
            <a:chOff x="2647629" y="2945669"/>
            <a:chExt cx="3062298" cy="528896"/>
          </a:xfrm>
        </p:grpSpPr>
        <p:sp>
          <p:nvSpPr>
            <p:cNvPr id="13" name="CuadroTexto 12">
              <a:extLst>
                <a:ext uri="{FF2B5EF4-FFF2-40B4-BE49-F238E27FC236}">
                  <a16:creationId xmlns:a16="http://schemas.microsoft.com/office/drawing/2014/main" id="{C0EF9B48-E972-0CA2-E3ED-C74D4E53CA3F}"/>
                </a:ext>
              </a:extLst>
            </p:cNvPr>
            <p:cNvSpPr txBox="1"/>
            <p:nvPr/>
          </p:nvSpPr>
          <p:spPr>
            <a:xfrm>
              <a:off x="3406458" y="3042122"/>
              <a:ext cx="2303469" cy="335989"/>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Llamar al banco</a:t>
              </a:r>
              <a:endParaRPr lang="es-ES" sz="1800" dirty="0">
                <a:solidFill>
                  <a:schemeClr val="bg1"/>
                </a:solidFill>
                <a:latin typeface="Arial" panose="020B0604020202020204" pitchFamily="34" charset="0"/>
                <a:ea typeface="PP Neue Montreal Book" pitchFamily="2" charset="77"/>
              </a:endParaRPr>
            </a:p>
          </p:txBody>
        </p:sp>
        <p:grpSp>
          <p:nvGrpSpPr>
            <p:cNvPr id="14" name="Grupo 13">
              <a:extLst>
                <a:ext uri="{FF2B5EF4-FFF2-40B4-BE49-F238E27FC236}">
                  <a16:creationId xmlns:a16="http://schemas.microsoft.com/office/drawing/2014/main" id="{28F1B262-66A3-7143-BAF5-FCD8831FC27C}"/>
                </a:ext>
              </a:extLst>
            </p:cNvPr>
            <p:cNvGrpSpPr/>
            <p:nvPr/>
          </p:nvGrpSpPr>
          <p:grpSpPr>
            <a:xfrm>
              <a:off x="2647629" y="2945669"/>
              <a:ext cx="535246" cy="528896"/>
              <a:chOff x="2647629" y="2945669"/>
              <a:chExt cx="535246" cy="528896"/>
            </a:xfrm>
          </p:grpSpPr>
          <p:sp>
            <p:nvSpPr>
              <p:cNvPr id="15" name="Elipse 14">
                <a:extLst>
                  <a:ext uri="{FF2B5EF4-FFF2-40B4-BE49-F238E27FC236}">
                    <a16:creationId xmlns:a16="http://schemas.microsoft.com/office/drawing/2014/main" id="{C5915A33-59FA-0E74-6DE4-9CC23B843A52}"/>
                  </a:ext>
                </a:extLst>
              </p:cNvPr>
              <p:cNvSpPr/>
              <p:nvPr/>
            </p:nvSpPr>
            <p:spPr>
              <a:xfrm>
                <a:off x="2653979" y="294566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201A5989-6C8C-91F9-BD2A-CF1FBE877619}"/>
                  </a:ext>
                </a:extLst>
              </p:cNvPr>
              <p:cNvSpPr txBox="1"/>
              <p:nvPr/>
            </p:nvSpPr>
            <p:spPr>
              <a:xfrm>
                <a:off x="2647629" y="3072042"/>
                <a:ext cx="528896" cy="353815"/>
              </a:xfrm>
              <a:prstGeom prst="rect">
                <a:avLst/>
              </a:prstGeom>
              <a:noFill/>
              <a:effectLst/>
            </p:spPr>
            <p:txBody>
              <a:bodyPr wrap="square" rtlCol="0">
                <a:spAutoFit/>
              </a:bodyPr>
              <a:lstStyle/>
              <a:p>
                <a:pPr algn="ctr">
                  <a:lnSpc>
                    <a:spcPts val="1900"/>
                  </a:lnSpc>
                </a:pPr>
                <a:r>
                  <a:rPr lang="es-ES" sz="2400" b="1" dirty="0">
                    <a:solidFill>
                      <a:srgbClr val="4527B3"/>
                    </a:solidFill>
                    <a:latin typeface="Arial" panose="020B0604020202020204" pitchFamily="34" charset="0"/>
                    <a:ea typeface="PP Neue Montreal" pitchFamily="2" charset="77"/>
                  </a:rPr>
                  <a:t>C</a:t>
                </a:r>
                <a:endParaRPr lang="es-ES" sz="2400" dirty="0">
                  <a:solidFill>
                    <a:srgbClr val="4527B3"/>
                  </a:solidFill>
                  <a:latin typeface="Arial" panose="020B0604020202020204" pitchFamily="34" charset="0"/>
                  <a:ea typeface="PP Neue Montreal Book" pitchFamily="2" charset="77"/>
                </a:endParaRPr>
              </a:p>
            </p:txBody>
          </p:sp>
        </p:grpSp>
      </p:grpSp>
      <p:grpSp>
        <p:nvGrpSpPr>
          <p:cNvPr id="17" name="Grupo 16">
            <a:extLst>
              <a:ext uri="{FF2B5EF4-FFF2-40B4-BE49-F238E27FC236}">
                <a16:creationId xmlns:a16="http://schemas.microsoft.com/office/drawing/2014/main" id="{755E98CC-672E-AA12-5D11-EA8A4BF867B9}"/>
              </a:ext>
            </a:extLst>
          </p:cNvPr>
          <p:cNvGrpSpPr/>
          <p:nvPr/>
        </p:nvGrpSpPr>
        <p:grpSpPr>
          <a:xfrm>
            <a:off x="2653979" y="3871120"/>
            <a:ext cx="3307148" cy="590013"/>
            <a:chOff x="2653979" y="3871120"/>
            <a:chExt cx="3307148" cy="590013"/>
          </a:xfrm>
        </p:grpSpPr>
        <p:sp>
          <p:nvSpPr>
            <p:cNvPr id="18" name="CuadroTexto 17">
              <a:extLst>
                <a:ext uri="{FF2B5EF4-FFF2-40B4-BE49-F238E27FC236}">
                  <a16:creationId xmlns:a16="http://schemas.microsoft.com/office/drawing/2014/main" id="{6C7425F2-C522-EA2D-1236-7D08258A093D}"/>
                </a:ext>
              </a:extLst>
            </p:cNvPr>
            <p:cNvSpPr txBox="1"/>
            <p:nvPr/>
          </p:nvSpPr>
          <p:spPr>
            <a:xfrm>
              <a:off x="3375436" y="3881487"/>
              <a:ext cx="2585691" cy="579646"/>
            </a:xfrm>
            <a:prstGeom prst="rect">
              <a:avLst/>
            </a:prstGeom>
            <a:noFill/>
            <a:effectLst/>
          </p:spPr>
          <p:txBody>
            <a:bodyPr wrap="square" rtlCol="0">
              <a:spAutoFit/>
            </a:bodyPr>
            <a:lstStyle/>
            <a:p>
              <a:pPr>
                <a:lnSpc>
                  <a:spcPts val="1900"/>
                </a:lnSpc>
              </a:pPr>
              <a:r>
                <a:rPr lang="es-ES" sz="1800" b="1" dirty="0">
                  <a:solidFill>
                    <a:schemeClr val="bg1"/>
                  </a:solidFill>
                  <a:latin typeface="Arial" panose="020B0604020202020204" pitchFamily="34" charset="0"/>
                  <a:ea typeface="PP Neue Montreal" pitchFamily="2" charset="77"/>
                </a:rPr>
                <a:t>Pedir ayuda a alguien de confianza</a:t>
              </a:r>
            </a:p>
          </p:txBody>
        </p:sp>
        <p:grpSp>
          <p:nvGrpSpPr>
            <p:cNvPr id="19" name="Grupo 18">
              <a:extLst>
                <a:ext uri="{FF2B5EF4-FFF2-40B4-BE49-F238E27FC236}">
                  <a16:creationId xmlns:a16="http://schemas.microsoft.com/office/drawing/2014/main" id="{A198BA42-5B64-0E29-BE6F-DF3393939B78}"/>
                </a:ext>
              </a:extLst>
            </p:cNvPr>
            <p:cNvGrpSpPr/>
            <p:nvPr/>
          </p:nvGrpSpPr>
          <p:grpSpPr>
            <a:xfrm>
              <a:off x="2653979" y="3871120"/>
              <a:ext cx="535246" cy="528896"/>
              <a:chOff x="2653979" y="3776399"/>
              <a:chExt cx="535246" cy="528896"/>
            </a:xfrm>
          </p:grpSpPr>
          <p:sp>
            <p:nvSpPr>
              <p:cNvPr id="20" name="Elipse 19">
                <a:extLst>
                  <a:ext uri="{FF2B5EF4-FFF2-40B4-BE49-F238E27FC236}">
                    <a16:creationId xmlns:a16="http://schemas.microsoft.com/office/drawing/2014/main" id="{99C0ED43-E9AC-5E4C-2965-8865CBD97BBF}"/>
                  </a:ext>
                </a:extLst>
              </p:cNvPr>
              <p:cNvSpPr/>
              <p:nvPr/>
            </p:nvSpPr>
            <p:spPr>
              <a:xfrm>
                <a:off x="2653979" y="3776399"/>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EA1775F9-56A4-04D4-6EB1-7DA3BD73058C}"/>
                  </a:ext>
                </a:extLst>
              </p:cNvPr>
              <p:cNvSpPr txBox="1"/>
              <p:nvPr/>
            </p:nvSpPr>
            <p:spPr>
              <a:xfrm>
                <a:off x="2660329" y="3896422"/>
                <a:ext cx="528896" cy="353815"/>
              </a:xfrm>
              <a:prstGeom prst="rect">
                <a:avLst/>
              </a:prstGeom>
              <a:noFill/>
              <a:effectLst/>
            </p:spPr>
            <p:txBody>
              <a:bodyPr wrap="square" rtlCol="0">
                <a:spAutoFit/>
              </a:bodyPr>
              <a:lstStyle/>
              <a:p>
                <a:pPr algn="ctr">
                  <a:lnSpc>
                    <a:spcPts val="1900"/>
                  </a:lnSpc>
                </a:pPr>
                <a:r>
                  <a:rPr lang="es-ES" sz="2400" b="1" dirty="0">
                    <a:solidFill>
                      <a:srgbClr val="4527B3"/>
                    </a:solidFill>
                    <a:latin typeface="Arial" panose="020B0604020202020204" pitchFamily="34" charset="0"/>
                    <a:ea typeface="PP Neue Montreal" pitchFamily="2" charset="77"/>
                  </a:rPr>
                  <a:t>D</a:t>
                </a:r>
                <a:endParaRPr lang="es-ES" sz="2400" dirty="0">
                  <a:solidFill>
                    <a:srgbClr val="4527B3"/>
                  </a:solidFill>
                  <a:latin typeface="Arial" panose="020B0604020202020204" pitchFamily="34" charset="0"/>
                  <a:ea typeface="PP Neue Montreal Book" pitchFamily="2" charset="77"/>
                </a:endParaRPr>
              </a:p>
            </p:txBody>
          </p:sp>
        </p:grpSp>
      </p:grpSp>
      <p:sp>
        <p:nvSpPr>
          <p:cNvPr id="22" name="CuadroTexto 21">
            <a:extLst>
              <a:ext uri="{FF2B5EF4-FFF2-40B4-BE49-F238E27FC236}">
                <a16:creationId xmlns:a16="http://schemas.microsoft.com/office/drawing/2014/main" id="{2E80517D-76AB-DEBC-6D4A-B5B7FEB59AAC}"/>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23" name="CuadroTexto 22">
            <a:hlinkClick r:id="rId3" action="ppaction://hlinksldjump"/>
            <a:extLst>
              <a:ext uri="{FF2B5EF4-FFF2-40B4-BE49-F238E27FC236}">
                <a16:creationId xmlns:a16="http://schemas.microsoft.com/office/drawing/2014/main" id="{D70E89FF-63A7-F895-5CCE-F5537F5DD52F}"/>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INICIO</a:t>
            </a:r>
          </a:p>
        </p:txBody>
      </p:sp>
      <p:sp>
        <p:nvSpPr>
          <p:cNvPr id="24" name="CuadroTexto 23">
            <a:hlinkClick r:id="rId4" action="ppaction://hlinksldjump"/>
            <a:extLst>
              <a:ext uri="{FF2B5EF4-FFF2-40B4-BE49-F238E27FC236}">
                <a16:creationId xmlns:a16="http://schemas.microsoft.com/office/drawing/2014/main" id="{2ECB602D-6EDA-214E-3576-118E8C9B52A0}"/>
              </a:ext>
            </a:extLst>
          </p:cNvPr>
          <p:cNvSpPr txBox="1"/>
          <p:nvPr/>
        </p:nvSpPr>
        <p:spPr>
          <a:xfrm>
            <a:off x="221075" y="1496015"/>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25" name="CuadroTexto 24">
            <a:hlinkClick r:id="rId5" action="ppaction://hlinksldjump"/>
            <a:extLst>
              <a:ext uri="{FF2B5EF4-FFF2-40B4-BE49-F238E27FC236}">
                <a16:creationId xmlns:a16="http://schemas.microsoft.com/office/drawing/2014/main" id="{802D0072-B9CC-F435-5374-41D1B1BBF187}"/>
              </a:ext>
            </a:extLst>
          </p:cNvPr>
          <p:cNvSpPr txBox="1"/>
          <p:nvPr/>
        </p:nvSpPr>
        <p:spPr>
          <a:xfrm>
            <a:off x="221075" y="1769819"/>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26" name="CuadroTexto 25">
            <a:hlinkClick r:id="rId6" action="ppaction://hlinksldjump"/>
            <a:extLst>
              <a:ext uri="{FF2B5EF4-FFF2-40B4-BE49-F238E27FC236}">
                <a16:creationId xmlns:a16="http://schemas.microsoft.com/office/drawing/2014/main" id="{6D525FE1-3F27-6654-4701-56732CFA7F55}"/>
              </a:ext>
            </a:extLst>
          </p:cNvPr>
          <p:cNvSpPr txBox="1"/>
          <p:nvPr/>
        </p:nvSpPr>
        <p:spPr>
          <a:xfrm>
            <a:off x="221075" y="206192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7" name="CuadroTexto 26">
            <a:hlinkClick r:id="rId7" action="ppaction://hlinksldjump"/>
            <a:extLst>
              <a:ext uri="{FF2B5EF4-FFF2-40B4-BE49-F238E27FC236}">
                <a16:creationId xmlns:a16="http://schemas.microsoft.com/office/drawing/2014/main" id="{4D3AFA68-082D-2772-E22E-C94C93913BFF}"/>
              </a:ext>
            </a:extLst>
          </p:cNvPr>
          <p:cNvSpPr txBox="1"/>
          <p:nvPr/>
        </p:nvSpPr>
        <p:spPr>
          <a:xfrm>
            <a:off x="209518" y="233462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8" name="Conector recto 27">
            <a:extLst>
              <a:ext uri="{FF2B5EF4-FFF2-40B4-BE49-F238E27FC236}">
                <a16:creationId xmlns:a16="http://schemas.microsoft.com/office/drawing/2014/main" id="{D260FFF0-0866-A740-8FE7-E1259204DE8F}"/>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39CBBC62-E98A-4A66-6AEB-7FBBE9F77852}"/>
              </a:ext>
            </a:extLst>
          </p:cNvPr>
          <p:cNvCxnSpPr/>
          <p:nvPr/>
        </p:nvCxnSpPr>
        <p:spPr>
          <a:xfrm>
            <a:off x="325464" y="150080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1AA72405-B2F5-6F3B-ACAD-4D15A7527FF9}"/>
              </a:ext>
            </a:extLst>
          </p:cNvPr>
          <p:cNvCxnSpPr/>
          <p:nvPr/>
        </p:nvCxnSpPr>
        <p:spPr>
          <a:xfrm>
            <a:off x="325464" y="178337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8E254667-CAF0-B36C-DDD5-789D91D7E064}"/>
              </a:ext>
            </a:extLst>
          </p:cNvPr>
          <p:cNvCxnSpPr/>
          <p:nvPr/>
        </p:nvCxnSpPr>
        <p:spPr>
          <a:xfrm>
            <a:off x="303076" y="206474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B40687C7-95B9-CE62-60EE-74A8A5FC7B77}"/>
              </a:ext>
            </a:extLst>
          </p:cNvPr>
          <p:cNvCxnSpPr/>
          <p:nvPr/>
        </p:nvCxnSpPr>
        <p:spPr>
          <a:xfrm>
            <a:off x="292603" y="2343158"/>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CuadroTexto 32">
            <a:hlinkClick r:id="rId8" action="ppaction://hlinksldjump"/>
            <a:extLst>
              <a:ext uri="{FF2B5EF4-FFF2-40B4-BE49-F238E27FC236}">
                <a16:creationId xmlns:a16="http://schemas.microsoft.com/office/drawing/2014/main" id="{83CCB448-306C-FB10-40B1-5A6EB68B3B6C}"/>
              </a:ext>
            </a:extLst>
          </p:cNvPr>
          <p:cNvSpPr txBox="1"/>
          <p:nvPr/>
        </p:nvSpPr>
        <p:spPr>
          <a:xfrm>
            <a:off x="239547" y="1061042"/>
            <a:ext cx="993941"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Desafío inicial</a:t>
            </a:r>
          </a:p>
          <a:p>
            <a:r>
              <a:rPr lang="es-ES" sz="700" dirty="0">
                <a:solidFill>
                  <a:schemeClr val="bg1"/>
                </a:solidFill>
                <a:latin typeface="Arial" panose="020B0604020202020204" pitchFamily="34" charset="0"/>
                <a:ea typeface="PP Neue Montreal Book" pitchFamily="2" charset="77"/>
              </a:rPr>
              <a:t>¿Empezamos?</a:t>
            </a:r>
          </a:p>
        </p:txBody>
      </p:sp>
      <p:sp>
        <p:nvSpPr>
          <p:cNvPr id="34" name="Elipse 33">
            <a:extLst>
              <a:ext uri="{FF2B5EF4-FFF2-40B4-BE49-F238E27FC236}">
                <a16:creationId xmlns:a16="http://schemas.microsoft.com/office/drawing/2014/main" id="{E9858312-8856-38A0-7818-32152771B10C}"/>
              </a:ext>
            </a:extLst>
          </p:cNvPr>
          <p:cNvSpPr/>
          <p:nvPr/>
        </p:nvSpPr>
        <p:spPr>
          <a:xfrm>
            <a:off x="1337631" y="111113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pic>
        <p:nvPicPr>
          <p:cNvPr id="35" name="Imagen 34">
            <a:hlinkClick r:id="" action="ppaction://hlinkshowjump?jump=firstslide"/>
            <a:extLst>
              <a:ext uri="{FF2B5EF4-FFF2-40B4-BE49-F238E27FC236}">
                <a16:creationId xmlns:a16="http://schemas.microsoft.com/office/drawing/2014/main" id="{C813F333-19F6-05C0-1AB6-D46FC9B9D817}"/>
              </a:ext>
            </a:extLst>
          </p:cNvPr>
          <p:cNvPicPr>
            <a:picLocks noChangeAspect="1"/>
          </p:cNvPicPr>
          <p:nvPr/>
        </p:nvPicPr>
        <p:blipFill>
          <a:blip r:embed="rId9"/>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cxnSp>
        <p:nvCxnSpPr>
          <p:cNvPr id="36" name="Conector recto 35">
            <a:extLst>
              <a:ext uri="{FF2B5EF4-FFF2-40B4-BE49-F238E27FC236}">
                <a16:creationId xmlns:a16="http://schemas.microsoft.com/office/drawing/2014/main" id="{7E0719C3-5A23-4B6C-8440-63F9F666EF42}"/>
              </a:ext>
            </a:extLst>
          </p:cNvPr>
          <p:cNvCxnSpPr/>
          <p:nvPr/>
        </p:nvCxnSpPr>
        <p:spPr>
          <a:xfrm>
            <a:off x="292603" y="26294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CuadroTexto 36">
            <a:extLst>
              <a:ext uri="{FF2B5EF4-FFF2-40B4-BE49-F238E27FC236}">
                <a16:creationId xmlns:a16="http://schemas.microsoft.com/office/drawing/2014/main" id="{C6B56DD1-2287-1DD3-B159-005FA4332F16}"/>
              </a:ext>
            </a:extLst>
          </p:cNvPr>
          <p:cNvSpPr txBox="1"/>
          <p:nvPr/>
        </p:nvSpPr>
        <p:spPr>
          <a:xfrm>
            <a:off x="210020" y="4270192"/>
            <a:ext cx="1479080"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DESAFÍO</a:t>
            </a:r>
          </a:p>
        </p:txBody>
      </p:sp>
      <p:sp>
        <p:nvSpPr>
          <p:cNvPr id="38" name="CuadroTexto 37">
            <a:extLst>
              <a:ext uri="{FF2B5EF4-FFF2-40B4-BE49-F238E27FC236}">
                <a16:creationId xmlns:a16="http://schemas.microsoft.com/office/drawing/2014/main" id="{933FE796-A7CC-B3A3-52F8-EA2D96A1EB94}"/>
              </a:ext>
            </a:extLst>
          </p:cNvPr>
          <p:cNvSpPr txBox="1"/>
          <p:nvPr/>
        </p:nvSpPr>
        <p:spPr>
          <a:xfrm>
            <a:off x="210020" y="4512243"/>
            <a:ext cx="1479080" cy="276999"/>
          </a:xfrm>
          <a:prstGeom prst="rect">
            <a:avLst/>
          </a:prstGeom>
          <a:noFill/>
          <a:effectLst/>
        </p:spPr>
        <p:txBody>
          <a:bodyPr wrap="square" rtlCol="0">
            <a:spAutoFit/>
          </a:bodyPr>
          <a:lstStyle/>
          <a:p>
            <a:r>
              <a:rPr lang="es-ES" sz="1200" b="1" dirty="0">
                <a:solidFill>
                  <a:schemeClr val="bg1"/>
                </a:solidFill>
                <a:latin typeface="Arial" panose="020B0604020202020204" pitchFamily="34" charset="0"/>
                <a:ea typeface="PP Neue Montreal" pitchFamily="2" charset="77"/>
              </a:rPr>
              <a:t>INICIAL</a:t>
            </a:r>
          </a:p>
        </p:txBody>
      </p:sp>
      <p:pic>
        <p:nvPicPr>
          <p:cNvPr id="39" name="Imagen 38">
            <a:extLst>
              <a:ext uri="{FF2B5EF4-FFF2-40B4-BE49-F238E27FC236}">
                <a16:creationId xmlns:a16="http://schemas.microsoft.com/office/drawing/2014/main" id="{7C0826D7-22CE-3ADD-ED02-4E95B19EE6A6}"/>
              </a:ext>
            </a:extLst>
          </p:cNvPr>
          <p:cNvPicPr>
            <a:picLocks noChangeAspect="1"/>
          </p:cNvPicPr>
          <p:nvPr/>
        </p:nvPicPr>
        <p:blipFill>
          <a:blip r:embed="rId10"/>
          <a:srcRect/>
          <a:stretch/>
        </p:blipFill>
        <p:spPr>
          <a:xfrm>
            <a:off x="251121" y="3991418"/>
            <a:ext cx="283244" cy="288300"/>
          </a:xfrm>
          <a:prstGeom prst="rect">
            <a:avLst/>
          </a:prstGeom>
        </p:spPr>
      </p:pic>
      <p:pic>
        <p:nvPicPr>
          <p:cNvPr id="43" name="Imagen 42">
            <a:extLst>
              <a:ext uri="{FF2B5EF4-FFF2-40B4-BE49-F238E27FC236}">
                <a16:creationId xmlns:a16="http://schemas.microsoft.com/office/drawing/2014/main" id="{018F6760-1016-1A0C-CDEB-4CB2B771E158}"/>
              </a:ext>
            </a:extLst>
          </p:cNvPr>
          <p:cNvPicPr>
            <a:picLocks noChangeAspect="1"/>
          </p:cNvPicPr>
          <p:nvPr/>
        </p:nvPicPr>
        <p:blipFill rotWithShape="1">
          <a:blip r:embed="rId11"/>
          <a:srcRect l="-9576" t="-71" r="19446" b="13914"/>
          <a:stretch/>
        </p:blipFill>
        <p:spPr>
          <a:xfrm>
            <a:off x="4737464" y="258442"/>
            <a:ext cx="4402386" cy="4885058"/>
          </a:xfrm>
          <a:prstGeom prst="rect">
            <a:avLst/>
          </a:prstGeom>
        </p:spPr>
      </p:pic>
    </p:spTree>
    <p:extLst>
      <p:ext uri="{BB962C8B-B14F-4D97-AF65-F5344CB8AC3E}">
        <p14:creationId xmlns:p14="http://schemas.microsoft.com/office/powerpoint/2010/main" val="303313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redondeado 47">
            <a:extLst>
              <a:ext uri="{FF2B5EF4-FFF2-40B4-BE49-F238E27FC236}">
                <a16:creationId xmlns:a16="http://schemas.microsoft.com/office/drawing/2014/main" id="{AC0D8CC5-8B8F-CC5C-03DA-9840084C2DD7}"/>
              </a:ext>
            </a:extLst>
          </p:cNvPr>
          <p:cNvSpPr/>
          <p:nvPr/>
        </p:nvSpPr>
        <p:spPr>
          <a:xfrm>
            <a:off x="3032502" y="2995353"/>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Rectángulo redondeado 48">
            <a:extLst>
              <a:ext uri="{FF2B5EF4-FFF2-40B4-BE49-F238E27FC236}">
                <a16:creationId xmlns:a16="http://schemas.microsoft.com/office/drawing/2014/main" id="{F72D608A-43E0-958E-7554-614099489B1A}"/>
              </a:ext>
            </a:extLst>
          </p:cNvPr>
          <p:cNvSpPr/>
          <p:nvPr/>
        </p:nvSpPr>
        <p:spPr>
          <a:xfrm>
            <a:off x="3032502" y="3729934"/>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a:hlinkClick r:id="" action="ppaction://noaction"/>
            <a:extLst>
              <a:ext uri="{FF2B5EF4-FFF2-40B4-BE49-F238E27FC236}">
                <a16:creationId xmlns:a16="http://schemas.microsoft.com/office/drawing/2014/main" id="{9DD23951-7D66-7AA0-3175-3E0506B1BE2E}"/>
              </a:ext>
            </a:extLst>
          </p:cNvPr>
          <p:cNvSpPr txBox="1"/>
          <p:nvPr/>
        </p:nvSpPr>
        <p:spPr>
          <a:xfrm>
            <a:off x="4216012" y="3813882"/>
            <a:ext cx="3321330"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Protegerse</a:t>
            </a:r>
          </a:p>
        </p:txBody>
      </p:sp>
      <p:grpSp>
        <p:nvGrpSpPr>
          <p:cNvPr id="6" name="Grupo 5">
            <a:extLst>
              <a:ext uri="{FF2B5EF4-FFF2-40B4-BE49-F238E27FC236}">
                <a16:creationId xmlns:a16="http://schemas.microsoft.com/office/drawing/2014/main" id="{CD818622-FDD7-CB1A-91C9-C39B3258AA31}"/>
              </a:ext>
            </a:extLst>
          </p:cNvPr>
          <p:cNvGrpSpPr/>
          <p:nvPr/>
        </p:nvGrpSpPr>
        <p:grpSpPr>
          <a:xfrm>
            <a:off x="3032502" y="2260772"/>
            <a:ext cx="4986671" cy="538762"/>
            <a:chOff x="3032502" y="2260772"/>
            <a:chExt cx="4986671" cy="538762"/>
          </a:xfrm>
        </p:grpSpPr>
        <p:sp>
          <p:nvSpPr>
            <p:cNvPr id="50" name="Rectángulo redondeado 49">
              <a:extLst>
                <a:ext uri="{FF2B5EF4-FFF2-40B4-BE49-F238E27FC236}">
                  <a16:creationId xmlns:a16="http://schemas.microsoft.com/office/drawing/2014/main" id="{712B1007-4647-57A9-A225-28970D0768D3}"/>
                </a:ext>
              </a:extLst>
            </p:cNvPr>
            <p:cNvSpPr/>
            <p:nvPr/>
          </p:nvSpPr>
          <p:spPr>
            <a:xfrm>
              <a:off x="3032502" y="2260772"/>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a:hlinkClick r:id="rId3"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es-ES" sz="1800" b="1" dirty="0">
                  <a:solidFill>
                    <a:srgbClr val="4527B3"/>
                  </a:solidFill>
                  <a:latin typeface="Arial" panose="020B0604020202020204" pitchFamily="34" charset="0"/>
                  <a:ea typeface="PP Neue Montreal" pitchFamily="2" charset="77"/>
                </a:rPr>
                <a:t>Dinero digital</a:t>
              </a:r>
            </a:p>
          </p:txBody>
        </p:sp>
      </p:grpSp>
      <p:sp>
        <p:nvSpPr>
          <p:cNvPr id="4" name="CuadroTexto 3">
            <a:hlinkClick r:id="rId4" action="ppaction://hlinksldjump"/>
            <a:extLst>
              <a:ext uri="{FF2B5EF4-FFF2-40B4-BE49-F238E27FC236}">
                <a16:creationId xmlns:a16="http://schemas.microsoft.com/office/drawing/2014/main" id="{D380B605-CC1B-A112-5133-CE0725E1F842}"/>
              </a:ext>
            </a:extLst>
          </p:cNvPr>
          <p:cNvSpPr txBox="1"/>
          <p:nvPr/>
        </p:nvSpPr>
        <p:spPr>
          <a:xfrm>
            <a:off x="4294094" y="3072282"/>
            <a:ext cx="3167442"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Riesgos</a:t>
            </a:r>
          </a:p>
        </p:txBody>
      </p:sp>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hablaremos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Hoy</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de…</a:t>
            </a:r>
          </a:p>
        </p:txBody>
      </p:sp>
      <p:sp>
        <p:nvSpPr>
          <p:cNvPr id="40" name="CuadroTexto 39">
            <a:extLst>
              <a:ext uri="{FF2B5EF4-FFF2-40B4-BE49-F238E27FC236}">
                <a16:creationId xmlns:a16="http://schemas.microsoft.com/office/drawing/2014/main" id="{1937D632-5A41-29E1-194C-5B038ED81A99}"/>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41" name="Imagen 40">
            <a:extLst>
              <a:ext uri="{FF2B5EF4-FFF2-40B4-BE49-F238E27FC236}">
                <a16:creationId xmlns:a16="http://schemas.microsoft.com/office/drawing/2014/main" id="{D24994A3-08F1-509D-561F-97139D948F02}"/>
              </a:ext>
            </a:extLst>
          </p:cNvPr>
          <p:cNvPicPr>
            <a:picLocks noChangeAspect="1"/>
          </p:cNvPicPr>
          <p:nvPr/>
        </p:nvPicPr>
        <p:blipFill>
          <a:blip r:embed="rId5"/>
          <a:srcRect/>
          <a:stretch/>
        </p:blipFill>
        <p:spPr>
          <a:xfrm>
            <a:off x="303469" y="3981865"/>
            <a:ext cx="216225" cy="288300"/>
          </a:xfrm>
          <a:prstGeom prst="rect">
            <a:avLst/>
          </a:prstGeom>
        </p:spPr>
      </p:pic>
      <p:sp>
        <p:nvSpPr>
          <p:cNvPr id="42" name="CuadroTexto 41">
            <a:extLst>
              <a:ext uri="{FF2B5EF4-FFF2-40B4-BE49-F238E27FC236}">
                <a16:creationId xmlns:a16="http://schemas.microsoft.com/office/drawing/2014/main" id="{47A0C41D-34AA-5350-6C30-E82BDDAF9AF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43" name="CuadroTexto 42">
            <a:extLst>
              <a:ext uri="{FF2B5EF4-FFF2-40B4-BE49-F238E27FC236}">
                <a16:creationId xmlns:a16="http://schemas.microsoft.com/office/drawing/2014/main" id="{C7D16814-2EC3-AA41-F603-B63ED451DCB9}"/>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grpSp>
        <p:nvGrpSpPr>
          <p:cNvPr id="16" name="Grupo 15">
            <a:extLst>
              <a:ext uri="{FF2B5EF4-FFF2-40B4-BE49-F238E27FC236}">
                <a16:creationId xmlns:a16="http://schemas.microsoft.com/office/drawing/2014/main" id="{4833D90F-F88E-F7CC-EF5A-EBF0791A739D}"/>
              </a:ext>
            </a:extLst>
          </p:cNvPr>
          <p:cNvGrpSpPr/>
          <p:nvPr/>
        </p:nvGrpSpPr>
        <p:grpSpPr>
          <a:xfrm>
            <a:off x="239547" y="884830"/>
            <a:ext cx="1367111" cy="1418453"/>
            <a:chOff x="239547" y="1370936"/>
            <a:chExt cx="1367111" cy="1418453"/>
          </a:xfrm>
        </p:grpSpPr>
        <p:sp>
          <p:nvSpPr>
            <p:cNvPr id="17" name="CuadroTexto 16">
              <a:hlinkClick r:id="rId6" action="ppaction://hlinksldjump"/>
              <a:extLst>
                <a:ext uri="{FF2B5EF4-FFF2-40B4-BE49-F238E27FC236}">
                  <a16:creationId xmlns:a16="http://schemas.microsoft.com/office/drawing/2014/main" id="{269D30DE-F67F-8CED-BD6C-3D3B65041271}"/>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8" name="CuadroTexto 17">
              <a:hlinkClick r:id="rId3" action="ppaction://hlinksldjump"/>
              <a:extLst>
                <a:ext uri="{FF2B5EF4-FFF2-40B4-BE49-F238E27FC236}">
                  <a16:creationId xmlns:a16="http://schemas.microsoft.com/office/drawing/2014/main" id="{D9365F57-4565-2B82-AD1F-CF745E51481F}"/>
                </a:ext>
              </a:extLst>
            </p:cNvPr>
            <p:cNvSpPr txBox="1"/>
            <p:nvPr/>
          </p:nvSpPr>
          <p:spPr>
            <a:xfrm>
              <a:off x="239547" y="1662153"/>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sp>
          <p:nvSpPr>
            <p:cNvPr id="19" name="CuadroTexto 18">
              <a:hlinkClick r:id="rId7" action="ppaction://hlinksldjump"/>
              <a:extLst>
                <a:ext uri="{FF2B5EF4-FFF2-40B4-BE49-F238E27FC236}">
                  <a16:creationId xmlns:a16="http://schemas.microsoft.com/office/drawing/2014/main" id="{435B03CE-B808-66C3-95D4-8141A5C9983D}"/>
                </a:ext>
              </a:extLst>
            </p:cNvPr>
            <p:cNvSpPr txBox="1"/>
            <p:nvPr/>
          </p:nvSpPr>
          <p:spPr>
            <a:xfrm>
              <a:off x="239547" y="193595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21" name="CuadroTexto 20">
              <a:hlinkClick r:id="rId8" action="ppaction://hlinksldjump"/>
              <a:extLst>
                <a:ext uri="{FF2B5EF4-FFF2-40B4-BE49-F238E27FC236}">
                  <a16:creationId xmlns:a16="http://schemas.microsoft.com/office/drawing/2014/main" id="{7A4A57BA-98F4-19A9-646B-53DCCF27663D}"/>
                </a:ext>
              </a:extLst>
            </p:cNvPr>
            <p:cNvSpPr txBox="1"/>
            <p:nvPr/>
          </p:nvSpPr>
          <p:spPr>
            <a:xfrm>
              <a:off x="239547" y="2224550"/>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2" name="CuadroTexto 21">
              <a:hlinkClick r:id="rId9" action="ppaction://hlinksldjump"/>
              <a:extLst>
                <a:ext uri="{FF2B5EF4-FFF2-40B4-BE49-F238E27FC236}">
                  <a16:creationId xmlns:a16="http://schemas.microsoft.com/office/drawing/2014/main" id="{E7F9C13A-3DFB-EECE-6EEA-6B3034C9C583}"/>
                </a:ext>
              </a:extLst>
            </p:cNvPr>
            <p:cNvSpPr txBox="1"/>
            <p:nvPr/>
          </p:nvSpPr>
          <p:spPr>
            <a:xfrm>
              <a:off x="239547" y="250513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3" name="Conector recto 22">
              <a:extLst>
                <a:ext uri="{FF2B5EF4-FFF2-40B4-BE49-F238E27FC236}">
                  <a16:creationId xmlns:a16="http://schemas.microsoft.com/office/drawing/2014/main" id="{35D0C158-EF20-CC90-28C0-A3C6D472B4D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D0F9F6-DEF1-3326-D194-1044D9DFF2EB}"/>
                </a:ext>
              </a:extLst>
            </p:cNvPr>
            <p:cNvCxnSpPr/>
            <p:nvPr/>
          </p:nvCxnSpPr>
          <p:spPr>
            <a:xfrm>
              <a:off x="325464" y="166694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D17C656B-734E-96BF-3892-42F4049E61F0}"/>
                </a:ext>
              </a:extLst>
            </p:cNvPr>
            <p:cNvCxnSpPr/>
            <p:nvPr/>
          </p:nvCxnSpPr>
          <p:spPr>
            <a:xfrm>
              <a:off x="325464" y="19495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9E9B006B-8C65-99D9-41ED-3AAE827A0B30}"/>
                </a:ext>
              </a:extLst>
            </p:cNvPr>
            <p:cNvCxnSpPr/>
            <p:nvPr/>
          </p:nvCxnSpPr>
          <p:spPr>
            <a:xfrm>
              <a:off x="325464" y="222455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0E44DFB5-7988-826B-80DC-579B5F9E8CDF}"/>
                </a:ext>
              </a:extLst>
            </p:cNvPr>
            <p:cNvCxnSpPr/>
            <p:nvPr/>
          </p:nvCxnSpPr>
          <p:spPr>
            <a:xfrm>
              <a:off x="325464" y="250513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90CD6A34-B68E-BA9B-7491-3010D3944A32}"/>
                </a:ext>
              </a:extLst>
            </p:cNvPr>
            <p:cNvCxnSpPr/>
            <p:nvPr/>
          </p:nvCxnSpPr>
          <p:spPr>
            <a:xfrm>
              <a:off x="325464" y="27893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Imagen 4">
            <a:hlinkClick r:id="" action="ppaction://hlinkshowjump?jump=firstslide"/>
            <a:extLst>
              <a:ext uri="{FF2B5EF4-FFF2-40B4-BE49-F238E27FC236}">
                <a16:creationId xmlns:a16="http://schemas.microsoft.com/office/drawing/2014/main" id="{B50F864E-A80D-3B13-E820-DF09A6354B83}"/>
              </a:ext>
            </a:extLst>
          </p:cNvPr>
          <p:cNvPicPr>
            <a:picLocks noChangeAspect="1"/>
          </p:cNvPicPr>
          <p:nvPr/>
        </p:nvPicPr>
        <p:blipFill>
          <a:blip r:embed="rId10"/>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pic>
        <p:nvPicPr>
          <p:cNvPr id="11" name="Imagen 10">
            <a:extLst>
              <a:ext uri="{FF2B5EF4-FFF2-40B4-BE49-F238E27FC236}">
                <a16:creationId xmlns:a16="http://schemas.microsoft.com/office/drawing/2014/main" id="{1EC227E5-8A37-BB41-4661-DCD9A0E363E8}"/>
              </a:ext>
            </a:extLst>
          </p:cNvPr>
          <p:cNvPicPr>
            <a:picLocks noChangeAspect="1"/>
          </p:cNvPicPr>
          <p:nvPr/>
        </p:nvPicPr>
        <p:blipFill>
          <a:blip r:embed="rId11"/>
          <a:srcRect t="2036" b="2036"/>
          <a:stretch/>
        </p:blipFill>
        <p:spPr>
          <a:xfrm>
            <a:off x="1231939" y="258442"/>
            <a:ext cx="4402386" cy="4885058"/>
          </a:xfrm>
          <a:prstGeom prst="rect">
            <a:avLst/>
          </a:prstGeom>
        </p:spPr>
      </p:pic>
      <p:sp>
        <p:nvSpPr>
          <p:cNvPr id="7" name="CuadroTexto 6">
            <a:extLst>
              <a:ext uri="{FF2B5EF4-FFF2-40B4-BE49-F238E27FC236}">
                <a16:creationId xmlns:a16="http://schemas.microsoft.com/office/drawing/2014/main" id="{28D6F422-66EF-4887-C4F6-DFC9D25FDDB8}"/>
              </a:ext>
            </a:extLst>
          </p:cNvPr>
          <p:cNvSpPr txBox="1"/>
          <p:nvPr/>
        </p:nvSpPr>
        <p:spPr>
          <a:xfrm>
            <a:off x="-1650521" y="253042"/>
            <a:ext cx="184731" cy="300082"/>
          </a:xfrm>
          <a:prstGeom prst="rect">
            <a:avLst/>
          </a:prstGeom>
          <a:noFill/>
        </p:spPr>
        <p:txBody>
          <a:bodyPr wrap="none" rtlCol="0">
            <a:spAutoFit/>
          </a:bodyPr>
          <a:lstStyle/>
          <a:p>
            <a:endParaRPr lang="es-ES" dirty="0"/>
          </a:p>
        </p:txBody>
      </p:sp>
    </p:spTree>
    <p:extLst>
      <p:ext uri="{BB962C8B-B14F-4D97-AF65-F5344CB8AC3E}">
        <p14:creationId xmlns:p14="http://schemas.microsoft.com/office/powerpoint/2010/main" val="176576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ángulo redondeado 93">
            <a:extLst>
              <a:ext uri="{FF2B5EF4-FFF2-40B4-BE49-F238E27FC236}">
                <a16:creationId xmlns:a16="http://schemas.microsoft.com/office/drawing/2014/main" id="{79E6E986-8D1E-0689-CA4B-E8E08645AACF}"/>
              </a:ext>
            </a:extLst>
          </p:cNvPr>
          <p:cNvSpPr/>
          <p:nvPr/>
        </p:nvSpPr>
        <p:spPr>
          <a:xfrm>
            <a:off x="2080591" y="226118"/>
            <a:ext cx="6893146" cy="4704515"/>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706311" y="416375"/>
            <a:ext cx="619814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527B3"/>
                </a:solidFill>
                <a:latin typeface="Arial" panose="020B0604020202020204" pitchFamily="34" charset="0"/>
                <a:ea typeface="PP Neue Montreal" pitchFamily="2" charset="77"/>
              </a:rPr>
              <a:t>¿Dinero digital? </a:t>
            </a:r>
          </a:p>
        </p:txBody>
      </p:sp>
      <p:sp>
        <p:nvSpPr>
          <p:cNvPr id="10" name="CuadroTexto 9">
            <a:extLst>
              <a:ext uri="{FF2B5EF4-FFF2-40B4-BE49-F238E27FC236}">
                <a16:creationId xmlns:a16="http://schemas.microsoft.com/office/drawing/2014/main" id="{6408FB82-954E-9CBA-34EE-2FC22BDD4D8A}"/>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2" name="CuadroTexto 1">
            <a:extLst>
              <a:ext uri="{FF2B5EF4-FFF2-40B4-BE49-F238E27FC236}">
                <a16:creationId xmlns:a16="http://schemas.microsoft.com/office/drawing/2014/main" id="{1B2EBA32-2E7D-6573-4FF1-A9DAF2669460}"/>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8" name="Imagen 7">
            <a:extLst>
              <a:ext uri="{FF2B5EF4-FFF2-40B4-BE49-F238E27FC236}">
                <a16:creationId xmlns:a16="http://schemas.microsoft.com/office/drawing/2014/main" id="{465D482A-F8C4-E679-AD64-C737C3F9549F}"/>
              </a:ext>
            </a:extLst>
          </p:cNvPr>
          <p:cNvPicPr>
            <a:picLocks noChangeAspect="1"/>
          </p:cNvPicPr>
          <p:nvPr/>
        </p:nvPicPr>
        <p:blipFill>
          <a:blip r:embed="rId3"/>
          <a:srcRect/>
          <a:stretch/>
        </p:blipFill>
        <p:spPr>
          <a:xfrm>
            <a:off x="303469" y="3981865"/>
            <a:ext cx="216225" cy="288300"/>
          </a:xfrm>
          <a:prstGeom prst="rect">
            <a:avLst/>
          </a:prstGeom>
        </p:spPr>
      </p:pic>
      <p:sp>
        <p:nvSpPr>
          <p:cNvPr id="9" name="CuadroTexto 8">
            <a:extLst>
              <a:ext uri="{FF2B5EF4-FFF2-40B4-BE49-F238E27FC236}">
                <a16:creationId xmlns:a16="http://schemas.microsoft.com/office/drawing/2014/main" id="{13B21D35-9E31-2DC8-401D-6019BF7CDA02}"/>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pic>
        <p:nvPicPr>
          <p:cNvPr id="11" name="Imagen 10">
            <a:hlinkClick r:id="" action="ppaction://hlinkshowjump?jump=firstslide"/>
            <a:extLst>
              <a:ext uri="{FF2B5EF4-FFF2-40B4-BE49-F238E27FC236}">
                <a16:creationId xmlns:a16="http://schemas.microsoft.com/office/drawing/2014/main" id="{A7677807-4441-1C95-BD3B-B215C02834E8}"/>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15" name="CuadroTexto 14">
            <a:hlinkClick r:id="rId5" action="ppaction://hlinksldjump"/>
            <a:extLst>
              <a:ext uri="{FF2B5EF4-FFF2-40B4-BE49-F238E27FC236}">
                <a16:creationId xmlns:a16="http://schemas.microsoft.com/office/drawing/2014/main" id="{768A71EC-E658-84EB-61B2-EAE525AFF4B0}"/>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6" name="CuadroTexto 15">
            <a:hlinkClick r:id="rId6" action="ppaction://hlinksldjump"/>
            <a:extLst>
              <a:ext uri="{FF2B5EF4-FFF2-40B4-BE49-F238E27FC236}">
                <a16:creationId xmlns:a16="http://schemas.microsoft.com/office/drawing/2014/main" id="{AACDD173-AF5A-68F4-79E0-52297E019F9A}"/>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cxnSp>
        <p:nvCxnSpPr>
          <p:cNvPr id="21" name="Conector recto 20">
            <a:extLst>
              <a:ext uri="{FF2B5EF4-FFF2-40B4-BE49-F238E27FC236}">
                <a16:creationId xmlns:a16="http://schemas.microsoft.com/office/drawing/2014/main" id="{23DFCADE-946C-A9C1-6A85-78483C82EED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22DCC087-CDBD-4247-DE80-69F525B21E4C}"/>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Elipse 66">
            <a:extLst>
              <a:ext uri="{FF2B5EF4-FFF2-40B4-BE49-F238E27FC236}">
                <a16:creationId xmlns:a16="http://schemas.microsoft.com/office/drawing/2014/main" id="{594FF7CB-A031-5F8A-1AED-DBED0E90F5A7}"/>
              </a:ext>
            </a:extLst>
          </p:cNvPr>
          <p:cNvSpPr/>
          <p:nvPr/>
        </p:nvSpPr>
        <p:spPr>
          <a:xfrm>
            <a:off x="2319842" y="206796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nvGrpSpPr>
          <p:cNvPr id="18" name="Grupo 17">
            <a:extLst>
              <a:ext uri="{FF2B5EF4-FFF2-40B4-BE49-F238E27FC236}">
                <a16:creationId xmlns:a16="http://schemas.microsoft.com/office/drawing/2014/main" id="{A8E14713-CD4F-5E8B-974B-AB7758D0155F}"/>
              </a:ext>
            </a:extLst>
          </p:cNvPr>
          <p:cNvGrpSpPr/>
          <p:nvPr/>
        </p:nvGrpSpPr>
        <p:grpSpPr>
          <a:xfrm>
            <a:off x="5732465" y="1557906"/>
            <a:ext cx="2699895" cy="348813"/>
            <a:chOff x="5732465" y="1557906"/>
            <a:chExt cx="2699895" cy="348813"/>
          </a:xfrm>
        </p:grpSpPr>
        <p:sp>
          <p:nvSpPr>
            <p:cNvPr id="78" name="CuadroTexto 77">
              <a:extLst>
                <a:ext uri="{FF2B5EF4-FFF2-40B4-BE49-F238E27FC236}">
                  <a16:creationId xmlns:a16="http://schemas.microsoft.com/office/drawing/2014/main" id="{BDFB9483-1BD0-0E6D-C468-B021DB0A2A21}"/>
                </a:ext>
              </a:extLst>
            </p:cNvPr>
            <p:cNvSpPr txBox="1"/>
            <p:nvPr/>
          </p:nvSpPr>
          <p:spPr>
            <a:xfrm>
              <a:off x="5811078" y="1557906"/>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Banca online</a:t>
              </a:r>
            </a:p>
          </p:txBody>
        </p:sp>
        <p:sp>
          <p:nvSpPr>
            <p:cNvPr id="79" name="Elipse 78">
              <a:extLst>
                <a:ext uri="{FF2B5EF4-FFF2-40B4-BE49-F238E27FC236}">
                  <a16:creationId xmlns:a16="http://schemas.microsoft.com/office/drawing/2014/main" id="{1DB6D890-A9EE-6EFE-E60F-CD51A5906CE4}"/>
                </a:ext>
              </a:extLst>
            </p:cNvPr>
            <p:cNvSpPr/>
            <p:nvPr/>
          </p:nvSpPr>
          <p:spPr>
            <a:xfrm>
              <a:off x="5732465" y="166364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19" name="Grupo 18">
            <a:extLst>
              <a:ext uri="{FF2B5EF4-FFF2-40B4-BE49-F238E27FC236}">
                <a16:creationId xmlns:a16="http://schemas.microsoft.com/office/drawing/2014/main" id="{4E703E40-EA5C-4337-3272-F4E6C4A28F88}"/>
              </a:ext>
            </a:extLst>
          </p:cNvPr>
          <p:cNvGrpSpPr/>
          <p:nvPr/>
        </p:nvGrpSpPr>
        <p:grpSpPr>
          <a:xfrm>
            <a:off x="5732465" y="1929381"/>
            <a:ext cx="2699895" cy="348813"/>
            <a:chOff x="5732465" y="1929381"/>
            <a:chExt cx="2699895" cy="348813"/>
          </a:xfrm>
        </p:grpSpPr>
        <p:sp>
          <p:nvSpPr>
            <p:cNvPr id="80" name="CuadroTexto 79">
              <a:extLst>
                <a:ext uri="{FF2B5EF4-FFF2-40B4-BE49-F238E27FC236}">
                  <a16:creationId xmlns:a16="http://schemas.microsoft.com/office/drawing/2014/main" id="{3AAEAE04-BD24-016C-CEFF-91A388F4194A}"/>
                </a:ext>
              </a:extLst>
            </p:cNvPr>
            <p:cNvSpPr txBox="1"/>
            <p:nvPr/>
          </p:nvSpPr>
          <p:spPr>
            <a:xfrm>
              <a:off x="5811078" y="1929381"/>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Tarjetas</a:t>
              </a:r>
            </a:p>
          </p:txBody>
        </p:sp>
        <p:sp>
          <p:nvSpPr>
            <p:cNvPr id="81" name="Elipse 80">
              <a:extLst>
                <a:ext uri="{FF2B5EF4-FFF2-40B4-BE49-F238E27FC236}">
                  <a16:creationId xmlns:a16="http://schemas.microsoft.com/office/drawing/2014/main" id="{30B57DBF-AC08-FD78-869D-D072130E9586}"/>
                </a:ext>
              </a:extLst>
            </p:cNvPr>
            <p:cNvSpPr/>
            <p:nvPr/>
          </p:nvSpPr>
          <p:spPr>
            <a:xfrm>
              <a:off x="5732465" y="203511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3" name="Grupo 22">
            <a:extLst>
              <a:ext uri="{FF2B5EF4-FFF2-40B4-BE49-F238E27FC236}">
                <a16:creationId xmlns:a16="http://schemas.microsoft.com/office/drawing/2014/main" id="{F412E200-4631-4595-ADA1-C3CEE92FEDD8}"/>
              </a:ext>
            </a:extLst>
          </p:cNvPr>
          <p:cNvGrpSpPr/>
          <p:nvPr/>
        </p:nvGrpSpPr>
        <p:grpSpPr>
          <a:xfrm>
            <a:off x="5732465" y="2307206"/>
            <a:ext cx="2699895" cy="348813"/>
            <a:chOff x="5732465" y="2307206"/>
            <a:chExt cx="2699895" cy="348813"/>
          </a:xfrm>
        </p:grpSpPr>
        <p:sp>
          <p:nvSpPr>
            <p:cNvPr id="82" name="CuadroTexto 81">
              <a:extLst>
                <a:ext uri="{FF2B5EF4-FFF2-40B4-BE49-F238E27FC236}">
                  <a16:creationId xmlns:a16="http://schemas.microsoft.com/office/drawing/2014/main" id="{78790A2E-C61D-799C-AFCA-D22F73F1745A}"/>
                </a:ext>
              </a:extLst>
            </p:cNvPr>
            <p:cNvSpPr txBox="1"/>
            <p:nvPr/>
          </p:nvSpPr>
          <p:spPr>
            <a:xfrm>
              <a:off x="5811078" y="2307206"/>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Cajeros</a:t>
              </a:r>
            </a:p>
          </p:txBody>
        </p:sp>
        <p:sp>
          <p:nvSpPr>
            <p:cNvPr id="83" name="Elipse 82">
              <a:extLst>
                <a:ext uri="{FF2B5EF4-FFF2-40B4-BE49-F238E27FC236}">
                  <a16:creationId xmlns:a16="http://schemas.microsoft.com/office/drawing/2014/main" id="{2A482F55-3316-7431-5F5E-5087DC7114E8}"/>
                </a:ext>
              </a:extLst>
            </p:cNvPr>
            <p:cNvSpPr/>
            <p:nvPr/>
          </p:nvSpPr>
          <p:spPr>
            <a:xfrm>
              <a:off x="5732465" y="241294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4" name="Grupo 23">
            <a:extLst>
              <a:ext uri="{FF2B5EF4-FFF2-40B4-BE49-F238E27FC236}">
                <a16:creationId xmlns:a16="http://schemas.microsoft.com/office/drawing/2014/main" id="{0606B972-4B1A-EAE0-08F1-8C958FF97644}"/>
              </a:ext>
            </a:extLst>
          </p:cNvPr>
          <p:cNvGrpSpPr/>
          <p:nvPr/>
        </p:nvGrpSpPr>
        <p:grpSpPr>
          <a:xfrm>
            <a:off x="5732465" y="2694556"/>
            <a:ext cx="2699895" cy="348813"/>
            <a:chOff x="5732465" y="2694556"/>
            <a:chExt cx="2699895" cy="348813"/>
          </a:xfrm>
        </p:grpSpPr>
        <p:sp>
          <p:nvSpPr>
            <p:cNvPr id="84" name="CuadroTexto 83">
              <a:extLst>
                <a:ext uri="{FF2B5EF4-FFF2-40B4-BE49-F238E27FC236}">
                  <a16:creationId xmlns:a16="http://schemas.microsoft.com/office/drawing/2014/main" id="{B5F8551A-2ABF-00E5-8F06-9B9DB0EB6B71}"/>
                </a:ext>
              </a:extLst>
            </p:cNvPr>
            <p:cNvSpPr txBox="1"/>
            <p:nvPr/>
          </p:nvSpPr>
          <p:spPr>
            <a:xfrm>
              <a:off x="5811078" y="2694556"/>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Comprar en webs</a:t>
              </a:r>
            </a:p>
          </p:txBody>
        </p:sp>
        <p:sp>
          <p:nvSpPr>
            <p:cNvPr id="85" name="Elipse 84">
              <a:extLst>
                <a:ext uri="{FF2B5EF4-FFF2-40B4-BE49-F238E27FC236}">
                  <a16:creationId xmlns:a16="http://schemas.microsoft.com/office/drawing/2014/main" id="{C5C8B05A-7525-2D46-B0A8-FCA6A78E4FA6}"/>
                </a:ext>
              </a:extLst>
            </p:cNvPr>
            <p:cNvSpPr/>
            <p:nvPr/>
          </p:nvSpPr>
          <p:spPr>
            <a:xfrm>
              <a:off x="5732465" y="280029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5" name="Grupo 24">
            <a:extLst>
              <a:ext uri="{FF2B5EF4-FFF2-40B4-BE49-F238E27FC236}">
                <a16:creationId xmlns:a16="http://schemas.microsoft.com/office/drawing/2014/main" id="{8A42D458-CB1D-74BA-C9A8-AA0893E91BAF}"/>
              </a:ext>
            </a:extLst>
          </p:cNvPr>
          <p:cNvGrpSpPr/>
          <p:nvPr/>
        </p:nvGrpSpPr>
        <p:grpSpPr>
          <a:xfrm>
            <a:off x="5732465" y="3066031"/>
            <a:ext cx="2699895" cy="348813"/>
            <a:chOff x="5732465" y="3066031"/>
            <a:chExt cx="2699895" cy="348813"/>
          </a:xfrm>
        </p:grpSpPr>
        <p:sp>
          <p:nvSpPr>
            <p:cNvPr id="86" name="CuadroTexto 85">
              <a:extLst>
                <a:ext uri="{FF2B5EF4-FFF2-40B4-BE49-F238E27FC236}">
                  <a16:creationId xmlns:a16="http://schemas.microsoft.com/office/drawing/2014/main" id="{E82FF89E-7E3B-5455-EF4F-48FFADBA4738}"/>
                </a:ext>
              </a:extLst>
            </p:cNvPr>
            <p:cNvSpPr txBox="1"/>
            <p:nvPr/>
          </p:nvSpPr>
          <p:spPr>
            <a:xfrm>
              <a:off x="5811078" y="3066031"/>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Apps</a:t>
              </a:r>
            </a:p>
          </p:txBody>
        </p:sp>
        <p:sp>
          <p:nvSpPr>
            <p:cNvPr id="87" name="Elipse 86">
              <a:extLst>
                <a:ext uri="{FF2B5EF4-FFF2-40B4-BE49-F238E27FC236}">
                  <a16:creationId xmlns:a16="http://schemas.microsoft.com/office/drawing/2014/main" id="{B36E4048-7CAC-A6A4-D8D0-DF3F600E5A44}"/>
                </a:ext>
              </a:extLst>
            </p:cNvPr>
            <p:cNvSpPr/>
            <p:nvPr/>
          </p:nvSpPr>
          <p:spPr>
            <a:xfrm>
              <a:off x="5732465" y="317176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6" name="Grupo 25">
            <a:extLst>
              <a:ext uri="{FF2B5EF4-FFF2-40B4-BE49-F238E27FC236}">
                <a16:creationId xmlns:a16="http://schemas.microsoft.com/office/drawing/2014/main" id="{4CB33AAE-4DD1-050A-5973-D392D858881B}"/>
              </a:ext>
            </a:extLst>
          </p:cNvPr>
          <p:cNvGrpSpPr/>
          <p:nvPr/>
        </p:nvGrpSpPr>
        <p:grpSpPr>
          <a:xfrm>
            <a:off x="5732465" y="3443856"/>
            <a:ext cx="2699895" cy="348813"/>
            <a:chOff x="5732465" y="3443856"/>
            <a:chExt cx="2699895" cy="348813"/>
          </a:xfrm>
        </p:grpSpPr>
        <p:sp>
          <p:nvSpPr>
            <p:cNvPr id="88" name="CuadroTexto 87">
              <a:extLst>
                <a:ext uri="{FF2B5EF4-FFF2-40B4-BE49-F238E27FC236}">
                  <a16:creationId xmlns:a16="http://schemas.microsoft.com/office/drawing/2014/main" id="{FDAE47D9-9586-36FC-D6E5-42D07F6555D6}"/>
                </a:ext>
              </a:extLst>
            </p:cNvPr>
            <p:cNvSpPr txBox="1"/>
            <p:nvPr/>
          </p:nvSpPr>
          <p:spPr>
            <a:xfrm>
              <a:off x="5811078" y="3443856"/>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Microcréditos</a:t>
              </a:r>
            </a:p>
          </p:txBody>
        </p:sp>
        <p:sp>
          <p:nvSpPr>
            <p:cNvPr id="89" name="Elipse 88">
              <a:extLst>
                <a:ext uri="{FF2B5EF4-FFF2-40B4-BE49-F238E27FC236}">
                  <a16:creationId xmlns:a16="http://schemas.microsoft.com/office/drawing/2014/main" id="{AE25D5BD-049A-1B93-5F0A-059475D114B9}"/>
                </a:ext>
              </a:extLst>
            </p:cNvPr>
            <p:cNvSpPr/>
            <p:nvPr/>
          </p:nvSpPr>
          <p:spPr>
            <a:xfrm>
              <a:off x="5732465" y="354959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34" name="Grupo 33">
            <a:extLst>
              <a:ext uri="{FF2B5EF4-FFF2-40B4-BE49-F238E27FC236}">
                <a16:creationId xmlns:a16="http://schemas.microsoft.com/office/drawing/2014/main" id="{499713F3-86DB-0526-3572-C67BADECF13D}"/>
              </a:ext>
            </a:extLst>
          </p:cNvPr>
          <p:cNvGrpSpPr/>
          <p:nvPr/>
        </p:nvGrpSpPr>
        <p:grpSpPr>
          <a:xfrm>
            <a:off x="5732465" y="3828031"/>
            <a:ext cx="2699895" cy="348813"/>
            <a:chOff x="5732465" y="3828031"/>
            <a:chExt cx="2699895" cy="348813"/>
          </a:xfrm>
        </p:grpSpPr>
        <p:sp>
          <p:nvSpPr>
            <p:cNvPr id="90" name="CuadroTexto 89">
              <a:extLst>
                <a:ext uri="{FF2B5EF4-FFF2-40B4-BE49-F238E27FC236}">
                  <a16:creationId xmlns:a16="http://schemas.microsoft.com/office/drawing/2014/main" id="{B04FE2C4-0B95-C463-2B8B-FC0A32B31DB8}"/>
                </a:ext>
              </a:extLst>
            </p:cNvPr>
            <p:cNvSpPr txBox="1"/>
            <p:nvPr/>
          </p:nvSpPr>
          <p:spPr>
            <a:xfrm>
              <a:off x="5811078" y="3828031"/>
              <a:ext cx="2621282" cy="348813"/>
            </a:xfrm>
            <a:prstGeom prst="rect">
              <a:avLst/>
            </a:prstGeom>
            <a:noFill/>
            <a:effectLst/>
          </p:spPr>
          <p:txBody>
            <a:bodyPr wrap="square" rtlCol="0">
              <a:spAutoFit/>
            </a:bodyPr>
            <a:lstStyle/>
            <a:p>
              <a:pPr>
                <a:lnSpc>
                  <a:spcPts val="2000"/>
                </a:lnSpc>
              </a:pPr>
              <a:r>
                <a:rPr lang="es-ES" sz="1800" b="1" dirty="0" err="1">
                  <a:latin typeface="Arial" panose="020B0604020202020204" pitchFamily="34" charset="0"/>
                  <a:ea typeface="PP Neue Montreal" pitchFamily="2" charset="77"/>
                </a:rPr>
                <a:t>Bizum</a:t>
              </a:r>
              <a:endParaRPr lang="es-ES" sz="1800" b="1" dirty="0">
                <a:latin typeface="Arial" panose="020B0604020202020204" pitchFamily="34" charset="0"/>
                <a:ea typeface="PP Neue Montreal" pitchFamily="2" charset="77"/>
              </a:endParaRPr>
            </a:p>
          </p:txBody>
        </p:sp>
        <p:sp>
          <p:nvSpPr>
            <p:cNvPr id="91" name="Elipse 90">
              <a:extLst>
                <a:ext uri="{FF2B5EF4-FFF2-40B4-BE49-F238E27FC236}">
                  <a16:creationId xmlns:a16="http://schemas.microsoft.com/office/drawing/2014/main" id="{26686DFE-9ED2-65F8-0354-BC9EC436A176}"/>
                </a:ext>
              </a:extLst>
            </p:cNvPr>
            <p:cNvSpPr/>
            <p:nvPr/>
          </p:nvSpPr>
          <p:spPr>
            <a:xfrm>
              <a:off x="5732465" y="393376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35" name="Grupo 34">
            <a:extLst>
              <a:ext uri="{FF2B5EF4-FFF2-40B4-BE49-F238E27FC236}">
                <a16:creationId xmlns:a16="http://schemas.microsoft.com/office/drawing/2014/main" id="{BDB205B0-3D21-2D16-E71E-13D45E29F8A0}"/>
              </a:ext>
            </a:extLst>
          </p:cNvPr>
          <p:cNvGrpSpPr/>
          <p:nvPr/>
        </p:nvGrpSpPr>
        <p:grpSpPr>
          <a:xfrm>
            <a:off x="5732465" y="4205856"/>
            <a:ext cx="2699895" cy="348813"/>
            <a:chOff x="5732465" y="4205856"/>
            <a:chExt cx="2699895" cy="348813"/>
          </a:xfrm>
        </p:grpSpPr>
        <p:sp>
          <p:nvSpPr>
            <p:cNvPr id="92" name="CuadroTexto 91">
              <a:extLst>
                <a:ext uri="{FF2B5EF4-FFF2-40B4-BE49-F238E27FC236}">
                  <a16:creationId xmlns:a16="http://schemas.microsoft.com/office/drawing/2014/main" id="{B58EA317-7E49-9E15-57B3-2387B4617A75}"/>
                </a:ext>
              </a:extLst>
            </p:cNvPr>
            <p:cNvSpPr txBox="1"/>
            <p:nvPr/>
          </p:nvSpPr>
          <p:spPr>
            <a:xfrm>
              <a:off x="5811078" y="4205856"/>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Transferencias</a:t>
              </a:r>
            </a:p>
          </p:txBody>
        </p:sp>
        <p:sp>
          <p:nvSpPr>
            <p:cNvPr id="93" name="Elipse 92">
              <a:extLst>
                <a:ext uri="{FF2B5EF4-FFF2-40B4-BE49-F238E27FC236}">
                  <a16:creationId xmlns:a16="http://schemas.microsoft.com/office/drawing/2014/main" id="{01039F72-3AB0-7705-D83F-58D147A97BD1}"/>
                </a:ext>
              </a:extLst>
            </p:cNvPr>
            <p:cNvSpPr/>
            <p:nvPr/>
          </p:nvSpPr>
          <p:spPr>
            <a:xfrm>
              <a:off x="5732465" y="431159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
        <p:nvSpPr>
          <p:cNvPr id="4" name="CuadroTexto 3">
            <a:hlinkClick r:id="rId7" action="ppaction://hlinksldjump"/>
            <a:extLst>
              <a:ext uri="{FF2B5EF4-FFF2-40B4-BE49-F238E27FC236}">
                <a16:creationId xmlns:a16="http://schemas.microsoft.com/office/drawing/2014/main" id="{B8CB4DDA-9778-446D-62AB-C3F22DA9535B}"/>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6" name="CuadroTexto 5">
            <a:hlinkClick r:id="rId8" action="ppaction://hlinksldjump"/>
            <a:extLst>
              <a:ext uri="{FF2B5EF4-FFF2-40B4-BE49-F238E27FC236}">
                <a16:creationId xmlns:a16="http://schemas.microsoft.com/office/drawing/2014/main" id="{9C91A259-C84B-0C2B-15EF-677BF0A474C3}"/>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7" name="Conector recto 6">
            <a:extLst>
              <a:ext uri="{FF2B5EF4-FFF2-40B4-BE49-F238E27FC236}">
                <a16:creationId xmlns:a16="http://schemas.microsoft.com/office/drawing/2014/main" id="{7079D095-2B6E-3F91-3F48-4C7A7A730E08}"/>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0A4EB1CB-51ED-E76C-1D2E-AC510FEAAC5A}"/>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678C8D2A-8B40-1FBA-6760-375BA0D31806}"/>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DF406FB9-EEF0-1307-BBF3-B3C6BE404387}"/>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CuadroTexto 19">
            <a:hlinkClick r:id="rId9" action="ppaction://hlinksldjump"/>
            <a:extLst>
              <a:ext uri="{FF2B5EF4-FFF2-40B4-BE49-F238E27FC236}">
                <a16:creationId xmlns:a16="http://schemas.microsoft.com/office/drawing/2014/main" id="{B783A8E1-E939-67D3-BF83-C5A9359B6689}"/>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¿Dinero digital?</a:t>
            </a:r>
          </a:p>
        </p:txBody>
      </p:sp>
      <p:sp>
        <p:nvSpPr>
          <p:cNvPr id="27" name="CuadroTexto 26">
            <a:hlinkClick r:id="rId10" action="ppaction://hlinksldjump"/>
            <a:extLst>
              <a:ext uri="{FF2B5EF4-FFF2-40B4-BE49-F238E27FC236}">
                <a16:creationId xmlns:a16="http://schemas.microsoft.com/office/drawing/2014/main" id="{F6FE754A-EB44-8AF9-9961-51BDA9AC497B}"/>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Banca online y </a:t>
            </a:r>
          </a:p>
          <a:p>
            <a:r>
              <a:rPr lang="es-ES" sz="700" dirty="0">
                <a:solidFill>
                  <a:schemeClr val="bg1">
                    <a:alpha val="50000"/>
                  </a:schemeClr>
                </a:solidFill>
                <a:latin typeface="Arial" panose="020B0604020202020204" pitchFamily="34" charset="0"/>
                <a:ea typeface="PP Neue Montreal Book" pitchFamily="2" charset="77"/>
              </a:rPr>
              <a:t>apps de bancos</a:t>
            </a:r>
          </a:p>
        </p:txBody>
      </p:sp>
      <p:sp>
        <p:nvSpPr>
          <p:cNvPr id="28" name="CuadroTexto 27">
            <a:hlinkClick r:id="rId11" action="ppaction://hlinksldjump"/>
            <a:extLst>
              <a:ext uri="{FF2B5EF4-FFF2-40B4-BE49-F238E27FC236}">
                <a16:creationId xmlns:a16="http://schemas.microsoft.com/office/drawing/2014/main" id="{6E1EF6EA-6E64-8522-EE5A-1C420B70B7EC}"/>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Medios de pago digitales</a:t>
            </a:r>
          </a:p>
        </p:txBody>
      </p:sp>
      <p:sp>
        <p:nvSpPr>
          <p:cNvPr id="29" name="CuadroTexto 28">
            <a:hlinkClick r:id="rId12" action="ppaction://hlinksldjump"/>
            <a:extLst>
              <a:ext uri="{FF2B5EF4-FFF2-40B4-BE49-F238E27FC236}">
                <a16:creationId xmlns:a16="http://schemas.microsoft.com/office/drawing/2014/main" id="{8BF94509-ADC6-EF3F-3BCE-C148145CD1B0}"/>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seguro o no seguro</a:t>
            </a:r>
          </a:p>
        </p:txBody>
      </p:sp>
      <p:sp>
        <p:nvSpPr>
          <p:cNvPr id="30" name="CuadroTexto 29">
            <a:hlinkClick r:id="rId13" action="ppaction://hlinksldjump"/>
            <a:extLst>
              <a:ext uri="{FF2B5EF4-FFF2-40B4-BE49-F238E27FC236}">
                <a16:creationId xmlns:a16="http://schemas.microsoft.com/office/drawing/2014/main" id="{F83462D7-8008-FF77-1244-2C38E4AF7AFC}"/>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con el móvil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o en efectivo?</a:t>
            </a:r>
          </a:p>
        </p:txBody>
      </p:sp>
      <p:sp>
        <p:nvSpPr>
          <p:cNvPr id="31" name="CuadroTexto 30">
            <a:hlinkClick r:id="rId14" action="ppaction://hlinksldjump"/>
            <a:extLst>
              <a:ext uri="{FF2B5EF4-FFF2-40B4-BE49-F238E27FC236}">
                <a16:creationId xmlns:a16="http://schemas.microsoft.com/office/drawing/2014/main" id="{73CCDD1D-61A9-2BD5-49EA-4BA3FB212C8E}"/>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Las compras online</a:t>
            </a:r>
          </a:p>
        </p:txBody>
      </p:sp>
      <p:sp>
        <p:nvSpPr>
          <p:cNvPr id="32" name="CuadroTexto 31">
            <a:hlinkClick r:id="rId15" action="ppaction://hlinksldjump"/>
            <a:extLst>
              <a:ext uri="{FF2B5EF4-FFF2-40B4-BE49-F238E27FC236}">
                <a16:creationId xmlns:a16="http://schemas.microsoft.com/office/drawing/2014/main" id="{85141542-AD90-1AE2-BC23-E962B5B63580}"/>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Lo hacen muy bien</a:t>
            </a:r>
          </a:p>
        </p:txBody>
      </p:sp>
      <p:sp>
        <p:nvSpPr>
          <p:cNvPr id="33" name="Elipse 32">
            <a:extLst>
              <a:ext uri="{FF2B5EF4-FFF2-40B4-BE49-F238E27FC236}">
                <a16:creationId xmlns:a16="http://schemas.microsoft.com/office/drawing/2014/main" id="{3BAEA0FF-084E-24E2-F80B-3F24F057F431}"/>
              </a:ext>
            </a:extLst>
          </p:cNvPr>
          <p:cNvSpPr/>
          <p:nvPr/>
        </p:nvSpPr>
        <p:spPr>
          <a:xfrm>
            <a:off x="1337631" y="140410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pic>
        <p:nvPicPr>
          <p:cNvPr id="37" name="Imagen 36">
            <a:extLst>
              <a:ext uri="{FF2B5EF4-FFF2-40B4-BE49-F238E27FC236}">
                <a16:creationId xmlns:a16="http://schemas.microsoft.com/office/drawing/2014/main" id="{DAEABBE6-07EA-4D8B-0921-2DAF08B161AA}"/>
              </a:ext>
            </a:extLst>
          </p:cNvPr>
          <p:cNvPicPr>
            <a:picLocks noChangeAspect="1"/>
          </p:cNvPicPr>
          <p:nvPr/>
        </p:nvPicPr>
        <p:blipFill rotWithShape="1">
          <a:blip r:embed="rId16"/>
          <a:srcRect l="5780" t="5643" r="5435" b="20041"/>
          <a:stretch/>
        </p:blipFill>
        <p:spPr>
          <a:xfrm flipH="1">
            <a:off x="1349405" y="1084885"/>
            <a:ext cx="4224293" cy="4058612"/>
          </a:xfrm>
          <a:prstGeom prst="rect">
            <a:avLst/>
          </a:prstGeom>
        </p:spPr>
      </p:pic>
      <p:sp>
        <p:nvSpPr>
          <p:cNvPr id="17" name="CuadroTexto 16">
            <a:hlinkClick r:id="rId17" action="ppaction://hlinksldjump"/>
            <a:extLst>
              <a:ext uri="{FF2B5EF4-FFF2-40B4-BE49-F238E27FC236}">
                <a16:creationId xmlns:a16="http://schemas.microsoft.com/office/drawing/2014/main" id="{AB18627B-0D01-D749-008F-4B1C090939CB}"/>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80666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ángulo redondeado 85">
            <a:extLst>
              <a:ext uri="{FF2B5EF4-FFF2-40B4-BE49-F238E27FC236}">
                <a16:creationId xmlns:a16="http://schemas.microsoft.com/office/drawing/2014/main" id="{588F077F-9F67-2A2C-CC4C-C50A647E4167}"/>
              </a:ext>
            </a:extLst>
          </p:cNvPr>
          <p:cNvSpPr/>
          <p:nvPr/>
        </p:nvSpPr>
        <p:spPr>
          <a:xfrm>
            <a:off x="2449287" y="1992087"/>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Rectángulo redondeado 86">
            <a:extLst>
              <a:ext uri="{FF2B5EF4-FFF2-40B4-BE49-F238E27FC236}">
                <a16:creationId xmlns:a16="http://schemas.microsoft.com/office/drawing/2014/main" id="{9A9D82D9-E45A-6DC8-BCA6-D90071DE072A}"/>
              </a:ext>
            </a:extLst>
          </p:cNvPr>
          <p:cNvSpPr/>
          <p:nvPr/>
        </p:nvSpPr>
        <p:spPr>
          <a:xfrm>
            <a:off x="2449287" y="3017999"/>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Rectángulo redondeado 87">
            <a:extLst>
              <a:ext uri="{FF2B5EF4-FFF2-40B4-BE49-F238E27FC236}">
                <a16:creationId xmlns:a16="http://schemas.microsoft.com/office/drawing/2014/main" id="{FA7D3B8C-F51B-19FD-CEC1-51831844E407}"/>
              </a:ext>
            </a:extLst>
          </p:cNvPr>
          <p:cNvSpPr/>
          <p:nvPr/>
        </p:nvSpPr>
        <p:spPr>
          <a:xfrm>
            <a:off x="2449287" y="4105243"/>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3849978" y="214174"/>
            <a:ext cx="529402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Banca online </a:t>
            </a:r>
          </a:p>
        </p:txBody>
      </p:sp>
      <p:sp>
        <p:nvSpPr>
          <p:cNvPr id="8" name="CuadroTexto 7">
            <a:extLst>
              <a:ext uri="{FF2B5EF4-FFF2-40B4-BE49-F238E27FC236}">
                <a16:creationId xmlns:a16="http://schemas.microsoft.com/office/drawing/2014/main" id="{191F9701-51A7-639C-87F7-DD10B02AF066}"/>
              </a:ext>
            </a:extLst>
          </p:cNvPr>
          <p:cNvSpPr txBox="1"/>
          <p:nvPr/>
        </p:nvSpPr>
        <p:spPr>
          <a:xfrm>
            <a:off x="2435715" y="947430"/>
            <a:ext cx="6845445"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y apps de bancos</a:t>
            </a:r>
          </a:p>
        </p:txBody>
      </p:sp>
      <p:sp>
        <p:nvSpPr>
          <p:cNvPr id="18" name="CuadroTexto 17">
            <a:extLst>
              <a:ext uri="{FF2B5EF4-FFF2-40B4-BE49-F238E27FC236}">
                <a16:creationId xmlns:a16="http://schemas.microsoft.com/office/drawing/2014/main" id="{FA2128FA-4050-12D5-12FA-80283E4502EC}"/>
              </a:ext>
            </a:extLst>
          </p:cNvPr>
          <p:cNvSpPr txBox="1"/>
          <p:nvPr/>
        </p:nvSpPr>
        <p:spPr>
          <a:xfrm>
            <a:off x="3267011" y="2037373"/>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permite?</a:t>
            </a:r>
          </a:p>
        </p:txBody>
      </p:sp>
      <p:sp>
        <p:nvSpPr>
          <p:cNvPr id="13" name="CuadroTexto 12">
            <a:extLst>
              <a:ext uri="{FF2B5EF4-FFF2-40B4-BE49-F238E27FC236}">
                <a16:creationId xmlns:a16="http://schemas.microsoft.com/office/drawing/2014/main" id="{6D259684-E5EC-0140-AA56-2825CF377B0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20" name="CuadroTexto 19">
            <a:extLst>
              <a:ext uri="{FF2B5EF4-FFF2-40B4-BE49-F238E27FC236}">
                <a16:creationId xmlns:a16="http://schemas.microsoft.com/office/drawing/2014/main" id="{F1E2C485-CC6B-ECEF-AF15-320389DEC424}"/>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27" name="Imagen 26">
            <a:extLst>
              <a:ext uri="{FF2B5EF4-FFF2-40B4-BE49-F238E27FC236}">
                <a16:creationId xmlns:a16="http://schemas.microsoft.com/office/drawing/2014/main" id="{6DE40847-F230-8BD9-01AA-812D906010F4}"/>
              </a:ext>
            </a:extLst>
          </p:cNvPr>
          <p:cNvPicPr>
            <a:picLocks noChangeAspect="1"/>
          </p:cNvPicPr>
          <p:nvPr/>
        </p:nvPicPr>
        <p:blipFill>
          <a:blip r:embed="rId3"/>
          <a:srcRect/>
          <a:stretch/>
        </p:blipFill>
        <p:spPr>
          <a:xfrm>
            <a:off x="303469" y="3981865"/>
            <a:ext cx="216225" cy="288300"/>
          </a:xfrm>
          <a:prstGeom prst="rect">
            <a:avLst/>
          </a:prstGeom>
        </p:spPr>
      </p:pic>
      <p:sp>
        <p:nvSpPr>
          <p:cNvPr id="28" name="CuadroTexto 27">
            <a:extLst>
              <a:ext uri="{FF2B5EF4-FFF2-40B4-BE49-F238E27FC236}">
                <a16:creationId xmlns:a16="http://schemas.microsoft.com/office/drawing/2014/main" id="{887DF0E8-CBBB-FFCA-B588-EE3D93DFBC6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pic>
        <p:nvPicPr>
          <p:cNvPr id="29" name="Imagen 28">
            <a:hlinkClick r:id="" action="ppaction://hlinkshowjump?jump=firstslide"/>
            <a:extLst>
              <a:ext uri="{FF2B5EF4-FFF2-40B4-BE49-F238E27FC236}">
                <a16:creationId xmlns:a16="http://schemas.microsoft.com/office/drawing/2014/main" id="{65465B53-9934-943E-7428-72FD80349D1C}"/>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0" name="CuadroTexto 29">
            <a:hlinkClick r:id="rId5" action="ppaction://hlinksldjump"/>
            <a:extLst>
              <a:ext uri="{FF2B5EF4-FFF2-40B4-BE49-F238E27FC236}">
                <a16:creationId xmlns:a16="http://schemas.microsoft.com/office/drawing/2014/main" id="{27FA84FD-DF71-C4B8-A8AA-45DFEF12AE7E}"/>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31" name="CuadroTexto 30">
            <a:hlinkClick r:id="rId6" action="ppaction://hlinksldjump"/>
            <a:extLst>
              <a:ext uri="{FF2B5EF4-FFF2-40B4-BE49-F238E27FC236}">
                <a16:creationId xmlns:a16="http://schemas.microsoft.com/office/drawing/2014/main" id="{EA6263BD-7FC7-6B5C-30B8-4764D307334A}"/>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sp>
        <p:nvSpPr>
          <p:cNvPr id="34" name="CuadroTexto 33">
            <a:hlinkClick r:id="rId7" action="ppaction://hlinksldjump"/>
            <a:extLst>
              <a:ext uri="{FF2B5EF4-FFF2-40B4-BE49-F238E27FC236}">
                <a16:creationId xmlns:a16="http://schemas.microsoft.com/office/drawing/2014/main" id="{29CAB5D9-0F3B-32DC-E0D8-CAACC71FCFC6}"/>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38" name="CuadroTexto 37">
            <a:hlinkClick r:id="rId8" action="ppaction://hlinksldjump"/>
            <a:extLst>
              <a:ext uri="{FF2B5EF4-FFF2-40B4-BE49-F238E27FC236}">
                <a16:creationId xmlns:a16="http://schemas.microsoft.com/office/drawing/2014/main" id="{5A51A3A6-2D53-A32A-CFF2-B8E63D391BA8}"/>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39" name="Conector recto 38">
            <a:extLst>
              <a:ext uri="{FF2B5EF4-FFF2-40B4-BE49-F238E27FC236}">
                <a16:creationId xmlns:a16="http://schemas.microsoft.com/office/drawing/2014/main" id="{338D4C09-97B3-CE57-002C-B17F57633213}"/>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37A8082B-F691-2AD0-C17E-6815EE4FEC38}"/>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ector recto 42">
            <a:extLst>
              <a:ext uri="{FF2B5EF4-FFF2-40B4-BE49-F238E27FC236}">
                <a16:creationId xmlns:a16="http://schemas.microsoft.com/office/drawing/2014/main" id="{EF7F1141-4893-B3DA-AA20-F22C1ABDC31C}"/>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13073065-349D-713A-FEB0-AAF2AB3AC1DE}"/>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C9E7A05E-2F7F-F8B6-74F7-0ED547C0027A}"/>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Conector recto 56">
            <a:extLst>
              <a:ext uri="{FF2B5EF4-FFF2-40B4-BE49-F238E27FC236}">
                <a16:creationId xmlns:a16="http://schemas.microsoft.com/office/drawing/2014/main" id="{749F04D9-1987-AF1A-7252-D9130C637381}"/>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CuadroTexto 57">
            <a:hlinkClick r:id="rId9" action="ppaction://hlinksldjump"/>
            <a:extLst>
              <a:ext uri="{FF2B5EF4-FFF2-40B4-BE49-F238E27FC236}">
                <a16:creationId xmlns:a16="http://schemas.microsoft.com/office/drawing/2014/main" id="{E319B719-48DD-2C29-7369-6860059990C1}"/>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¿Dinero digital?</a:t>
            </a:r>
          </a:p>
        </p:txBody>
      </p:sp>
      <p:sp>
        <p:nvSpPr>
          <p:cNvPr id="59" name="CuadroTexto 58">
            <a:hlinkClick r:id="rId10" action="ppaction://hlinksldjump"/>
            <a:extLst>
              <a:ext uri="{FF2B5EF4-FFF2-40B4-BE49-F238E27FC236}">
                <a16:creationId xmlns:a16="http://schemas.microsoft.com/office/drawing/2014/main" id="{236CB72E-0050-773E-04A3-69DBCD2B3AB2}"/>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Banca online y </a:t>
            </a:r>
          </a:p>
          <a:p>
            <a:r>
              <a:rPr lang="es-ES" sz="700" dirty="0">
                <a:solidFill>
                  <a:schemeClr val="bg1"/>
                </a:solidFill>
                <a:latin typeface="Arial" panose="020B0604020202020204" pitchFamily="34" charset="0"/>
                <a:ea typeface="PP Neue Montreal Book" pitchFamily="2" charset="77"/>
              </a:rPr>
              <a:t>apps de bancos</a:t>
            </a:r>
          </a:p>
        </p:txBody>
      </p:sp>
      <p:sp>
        <p:nvSpPr>
          <p:cNvPr id="60" name="CuadroTexto 59">
            <a:hlinkClick r:id="rId11" action="ppaction://hlinksldjump"/>
            <a:extLst>
              <a:ext uri="{FF2B5EF4-FFF2-40B4-BE49-F238E27FC236}">
                <a16:creationId xmlns:a16="http://schemas.microsoft.com/office/drawing/2014/main" id="{E31DADE0-EB6A-BB02-6209-C03EE22DDD3C}"/>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Medios de pago digitales</a:t>
            </a:r>
          </a:p>
        </p:txBody>
      </p:sp>
      <p:sp>
        <p:nvSpPr>
          <p:cNvPr id="61" name="CuadroTexto 60">
            <a:hlinkClick r:id="rId12" action="ppaction://hlinksldjump"/>
            <a:extLst>
              <a:ext uri="{FF2B5EF4-FFF2-40B4-BE49-F238E27FC236}">
                <a16:creationId xmlns:a16="http://schemas.microsoft.com/office/drawing/2014/main" id="{D78F42BC-71E7-0771-653F-DD00ABD6B7E9}"/>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seguro o no seguro</a:t>
            </a:r>
          </a:p>
        </p:txBody>
      </p:sp>
      <p:sp>
        <p:nvSpPr>
          <p:cNvPr id="62" name="CuadroTexto 61">
            <a:hlinkClick r:id="rId13" action="ppaction://hlinksldjump"/>
            <a:extLst>
              <a:ext uri="{FF2B5EF4-FFF2-40B4-BE49-F238E27FC236}">
                <a16:creationId xmlns:a16="http://schemas.microsoft.com/office/drawing/2014/main" id="{D1F263B9-A4DD-7D86-9CA3-7F6958704498}"/>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con el móvil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o en efectivo?</a:t>
            </a:r>
          </a:p>
        </p:txBody>
      </p:sp>
      <p:sp>
        <p:nvSpPr>
          <p:cNvPr id="63" name="CuadroTexto 62">
            <a:hlinkClick r:id="rId14" action="ppaction://hlinksldjump"/>
            <a:extLst>
              <a:ext uri="{FF2B5EF4-FFF2-40B4-BE49-F238E27FC236}">
                <a16:creationId xmlns:a16="http://schemas.microsoft.com/office/drawing/2014/main" id="{6A870A9D-A160-920F-0E69-F0FC3B673CDA}"/>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Las compras online</a:t>
            </a:r>
          </a:p>
        </p:txBody>
      </p:sp>
      <p:sp>
        <p:nvSpPr>
          <p:cNvPr id="64" name="CuadroTexto 63">
            <a:hlinkClick r:id="rId15" action="ppaction://hlinksldjump"/>
            <a:extLst>
              <a:ext uri="{FF2B5EF4-FFF2-40B4-BE49-F238E27FC236}">
                <a16:creationId xmlns:a16="http://schemas.microsoft.com/office/drawing/2014/main" id="{A39EAB3C-F7A6-1315-0D66-CF87142BD493}"/>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Lo hacen muy bien</a:t>
            </a:r>
          </a:p>
        </p:txBody>
      </p:sp>
      <p:sp>
        <p:nvSpPr>
          <p:cNvPr id="65" name="Elipse 64">
            <a:extLst>
              <a:ext uri="{FF2B5EF4-FFF2-40B4-BE49-F238E27FC236}">
                <a16:creationId xmlns:a16="http://schemas.microsoft.com/office/drawing/2014/main" id="{A99DF724-084E-3E68-676E-8D77DECDF51C}"/>
              </a:ext>
            </a:extLst>
          </p:cNvPr>
          <p:cNvSpPr/>
          <p:nvPr/>
        </p:nvSpPr>
        <p:spPr>
          <a:xfrm>
            <a:off x="1337631" y="1570882"/>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69" name="CuadroTexto 68">
            <a:extLst>
              <a:ext uri="{FF2B5EF4-FFF2-40B4-BE49-F238E27FC236}">
                <a16:creationId xmlns:a16="http://schemas.microsoft.com/office/drawing/2014/main" id="{E78922F0-E1D8-F27A-9583-EBC5FF7124E9}"/>
              </a:ext>
            </a:extLst>
          </p:cNvPr>
          <p:cNvSpPr txBox="1"/>
          <p:nvPr/>
        </p:nvSpPr>
        <p:spPr>
          <a:xfrm>
            <a:off x="3275728" y="2244324"/>
            <a:ext cx="5256504"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Controlar los movimientos 24/7, realizar pagos en cualquier momento, recibir avisos y notificaciones</a:t>
            </a:r>
          </a:p>
        </p:txBody>
      </p:sp>
      <p:sp>
        <p:nvSpPr>
          <p:cNvPr id="70" name="Rectángulo redondeado 69">
            <a:extLst>
              <a:ext uri="{FF2B5EF4-FFF2-40B4-BE49-F238E27FC236}">
                <a16:creationId xmlns:a16="http://schemas.microsoft.com/office/drawing/2014/main" id="{7B0F6FA5-0C13-1C51-2045-BAACEC5BEDAD}"/>
              </a:ext>
            </a:extLst>
          </p:cNvPr>
          <p:cNvSpPr/>
          <p:nvPr/>
        </p:nvSpPr>
        <p:spPr>
          <a:xfrm>
            <a:off x="2568373" y="2069529"/>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1" name="Imagen 70">
            <a:extLst>
              <a:ext uri="{FF2B5EF4-FFF2-40B4-BE49-F238E27FC236}">
                <a16:creationId xmlns:a16="http://schemas.microsoft.com/office/drawing/2014/main" id="{9F9E0B25-9C62-FCB8-FBE8-159761709FF2}"/>
              </a:ext>
            </a:extLst>
          </p:cNvPr>
          <p:cNvPicPr>
            <a:picLocks noChangeAspect="1"/>
          </p:cNvPicPr>
          <p:nvPr/>
        </p:nvPicPr>
        <p:blipFill>
          <a:blip r:embed="rId16"/>
          <a:srcRect/>
          <a:stretch/>
        </p:blipFill>
        <p:spPr>
          <a:xfrm>
            <a:off x="2711684" y="2182172"/>
            <a:ext cx="344624" cy="354760"/>
          </a:xfrm>
          <a:prstGeom prst="rect">
            <a:avLst/>
          </a:prstGeom>
        </p:spPr>
      </p:pic>
      <p:sp>
        <p:nvSpPr>
          <p:cNvPr id="74" name="CuadroTexto 73">
            <a:extLst>
              <a:ext uri="{FF2B5EF4-FFF2-40B4-BE49-F238E27FC236}">
                <a16:creationId xmlns:a16="http://schemas.microsoft.com/office/drawing/2014/main" id="{07649F22-F829-3E78-2987-876EB003EAB9}"/>
              </a:ext>
            </a:extLst>
          </p:cNvPr>
          <p:cNvSpPr txBox="1"/>
          <p:nvPr/>
        </p:nvSpPr>
        <p:spPr>
          <a:xfrm>
            <a:off x="3267011" y="3152962"/>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peligro tiene?</a:t>
            </a:r>
          </a:p>
        </p:txBody>
      </p:sp>
      <p:sp>
        <p:nvSpPr>
          <p:cNvPr id="75" name="CuadroTexto 74">
            <a:extLst>
              <a:ext uri="{FF2B5EF4-FFF2-40B4-BE49-F238E27FC236}">
                <a16:creationId xmlns:a16="http://schemas.microsoft.com/office/drawing/2014/main" id="{429D5553-74C7-9B9E-425E-10B884970DD7}"/>
              </a:ext>
            </a:extLst>
          </p:cNvPr>
          <p:cNvSpPr txBox="1"/>
          <p:nvPr/>
        </p:nvSpPr>
        <p:spPr>
          <a:xfrm>
            <a:off x="3267011" y="3400097"/>
            <a:ext cx="2609977"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Enlaces o apps falsas</a:t>
            </a:r>
          </a:p>
        </p:txBody>
      </p:sp>
      <p:sp>
        <p:nvSpPr>
          <p:cNvPr id="78" name="Rectángulo redondeado 77">
            <a:extLst>
              <a:ext uri="{FF2B5EF4-FFF2-40B4-BE49-F238E27FC236}">
                <a16:creationId xmlns:a16="http://schemas.microsoft.com/office/drawing/2014/main" id="{5A085A8B-3036-E1C3-78E6-94C58623B8F4}"/>
              </a:ext>
            </a:extLst>
          </p:cNvPr>
          <p:cNvSpPr/>
          <p:nvPr/>
        </p:nvSpPr>
        <p:spPr>
          <a:xfrm>
            <a:off x="2568373" y="3117382"/>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a:extLst>
              <a:ext uri="{FF2B5EF4-FFF2-40B4-BE49-F238E27FC236}">
                <a16:creationId xmlns:a16="http://schemas.microsoft.com/office/drawing/2014/main" id="{CB2927CF-55DA-A7E9-F973-61ACD1EC3AF4}"/>
              </a:ext>
            </a:extLst>
          </p:cNvPr>
          <p:cNvSpPr txBox="1"/>
          <p:nvPr/>
        </p:nvSpPr>
        <p:spPr>
          <a:xfrm>
            <a:off x="3267011" y="4230471"/>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81" name="CuadroTexto 80">
            <a:extLst>
              <a:ext uri="{FF2B5EF4-FFF2-40B4-BE49-F238E27FC236}">
                <a16:creationId xmlns:a16="http://schemas.microsoft.com/office/drawing/2014/main" id="{8DE22958-816A-4DAA-D7E0-04AF98509532}"/>
              </a:ext>
            </a:extLst>
          </p:cNvPr>
          <p:cNvSpPr txBox="1"/>
          <p:nvPr/>
        </p:nvSpPr>
        <p:spPr>
          <a:xfrm>
            <a:off x="3267011" y="4477606"/>
            <a:ext cx="3761512"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Accede siempre por tu app o enlace guardado</a:t>
            </a:r>
          </a:p>
        </p:txBody>
      </p:sp>
      <p:sp>
        <p:nvSpPr>
          <p:cNvPr id="82" name="Rectángulo redondeado 81">
            <a:extLst>
              <a:ext uri="{FF2B5EF4-FFF2-40B4-BE49-F238E27FC236}">
                <a16:creationId xmlns:a16="http://schemas.microsoft.com/office/drawing/2014/main" id="{DB89B6E9-A803-28A4-4CBA-276A69126134}"/>
              </a:ext>
            </a:extLst>
          </p:cNvPr>
          <p:cNvSpPr/>
          <p:nvPr/>
        </p:nvSpPr>
        <p:spPr>
          <a:xfrm>
            <a:off x="2568373" y="4194891"/>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4" name="Imagen 83">
            <a:extLst>
              <a:ext uri="{FF2B5EF4-FFF2-40B4-BE49-F238E27FC236}">
                <a16:creationId xmlns:a16="http://schemas.microsoft.com/office/drawing/2014/main" id="{899A1FD0-5C4D-57F0-5D7F-9FF5B6F20E1D}"/>
              </a:ext>
            </a:extLst>
          </p:cNvPr>
          <p:cNvPicPr>
            <a:picLocks noChangeAspect="1"/>
          </p:cNvPicPr>
          <p:nvPr/>
        </p:nvPicPr>
        <p:blipFill>
          <a:blip r:embed="rId17"/>
          <a:srcRect/>
          <a:stretch/>
        </p:blipFill>
        <p:spPr>
          <a:xfrm>
            <a:off x="2686969" y="3252171"/>
            <a:ext cx="344624" cy="320354"/>
          </a:xfrm>
          <a:prstGeom prst="rect">
            <a:avLst/>
          </a:prstGeom>
        </p:spPr>
      </p:pic>
      <p:pic>
        <p:nvPicPr>
          <p:cNvPr id="85" name="Imagen 84">
            <a:extLst>
              <a:ext uri="{FF2B5EF4-FFF2-40B4-BE49-F238E27FC236}">
                <a16:creationId xmlns:a16="http://schemas.microsoft.com/office/drawing/2014/main" id="{ED5BBB84-39F9-A980-A03F-C201603E811B}"/>
              </a:ext>
            </a:extLst>
          </p:cNvPr>
          <p:cNvPicPr>
            <a:picLocks noChangeAspect="1"/>
          </p:cNvPicPr>
          <p:nvPr/>
        </p:nvPicPr>
        <p:blipFill>
          <a:blip r:embed="rId18"/>
          <a:srcRect/>
          <a:stretch/>
        </p:blipFill>
        <p:spPr>
          <a:xfrm>
            <a:off x="2696816" y="4312724"/>
            <a:ext cx="324930" cy="320354"/>
          </a:xfrm>
          <a:prstGeom prst="rect">
            <a:avLst/>
          </a:prstGeom>
        </p:spPr>
      </p:pic>
      <p:sp>
        <p:nvSpPr>
          <p:cNvPr id="2" name="CuadroTexto 1">
            <a:hlinkClick r:id="rId19" action="ppaction://hlinksldjump"/>
            <a:extLst>
              <a:ext uri="{FF2B5EF4-FFF2-40B4-BE49-F238E27FC236}">
                <a16:creationId xmlns:a16="http://schemas.microsoft.com/office/drawing/2014/main" id="{61A931AE-AB18-4AAE-2987-5A9B4CD0BF35}"/>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1861038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ángulo redondeado 85">
            <a:extLst>
              <a:ext uri="{FF2B5EF4-FFF2-40B4-BE49-F238E27FC236}">
                <a16:creationId xmlns:a16="http://schemas.microsoft.com/office/drawing/2014/main" id="{588F077F-9F67-2A2C-CC4C-C50A647E4167}"/>
              </a:ext>
            </a:extLst>
          </p:cNvPr>
          <p:cNvSpPr/>
          <p:nvPr/>
        </p:nvSpPr>
        <p:spPr>
          <a:xfrm>
            <a:off x="2449287" y="1992087"/>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Rectángulo redondeado 86">
            <a:extLst>
              <a:ext uri="{FF2B5EF4-FFF2-40B4-BE49-F238E27FC236}">
                <a16:creationId xmlns:a16="http://schemas.microsoft.com/office/drawing/2014/main" id="{9A9D82D9-E45A-6DC8-BCA6-D90071DE072A}"/>
              </a:ext>
            </a:extLst>
          </p:cNvPr>
          <p:cNvSpPr/>
          <p:nvPr/>
        </p:nvSpPr>
        <p:spPr>
          <a:xfrm>
            <a:off x="2449287" y="3017999"/>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Rectángulo redondeado 87">
            <a:extLst>
              <a:ext uri="{FF2B5EF4-FFF2-40B4-BE49-F238E27FC236}">
                <a16:creationId xmlns:a16="http://schemas.microsoft.com/office/drawing/2014/main" id="{FA7D3B8C-F51B-19FD-CEC1-51831844E407}"/>
              </a:ext>
            </a:extLst>
          </p:cNvPr>
          <p:cNvSpPr/>
          <p:nvPr/>
        </p:nvSpPr>
        <p:spPr>
          <a:xfrm>
            <a:off x="2449287" y="4105243"/>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229725" y="214174"/>
            <a:ext cx="529402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Medios de </a:t>
            </a:r>
          </a:p>
        </p:txBody>
      </p:sp>
      <p:sp>
        <p:nvSpPr>
          <p:cNvPr id="8" name="CuadroTexto 7">
            <a:extLst>
              <a:ext uri="{FF2B5EF4-FFF2-40B4-BE49-F238E27FC236}">
                <a16:creationId xmlns:a16="http://schemas.microsoft.com/office/drawing/2014/main" id="{191F9701-51A7-639C-87F7-DD10B02AF066}"/>
              </a:ext>
            </a:extLst>
          </p:cNvPr>
          <p:cNvSpPr txBox="1"/>
          <p:nvPr/>
        </p:nvSpPr>
        <p:spPr>
          <a:xfrm>
            <a:off x="3571811" y="831848"/>
            <a:ext cx="517594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Pago digitales</a:t>
            </a:r>
          </a:p>
        </p:txBody>
      </p:sp>
      <p:sp>
        <p:nvSpPr>
          <p:cNvPr id="18" name="CuadroTexto 17">
            <a:extLst>
              <a:ext uri="{FF2B5EF4-FFF2-40B4-BE49-F238E27FC236}">
                <a16:creationId xmlns:a16="http://schemas.microsoft.com/office/drawing/2014/main" id="{FA2128FA-4050-12D5-12FA-80283E4502EC}"/>
              </a:ext>
            </a:extLst>
          </p:cNvPr>
          <p:cNvSpPr txBox="1"/>
          <p:nvPr/>
        </p:nvSpPr>
        <p:spPr>
          <a:xfrm>
            <a:off x="3267011" y="2105109"/>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permite?</a:t>
            </a:r>
          </a:p>
        </p:txBody>
      </p:sp>
      <p:sp>
        <p:nvSpPr>
          <p:cNvPr id="13" name="CuadroTexto 12">
            <a:extLst>
              <a:ext uri="{FF2B5EF4-FFF2-40B4-BE49-F238E27FC236}">
                <a16:creationId xmlns:a16="http://schemas.microsoft.com/office/drawing/2014/main" id="{6D259684-E5EC-0140-AA56-2825CF377B0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20" name="CuadroTexto 19">
            <a:extLst>
              <a:ext uri="{FF2B5EF4-FFF2-40B4-BE49-F238E27FC236}">
                <a16:creationId xmlns:a16="http://schemas.microsoft.com/office/drawing/2014/main" id="{F1E2C485-CC6B-ECEF-AF15-320389DEC424}"/>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27" name="Imagen 26">
            <a:extLst>
              <a:ext uri="{FF2B5EF4-FFF2-40B4-BE49-F238E27FC236}">
                <a16:creationId xmlns:a16="http://schemas.microsoft.com/office/drawing/2014/main" id="{6DE40847-F230-8BD9-01AA-812D906010F4}"/>
              </a:ext>
            </a:extLst>
          </p:cNvPr>
          <p:cNvPicPr>
            <a:picLocks noChangeAspect="1"/>
          </p:cNvPicPr>
          <p:nvPr/>
        </p:nvPicPr>
        <p:blipFill>
          <a:blip r:embed="rId3"/>
          <a:srcRect/>
          <a:stretch/>
        </p:blipFill>
        <p:spPr>
          <a:xfrm>
            <a:off x="303469" y="3981865"/>
            <a:ext cx="216225" cy="288300"/>
          </a:xfrm>
          <a:prstGeom prst="rect">
            <a:avLst/>
          </a:prstGeom>
        </p:spPr>
      </p:pic>
      <p:sp>
        <p:nvSpPr>
          <p:cNvPr id="28" name="CuadroTexto 27">
            <a:extLst>
              <a:ext uri="{FF2B5EF4-FFF2-40B4-BE49-F238E27FC236}">
                <a16:creationId xmlns:a16="http://schemas.microsoft.com/office/drawing/2014/main" id="{887DF0E8-CBBB-FFCA-B588-EE3D93DFBC6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pic>
        <p:nvPicPr>
          <p:cNvPr id="29" name="Imagen 28">
            <a:hlinkClick r:id="" action="ppaction://hlinkshowjump?jump=firstslide"/>
            <a:extLst>
              <a:ext uri="{FF2B5EF4-FFF2-40B4-BE49-F238E27FC236}">
                <a16:creationId xmlns:a16="http://schemas.microsoft.com/office/drawing/2014/main" id="{65465B53-9934-943E-7428-72FD80349D1C}"/>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0" name="CuadroTexto 29">
            <a:hlinkClick r:id="rId5" action="ppaction://hlinksldjump"/>
            <a:extLst>
              <a:ext uri="{FF2B5EF4-FFF2-40B4-BE49-F238E27FC236}">
                <a16:creationId xmlns:a16="http://schemas.microsoft.com/office/drawing/2014/main" id="{27FA84FD-DF71-C4B8-A8AA-45DFEF12AE7E}"/>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31" name="CuadroTexto 30">
            <a:hlinkClick r:id="rId6" action="ppaction://hlinksldjump"/>
            <a:extLst>
              <a:ext uri="{FF2B5EF4-FFF2-40B4-BE49-F238E27FC236}">
                <a16:creationId xmlns:a16="http://schemas.microsoft.com/office/drawing/2014/main" id="{EA6263BD-7FC7-6B5C-30B8-4764D307334A}"/>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cxnSp>
        <p:nvCxnSpPr>
          <p:cNvPr id="39" name="Conector recto 38">
            <a:extLst>
              <a:ext uri="{FF2B5EF4-FFF2-40B4-BE49-F238E27FC236}">
                <a16:creationId xmlns:a16="http://schemas.microsoft.com/office/drawing/2014/main" id="{338D4C09-97B3-CE57-002C-B17F57633213}"/>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37A8082B-F691-2AD0-C17E-6815EE4FEC38}"/>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CuadroTexto 68">
            <a:extLst>
              <a:ext uri="{FF2B5EF4-FFF2-40B4-BE49-F238E27FC236}">
                <a16:creationId xmlns:a16="http://schemas.microsoft.com/office/drawing/2014/main" id="{E78922F0-E1D8-F27A-9583-EBC5FF7124E9}"/>
              </a:ext>
            </a:extLst>
          </p:cNvPr>
          <p:cNvSpPr txBox="1"/>
          <p:nvPr/>
        </p:nvSpPr>
        <p:spPr>
          <a:xfrm>
            <a:off x="3267011" y="2352244"/>
            <a:ext cx="4702394"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Pagar y mover dinero de forma rápida y cómoda</a:t>
            </a:r>
          </a:p>
        </p:txBody>
      </p:sp>
      <p:sp>
        <p:nvSpPr>
          <p:cNvPr id="70" name="Rectángulo redondeado 69">
            <a:extLst>
              <a:ext uri="{FF2B5EF4-FFF2-40B4-BE49-F238E27FC236}">
                <a16:creationId xmlns:a16="http://schemas.microsoft.com/office/drawing/2014/main" id="{7B0F6FA5-0C13-1C51-2045-BAACEC5BEDAD}"/>
              </a:ext>
            </a:extLst>
          </p:cNvPr>
          <p:cNvSpPr/>
          <p:nvPr/>
        </p:nvSpPr>
        <p:spPr>
          <a:xfrm>
            <a:off x="2568373" y="2069529"/>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1" name="Imagen 70">
            <a:extLst>
              <a:ext uri="{FF2B5EF4-FFF2-40B4-BE49-F238E27FC236}">
                <a16:creationId xmlns:a16="http://schemas.microsoft.com/office/drawing/2014/main" id="{9F9E0B25-9C62-FCB8-FBE8-159761709FF2}"/>
              </a:ext>
            </a:extLst>
          </p:cNvPr>
          <p:cNvPicPr>
            <a:picLocks noChangeAspect="1"/>
          </p:cNvPicPr>
          <p:nvPr/>
        </p:nvPicPr>
        <p:blipFill>
          <a:blip r:embed="rId7"/>
          <a:srcRect/>
          <a:stretch/>
        </p:blipFill>
        <p:spPr>
          <a:xfrm>
            <a:off x="2711684" y="2182172"/>
            <a:ext cx="344624" cy="354760"/>
          </a:xfrm>
          <a:prstGeom prst="rect">
            <a:avLst/>
          </a:prstGeom>
        </p:spPr>
      </p:pic>
      <p:sp>
        <p:nvSpPr>
          <p:cNvPr id="74" name="CuadroTexto 73">
            <a:extLst>
              <a:ext uri="{FF2B5EF4-FFF2-40B4-BE49-F238E27FC236}">
                <a16:creationId xmlns:a16="http://schemas.microsoft.com/office/drawing/2014/main" id="{07649F22-F829-3E78-2987-876EB003EAB9}"/>
              </a:ext>
            </a:extLst>
          </p:cNvPr>
          <p:cNvSpPr txBox="1"/>
          <p:nvPr/>
        </p:nvSpPr>
        <p:spPr>
          <a:xfrm>
            <a:off x="3267011" y="3152962"/>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peligro tiene?</a:t>
            </a:r>
          </a:p>
        </p:txBody>
      </p:sp>
      <p:sp>
        <p:nvSpPr>
          <p:cNvPr id="75" name="CuadroTexto 74">
            <a:extLst>
              <a:ext uri="{FF2B5EF4-FFF2-40B4-BE49-F238E27FC236}">
                <a16:creationId xmlns:a16="http://schemas.microsoft.com/office/drawing/2014/main" id="{429D5553-74C7-9B9E-425E-10B884970DD7}"/>
              </a:ext>
            </a:extLst>
          </p:cNvPr>
          <p:cNvSpPr txBox="1"/>
          <p:nvPr/>
        </p:nvSpPr>
        <p:spPr>
          <a:xfrm>
            <a:off x="3267011" y="3400097"/>
            <a:ext cx="2609977"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Acceso a tus claves o códigos</a:t>
            </a:r>
          </a:p>
        </p:txBody>
      </p:sp>
      <p:sp>
        <p:nvSpPr>
          <p:cNvPr id="78" name="Rectángulo redondeado 77">
            <a:extLst>
              <a:ext uri="{FF2B5EF4-FFF2-40B4-BE49-F238E27FC236}">
                <a16:creationId xmlns:a16="http://schemas.microsoft.com/office/drawing/2014/main" id="{5A085A8B-3036-E1C3-78E6-94C58623B8F4}"/>
              </a:ext>
            </a:extLst>
          </p:cNvPr>
          <p:cNvSpPr/>
          <p:nvPr/>
        </p:nvSpPr>
        <p:spPr>
          <a:xfrm>
            <a:off x="2568373" y="3117382"/>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a:extLst>
              <a:ext uri="{FF2B5EF4-FFF2-40B4-BE49-F238E27FC236}">
                <a16:creationId xmlns:a16="http://schemas.microsoft.com/office/drawing/2014/main" id="{CB2927CF-55DA-A7E9-F973-61ACD1EC3AF4}"/>
              </a:ext>
            </a:extLst>
          </p:cNvPr>
          <p:cNvSpPr txBox="1"/>
          <p:nvPr/>
        </p:nvSpPr>
        <p:spPr>
          <a:xfrm>
            <a:off x="3267011" y="4230471"/>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81" name="CuadroTexto 80">
            <a:extLst>
              <a:ext uri="{FF2B5EF4-FFF2-40B4-BE49-F238E27FC236}">
                <a16:creationId xmlns:a16="http://schemas.microsoft.com/office/drawing/2014/main" id="{8DE22958-816A-4DAA-D7E0-04AF98509532}"/>
              </a:ext>
            </a:extLst>
          </p:cNvPr>
          <p:cNvSpPr txBox="1"/>
          <p:nvPr/>
        </p:nvSpPr>
        <p:spPr>
          <a:xfrm>
            <a:off x="3267010" y="4477606"/>
            <a:ext cx="5044365"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No compartas nunca claves, activa límites y alertas y tapa el PIN</a:t>
            </a:r>
          </a:p>
        </p:txBody>
      </p:sp>
      <p:sp>
        <p:nvSpPr>
          <p:cNvPr id="82" name="Rectángulo redondeado 81">
            <a:extLst>
              <a:ext uri="{FF2B5EF4-FFF2-40B4-BE49-F238E27FC236}">
                <a16:creationId xmlns:a16="http://schemas.microsoft.com/office/drawing/2014/main" id="{DB89B6E9-A803-28A4-4CBA-276A69126134}"/>
              </a:ext>
            </a:extLst>
          </p:cNvPr>
          <p:cNvSpPr/>
          <p:nvPr/>
        </p:nvSpPr>
        <p:spPr>
          <a:xfrm>
            <a:off x="2568373" y="4194891"/>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4" name="Imagen 83">
            <a:extLst>
              <a:ext uri="{FF2B5EF4-FFF2-40B4-BE49-F238E27FC236}">
                <a16:creationId xmlns:a16="http://schemas.microsoft.com/office/drawing/2014/main" id="{899A1FD0-5C4D-57F0-5D7F-9FF5B6F20E1D}"/>
              </a:ext>
            </a:extLst>
          </p:cNvPr>
          <p:cNvPicPr>
            <a:picLocks noChangeAspect="1"/>
          </p:cNvPicPr>
          <p:nvPr/>
        </p:nvPicPr>
        <p:blipFill>
          <a:blip r:embed="rId8"/>
          <a:srcRect/>
          <a:stretch/>
        </p:blipFill>
        <p:spPr>
          <a:xfrm>
            <a:off x="2686969" y="3252171"/>
            <a:ext cx="344624" cy="320354"/>
          </a:xfrm>
          <a:prstGeom prst="rect">
            <a:avLst/>
          </a:prstGeom>
        </p:spPr>
      </p:pic>
      <p:pic>
        <p:nvPicPr>
          <p:cNvPr id="85" name="Imagen 84">
            <a:extLst>
              <a:ext uri="{FF2B5EF4-FFF2-40B4-BE49-F238E27FC236}">
                <a16:creationId xmlns:a16="http://schemas.microsoft.com/office/drawing/2014/main" id="{ED5BBB84-39F9-A980-A03F-C201603E811B}"/>
              </a:ext>
            </a:extLst>
          </p:cNvPr>
          <p:cNvPicPr>
            <a:picLocks noChangeAspect="1"/>
          </p:cNvPicPr>
          <p:nvPr/>
        </p:nvPicPr>
        <p:blipFill>
          <a:blip r:embed="rId9"/>
          <a:srcRect/>
          <a:stretch/>
        </p:blipFill>
        <p:spPr>
          <a:xfrm>
            <a:off x="2696816" y="4322326"/>
            <a:ext cx="324930" cy="320354"/>
          </a:xfrm>
          <a:prstGeom prst="rect">
            <a:avLst/>
          </a:prstGeom>
        </p:spPr>
      </p:pic>
      <p:sp>
        <p:nvSpPr>
          <p:cNvPr id="2" name="CuadroTexto 1">
            <a:hlinkClick r:id="rId10" action="ppaction://hlinksldjump"/>
            <a:extLst>
              <a:ext uri="{FF2B5EF4-FFF2-40B4-BE49-F238E27FC236}">
                <a16:creationId xmlns:a16="http://schemas.microsoft.com/office/drawing/2014/main" id="{28640AA4-B185-E3B8-9F33-B3644A0192FD}"/>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5" name="CuadroTexto 4">
            <a:hlinkClick r:id="rId11" action="ppaction://hlinksldjump"/>
            <a:extLst>
              <a:ext uri="{FF2B5EF4-FFF2-40B4-BE49-F238E27FC236}">
                <a16:creationId xmlns:a16="http://schemas.microsoft.com/office/drawing/2014/main" id="{069BD44E-6D0F-0778-8C47-356AB2C4AF2C}"/>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6" name="Conector recto 5">
            <a:extLst>
              <a:ext uri="{FF2B5EF4-FFF2-40B4-BE49-F238E27FC236}">
                <a16:creationId xmlns:a16="http://schemas.microsoft.com/office/drawing/2014/main" id="{9AE25FDA-7FE3-C47F-A975-82C8E067425A}"/>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15F91E89-D7CC-8444-605C-E4FE9DAEC598}"/>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007530A7-173B-38D4-BF55-70DE326013AC}"/>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EA699230-2420-4A63-4518-B528DDF71F79}"/>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CuadroTexto 10">
            <a:hlinkClick r:id="rId12" action="ppaction://hlinksldjump"/>
            <a:extLst>
              <a:ext uri="{FF2B5EF4-FFF2-40B4-BE49-F238E27FC236}">
                <a16:creationId xmlns:a16="http://schemas.microsoft.com/office/drawing/2014/main" id="{F87B8F01-3495-EA42-B715-4246985E1FE9}"/>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¿Dinero digital?</a:t>
            </a:r>
          </a:p>
        </p:txBody>
      </p:sp>
      <p:sp>
        <p:nvSpPr>
          <p:cNvPr id="12" name="CuadroTexto 11">
            <a:hlinkClick r:id="rId13" action="ppaction://hlinksldjump"/>
            <a:extLst>
              <a:ext uri="{FF2B5EF4-FFF2-40B4-BE49-F238E27FC236}">
                <a16:creationId xmlns:a16="http://schemas.microsoft.com/office/drawing/2014/main" id="{23F625FD-9C50-CF9B-BFA9-4BD78AB6AF10}"/>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Banca online y </a:t>
            </a:r>
          </a:p>
          <a:p>
            <a:r>
              <a:rPr lang="es-ES" sz="700" dirty="0">
                <a:solidFill>
                  <a:schemeClr val="bg1">
                    <a:alpha val="50000"/>
                  </a:schemeClr>
                </a:solidFill>
                <a:latin typeface="Arial" panose="020B0604020202020204" pitchFamily="34" charset="0"/>
                <a:ea typeface="PP Neue Montreal Book" pitchFamily="2" charset="77"/>
              </a:rPr>
              <a:t>apps de bancos</a:t>
            </a:r>
          </a:p>
        </p:txBody>
      </p:sp>
      <p:sp>
        <p:nvSpPr>
          <p:cNvPr id="14" name="CuadroTexto 13">
            <a:hlinkClick r:id="rId14" action="ppaction://hlinksldjump"/>
            <a:extLst>
              <a:ext uri="{FF2B5EF4-FFF2-40B4-BE49-F238E27FC236}">
                <a16:creationId xmlns:a16="http://schemas.microsoft.com/office/drawing/2014/main" id="{9BAED9EE-B4BE-757A-A0D9-32937F31A439}"/>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Medios de pago digitales</a:t>
            </a:r>
          </a:p>
        </p:txBody>
      </p:sp>
      <p:sp>
        <p:nvSpPr>
          <p:cNvPr id="15" name="CuadroTexto 14">
            <a:hlinkClick r:id="rId15" action="ppaction://hlinksldjump"/>
            <a:extLst>
              <a:ext uri="{FF2B5EF4-FFF2-40B4-BE49-F238E27FC236}">
                <a16:creationId xmlns:a16="http://schemas.microsoft.com/office/drawing/2014/main" id="{1C7D14A3-A05B-9E02-B7E2-B37808C611FB}"/>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seguro o no seguro</a:t>
            </a:r>
          </a:p>
        </p:txBody>
      </p:sp>
      <p:sp>
        <p:nvSpPr>
          <p:cNvPr id="16" name="CuadroTexto 15">
            <a:hlinkClick r:id="rId16" action="ppaction://hlinksldjump"/>
            <a:extLst>
              <a:ext uri="{FF2B5EF4-FFF2-40B4-BE49-F238E27FC236}">
                <a16:creationId xmlns:a16="http://schemas.microsoft.com/office/drawing/2014/main" id="{22C70C0F-D917-642E-38E0-B38AF842D6E6}"/>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con el móvil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o en efectivo?</a:t>
            </a:r>
          </a:p>
        </p:txBody>
      </p:sp>
      <p:sp>
        <p:nvSpPr>
          <p:cNvPr id="17" name="CuadroTexto 16">
            <a:hlinkClick r:id="rId17" action="ppaction://hlinksldjump"/>
            <a:extLst>
              <a:ext uri="{FF2B5EF4-FFF2-40B4-BE49-F238E27FC236}">
                <a16:creationId xmlns:a16="http://schemas.microsoft.com/office/drawing/2014/main" id="{C866F64B-7964-FD2B-6825-446577293060}"/>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Las compras online</a:t>
            </a:r>
          </a:p>
        </p:txBody>
      </p:sp>
      <p:sp>
        <p:nvSpPr>
          <p:cNvPr id="19" name="CuadroTexto 18">
            <a:hlinkClick r:id="rId18" action="ppaction://hlinksldjump"/>
            <a:extLst>
              <a:ext uri="{FF2B5EF4-FFF2-40B4-BE49-F238E27FC236}">
                <a16:creationId xmlns:a16="http://schemas.microsoft.com/office/drawing/2014/main" id="{40C83BA6-0FF1-F580-EECB-8A22B75EF9E4}"/>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Lo hacen muy bien</a:t>
            </a:r>
          </a:p>
        </p:txBody>
      </p:sp>
      <p:sp>
        <p:nvSpPr>
          <p:cNvPr id="21" name="Elipse 20">
            <a:extLst>
              <a:ext uri="{FF2B5EF4-FFF2-40B4-BE49-F238E27FC236}">
                <a16:creationId xmlns:a16="http://schemas.microsoft.com/office/drawing/2014/main" id="{4123CC78-8E11-F9C7-E80D-879FC825C9E9}"/>
              </a:ext>
            </a:extLst>
          </p:cNvPr>
          <p:cNvSpPr/>
          <p:nvPr/>
        </p:nvSpPr>
        <p:spPr>
          <a:xfrm>
            <a:off x="1411773" y="185847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2" name="CuadroTexto 21">
            <a:hlinkClick r:id="rId19" action="ppaction://hlinksldjump"/>
            <a:extLst>
              <a:ext uri="{FF2B5EF4-FFF2-40B4-BE49-F238E27FC236}">
                <a16:creationId xmlns:a16="http://schemas.microsoft.com/office/drawing/2014/main" id="{AD656F2D-22F4-6455-7599-23E9FE57BBCB}"/>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62510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56CF51E-AD8D-C534-2D55-1B8089BE20E5}"/>
              </a:ext>
            </a:extLst>
          </p:cNvPr>
          <p:cNvSpPr txBox="1"/>
          <p:nvPr/>
        </p:nvSpPr>
        <p:spPr>
          <a:xfrm>
            <a:off x="2568373" y="214174"/>
            <a:ext cx="505064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Pago seguro </a:t>
            </a:r>
          </a:p>
        </p:txBody>
      </p:sp>
      <p:sp>
        <p:nvSpPr>
          <p:cNvPr id="8" name="CuadroTexto 7">
            <a:extLst>
              <a:ext uri="{FF2B5EF4-FFF2-40B4-BE49-F238E27FC236}">
                <a16:creationId xmlns:a16="http://schemas.microsoft.com/office/drawing/2014/main" id="{191F9701-51A7-639C-87F7-DD10B02AF066}"/>
              </a:ext>
            </a:extLst>
          </p:cNvPr>
          <p:cNvSpPr txBox="1"/>
          <p:nvPr/>
        </p:nvSpPr>
        <p:spPr>
          <a:xfrm>
            <a:off x="3927566" y="839265"/>
            <a:ext cx="459595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o no seguro</a:t>
            </a:r>
          </a:p>
        </p:txBody>
      </p:sp>
      <p:sp>
        <p:nvSpPr>
          <p:cNvPr id="28" name="CuadroTexto 27">
            <a:extLst>
              <a:ext uri="{FF2B5EF4-FFF2-40B4-BE49-F238E27FC236}">
                <a16:creationId xmlns:a16="http://schemas.microsoft.com/office/drawing/2014/main" id="{887DF0E8-CBBB-FFCA-B588-EE3D93DFBC6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sp>
        <p:nvSpPr>
          <p:cNvPr id="2" name="CuadroTexto 1">
            <a:extLst>
              <a:ext uri="{FF2B5EF4-FFF2-40B4-BE49-F238E27FC236}">
                <a16:creationId xmlns:a16="http://schemas.microsoft.com/office/drawing/2014/main" id="{EEA6AAF1-0F66-55E5-71AD-947D610FDEE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4" name="CuadroTexto 3">
            <a:extLst>
              <a:ext uri="{FF2B5EF4-FFF2-40B4-BE49-F238E27FC236}">
                <a16:creationId xmlns:a16="http://schemas.microsoft.com/office/drawing/2014/main" id="{B2CF81A0-4786-A1A7-35A9-8D2904DACC06}"/>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5" name="Imagen 4">
            <a:extLst>
              <a:ext uri="{FF2B5EF4-FFF2-40B4-BE49-F238E27FC236}">
                <a16:creationId xmlns:a16="http://schemas.microsoft.com/office/drawing/2014/main" id="{D29ADC8D-8FCF-B945-289F-C38E9529354E}"/>
              </a:ext>
            </a:extLst>
          </p:cNvPr>
          <p:cNvPicPr>
            <a:picLocks noChangeAspect="1"/>
          </p:cNvPicPr>
          <p:nvPr/>
        </p:nvPicPr>
        <p:blipFill>
          <a:blip r:embed="rId3"/>
          <a:srcRect/>
          <a:stretch/>
        </p:blipFill>
        <p:spPr>
          <a:xfrm>
            <a:off x="303469" y="3981865"/>
            <a:ext cx="216225" cy="288300"/>
          </a:xfrm>
          <a:prstGeom prst="rect">
            <a:avLst/>
          </a:prstGeom>
        </p:spPr>
      </p:pic>
      <p:pic>
        <p:nvPicPr>
          <p:cNvPr id="6" name="Imagen 5">
            <a:hlinkClick r:id="" action="ppaction://hlinkshowjump?jump=firstslide"/>
            <a:extLst>
              <a:ext uri="{FF2B5EF4-FFF2-40B4-BE49-F238E27FC236}">
                <a16:creationId xmlns:a16="http://schemas.microsoft.com/office/drawing/2014/main" id="{FE18F8C6-B102-18A4-D755-AC689C1470E1}"/>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7" name="CuadroTexto 6">
            <a:hlinkClick r:id="rId5" action="ppaction://hlinksldjump"/>
            <a:extLst>
              <a:ext uri="{FF2B5EF4-FFF2-40B4-BE49-F238E27FC236}">
                <a16:creationId xmlns:a16="http://schemas.microsoft.com/office/drawing/2014/main" id="{4BF197AD-FE24-C577-B952-4CB5DD82770F}"/>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9" name="CuadroTexto 8">
            <a:hlinkClick r:id="rId6" action="ppaction://hlinksldjump"/>
            <a:extLst>
              <a:ext uri="{FF2B5EF4-FFF2-40B4-BE49-F238E27FC236}">
                <a16:creationId xmlns:a16="http://schemas.microsoft.com/office/drawing/2014/main" id="{6FD86A90-39BF-59F2-4150-07313CA61690}"/>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cxnSp>
        <p:nvCxnSpPr>
          <p:cNvPr id="14" name="Conector recto 13">
            <a:extLst>
              <a:ext uri="{FF2B5EF4-FFF2-40B4-BE49-F238E27FC236}">
                <a16:creationId xmlns:a16="http://schemas.microsoft.com/office/drawing/2014/main" id="{DB3726E9-45B8-5A96-357B-49AB6EB68228}"/>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D48885EC-7CC8-DEE0-5313-FC98D657AC7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Grupo 10">
            <a:extLst>
              <a:ext uri="{FF2B5EF4-FFF2-40B4-BE49-F238E27FC236}">
                <a16:creationId xmlns:a16="http://schemas.microsoft.com/office/drawing/2014/main" id="{18FB31F0-004F-2897-8E97-8771DE132907}"/>
              </a:ext>
            </a:extLst>
          </p:cNvPr>
          <p:cNvGrpSpPr/>
          <p:nvPr/>
        </p:nvGrpSpPr>
        <p:grpSpPr>
          <a:xfrm>
            <a:off x="2411569" y="1931696"/>
            <a:ext cx="2904710" cy="528481"/>
            <a:chOff x="2411569" y="1931696"/>
            <a:chExt cx="2904710" cy="528481"/>
          </a:xfrm>
        </p:grpSpPr>
        <p:sp>
          <p:nvSpPr>
            <p:cNvPr id="86" name="Rectángulo redondeado 85">
              <a:extLst>
                <a:ext uri="{FF2B5EF4-FFF2-40B4-BE49-F238E27FC236}">
                  <a16:creationId xmlns:a16="http://schemas.microsoft.com/office/drawing/2014/main" id="{588F077F-9F67-2A2C-CC4C-C50A647E4167}"/>
                </a:ext>
              </a:extLst>
            </p:cNvPr>
            <p:cNvSpPr/>
            <p:nvPr/>
          </p:nvSpPr>
          <p:spPr>
            <a:xfrm>
              <a:off x="2411569" y="1931696"/>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redondeado 44">
              <a:extLst>
                <a:ext uri="{FF2B5EF4-FFF2-40B4-BE49-F238E27FC236}">
                  <a16:creationId xmlns:a16="http://schemas.microsoft.com/office/drawing/2014/main" id="{8CC93499-FC25-366E-D238-E4D353A90B8D}"/>
                </a:ext>
              </a:extLst>
            </p:cNvPr>
            <p:cNvSpPr/>
            <p:nvPr/>
          </p:nvSpPr>
          <p:spPr>
            <a:xfrm>
              <a:off x="2519554" y="2041300"/>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CuadroTexto 45">
              <a:extLst>
                <a:ext uri="{FF2B5EF4-FFF2-40B4-BE49-F238E27FC236}">
                  <a16:creationId xmlns:a16="http://schemas.microsoft.com/office/drawing/2014/main" id="{A29F9B65-472A-B29B-A92F-129EA9F747C2}"/>
                </a:ext>
              </a:extLst>
            </p:cNvPr>
            <p:cNvSpPr txBox="1"/>
            <p:nvPr/>
          </p:nvSpPr>
          <p:spPr>
            <a:xfrm>
              <a:off x="2886260" y="2025615"/>
              <a:ext cx="1520237"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Pagas con el móvil en un supermercado</a:t>
              </a:r>
            </a:p>
          </p:txBody>
        </p:sp>
        <p:sp>
          <p:nvSpPr>
            <p:cNvPr id="49" name="CuadroTexto 48">
              <a:extLst>
                <a:ext uri="{FF2B5EF4-FFF2-40B4-BE49-F238E27FC236}">
                  <a16:creationId xmlns:a16="http://schemas.microsoft.com/office/drawing/2014/main" id="{D4059E90-5D97-B808-7F49-D4E1FD0F993B}"/>
                </a:ext>
              </a:extLst>
            </p:cNvPr>
            <p:cNvSpPr txBox="1"/>
            <p:nvPr/>
          </p:nvSpPr>
          <p:spPr>
            <a:xfrm>
              <a:off x="2519554" y="2063190"/>
              <a:ext cx="323457"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1.</a:t>
              </a:r>
            </a:p>
          </p:txBody>
        </p:sp>
      </p:grpSp>
      <p:grpSp>
        <p:nvGrpSpPr>
          <p:cNvPr id="12" name="Grupo 11">
            <a:extLst>
              <a:ext uri="{FF2B5EF4-FFF2-40B4-BE49-F238E27FC236}">
                <a16:creationId xmlns:a16="http://schemas.microsoft.com/office/drawing/2014/main" id="{9337C207-850C-168B-2EC2-BD24108FEE18}"/>
              </a:ext>
            </a:extLst>
          </p:cNvPr>
          <p:cNvGrpSpPr/>
          <p:nvPr/>
        </p:nvGrpSpPr>
        <p:grpSpPr>
          <a:xfrm>
            <a:off x="2411569" y="2553898"/>
            <a:ext cx="2904710" cy="530915"/>
            <a:chOff x="2411569" y="2553898"/>
            <a:chExt cx="2904710" cy="530915"/>
          </a:xfrm>
        </p:grpSpPr>
        <p:sp>
          <p:nvSpPr>
            <p:cNvPr id="50" name="Rectángulo redondeado 49">
              <a:extLst>
                <a:ext uri="{FF2B5EF4-FFF2-40B4-BE49-F238E27FC236}">
                  <a16:creationId xmlns:a16="http://schemas.microsoft.com/office/drawing/2014/main" id="{E4DFA324-AE86-C801-43EB-89A89D2086C2}"/>
                </a:ext>
              </a:extLst>
            </p:cNvPr>
            <p:cNvSpPr/>
            <p:nvPr/>
          </p:nvSpPr>
          <p:spPr>
            <a:xfrm>
              <a:off x="2411569" y="2553898"/>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1" name="Rectángulo redondeado 50">
              <a:extLst>
                <a:ext uri="{FF2B5EF4-FFF2-40B4-BE49-F238E27FC236}">
                  <a16:creationId xmlns:a16="http://schemas.microsoft.com/office/drawing/2014/main" id="{C9F0FAFE-C7A9-BE48-E3F7-AA9492A411D3}"/>
                </a:ext>
              </a:extLst>
            </p:cNvPr>
            <p:cNvSpPr/>
            <p:nvPr/>
          </p:nvSpPr>
          <p:spPr>
            <a:xfrm>
              <a:off x="2519554" y="2663502"/>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CuadroTexto 51">
              <a:extLst>
                <a:ext uri="{FF2B5EF4-FFF2-40B4-BE49-F238E27FC236}">
                  <a16:creationId xmlns:a16="http://schemas.microsoft.com/office/drawing/2014/main" id="{2B68A1C2-C76A-38C7-5A57-82E35C3846D8}"/>
                </a:ext>
              </a:extLst>
            </p:cNvPr>
            <p:cNvSpPr txBox="1"/>
            <p:nvPr/>
          </p:nvSpPr>
          <p:spPr>
            <a:xfrm>
              <a:off x="2886261" y="2553898"/>
              <a:ext cx="2224873" cy="530915"/>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Recibes un mensaje del banco diciendo que hay un problema y que pulses un enlace para solucionarlo</a:t>
              </a:r>
            </a:p>
          </p:txBody>
        </p:sp>
        <p:sp>
          <p:nvSpPr>
            <p:cNvPr id="53" name="CuadroTexto 52">
              <a:extLst>
                <a:ext uri="{FF2B5EF4-FFF2-40B4-BE49-F238E27FC236}">
                  <a16:creationId xmlns:a16="http://schemas.microsoft.com/office/drawing/2014/main" id="{BFFA4179-9502-5542-4065-A1215B50B041}"/>
                </a:ext>
              </a:extLst>
            </p:cNvPr>
            <p:cNvSpPr txBox="1"/>
            <p:nvPr/>
          </p:nvSpPr>
          <p:spPr>
            <a:xfrm>
              <a:off x="2519554" y="2685392"/>
              <a:ext cx="323457"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2.</a:t>
              </a:r>
            </a:p>
          </p:txBody>
        </p:sp>
      </p:grpSp>
      <p:grpSp>
        <p:nvGrpSpPr>
          <p:cNvPr id="16" name="Grupo 15">
            <a:extLst>
              <a:ext uri="{FF2B5EF4-FFF2-40B4-BE49-F238E27FC236}">
                <a16:creationId xmlns:a16="http://schemas.microsoft.com/office/drawing/2014/main" id="{0A572677-51ED-0AD5-38EF-1D370AB5A4C1}"/>
              </a:ext>
            </a:extLst>
          </p:cNvPr>
          <p:cNvGrpSpPr/>
          <p:nvPr/>
        </p:nvGrpSpPr>
        <p:grpSpPr>
          <a:xfrm>
            <a:off x="2411569" y="3174507"/>
            <a:ext cx="2904710" cy="528481"/>
            <a:chOff x="2411569" y="3174507"/>
            <a:chExt cx="2904710" cy="528481"/>
          </a:xfrm>
        </p:grpSpPr>
        <p:sp>
          <p:nvSpPr>
            <p:cNvPr id="54" name="Rectángulo redondeado 53">
              <a:extLst>
                <a:ext uri="{FF2B5EF4-FFF2-40B4-BE49-F238E27FC236}">
                  <a16:creationId xmlns:a16="http://schemas.microsoft.com/office/drawing/2014/main" id="{A492E61C-A058-0BE3-C8BE-F6F651B78B82}"/>
                </a:ext>
              </a:extLst>
            </p:cNvPr>
            <p:cNvSpPr/>
            <p:nvPr/>
          </p:nvSpPr>
          <p:spPr>
            <a:xfrm>
              <a:off x="2411569" y="3174507"/>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5" name="Rectángulo redondeado 54">
              <a:extLst>
                <a:ext uri="{FF2B5EF4-FFF2-40B4-BE49-F238E27FC236}">
                  <a16:creationId xmlns:a16="http://schemas.microsoft.com/office/drawing/2014/main" id="{CAB5F8F0-2D8D-74B4-460F-4166D16DE9BD}"/>
                </a:ext>
              </a:extLst>
            </p:cNvPr>
            <p:cNvSpPr/>
            <p:nvPr/>
          </p:nvSpPr>
          <p:spPr>
            <a:xfrm>
              <a:off x="2519554" y="3284111"/>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6" name="CuadroTexto 55">
              <a:extLst>
                <a:ext uri="{FF2B5EF4-FFF2-40B4-BE49-F238E27FC236}">
                  <a16:creationId xmlns:a16="http://schemas.microsoft.com/office/drawing/2014/main" id="{185C3CEB-BDDD-B095-5DA1-8C5EE2DB1E2B}"/>
                </a:ext>
              </a:extLst>
            </p:cNvPr>
            <p:cNvSpPr txBox="1"/>
            <p:nvPr/>
          </p:nvSpPr>
          <p:spPr>
            <a:xfrm>
              <a:off x="2886261" y="3323951"/>
              <a:ext cx="2297486" cy="238527"/>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Un amigo te pide tu PIN</a:t>
              </a:r>
            </a:p>
          </p:txBody>
        </p:sp>
        <p:sp>
          <p:nvSpPr>
            <p:cNvPr id="72" name="CuadroTexto 71">
              <a:extLst>
                <a:ext uri="{FF2B5EF4-FFF2-40B4-BE49-F238E27FC236}">
                  <a16:creationId xmlns:a16="http://schemas.microsoft.com/office/drawing/2014/main" id="{0C4D4E49-C5F8-2389-9C8C-BD3BAC949B44}"/>
                </a:ext>
              </a:extLst>
            </p:cNvPr>
            <p:cNvSpPr txBox="1"/>
            <p:nvPr/>
          </p:nvSpPr>
          <p:spPr>
            <a:xfrm>
              <a:off x="2519554" y="3306001"/>
              <a:ext cx="323457"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3.</a:t>
              </a:r>
            </a:p>
          </p:txBody>
        </p:sp>
      </p:grpSp>
      <p:grpSp>
        <p:nvGrpSpPr>
          <p:cNvPr id="17" name="Grupo 16">
            <a:extLst>
              <a:ext uri="{FF2B5EF4-FFF2-40B4-BE49-F238E27FC236}">
                <a16:creationId xmlns:a16="http://schemas.microsoft.com/office/drawing/2014/main" id="{FBE6A0D8-8C54-C76A-77B1-E3F11FC1BC2D}"/>
              </a:ext>
            </a:extLst>
          </p:cNvPr>
          <p:cNvGrpSpPr/>
          <p:nvPr/>
        </p:nvGrpSpPr>
        <p:grpSpPr>
          <a:xfrm>
            <a:off x="2411569" y="3790271"/>
            <a:ext cx="2904710" cy="530915"/>
            <a:chOff x="2411569" y="3790271"/>
            <a:chExt cx="2904710" cy="530915"/>
          </a:xfrm>
        </p:grpSpPr>
        <p:sp>
          <p:nvSpPr>
            <p:cNvPr id="73" name="Rectángulo redondeado 72">
              <a:extLst>
                <a:ext uri="{FF2B5EF4-FFF2-40B4-BE49-F238E27FC236}">
                  <a16:creationId xmlns:a16="http://schemas.microsoft.com/office/drawing/2014/main" id="{676D543F-9762-0C99-07D3-D8622514A86C}"/>
                </a:ext>
              </a:extLst>
            </p:cNvPr>
            <p:cNvSpPr/>
            <p:nvPr/>
          </p:nvSpPr>
          <p:spPr>
            <a:xfrm>
              <a:off x="2411569" y="3790271"/>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Rectángulo redondeado 75">
              <a:extLst>
                <a:ext uri="{FF2B5EF4-FFF2-40B4-BE49-F238E27FC236}">
                  <a16:creationId xmlns:a16="http://schemas.microsoft.com/office/drawing/2014/main" id="{7BD9D186-138D-2E63-6213-3B9162713693}"/>
                </a:ext>
              </a:extLst>
            </p:cNvPr>
            <p:cNvSpPr/>
            <p:nvPr/>
          </p:nvSpPr>
          <p:spPr>
            <a:xfrm>
              <a:off x="2519554" y="3899875"/>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7" name="CuadroTexto 76">
              <a:extLst>
                <a:ext uri="{FF2B5EF4-FFF2-40B4-BE49-F238E27FC236}">
                  <a16:creationId xmlns:a16="http://schemas.microsoft.com/office/drawing/2014/main" id="{63AA3722-DAA6-7F5A-7D6B-84A4AACD0492}"/>
                </a:ext>
              </a:extLst>
            </p:cNvPr>
            <p:cNvSpPr txBox="1"/>
            <p:nvPr/>
          </p:nvSpPr>
          <p:spPr>
            <a:xfrm>
              <a:off x="2886261" y="3790271"/>
              <a:ext cx="2101375" cy="530915"/>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Recibes un correo con una oferta especial de tu banco que te pide datos personales</a:t>
              </a:r>
            </a:p>
          </p:txBody>
        </p:sp>
        <p:sp>
          <p:nvSpPr>
            <p:cNvPr id="79" name="CuadroTexto 78">
              <a:extLst>
                <a:ext uri="{FF2B5EF4-FFF2-40B4-BE49-F238E27FC236}">
                  <a16:creationId xmlns:a16="http://schemas.microsoft.com/office/drawing/2014/main" id="{D98CFE55-E2E5-8757-FEAD-36BD377CD0D3}"/>
                </a:ext>
              </a:extLst>
            </p:cNvPr>
            <p:cNvSpPr txBox="1"/>
            <p:nvPr/>
          </p:nvSpPr>
          <p:spPr>
            <a:xfrm>
              <a:off x="2488842" y="3921765"/>
              <a:ext cx="397419"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4.</a:t>
              </a:r>
            </a:p>
          </p:txBody>
        </p:sp>
      </p:grpSp>
      <p:grpSp>
        <p:nvGrpSpPr>
          <p:cNvPr id="19" name="Grupo 18">
            <a:extLst>
              <a:ext uri="{FF2B5EF4-FFF2-40B4-BE49-F238E27FC236}">
                <a16:creationId xmlns:a16="http://schemas.microsoft.com/office/drawing/2014/main" id="{1D2A8387-D338-4842-314E-3DBB93BD0846}"/>
              </a:ext>
            </a:extLst>
          </p:cNvPr>
          <p:cNvGrpSpPr/>
          <p:nvPr/>
        </p:nvGrpSpPr>
        <p:grpSpPr>
          <a:xfrm>
            <a:off x="2411569" y="4408456"/>
            <a:ext cx="2904710" cy="528481"/>
            <a:chOff x="2411569" y="4408456"/>
            <a:chExt cx="2904710" cy="528481"/>
          </a:xfrm>
        </p:grpSpPr>
        <p:sp>
          <p:nvSpPr>
            <p:cNvPr id="83" name="Rectángulo redondeado 82">
              <a:extLst>
                <a:ext uri="{FF2B5EF4-FFF2-40B4-BE49-F238E27FC236}">
                  <a16:creationId xmlns:a16="http://schemas.microsoft.com/office/drawing/2014/main" id="{489DEF43-1554-A734-271F-4C92F9987A7C}"/>
                </a:ext>
              </a:extLst>
            </p:cNvPr>
            <p:cNvSpPr/>
            <p:nvPr/>
          </p:nvSpPr>
          <p:spPr>
            <a:xfrm>
              <a:off x="2411569" y="4408456"/>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9" name="Rectángulo redondeado 88">
              <a:extLst>
                <a:ext uri="{FF2B5EF4-FFF2-40B4-BE49-F238E27FC236}">
                  <a16:creationId xmlns:a16="http://schemas.microsoft.com/office/drawing/2014/main" id="{68F9B6E1-4C6A-B03B-FA7B-3354F3976ED7}"/>
                </a:ext>
              </a:extLst>
            </p:cNvPr>
            <p:cNvSpPr/>
            <p:nvPr/>
          </p:nvSpPr>
          <p:spPr>
            <a:xfrm>
              <a:off x="2519554" y="4518060"/>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0" name="CuadroTexto 89">
              <a:extLst>
                <a:ext uri="{FF2B5EF4-FFF2-40B4-BE49-F238E27FC236}">
                  <a16:creationId xmlns:a16="http://schemas.microsoft.com/office/drawing/2014/main" id="{0B4D4BBF-6786-9405-8C66-6AC4374544C9}"/>
                </a:ext>
              </a:extLst>
            </p:cNvPr>
            <p:cNvSpPr txBox="1"/>
            <p:nvPr/>
          </p:nvSpPr>
          <p:spPr>
            <a:xfrm>
              <a:off x="2886261" y="4487922"/>
              <a:ext cx="2101375"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Revisas tus movimientos cada semana desde la app del banco</a:t>
              </a:r>
            </a:p>
          </p:txBody>
        </p:sp>
        <p:sp>
          <p:nvSpPr>
            <p:cNvPr id="91" name="CuadroTexto 90">
              <a:extLst>
                <a:ext uri="{FF2B5EF4-FFF2-40B4-BE49-F238E27FC236}">
                  <a16:creationId xmlns:a16="http://schemas.microsoft.com/office/drawing/2014/main" id="{3FFB0B07-9E9E-FD2E-72AD-2DAA739F64B2}"/>
                </a:ext>
              </a:extLst>
            </p:cNvPr>
            <p:cNvSpPr txBox="1"/>
            <p:nvPr/>
          </p:nvSpPr>
          <p:spPr>
            <a:xfrm>
              <a:off x="2488842" y="4539950"/>
              <a:ext cx="397419"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5.</a:t>
              </a:r>
            </a:p>
          </p:txBody>
        </p:sp>
      </p:grpSp>
      <p:grpSp>
        <p:nvGrpSpPr>
          <p:cNvPr id="21" name="Grupo 20">
            <a:extLst>
              <a:ext uri="{FF2B5EF4-FFF2-40B4-BE49-F238E27FC236}">
                <a16:creationId xmlns:a16="http://schemas.microsoft.com/office/drawing/2014/main" id="{4055D796-B1B5-1E56-AC11-CC79A3A2BF6A}"/>
              </a:ext>
            </a:extLst>
          </p:cNvPr>
          <p:cNvGrpSpPr/>
          <p:nvPr/>
        </p:nvGrpSpPr>
        <p:grpSpPr>
          <a:xfrm>
            <a:off x="5649883" y="1931696"/>
            <a:ext cx="2904710" cy="528481"/>
            <a:chOff x="5649883" y="1931696"/>
            <a:chExt cx="2904710" cy="528481"/>
          </a:xfrm>
        </p:grpSpPr>
        <p:sp>
          <p:nvSpPr>
            <p:cNvPr id="92" name="Rectángulo redondeado 91">
              <a:extLst>
                <a:ext uri="{FF2B5EF4-FFF2-40B4-BE49-F238E27FC236}">
                  <a16:creationId xmlns:a16="http://schemas.microsoft.com/office/drawing/2014/main" id="{ACB6C81A-3CCB-051D-CCC4-FB6C44EB7D86}"/>
                </a:ext>
              </a:extLst>
            </p:cNvPr>
            <p:cNvSpPr/>
            <p:nvPr/>
          </p:nvSpPr>
          <p:spPr>
            <a:xfrm>
              <a:off x="5649883" y="1931696"/>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3" name="Rectángulo redondeado 92">
              <a:extLst>
                <a:ext uri="{FF2B5EF4-FFF2-40B4-BE49-F238E27FC236}">
                  <a16:creationId xmlns:a16="http://schemas.microsoft.com/office/drawing/2014/main" id="{EDB08A93-12D3-CF6A-FC42-3D1EA21BD018}"/>
                </a:ext>
              </a:extLst>
            </p:cNvPr>
            <p:cNvSpPr/>
            <p:nvPr/>
          </p:nvSpPr>
          <p:spPr>
            <a:xfrm>
              <a:off x="5757868" y="2041300"/>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4" name="CuadroTexto 93">
              <a:extLst>
                <a:ext uri="{FF2B5EF4-FFF2-40B4-BE49-F238E27FC236}">
                  <a16:creationId xmlns:a16="http://schemas.microsoft.com/office/drawing/2014/main" id="{3474A328-2660-F27C-F09A-298B994049B5}"/>
                </a:ext>
              </a:extLst>
            </p:cNvPr>
            <p:cNvSpPr txBox="1"/>
            <p:nvPr/>
          </p:nvSpPr>
          <p:spPr>
            <a:xfrm>
              <a:off x="6124575" y="2023940"/>
              <a:ext cx="1932833"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Haces un </a:t>
              </a:r>
              <a:r>
                <a:rPr lang="es-ES" sz="950" dirty="0" err="1">
                  <a:latin typeface="Arial" panose="020B0604020202020204" pitchFamily="34" charset="0"/>
                  <a:ea typeface="PP Neue Montreal Book" pitchFamily="2" charset="77"/>
                </a:rPr>
                <a:t>Bizum</a:t>
              </a:r>
              <a:r>
                <a:rPr lang="es-ES" sz="950" dirty="0">
                  <a:latin typeface="Arial" panose="020B0604020202020204" pitchFamily="34" charset="0"/>
                  <a:ea typeface="PP Neue Montreal Book" pitchFamily="2" charset="77"/>
                </a:rPr>
                <a:t> a tu amigo desde la app del banco</a:t>
              </a:r>
            </a:p>
          </p:txBody>
        </p:sp>
        <p:sp>
          <p:nvSpPr>
            <p:cNvPr id="95" name="CuadroTexto 94">
              <a:extLst>
                <a:ext uri="{FF2B5EF4-FFF2-40B4-BE49-F238E27FC236}">
                  <a16:creationId xmlns:a16="http://schemas.microsoft.com/office/drawing/2014/main" id="{E7B469A0-D67E-1AC5-AF67-A1D5E05E170A}"/>
                </a:ext>
              </a:extLst>
            </p:cNvPr>
            <p:cNvSpPr txBox="1"/>
            <p:nvPr/>
          </p:nvSpPr>
          <p:spPr>
            <a:xfrm>
              <a:off x="5727156" y="2063190"/>
              <a:ext cx="397419"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6.</a:t>
              </a:r>
            </a:p>
          </p:txBody>
        </p:sp>
      </p:grpSp>
      <p:grpSp>
        <p:nvGrpSpPr>
          <p:cNvPr id="25" name="Grupo 24">
            <a:extLst>
              <a:ext uri="{FF2B5EF4-FFF2-40B4-BE49-F238E27FC236}">
                <a16:creationId xmlns:a16="http://schemas.microsoft.com/office/drawing/2014/main" id="{1ED10966-AE74-9F07-1FBC-ED86EFD777F0}"/>
              </a:ext>
            </a:extLst>
          </p:cNvPr>
          <p:cNvGrpSpPr/>
          <p:nvPr/>
        </p:nvGrpSpPr>
        <p:grpSpPr>
          <a:xfrm>
            <a:off x="5649883" y="2553898"/>
            <a:ext cx="2904710" cy="528481"/>
            <a:chOff x="5649883" y="2553898"/>
            <a:chExt cx="2904710" cy="528481"/>
          </a:xfrm>
        </p:grpSpPr>
        <p:sp>
          <p:nvSpPr>
            <p:cNvPr id="96" name="Rectángulo redondeado 95">
              <a:extLst>
                <a:ext uri="{FF2B5EF4-FFF2-40B4-BE49-F238E27FC236}">
                  <a16:creationId xmlns:a16="http://schemas.microsoft.com/office/drawing/2014/main" id="{68F7A2A6-7578-1C83-4153-275CB1A2F15A}"/>
                </a:ext>
              </a:extLst>
            </p:cNvPr>
            <p:cNvSpPr/>
            <p:nvPr/>
          </p:nvSpPr>
          <p:spPr>
            <a:xfrm>
              <a:off x="5649883" y="2553898"/>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7" name="Rectángulo redondeado 96">
              <a:extLst>
                <a:ext uri="{FF2B5EF4-FFF2-40B4-BE49-F238E27FC236}">
                  <a16:creationId xmlns:a16="http://schemas.microsoft.com/office/drawing/2014/main" id="{FC807A08-38B5-343C-0DAF-D86DEB0F9CCE}"/>
                </a:ext>
              </a:extLst>
            </p:cNvPr>
            <p:cNvSpPr/>
            <p:nvPr/>
          </p:nvSpPr>
          <p:spPr>
            <a:xfrm>
              <a:off x="5757868" y="2663502"/>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8" name="CuadroTexto 97">
              <a:extLst>
                <a:ext uri="{FF2B5EF4-FFF2-40B4-BE49-F238E27FC236}">
                  <a16:creationId xmlns:a16="http://schemas.microsoft.com/office/drawing/2014/main" id="{B5C5CB1E-B6B6-8FC8-F37B-19FEBD155379}"/>
                </a:ext>
              </a:extLst>
            </p:cNvPr>
            <p:cNvSpPr txBox="1"/>
            <p:nvPr/>
          </p:nvSpPr>
          <p:spPr>
            <a:xfrm>
              <a:off x="6124575" y="2639225"/>
              <a:ext cx="1891269"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Tapas el teclado cuando tecleas el PIN en el cajero</a:t>
              </a:r>
            </a:p>
          </p:txBody>
        </p:sp>
        <p:sp>
          <p:nvSpPr>
            <p:cNvPr id="99" name="CuadroTexto 98">
              <a:extLst>
                <a:ext uri="{FF2B5EF4-FFF2-40B4-BE49-F238E27FC236}">
                  <a16:creationId xmlns:a16="http://schemas.microsoft.com/office/drawing/2014/main" id="{E0F18141-7C30-2BC0-600E-50C8B2BB4D86}"/>
                </a:ext>
              </a:extLst>
            </p:cNvPr>
            <p:cNvSpPr txBox="1"/>
            <p:nvPr/>
          </p:nvSpPr>
          <p:spPr>
            <a:xfrm>
              <a:off x="5727156" y="2685392"/>
              <a:ext cx="394034"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7.</a:t>
              </a:r>
            </a:p>
          </p:txBody>
        </p:sp>
      </p:grpSp>
      <p:grpSp>
        <p:nvGrpSpPr>
          <p:cNvPr id="26" name="Grupo 25">
            <a:extLst>
              <a:ext uri="{FF2B5EF4-FFF2-40B4-BE49-F238E27FC236}">
                <a16:creationId xmlns:a16="http://schemas.microsoft.com/office/drawing/2014/main" id="{635B46FA-F880-F8F1-2EC7-0C4D1F5346F2}"/>
              </a:ext>
            </a:extLst>
          </p:cNvPr>
          <p:cNvGrpSpPr/>
          <p:nvPr/>
        </p:nvGrpSpPr>
        <p:grpSpPr>
          <a:xfrm>
            <a:off x="5649883" y="3174507"/>
            <a:ext cx="2904710" cy="528481"/>
            <a:chOff x="5649883" y="3174507"/>
            <a:chExt cx="2904710" cy="528481"/>
          </a:xfrm>
        </p:grpSpPr>
        <p:sp>
          <p:nvSpPr>
            <p:cNvPr id="100" name="Rectángulo redondeado 99">
              <a:extLst>
                <a:ext uri="{FF2B5EF4-FFF2-40B4-BE49-F238E27FC236}">
                  <a16:creationId xmlns:a16="http://schemas.microsoft.com/office/drawing/2014/main" id="{9BF417CA-A6A3-1690-650D-8E8AE10C91AC}"/>
                </a:ext>
              </a:extLst>
            </p:cNvPr>
            <p:cNvSpPr/>
            <p:nvPr/>
          </p:nvSpPr>
          <p:spPr>
            <a:xfrm>
              <a:off x="5649883" y="3174507"/>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1" name="Rectángulo redondeado 100">
              <a:extLst>
                <a:ext uri="{FF2B5EF4-FFF2-40B4-BE49-F238E27FC236}">
                  <a16:creationId xmlns:a16="http://schemas.microsoft.com/office/drawing/2014/main" id="{66902305-AD4F-9298-C088-59C7E9662661}"/>
                </a:ext>
              </a:extLst>
            </p:cNvPr>
            <p:cNvSpPr/>
            <p:nvPr/>
          </p:nvSpPr>
          <p:spPr>
            <a:xfrm>
              <a:off x="5757868" y="3284111"/>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2" name="CuadroTexto 101">
              <a:extLst>
                <a:ext uri="{FF2B5EF4-FFF2-40B4-BE49-F238E27FC236}">
                  <a16:creationId xmlns:a16="http://schemas.microsoft.com/office/drawing/2014/main" id="{CC3260FA-966F-2447-2E65-436436B19E91}"/>
                </a:ext>
              </a:extLst>
            </p:cNvPr>
            <p:cNvSpPr txBox="1"/>
            <p:nvPr/>
          </p:nvSpPr>
          <p:spPr>
            <a:xfrm>
              <a:off x="6124575" y="3259834"/>
              <a:ext cx="1891269"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Aceptas una solicitud de </a:t>
              </a:r>
              <a:r>
                <a:rPr lang="es-ES" sz="950" dirty="0" err="1">
                  <a:latin typeface="Arial" panose="020B0604020202020204" pitchFamily="34" charset="0"/>
                  <a:ea typeface="PP Neue Montreal Book" pitchFamily="2" charset="77"/>
                </a:rPr>
                <a:t>Bizum</a:t>
              </a:r>
              <a:r>
                <a:rPr lang="es-ES" sz="950" dirty="0">
                  <a:latin typeface="Arial" panose="020B0604020202020204" pitchFamily="34" charset="0"/>
                  <a:ea typeface="PP Neue Montreal Book" pitchFamily="2" charset="77"/>
                </a:rPr>
                <a:t> de un número desconocido</a:t>
              </a:r>
            </a:p>
          </p:txBody>
        </p:sp>
        <p:sp>
          <p:nvSpPr>
            <p:cNvPr id="103" name="CuadroTexto 102">
              <a:extLst>
                <a:ext uri="{FF2B5EF4-FFF2-40B4-BE49-F238E27FC236}">
                  <a16:creationId xmlns:a16="http://schemas.microsoft.com/office/drawing/2014/main" id="{CDC9F4C2-4820-9EF7-13AE-3BF89BDFF35B}"/>
                </a:ext>
              </a:extLst>
            </p:cNvPr>
            <p:cNvSpPr txBox="1"/>
            <p:nvPr/>
          </p:nvSpPr>
          <p:spPr>
            <a:xfrm>
              <a:off x="5714620" y="3306001"/>
              <a:ext cx="406570"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8.</a:t>
              </a:r>
            </a:p>
          </p:txBody>
        </p:sp>
      </p:grpSp>
      <p:grpSp>
        <p:nvGrpSpPr>
          <p:cNvPr id="32" name="Grupo 31">
            <a:extLst>
              <a:ext uri="{FF2B5EF4-FFF2-40B4-BE49-F238E27FC236}">
                <a16:creationId xmlns:a16="http://schemas.microsoft.com/office/drawing/2014/main" id="{F9FC2B39-AA7C-D82D-C426-6F823200C6D0}"/>
              </a:ext>
            </a:extLst>
          </p:cNvPr>
          <p:cNvGrpSpPr/>
          <p:nvPr/>
        </p:nvGrpSpPr>
        <p:grpSpPr>
          <a:xfrm>
            <a:off x="5649883" y="3790271"/>
            <a:ext cx="2904710" cy="528481"/>
            <a:chOff x="5649883" y="3790271"/>
            <a:chExt cx="2904710" cy="528481"/>
          </a:xfrm>
        </p:grpSpPr>
        <p:sp>
          <p:nvSpPr>
            <p:cNvPr id="104" name="Rectángulo redondeado 103">
              <a:extLst>
                <a:ext uri="{FF2B5EF4-FFF2-40B4-BE49-F238E27FC236}">
                  <a16:creationId xmlns:a16="http://schemas.microsoft.com/office/drawing/2014/main" id="{EEF3C86F-8C5D-AC88-624F-182767A3965B}"/>
                </a:ext>
              </a:extLst>
            </p:cNvPr>
            <p:cNvSpPr/>
            <p:nvPr/>
          </p:nvSpPr>
          <p:spPr>
            <a:xfrm>
              <a:off x="5649883" y="3790271"/>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5" name="Rectángulo redondeado 104">
              <a:extLst>
                <a:ext uri="{FF2B5EF4-FFF2-40B4-BE49-F238E27FC236}">
                  <a16:creationId xmlns:a16="http://schemas.microsoft.com/office/drawing/2014/main" id="{7F88C154-134F-000C-748C-E195F46B4293}"/>
                </a:ext>
              </a:extLst>
            </p:cNvPr>
            <p:cNvSpPr/>
            <p:nvPr/>
          </p:nvSpPr>
          <p:spPr>
            <a:xfrm>
              <a:off x="5757868" y="3899875"/>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6" name="CuadroTexto 105">
              <a:extLst>
                <a:ext uri="{FF2B5EF4-FFF2-40B4-BE49-F238E27FC236}">
                  <a16:creationId xmlns:a16="http://schemas.microsoft.com/office/drawing/2014/main" id="{E8EBC8B1-89D4-D995-D349-7E43BE93C235}"/>
                </a:ext>
              </a:extLst>
            </p:cNvPr>
            <p:cNvSpPr txBox="1"/>
            <p:nvPr/>
          </p:nvSpPr>
          <p:spPr>
            <a:xfrm>
              <a:off x="6124575" y="3866678"/>
              <a:ext cx="2093150"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Activas las alertas de movimientos bancarios en tu móvil</a:t>
              </a:r>
            </a:p>
          </p:txBody>
        </p:sp>
        <p:sp>
          <p:nvSpPr>
            <p:cNvPr id="107" name="CuadroTexto 106">
              <a:extLst>
                <a:ext uri="{FF2B5EF4-FFF2-40B4-BE49-F238E27FC236}">
                  <a16:creationId xmlns:a16="http://schemas.microsoft.com/office/drawing/2014/main" id="{CAEEA47E-A77A-CC7F-FFAF-4BDC82ED3D97}"/>
                </a:ext>
              </a:extLst>
            </p:cNvPr>
            <p:cNvSpPr txBox="1"/>
            <p:nvPr/>
          </p:nvSpPr>
          <p:spPr>
            <a:xfrm>
              <a:off x="5727156" y="3921765"/>
              <a:ext cx="397419"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9.</a:t>
              </a:r>
            </a:p>
          </p:txBody>
        </p:sp>
      </p:grpSp>
      <p:grpSp>
        <p:nvGrpSpPr>
          <p:cNvPr id="33" name="Grupo 32">
            <a:extLst>
              <a:ext uri="{FF2B5EF4-FFF2-40B4-BE49-F238E27FC236}">
                <a16:creationId xmlns:a16="http://schemas.microsoft.com/office/drawing/2014/main" id="{B0449AB4-B607-A778-F14F-D463DE801F0D}"/>
              </a:ext>
            </a:extLst>
          </p:cNvPr>
          <p:cNvGrpSpPr/>
          <p:nvPr/>
        </p:nvGrpSpPr>
        <p:grpSpPr>
          <a:xfrm>
            <a:off x="5649883" y="4408456"/>
            <a:ext cx="2904710" cy="528481"/>
            <a:chOff x="5649883" y="4408456"/>
            <a:chExt cx="2904710" cy="528481"/>
          </a:xfrm>
        </p:grpSpPr>
        <p:sp>
          <p:nvSpPr>
            <p:cNvPr id="108" name="Rectángulo redondeado 107">
              <a:extLst>
                <a:ext uri="{FF2B5EF4-FFF2-40B4-BE49-F238E27FC236}">
                  <a16:creationId xmlns:a16="http://schemas.microsoft.com/office/drawing/2014/main" id="{085CAA6B-F38D-AB2B-5669-E1D5651FBFEC}"/>
                </a:ext>
              </a:extLst>
            </p:cNvPr>
            <p:cNvSpPr/>
            <p:nvPr/>
          </p:nvSpPr>
          <p:spPr>
            <a:xfrm>
              <a:off x="5649883" y="4408456"/>
              <a:ext cx="2904710" cy="528481"/>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9" name="Rectángulo redondeado 108">
              <a:extLst>
                <a:ext uri="{FF2B5EF4-FFF2-40B4-BE49-F238E27FC236}">
                  <a16:creationId xmlns:a16="http://schemas.microsoft.com/office/drawing/2014/main" id="{E847230C-47C1-B935-729F-AA4EDD6363CE}"/>
                </a:ext>
              </a:extLst>
            </p:cNvPr>
            <p:cNvSpPr/>
            <p:nvPr/>
          </p:nvSpPr>
          <p:spPr>
            <a:xfrm>
              <a:off x="5757868" y="4518060"/>
              <a:ext cx="323458" cy="318209"/>
            </a:xfrm>
            <a:prstGeom prst="roundRect">
              <a:avLst>
                <a:gd name="adj" fmla="val 7086"/>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0" name="CuadroTexto 109">
              <a:extLst>
                <a:ext uri="{FF2B5EF4-FFF2-40B4-BE49-F238E27FC236}">
                  <a16:creationId xmlns:a16="http://schemas.microsoft.com/office/drawing/2014/main" id="{AB97C9A9-41F0-684D-A919-A31DCF3B15A5}"/>
                </a:ext>
              </a:extLst>
            </p:cNvPr>
            <p:cNvSpPr txBox="1"/>
            <p:nvPr/>
          </p:nvSpPr>
          <p:spPr>
            <a:xfrm>
              <a:off x="6124575" y="4487922"/>
              <a:ext cx="2093150" cy="384721"/>
            </a:xfrm>
            <a:prstGeom prst="rect">
              <a:avLst/>
            </a:prstGeom>
            <a:noFill/>
            <a:effectLst/>
          </p:spPr>
          <p:txBody>
            <a:bodyPr wrap="square" rtlCol="0">
              <a:spAutoFit/>
            </a:bodyPr>
            <a:lstStyle/>
            <a:p>
              <a:r>
                <a:rPr lang="es-ES" sz="950" dirty="0">
                  <a:latin typeface="Arial" panose="020B0604020202020204" pitchFamily="34" charset="0"/>
                  <a:ea typeface="PP Neue Montreal Book" pitchFamily="2" charset="77"/>
                </a:rPr>
                <a:t>Descargas la app del banco desde un enlace que te envían por SMS</a:t>
              </a:r>
            </a:p>
          </p:txBody>
        </p:sp>
        <p:sp>
          <p:nvSpPr>
            <p:cNvPr id="111" name="CuadroTexto 110">
              <a:extLst>
                <a:ext uri="{FF2B5EF4-FFF2-40B4-BE49-F238E27FC236}">
                  <a16:creationId xmlns:a16="http://schemas.microsoft.com/office/drawing/2014/main" id="{F580C8A1-E960-474D-6CE5-18B122452EFA}"/>
                </a:ext>
              </a:extLst>
            </p:cNvPr>
            <p:cNvSpPr txBox="1"/>
            <p:nvPr/>
          </p:nvSpPr>
          <p:spPr>
            <a:xfrm>
              <a:off x="5713698" y="4539950"/>
              <a:ext cx="446236"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10.</a:t>
              </a:r>
            </a:p>
          </p:txBody>
        </p:sp>
      </p:grpSp>
      <p:sp>
        <p:nvSpPr>
          <p:cNvPr id="13" name="CuadroTexto 12">
            <a:hlinkClick r:id="rId7" action="ppaction://hlinksldjump"/>
            <a:extLst>
              <a:ext uri="{FF2B5EF4-FFF2-40B4-BE49-F238E27FC236}">
                <a16:creationId xmlns:a16="http://schemas.microsoft.com/office/drawing/2014/main" id="{0556CBA9-86B0-30F7-CB46-28FFDA0C87D8}"/>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20" name="CuadroTexto 19">
            <a:hlinkClick r:id="rId8" action="ppaction://hlinksldjump"/>
            <a:extLst>
              <a:ext uri="{FF2B5EF4-FFF2-40B4-BE49-F238E27FC236}">
                <a16:creationId xmlns:a16="http://schemas.microsoft.com/office/drawing/2014/main" id="{0AED449A-012F-9EC6-D153-D5E79FF79629}"/>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2" name="Conector recto 21">
            <a:extLst>
              <a:ext uri="{FF2B5EF4-FFF2-40B4-BE49-F238E27FC236}">
                <a16:creationId xmlns:a16="http://schemas.microsoft.com/office/drawing/2014/main" id="{B7B799DE-DA15-97EE-FA20-8D31C909D377}"/>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2A8B75E8-F97B-824E-CCF9-37C10CB94907}"/>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27459A8A-B35D-C791-E29B-B0BF8B4F99A6}"/>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4929FDA5-2711-89E8-640C-5C027C014E6E}"/>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uadroTexto 28">
            <a:hlinkClick r:id="rId9" action="ppaction://hlinksldjump"/>
            <a:extLst>
              <a:ext uri="{FF2B5EF4-FFF2-40B4-BE49-F238E27FC236}">
                <a16:creationId xmlns:a16="http://schemas.microsoft.com/office/drawing/2014/main" id="{7634F645-0056-BE39-C041-3E7A57F0FFBE}"/>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¿Dinero digital?</a:t>
            </a:r>
          </a:p>
        </p:txBody>
      </p:sp>
      <p:sp>
        <p:nvSpPr>
          <p:cNvPr id="30" name="CuadroTexto 29">
            <a:hlinkClick r:id="rId10" action="ppaction://hlinksldjump"/>
            <a:extLst>
              <a:ext uri="{FF2B5EF4-FFF2-40B4-BE49-F238E27FC236}">
                <a16:creationId xmlns:a16="http://schemas.microsoft.com/office/drawing/2014/main" id="{A8694C17-5CEF-58A7-F719-F85384703636}"/>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Banca online y </a:t>
            </a:r>
          </a:p>
          <a:p>
            <a:r>
              <a:rPr lang="es-ES" sz="700" dirty="0">
                <a:solidFill>
                  <a:schemeClr val="bg1">
                    <a:alpha val="50000"/>
                  </a:schemeClr>
                </a:solidFill>
                <a:latin typeface="Arial" panose="020B0604020202020204" pitchFamily="34" charset="0"/>
                <a:ea typeface="PP Neue Montreal Book" pitchFamily="2" charset="77"/>
              </a:rPr>
              <a:t>apps de bancos</a:t>
            </a:r>
          </a:p>
        </p:txBody>
      </p:sp>
      <p:sp>
        <p:nvSpPr>
          <p:cNvPr id="31" name="CuadroTexto 30">
            <a:hlinkClick r:id="rId11" action="ppaction://hlinksldjump"/>
            <a:extLst>
              <a:ext uri="{FF2B5EF4-FFF2-40B4-BE49-F238E27FC236}">
                <a16:creationId xmlns:a16="http://schemas.microsoft.com/office/drawing/2014/main" id="{577FD6A4-2B4B-5F28-3E9C-9DB5DF093551}"/>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Medios de pago digitales</a:t>
            </a:r>
          </a:p>
        </p:txBody>
      </p:sp>
      <p:sp>
        <p:nvSpPr>
          <p:cNvPr id="34" name="CuadroTexto 33">
            <a:hlinkClick r:id="rId12" action="ppaction://hlinksldjump"/>
            <a:extLst>
              <a:ext uri="{FF2B5EF4-FFF2-40B4-BE49-F238E27FC236}">
                <a16:creationId xmlns:a16="http://schemas.microsoft.com/office/drawing/2014/main" id="{74B81D4D-07DF-E4BE-7FD0-43C6DE153BE9}"/>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Pago seguro o no seguro</a:t>
            </a:r>
          </a:p>
        </p:txBody>
      </p:sp>
      <p:sp>
        <p:nvSpPr>
          <p:cNvPr id="37" name="CuadroTexto 36">
            <a:hlinkClick r:id="rId13" action="ppaction://hlinksldjump"/>
            <a:extLst>
              <a:ext uri="{FF2B5EF4-FFF2-40B4-BE49-F238E27FC236}">
                <a16:creationId xmlns:a16="http://schemas.microsoft.com/office/drawing/2014/main" id="{1C2984DD-8AB8-9D94-5B5F-A0270FEFA6A1}"/>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con el móvil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o en efectivo?</a:t>
            </a:r>
          </a:p>
        </p:txBody>
      </p:sp>
      <p:sp>
        <p:nvSpPr>
          <p:cNvPr id="38" name="CuadroTexto 37">
            <a:hlinkClick r:id="rId14" action="ppaction://hlinksldjump"/>
            <a:extLst>
              <a:ext uri="{FF2B5EF4-FFF2-40B4-BE49-F238E27FC236}">
                <a16:creationId xmlns:a16="http://schemas.microsoft.com/office/drawing/2014/main" id="{394D345C-799F-76B7-4286-CB3B96A7F6C9}"/>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Las compras online</a:t>
            </a:r>
          </a:p>
        </p:txBody>
      </p:sp>
      <p:sp>
        <p:nvSpPr>
          <p:cNvPr id="39" name="CuadroTexto 38">
            <a:hlinkClick r:id="rId15" action="ppaction://hlinksldjump"/>
            <a:extLst>
              <a:ext uri="{FF2B5EF4-FFF2-40B4-BE49-F238E27FC236}">
                <a16:creationId xmlns:a16="http://schemas.microsoft.com/office/drawing/2014/main" id="{71A83CAA-CE11-FD92-E648-B48882D33C5A}"/>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Lo hacen muy bien</a:t>
            </a:r>
          </a:p>
        </p:txBody>
      </p:sp>
      <p:sp>
        <p:nvSpPr>
          <p:cNvPr id="42" name="Elipse 41">
            <a:extLst>
              <a:ext uri="{FF2B5EF4-FFF2-40B4-BE49-F238E27FC236}">
                <a16:creationId xmlns:a16="http://schemas.microsoft.com/office/drawing/2014/main" id="{E9333281-EA2C-6C61-CC20-FB0CF2917CA3}"/>
              </a:ext>
            </a:extLst>
          </p:cNvPr>
          <p:cNvSpPr/>
          <p:nvPr/>
        </p:nvSpPr>
        <p:spPr>
          <a:xfrm>
            <a:off x="1401063" y="203236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10" name="CuadroTexto 9">
            <a:hlinkClick r:id="rId16" action="ppaction://hlinksldjump"/>
            <a:extLst>
              <a:ext uri="{FF2B5EF4-FFF2-40B4-BE49-F238E27FC236}">
                <a16:creationId xmlns:a16="http://schemas.microsoft.com/office/drawing/2014/main" id="{1F96FCA0-36EB-AED1-54D4-51CA07FC5F7F}"/>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pic>
        <p:nvPicPr>
          <p:cNvPr id="36" name="Imagen 35">
            <a:extLst>
              <a:ext uri="{FF2B5EF4-FFF2-40B4-BE49-F238E27FC236}">
                <a16:creationId xmlns:a16="http://schemas.microsoft.com/office/drawing/2014/main" id="{D2A58EC0-956C-2902-813B-D2C480915156}"/>
              </a:ext>
            </a:extLst>
          </p:cNvPr>
          <p:cNvPicPr>
            <a:picLocks noChangeAspect="1"/>
          </p:cNvPicPr>
          <p:nvPr/>
        </p:nvPicPr>
        <p:blipFill>
          <a:blip r:embed="rId17"/>
          <a:stretch>
            <a:fillRect/>
          </a:stretch>
        </p:blipFill>
        <p:spPr>
          <a:xfrm>
            <a:off x="4957023" y="2078497"/>
            <a:ext cx="261773" cy="261773"/>
          </a:xfrm>
          <a:prstGeom prst="rect">
            <a:avLst/>
          </a:prstGeom>
        </p:spPr>
      </p:pic>
      <p:pic>
        <p:nvPicPr>
          <p:cNvPr id="40" name="Imagen 39">
            <a:extLst>
              <a:ext uri="{FF2B5EF4-FFF2-40B4-BE49-F238E27FC236}">
                <a16:creationId xmlns:a16="http://schemas.microsoft.com/office/drawing/2014/main" id="{4A37E7B5-11A2-2EA0-031B-EA528510BBD8}"/>
              </a:ext>
            </a:extLst>
          </p:cNvPr>
          <p:cNvPicPr>
            <a:picLocks noChangeAspect="1"/>
          </p:cNvPicPr>
          <p:nvPr/>
        </p:nvPicPr>
        <p:blipFill>
          <a:blip r:embed="rId18"/>
          <a:srcRect/>
          <a:stretch/>
        </p:blipFill>
        <p:spPr>
          <a:xfrm>
            <a:off x="4981290" y="2726219"/>
            <a:ext cx="216002" cy="216000"/>
          </a:xfrm>
          <a:prstGeom prst="rect">
            <a:avLst/>
          </a:prstGeom>
        </p:spPr>
      </p:pic>
      <p:pic>
        <p:nvPicPr>
          <p:cNvPr id="44" name="Imagen 43">
            <a:extLst>
              <a:ext uri="{FF2B5EF4-FFF2-40B4-BE49-F238E27FC236}">
                <a16:creationId xmlns:a16="http://schemas.microsoft.com/office/drawing/2014/main" id="{CE8195D6-2B88-18FD-6E34-9557EC567105}"/>
              </a:ext>
            </a:extLst>
          </p:cNvPr>
          <p:cNvPicPr>
            <a:picLocks noChangeAspect="1"/>
          </p:cNvPicPr>
          <p:nvPr/>
        </p:nvPicPr>
        <p:blipFill>
          <a:blip r:embed="rId17"/>
          <a:stretch>
            <a:fillRect/>
          </a:stretch>
        </p:blipFill>
        <p:spPr>
          <a:xfrm>
            <a:off x="4957023" y="4530750"/>
            <a:ext cx="261773" cy="261773"/>
          </a:xfrm>
          <a:prstGeom prst="rect">
            <a:avLst/>
          </a:prstGeom>
        </p:spPr>
      </p:pic>
      <p:pic>
        <p:nvPicPr>
          <p:cNvPr id="47" name="Imagen 46">
            <a:extLst>
              <a:ext uri="{FF2B5EF4-FFF2-40B4-BE49-F238E27FC236}">
                <a16:creationId xmlns:a16="http://schemas.microsoft.com/office/drawing/2014/main" id="{E9404235-B702-092E-2DA6-80EDB8A7E941}"/>
              </a:ext>
            </a:extLst>
          </p:cNvPr>
          <p:cNvPicPr>
            <a:picLocks noChangeAspect="1"/>
          </p:cNvPicPr>
          <p:nvPr/>
        </p:nvPicPr>
        <p:blipFill>
          <a:blip r:embed="rId17"/>
          <a:stretch>
            <a:fillRect/>
          </a:stretch>
        </p:blipFill>
        <p:spPr>
          <a:xfrm>
            <a:off x="8222737" y="2078497"/>
            <a:ext cx="261773" cy="261773"/>
          </a:xfrm>
          <a:prstGeom prst="rect">
            <a:avLst/>
          </a:prstGeom>
        </p:spPr>
      </p:pic>
      <p:pic>
        <p:nvPicPr>
          <p:cNvPr id="48" name="Imagen 47">
            <a:extLst>
              <a:ext uri="{FF2B5EF4-FFF2-40B4-BE49-F238E27FC236}">
                <a16:creationId xmlns:a16="http://schemas.microsoft.com/office/drawing/2014/main" id="{35E0DCF6-713C-D362-EBE8-0129DBE0AAF8}"/>
              </a:ext>
            </a:extLst>
          </p:cNvPr>
          <p:cNvPicPr>
            <a:picLocks noChangeAspect="1"/>
          </p:cNvPicPr>
          <p:nvPr/>
        </p:nvPicPr>
        <p:blipFill>
          <a:blip r:embed="rId17"/>
          <a:stretch>
            <a:fillRect/>
          </a:stretch>
        </p:blipFill>
        <p:spPr>
          <a:xfrm>
            <a:off x="8222737" y="2701951"/>
            <a:ext cx="261773" cy="261773"/>
          </a:xfrm>
          <a:prstGeom prst="rect">
            <a:avLst/>
          </a:prstGeom>
        </p:spPr>
      </p:pic>
      <p:pic>
        <p:nvPicPr>
          <p:cNvPr id="58" name="Imagen 57">
            <a:extLst>
              <a:ext uri="{FF2B5EF4-FFF2-40B4-BE49-F238E27FC236}">
                <a16:creationId xmlns:a16="http://schemas.microsoft.com/office/drawing/2014/main" id="{54B71C39-E2D7-A702-CFD9-7F24BAAEB460}"/>
              </a:ext>
            </a:extLst>
          </p:cNvPr>
          <p:cNvPicPr>
            <a:picLocks noChangeAspect="1"/>
          </p:cNvPicPr>
          <p:nvPr/>
        </p:nvPicPr>
        <p:blipFill>
          <a:blip r:embed="rId17"/>
          <a:stretch>
            <a:fillRect/>
          </a:stretch>
        </p:blipFill>
        <p:spPr>
          <a:xfrm>
            <a:off x="8222737" y="3925109"/>
            <a:ext cx="261773" cy="261773"/>
          </a:xfrm>
          <a:prstGeom prst="rect">
            <a:avLst/>
          </a:prstGeom>
        </p:spPr>
      </p:pic>
      <p:pic>
        <p:nvPicPr>
          <p:cNvPr id="61" name="Imagen 60">
            <a:extLst>
              <a:ext uri="{FF2B5EF4-FFF2-40B4-BE49-F238E27FC236}">
                <a16:creationId xmlns:a16="http://schemas.microsoft.com/office/drawing/2014/main" id="{C38FE76E-BBCB-09F7-6F82-53EB1362A466}"/>
              </a:ext>
            </a:extLst>
          </p:cNvPr>
          <p:cNvPicPr>
            <a:picLocks noChangeAspect="1"/>
          </p:cNvPicPr>
          <p:nvPr/>
        </p:nvPicPr>
        <p:blipFill>
          <a:blip r:embed="rId18"/>
          <a:srcRect/>
          <a:stretch/>
        </p:blipFill>
        <p:spPr>
          <a:xfrm>
            <a:off x="4981290" y="3337798"/>
            <a:ext cx="216002" cy="216000"/>
          </a:xfrm>
          <a:prstGeom prst="rect">
            <a:avLst/>
          </a:prstGeom>
        </p:spPr>
      </p:pic>
      <p:pic>
        <p:nvPicPr>
          <p:cNvPr id="63" name="Imagen 62">
            <a:extLst>
              <a:ext uri="{FF2B5EF4-FFF2-40B4-BE49-F238E27FC236}">
                <a16:creationId xmlns:a16="http://schemas.microsoft.com/office/drawing/2014/main" id="{9CBACEE5-7277-4619-B3F6-C68147FA40A6}"/>
              </a:ext>
            </a:extLst>
          </p:cNvPr>
          <p:cNvPicPr>
            <a:picLocks noChangeAspect="1"/>
          </p:cNvPicPr>
          <p:nvPr/>
        </p:nvPicPr>
        <p:blipFill>
          <a:blip r:embed="rId18"/>
          <a:srcRect/>
          <a:stretch/>
        </p:blipFill>
        <p:spPr>
          <a:xfrm>
            <a:off x="4981290" y="3937501"/>
            <a:ext cx="216002" cy="216000"/>
          </a:xfrm>
          <a:prstGeom prst="rect">
            <a:avLst/>
          </a:prstGeom>
        </p:spPr>
      </p:pic>
      <p:pic>
        <p:nvPicPr>
          <p:cNvPr id="65" name="Imagen 64">
            <a:extLst>
              <a:ext uri="{FF2B5EF4-FFF2-40B4-BE49-F238E27FC236}">
                <a16:creationId xmlns:a16="http://schemas.microsoft.com/office/drawing/2014/main" id="{7DF5CB5E-0F15-E669-6512-B9B52669222A}"/>
              </a:ext>
            </a:extLst>
          </p:cNvPr>
          <p:cNvPicPr>
            <a:picLocks noChangeAspect="1"/>
          </p:cNvPicPr>
          <p:nvPr/>
        </p:nvPicPr>
        <p:blipFill>
          <a:blip r:embed="rId18"/>
          <a:srcRect/>
          <a:stretch/>
        </p:blipFill>
        <p:spPr>
          <a:xfrm>
            <a:off x="8247004" y="3337798"/>
            <a:ext cx="216002" cy="216000"/>
          </a:xfrm>
          <a:prstGeom prst="rect">
            <a:avLst/>
          </a:prstGeom>
        </p:spPr>
      </p:pic>
      <p:pic>
        <p:nvPicPr>
          <p:cNvPr id="67" name="Imagen 66">
            <a:extLst>
              <a:ext uri="{FF2B5EF4-FFF2-40B4-BE49-F238E27FC236}">
                <a16:creationId xmlns:a16="http://schemas.microsoft.com/office/drawing/2014/main" id="{524D700F-AB21-5D7C-7D25-B821C3C0C0E8}"/>
              </a:ext>
            </a:extLst>
          </p:cNvPr>
          <p:cNvPicPr>
            <a:picLocks noChangeAspect="1"/>
          </p:cNvPicPr>
          <p:nvPr/>
        </p:nvPicPr>
        <p:blipFill>
          <a:blip r:embed="rId18"/>
          <a:srcRect/>
          <a:stretch/>
        </p:blipFill>
        <p:spPr>
          <a:xfrm>
            <a:off x="8247005" y="4549080"/>
            <a:ext cx="216002" cy="216000"/>
          </a:xfrm>
          <a:prstGeom prst="rect">
            <a:avLst/>
          </a:prstGeom>
        </p:spPr>
      </p:pic>
    </p:spTree>
    <p:extLst>
      <p:ext uri="{BB962C8B-B14F-4D97-AF65-F5344CB8AC3E}">
        <p14:creationId xmlns:p14="http://schemas.microsoft.com/office/powerpoint/2010/main" val="104308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ángulo redondeado 55">
            <a:extLst>
              <a:ext uri="{FF2B5EF4-FFF2-40B4-BE49-F238E27FC236}">
                <a16:creationId xmlns:a16="http://schemas.microsoft.com/office/drawing/2014/main" id="{C672AC47-1385-5B1C-7368-09793AF6BD9D}"/>
              </a:ext>
            </a:extLst>
          </p:cNvPr>
          <p:cNvSpPr/>
          <p:nvPr/>
        </p:nvSpPr>
        <p:spPr>
          <a:xfrm>
            <a:off x="2337705" y="2067967"/>
            <a:ext cx="2752801" cy="2670387"/>
          </a:xfrm>
          <a:prstGeom prst="roundRect">
            <a:avLst>
              <a:gd name="adj" fmla="val 168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1966982" y="191555"/>
            <a:ext cx="6911788"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¿Pago con el móvil</a:t>
            </a:r>
          </a:p>
        </p:txBody>
      </p:sp>
      <p:sp>
        <p:nvSpPr>
          <p:cNvPr id="6" name="CuadroTexto 5">
            <a:extLst>
              <a:ext uri="{FF2B5EF4-FFF2-40B4-BE49-F238E27FC236}">
                <a16:creationId xmlns:a16="http://schemas.microsoft.com/office/drawing/2014/main" id="{87543BB3-7646-A0D3-79BD-86561DC4EE4A}"/>
              </a:ext>
            </a:extLst>
          </p:cNvPr>
          <p:cNvSpPr txBox="1"/>
          <p:nvPr/>
        </p:nvSpPr>
        <p:spPr>
          <a:xfrm>
            <a:off x="2647600" y="2136551"/>
            <a:ext cx="1868269" cy="769441"/>
          </a:xfrm>
          <a:prstGeom prst="rect">
            <a:avLst/>
          </a:prstGeom>
          <a:noFill/>
          <a:effectLst/>
        </p:spPr>
        <p:txBody>
          <a:bodyPr wrap="square" rtlCol="0">
            <a:spAutoFit/>
          </a:bodyPr>
          <a:lstStyle/>
          <a:p>
            <a:pPr algn="ctr"/>
            <a:r>
              <a:rPr lang="es-ES" sz="2200" b="1" dirty="0">
                <a:latin typeface="Arial" panose="020B0604020202020204" pitchFamily="34" charset="0"/>
                <a:ea typeface="PP Neue Montreal" pitchFamily="2" charset="77"/>
              </a:rPr>
              <a:t>¿Pago con </a:t>
            </a:r>
            <a:br>
              <a:rPr lang="es-ES" sz="2200" b="1" dirty="0">
                <a:latin typeface="Arial" panose="020B0604020202020204" pitchFamily="34" charset="0"/>
                <a:ea typeface="PP Neue Montreal" pitchFamily="2" charset="77"/>
              </a:rPr>
            </a:br>
            <a:r>
              <a:rPr lang="es-ES" sz="2200" b="1" dirty="0">
                <a:latin typeface="Arial" panose="020B0604020202020204" pitchFamily="34" charset="0"/>
                <a:ea typeface="PP Neue Montreal" pitchFamily="2" charset="77"/>
              </a:rPr>
              <a:t>el móvil?</a:t>
            </a:r>
          </a:p>
        </p:txBody>
      </p:sp>
      <p:sp>
        <p:nvSpPr>
          <p:cNvPr id="10" name="CuadroTexto 9">
            <a:extLst>
              <a:ext uri="{FF2B5EF4-FFF2-40B4-BE49-F238E27FC236}">
                <a16:creationId xmlns:a16="http://schemas.microsoft.com/office/drawing/2014/main" id="{D70D0DCA-1B12-1E59-495A-0A34131C6552}"/>
              </a:ext>
            </a:extLst>
          </p:cNvPr>
          <p:cNvSpPr txBox="1"/>
          <p:nvPr/>
        </p:nvSpPr>
        <p:spPr>
          <a:xfrm>
            <a:off x="2542927" y="2910970"/>
            <a:ext cx="2093274" cy="692497"/>
          </a:xfrm>
          <a:prstGeom prst="rect">
            <a:avLst/>
          </a:prstGeom>
          <a:noFill/>
          <a:effectLst/>
        </p:spPr>
        <p:txBody>
          <a:bodyPr wrap="square" rtlCol="0">
            <a:spAutoFit/>
          </a:bodyPr>
          <a:lstStyle/>
          <a:p>
            <a:pPr algn="ctr"/>
            <a:r>
              <a:rPr lang="es-ES" sz="1300" dirty="0">
                <a:latin typeface="Arial" panose="020B0604020202020204" pitchFamily="34" charset="0"/>
                <a:ea typeface="PP Neue Montreal Book" pitchFamily="2" charset="77"/>
              </a:rPr>
              <a:t>El 63% de las transacciones de los jóvenes son digitales</a:t>
            </a:r>
          </a:p>
        </p:txBody>
      </p:sp>
      <p:sp>
        <p:nvSpPr>
          <p:cNvPr id="55" name="CuadroTexto 54">
            <a:extLst>
              <a:ext uri="{FF2B5EF4-FFF2-40B4-BE49-F238E27FC236}">
                <a16:creationId xmlns:a16="http://schemas.microsoft.com/office/drawing/2014/main" id="{3EFE1DA0-9FA5-0329-8B11-F1B4B06170A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sp>
        <p:nvSpPr>
          <p:cNvPr id="4" name="CuadroTexto 3">
            <a:extLst>
              <a:ext uri="{FF2B5EF4-FFF2-40B4-BE49-F238E27FC236}">
                <a16:creationId xmlns:a16="http://schemas.microsoft.com/office/drawing/2014/main" id="{E667FAE7-5F14-144C-BED8-6BAA11D65724}"/>
              </a:ext>
            </a:extLst>
          </p:cNvPr>
          <p:cNvSpPr txBox="1"/>
          <p:nvPr/>
        </p:nvSpPr>
        <p:spPr>
          <a:xfrm>
            <a:off x="2542927" y="3724517"/>
            <a:ext cx="2093274" cy="692497"/>
          </a:xfrm>
          <a:prstGeom prst="rect">
            <a:avLst/>
          </a:prstGeom>
          <a:noFill/>
          <a:effectLst/>
        </p:spPr>
        <p:txBody>
          <a:bodyPr wrap="square" rtlCol="0">
            <a:spAutoFit/>
          </a:bodyPr>
          <a:lstStyle/>
          <a:p>
            <a:pPr algn="ctr"/>
            <a:r>
              <a:rPr lang="es-ES" sz="1300" dirty="0">
                <a:latin typeface="Arial" panose="020B0604020202020204" pitchFamily="34" charset="0"/>
                <a:ea typeface="PP Neue Montreal Book" pitchFamily="2" charset="77"/>
              </a:rPr>
              <a:t>El 45% de los pagos que realizan los jóvenes son a través del móvil</a:t>
            </a:r>
          </a:p>
        </p:txBody>
      </p:sp>
      <p:sp>
        <p:nvSpPr>
          <p:cNvPr id="5" name="Rectángulo redondeado 4">
            <a:extLst>
              <a:ext uri="{FF2B5EF4-FFF2-40B4-BE49-F238E27FC236}">
                <a16:creationId xmlns:a16="http://schemas.microsoft.com/office/drawing/2014/main" id="{EA3E231F-4A7D-B84A-CDBD-CD926F728E74}"/>
              </a:ext>
            </a:extLst>
          </p:cNvPr>
          <p:cNvSpPr/>
          <p:nvPr/>
        </p:nvSpPr>
        <p:spPr>
          <a:xfrm>
            <a:off x="6042370" y="2067967"/>
            <a:ext cx="2752801" cy="2670387"/>
          </a:xfrm>
          <a:prstGeom prst="roundRect">
            <a:avLst>
              <a:gd name="adj" fmla="val 1682"/>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0F5F9A47-A483-EC66-D115-ECFB3F1749F3}"/>
              </a:ext>
            </a:extLst>
          </p:cNvPr>
          <p:cNvSpPr txBox="1"/>
          <p:nvPr/>
        </p:nvSpPr>
        <p:spPr>
          <a:xfrm>
            <a:off x="6424010" y="2136551"/>
            <a:ext cx="1868269" cy="769441"/>
          </a:xfrm>
          <a:prstGeom prst="rect">
            <a:avLst/>
          </a:prstGeom>
          <a:noFill/>
          <a:effectLst/>
        </p:spPr>
        <p:txBody>
          <a:bodyPr wrap="square" rtlCol="0">
            <a:spAutoFit/>
          </a:bodyPr>
          <a:lstStyle/>
          <a:p>
            <a:pPr algn="ctr"/>
            <a:r>
              <a:rPr lang="es-ES" sz="2200" b="1" dirty="0">
                <a:latin typeface="Arial" panose="020B0604020202020204" pitchFamily="34" charset="0"/>
                <a:ea typeface="PP Neue Montreal" pitchFamily="2" charset="77"/>
              </a:rPr>
              <a:t>¿Pago en efectivo?</a:t>
            </a:r>
          </a:p>
        </p:txBody>
      </p:sp>
      <p:sp>
        <p:nvSpPr>
          <p:cNvPr id="8" name="CuadroTexto 7">
            <a:extLst>
              <a:ext uri="{FF2B5EF4-FFF2-40B4-BE49-F238E27FC236}">
                <a16:creationId xmlns:a16="http://schemas.microsoft.com/office/drawing/2014/main" id="{4FD2D2F3-3E0E-B06E-A94F-A558BB551D92}"/>
              </a:ext>
            </a:extLst>
          </p:cNvPr>
          <p:cNvSpPr txBox="1"/>
          <p:nvPr/>
        </p:nvSpPr>
        <p:spPr>
          <a:xfrm>
            <a:off x="6372133" y="3013780"/>
            <a:ext cx="2093274" cy="1492716"/>
          </a:xfrm>
          <a:prstGeom prst="rect">
            <a:avLst/>
          </a:prstGeom>
          <a:noFill/>
          <a:effectLst/>
        </p:spPr>
        <p:txBody>
          <a:bodyPr wrap="square" rtlCol="0">
            <a:spAutoFit/>
          </a:bodyPr>
          <a:lstStyle/>
          <a:p>
            <a:pPr algn="ctr"/>
            <a:r>
              <a:rPr lang="es-ES" sz="1300" dirty="0">
                <a:latin typeface="Arial" panose="020B0604020202020204" pitchFamily="34" charset="0"/>
                <a:ea typeface="PP Neue Montreal Book" pitchFamily="2" charset="77"/>
              </a:rPr>
              <a:t>El efectivo sigue siendo el medio más usado por parte del público general (39%) pero el pago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a través del móvil ya representa el 35%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de </a:t>
            </a:r>
            <a:r>
              <a:rPr lang="es-ES" sz="1300">
                <a:latin typeface="Arial" panose="020B0604020202020204" pitchFamily="34" charset="0"/>
                <a:ea typeface="PP Neue Montreal Book" pitchFamily="2" charset="77"/>
              </a:rPr>
              <a:t>los pagos</a:t>
            </a:r>
            <a:endParaRPr lang="es-ES" sz="1300" dirty="0">
              <a:latin typeface="Arial" panose="020B0604020202020204" pitchFamily="34" charset="0"/>
              <a:ea typeface="PP Neue Montreal Book" pitchFamily="2" charset="77"/>
            </a:endParaRPr>
          </a:p>
        </p:txBody>
      </p:sp>
      <p:sp>
        <p:nvSpPr>
          <p:cNvPr id="12" name="CuadroTexto 11">
            <a:extLst>
              <a:ext uri="{FF2B5EF4-FFF2-40B4-BE49-F238E27FC236}">
                <a16:creationId xmlns:a16="http://schemas.microsoft.com/office/drawing/2014/main" id="{3A9A778A-777C-0134-E298-85BDF20214F8}"/>
              </a:ext>
            </a:extLst>
          </p:cNvPr>
          <p:cNvSpPr txBox="1"/>
          <p:nvPr/>
        </p:nvSpPr>
        <p:spPr>
          <a:xfrm>
            <a:off x="3052482" y="917154"/>
            <a:ext cx="566793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o en efectivo?</a:t>
            </a:r>
          </a:p>
        </p:txBody>
      </p:sp>
      <p:sp>
        <p:nvSpPr>
          <p:cNvPr id="13" name="CuadroTexto 12">
            <a:extLst>
              <a:ext uri="{FF2B5EF4-FFF2-40B4-BE49-F238E27FC236}">
                <a16:creationId xmlns:a16="http://schemas.microsoft.com/office/drawing/2014/main" id="{3C1373A0-EF36-2CC3-9AD5-1F8F52BDB0C3}"/>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14" name="CuadroTexto 13">
            <a:extLst>
              <a:ext uri="{FF2B5EF4-FFF2-40B4-BE49-F238E27FC236}">
                <a16:creationId xmlns:a16="http://schemas.microsoft.com/office/drawing/2014/main" id="{69BCE7E7-8711-D416-ACD6-BD3A9EB337ED}"/>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15" name="Imagen 14">
            <a:extLst>
              <a:ext uri="{FF2B5EF4-FFF2-40B4-BE49-F238E27FC236}">
                <a16:creationId xmlns:a16="http://schemas.microsoft.com/office/drawing/2014/main" id="{339F3805-4783-BD04-93F4-47A04FE2CD0E}"/>
              </a:ext>
            </a:extLst>
          </p:cNvPr>
          <p:cNvPicPr>
            <a:picLocks noChangeAspect="1"/>
          </p:cNvPicPr>
          <p:nvPr/>
        </p:nvPicPr>
        <p:blipFill>
          <a:blip r:embed="rId3"/>
          <a:srcRect/>
          <a:stretch/>
        </p:blipFill>
        <p:spPr>
          <a:xfrm>
            <a:off x="303469" y="3981865"/>
            <a:ext cx="216225" cy="288300"/>
          </a:xfrm>
          <a:prstGeom prst="rect">
            <a:avLst/>
          </a:prstGeom>
        </p:spPr>
      </p:pic>
      <p:pic>
        <p:nvPicPr>
          <p:cNvPr id="16" name="Imagen 15">
            <a:hlinkClick r:id="" action="ppaction://hlinkshowjump?jump=firstslide"/>
            <a:extLst>
              <a:ext uri="{FF2B5EF4-FFF2-40B4-BE49-F238E27FC236}">
                <a16:creationId xmlns:a16="http://schemas.microsoft.com/office/drawing/2014/main" id="{69D75B22-48BA-E1BA-0E65-0081A956EA45}"/>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17" name="CuadroTexto 16">
            <a:hlinkClick r:id="rId5" action="ppaction://hlinksldjump"/>
            <a:extLst>
              <a:ext uri="{FF2B5EF4-FFF2-40B4-BE49-F238E27FC236}">
                <a16:creationId xmlns:a16="http://schemas.microsoft.com/office/drawing/2014/main" id="{FB62546E-799D-0E2D-5721-95396945143B}"/>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8" name="CuadroTexto 17">
            <a:hlinkClick r:id="rId6" action="ppaction://hlinksldjump"/>
            <a:extLst>
              <a:ext uri="{FF2B5EF4-FFF2-40B4-BE49-F238E27FC236}">
                <a16:creationId xmlns:a16="http://schemas.microsoft.com/office/drawing/2014/main" id="{0F67E8C2-7641-71C0-9668-B793B083616B}"/>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cxnSp>
        <p:nvCxnSpPr>
          <p:cNvPr id="22" name="Conector recto 21">
            <a:extLst>
              <a:ext uri="{FF2B5EF4-FFF2-40B4-BE49-F238E27FC236}">
                <a16:creationId xmlns:a16="http://schemas.microsoft.com/office/drawing/2014/main" id="{D3F3B8C4-0895-6510-CAC5-3EEE36FD8C7D}"/>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1671486B-1B12-6842-9FC1-6BCFFE38AF5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uadroTexto 1">
            <a:hlinkClick r:id="rId7" action="ppaction://hlinksldjump"/>
            <a:extLst>
              <a:ext uri="{FF2B5EF4-FFF2-40B4-BE49-F238E27FC236}">
                <a16:creationId xmlns:a16="http://schemas.microsoft.com/office/drawing/2014/main" id="{1A0B32E5-D126-EEE0-4373-94A0A3B69B9A}"/>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30" name="CuadroTexto 29">
            <a:hlinkClick r:id="rId8" action="ppaction://hlinksldjump"/>
            <a:extLst>
              <a:ext uri="{FF2B5EF4-FFF2-40B4-BE49-F238E27FC236}">
                <a16:creationId xmlns:a16="http://schemas.microsoft.com/office/drawing/2014/main" id="{4DF083FE-0D8B-CF5E-694B-2DC7C8352D95}"/>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31" name="Conector recto 30">
            <a:extLst>
              <a:ext uri="{FF2B5EF4-FFF2-40B4-BE49-F238E27FC236}">
                <a16:creationId xmlns:a16="http://schemas.microsoft.com/office/drawing/2014/main" id="{0AFFFC60-57E4-C73F-D332-8FBE7A5CE711}"/>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ED1DD76F-DB81-96D4-142B-DA73F14EC0D2}"/>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AB8A9394-9006-81F7-0214-B218E538BF01}"/>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779AAB6D-6557-088C-D701-E94A9A586AA7}"/>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CuadroTexto 34">
            <a:hlinkClick r:id="rId9" action="ppaction://hlinksldjump"/>
            <a:extLst>
              <a:ext uri="{FF2B5EF4-FFF2-40B4-BE49-F238E27FC236}">
                <a16:creationId xmlns:a16="http://schemas.microsoft.com/office/drawing/2014/main" id="{C3E5D5CD-1E36-24A9-2413-464D0837C14A}"/>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¿Dinero digital?</a:t>
            </a:r>
          </a:p>
        </p:txBody>
      </p:sp>
      <p:sp>
        <p:nvSpPr>
          <p:cNvPr id="42" name="CuadroTexto 41">
            <a:hlinkClick r:id="rId10" action="ppaction://hlinksldjump"/>
            <a:extLst>
              <a:ext uri="{FF2B5EF4-FFF2-40B4-BE49-F238E27FC236}">
                <a16:creationId xmlns:a16="http://schemas.microsoft.com/office/drawing/2014/main" id="{A21FBBDA-904F-8CD5-C074-698B69E5E128}"/>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Banca online y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apps de bancos</a:t>
            </a:r>
          </a:p>
        </p:txBody>
      </p:sp>
      <p:sp>
        <p:nvSpPr>
          <p:cNvPr id="43" name="CuadroTexto 42">
            <a:hlinkClick r:id="rId11" action="ppaction://hlinksldjump"/>
            <a:extLst>
              <a:ext uri="{FF2B5EF4-FFF2-40B4-BE49-F238E27FC236}">
                <a16:creationId xmlns:a16="http://schemas.microsoft.com/office/drawing/2014/main" id="{8D93DBE1-B63A-A0C7-D3D7-523DA05F064B}"/>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Medios de pago digitales</a:t>
            </a:r>
          </a:p>
        </p:txBody>
      </p:sp>
      <p:sp>
        <p:nvSpPr>
          <p:cNvPr id="44" name="CuadroTexto 43">
            <a:hlinkClick r:id="rId12" action="ppaction://hlinksldjump"/>
            <a:extLst>
              <a:ext uri="{FF2B5EF4-FFF2-40B4-BE49-F238E27FC236}">
                <a16:creationId xmlns:a16="http://schemas.microsoft.com/office/drawing/2014/main" id="{4D9F09CF-0769-0B29-5F32-A7A22E6BC048}"/>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seguro o no seguro</a:t>
            </a:r>
          </a:p>
        </p:txBody>
      </p:sp>
      <p:sp>
        <p:nvSpPr>
          <p:cNvPr id="45" name="CuadroTexto 44">
            <a:hlinkClick r:id="rId13" action="ppaction://hlinksldjump"/>
            <a:extLst>
              <a:ext uri="{FF2B5EF4-FFF2-40B4-BE49-F238E27FC236}">
                <a16:creationId xmlns:a16="http://schemas.microsoft.com/office/drawing/2014/main" id="{D7DE4BD3-673E-7D0E-A481-F2122B140DEF}"/>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¿Pago con el móvil </a:t>
            </a:r>
            <a:br>
              <a:rPr lang="es-ES" sz="700" dirty="0">
                <a:solidFill>
                  <a:schemeClr val="bg1"/>
                </a:solidFill>
                <a:latin typeface="Arial" panose="020B0604020202020204" pitchFamily="34" charset="0"/>
                <a:ea typeface="PP Neue Montreal Book" pitchFamily="2" charset="77"/>
              </a:rPr>
            </a:br>
            <a:r>
              <a:rPr lang="es-ES" sz="700" dirty="0">
                <a:solidFill>
                  <a:schemeClr val="bg1"/>
                </a:solidFill>
                <a:latin typeface="Arial" panose="020B0604020202020204" pitchFamily="34" charset="0"/>
                <a:ea typeface="PP Neue Montreal Book" pitchFamily="2" charset="77"/>
              </a:rPr>
              <a:t>o en efectivo?</a:t>
            </a:r>
          </a:p>
        </p:txBody>
      </p:sp>
      <p:sp>
        <p:nvSpPr>
          <p:cNvPr id="46" name="CuadroTexto 45">
            <a:hlinkClick r:id="rId14" action="ppaction://hlinksldjump"/>
            <a:extLst>
              <a:ext uri="{FF2B5EF4-FFF2-40B4-BE49-F238E27FC236}">
                <a16:creationId xmlns:a16="http://schemas.microsoft.com/office/drawing/2014/main" id="{10EF0248-D19C-B89D-EA0C-E522D3ED506E}"/>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Las compras online</a:t>
            </a:r>
          </a:p>
        </p:txBody>
      </p:sp>
      <p:sp>
        <p:nvSpPr>
          <p:cNvPr id="47" name="CuadroTexto 46">
            <a:hlinkClick r:id="rId15" action="ppaction://hlinksldjump"/>
            <a:extLst>
              <a:ext uri="{FF2B5EF4-FFF2-40B4-BE49-F238E27FC236}">
                <a16:creationId xmlns:a16="http://schemas.microsoft.com/office/drawing/2014/main" id="{AA1994E4-C59F-BB96-0D2D-1611B65FE428}"/>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Lo hacen muy bien</a:t>
            </a:r>
          </a:p>
        </p:txBody>
      </p:sp>
      <p:sp>
        <p:nvSpPr>
          <p:cNvPr id="48" name="Elipse 47">
            <a:extLst>
              <a:ext uri="{FF2B5EF4-FFF2-40B4-BE49-F238E27FC236}">
                <a16:creationId xmlns:a16="http://schemas.microsoft.com/office/drawing/2014/main" id="{60ACE5C6-7367-C8AC-3961-45C7821CBDE6}"/>
              </a:ext>
            </a:extLst>
          </p:cNvPr>
          <p:cNvSpPr/>
          <p:nvPr/>
        </p:nvSpPr>
        <p:spPr>
          <a:xfrm>
            <a:off x="1337631" y="220831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pic>
        <p:nvPicPr>
          <p:cNvPr id="51" name="Imagen 50">
            <a:extLst>
              <a:ext uri="{FF2B5EF4-FFF2-40B4-BE49-F238E27FC236}">
                <a16:creationId xmlns:a16="http://schemas.microsoft.com/office/drawing/2014/main" id="{59EE5602-EA49-04E2-E190-BA185970D878}"/>
              </a:ext>
            </a:extLst>
          </p:cNvPr>
          <p:cNvPicPr>
            <a:picLocks noChangeAspect="1"/>
          </p:cNvPicPr>
          <p:nvPr/>
        </p:nvPicPr>
        <p:blipFill rotWithShape="1">
          <a:blip r:embed="rId16"/>
          <a:srcRect l="4210" t="-4055" r="-4210" b="6981"/>
          <a:stretch/>
        </p:blipFill>
        <p:spPr>
          <a:xfrm>
            <a:off x="4304460" y="1941565"/>
            <a:ext cx="2604057" cy="3201932"/>
          </a:xfrm>
          <a:prstGeom prst="rect">
            <a:avLst/>
          </a:prstGeom>
        </p:spPr>
      </p:pic>
      <p:sp>
        <p:nvSpPr>
          <p:cNvPr id="11" name="CuadroTexto 10">
            <a:hlinkClick r:id="rId17" action="ppaction://hlinksldjump"/>
            <a:extLst>
              <a:ext uri="{FF2B5EF4-FFF2-40B4-BE49-F238E27FC236}">
                <a16:creationId xmlns:a16="http://schemas.microsoft.com/office/drawing/2014/main" id="{AF5AAEC6-7455-2EC6-49E0-167E877E69D6}"/>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2379189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ángulo redondeado 73">
            <a:extLst>
              <a:ext uri="{FF2B5EF4-FFF2-40B4-BE49-F238E27FC236}">
                <a16:creationId xmlns:a16="http://schemas.microsoft.com/office/drawing/2014/main" id="{31989C82-6DA9-8E0C-C9AB-253DE99BD640}"/>
              </a:ext>
            </a:extLst>
          </p:cNvPr>
          <p:cNvSpPr/>
          <p:nvPr/>
        </p:nvSpPr>
        <p:spPr>
          <a:xfrm>
            <a:off x="5648347" y="1465719"/>
            <a:ext cx="3159477" cy="3113005"/>
          </a:xfrm>
          <a:prstGeom prst="roundRect">
            <a:avLst>
              <a:gd name="adj" fmla="val 211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3" name="Rectángulo redondeado 72">
            <a:extLst>
              <a:ext uri="{FF2B5EF4-FFF2-40B4-BE49-F238E27FC236}">
                <a16:creationId xmlns:a16="http://schemas.microsoft.com/office/drawing/2014/main" id="{3B404447-BE11-E4B3-7055-D5D370B5C3E9}"/>
              </a:ext>
            </a:extLst>
          </p:cNvPr>
          <p:cNvSpPr/>
          <p:nvPr/>
        </p:nvSpPr>
        <p:spPr>
          <a:xfrm>
            <a:off x="2306752" y="1458995"/>
            <a:ext cx="3159477" cy="3113005"/>
          </a:xfrm>
          <a:prstGeom prst="roundRect">
            <a:avLst>
              <a:gd name="adj" fmla="val 211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145929" y="217907"/>
            <a:ext cx="726477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Las compras online</a:t>
            </a:r>
          </a:p>
        </p:txBody>
      </p:sp>
      <p:grpSp>
        <p:nvGrpSpPr>
          <p:cNvPr id="7" name="Grupo 6">
            <a:extLst>
              <a:ext uri="{FF2B5EF4-FFF2-40B4-BE49-F238E27FC236}">
                <a16:creationId xmlns:a16="http://schemas.microsoft.com/office/drawing/2014/main" id="{03C721CF-BC0F-0494-8E86-C7D80F30F68F}"/>
              </a:ext>
            </a:extLst>
          </p:cNvPr>
          <p:cNvGrpSpPr/>
          <p:nvPr/>
        </p:nvGrpSpPr>
        <p:grpSpPr>
          <a:xfrm>
            <a:off x="2567248" y="2201706"/>
            <a:ext cx="2751717" cy="2151253"/>
            <a:chOff x="2567248" y="2783880"/>
            <a:chExt cx="2751717" cy="2151253"/>
          </a:xfrm>
        </p:grpSpPr>
        <p:sp>
          <p:nvSpPr>
            <p:cNvPr id="19" name="CuadroTexto 18">
              <a:extLst>
                <a:ext uri="{FF2B5EF4-FFF2-40B4-BE49-F238E27FC236}">
                  <a16:creationId xmlns:a16="http://schemas.microsoft.com/office/drawing/2014/main" id="{3570136F-347D-5DC2-3B1F-936B03E577A7}"/>
                </a:ext>
              </a:extLst>
            </p:cNvPr>
            <p:cNvSpPr txBox="1"/>
            <p:nvPr/>
          </p:nvSpPr>
          <p:spPr>
            <a:xfrm>
              <a:off x="2626334" y="2783880"/>
              <a:ext cx="2266614"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Conexión cifrada http:// + candado</a:t>
              </a:r>
            </a:p>
          </p:txBody>
        </p:sp>
        <p:sp>
          <p:nvSpPr>
            <p:cNvPr id="20" name="Elipse 19">
              <a:extLst>
                <a:ext uri="{FF2B5EF4-FFF2-40B4-BE49-F238E27FC236}">
                  <a16:creationId xmlns:a16="http://schemas.microsoft.com/office/drawing/2014/main" id="{8B92AD6A-21CF-B0C8-EBDB-30A3E5680F20}"/>
                </a:ext>
              </a:extLst>
            </p:cNvPr>
            <p:cNvSpPr/>
            <p:nvPr/>
          </p:nvSpPr>
          <p:spPr>
            <a:xfrm>
              <a:off x="2567248" y="2871889"/>
              <a:ext cx="82442" cy="82442"/>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1" name="CuadroTexto 20">
              <a:extLst>
                <a:ext uri="{FF2B5EF4-FFF2-40B4-BE49-F238E27FC236}">
                  <a16:creationId xmlns:a16="http://schemas.microsoft.com/office/drawing/2014/main" id="{4384FB05-514D-2D45-3609-A33F74E82CDE}"/>
                </a:ext>
              </a:extLst>
            </p:cNvPr>
            <p:cNvSpPr txBox="1"/>
            <p:nvPr/>
          </p:nvSpPr>
          <p:spPr>
            <a:xfrm>
              <a:off x="2626334" y="3129053"/>
              <a:ext cx="269263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Dominio correcto, ejemplo </a:t>
              </a:r>
              <a:r>
                <a:rPr lang="es-ES" sz="1000" dirty="0" err="1">
                  <a:latin typeface="Arial" panose="020B0604020202020204" pitchFamily="34" charset="0"/>
                  <a:ea typeface="PP Neue Montreal Book" pitchFamily="2" charset="77"/>
                </a:rPr>
                <a:t>banco.com</a:t>
              </a:r>
              <a:endParaRPr lang="es-ES" sz="1000" dirty="0">
                <a:latin typeface="Arial" panose="020B0604020202020204" pitchFamily="34" charset="0"/>
                <a:ea typeface="PP Neue Montreal Book" pitchFamily="2" charset="77"/>
              </a:endParaRPr>
            </a:p>
          </p:txBody>
        </p:sp>
        <p:sp>
          <p:nvSpPr>
            <p:cNvPr id="22" name="Elipse 21">
              <a:extLst>
                <a:ext uri="{FF2B5EF4-FFF2-40B4-BE49-F238E27FC236}">
                  <a16:creationId xmlns:a16="http://schemas.microsoft.com/office/drawing/2014/main" id="{7B109809-FE09-7CEE-47CC-0C9D09997CB7}"/>
                </a:ext>
              </a:extLst>
            </p:cNvPr>
            <p:cNvSpPr/>
            <p:nvPr/>
          </p:nvSpPr>
          <p:spPr>
            <a:xfrm>
              <a:off x="2567248" y="3217062"/>
              <a:ext cx="82442" cy="82442"/>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3" name="CuadroTexto 22">
              <a:extLst>
                <a:ext uri="{FF2B5EF4-FFF2-40B4-BE49-F238E27FC236}">
                  <a16:creationId xmlns:a16="http://schemas.microsoft.com/office/drawing/2014/main" id="{7B5015AB-8959-47B2-6743-AB9F2FF5E5D4}"/>
                </a:ext>
              </a:extLst>
            </p:cNvPr>
            <p:cNvSpPr txBox="1"/>
            <p:nvPr/>
          </p:nvSpPr>
          <p:spPr>
            <a:xfrm>
              <a:off x="2626334" y="3481033"/>
              <a:ext cx="218789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Opiniones reales</a:t>
              </a:r>
            </a:p>
          </p:txBody>
        </p:sp>
        <p:sp>
          <p:nvSpPr>
            <p:cNvPr id="24" name="Elipse 23">
              <a:extLst>
                <a:ext uri="{FF2B5EF4-FFF2-40B4-BE49-F238E27FC236}">
                  <a16:creationId xmlns:a16="http://schemas.microsoft.com/office/drawing/2014/main" id="{91EF28FF-D219-C94A-D850-AA78916D29CA}"/>
                </a:ext>
              </a:extLst>
            </p:cNvPr>
            <p:cNvSpPr/>
            <p:nvPr/>
          </p:nvSpPr>
          <p:spPr>
            <a:xfrm>
              <a:off x="2567248" y="3569042"/>
              <a:ext cx="82442" cy="82442"/>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5" name="CuadroTexto 24">
              <a:extLst>
                <a:ext uri="{FF2B5EF4-FFF2-40B4-BE49-F238E27FC236}">
                  <a16:creationId xmlns:a16="http://schemas.microsoft.com/office/drawing/2014/main" id="{DB468D83-90F3-F137-7627-81DA13BDC1FD}"/>
                </a:ext>
              </a:extLst>
            </p:cNvPr>
            <p:cNvSpPr txBox="1"/>
            <p:nvPr/>
          </p:nvSpPr>
          <p:spPr>
            <a:xfrm>
              <a:off x="2626334" y="3859713"/>
              <a:ext cx="2187891" cy="400110"/>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Política clara: devoluciones, plazos o costes</a:t>
              </a:r>
            </a:p>
          </p:txBody>
        </p:sp>
        <p:sp>
          <p:nvSpPr>
            <p:cNvPr id="26" name="Elipse 25">
              <a:extLst>
                <a:ext uri="{FF2B5EF4-FFF2-40B4-BE49-F238E27FC236}">
                  <a16:creationId xmlns:a16="http://schemas.microsoft.com/office/drawing/2014/main" id="{9394976D-F977-FDB2-3529-C3656FC60458}"/>
                </a:ext>
              </a:extLst>
            </p:cNvPr>
            <p:cNvSpPr/>
            <p:nvPr/>
          </p:nvSpPr>
          <p:spPr>
            <a:xfrm>
              <a:off x="2567248" y="3947722"/>
              <a:ext cx="82442" cy="82442"/>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6" name="CuadroTexto 35">
              <a:extLst>
                <a:ext uri="{FF2B5EF4-FFF2-40B4-BE49-F238E27FC236}">
                  <a16:creationId xmlns:a16="http://schemas.microsoft.com/office/drawing/2014/main" id="{F767E666-3AF0-01B1-8D32-7AA6E27E489D}"/>
                </a:ext>
              </a:extLst>
            </p:cNvPr>
            <p:cNvSpPr txBox="1"/>
            <p:nvPr/>
          </p:nvSpPr>
          <p:spPr>
            <a:xfrm>
              <a:off x="2626334" y="4339288"/>
              <a:ext cx="269263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Atención al cliente multicanal</a:t>
              </a:r>
            </a:p>
          </p:txBody>
        </p:sp>
        <p:sp>
          <p:nvSpPr>
            <p:cNvPr id="37" name="Elipse 36">
              <a:extLst>
                <a:ext uri="{FF2B5EF4-FFF2-40B4-BE49-F238E27FC236}">
                  <a16:creationId xmlns:a16="http://schemas.microsoft.com/office/drawing/2014/main" id="{52A93523-2184-C131-1E65-DBF6D896F8FC}"/>
                </a:ext>
              </a:extLst>
            </p:cNvPr>
            <p:cNvSpPr/>
            <p:nvPr/>
          </p:nvSpPr>
          <p:spPr>
            <a:xfrm>
              <a:off x="2567248" y="4427297"/>
              <a:ext cx="82442" cy="82442"/>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8" name="CuadroTexto 37">
              <a:extLst>
                <a:ext uri="{FF2B5EF4-FFF2-40B4-BE49-F238E27FC236}">
                  <a16:creationId xmlns:a16="http://schemas.microsoft.com/office/drawing/2014/main" id="{DAF971C9-6AC4-36FB-1D7B-4A767FA4D2F9}"/>
                </a:ext>
              </a:extLst>
            </p:cNvPr>
            <p:cNvSpPr txBox="1"/>
            <p:nvPr/>
          </p:nvSpPr>
          <p:spPr>
            <a:xfrm>
              <a:off x="2626334" y="4688912"/>
              <a:ext cx="269263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Quién hay detrás</a:t>
              </a:r>
            </a:p>
          </p:txBody>
        </p:sp>
        <p:sp>
          <p:nvSpPr>
            <p:cNvPr id="39" name="Elipse 38">
              <a:extLst>
                <a:ext uri="{FF2B5EF4-FFF2-40B4-BE49-F238E27FC236}">
                  <a16:creationId xmlns:a16="http://schemas.microsoft.com/office/drawing/2014/main" id="{12A305CB-7FE1-578D-2EA5-FAA0E084433C}"/>
                </a:ext>
              </a:extLst>
            </p:cNvPr>
            <p:cNvSpPr/>
            <p:nvPr/>
          </p:nvSpPr>
          <p:spPr>
            <a:xfrm>
              <a:off x="2567248" y="4776921"/>
              <a:ext cx="82442" cy="82442"/>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
        <p:nvSpPr>
          <p:cNvPr id="66" name="Rectángulo redondeado 65">
            <a:extLst>
              <a:ext uri="{FF2B5EF4-FFF2-40B4-BE49-F238E27FC236}">
                <a16:creationId xmlns:a16="http://schemas.microsoft.com/office/drawing/2014/main" id="{9B66C150-004E-AEAC-BD80-E079B783810B}"/>
              </a:ext>
            </a:extLst>
          </p:cNvPr>
          <p:cNvSpPr/>
          <p:nvPr/>
        </p:nvSpPr>
        <p:spPr>
          <a:xfrm>
            <a:off x="2410896" y="1585883"/>
            <a:ext cx="2908069" cy="410365"/>
          </a:xfrm>
          <a:prstGeom prst="roundRect">
            <a:avLst>
              <a:gd name="adj" fmla="val 15368"/>
            </a:avLst>
          </a:prstGeom>
          <a:gradFill flip="none" rotWithShape="1">
            <a:gsLst>
              <a:gs pos="9000">
                <a:srgbClr val="00B050"/>
              </a:gs>
              <a:gs pos="99000">
                <a:srgbClr val="92D050"/>
              </a:gs>
            </a:gsLst>
            <a:lin ang="48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22D67401-4287-5494-F999-713BCB4F607D}"/>
              </a:ext>
            </a:extLst>
          </p:cNvPr>
          <p:cNvSpPr txBox="1"/>
          <p:nvPr/>
        </p:nvSpPr>
        <p:spPr>
          <a:xfrm>
            <a:off x="2423690" y="1623291"/>
            <a:ext cx="2908069" cy="348813"/>
          </a:xfrm>
          <a:prstGeom prst="rect">
            <a:avLst/>
          </a:prstGeom>
          <a:noFill/>
          <a:effectLst/>
        </p:spPr>
        <p:txBody>
          <a:bodyPr wrap="square" rtlCol="0">
            <a:spAutoFit/>
          </a:bodyPr>
          <a:lstStyle/>
          <a:p>
            <a:pPr algn="ctr">
              <a:lnSpc>
                <a:spcPts val="2000"/>
              </a:lnSpc>
            </a:pPr>
            <a:r>
              <a:rPr lang="es-ES" sz="1800" b="1" dirty="0">
                <a:solidFill>
                  <a:schemeClr val="bg1"/>
                </a:solidFill>
                <a:latin typeface="Arial" panose="020B0604020202020204" pitchFamily="34" charset="0"/>
                <a:ea typeface="PP Neue Montreal" pitchFamily="2" charset="77"/>
              </a:rPr>
              <a:t>Seguras</a:t>
            </a:r>
          </a:p>
        </p:txBody>
      </p:sp>
      <p:grpSp>
        <p:nvGrpSpPr>
          <p:cNvPr id="41" name="Grupo 40">
            <a:extLst>
              <a:ext uri="{FF2B5EF4-FFF2-40B4-BE49-F238E27FC236}">
                <a16:creationId xmlns:a16="http://schemas.microsoft.com/office/drawing/2014/main" id="{AE47EC62-EE24-8783-8317-F2C4040B0EFC}"/>
              </a:ext>
            </a:extLst>
          </p:cNvPr>
          <p:cNvGrpSpPr/>
          <p:nvPr/>
        </p:nvGrpSpPr>
        <p:grpSpPr>
          <a:xfrm>
            <a:off x="5929012" y="2201706"/>
            <a:ext cx="2751717" cy="2151253"/>
            <a:chOff x="2567248" y="2783880"/>
            <a:chExt cx="2751717" cy="2151253"/>
          </a:xfrm>
        </p:grpSpPr>
        <p:sp>
          <p:nvSpPr>
            <p:cNvPr id="42" name="CuadroTexto 41">
              <a:extLst>
                <a:ext uri="{FF2B5EF4-FFF2-40B4-BE49-F238E27FC236}">
                  <a16:creationId xmlns:a16="http://schemas.microsoft.com/office/drawing/2014/main" id="{1E12BEA0-C35D-6939-2DB1-89995C1F8654}"/>
                </a:ext>
              </a:extLst>
            </p:cNvPr>
            <p:cNvSpPr txBox="1"/>
            <p:nvPr/>
          </p:nvSpPr>
          <p:spPr>
            <a:xfrm>
              <a:off x="2626334" y="2783880"/>
              <a:ext cx="2266614"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Chollos increíbles</a:t>
              </a:r>
            </a:p>
          </p:txBody>
        </p:sp>
        <p:sp>
          <p:nvSpPr>
            <p:cNvPr id="43" name="Elipse 42">
              <a:extLst>
                <a:ext uri="{FF2B5EF4-FFF2-40B4-BE49-F238E27FC236}">
                  <a16:creationId xmlns:a16="http://schemas.microsoft.com/office/drawing/2014/main" id="{0F1DE2B2-AC21-516A-AF8A-894512802E15}"/>
                </a:ext>
              </a:extLst>
            </p:cNvPr>
            <p:cNvSpPr/>
            <p:nvPr/>
          </p:nvSpPr>
          <p:spPr>
            <a:xfrm>
              <a:off x="2567248" y="2871889"/>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4" name="CuadroTexto 43">
              <a:extLst>
                <a:ext uri="{FF2B5EF4-FFF2-40B4-BE49-F238E27FC236}">
                  <a16:creationId xmlns:a16="http://schemas.microsoft.com/office/drawing/2014/main" id="{82BC6377-07AF-A6FE-A60C-DCA9B7CC23D5}"/>
                </a:ext>
              </a:extLst>
            </p:cNvPr>
            <p:cNvSpPr txBox="1"/>
            <p:nvPr/>
          </p:nvSpPr>
          <p:spPr>
            <a:xfrm>
              <a:off x="2626334" y="3129053"/>
              <a:ext cx="269263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Faltas y logos de baja calidad</a:t>
              </a:r>
            </a:p>
          </p:txBody>
        </p:sp>
        <p:sp>
          <p:nvSpPr>
            <p:cNvPr id="45" name="Elipse 44">
              <a:extLst>
                <a:ext uri="{FF2B5EF4-FFF2-40B4-BE49-F238E27FC236}">
                  <a16:creationId xmlns:a16="http://schemas.microsoft.com/office/drawing/2014/main" id="{BA546065-B1A2-CB92-32C5-BB9CDB6A2CB7}"/>
                </a:ext>
              </a:extLst>
            </p:cNvPr>
            <p:cNvSpPr/>
            <p:nvPr/>
          </p:nvSpPr>
          <p:spPr>
            <a:xfrm>
              <a:off x="2567248" y="3217062"/>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6" name="CuadroTexto 45">
              <a:extLst>
                <a:ext uri="{FF2B5EF4-FFF2-40B4-BE49-F238E27FC236}">
                  <a16:creationId xmlns:a16="http://schemas.microsoft.com/office/drawing/2014/main" id="{7795310E-E1B3-7774-FC1B-3FBD7B7A189A}"/>
                </a:ext>
              </a:extLst>
            </p:cNvPr>
            <p:cNvSpPr txBox="1"/>
            <p:nvPr/>
          </p:nvSpPr>
          <p:spPr>
            <a:xfrm>
              <a:off x="2626334" y="3481033"/>
              <a:ext cx="218789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URL no coincide</a:t>
              </a:r>
            </a:p>
          </p:txBody>
        </p:sp>
        <p:sp>
          <p:nvSpPr>
            <p:cNvPr id="47" name="Elipse 46">
              <a:extLst>
                <a:ext uri="{FF2B5EF4-FFF2-40B4-BE49-F238E27FC236}">
                  <a16:creationId xmlns:a16="http://schemas.microsoft.com/office/drawing/2014/main" id="{30131E79-2679-2F8E-EEDF-3DF611F8EDED}"/>
                </a:ext>
              </a:extLst>
            </p:cNvPr>
            <p:cNvSpPr/>
            <p:nvPr/>
          </p:nvSpPr>
          <p:spPr>
            <a:xfrm>
              <a:off x="2567248" y="3569042"/>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9" name="CuadroTexto 48">
              <a:extLst>
                <a:ext uri="{FF2B5EF4-FFF2-40B4-BE49-F238E27FC236}">
                  <a16:creationId xmlns:a16="http://schemas.microsoft.com/office/drawing/2014/main" id="{F8E72552-A892-5FAB-6CFA-8265C2195974}"/>
                </a:ext>
              </a:extLst>
            </p:cNvPr>
            <p:cNvSpPr txBox="1"/>
            <p:nvPr/>
          </p:nvSpPr>
          <p:spPr>
            <a:xfrm>
              <a:off x="2626334" y="3815263"/>
              <a:ext cx="218789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Pop-ups intrusivas</a:t>
              </a:r>
            </a:p>
          </p:txBody>
        </p:sp>
        <p:sp>
          <p:nvSpPr>
            <p:cNvPr id="51" name="Elipse 50">
              <a:extLst>
                <a:ext uri="{FF2B5EF4-FFF2-40B4-BE49-F238E27FC236}">
                  <a16:creationId xmlns:a16="http://schemas.microsoft.com/office/drawing/2014/main" id="{56E5C107-96B1-A446-B460-A4F91E0E8149}"/>
                </a:ext>
              </a:extLst>
            </p:cNvPr>
            <p:cNvSpPr/>
            <p:nvPr/>
          </p:nvSpPr>
          <p:spPr>
            <a:xfrm>
              <a:off x="2567248" y="3903272"/>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52" name="CuadroTexto 51">
              <a:extLst>
                <a:ext uri="{FF2B5EF4-FFF2-40B4-BE49-F238E27FC236}">
                  <a16:creationId xmlns:a16="http://schemas.microsoft.com/office/drawing/2014/main" id="{9EC3C26B-00BB-85BD-0152-3D9975DAA1B9}"/>
                </a:ext>
              </a:extLst>
            </p:cNvPr>
            <p:cNvSpPr txBox="1"/>
            <p:nvPr/>
          </p:nvSpPr>
          <p:spPr>
            <a:xfrm>
              <a:off x="2626334" y="4157750"/>
              <a:ext cx="2692631" cy="400110"/>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Reseñas sospechosas </a:t>
              </a:r>
              <a:br>
                <a:rPr lang="es-ES" sz="1000" dirty="0">
                  <a:latin typeface="Arial" panose="020B0604020202020204" pitchFamily="34" charset="0"/>
                  <a:ea typeface="PP Neue Montreal Book" pitchFamily="2" charset="77"/>
                </a:rPr>
              </a:br>
              <a:r>
                <a:rPr lang="es-ES" sz="1000" dirty="0">
                  <a:latin typeface="Arial" panose="020B0604020202020204" pitchFamily="34" charset="0"/>
                  <a:ea typeface="PP Neue Montreal Book" pitchFamily="2" charset="77"/>
                </a:rPr>
                <a:t>(pocas, pero todas buenas)</a:t>
              </a:r>
            </a:p>
          </p:txBody>
        </p:sp>
        <p:sp>
          <p:nvSpPr>
            <p:cNvPr id="57" name="Elipse 56">
              <a:extLst>
                <a:ext uri="{FF2B5EF4-FFF2-40B4-BE49-F238E27FC236}">
                  <a16:creationId xmlns:a16="http://schemas.microsoft.com/office/drawing/2014/main" id="{736D9979-265B-AD91-CF7A-D743E7C648E5}"/>
                </a:ext>
              </a:extLst>
            </p:cNvPr>
            <p:cNvSpPr/>
            <p:nvPr/>
          </p:nvSpPr>
          <p:spPr>
            <a:xfrm>
              <a:off x="2567248" y="4245759"/>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59" name="CuadroTexto 58">
              <a:extLst>
                <a:ext uri="{FF2B5EF4-FFF2-40B4-BE49-F238E27FC236}">
                  <a16:creationId xmlns:a16="http://schemas.microsoft.com/office/drawing/2014/main" id="{2EAA553D-C4B9-5DE3-8965-2758DA45B975}"/>
                </a:ext>
              </a:extLst>
            </p:cNvPr>
            <p:cNvSpPr txBox="1"/>
            <p:nvPr/>
          </p:nvSpPr>
          <p:spPr>
            <a:xfrm>
              <a:off x="2626334" y="4688912"/>
              <a:ext cx="2692631" cy="246221"/>
            </a:xfrm>
            <a:prstGeom prst="rect">
              <a:avLst/>
            </a:prstGeom>
            <a:noFill/>
            <a:effectLst/>
          </p:spPr>
          <p:txBody>
            <a:bodyPr wrap="square" rtlCol="0">
              <a:spAutoFit/>
            </a:bodyPr>
            <a:lstStyle/>
            <a:p>
              <a:r>
                <a:rPr lang="es-ES" sz="1000" dirty="0">
                  <a:latin typeface="Arial" panose="020B0604020202020204" pitchFamily="34" charset="0"/>
                  <a:ea typeface="PP Neue Montreal Book" pitchFamily="2" charset="77"/>
                </a:rPr>
                <a:t>Sin </a:t>
              </a:r>
              <a:r>
                <a:rPr lang="es-ES" sz="1000" dirty="0" err="1">
                  <a:latin typeface="Arial" panose="020B0604020202020204" pitchFamily="34" charset="0"/>
                  <a:ea typeface="PP Neue Montreal Book" pitchFamily="2" charset="77"/>
                </a:rPr>
                <a:t>info</a:t>
              </a:r>
              <a:r>
                <a:rPr lang="es-ES" sz="1000" dirty="0">
                  <a:latin typeface="Arial" panose="020B0604020202020204" pitchFamily="34" charset="0"/>
                  <a:ea typeface="PP Neue Montreal Book" pitchFamily="2" charset="77"/>
                </a:rPr>
                <a:t> legal</a:t>
              </a:r>
            </a:p>
          </p:txBody>
        </p:sp>
        <p:sp>
          <p:nvSpPr>
            <p:cNvPr id="60" name="Elipse 59">
              <a:extLst>
                <a:ext uri="{FF2B5EF4-FFF2-40B4-BE49-F238E27FC236}">
                  <a16:creationId xmlns:a16="http://schemas.microsoft.com/office/drawing/2014/main" id="{3D911264-900D-72B0-A5A9-84E101780F01}"/>
                </a:ext>
              </a:extLst>
            </p:cNvPr>
            <p:cNvSpPr/>
            <p:nvPr/>
          </p:nvSpPr>
          <p:spPr>
            <a:xfrm>
              <a:off x="2567248" y="4776921"/>
              <a:ext cx="82442" cy="824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sp>
        <p:nvSpPr>
          <p:cNvPr id="64" name="Rectángulo redondeado 63">
            <a:extLst>
              <a:ext uri="{FF2B5EF4-FFF2-40B4-BE49-F238E27FC236}">
                <a16:creationId xmlns:a16="http://schemas.microsoft.com/office/drawing/2014/main" id="{C048871B-E0CF-6765-761E-881341186C2D}"/>
              </a:ext>
            </a:extLst>
          </p:cNvPr>
          <p:cNvSpPr/>
          <p:nvPr/>
        </p:nvSpPr>
        <p:spPr>
          <a:xfrm>
            <a:off x="5772660" y="1585883"/>
            <a:ext cx="2908069" cy="410365"/>
          </a:xfrm>
          <a:prstGeom prst="roundRect">
            <a:avLst>
              <a:gd name="adj" fmla="val 15368"/>
            </a:avLst>
          </a:prstGeom>
          <a:gradFill flip="none" rotWithShape="1">
            <a:gsLst>
              <a:gs pos="9000">
                <a:srgbClr val="FF0000"/>
              </a:gs>
              <a:gs pos="98000">
                <a:srgbClr val="FFA7A6"/>
              </a:gs>
            </a:gsLst>
            <a:lin ang="48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2" name="CuadroTexto 71">
            <a:extLst>
              <a:ext uri="{FF2B5EF4-FFF2-40B4-BE49-F238E27FC236}">
                <a16:creationId xmlns:a16="http://schemas.microsoft.com/office/drawing/2014/main" id="{558F775C-94F1-C13B-910B-C8F21666E856}"/>
              </a:ext>
            </a:extLst>
          </p:cNvPr>
          <p:cNvSpPr txBox="1"/>
          <p:nvPr/>
        </p:nvSpPr>
        <p:spPr>
          <a:xfrm>
            <a:off x="5785454" y="1623291"/>
            <a:ext cx="2908069" cy="348813"/>
          </a:xfrm>
          <a:prstGeom prst="rect">
            <a:avLst/>
          </a:prstGeom>
          <a:noFill/>
          <a:effectLst/>
        </p:spPr>
        <p:txBody>
          <a:bodyPr wrap="square" rtlCol="0">
            <a:spAutoFit/>
          </a:bodyPr>
          <a:lstStyle/>
          <a:p>
            <a:pPr algn="ctr">
              <a:lnSpc>
                <a:spcPts val="2000"/>
              </a:lnSpc>
            </a:pPr>
            <a:r>
              <a:rPr lang="es-ES" sz="1800" b="1" dirty="0">
                <a:solidFill>
                  <a:schemeClr val="bg1"/>
                </a:solidFill>
                <a:latin typeface="Arial" panose="020B0604020202020204" pitchFamily="34" charset="0"/>
                <a:ea typeface="PP Neue Montreal" pitchFamily="2" charset="77"/>
              </a:rPr>
              <a:t>Alertas</a:t>
            </a:r>
          </a:p>
        </p:txBody>
      </p:sp>
      <p:sp>
        <p:nvSpPr>
          <p:cNvPr id="76" name="CuadroTexto 75">
            <a:extLst>
              <a:ext uri="{FF2B5EF4-FFF2-40B4-BE49-F238E27FC236}">
                <a16:creationId xmlns:a16="http://schemas.microsoft.com/office/drawing/2014/main" id="{902FE2F8-D6D5-F10B-6852-87AD1C0EC63A}"/>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77" name="CuadroTexto 76">
            <a:extLst>
              <a:ext uri="{FF2B5EF4-FFF2-40B4-BE49-F238E27FC236}">
                <a16:creationId xmlns:a16="http://schemas.microsoft.com/office/drawing/2014/main" id="{5DFC9727-F922-7017-7646-26CA2E64F62C}"/>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78" name="Imagen 77">
            <a:extLst>
              <a:ext uri="{FF2B5EF4-FFF2-40B4-BE49-F238E27FC236}">
                <a16:creationId xmlns:a16="http://schemas.microsoft.com/office/drawing/2014/main" id="{B3E58C08-81CB-B1A2-12A4-FAFBEEC0A6F5}"/>
              </a:ext>
            </a:extLst>
          </p:cNvPr>
          <p:cNvPicPr>
            <a:picLocks noChangeAspect="1"/>
          </p:cNvPicPr>
          <p:nvPr/>
        </p:nvPicPr>
        <p:blipFill>
          <a:blip r:embed="rId3"/>
          <a:srcRect/>
          <a:stretch/>
        </p:blipFill>
        <p:spPr>
          <a:xfrm>
            <a:off x="303469" y="3981865"/>
            <a:ext cx="216225" cy="288300"/>
          </a:xfrm>
          <a:prstGeom prst="rect">
            <a:avLst/>
          </a:prstGeom>
        </p:spPr>
      </p:pic>
      <p:pic>
        <p:nvPicPr>
          <p:cNvPr id="79" name="Imagen 78">
            <a:hlinkClick r:id="" action="ppaction://hlinkshowjump?jump=firstslide"/>
            <a:extLst>
              <a:ext uri="{FF2B5EF4-FFF2-40B4-BE49-F238E27FC236}">
                <a16:creationId xmlns:a16="http://schemas.microsoft.com/office/drawing/2014/main" id="{21D3F341-986D-B207-BE2A-CC473834C866}"/>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80" name="CuadroTexto 79">
            <a:hlinkClick r:id="rId5" action="ppaction://hlinksldjump"/>
            <a:extLst>
              <a:ext uri="{FF2B5EF4-FFF2-40B4-BE49-F238E27FC236}">
                <a16:creationId xmlns:a16="http://schemas.microsoft.com/office/drawing/2014/main" id="{A1DBA503-3B02-FCAC-0FF6-A7CF896D5BD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81" name="CuadroTexto 80">
            <a:hlinkClick r:id="rId6" action="ppaction://hlinksldjump"/>
            <a:extLst>
              <a:ext uri="{FF2B5EF4-FFF2-40B4-BE49-F238E27FC236}">
                <a16:creationId xmlns:a16="http://schemas.microsoft.com/office/drawing/2014/main" id="{95D8CB90-1D96-8B64-8BA7-095054950AAB}"/>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cxnSp>
        <p:nvCxnSpPr>
          <p:cNvPr id="85" name="Conector recto 84">
            <a:extLst>
              <a:ext uri="{FF2B5EF4-FFF2-40B4-BE49-F238E27FC236}">
                <a16:creationId xmlns:a16="http://schemas.microsoft.com/office/drawing/2014/main" id="{AE31932C-61C4-C041-CF48-899A35A1E4C6}"/>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Conector recto 85">
            <a:extLst>
              <a:ext uri="{FF2B5EF4-FFF2-40B4-BE49-F238E27FC236}">
                <a16:creationId xmlns:a16="http://schemas.microsoft.com/office/drawing/2014/main" id="{818E9B64-D289-3F07-DB88-2080EE14778E}"/>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uadroTexto 98">
            <a:extLst>
              <a:ext uri="{FF2B5EF4-FFF2-40B4-BE49-F238E27FC236}">
                <a16:creationId xmlns:a16="http://schemas.microsoft.com/office/drawing/2014/main" id="{BCEF64DE-8933-601F-FF06-EBA63AB2FFED}"/>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sp>
        <p:nvSpPr>
          <p:cNvPr id="2" name="CuadroTexto 1">
            <a:hlinkClick r:id="rId7" action="ppaction://hlinksldjump"/>
            <a:extLst>
              <a:ext uri="{FF2B5EF4-FFF2-40B4-BE49-F238E27FC236}">
                <a16:creationId xmlns:a16="http://schemas.microsoft.com/office/drawing/2014/main" id="{1F192C4B-9F64-A8BF-9893-5D5596E17F32}"/>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6" name="CuadroTexto 5">
            <a:hlinkClick r:id="rId8" action="ppaction://hlinksldjump"/>
            <a:extLst>
              <a:ext uri="{FF2B5EF4-FFF2-40B4-BE49-F238E27FC236}">
                <a16:creationId xmlns:a16="http://schemas.microsoft.com/office/drawing/2014/main" id="{410EC082-97C0-B6D1-C779-816A49F875B2}"/>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8" name="Conector recto 7">
            <a:extLst>
              <a:ext uri="{FF2B5EF4-FFF2-40B4-BE49-F238E27FC236}">
                <a16:creationId xmlns:a16="http://schemas.microsoft.com/office/drawing/2014/main" id="{B0313C02-BCA7-FE67-346C-D859A231937A}"/>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DE8E8F7A-B1C8-D8D4-C53F-48787B0E21A9}"/>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ector recto 9">
            <a:extLst>
              <a:ext uri="{FF2B5EF4-FFF2-40B4-BE49-F238E27FC236}">
                <a16:creationId xmlns:a16="http://schemas.microsoft.com/office/drawing/2014/main" id="{5ACD3DBB-2F65-C8B8-C566-9B3F99C896A0}"/>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84C115A6-2C06-8AEA-783A-EB425A6091E2}"/>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CuadroTexto 11">
            <a:hlinkClick r:id="rId9" action="ppaction://hlinksldjump"/>
            <a:extLst>
              <a:ext uri="{FF2B5EF4-FFF2-40B4-BE49-F238E27FC236}">
                <a16:creationId xmlns:a16="http://schemas.microsoft.com/office/drawing/2014/main" id="{928BBCAA-F98D-D454-7B5C-851EF1677C43}"/>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¿Dinero digital?</a:t>
            </a:r>
          </a:p>
        </p:txBody>
      </p:sp>
      <p:sp>
        <p:nvSpPr>
          <p:cNvPr id="13" name="CuadroTexto 12">
            <a:hlinkClick r:id="rId10" action="ppaction://hlinksldjump"/>
            <a:extLst>
              <a:ext uri="{FF2B5EF4-FFF2-40B4-BE49-F238E27FC236}">
                <a16:creationId xmlns:a16="http://schemas.microsoft.com/office/drawing/2014/main" id="{4809ECA8-1771-0774-1FD3-E6CBC3287762}"/>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Banca online y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apps de bancos</a:t>
            </a:r>
          </a:p>
        </p:txBody>
      </p:sp>
      <p:sp>
        <p:nvSpPr>
          <p:cNvPr id="14" name="CuadroTexto 13">
            <a:hlinkClick r:id="rId11" action="ppaction://hlinksldjump"/>
            <a:extLst>
              <a:ext uri="{FF2B5EF4-FFF2-40B4-BE49-F238E27FC236}">
                <a16:creationId xmlns:a16="http://schemas.microsoft.com/office/drawing/2014/main" id="{5717143A-D69F-612C-D2A7-75864BF6F6E1}"/>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Medios de pago digitales</a:t>
            </a:r>
          </a:p>
        </p:txBody>
      </p:sp>
      <p:sp>
        <p:nvSpPr>
          <p:cNvPr id="15" name="CuadroTexto 14">
            <a:hlinkClick r:id="rId12" action="ppaction://hlinksldjump"/>
            <a:extLst>
              <a:ext uri="{FF2B5EF4-FFF2-40B4-BE49-F238E27FC236}">
                <a16:creationId xmlns:a16="http://schemas.microsoft.com/office/drawing/2014/main" id="{49084E5D-624D-53E4-312E-CB70CC70B210}"/>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seguro o no seguro</a:t>
            </a:r>
          </a:p>
        </p:txBody>
      </p:sp>
      <p:sp>
        <p:nvSpPr>
          <p:cNvPr id="16" name="CuadroTexto 15">
            <a:hlinkClick r:id="rId13" action="ppaction://hlinksldjump"/>
            <a:extLst>
              <a:ext uri="{FF2B5EF4-FFF2-40B4-BE49-F238E27FC236}">
                <a16:creationId xmlns:a16="http://schemas.microsoft.com/office/drawing/2014/main" id="{963951B4-831E-0AF4-D204-34B47CECD651}"/>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con el móvil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o en efectivo?</a:t>
            </a:r>
          </a:p>
        </p:txBody>
      </p:sp>
      <p:sp>
        <p:nvSpPr>
          <p:cNvPr id="17" name="CuadroTexto 16">
            <a:hlinkClick r:id="rId14" action="ppaction://hlinksldjump"/>
            <a:extLst>
              <a:ext uri="{FF2B5EF4-FFF2-40B4-BE49-F238E27FC236}">
                <a16:creationId xmlns:a16="http://schemas.microsoft.com/office/drawing/2014/main" id="{BA57B33F-FB3F-52A0-18CA-5F405940AA00}"/>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Las compras online</a:t>
            </a:r>
          </a:p>
        </p:txBody>
      </p:sp>
      <p:sp>
        <p:nvSpPr>
          <p:cNvPr id="18" name="CuadroTexto 17">
            <a:hlinkClick r:id="rId15" action="ppaction://hlinksldjump"/>
            <a:extLst>
              <a:ext uri="{FF2B5EF4-FFF2-40B4-BE49-F238E27FC236}">
                <a16:creationId xmlns:a16="http://schemas.microsoft.com/office/drawing/2014/main" id="{2F89E9BB-E9DF-979F-A0AF-5BA074CE4F01}"/>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Lo hacen muy bien</a:t>
            </a:r>
          </a:p>
        </p:txBody>
      </p:sp>
      <p:sp>
        <p:nvSpPr>
          <p:cNvPr id="27" name="Elipse 26">
            <a:extLst>
              <a:ext uri="{FF2B5EF4-FFF2-40B4-BE49-F238E27FC236}">
                <a16:creationId xmlns:a16="http://schemas.microsoft.com/office/drawing/2014/main" id="{E25A9610-AC2D-3DD4-8FB1-66F931EB58DA}"/>
              </a:ext>
            </a:extLst>
          </p:cNvPr>
          <p:cNvSpPr/>
          <p:nvPr/>
        </p:nvSpPr>
        <p:spPr>
          <a:xfrm>
            <a:off x="1337631" y="2479894"/>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8" name="CuadroTexto 27">
            <a:hlinkClick r:id="rId16" action="ppaction://hlinksldjump"/>
            <a:extLst>
              <a:ext uri="{FF2B5EF4-FFF2-40B4-BE49-F238E27FC236}">
                <a16:creationId xmlns:a16="http://schemas.microsoft.com/office/drawing/2014/main" id="{66D58165-F700-410E-4C9E-F5D8737312BD}"/>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1861363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redondeado 9">
            <a:extLst>
              <a:ext uri="{FF2B5EF4-FFF2-40B4-BE49-F238E27FC236}">
                <a16:creationId xmlns:a16="http://schemas.microsoft.com/office/drawing/2014/main" id="{11EA4FCF-FE7F-3A1B-656E-3ABA4E09D7B4}"/>
              </a:ext>
            </a:extLst>
          </p:cNvPr>
          <p:cNvSpPr/>
          <p:nvPr/>
        </p:nvSpPr>
        <p:spPr>
          <a:xfrm>
            <a:off x="5646271" y="1284196"/>
            <a:ext cx="3159477" cy="3641387"/>
          </a:xfrm>
          <a:prstGeom prst="roundRect">
            <a:avLst>
              <a:gd name="adj" fmla="val 211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redondeado 5">
            <a:extLst>
              <a:ext uri="{FF2B5EF4-FFF2-40B4-BE49-F238E27FC236}">
                <a16:creationId xmlns:a16="http://schemas.microsoft.com/office/drawing/2014/main" id="{89B5D428-0BC9-DAA2-71E5-17738E92B38B}"/>
              </a:ext>
            </a:extLst>
          </p:cNvPr>
          <p:cNvSpPr/>
          <p:nvPr/>
        </p:nvSpPr>
        <p:spPr>
          <a:xfrm>
            <a:off x="2311401" y="1284196"/>
            <a:ext cx="3159477" cy="3641387"/>
          </a:xfrm>
          <a:prstGeom prst="roundRect">
            <a:avLst>
              <a:gd name="adj" fmla="val 211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079329" y="217917"/>
            <a:ext cx="7133883"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Lo hacen muy bien</a:t>
            </a:r>
          </a:p>
        </p:txBody>
      </p:sp>
      <p:sp>
        <p:nvSpPr>
          <p:cNvPr id="76" name="CuadroTexto 75">
            <a:extLst>
              <a:ext uri="{FF2B5EF4-FFF2-40B4-BE49-F238E27FC236}">
                <a16:creationId xmlns:a16="http://schemas.microsoft.com/office/drawing/2014/main" id="{902FE2F8-D6D5-F10B-6852-87AD1C0EC63A}"/>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77" name="CuadroTexto 76">
            <a:extLst>
              <a:ext uri="{FF2B5EF4-FFF2-40B4-BE49-F238E27FC236}">
                <a16:creationId xmlns:a16="http://schemas.microsoft.com/office/drawing/2014/main" id="{5DFC9727-F922-7017-7646-26CA2E64F62C}"/>
              </a:ext>
            </a:extLst>
          </p:cNvPr>
          <p:cNvSpPr txBox="1"/>
          <p:nvPr/>
        </p:nvSpPr>
        <p:spPr>
          <a:xfrm>
            <a:off x="210019" y="4270192"/>
            <a:ext cx="1553039"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DINERO</a:t>
            </a:r>
          </a:p>
        </p:txBody>
      </p:sp>
      <p:pic>
        <p:nvPicPr>
          <p:cNvPr id="78" name="Imagen 77">
            <a:extLst>
              <a:ext uri="{FF2B5EF4-FFF2-40B4-BE49-F238E27FC236}">
                <a16:creationId xmlns:a16="http://schemas.microsoft.com/office/drawing/2014/main" id="{B3E58C08-81CB-B1A2-12A4-FAFBEEC0A6F5}"/>
              </a:ext>
            </a:extLst>
          </p:cNvPr>
          <p:cNvPicPr>
            <a:picLocks noChangeAspect="1"/>
          </p:cNvPicPr>
          <p:nvPr/>
        </p:nvPicPr>
        <p:blipFill>
          <a:blip r:embed="rId3"/>
          <a:srcRect/>
          <a:stretch/>
        </p:blipFill>
        <p:spPr>
          <a:xfrm>
            <a:off x="303469" y="3981865"/>
            <a:ext cx="216225" cy="288300"/>
          </a:xfrm>
          <a:prstGeom prst="rect">
            <a:avLst/>
          </a:prstGeom>
        </p:spPr>
      </p:pic>
      <p:pic>
        <p:nvPicPr>
          <p:cNvPr id="79" name="Imagen 78">
            <a:hlinkClick r:id="" action="ppaction://hlinkshowjump?jump=firstslide"/>
            <a:extLst>
              <a:ext uri="{FF2B5EF4-FFF2-40B4-BE49-F238E27FC236}">
                <a16:creationId xmlns:a16="http://schemas.microsoft.com/office/drawing/2014/main" id="{21D3F341-986D-B207-BE2A-CC473834C866}"/>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80" name="CuadroTexto 79">
            <a:hlinkClick r:id="rId5" action="ppaction://hlinksldjump"/>
            <a:extLst>
              <a:ext uri="{FF2B5EF4-FFF2-40B4-BE49-F238E27FC236}">
                <a16:creationId xmlns:a16="http://schemas.microsoft.com/office/drawing/2014/main" id="{A1DBA503-3B02-FCAC-0FF6-A7CF896D5BD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81" name="CuadroTexto 80">
            <a:hlinkClick r:id="rId6" action="ppaction://hlinksldjump"/>
            <a:extLst>
              <a:ext uri="{FF2B5EF4-FFF2-40B4-BE49-F238E27FC236}">
                <a16:creationId xmlns:a16="http://schemas.microsoft.com/office/drawing/2014/main" id="{95D8CB90-1D96-8B64-8BA7-095054950AAB}"/>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DINERO DIGITAL</a:t>
            </a:r>
          </a:p>
        </p:txBody>
      </p:sp>
      <p:cxnSp>
        <p:nvCxnSpPr>
          <p:cNvPr id="85" name="Conector recto 84">
            <a:extLst>
              <a:ext uri="{FF2B5EF4-FFF2-40B4-BE49-F238E27FC236}">
                <a16:creationId xmlns:a16="http://schemas.microsoft.com/office/drawing/2014/main" id="{AE31932C-61C4-C041-CF48-899A35A1E4C6}"/>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Conector recto 85">
            <a:extLst>
              <a:ext uri="{FF2B5EF4-FFF2-40B4-BE49-F238E27FC236}">
                <a16:creationId xmlns:a16="http://schemas.microsoft.com/office/drawing/2014/main" id="{818E9B64-D289-3F07-DB88-2080EE14778E}"/>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uadroTexto 98">
            <a:extLst>
              <a:ext uri="{FF2B5EF4-FFF2-40B4-BE49-F238E27FC236}">
                <a16:creationId xmlns:a16="http://schemas.microsoft.com/office/drawing/2014/main" id="{BCEF64DE-8933-601F-FF06-EBA63AB2FFED}"/>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DIGITAL</a:t>
            </a:r>
          </a:p>
        </p:txBody>
      </p:sp>
      <p:pic>
        <p:nvPicPr>
          <p:cNvPr id="9" name="Imagen 8">
            <a:extLst>
              <a:ext uri="{FF2B5EF4-FFF2-40B4-BE49-F238E27FC236}">
                <a16:creationId xmlns:a16="http://schemas.microsoft.com/office/drawing/2014/main" id="{66855B53-BB26-7DD9-F76B-86A31C943644}"/>
              </a:ext>
            </a:extLst>
          </p:cNvPr>
          <p:cNvPicPr>
            <a:picLocks noChangeAspect="1"/>
          </p:cNvPicPr>
          <p:nvPr/>
        </p:nvPicPr>
        <p:blipFill>
          <a:blip r:embed="rId7"/>
          <a:stretch>
            <a:fillRect/>
          </a:stretch>
        </p:blipFill>
        <p:spPr>
          <a:xfrm>
            <a:off x="2607571" y="1614191"/>
            <a:ext cx="2579544" cy="2949756"/>
          </a:xfrm>
          <a:prstGeom prst="rect">
            <a:avLst/>
          </a:prstGeom>
        </p:spPr>
      </p:pic>
      <p:grpSp>
        <p:nvGrpSpPr>
          <p:cNvPr id="26" name="Grupo 25">
            <a:extLst>
              <a:ext uri="{FF2B5EF4-FFF2-40B4-BE49-F238E27FC236}">
                <a16:creationId xmlns:a16="http://schemas.microsoft.com/office/drawing/2014/main" id="{D5FFDD99-B37D-918F-5AA0-24AF5B66D701}"/>
              </a:ext>
            </a:extLst>
          </p:cNvPr>
          <p:cNvGrpSpPr/>
          <p:nvPr/>
        </p:nvGrpSpPr>
        <p:grpSpPr>
          <a:xfrm rot="19571944">
            <a:off x="2773776" y="2752613"/>
            <a:ext cx="2201222" cy="726980"/>
            <a:chOff x="3209087" y="4317330"/>
            <a:chExt cx="1242544" cy="410365"/>
          </a:xfrm>
        </p:grpSpPr>
        <p:sp>
          <p:nvSpPr>
            <p:cNvPr id="2" name="Rectángulo redondeado 1">
              <a:extLst>
                <a:ext uri="{FF2B5EF4-FFF2-40B4-BE49-F238E27FC236}">
                  <a16:creationId xmlns:a16="http://schemas.microsoft.com/office/drawing/2014/main" id="{DF6D5C67-205A-AA2A-6C41-9C463ED59C98}"/>
                </a:ext>
              </a:extLst>
            </p:cNvPr>
            <p:cNvSpPr/>
            <p:nvPr/>
          </p:nvSpPr>
          <p:spPr>
            <a:xfrm>
              <a:off x="3214501" y="4317330"/>
              <a:ext cx="1237130" cy="410365"/>
            </a:xfrm>
            <a:prstGeom prst="roundRect">
              <a:avLst>
                <a:gd name="adj" fmla="val 15368"/>
              </a:avLst>
            </a:prstGeom>
            <a:gradFill flip="none" rotWithShape="1">
              <a:gsLst>
                <a:gs pos="9000">
                  <a:srgbClr val="00B050">
                    <a:alpha val="48710"/>
                  </a:srgbClr>
                </a:gs>
                <a:gs pos="99000">
                  <a:srgbClr val="92D050"/>
                </a:gs>
              </a:gsLst>
              <a:lin ang="48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CuadroTexto 4">
              <a:extLst>
                <a:ext uri="{FF2B5EF4-FFF2-40B4-BE49-F238E27FC236}">
                  <a16:creationId xmlns:a16="http://schemas.microsoft.com/office/drawing/2014/main" id="{8667F928-FC2B-006E-6D55-2C1F5818C1B5}"/>
                </a:ext>
              </a:extLst>
            </p:cNvPr>
            <p:cNvSpPr txBox="1"/>
            <p:nvPr/>
          </p:nvSpPr>
          <p:spPr>
            <a:xfrm>
              <a:off x="3209087" y="4437250"/>
              <a:ext cx="1237130" cy="212607"/>
            </a:xfrm>
            <a:prstGeom prst="rect">
              <a:avLst/>
            </a:prstGeom>
            <a:noFill/>
            <a:effectLst/>
          </p:spPr>
          <p:txBody>
            <a:bodyPr wrap="square" rtlCol="0">
              <a:spAutoFit/>
            </a:bodyPr>
            <a:lstStyle/>
            <a:p>
              <a:pPr algn="ctr">
                <a:lnSpc>
                  <a:spcPts val="2000"/>
                </a:lnSpc>
              </a:pPr>
              <a:r>
                <a:rPr lang="es-ES" sz="2800" b="1" dirty="0">
                  <a:solidFill>
                    <a:schemeClr val="bg1"/>
                  </a:solidFill>
                  <a:latin typeface="Arial" panose="020B0604020202020204" pitchFamily="34" charset="0"/>
                  <a:ea typeface="PP Neue Montreal" pitchFamily="2" charset="77"/>
                </a:rPr>
                <a:t>REAL</a:t>
              </a:r>
            </a:p>
          </p:txBody>
        </p:sp>
      </p:grpSp>
      <p:pic>
        <p:nvPicPr>
          <p:cNvPr id="13" name="Imagen 12">
            <a:extLst>
              <a:ext uri="{FF2B5EF4-FFF2-40B4-BE49-F238E27FC236}">
                <a16:creationId xmlns:a16="http://schemas.microsoft.com/office/drawing/2014/main" id="{E4F38AA8-58AD-2C1E-FEDF-7754CCB38408}"/>
              </a:ext>
            </a:extLst>
          </p:cNvPr>
          <p:cNvPicPr>
            <a:picLocks noChangeAspect="1"/>
          </p:cNvPicPr>
          <p:nvPr/>
        </p:nvPicPr>
        <p:blipFill>
          <a:blip r:embed="rId8"/>
          <a:srcRect/>
          <a:stretch/>
        </p:blipFill>
        <p:spPr>
          <a:xfrm>
            <a:off x="5938951" y="1614191"/>
            <a:ext cx="2574116" cy="2949756"/>
          </a:xfrm>
          <a:prstGeom prst="rect">
            <a:avLst/>
          </a:prstGeom>
        </p:spPr>
      </p:pic>
      <p:sp>
        <p:nvSpPr>
          <p:cNvPr id="4" name="CuadroTexto 3">
            <a:hlinkClick r:id="rId9" action="ppaction://hlinksldjump"/>
            <a:extLst>
              <a:ext uri="{FF2B5EF4-FFF2-40B4-BE49-F238E27FC236}">
                <a16:creationId xmlns:a16="http://schemas.microsoft.com/office/drawing/2014/main" id="{A6563186-E372-757B-7DBC-FEF62109D209}"/>
              </a:ext>
            </a:extLst>
          </p:cNvPr>
          <p:cNvSpPr txBox="1"/>
          <p:nvPr/>
        </p:nvSpPr>
        <p:spPr>
          <a:xfrm>
            <a:off x="239547" y="2861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7" name="CuadroTexto 6">
            <a:hlinkClick r:id="rId10" action="ppaction://hlinksldjump"/>
            <a:extLst>
              <a:ext uri="{FF2B5EF4-FFF2-40B4-BE49-F238E27FC236}">
                <a16:creationId xmlns:a16="http://schemas.microsoft.com/office/drawing/2014/main" id="{78AE25CA-43E9-FC68-570A-8505816D799E}"/>
              </a:ext>
            </a:extLst>
          </p:cNvPr>
          <p:cNvSpPr txBox="1"/>
          <p:nvPr/>
        </p:nvSpPr>
        <p:spPr>
          <a:xfrm>
            <a:off x="239547" y="3149746"/>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8" name="CuadroTexto 7">
            <a:hlinkClick r:id="rId11" action="ppaction://hlinksldjump"/>
            <a:extLst>
              <a:ext uri="{FF2B5EF4-FFF2-40B4-BE49-F238E27FC236}">
                <a16:creationId xmlns:a16="http://schemas.microsoft.com/office/drawing/2014/main" id="{A24AED63-8CFD-E351-4539-4908D9A60AE9}"/>
              </a:ext>
            </a:extLst>
          </p:cNvPr>
          <p:cNvSpPr txBox="1"/>
          <p:nvPr/>
        </p:nvSpPr>
        <p:spPr>
          <a:xfrm>
            <a:off x="239547" y="34303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1" name="Conector recto 10">
            <a:extLst>
              <a:ext uri="{FF2B5EF4-FFF2-40B4-BE49-F238E27FC236}">
                <a16:creationId xmlns:a16="http://schemas.microsoft.com/office/drawing/2014/main" id="{588287A9-049F-E821-A963-88B57E4DBFCE}"/>
              </a:ext>
            </a:extLst>
          </p:cNvPr>
          <p:cNvCxnSpPr/>
          <p:nvPr/>
        </p:nvCxnSpPr>
        <p:spPr>
          <a:xfrm>
            <a:off x="325464" y="287471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B0C588E4-F624-6D59-8F9C-957084A4C7CD}"/>
              </a:ext>
            </a:extLst>
          </p:cNvPr>
          <p:cNvCxnSpPr/>
          <p:nvPr/>
        </p:nvCxnSpPr>
        <p:spPr>
          <a:xfrm>
            <a:off x="325464" y="314974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0BDB49A-45B2-B5D5-F14C-9C682B1B2783}"/>
              </a:ext>
            </a:extLst>
          </p:cNvPr>
          <p:cNvCxnSpPr/>
          <p:nvPr/>
        </p:nvCxnSpPr>
        <p:spPr>
          <a:xfrm>
            <a:off x="325464" y="343033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6152ADB2-B01B-8290-41DB-40FDE07EB101}"/>
              </a:ext>
            </a:extLst>
          </p:cNvPr>
          <p:cNvCxnSpPr/>
          <p:nvPr/>
        </p:nvCxnSpPr>
        <p:spPr>
          <a:xfrm>
            <a:off x="325464" y="371458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CuadroTexto 17">
            <a:hlinkClick r:id="rId12" action="ppaction://hlinksldjump"/>
            <a:extLst>
              <a:ext uri="{FF2B5EF4-FFF2-40B4-BE49-F238E27FC236}">
                <a16:creationId xmlns:a16="http://schemas.microsoft.com/office/drawing/2014/main" id="{32AFBCEA-A018-8F96-9D08-AB32C3A1FA36}"/>
              </a:ext>
            </a:extLst>
          </p:cNvPr>
          <p:cNvSpPr txBox="1"/>
          <p:nvPr/>
        </p:nvSpPr>
        <p:spPr>
          <a:xfrm>
            <a:off x="239547" y="1345735"/>
            <a:ext cx="993941"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¿Dinero digital?</a:t>
            </a:r>
          </a:p>
        </p:txBody>
      </p:sp>
      <p:sp>
        <p:nvSpPr>
          <p:cNvPr id="19" name="CuadroTexto 18">
            <a:hlinkClick r:id="rId13" action="ppaction://hlinksldjump"/>
            <a:extLst>
              <a:ext uri="{FF2B5EF4-FFF2-40B4-BE49-F238E27FC236}">
                <a16:creationId xmlns:a16="http://schemas.microsoft.com/office/drawing/2014/main" id="{48548AB6-7ACF-2A4F-48B5-8F0D8C8D53FF}"/>
              </a:ext>
            </a:extLst>
          </p:cNvPr>
          <p:cNvSpPr txBox="1"/>
          <p:nvPr/>
        </p:nvSpPr>
        <p:spPr>
          <a:xfrm>
            <a:off x="239547" y="1520430"/>
            <a:ext cx="1098084"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Banca online y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apps de bancos</a:t>
            </a:r>
          </a:p>
        </p:txBody>
      </p:sp>
      <p:sp>
        <p:nvSpPr>
          <p:cNvPr id="20" name="CuadroTexto 19">
            <a:hlinkClick r:id="rId14" action="ppaction://hlinksldjump"/>
            <a:extLst>
              <a:ext uri="{FF2B5EF4-FFF2-40B4-BE49-F238E27FC236}">
                <a16:creationId xmlns:a16="http://schemas.microsoft.com/office/drawing/2014/main" id="{939267CD-5F8D-AB0D-076F-B4978F045A72}"/>
              </a:ext>
            </a:extLst>
          </p:cNvPr>
          <p:cNvSpPr txBox="1"/>
          <p:nvPr/>
        </p:nvSpPr>
        <p:spPr>
          <a:xfrm>
            <a:off x="239546" y="179671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Medios de pago digitales</a:t>
            </a:r>
          </a:p>
        </p:txBody>
      </p:sp>
      <p:sp>
        <p:nvSpPr>
          <p:cNvPr id="21" name="CuadroTexto 20">
            <a:hlinkClick r:id="rId15" action="ppaction://hlinksldjump"/>
            <a:extLst>
              <a:ext uri="{FF2B5EF4-FFF2-40B4-BE49-F238E27FC236}">
                <a16:creationId xmlns:a16="http://schemas.microsoft.com/office/drawing/2014/main" id="{A818EFF1-02C4-FA1B-18D0-6BC2B8137D88}"/>
              </a:ext>
            </a:extLst>
          </p:cNvPr>
          <p:cNvSpPr txBox="1"/>
          <p:nvPr/>
        </p:nvSpPr>
        <p:spPr>
          <a:xfrm>
            <a:off x="239546" y="1973800"/>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seguro o no seguro</a:t>
            </a:r>
          </a:p>
        </p:txBody>
      </p:sp>
      <p:sp>
        <p:nvSpPr>
          <p:cNvPr id="22" name="CuadroTexto 21">
            <a:hlinkClick r:id="rId16" action="ppaction://hlinksldjump"/>
            <a:extLst>
              <a:ext uri="{FF2B5EF4-FFF2-40B4-BE49-F238E27FC236}">
                <a16:creationId xmlns:a16="http://schemas.microsoft.com/office/drawing/2014/main" id="{A6F0F060-16EE-CD6E-3F32-871DB66BF43B}"/>
              </a:ext>
            </a:extLst>
          </p:cNvPr>
          <p:cNvSpPr txBox="1"/>
          <p:nvPr/>
        </p:nvSpPr>
        <p:spPr>
          <a:xfrm>
            <a:off x="239546" y="2144445"/>
            <a:ext cx="1459079" cy="307777"/>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¿Pago con el móvil </a:t>
            </a:r>
            <a:br>
              <a:rPr lang="es-ES" sz="700" dirty="0">
                <a:solidFill>
                  <a:schemeClr val="bg1">
                    <a:alpha val="50000"/>
                  </a:schemeClr>
                </a:solidFill>
                <a:latin typeface="Arial" panose="020B0604020202020204" pitchFamily="34" charset="0"/>
                <a:ea typeface="PP Neue Montreal Book" pitchFamily="2" charset="77"/>
              </a:rPr>
            </a:br>
            <a:r>
              <a:rPr lang="es-ES" sz="700" dirty="0">
                <a:solidFill>
                  <a:schemeClr val="bg1">
                    <a:alpha val="50000"/>
                  </a:schemeClr>
                </a:solidFill>
                <a:latin typeface="Arial" panose="020B0604020202020204" pitchFamily="34" charset="0"/>
                <a:ea typeface="PP Neue Montreal Book" pitchFamily="2" charset="77"/>
              </a:rPr>
              <a:t>o en efectivo?</a:t>
            </a:r>
          </a:p>
        </p:txBody>
      </p:sp>
      <p:sp>
        <p:nvSpPr>
          <p:cNvPr id="23" name="CuadroTexto 22">
            <a:hlinkClick r:id="rId17" action="ppaction://hlinksldjump"/>
            <a:extLst>
              <a:ext uri="{FF2B5EF4-FFF2-40B4-BE49-F238E27FC236}">
                <a16:creationId xmlns:a16="http://schemas.microsoft.com/office/drawing/2014/main" id="{0A6C04B3-F33A-BF21-DBCB-4A7FDFBF5DFE}"/>
              </a:ext>
            </a:extLst>
          </p:cNvPr>
          <p:cNvSpPr txBox="1"/>
          <p:nvPr/>
        </p:nvSpPr>
        <p:spPr>
          <a:xfrm>
            <a:off x="239546" y="241168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Las compras online</a:t>
            </a:r>
          </a:p>
        </p:txBody>
      </p:sp>
      <p:sp>
        <p:nvSpPr>
          <p:cNvPr id="24" name="CuadroTexto 23">
            <a:hlinkClick r:id="rId18" action="ppaction://hlinksldjump"/>
            <a:extLst>
              <a:ext uri="{FF2B5EF4-FFF2-40B4-BE49-F238E27FC236}">
                <a16:creationId xmlns:a16="http://schemas.microsoft.com/office/drawing/2014/main" id="{C55DDBAC-D674-6DCE-FC4C-3F97992E4D8C}"/>
              </a:ext>
            </a:extLst>
          </p:cNvPr>
          <p:cNvSpPr txBox="1"/>
          <p:nvPr/>
        </p:nvSpPr>
        <p:spPr>
          <a:xfrm>
            <a:off x="239546" y="2582327"/>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Lo hacen muy bien</a:t>
            </a:r>
          </a:p>
        </p:txBody>
      </p:sp>
      <p:sp>
        <p:nvSpPr>
          <p:cNvPr id="25" name="Elipse 24">
            <a:extLst>
              <a:ext uri="{FF2B5EF4-FFF2-40B4-BE49-F238E27FC236}">
                <a16:creationId xmlns:a16="http://schemas.microsoft.com/office/drawing/2014/main" id="{49F72ED8-A448-109F-3FF5-356ED09D1F02}"/>
              </a:ext>
            </a:extLst>
          </p:cNvPr>
          <p:cNvSpPr/>
          <p:nvPr/>
        </p:nvSpPr>
        <p:spPr>
          <a:xfrm>
            <a:off x="1337631" y="264699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nvGrpSpPr>
          <p:cNvPr id="27" name="Grupo 26">
            <a:extLst>
              <a:ext uri="{FF2B5EF4-FFF2-40B4-BE49-F238E27FC236}">
                <a16:creationId xmlns:a16="http://schemas.microsoft.com/office/drawing/2014/main" id="{3F040101-35B9-C20E-A9BB-5CD9AAE17AD5}"/>
              </a:ext>
            </a:extLst>
          </p:cNvPr>
          <p:cNvGrpSpPr/>
          <p:nvPr/>
        </p:nvGrpSpPr>
        <p:grpSpPr>
          <a:xfrm rot="19500515">
            <a:off x="6109616" y="2811010"/>
            <a:ext cx="2232785" cy="732710"/>
            <a:chOff x="6553139" y="4334453"/>
            <a:chExt cx="1250504" cy="410365"/>
          </a:xfrm>
        </p:grpSpPr>
        <p:sp>
          <p:nvSpPr>
            <p:cNvPr id="15" name="Rectángulo redondeado 14">
              <a:extLst>
                <a:ext uri="{FF2B5EF4-FFF2-40B4-BE49-F238E27FC236}">
                  <a16:creationId xmlns:a16="http://schemas.microsoft.com/office/drawing/2014/main" id="{CEC7C947-99CA-C88E-2D7D-532906733227}"/>
                </a:ext>
              </a:extLst>
            </p:cNvPr>
            <p:cNvSpPr/>
            <p:nvPr/>
          </p:nvSpPr>
          <p:spPr>
            <a:xfrm>
              <a:off x="6553139" y="4334453"/>
              <a:ext cx="1250504" cy="410365"/>
            </a:xfrm>
            <a:prstGeom prst="roundRect">
              <a:avLst>
                <a:gd name="adj" fmla="val 15368"/>
              </a:avLst>
            </a:prstGeom>
            <a:gradFill flip="none" rotWithShape="1">
              <a:gsLst>
                <a:gs pos="9000">
                  <a:srgbClr val="FF0000">
                    <a:alpha val="53750"/>
                  </a:srgbClr>
                </a:gs>
                <a:gs pos="98000">
                  <a:srgbClr val="FFA7A6"/>
                </a:gs>
              </a:gsLst>
              <a:lin ang="4800000" scaled="0"/>
              <a:tileRect/>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083604A8-611B-F9F1-5976-60973ED6A568}"/>
                </a:ext>
              </a:extLst>
            </p:cNvPr>
            <p:cNvSpPr txBox="1"/>
            <p:nvPr/>
          </p:nvSpPr>
          <p:spPr>
            <a:xfrm>
              <a:off x="6560567" y="4479596"/>
              <a:ext cx="1237130" cy="210944"/>
            </a:xfrm>
            <a:prstGeom prst="rect">
              <a:avLst/>
            </a:prstGeom>
            <a:noFill/>
            <a:effectLst/>
          </p:spPr>
          <p:txBody>
            <a:bodyPr wrap="square" rtlCol="0">
              <a:spAutoFit/>
            </a:bodyPr>
            <a:lstStyle/>
            <a:p>
              <a:pPr algn="ctr">
                <a:lnSpc>
                  <a:spcPts val="2000"/>
                </a:lnSpc>
              </a:pPr>
              <a:r>
                <a:rPr lang="es-ES" sz="2800" b="1" dirty="0">
                  <a:solidFill>
                    <a:schemeClr val="bg1"/>
                  </a:solidFill>
                  <a:latin typeface="Arial" panose="020B0604020202020204" pitchFamily="34" charset="0"/>
                  <a:ea typeface="PP Neue Montreal" pitchFamily="2" charset="77"/>
                </a:rPr>
                <a:t>FALSO</a:t>
              </a:r>
            </a:p>
          </p:txBody>
        </p:sp>
      </p:grpSp>
    </p:spTree>
    <p:extLst>
      <p:ext uri="{BB962C8B-B14F-4D97-AF65-F5344CB8AC3E}">
        <p14:creationId xmlns:p14="http://schemas.microsoft.com/office/powerpoint/2010/main" val="162736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redondeado 47">
            <a:extLst>
              <a:ext uri="{FF2B5EF4-FFF2-40B4-BE49-F238E27FC236}">
                <a16:creationId xmlns:a16="http://schemas.microsoft.com/office/drawing/2014/main" id="{AC0D8CC5-8B8F-CC5C-03DA-9840084C2DD7}"/>
              </a:ext>
            </a:extLst>
          </p:cNvPr>
          <p:cNvSpPr/>
          <p:nvPr/>
        </p:nvSpPr>
        <p:spPr>
          <a:xfrm>
            <a:off x="3032502" y="2995353"/>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Rectángulo redondeado 48">
            <a:extLst>
              <a:ext uri="{FF2B5EF4-FFF2-40B4-BE49-F238E27FC236}">
                <a16:creationId xmlns:a16="http://schemas.microsoft.com/office/drawing/2014/main" id="{F72D608A-43E0-958E-7554-614099489B1A}"/>
              </a:ext>
            </a:extLst>
          </p:cNvPr>
          <p:cNvSpPr/>
          <p:nvPr/>
        </p:nvSpPr>
        <p:spPr>
          <a:xfrm>
            <a:off x="3032502" y="3729934"/>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a:hlinkClick r:id="" action="ppaction://noaction"/>
            <a:extLst>
              <a:ext uri="{FF2B5EF4-FFF2-40B4-BE49-F238E27FC236}">
                <a16:creationId xmlns:a16="http://schemas.microsoft.com/office/drawing/2014/main" id="{9DD23951-7D66-7AA0-3175-3E0506B1BE2E}"/>
              </a:ext>
            </a:extLst>
          </p:cNvPr>
          <p:cNvSpPr txBox="1"/>
          <p:nvPr/>
        </p:nvSpPr>
        <p:spPr>
          <a:xfrm>
            <a:off x="4216012" y="3813882"/>
            <a:ext cx="3321330"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Protegerse</a:t>
            </a:r>
          </a:p>
        </p:txBody>
      </p:sp>
      <p:grpSp>
        <p:nvGrpSpPr>
          <p:cNvPr id="6" name="Grupo 5">
            <a:extLst>
              <a:ext uri="{FF2B5EF4-FFF2-40B4-BE49-F238E27FC236}">
                <a16:creationId xmlns:a16="http://schemas.microsoft.com/office/drawing/2014/main" id="{CD818622-FDD7-CB1A-91C9-C39B3258AA31}"/>
              </a:ext>
            </a:extLst>
          </p:cNvPr>
          <p:cNvGrpSpPr/>
          <p:nvPr/>
        </p:nvGrpSpPr>
        <p:grpSpPr>
          <a:xfrm>
            <a:off x="3032502" y="2260772"/>
            <a:ext cx="4986671" cy="538762"/>
            <a:chOff x="3032502" y="2260772"/>
            <a:chExt cx="4986671" cy="538762"/>
          </a:xfrm>
        </p:grpSpPr>
        <p:sp>
          <p:nvSpPr>
            <p:cNvPr id="50" name="Rectángulo redondeado 49">
              <a:extLst>
                <a:ext uri="{FF2B5EF4-FFF2-40B4-BE49-F238E27FC236}">
                  <a16:creationId xmlns:a16="http://schemas.microsoft.com/office/drawing/2014/main" id="{712B1007-4647-57A9-A225-28970D0768D3}"/>
                </a:ext>
              </a:extLst>
            </p:cNvPr>
            <p:cNvSpPr/>
            <p:nvPr/>
          </p:nvSpPr>
          <p:spPr>
            <a:xfrm>
              <a:off x="3032502" y="2260772"/>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a:hlinkClick r:id="rId3"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Dinero digital</a:t>
              </a:r>
            </a:p>
          </p:txBody>
        </p:sp>
      </p:grpSp>
      <p:sp>
        <p:nvSpPr>
          <p:cNvPr id="4" name="CuadroTexto 3">
            <a:hlinkClick r:id="rId4" action="ppaction://hlinksldjump"/>
            <a:extLst>
              <a:ext uri="{FF2B5EF4-FFF2-40B4-BE49-F238E27FC236}">
                <a16:creationId xmlns:a16="http://schemas.microsoft.com/office/drawing/2014/main" id="{D380B605-CC1B-A112-5133-CE0725E1F842}"/>
              </a:ext>
            </a:extLst>
          </p:cNvPr>
          <p:cNvSpPr txBox="1"/>
          <p:nvPr/>
        </p:nvSpPr>
        <p:spPr>
          <a:xfrm>
            <a:off x="4294094" y="3072282"/>
            <a:ext cx="3167442" cy="369332"/>
          </a:xfrm>
          <a:prstGeom prst="rect">
            <a:avLst/>
          </a:prstGeom>
          <a:noFill/>
          <a:effectLst/>
        </p:spPr>
        <p:txBody>
          <a:bodyPr wrap="square" rtlCol="0">
            <a:spAutoFit/>
          </a:bodyPr>
          <a:lstStyle/>
          <a:p>
            <a:pPr algn="ctr"/>
            <a:r>
              <a:rPr lang="es-ES" sz="1800" b="1" dirty="0">
                <a:solidFill>
                  <a:srgbClr val="4527B3"/>
                </a:solidFill>
                <a:latin typeface="Arial" panose="020B0604020202020204" pitchFamily="34" charset="0"/>
                <a:ea typeface="PP Neue Montreal" pitchFamily="2" charset="77"/>
              </a:rPr>
              <a:t>Riesgos</a:t>
            </a:r>
          </a:p>
        </p:txBody>
      </p:sp>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hablaremos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Hoy</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de…</a:t>
            </a:r>
          </a:p>
        </p:txBody>
      </p:sp>
      <p:pic>
        <p:nvPicPr>
          <p:cNvPr id="41" name="Imagen 40">
            <a:extLst>
              <a:ext uri="{FF2B5EF4-FFF2-40B4-BE49-F238E27FC236}">
                <a16:creationId xmlns:a16="http://schemas.microsoft.com/office/drawing/2014/main" id="{D24994A3-08F1-509D-561F-97139D948F02}"/>
              </a:ext>
            </a:extLst>
          </p:cNvPr>
          <p:cNvPicPr>
            <a:picLocks noChangeAspect="1"/>
          </p:cNvPicPr>
          <p:nvPr/>
        </p:nvPicPr>
        <p:blipFill>
          <a:blip r:embed="rId5"/>
          <a:srcRect/>
          <a:stretch/>
        </p:blipFill>
        <p:spPr>
          <a:xfrm>
            <a:off x="317124" y="4200686"/>
            <a:ext cx="297893" cy="297893"/>
          </a:xfrm>
          <a:prstGeom prst="rect">
            <a:avLst/>
          </a:prstGeom>
        </p:spPr>
      </p:pic>
      <p:sp>
        <p:nvSpPr>
          <p:cNvPr id="42" name="CuadroTexto 41">
            <a:extLst>
              <a:ext uri="{FF2B5EF4-FFF2-40B4-BE49-F238E27FC236}">
                <a16:creationId xmlns:a16="http://schemas.microsoft.com/office/drawing/2014/main" id="{47A0C41D-34AA-5350-6C30-E82BDDAF9AF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grpSp>
        <p:nvGrpSpPr>
          <p:cNvPr id="16" name="Grupo 15">
            <a:extLst>
              <a:ext uri="{FF2B5EF4-FFF2-40B4-BE49-F238E27FC236}">
                <a16:creationId xmlns:a16="http://schemas.microsoft.com/office/drawing/2014/main" id="{4833D90F-F88E-F7CC-EF5A-EBF0791A739D}"/>
              </a:ext>
            </a:extLst>
          </p:cNvPr>
          <p:cNvGrpSpPr/>
          <p:nvPr/>
        </p:nvGrpSpPr>
        <p:grpSpPr>
          <a:xfrm>
            <a:off x="239547" y="884830"/>
            <a:ext cx="1367111" cy="1418453"/>
            <a:chOff x="239547" y="1370936"/>
            <a:chExt cx="1367111" cy="1418453"/>
          </a:xfrm>
        </p:grpSpPr>
        <p:sp>
          <p:nvSpPr>
            <p:cNvPr id="17" name="CuadroTexto 16">
              <a:hlinkClick r:id="rId6" action="ppaction://hlinksldjump"/>
              <a:extLst>
                <a:ext uri="{FF2B5EF4-FFF2-40B4-BE49-F238E27FC236}">
                  <a16:creationId xmlns:a16="http://schemas.microsoft.com/office/drawing/2014/main" id="{269D30DE-F67F-8CED-BD6C-3D3B65041271}"/>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8" name="CuadroTexto 17">
              <a:hlinkClick r:id="rId3" action="ppaction://hlinksldjump"/>
              <a:extLst>
                <a:ext uri="{FF2B5EF4-FFF2-40B4-BE49-F238E27FC236}">
                  <a16:creationId xmlns:a16="http://schemas.microsoft.com/office/drawing/2014/main" id="{D9365F57-4565-2B82-AD1F-CF745E51481F}"/>
                </a:ext>
              </a:extLst>
            </p:cNvPr>
            <p:cNvSpPr txBox="1"/>
            <p:nvPr/>
          </p:nvSpPr>
          <p:spPr>
            <a:xfrm>
              <a:off x="239547" y="1662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9" name="CuadroTexto 18">
              <a:hlinkClick r:id="rId7" action="ppaction://hlinksldjump"/>
              <a:extLst>
                <a:ext uri="{FF2B5EF4-FFF2-40B4-BE49-F238E27FC236}">
                  <a16:creationId xmlns:a16="http://schemas.microsoft.com/office/drawing/2014/main" id="{435B03CE-B808-66C3-95D4-8141A5C9983D}"/>
                </a:ext>
              </a:extLst>
            </p:cNvPr>
            <p:cNvSpPr txBox="1"/>
            <p:nvPr/>
          </p:nvSpPr>
          <p:spPr>
            <a:xfrm>
              <a:off x="239547" y="1935957"/>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1" name="CuadroTexto 20">
              <a:hlinkClick r:id="rId8" action="ppaction://hlinksldjump"/>
              <a:extLst>
                <a:ext uri="{FF2B5EF4-FFF2-40B4-BE49-F238E27FC236}">
                  <a16:creationId xmlns:a16="http://schemas.microsoft.com/office/drawing/2014/main" id="{7A4A57BA-98F4-19A9-646B-53DCCF27663D}"/>
                </a:ext>
              </a:extLst>
            </p:cNvPr>
            <p:cNvSpPr txBox="1"/>
            <p:nvPr/>
          </p:nvSpPr>
          <p:spPr>
            <a:xfrm>
              <a:off x="239547" y="2224550"/>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2" name="CuadroTexto 21">
              <a:hlinkClick r:id="rId9" action="ppaction://hlinksldjump"/>
              <a:extLst>
                <a:ext uri="{FF2B5EF4-FFF2-40B4-BE49-F238E27FC236}">
                  <a16:creationId xmlns:a16="http://schemas.microsoft.com/office/drawing/2014/main" id="{E7F9C13A-3DFB-EECE-6EEA-6B3034C9C583}"/>
                </a:ext>
              </a:extLst>
            </p:cNvPr>
            <p:cNvSpPr txBox="1"/>
            <p:nvPr/>
          </p:nvSpPr>
          <p:spPr>
            <a:xfrm>
              <a:off x="239547" y="250513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3" name="Conector recto 22">
              <a:extLst>
                <a:ext uri="{FF2B5EF4-FFF2-40B4-BE49-F238E27FC236}">
                  <a16:creationId xmlns:a16="http://schemas.microsoft.com/office/drawing/2014/main" id="{35D0C158-EF20-CC90-28C0-A3C6D472B4D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D0F9F6-DEF1-3326-D194-1044D9DFF2EB}"/>
                </a:ext>
              </a:extLst>
            </p:cNvPr>
            <p:cNvCxnSpPr/>
            <p:nvPr/>
          </p:nvCxnSpPr>
          <p:spPr>
            <a:xfrm>
              <a:off x="325464" y="166694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D17C656B-734E-96BF-3892-42F4049E61F0}"/>
                </a:ext>
              </a:extLst>
            </p:cNvPr>
            <p:cNvCxnSpPr/>
            <p:nvPr/>
          </p:nvCxnSpPr>
          <p:spPr>
            <a:xfrm>
              <a:off x="325464" y="19495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9E9B006B-8C65-99D9-41ED-3AAE827A0B30}"/>
                </a:ext>
              </a:extLst>
            </p:cNvPr>
            <p:cNvCxnSpPr/>
            <p:nvPr/>
          </p:nvCxnSpPr>
          <p:spPr>
            <a:xfrm>
              <a:off x="325464" y="222455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0E44DFB5-7988-826B-80DC-579B5F9E8CDF}"/>
                </a:ext>
              </a:extLst>
            </p:cNvPr>
            <p:cNvCxnSpPr/>
            <p:nvPr/>
          </p:nvCxnSpPr>
          <p:spPr>
            <a:xfrm>
              <a:off x="325464" y="250513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90CD6A34-B68E-BA9B-7491-3010D3944A32}"/>
                </a:ext>
              </a:extLst>
            </p:cNvPr>
            <p:cNvCxnSpPr/>
            <p:nvPr/>
          </p:nvCxnSpPr>
          <p:spPr>
            <a:xfrm>
              <a:off x="325464" y="27893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Imagen 4">
            <a:hlinkClick r:id="" action="ppaction://hlinkshowjump?jump=firstslide"/>
            <a:extLst>
              <a:ext uri="{FF2B5EF4-FFF2-40B4-BE49-F238E27FC236}">
                <a16:creationId xmlns:a16="http://schemas.microsoft.com/office/drawing/2014/main" id="{B50F864E-A80D-3B13-E820-DF09A6354B83}"/>
              </a:ext>
            </a:extLst>
          </p:cNvPr>
          <p:cNvPicPr>
            <a:picLocks noChangeAspect="1"/>
          </p:cNvPicPr>
          <p:nvPr/>
        </p:nvPicPr>
        <p:blipFill>
          <a:blip r:embed="rId10"/>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9" name="CuadroTexto 8">
            <a:extLst>
              <a:ext uri="{FF2B5EF4-FFF2-40B4-BE49-F238E27FC236}">
                <a16:creationId xmlns:a16="http://schemas.microsoft.com/office/drawing/2014/main" id="{93D0D21E-9F4B-3B7D-D787-90145DB5D6AE}"/>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pic>
        <p:nvPicPr>
          <p:cNvPr id="12" name="Imagen 11">
            <a:extLst>
              <a:ext uri="{FF2B5EF4-FFF2-40B4-BE49-F238E27FC236}">
                <a16:creationId xmlns:a16="http://schemas.microsoft.com/office/drawing/2014/main" id="{6C185717-A24E-E18F-E672-1EF9D5A39B10}"/>
              </a:ext>
            </a:extLst>
          </p:cNvPr>
          <p:cNvPicPr>
            <a:picLocks noChangeAspect="1"/>
          </p:cNvPicPr>
          <p:nvPr/>
        </p:nvPicPr>
        <p:blipFill rotWithShape="1">
          <a:blip r:embed="rId11"/>
          <a:srcRect l="2659" t="-23" r="-2659" b="16448"/>
          <a:stretch/>
        </p:blipFill>
        <p:spPr>
          <a:xfrm>
            <a:off x="1765154" y="228331"/>
            <a:ext cx="3690565" cy="4915169"/>
          </a:xfrm>
          <a:prstGeom prst="rect">
            <a:avLst/>
          </a:prstGeom>
        </p:spPr>
      </p:pic>
    </p:spTree>
    <p:extLst>
      <p:ext uri="{BB962C8B-B14F-4D97-AF65-F5344CB8AC3E}">
        <p14:creationId xmlns:p14="http://schemas.microsoft.com/office/powerpoint/2010/main" val="1260920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ángulo redondeado 93">
            <a:extLst>
              <a:ext uri="{FF2B5EF4-FFF2-40B4-BE49-F238E27FC236}">
                <a16:creationId xmlns:a16="http://schemas.microsoft.com/office/drawing/2014/main" id="{79E6E986-8D1E-0689-CA4B-E8E08645AACF}"/>
              </a:ext>
            </a:extLst>
          </p:cNvPr>
          <p:cNvSpPr/>
          <p:nvPr/>
        </p:nvSpPr>
        <p:spPr>
          <a:xfrm>
            <a:off x="2080591" y="226118"/>
            <a:ext cx="6893146" cy="4704515"/>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706311" y="416375"/>
            <a:ext cx="619814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527B3"/>
                </a:solidFill>
                <a:latin typeface="Arial" panose="020B0604020202020204" pitchFamily="34" charset="0"/>
                <a:ea typeface="PP Neue Montreal" pitchFamily="2" charset="77"/>
              </a:rPr>
              <a:t>Estafas digitales</a:t>
            </a:r>
          </a:p>
        </p:txBody>
      </p:sp>
      <p:sp>
        <p:nvSpPr>
          <p:cNvPr id="67" name="Elipse 66">
            <a:extLst>
              <a:ext uri="{FF2B5EF4-FFF2-40B4-BE49-F238E27FC236}">
                <a16:creationId xmlns:a16="http://schemas.microsoft.com/office/drawing/2014/main" id="{594FF7CB-A031-5F8A-1AED-DBED0E90F5A7}"/>
              </a:ext>
            </a:extLst>
          </p:cNvPr>
          <p:cNvSpPr/>
          <p:nvPr/>
        </p:nvSpPr>
        <p:spPr>
          <a:xfrm>
            <a:off x="2319842" y="206796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grpSp>
        <p:nvGrpSpPr>
          <p:cNvPr id="16" name="Grupo 15">
            <a:extLst>
              <a:ext uri="{FF2B5EF4-FFF2-40B4-BE49-F238E27FC236}">
                <a16:creationId xmlns:a16="http://schemas.microsoft.com/office/drawing/2014/main" id="{D7C5EEFA-403F-4CDE-6C7E-0357C4CA456E}"/>
              </a:ext>
            </a:extLst>
          </p:cNvPr>
          <p:cNvGrpSpPr/>
          <p:nvPr/>
        </p:nvGrpSpPr>
        <p:grpSpPr>
          <a:xfrm>
            <a:off x="5472525" y="1859817"/>
            <a:ext cx="2699895" cy="348813"/>
            <a:chOff x="5472525" y="1859817"/>
            <a:chExt cx="2699895" cy="348813"/>
          </a:xfrm>
        </p:grpSpPr>
        <p:sp>
          <p:nvSpPr>
            <p:cNvPr id="78" name="CuadroTexto 77">
              <a:extLst>
                <a:ext uri="{FF2B5EF4-FFF2-40B4-BE49-F238E27FC236}">
                  <a16:creationId xmlns:a16="http://schemas.microsoft.com/office/drawing/2014/main" id="{BDFB9483-1BD0-0E6D-C468-B021DB0A2A21}"/>
                </a:ext>
              </a:extLst>
            </p:cNvPr>
            <p:cNvSpPr txBox="1"/>
            <p:nvPr/>
          </p:nvSpPr>
          <p:spPr>
            <a:xfrm>
              <a:off x="5551138" y="1859817"/>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Phishing (email)</a:t>
              </a:r>
            </a:p>
          </p:txBody>
        </p:sp>
        <p:sp>
          <p:nvSpPr>
            <p:cNvPr id="79" name="Elipse 78">
              <a:extLst>
                <a:ext uri="{FF2B5EF4-FFF2-40B4-BE49-F238E27FC236}">
                  <a16:creationId xmlns:a16="http://schemas.microsoft.com/office/drawing/2014/main" id="{1DB6D890-A9EE-6EFE-E60F-CD51A5906CE4}"/>
                </a:ext>
              </a:extLst>
            </p:cNvPr>
            <p:cNvSpPr/>
            <p:nvPr/>
          </p:nvSpPr>
          <p:spPr>
            <a:xfrm>
              <a:off x="5472525" y="1965555"/>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18" name="Grupo 17">
            <a:extLst>
              <a:ext uri="{FF2B5EF4-FFF2-40B4-BE49-F238E27FC236}">
                <a16:creationId xmlns:a16="http://schemas.microsoft.com/office/drawing/2014/main" id="{7B1ABE42-C9B9-99EF-E182-F2351C36FEDA}"/>
              </a:ext>
            </a:extLst>
          </p:cNvPr>
          <p:cNvGrpSpPr/>
          <p:nvPr/>
        </p:nvGrpSpPr>
        <p:grpSpPr>
          <a:xfrm>
            <a:off x="5472525" y="2231292"/>
            <a:ext cx="3715205" cy="348813"/>
            <a:chOff x="5472525" y="2231292"/>
            <a:chExt cx="3715205" cy="348813"/>
          </a:xfrm>
        </p:grpSpPr>
        <p:sp>
          <p:nvSpPr>
            <p:cNvPr id="80" name="CuadroTexto 79">
              <a:extLst>
                <a:ext uri="{FF2B5EF4-FFF2-40B4-BE49-F238E27FC236}">
                  <a16:creationId xmlns:a16="http://schemas.microsoft.com/office/drawing/2014/main" id="{3AAEAE04-BD24-016C-CEFF-91A388F4194A}"/>
                </a:ext>
              </a:extLst>
            </p:cNvPr>
            <p:cNvSpPr txBox="1"/>
            <p:nvPr/>
          </p:nvSpPr>
          <p:spPr>
            <a:xfrm>
              <a:off x="5551138" y="2231292"/>
              <a:ext cx="3636592" cy="348813"/>
            </a:xfrm>
            <a:prstGeom prst="rect">
              <a:avLst/>
            </a:prstGeom>
            <a:noFill/>
            <a:effectLst/>
          </p:spPr>
          <p:txBody>
            <a:bodyPr wrap="square" rtlCol="0">
              <a:spAutoFit/>
            </a:bodyPr>
            <a:lstStyle/>
            <a:p>
              <a:pPr>
                <a:lnSpc>
                  <a:spcPts val="2000"/>
                </a:lnSpc>
              </a:pPr>
              <a:r>
                <a:rPr lang="es-ES" sz="1800" b="1" dirty="0" err="1">
                  <a:latin typeface="Arial" panose="020B0604020202020204" pitchFamily="34" charset="0"/>
                  <a:ea typeface="PP Neue Montreal" pitchFamily="2" charset="77"/>
                </a:rPr>
                <a:t>Smishing</a:t>
              </a:r>
              <a:r>
                <a:rPr lang="es-ES" sz="1800" b="1" dirty="0">
                  <a:latin typeface="Arial" panose="020B0604020202020204" pitchFamily="34" charset="0"/>
                  <a:ea typeface="PP Neue Montreal" pitchFamily="2" charset="77"/>
                </a:rPr>
                <a:t> (SMS/WhatsApp)</a:t>
              </a:r>
            </a:p>
          </p:txBody>
        </p:sp>
        <p:sp>
          <p:nvSpPr>
            <p:cNvPr id="81" name="Elipse 80">
              <a:extLst>
                <a:ext uri="{FF2B5EF4-FFF2-40B4-BE49-F238E27FC236}">
                  <a16:creationId xmlns:a16="http://schemas.microsoft.com/office/drawing/2014/main" id="{30B57DBF-AC08-FD78-869D-D072130E9586}"/>
                </a:ext>
              </a:extLst>
            </p:cNvPr>
            <p:cNvSpPr/>
            <p:nvPr/>
          </p:nvSpPr>
          <p:spPr>
            <a:xfrm>
              <a:off x="5472525" y="233703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19" name="Grupo 18">
            <a:extLst>
              <a:ext uri="{FF2B5EF4-FFF2-40B4-BE49-F238E27FC236}">
                <a16:creationId xmlns:a16="http://schemas.microsoft.com/office/drawing/2014/main" id="{AB791305-CC77-98A6-B5AD-3D205755FFD5}"/>
              </a:ext>
            </a:extLst>
          </p:cNvPr>
          <p:cNvGrpSpPr/>
          <p:nvPr/>
        </p:nvGrpSpPr>
        <p:grpSpPr>
          <a:xfrm>
            <a:off x="5472525" y="2609117"/>
            <a:ext cx="2699895" cy="348813"/>
            <a:chOff x="5472525" y="2609117"/>
            <a:chExt cx="2699895" cy="348813"/>
          </a:xfrm>
        </p:grpSpPr>
        <p:sp>
          <p:nvSpPr>
            <p:cNvPr id="82" name="CuadroTexto 81">
              <a:extLst>
                <a:ext uri="{FF2B5EF4-FFF2-40B4-BE49-F238E27FC236}">
                  <a16:creationId xmlns:a16="http://schemas.microsoft.com/office/drawing/2014/main" id="{78790A2E-C61D-799C-AFCA-D22F73F1745A}"/>
                </a:ext>
              </a:extLst>
            </p:cNvPr>
            <p:cNvSpPr txBox="1"/>
            <p:nvPr/>
          </p:nvSpPr>
          <p:spPr>
            <a:xfrm>
              <a:off x="5551138" y="2609117"/>
              <a:ext cx="2621282" cy="348813"/>
            </a:xfrm>
            <a:prstGeom prst="rect">
              <a:avLst/>
            </a:prstGeom>
            <a:noFill/>
            <a:effectLst/>
          </p:spPr>
          <p:txBody>
            <a:bodyPr wrap="square" rtlCol="0">
              <a:spAutoFit/>
            </a:bodyPr>
            <a:lstStyle/>
            <a:p>
              <a:pPr>
                <a:lnSpc>
                  <a:spcPts val="2000"/>
                </a:lnSpc>
              </a:pPr>
              <a:r>
                <a:rPr lang="es-ES" sz="1800" b="1" dirty="0" err="1">
                  <a:latin typeface="Arial" panose="020B0604020202020204" pitchFamily="34" charset="0"/>
                  <a:ea typeface="PP Neue Montreal" pitchFamily="2" charset="77"/>
                </a:rPr>
                <a:t>Vishing</a:t>
              </a:r>
              <a:r>
                <a:rPr lang="es-ES" sz="1800" b="1" dirty="0">
                  <a:latin typeface="Arial" panose="020B0604020202020204" pitchFamily="34" charset="0"/>
                  <a:ea typeface="PP Neue Montreal" pitchFamily="2" charset="77"/>
                </a:rPr>
                <a:t> (llamada)</a:t>
              </a:r>
            </a:p>
          </p:txBody>
        </p:sp>
        <p:sp>
          <p:nvSpPr>
            <p:cNvPr id="83" name="Elipse 82">
              <a:extLst>
                <a:ext uri="{FF2B5EF4-FFF2-40B4-BE49-F238E27FC236}">
                  <a16:creationId xmlns:a16="http://schemas.microsoft.com/office/drawing/2014/main" id="{2A482F55-3316-7431-5F5E-5087DC7114E8}"/>
                </a:ext>
              </a:extLst>
            </p:cNvPr>
            <p:cNvSpPr/>
            <p:nvPr/>
          </p:nvSpPr>
          <p:spPr>
            <a:xfrm>
              <a:off x="5472525" y="2714855"/>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1" name="Grupo 20">
            <a:extLst>
              <a:ext uri="{FF2B5EF4-FFF2-40B4-BE49-F238E27FC236}">
                <a16:creationId xmlns:a16="http://schemas.microsoft.com/office/drawing/2014/main" id="{E0A198A1-8799-328B-4A33-CB8FE8C318F4}"/>
              </a:ext>
            </a:extLst>
          </p:cNvPr>
          <p:cNvGrpSpPr/>
          <p:nvPr/>
        </p:nvGrpSpPr>
        <p:grpSpPr>
          <a:xfrm>
            <a:off x="5472525" y="2996467"/>
            <a:ext cx="2699895" cy="348813"/>
            <a:chOff x="5472525" y="2996467"/>
            <a:chExt cx="2699895" cy="348813"/>
          </a:xfrm>
        </p:grpSpPr>
        <p:sp>
          <p:nvSpPr>
            <p:cNvPr id="84" name="CuadroTexto 83">
              <a:extLst>
                <a:ext uri="{FF2B5EF4-FFF2-40B4-BE49-F238E27FC236}">
                  <a16:creationId xmlns:a16="http://schemas.microsoft.com/office/drawing/2014/main" id="{B5F8551A-2ABF-00E5-8F06-9B9DB0EB6B71}"/>
                </a:ext>
              </a:extLst>
            </p:cNvPr>
            <p:cNvSpPr txBox="1"/>
            <p:nvPr/>
          </p:nvSpPr>
          <p:spPr>
            <a:xfrm>
              <a:off x="5551138" y="2996467"/>
              <a:ext cx="2621282" cy="348813"/>
            </a:xfrm>
            <a:prstGeom prst="rect">
              <a:avLst/>
            </a:prstGeom>
            <a:noFill/>
            <a:effectLst/>
          </p:spPr>
          <p:txBody>
            <a:bodyPr wrap="square" rtlCol="0">
              <a:spAutoFit/>
            </a:bodyPr>
            <a:lstStyle/>
            <a:p>
              <a:pPr>
                <a:lnSpc>
                  <a:spcPts val="2000"/>
                </a:lnSpc>
              </a:pPr>
              <a:r>
                <a:rPr lang="es-ES" sz="1800" b="1" dirty="0" err="1">
                  <a:latin typeface="Arial" panose="020B0604020202020204" pitchFamily="34" charset="0"/>
                  <a:ea typeface="PP Neue Montreal" pitchFamily="2" charset="77"/>
                </a:rPr>
                <a:t>Pharming</a:t>
              </a:r>
              <a:endParaRPr lang="es-ES" sz="1800" b="1" dirty="0">
                <a:latin typeface="Arial" panose="020B0604020202020204" pitchFamily="34" charset="0"/>
                <a:ea typeface="PP Neue Montreal" pitchFamily="2" charset="77"/>
              </a:endParaRPr>
            </a:p>
          </p:txBody>
        </p:sp>
        <p:sp>
          <p:nvSpPr>
            <p:cNvPr id="85" name="Elipse 84">
              <a:extLst>
                <a:ext uri="{FF2B5EF4-FFF2-40B4-BE49-F238E27FC236}">
                  <a16:creationId xmlns:a16="http://schemas.microsoft.com/office/drawing/2014/main" id="{C5C8B05A-7525-2D46-B0A8-FCA6A78E4FA6}"/>
                </a:ext>
              </a:extLst>
            </p:cNvPr>
            <p:cNvSpPr/>
            <p:nvPr/>
          </p:nvSpPr>
          <p:spPr>
            <a:xfrm>
              <a:off x="5472525" y="3102205"/>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2" name="Grupo 21">
            <a:extLst>
              <a:ext uri="{FF2B5EF4-FFF2-40B4-BE49-F238E27FC236}">
                <a16:creationId xmlns:a16="http://schemas.microsoft.com/office/drawing/2014/main" id="{0B2580AB-06E6-5979-5A18-5C9406310EC8}"/>
              </a:ext>
            </a:extLst>
          </p:cNvPr>
          <p:cNvGrpSpPr/>
          <p:nvPr/>
        </p:nvGrpSpPr>
        <p:grpSpPr>
          <a:xfrm>
            <a:off x="5472525" y="3367942"/>
            <a:ext cx="2699895" cy="348813"/>
            <a:chOff x="5472525" y="3367942"/>
            <a:chExt cx="2699895" cy="348813"/>
          </a:xfrm>
        </p:grpSpPr>
        <p:sp>
          <p:nvSpPr>
            <p:cNvPr id="86" name="CuadroTexto 85">
              <a:extLst>
                <a:ext uri="{FF2B5EF4-FFF2-40B4-BE49-F238E27FC236}">
                  <a16:creationId xmlns:a16="http://schemas.microsoft.com/office/drawing/2014/main" id="{E82FF89E-7E3B-5455-EF4F-48FFADBA4738}"/>
                </a:ext>
              </a:extLst>
            </p:cNvPr>
            <p:cNvSpPr txBox="1"/>
            <p:nvPr/>
          </p:nvSpPr>
          <p:spPr>
            <a:xfrm>
              <a:off x="5551138" y="3367942"/>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Recogida paquete</a:t>
              </a:r>
            </a:p>
          </p:txBody>
        </p:sp>
        <p:sp>
          <p:nvSpPr>
            <p:cNvPr id="87" name="Elipse 86">
              <a:extLst>
                <a:ext uri="{FF2B5EF4-FFF2-40B4-BE49-F238E27FC236}">
                  <a16:creationId xmlns:a16="http://schemas.microsoft.com/office/drawing/2014/main" id="{B36E4048-7CAC-A6A4-D8D0-DF3F600E5A44}"/>
                </a:ext>
              </a:extLst>
            </p:cNvPr>
            <p:cNvSpPr/>
            <p:nvPr/>
          </p:nvSpPr>
          <p:spPr>
            <a:xfrm>
              <a:off x="5472525" y="347368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3" name="Grupo 22">
            <a:extLst>
              <a:ext uri="{FF2B5EF4-FFF2-40B4-BE49-F238E27FC236}">
                <a16:creationId xmlns:a16="http://schemas.microsoft.com/office/drawing/2014/main" id="{BA283E3B-43DF-081B-55A8-B6D69C5628D8}"/>
              </a:ext>
            </a:extLst>
          </p:cNvPr>
          <p:cNvGrpSpPr/>
          <p:nvPr/>
        </p:nvGrpSpPr>
        <p:grpSpPr>
          <a:xfrm>
            <a:off x="5472525" y="3745767"/>
            <a:ext cx="2699895" cy="348813"/>
            <a:chOff x="5472525" y="3745767"/>
            <a:chExt cx="2699895" cy="348813"/>
          </a:xfrm>
        </p:grpSpPr>
        <p:sp>
          <p:nvSpPr>
            <p:cNvPr id="88" name="CuadroTexto 87">
              <a:extLst>
                <a:ext uri="{FF2B5EF4-FFF2-40B4-BE49-F238E27FC236}">
                  <a16:creationId xmlns:a16="http://schemas.microsoft.com/office/drawing/2014/main" id="{FDAE47D9-9586-36FC-D6E5-42D07F6555D6}"/>
                </a:ext>
              </a:extLst>
            </p:cNvPr>
            <p:cNvSpPr txBox="1"/>
            <p:nvPr/>
          </p:nvSpPr>
          <p:spPr>
            <a:xfrm>
              <a:off x="5551138" y="3745767"/>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Suplantación</a:t>
              </a:r>
            </a:p>
          </p:txBody>
        </p:sp>
        <p:sp>
          <p:nvSpPr>
            <p:cNvPr id="89" name="Elipse 88">
              <a:extLst>
                <a:ext uri="{FF2B5EF4-FFF2-40B4-BE49-F238E27FC236}">
                  <a16:creationId xmlns:a16="http://schemas.microsoft.com/office/drawing/2014/main" id="{AE25D5BD-049A-1B93-5F0A-059475D114B9}"/>
                </a:ext>
              </a:extLst>
            </p:cNvPr>
            <p:cNvSpPr/>
            <p:nvPr/>
          </p:nvSpPr>
          <p:spPr>
            <a:xfrm>
              <a:off x="5472525" y="3851505"/>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grpSp>
        <p:nvGrpSpPr>
          <p:cNvPr id="24" name="Grupo 23">
            <a:extLst>
              <a:ext uri="{FF2B5EF4-FFF2-40B4-BE49-F238E27FC236}">
                <a16:creationId xmlns:a16="http://schemas.microsoft.com/office/drawing/2014/main" id="{BE98D565-0114-F625-2B9E-F4262967542B}"/>
              </a:ext>
            </a:extLst>
          </p:cNvPr>
          <p:cNvGrpSpPr/>
          <p:nvPr/>
        </p:nvGrpSpPr>
        <p:grpSpPr>
          <a:xfrm>
            <a:off x="5472525" y="4129942"/>
            <a:ext cx="2699895" cy="348813"/>
            <a:chOff x="5472525" y="4129942"/>
            <a:chExt cx="2699895" cy="348813"/>
          </a:xfrm>
        </p:grpSpPr>
        <p:sp>
          <p:nvSpPr>
            <p:cNvPr id="90" name="CuadroTexto 89">
              <a:extLst>
                <a:ext uri="{FF2B5EF4-FFF2-40B4-BE49-F238E27FC236}">
                  <a16:creationId xmlns:a16="http://schemas.microsoft.com/office/drawing/2014/main" id="{B04FE2C4-0B95-C463-2B8B-FC0A32B31DB8}"/>
                </a:ext>
              </a:extLst>
            </p:cNvPr>
            <p:cNvSpPr txBox="1"/>
            <p:nvPr/>
          </p:nvSpPr>
          <p:spPr>
            <a:xfrm>
              <a:off x="5551138" y="4129942"/>
              <a:ext cx="2621282" cy="348813"/>
            </a:xfrm>
            <a:prstGeom prst="rect">
              <a:avLst/>
            </a:prstGeom>
            <a:noFill/>
            <a:effectLst/>
          </p:spPr>
          <p:txBody>
            <a:bodyPr wrap="square" rtlCol="0">
              <a:spAutoFit/>
            </a:bodyPr>
            <a:lstStyle/>
            <a:p>
              <a:pPr>
                <a:lnSpc>
                  <a:spcPts val="2000"/>
                </a:lnSpc>
              </a:pPr>
              <a:r>
                <a:rPr lang="es-ES" sz="1800" b="1" dirty="0">
                  <a:latin typeface="Arial" panose="020B0604020202020204" pitchFamily="34" charset="0"/>
                  <a:ea typeface="PP Neue Montreal" pitchFamily="2" charset="77"/>
                </a:rPr>
                <a:t>Imitación Voz</a:t>
              </a:r>
            </a:p>
          </p:txBody>
        </p:sp>
        <p:sp>
          <p:nvSpPr>
            <p:cNvPr id="91" name="Elipse 90">
              <a:extLst>
                <a:ext uri="{FF2B5EF4-FFF2-40B4-BE49-F238E27FC236}">
                  <a16:creationId xmlns:a16="http://schemas.microsoft.com/office/drawing/2014/main" id="{26686DFE-9ED2-65F8-0354-BC9EC436A176}"/>
                </a:ext>
              </a:extLst>
            </p:cNvPr>
            <p:cNvSpPr/>
            <p:nvPr/>
          </p:nvSpPr>
          <p:spPr>
            <a:xfrm>
              <a:off x="5472525" y="423568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grpSp>
      <p:pic>
        <p:nvPicPr>
          <p:cNvPr id="4" name="Imagen 3">
            <a:extLst>
              <a:ext uri="{FF2B5EF4-FFF2-40B4-BE49-F238E27FC236}">
                <a16:creationId xmlns:a16="http://schemas.microsoft.com/office/drawing/2014/main" id="{CB3630F5-4BFF-3583-0225-DD77A2CE705F}"/>
              </a:ext>
            </a:extLst>
          </p:cNvPr>
          <p:cNvPicPr>
            <a:picLocks noChangeAspect="1"/>
          </p:cNvPicPr>
          <p:nvPr/>
        </p:nvPicPr>
        <p:blipFill>
          <a:blip r:embed="rId3"/>
          <a:srcRect/>
          <a:stretch/>
        </p:blipFill>
        <p:spPr>
          <a:xfrm>
            <a:off x="317124" y="4200686"/>
            <a:ext cx="297893" cy="297893"/>
          </a:xfrm>
          <a:prstGeom prst="rect">
            <a:avLst/>
          </a:prstGeom>
        </p:spPr>
      </p:pic>
      <p:sp>
        <p:nvSpPr>
          <p:cNvPr id="5" name="CuadroTexto 4">
            <a:extLst>
              <a:ext uri="{FF2B5EF4-FFF2-40B4-BE49-F238E27FC236}">
                <a16:creationId xmlns:a16="http://schemas.microsoft.com/office/drawing/2014/main" id="{CE8881D1-07D1-EAAB-3E36-513117607491}"/>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6" name="CuadroTexto 5">
            <a:extLst>
              <a:ext uri="{FF2B5EF4-FFF2-40B4-BE49-F238E27FC236}">
                <a16:creationId xmlns:a16="http://schemas.microsoft.com/office/drawing/2014/main" id="{29ADDA1D-3730-7A36-C71B-C83E968234FE}"/>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2" name="CuadroTexto 11">
            <a:hlinkClick r:id="rId4" action="ppaction://hlinksldjump"/>
            <a:extLst>
              <a:ext uri="{FF2B5EF4-FFF2-40B4-BE49-F238E27FC236}">
                <a16:creationId xmlns:a16="http://schemas.microsoft.com/office/drawing/2014/main" id="{57CD6C67-1D5B-0164-AE0A-BFF11A916546}"/>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3" name="CuadroTexto 12">
            <a:hlinkClick r:id="rId5" action="ppaction://hlinksldjump"/>
            <a:extLst>
              <a:ext uri="{FF2B5EF4-FFF2-40B4-BE49-F238E27FC236}">
                <a16:creationId xmlns:a16="http://schemas.microsoft.com/office/drawing/2014/main" id="{C3053256-3346-00D4-8444-FDF86B929B4D}"/>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4" name="CuadroTexto 13">
            <a:hlinkClick r:id="rId6" action="ppaction://hlinksldjump"/>
            <a:extLst>
              <a:ext uri="{FF2B5EF4-FFF2-40B4-BE49-F238E27FC236}">
                <a16:creationId xmlns:a16="http://schemas.microsoft.com/office/drawing/2014/main" id="{4E7A32F2-1C82-3B25-F8B8-F42093F781A6}"/>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7" name="CuadroTexto 26">
            <a:hlinkClick r:id="rId7" action="ppaction://hlinksldjump"/>
            <a:extLst>
              <a:ext uri="{FF2B5EF4-FFF2-40B4-BE49-F238E27FC236}">
                <a16:creationId xmlns:a16="http://schemas.microsoft.com/office/drawing/2014/main" id="{0DF52AE5-EA9D-A520-6294-B5CEF5B420FB}"/>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8" name="Conector recto 27">
            <a:extLst>
              <a:ext uri="{FF2B5EF4-FFF2-40B4-BE49-F238E27FC236}">
                <a16:creationId xmlns:a16="http://schemas.microsoft.com/office/drawing/2014/main" id="{AB0E9D95-1D94-8A98-D9B8-822967F4760A}"/>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AB52925F-B90B-88F1-8011-A90CADD134A9}"/>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a:extLst>
              <a:ext uri="{FF2B5EF4-FFF2-40B4-BE49-F238E27FC236}">
                <a16:creationId xmlns:a16="http://schemas.microsoft.com/office/drawing/2014/main" id="{06FD698E-C9A6-894C-64CE-250AD2E5A5D2}"/>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C52DBEC5-8D83-C143-9D0A-47DF5EB8C162}"/>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55B4B881-B6AC-9270-ADE1-034A4DB14969}"/>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776C313E-A347-4E6C-0B53-A8054083CB92}"/>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Imagen 33">
            <a:hlinkClick r:id="" action="ppaction://hlinkshowjump?jump=firstslide"/>
            <a:extLst>
              <a:ext uri="{FF2B5EF4-FFF2-40B4-BE49-F238E27FC236}">
                <a16:creationId xmlns:a16="http://schemas.microsoft.com/office/drawing/2014/main" id="{768F4E56-D499-7EC0-1145-23C66D3807F8}"/>
              </a:ext>
            </a:extLst>
          </p:cNvPr>
          <p:cNvPicPr>
            <a:picLocks noChangeAspect="1"/>
          </p:cNvPicPr>
          <p:nvPr/>
        </p:nvPicPr>
        <p:blipFill>
          <a:blip r:embed="rId8"/>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5" name="CuadroTexto 34">
            <a:hlinkClick r:id="rId9" action="ppaction://hlinksldjump"/>
            <a:extLst>
              <a:ext uri="{FF2B5EF4-FFF2-40B4-BE49-F238E27FC236}">
                <a16:creationId xmlns:a16="http://schemas.microsoft.com/office/drawing/2014/main" id="{E671D917-61DD-C8F6-70F4-5112F3B87A0E}"/>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Estafas digitales</a:t>
            </a:r>
          </a:p>
        </p:txBody>
      </p:sp>
      <p:sp>
        <p:nvSpPr>
          <p:cNvPr id="42" name="CuadroTexto 41">
            <a:hlinkClick r:id="rId10" action="ppaction://hlinksldjump"/>
            <a:extLst>
              <a:ext uri="{FF2B5EF4-FFF2-40B4-BE49-F238E27FC236}">
                <a16:creationId xmlns:a16="http://schemas.microsoft.com/office/drawing/2014/main" id="{C284CD8A-A166-F962-5D2B-B477A4949E0D}"/>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43" name="CuadroTexto 42">
            <a:hlinkClick r:id="rId11" action="ppaction://hlinksldjump"/>
            <a:extLst>
              <a:ext uri="{FF2B5EF4-FFF2-40B4-BE49-F238E27FC236}">
                <a16:creationId xmlns:a16="http://schemas.microsoft.com/office/drawing/2014/main" id="{8D83882C-F970-6D63-503C-EBF95A4BE33C}"/>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44" name="Elipse 43">
            <a:extLst>
              <a:ext uri="{FF2B5EF4-FFF2-40B4-BE49-F238E27FC236}">
                <a16:creationId xmlns:a16="http://schemas.microsoft.com/office/drawing/2014/main" id="{582B0DA8-4BFE-BFD1-EBEF-B5A6FBB960C2}"/>
              </a:ext>
            </a:extLst>
          </p:cNvPr>
          <p:cNvSpPr/>
          <p:nvPr/>
        </p:nvSpPr>
        <p:spPr>
          <a:xfrm>
            <a:off x="1337631" y="166858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7" name="CuadroTexto 6">
            <a:hlinkClick r:id="rId12" action="ppaction://hlinksldjump"/>
            <a:extLst>
              <a:ext uri="{FF2B5EF4-FFF2-40B4-BE49-F238E27FC236}">
                <a16:creationId xmlns:a16="http://schemas.microsoft.com/office/drawing/2014/main" id="{EE138966-C05E-D547-129E-3B10FAA7DB33}"/>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8" name="CuadroTexto 7">
            <a:hlinkClick r:id="rId13" action="ppaction://hlinksldjump"/>
            <a:extLst>
              <a:ext uri="{FF2B5EF4-FFF2-40B4-BE49-F238E27FC236}">
                <a16:creationId xmlns:a16="http://schemas.microsoft.com/office/drawing/2014/main" id="{FEF9E0E0-B6E4-70DD-F7F0-0EE7B3D819EB}"/>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9" name="CuadroTexto 8">
            <a:hlinkClick r:id="rId14" action="ppaction://hlinksldjump"/>
            <a:extLst>
              <a:ext uri="{FF2B5EF4-FFF2-40B4-BE49-F238E27FC236}">
                <a16:creationId xmlns:a16="http://schemas.microsoft.com/office/drawing/2014/main" id="{DE21AA2B-5522-9BA3-A462-1D4DDEEA890A}"/>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10" name="CuadroTexto 9">
            <a:hlinkClick r:id="rId15" action="ppaction://hlinksldjump"/>
            <a:extLst>
              <a:ext uri="{FF2B5EF4-FFF2-40B4-BE49-F238E27FC236}">
                <a16:creationId xmlns:a16="http://schemas.microsoft.com/office/drawing/2014/main" id="{4E9BBE8E-B6C2-240D-C413-6AF6726C02AA}"/>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11" name="CuadroTexto 10">
            <a:hlinkClick r:id="rId16" action="ppaction://hlinksldjump"/>
            <a:extLst>
              <a:ext uri="{FF2B5EF4-FFF2-40B4-BE49-F238E27FC236}">
                <a16:creationId xmlns:a16="http://schemas.microsoft.com/office/drawing/2014/main" id="{5810E845-A503-C10D-5D05-9A7314D2D519}"/>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15" name="CuadroTexto 14">
            <a:hlinkClick r:id="rId17" action="ppaction://hlinksldjump"/>
            <a:extLst>
              <a:ext uri="{FF2B5EF4-FFF2-40B4-BE49-F238E27FC236}">
                <a16:creationId xmlns:a16="http://schemas.microsoft.com/office/drawing/2014/main" id="{1D53323D-4DBD-D6A9-DE2F-6C4734745AE7}"/>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pic>
        <p:nvPicPr>
          <p:cNvPr id="17" name="Imagen 16">
            <a:extLst>
              <a:ext uri="{FF2B5EF4-FFF2-40B4-BE49-F238E27FC236}">
                <a16:creationId xmlns:a16="http://schemas.microsoft.com/office/drawing/2014/main" id="{53C3D41C-5E06-043B-AB3A-7AF48D5BF215}"/>
              </a:ext>
            </a:extLst>
          </p:cNvPr>
          <p:cNvPicPr>
            <a:picLocks noChangeAspect="1"/>
          </p:cNvPicPr>
          <p:nvPr/>
        </p:nvPicPr>
        <p:blipFill rotWithShape="1">
          <a:blip r:embed="rId18"/>
          <a:srcRect l="3273" t="2240" r="6264" b="29474"/>
          <a:stretch/>
        </p:blipFill>
        <p:spPr>
          <a:xfrm>
            <a:off x="1331629" y="903881"/>
            <a:ext cx="3926903" cy="4264218"/>
          </a:xfrm>
          <a:prstGeom prst="rect">
            <a:avLst/>
          </a:prstGeom>
        </p:spPr>
      </p:pic>
      <p:sp>
        <p:nvSpPr>
          <p:cNvPr id="2" name="CuadroTexto 1">
            <a:hlinkClick r:id="rId19" action="ppaction://hlinksldjump"/>
            <a:extLst>
              <a:ext uri="{FF2B5EF4-FFF2-40B4-BE49-F238E27FC236}">
                <a16:creationId xmlns:a16="http://schemas.microsoft.com/office/drawing/2014/main" id="{C694F942-7CBE-3842-D82B-2CFCC00482FF}"/>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79099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E631BCA4-D55F-730C-1B9E-5CC36AE6BDF9}"/>
              </a:ext>
            </a:extLst>
          </p:cNvPr>
          <p:cNvSpPr/>
          <p:nvPr/>
        </p:nvSpPr>
        <p:spPr>
          <a:xfrm>
            <a:off x="1918166" y="1511470"/>
            <a:ext cx="3159477"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redondeado 4">
            <a:extLst>
              <a:ext uri="{FF2B5EF4-FFF2-40B4-BE49-F238E27FC236}">
                <a16:creationId xmlns:a16="http://schemas.microsoft.com/office/drawing/2014/main" id="{64FD691B-5D7E-CBCD-51B6-CABDB33CA7C1}"/>
              </a:ext>
            </a:extLst>
          </p:cNvPr>
          <p:cNvSpPr/>
          <p:nvPr/>
        </p:nvSpPr>
        <p:spPr>
          <a:xfrm>
            <a:off x="5369086" y="1511470"/>
            <a:ext cx="3392870"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3801650" y="406977"/>
            <a:ext cx="482164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el </a:t>
            </a:r>
            <a:r>
              <a:rPr lang="es-ES" sz="6000" b="1" i="1" spc="-150" dirty="0">
                <a:solidFill>
                  <a:schemeClr val="bg1"/>
                </a:solidFill>
                <a:latin typeface="Arial" panose="020B0604020202020204" pitchFamily="34" charset="0"/>
                <a:ea typeface="PP Neue Montreal" pitchFamily="2" charset="77"/>
              </a:rPr>
              <a:t>phishing?</a:t>
            </a:r>
          </a:p>
        </p:txBody>
      </p:sp>
      <p:pic>
        <p:nvPicPr>
          <p:cNvPr id="4" name="Imagen 3">
            <a:extLst>
              <a:ext uri="{FF2B5EF4-FFF2-40B4-BE49-F238E27FC236}">
                <a16:creationId xmlns:a16="http://schemas.microsoft.com/office/drawing/2014/main" id="{808E9DCF-4E07-2147-E75C-D439C05DBDD4}"/>
              </a:ext>
            </a:extLst>
          </p:cNvPr>
          <p:cNvPicPr>
            <a:picLocks noChangeAspect="1"/>
          </p:cNvPicPr>
          <p:nvPr/>
        </p:nvPicPr>
        <p:blipFill>
          <a:blip r:embed="rId3"/>
          <a:srcRect/>
          <a:stretch/>
        </p:blipFill>
        <p:spPr>
          <a:xfrm>
            <a:off x="317124" y="4200686"/>
            <a:ext cx="297893" cy="297893"/>
          </a:xfrm>
          <a:prstGeom prst="rect">
            <a:avLst/>
          </a:prstGeom>
        </p:spPr>
      </p:pic>
      <p:sp>
        <p:nvSpPr>
          <p:cNvPr id="7" name="CuadroTexto 6">
            <a:extLst>
              <a:ext uri="{FF2B5EF4-FFF2-40B4-BE49-F238E27FC236}">
                <a16:creationId xmlns:a16="http://schemas.microsoft.com/office/drawing/2014/main" id="{BFFBD60F-A502-F43A-E7CE-C52B621C2502}"/>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8" name="CuadroTexto 7">
            <a:extLst>
              <a:ext uri="{FF2B5EF4-FFF2-40B4-BE49-F238E27FC236}">
                <a16:creationId xmlns:a16="http://schemas.microsoft.com/office/drawing/2014/main" id="{53AD41EF-503B-D957-D947-D5103E830FF8}"/>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1" name="CuadroTexto 10">
            <a:hlinkClick r:id="rId4" action="ppaction://hlinksldjump"/>
            <a:extLst>
              <a:ext uri="{FF2B5EF4-FFF2-40B4-BE49-F238E27FC236}">
                <a16:creationId xmlns:a16="http://schemas.microsoft.com/office/drawing/2014/main" id="{BA8C5082-9605-C306-4568-25E0639BAF4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4" name="CuadroTexto 13">
            <a:hlinkClick r:id="rId5" action="ppaction://hlinksldjump"/>
            <a:extLst>
              <a:ext uri="{FF2B5EF4-FFF2-40B4-BE49-F238E27FC236}">
                <a16:creationId xmlns:a16="http://schemas.microsoft.com/office/drawing/2014/main" id="{AE4BF6E2-A757-F758-CF2B-E7095D7C228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8" name="CuadroTexto 17">
            <a:hlinkClick r:id="rId6" action="ppaction://hlinksldjump"/>
            <a:extLst>
              <a:ext uri="{FF2B5EF4-FFF2-40B4-BE49-F238E27FC236}">
                <a16:creationId xmlns:a16="http://schemas.microsoft.com/office/drawing/2014/main" id="{6F992CC4-C2F9-1851-6212-7F125037F30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2F88775E-AC7E-4AA4-4079-95A2C318664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F7AD25A-151A-87F0-F2B9-96CD14ABAF0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4A65AC7-D488-9816-3B63-ED79BD2DF74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287C5D4-F62F-6C63-D4F0-4BBEA6EE13A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289EDB6-974C-C83F-0E78-9820FE7FF91D}"/>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B61E7DEA-493D-1C1B-1056-BC8F7D19B781}"/>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Imagen 24">
            <a:hlinkClick r:id="" action="ppaction://hlinkshowjump?jump=firstslide"/>
            <a:extLst>
              <a:ext uri="{FF2B5EF4-FFF2-40B4-BE49-F238E27FC236}">
                <a16:creationId xmlns:a16="http://schemas.microsoft.com/office/drawing/2014/main" id="{249B0EE6-F782-F5DE-D67B-F09092904FEA}"/>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8" name="CuadroTexto 37">
            <a:extLst>
              <a:ext uri="{FF2B5EF4-FFF2-40B4-BE49-F238E27FC236}">
                <a16:creationId xmlns:a16="http://schemas.microsoft.com/office/drawing/2014/main" id="{9B93D8F0-4CAA-3E4A-1E6E-7F60D18731E7}"/>
              </a:ext>
            </a:extLst>
          </p:cNvPr>
          <p:cNvSpPr txBox="1"/>
          <p:nvPr/>
        </p:nvSpPr>
        <p:spPr>
          <a:xfrm>
            <a:off x="2335006" y="2050387"/>
            <a:ext cx="2080420" cy="523220"/>
          </a:xfrm>
          <a:prstGeom prst="rect">
            <a:avLst/>
          </a:prstGeom>
          <a:noFill/>
          <a:effectLst/>
        </p:spPr>
        <p:txBody>
          <a:bodyPr wrap="square" rtlCol="0">
            <a:spAutoFit/>
          </a:bodyPr>
          <a:lstStyle/>
          <a:p>
            <a:r>
              <a:rPr lang="es-ES" sz="1400" b="1" dirty="0">
                <a:latin typeface="Arial" panose="020B0604020202020204" pitchFamily="34" charset="0"/>
                <a:ea typeface="PP Neue Montreal Book" pitchFamily="2" charset="77"/>
              </a:rPr>
              <a:t>URL sospechosas</a:t>
            </a:r>
            <a:r>
              <a:rPr lang="es-ES" sz="1400" dirty="0">
                <a:latin typeface="Arial" panose="020B0604020202020204" pitchFamily="34" charset="0"/>
                <a:ea typeface="PP Neue Montreal Book" pitchFamily="2" charset="77"/>
              </a:rPr>
              <a:t>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o diferentes</a:t>
            </a:r>
          </a:p>
        </p:txBody>
      </p:sp>
      <p:sp>
        <p:nvSpPr>
          <p:cNvPr id="39" name="Elipse 38">
            <a:extLst>
              <a:ext uri="{FF2B5EF4-FFF2-40B4-BE49-F238E27FC236}">
                <a16:creationId xmlns:a16="http://schemas.microsoft.com/office/drawing/2014/main" id="{EAC96F01-6E60-3660-FAC8-046C0866741B}"/>
              </a:ext>
            </a:extLst>
          </p:cNvPr>
          <p:cNvSpPr/>
          <p:nvPr/>
        </p:nvSpPr>
        <p:spPr>
          <a:xfrm>
            <a:off x="2246300" y="2143653"/>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0" name="CuadroTexto 39">
            <a:extLst>
              <a:ext uri="{FF2B5EF4-FFF2-40B4-BE49-F238E27FC236}">
                <a16:creationId xmlns:a16="http://schemas.microsoft.com/office/drawing/2014/main" id="{0594450C-0057-B27C-3570-85E08F219693}"/>
              </a:ext>
            </a:extLst>
          </p:cNvPr>
          <p:cNvSpPr txBox="1"/>
          <p:nvPr/>
        </p:nvSpPr>
        <p:spPr>
          <a:xfrm>
            <a:off x="2335005" y="2651637"/>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Faltas de </a:t>
            </a:r>
            <a:r>
              <a:rPr lang="es-ES" sz="1400" b="1" dirty="0">
                <a:latin typeface="Arial" panose="020B0604020202020204" pitchFamily="34" charset="0"/>
                <a:ea typeface="PP Neue Montreal Book" pitchFamily="2" charset="77"/>
              </a:rPr>
              <a:t>ortografía</a:t>
            </a:r>
            <a:r>
              <a:rPr lang="es-ES" sz="1400" dirty="0">
                <a:latin typeface="Arial" panose="020B0604020202020204" pitchFamily="34" charset="0"/>
                <a:ea typeface="PP Neue Montreal Book" pitchFamily="2" charset="77"/>
              </a:rPr>
              <a:t> o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formato </a:t>
            </a:r>
            <a:r>
              <a:rPr lang="es-ES" sz="1400" b="1" dirty="0">
                <a:latin typeface="Arial" panose="020B0604020202020204" pitchFamily="34" charset="0"/>
                <a:ea typeface="PP Neue Montreal Book" pitchFamily="2" charset="77"/>
              </a:rPr>
              <a:t>poco profesional</a:t>
            </a:r>
          </a:p>
        </p:txBody>
      </p:sp>
      <p:sp>
        <p:nvSpPr>
          <p:cNvPr id="41" name="Elipse 40">
            <a:extLst>
              <a:ext uri="{FF2B5EF4-FFF2-40B4-BE49-F238E27FC236}">
                <a16:creationId xmlns:a16="http://schemas.microsoft.com/office/drawing/2014/main" id="{6D28897A-090F-068D-AD94-A909FD775A2D}"/>
              </a:ext>
            </a:extLst>
          </p:cNvPr>
          <p:cNvSpPr/>
          <p:nvPr/>
        </p:nvSpPr>
        <p:spPr>
          <a:xfrm>
            <a:off x="2246300" y="2744903"/>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2" name="CuadroTexto 41">
            <a:extLst>
              <a:ext uri="{FF2B5EF4-FFF2-40B4-BE49-F238E27FC236}">
                <a16:creationId xmlns:a16="http://schemas.microsoft.com/office/drawing/2014/main" id="{B9C890A8-D513-89E9-A2D6-EC08FD8C694E}"/>
              </a:ext>
            </a:extLst>
          </p:cNvPr>
          <p:cNvSpPr txBox="1"/>
          <p:nvPr/>
        </p:nvSpPr>
        <p:spPr>
          <a:xfrm>
            <a:off x="2335005" y="3271675"/>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Promesas o </a:t>
            </a:r>
            <a:r>
              <a:rPr lang="es-ES" sz="1400" b="1" dirty="0">
                <a:latin typeface="Arial" panose="020B0604020202020204" pitchFamily="34" charset="0"/>
                <a:ea typeface="PP Neue Montreal Book" pitchFamily="2" charset="77"/>
              </a:rPr>
              <a:t>avisos </a:t>
            </a:r>
            <a:br>
              <a:rPr lang="es-ES" sz="1400" b="1" dirty="0">
                <a:latin typeface="Arial" panose="020B0604020202020204" pitchFamily="34" charset="0"/>
                <a:ea typeface="PP Neue Montreal Book" pitchFamily="2" charset="77"/>
              </a:rPr>
            </a:br>
            <a:r>
              <a:rPr lang="es-ES" sz="1400" b="1" dirty="0">
                <a:latin typeface="Arial" panose="020B0604020202020204" pitchFamily="34" charset="0"/>
                <a:ea typeface="PP Neue Montreal Book" pitchFamily="2" charset="77"/>
              </a:rPr>
              <a:t>urgentes</a:t>
            </a:r>
          </a:p>
        </p:txBody>
      </p:sp>
      <p:sp>
        <p:nvSpPr>
          <p:cNvPr id="43" name="Elipse 42">
            <a:extLst>
              <a:ext uri="{FF2B5EF4-FFF2-40B4-BE49-F238E27FC236}">
                <a16:creationId xmlns:a16="http://schemas.microsoft.com/office/drawing/2014/main" id="{61F5849E-8472-B0F9-705D-04388674BE89}"/>
              </a:ext>
            </a:extLst>
          </p:cNvPr>
          <p:cNvSpPr/>
          <p:nvPr/>
        </p:nvSpPr>
        <p:spPr>
          <a:xfrm>
            <a:off x="2246300" y="3364941"/>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4" name="CuadroTexto 43">
            <a:extLst>
              <a:ext uri="{FF2B5EF4-FFF2-40B4-BE49-F238E27FC236}">
                <a16:creationId xmlns:a16="http://schemas.microsoft.com/office/drawing/2014/main" id="{1404F9B3-7A83-52D0-AFA5-DA601B3F7852}"/>
              </a:ext>
            </a:extLst>
          </p:cNvPr>
          <p:cNvSpPr txBox="1"/>
          <p:nvPr/>
        </p:nvSpPr>
        <p:spPr>
          <a:xfrm>
            <a:off x="2335005" y="3891714"/>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Peticiones de </a:t>
            </a:r>
            <a:r>
              <a:rPr lang="es-ES" sz="1400" b="1" dirty="0">
                <a:latin typeface="Arial" panose="020B0604020202020204" pitchFamily="34" charset="0"/>
                <a:ea typeface="PP Neue Montreal Book" pitchFamily="2" charset="77"/>
              </a:rPr>
              <a:t>contraseñas</a:t>
            </a:r>
            <a:r>
              <a:rPr lang="es-ES" sz="1400" dirty="0">
                <a:latin typeface="Arial" panose="020B0604020202020204" pitchFamily="34" charset="0"/>
                <a:ea typeface="PP Neue Montreal Book" pitchFamily="2" charset="77"/>
              </a:rPr>
              <a:t>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o </a:t>
            </a:r>
            <a:r>
              <a:rPr lang="es-ES" sz="1400" b="1" dirty="0">
                <a:latin typeface="Arial" panose="020B0604020202020204" pitchFamily="34" charset="0"/>
                <a:ea typeface="PP Neue Montreal Book" pitchFamily="2" charset="77"/>
              </a:rPr>
              <a:t>datos personales</a:t>
            </a:r>
          </a:p>
        </p:txBody>
      </p:sp>
      <p:sp>
        <p:nvSpPr>
          <p:cNvPr id="45" name="Elipse 44">
            <a:extLst>
              <a:ext uri="{FF2B5EF4-FFF2-40B4-BE49-F238E27FC236}">
                <a16:creationId xmlns:a16="http://schemas.microsoft.com/office/drawing/2014/main" id="{ACE2186E-6957-555C-799E-F0572B67925C}"/>
              </a:ext>
            </a:extLst>
          </p:cNvPr>
          <p:cNvSpPr/>
          <p:nvPr/>
        </p:nvSpPr>
        <p:spPr>
          <a:xfrm>
            <a:off x="2246300" y="398498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46" name="Imagen 45">
            <a:extLst>
              <a:ext uri="{FF2B5EF4-FFF2-40B4-BE49-F238E27FC236}">
                <a16:creationId xmlns:a16="http://schemas.microsoft.com/office/drawing/2014/main" id="{7F91F8DC-0ADB-F310-D626-DFE30D786063}"/>
              </a:ext>
            </a:extLst>
          </p:cNvPr>
          <p:cNvPicPr>
            <a:picLocks noChangeAspect="1"/>
          </p:cNvPicPr>
          <p:nvPr/>
        </p:nvPicPr>
        <p:blipFill>
          <a:blip r:embed="rId8"/>
          <a:srcRect/>
          <a:stretch/>
        </p:blipFill>
        <p:spPr>
          <a:xfrm>
            <a:off x="5551172" y="1680161"/>
            <a:ext cx="3072119" cy="3097014"/>
          </a:xfrm>
          <a:prstGeom prst="rect">
            <a:avLst/>
          </a:prstGeom>
        </p:spPr>
      </p:pic>
      <p:sp>
        <p:nvSpPr>
          <p:cNvPr id="47" name="CuadroTexto 46">
            <a:extLst>
              <a:ext uri="{FF2B5EF4-FFF2-40B4-BE49-F238E27FC236}">
                <a16:creationId xmlns:a16="http://schemas.microsoft.com/office/drawing/2014/main" id="{3CFD9F0B-ADD8-F41D-AC01-AFB587182ABD}"/>
              </a:ext>
            </a:extLst>
          </p:cNvPr>
          <p:cNvSpPr txBox="1"/>
          <p:nvPr/>
        </p:nvSpPr>
        <p:spPr>
          <a:xfrm>
            <a:off x="3133448" y="466045"/>
            <a:ext cx="1135264"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¿Qué es</a:t>
            </a:r>
          </a:p>
        </p:txBody>
      </p:sp>
      <p:sp>
        <p:nvSpPr>
          <p:cNvPr id="36" name="Elipse 35">
            <a:extLst>
              <a:ext uri="{FF2B5EF4-FFF2-40B4-BE49-F238E27FC236}">
                <a16:creationId xmlns:a16="http://schemas.microsoft.com/office/drawing/2014/main" id="{931812DF-6069-84CC-A9E6-21EC4E73E21D}"/>
              </a:ext>
            </a:extLst>
          </p:cNvPr>
          <p:cNvSpPr/>
          <p:nvPr/>
        </p:nvSpPr>
        <p:spPr>
          <a:xfrm>
            <a:off x="1337631" y="184394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7" name="CuadroTexto 26">
            <a:hlinkClick r:id="rId9" action="ppaction://hlinksldjump"/>
            <a:extLst>
              <a:ext uri="{FF2B5EF4-FFF2-40B4-BE49-F238E27FC236}">
                <a16:creationId xmlns:a16="http://schemas.microsoft.com/office/drawing/2014/main" id="{438252ED-1F07-7F0A-4A4C-D254B5BCE8C5}"/>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8" name="CuadroTexto 27">
            <a:hlinkClick r:id="rId10" action="ppaction://hlinksldjump"/>
            <a:extLst>
              <a:ext uri="{FF2B5EF4-FFF2-40B4-BE49-F238E27FC236}">
                <a16:creationId xmlns:a16="http://schemas.microsoft.com/office/drawing/2014/main" id="{65BA2CC4-3D50-7850-561F-7BEEE67A05E9}"/>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9" name="CuadroTexto 28">
            <a:hlinkClick r:id="rId11" action="ppaction://hlinksldjump"/>
            <a:extLst>
              <a:ext uri="{FF2B5EF4-FFF2-40B4-BE49-F238E27FC236}">
                <a16:creationId xmlns:a16="http://schemas.microsoft.com/office/drawing/2014/main" id="{8D8A4EEB-6B67-18AC-D89F-BC907BB0F4B8}"/>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554"/>
                  </a:schemeClr>
                </a:solidFill>
                <a:latin typeface="Arial" panose="020B0604020202020204" pitchFamily="34" charset="0"/>
                <a:ea typeface="PP Neue Montreal Book" pitchFamily="2" charset="77"/>
              </a:rPr>
              <a:t>Estafas digitales</a:t>
            </a:r>
          </a:p>
        </p:txBody>
      </p:sp>
      <p:sp>
        <p:nvSpPr>
          <p:cNvPr id="30" name="CuadroTexto 29">
            <a:hlinkClick r:id="rId12" action="ppaction://hlinksldjump"/>
            <a:extLst>
              <a:ext uri="{FF2B5EF4-FFF2-40B4-BE49-F238E27FC236}">
                <a16:creationId xmlns:a16="http://schemas.microsoft.com/office/drawing/2014/main" id="{F552F5D6-8D9F-6228-F183-F97E5D06CB8D}"/>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31" name="CuadroTexto 30">
            <a:hlinkClick r:id="rId13" action="ppaction://hlinksldjump"/>
            <a:extLst>
              <a:ext uri="{FF2B5EF4-FFF2-40B4-BE49-F238E27FC236}">
                <a16:creationId xmlns:a16="http://schemas.microsoft.com/office/drawing/2014/main" id="{F5BC7187-7C81-6C47-F6C6-FD2489B1832C}"/>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32" name="CuadroTexto 31">
            <a:hlinkClick r:id="rId14" action="ppaction://hlinksldjump"/>
            <a:extLst>
              <a:ext uri="{FF2B5EF4-FFF2-40B4-BE49-F238E27FC236}">
                <a16:creationId xmlns:a16="http://schemas.microsoft.com/office/drawing/2014/main" id="{AD947008-2F0A-38AF-A314-60B965F21806}"/>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35" name="CuadroTexto 34">
            <a:hlinkClick r:id="rId15" action="ppaction://hlinksldjump"/>
            <a:extLst>
              <a:ext uri="{FF2B5EF4-FFF2-40B4-BE49-F238E27FC236}">
                <a16:creationId xmlns:a16="http://schemas.microsoft.com/office/drawing/2014/main" id="{BB3C98C0-ABC4-13B3-5A77-2F2A06650862}"/>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es el </a:t>
            </a:r>
            <a:r>
              <a:rPr lang="es-ES" sz="700" i="1" dirty="0">
                <a:solidFill>
                  <a:schemeClr val="bg1"/>
                </a:solidFill>
                <a:latin typeface="Arial" panose="020B0604020202020204" pitchFamily="34" charset="0"/>
                <a:ea typeface="PP Neue Montreal Book" pitchFamily="2" charset="77"/>
              </a:rPr>
              <a:t>phishing?</a:t>
            </a:r>
          </a:p>
        </p:txBody>
      </p:sp>
      <p:sp>
        <p:nvSpPr>
          <p:cNvPr id="37" name="CuadroTexto 36">
            <a:hlinkClick r:id="rId16" action="ppaction://hlinksldjump"/>
            <a:extLst>
              <a:ext uri="{FF2B5EF4-FFF2-40B4-BE49-F238E27FC236}">
                <a16:creationId xmlns:a16="http://schemas.microsoft.com/office/drawing/2014/main" id="{CCD0553F-B185-20A4-4122-6AEDE268080C}"/>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8" name="CuadroTexto 47">
            <a:hlinkClick r:id="rId17" action="ppaction://hlinksldjump"/>
            <a:extLst>
              <a:ext uri="{FF2B5EF4-FFF2-40B4-BE49-F238E27FC236}">
                <a16:creationId xmlns:a16="http://schemas.microsoft.com/office/drawing/2014/main" id="{337EB174-AD69-13BE-9194-0794BF1E128D}"/>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9" name="CuadroTexto 48">
            <a:hlinkClick r:id="rId18" action="ppaction://hlinksldjump"/>
            <a:extLst>
              <a:ext uri="{FF2B5EF4-FFF2-40B4-BE49-F238E27FC236}">
                <a16:creationId xmlns:a16="http://schemas.microsoft.com/office/drawing/2014/main" id="{2085DA9B-1723-A00F-A5E4-DF82107FA9AF}"/>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50" name="CuadroTexto 49">
            <a:hlinkClick r:id="rId19" action="ppaction://hlinksldjump"/>
            <a:extLst>
              <a:ext uri="{FF2B5EF4-FFF2-40B4-BE49-F238E27FC236}">
                <a16:creationId xmlns:a16="http://schemas.microsoft.com/office/drawing/2014/main" id="{51C11B7F-9FEF-4DD9-924F-5274F0C517CF}"/>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1904576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D32E8528-8F4B-1396-C479-A170496B998F}"/>
              </a:ext>
            </a:extLst>
          </p:cNvPr>
          <p:cNvSpPr/>
          <p:nvPr/>
        </p:nvSpPr>
        <p:spPr>
          <a:xfrm>
            <a:off x="1918166" y="1511470"/>
            <a:ext cx="3159477"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redondeado 5">
            <a:extLst>
              <a:ext uri="{FF2B5EF4-FFF2-40B4-BE49-F238E27FC236}">
                <a16:creationId xmlns:a16="http://schemas.microsoft.com/office/drawing/2014/main" id="{DB1B21BB-CAE4-E266-4D36-18B1429C2D51}"/>
              </a:ext>
            </a:extLst>
          </p:cNvPr>
          <p:cNvSpPr/>
          <p:nvPr/>
        </p:nvSpPr>
        <p:spPr>
          <a:xfrm>
            <a:off x="5369086" y="1511470"/>
            <a:ext cx="3392870"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808E9DCF-4E07-2147-E75C-D439C05DBDD4}"/>
              </a:ext>
            </a:extLst>
          </p:cNvPr>
          <p:cNvPicPr>
            <a:picLocks noChangeAspect="1"/>
          </p:cNvPicPr>
          <p:nvPr/>
        </p:nvPicPr>
        <p:blipFill>
          <a:blip r:embed="rId3"/>
          <a:srcRect/>
          <a:stretch/>
        </p:blipFill>
        <p:spPr>
          <a:xfrm>
            <a:off x="317124" y="4200686"/>
            <a:ext cx="297893" cy="297893"/>
          </a:xfrm>
          <a:prstGeom prst="rect">
            <a:avLst/>
          </a:prstGeom>
        </p:spPr>
      </p:pic>
      <p:sp>
        <p:nvSpPr>
          <p:cNvPr id="7" name="CuadroTexto 6">
            <a:extLst>
              <a:ext uri="{FF2B5EF4-FFF2-40B4-BE49-F238E27FC236}">
                <a16:creationId xmlns:a16="http://schemas.microsoft.com/office/drawing/2014/main" id="{BFFBD60F-A502-F43A-E7CE-C52B621C2502}"/>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8" name="CuadroTexto 7">
            <a:extLst>
              <a:ext uri="{FF2B5EF4-FFF2-40B4-BE49-F238E27FC236}">
                <a16:creationId xmlns:a16="http://schemas.microsoft.com/office/drawing/2014/main" id="{53AD41EF-503B-D957-D947-D5103E830FF8}"/>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1" name="CuadroTexto 10">
            <a:hlinkClick r:id="rId4" action="ppaction://hlinksldjump"/>
            <a:extLst>
              <a:ext uri="{FF2B5EF4-FFF2-40B4-BE49-F238E27FC236}">
                <a16:creationId xmlns:a16="http://schemas.microsoft.com/office/drawing/2014/main" id="{BA8C5082-9605-C306-4568-25E0639BAF4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4" name="CuadroTexto 13">
            <a:hlinkClick r:id="rId5" action="ppaction://hlinksldjump"/>
            <a:extLst>
              <a:ext uri="{FF2B5EF4-FFF2-40B4-BE49-F238E27FC236}">
                <a16:creationId xmlns:a16="http://schemas.microsoft.com/office/drawing/2014/main" id="{AE4BF6E2-A757-F758-CF2B-E7095D7C228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8" name="CuadroTexto 17">
            <a:hlinkClick r:id="rId6" action="ppaction://hlinksldjump"/>
            <a:extLst>
              <a:ext uri="{FF2B5EF4-FFF2-40B4-BE49-F238E27FC236}">
                <a16:creationId xmlns:a16="http://schemas.microsoft.com/office/drawing/2014/main" id="{6F992CC4-C2F9-1851-6212-7F125037F30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2F88775E-AC7E-4AA4-4079-95A2C318664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F7AD25A-151A-87F0-F2B9-96CD14ABAF0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4A65AC7-D488-9816-3B63-ED79BD2DF74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287C5D4-F62F-6C63-D4F0-4BBEA6EE13A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289EDB6-974C-C83F-0E78-9820FE7FF91D}"/>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B61E7DEA-493D-1C1B-1056-BC8F7D19B781}"/>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Imagen 24">
            <a:hlinkClick r:id="" action="ppaction://hlinkshowjump?jump=firstslide"/>
            <a:extLst>
              <a:ext uri="{FF2B5EF4-FFF2-40B4-BE49-F238E27FC236}">
                <a16:creationId xmlns:a16="http://schemas.microsoft.com/office/drawing/2014/main" id="{249B0EE6-F782-F5DE-D67B-F09092904FEA}"/>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8" name="CuadroTexto 37">
            <a:extLst>
              <a:ext uri="{FF2B5EF4-FFF2-40B4-BE49-F238E27FC236}">
                <a16:creationId xmlns:a16="http://schemas.microsoft.com/office/drawing/2014/main" id="{9B93D8F0-4CAA-3E4A-1E6E-7F60D18731E7}"/>
              </a:ext>
            </a:extLst>
          </p:cNvPr>
          <p:cNvSpPr txBox="1"/>
          <p:nvPr/>
        </p:nvSpPr>
        <p:spPr>
          <a:xfrm>
            <a:off x="2335006" y="2072600"/>
            <a:ext cx="2080420"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Mensajes con un tono </a:t>
            </a:r>
            <a:r>
              <a:rPr lang="es-ES" sz="1400" b="1" dirty="0">
                <a:latin typeface="Arial" panose="020B0604020202020204" pitchFamily="34" charset="0"/>
                <a:ea typeface="PP Neue Montreal" pitchFamily="2" charset="77"/>
              </a:rPr>
              <a:t>urgente </a:t>
            </a:r>
            <a:r>
              <a:rPr lang="es-ES" sz="1400" dirty="0">
                <a:latin typeface="Arial" panose="020B0604020202020204" pitchFamily="34" charset="0"/>
                <a:ea typeface="PP Neue Montreal Book" pitchFamily="2" charset="77"/>
              </a:rPr>
              <a:t>o emocional</a:t>
            </a:r>
          </a:p>
        </p:txBody>
      </p:sp>
      <p:sp>
        <p:nvSpPr>
          <p:cNvPr id="39" name="Elipse 38">
            <a:extLst>
              <a:ext uri="{FF2B5EF4-FFF2-40B4-BE49-F238E27FC236}">
                <a16:creationId xmlns:a16="http://schemas.microsoft.com/office/drawing/2014/main" id="{EAC96F01-6E60-3660-FAC8-046C0866741B}"/>
              </a:ext>
            </a:extLst>
          </p:cNvPr>
          <p:cNvSpPr/>
          <p:nvPr/>
        </p:nvSpPr>
        <p:spPr>
          <a:xfrm>
            <a:off x="2246300" y="2165866"/>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0" name="CuadroTexto 39">
            <a:extLst>
              <a:ext uri="{FF2B5EF4-FFF2-40B4-BE49-F238E27FC236}">
                <a16:creationId xmlns:a16="http://schemas.microsoft.com/office/drawing/2014/main" id="{0594450C-0057-B27C-3570-85E08F219693}"/>
              </a:ext>
            </a:extLst>
          </p:cNvPr>
          <p:cNvSpPr txBox="1"/>
          <p:nvPr/>
        </p:nvSpPr>
        <p:spPr>
          <a:xfrm>
            <a:off x="2335005" y="2705490"/>
            <a:ext cx="2600249" cy="523220"/>
          </a:xfrm>
          <a:prstGeom prst="rect">
            <a:avLst/>
          </a:prstGeom>
          <a:noFill/>
          <a:effectLst/>
        </p:spPr>
        <p:txBody>
          <a:bodyPr wrap="square" rtlCol="0">
            <a:spAutoFit/>
          </a:bodyPr>
          <a:lstStyle/>
          <a:p>
            <a:r>
              <a:rPr lang="es-ES" sz="1400" b="1" dirty="0">
                <a:latin typeface="Arial" panose="020B0604020202020204" pitchFamily="34" charset="0"/>
                <a:ea typeface="PP Neue Montreal" pitchFamily="2" charset="77"/>
              </a:rPr>
              <a:t>Enlaces sospechosos </a:t>
            </a:r>
            <a:r>
              <a:rPr lang="es-ES" sz="1400" dirty="0">
                <a:latin typeface="Arial" panose="020B0604020202020204" pitchFamily="34" charset="0"/>
                <a:ea typeface="PP Neue Montreal Book" pitchFamily="2" charset="77"/>
              </a:rPr>
              <a:t>para que pulses</a:t>
            </a:r>
          </a:p>
        </p:txBody>
      </p:sp>
      <p:sp>
        <p:nvSpPr>
          <p:cNvPr id="41" name="Elipse 40">
            <a:extLst>
              <a:ext uri="{FF2B5EF4-FFF2-40B4-BE49-F238E27FC236}">
                <a16:creationId xmlns:a16="http://schemas.microsoft.com/office/drawing/2014/main" id="{6D28897A-090F-068D-AD94-A909FD775A2D}"/>
              </a:ext>
            </a:extLst>
          </p:cNvPr>
          <p:cNvSpPr/>
          <p:nvPr/>
        </p:nvSpPr>
        <p:spPr>
          <a:xfrm>
            <a:off x="2246300" y="2798756"/>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2" name="CuadroTexto 41">
            <a:extLst>
              <a:ext uri="{FF2B5EF4-FFF2-40B4-BE49-F238E27FC236}">
                <a16:creationId xmlns:a16="http://schemas.microsoft.com/office/drawing/2014/main" id="{B9C890A8-D513-89E9-A2D6-EC08FD8C694E}"/>
              </a:ext>
            </a:extLst>
          </p:cNvPr>
          <p:cNvSpPr txBox="1"/>
          <p:nvPr/>
        </p:nvSpPr>
        <p:spPr>
          <a:xfrm>
            <a:off x="2335005" y="3319265"/>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Errores o </a:t>
            </a:r>
            <a:r>
              <a:rPr lang="es-ES" sz="1400" b="1" dirty="0">
                <a:latin typeface="Arial" panose="020B0604020202020204" pitchFamily="34" charset="0"/>
                <a:ea typeface="PP Neue Montreal" pitchFamily="2" charset="77"/>
              </a:rPr>
              <a:t>faltas de </a:t>
            </a:r>
            <a:br>
              <a:rPr lang="es-ES" sz="1400" b="1" dirty="0">
                <a:latin typeface="Arial" panose="020B0604020202020204" pitchFamily="34" charset="0"/>
                <a:ea typeface="PP Neue Montreal" pitchFamily="2" charset="77"/>
              </a:rPr>
            </a:br>
            <a:r>
              <a:rPr lang="es-ES" sz="1400" b="1" dirty="0">
                <a:latin typeface="Arial" panose="020B0604020202020204" pitchFamily="34" charset="0"/>
                <a:ea typeface="PP Neue Montreal" pitchFamily="2" charset="77"/>
              </a:rPr>
              <a:t>ortografía</a:t>
            </a:r>
          </a:p>
        </p:txBody>
      </p:sp>
      <p:sp>
        <p:nvSpPr>
          <p:cNvPr id="43" name="Elipse 42">
            <a:extLst>
              <a:ext uri="{FF2B5EF4-FFF2-40B4-BE49-F238E27FC236}">
                <a16:creationId xmlns:a16="http://schemas.microsoft.com/office/drawing/2014/main" id="{61F5849E-8472-B0F9-705D-04388674BE89}"/>
              </a:ext>
            </a:extLst>
          </p:cNvPr>
          <p:cNvSpPr/>
          <p:nvPr/>
        </p:nvSpPr>
        <p:spPr>
          <a:xfrm>
            <a:off x="2246300" y="3412531"/>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4" name="CuadroTexto 43">
            <a:extLst>
              <a:ext uri="{FF2B5EF4-FFF2-40B4-BE49-F238E27FC236}">
                <a16:creationId xmlns:a16="http://schemas.microsoft.com/office/drawing/2014/main" id="{1404F9B3-7A83-52D0-AFA5-DA601B3F7852}"/>
              </a:ext>
            </a:extLst>
          </p:cNvPr>
          <p:cNvSpPr txBox="1"/>
          <p:nvPr/>
        </p:nvSpPr>
        <p:spPr>
          <a:xfrm>
            <a:off x="2335005" y="3939304"/>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El </a:t>
            </a:r>
            <a:r>
              <a:rPr lang="es-ES" sz="1400" b="1" dirty="0">
                <a:latin typeface="Arial" panose="020B0604020202020204" pitchFamily="34" charset="0"/>
                <a:ea typeface="PP Neue Montreal" pitchFamily="2" charset="77"/>
              </a:rPr>
              <a:t>número</a:t>
            </a:r>
            <a:r>
              <a:rPr lang="es-ES" sz="1400" dirty="0">
                <a:latin typeface="Arial" panose="020B0604020202020204" pitchFamily="34" charset="0"/>
                <a:ea typeface="PP Neue Montreal Book" pitchFamily="2" charset="77"/>
              </a:rPr>
              <a:t> o remitente no coincide con los datos reales</a:t>
            </a:r>
          </a:p>
        </p:txBody>
      </p:sp>
      <p:sp>
        <p:nvSpPr>
          <p:cNvPr id="45" name="Elipse 44">
            <a:extLst>
              <a:ext uri="{FF2B5EF4-FFF2-40B4-BE49-F238E27FC236}">
                <a16:creationId xmlns:a16="http://schemas.microsoft.com/office/drawing/2014/main" id="{ACE2186E-6957-555C-799E-F0572B67925C}"/>
              </a:ext>
            </a:extLst>
          </p:cNvPr>
          <p:cNvSpPr/>
          <p:nvPr/>
        </p:nvSpPr>
        <p:spPr>
          <a:xfrm>
            <a:off x="2246300" y="403257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46" name="Imagen 45">
            <a:extLst>
              <a:ext uri="{FF2B5EF4-FFF2-40B4-BE49-F238E27FC236}">
                <a16:creationId xmlns:a16="http://schemas.microsoft.com/office/drawing/2014/main" id="{7F91F8DC-0ADB-F310-D626-DFE30D786063}"/>
              </a:ext>
            </a:extLst>
          </p:cNvPr>
          <p:cNvPicPr>
            <a:picLocks noChangeAspect="1"/>
          </p:cNvPicPr>
          <p:nvPr/>
        </p:nvPicPr>
        <p:blipFill>
          <a:blip r:embed="rId8"/>
          <a:srcRect/>
          <a:stretch/>
        </p:blipFill>
        <p:spPr>
          <a:xfrm>
            <a:off x="5832829" y="1649906"/>
            <a:ext cx="2508804" cy="3097014"/>
          </a:xfrm>
          <a:prstGeom prst="rect">
            <a:avLst/>
          </a:prstGeom>
        </p:spPr>
      </p:pic>
      <p:sp>
        <p:nvSpPr>
          <p:cNvPr id="2" name="CuadroTexto 1">
            <a:extLst>
              <a:ext uri="{FF2B5EF4-FFF2-40B4-BE49-F238E27FC236}">
                <a16:creationId xmlns:a16="http://schemas.microsoft.com/office/drawing/2014/main" id="{9C6BE517-4FAE-FFF4-E2C6-037C982541B8}"/>
              </a:ext>
            </a:extLst>
          </p:cNvPr>
          <p:cNvSpPr txBox="1"/>
          <p:nvPr/>
        </p:nvSpPr>
        <p:spPr>
          <a:xfrm>
            <a:off x="3801650" y="406977"/>
            <a:ext cx="496030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el </a:t>
            </a:r>
            <a:r>
              <a:rPr lang="es-ES" sz="6000" b="1" i="1" spc="-150" dirty="0" err="1">
                <a:solidFill>
                  <a:schemeClr val="bg1"/>
                </a:solidFill>
                <a:latin typeface="Arial" panose="020B0604020202020204" pitchFamily="34" charset="0"/>
                <a:ea typeface="PP Neue Montreal" pitchFamily="2" charset="77"/>
              </a:rPr>
              <a:t>smishing</a:t>
            </a:r>
            <a:r>
              <a:rPr lang="es-ES" sz="6000" b="1" i="1" spc="-150" dirty="0">
                <a:solidFill>
                  <a:schemeClr val="bg1"/>
                </a:solidFill>
                <a:latin typeface="Arial" panose="020B0604020202020204" pitchFamily="34" charset="0"/>
                <a:ea typeface="PP Neue Montreal" pitchFamily="2" charset="77"/>
              </a:rPr>
              <a:t>?</a:t>
            </a:r>
          </a:p>
        </p:txBody>
      </p:sp>
      <p:sp>
        <p:nvSpPr>
          <p:cNvPr id="5" name="CuadroTexto 4">
            <a:extLst>
              <a:ext uri="{FF2B5EF4-FFF2-40B4-BE49-F238E27FC236}">
                <a16:creationId xmlns:a16="http://schemas.microsoft.com/office/drawing/2014/main" id="{D202D6EA-3958-AEED-012A-F9DA87C5D884}"/>
              </a:ext>
            </a:extLst>
          </p:cNvPr>
          <p:cNvSpPr txBox="1"/>
          <p:nvPr/>
        </p:nvSpPr>
        <p:spPr>
          <a:xfrm>
            <a:off x="3133448" y="466045"/>
            <a:ext cx="1135264"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¿Qué es</a:t>
            </a:r>
          </a:p>
        </p:txBody>
      </p:sp>
      <p:sp>
        <p:nvSpPr>
          <p:cNvPr id="37" name="Elipse 36">
            <a:extLst>
              <a:ext uri="{FF2B5EF4-FFF2-40B4-BE49-F238E27FC236}">
                <a16:creationId xmlns:a16="http://schemas.microsoft.com/office/drawing/2014/main" id="{398643B1-16D3-6D49-7A9C-BE744E04C470}"/>
              </a:ext>
            </a:extLst>
          </p:cNvPr>
          <p:cNvSpPr/>
          <p:nvPr/>
        </p:nvSpPr>
        <p:spPr>
          <a:xfrm>
            <a:off x="1337631" y="2029800"/>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7" name="CuadroTexto 26">
            <a:hlinkClick r:id="rId9" action="ppaction://hlinksldjump"/>
            <a:extLst>
              <a:ext uri="{FF2B5EF4-FFF2-40B4-BE49-F238E27FC236}">
                <a16:creationId xmlns:a16="http://schemas.microsoft.com/office/drawing/2014/main" id="{56B77224-59A1-D047-C41E-9B723DBC0AAD}"/>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8" name="CuadroTexto 27">
            <a:hlinkClick r:id="rId10" action="ppaction://hlinksldjump"/>
            <a:extLst>
              <a:ext uri="{FF2B5EF4-FFF2-40B4-BE49-F238E27FC236}">
                <a16:creationId xmlns:a16="http://schemas.microsoft.com/office/drawing/2014/main" id="{3AF3EF7A-A9FC-6D5E-C589-2B31D828C4F0}"/>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9" name="CuadroTexto 28">
            <a:hlinkClick r:id="rId11" action="ppaction://hlinksldjump"/>
            <a:extLst>
              <a:ext uri="{FF2B5EF4-FFF2-40B4-BE49-F238E27FC236}">
                <a16:creationId xmlns:a16="http://schemas.microsoft.com/office/drawing/2014/main" id="{DEF3882E-BC8A-446F-0ACC-77700678EEF1}"/>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30" name="CuadroTexto 29">
            <a:hlinkClick r:id="rId12" action="ppaction://hlinksldjump"/>
            <a:extLst>
              <a:ext uri="{FF2B5EF4-FFF2-40B4-BE49-F238E27FC236}">
                <a16:creationId xmlns:a16="http://schemas.microsoft.com/office/drawing/2014/main" id="{C301F379-9E04-5BAF-0915-A01E782A54D7}"/>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31" name="CuadroTexto 30">
            <a:hlinkClick r:id="rId13" action="ppaction://hlinksldjump"/>
            <a:extLst>
              <a:ext uri="{FF2B5EF4-FFF2-40B4-BE49-F238E27FC236}">
                <a16:creationId xmlns:a16="http://schemas.microsoft.com/office/drawing/2014/main" id="{05E57BA0-9FAF-C0AD-7934-06C5A47B1D0E}"/>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32" name="CuadroTexto 31">
            <a:hlinkClick r:id="rId14" action="ppaction://hlinksldjump"/>
            <a:extLst>
              <a:ext uri="{FF2B5EF4-FFF2-40B4-BE49-F238E27FC236}">
                <a16:creationId xmlns:a16="http://schemas.microsoft.com/office/drawing/2014/main" id="{DDC42948-493D-A365-BB63-16510114139D}"/>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35" name="CuadroTexto 34">
            <a:hlinkClick r:id="rId15" action="ppaction://hlinksldjump"/>
            <a:extLst>
              <a:ext uri="{FF2B5EF4-FFF2-40B4-BE49-F238E27FC236}">
                <a16:creationId xmlns:a16="http://schemas.microsoft.com/office/drawing/2014/main" id="{08018084-8DE4-F118-ED45-672BD13F0D9F}"/>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47" name="CuadroTexto 46">
            <a:hlinkClick r:id="rId16" action="ppaction://hlinksldjump"/>
            <a:extLst>
              <a:ext uri="{FF2B5EF4-FFF2-40B4-BE49-F238E27FC236}">
                <a16:creationId xmlns:a16="http://schemas.microsoft.com/office/drawing/2014/main" id="{DBFCCC89-2E55-50A4-1977-E3DAA7397E70}"/>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es el </a:t>
            </a:r>
            <a:r>
              <a:rPr lang="es-ES" sz="700" i="1" dirty="0" err="1">
                <a:solidFill>
                  <a:schemeClr val="bg1"/>
                </a:solidFill>
                <a:latin typeface="Arial" panose="020B0604020202020204" pitchFamily="34" charset="0"/>
                <a:ea typeface="PP Neue Montreal Book" pitchFamily="2" charset="77"/>
              </a:rPr>
              <a:t>smishing</a:t>
            </a:r>
            <a:r>
              <a:rPr lang="es-ES" sz="700" i="1" dirty="0">
                <a:solidFill>
                  <a:schemeClr val="bg1"/>
                </a:solidFill>
                <a:latin typeface="Arial" panose="020B0604020202020204" pitchFamily="34" charset="0"/>
                <a:ea typeface="PP Neue Montreal Book" pitchFamily="2" charset="77"/>
              </a:rPr>
              <a:t>?</a:t>
            </a:r>
          </a:p>
        </p:txBody>
      </p:sp>
      <p:sp>
        <p:nvSpPr>
          <p:cNvPr id="48" name="CuadroTexto 47">
            <a:hlinkClick r:id="rId17" action="ppaction://hlinksldjump"/>
            <a:extLst>
              <a:ext uri="{FF2B5EF4-FFF2-40B4-BE49-F238E27FC236}">
                <a16:creationId xmlns:a16="http://schemas.microsoft.com/office/drawing/2014/main" id="{60729FEF-CD7B-B199-6C4F-4BF12BD4F1D0}"/>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9" name="CuadroTexto 48">
            <a:hlinkClick r:id="rId18" action="ppaction://hlinksldjump"/>
            <a:extLst>
              <a:ext uri="{FF2B5EF4-FFF2-40B4-BE49-F238E27FC236}">
                <a16:creationId xmlns:a16="http://schemas.microsoft.com/office/drawing/2014/main" id="{D7CC7831-E44D-B65A-E27B-F41F55723DEB}"/>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50" name="CuadroTexto 49">
            <a:hlinkClick r:id="rId19" action="ppaction://hlinksldjump"/>
            <a:extLst>
              <a:ext uri="{FF2B5EF4-FFF2-40B4-BE49-F238E27FC236}">
                <a16:creationId xmlns:a16="http://schemas.microsoft.com/office/drawing/2014/main" id="{4860A850-1BBC-9F0E-4411-47DF8CDDC047}"/>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2216589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8024BAA1-87A6-E550-9089-D2353DE69637}"/>
              </a:ext>
            </a:extLst>
          </p:cNvPr>
          <p:cNvSpPr/>
          <p:nvPr/>
        </p:nvSpPr>
        <p:spPr>
          <a:xfrm>
            <a:off x="1918166" y="1511470"/>
            <a:ext cx="3159477"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redondeado 5">
            <a:extLst>
              <a:ext uri="{FF2B5EF4-FFF2-40B4-BE49-F238E27FC236}">
                <a16:creationId xmlns:a16="http://schemas.microsoft.com/office/drawing/2014/main" id="{428BE9C5-6794-B44D-39F0-FB177473329A}"/>
              </a:ext>
            </a:extLst>
          </p:cNvPr>
          <p:cNvSpPr/>
          <p:nvPr/>
        </p:nvSpPr>
        <p:spPr>
          <a:xfrm>
            <a:off x="5369086" y="1511470"/>
            <a:ext cx="3392870"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808E9DCF-4E07-2147-E75C-D439C05DBDD4}"/>
              </a:ext>
            </a:extLst>
          </p:cNvPr>
          <p:cNvPicPr>
            <a:picLocks noChangeAspect="1"/>
          </p:cNvPicPr>
          <p:nvPr/>
        </p:nvPicPr>
        <p:blipFill>
          <a:blip r:embed="rId3"/>
          <a:srcRect/>
          <a:stretch/>
        </p:blipFill>
        <p:spPr>
          <a:xfrm>
            <a:off x="317124" y="4200686"/>
            <a:ext cx="297893" cy="297893"/>
          </a:xfrm>
          <a:prstGeom prst="rect">
            <a:avLst/>
          </a:prstGeom>
        </p:spPr>
      </p:pic>
      <p:sp>
        <p:nvSpPr>
          <p:cNvPr id="7" name="CuadroTexto 6">
            <a:extLst>
              <a:ext uri="{FF2B5EF4-FFF2-40B4-BE49-F238E27FC236}">
                <a16:creationId xmlns:a16="http://schemas.microsoft.com/office/drawing/2014/main" id="{BFFBD60F-A502-F43A-E7CE-C52B621C2502}"/>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8" name="CuadroTexto 7">
            <a:extLst>
              <a:ext uri="{FF2B5EF4-FFF2-40B4-BE49-F238E27FC236}">
                <a16:creationId xmlns:a16="http://schemas.microsoft.com/office/drawing/2014/main" id="{53AD41EF-503B-D957-D947-D5103E830FF8}"/>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1" name="CuadroTexto 10">
            <a:hlinkClick r:id="rId4" action="ppaction://hlinksldjump"/>
            <a:extLst>
              <a:ext uri="{FF2B5EF4-FFF2-40B4-BE49-F238E27FC236}">
                <a16:creationId xmlns:a16="http://schemas.microsoft.com/office/drawing/2014/main" id="{BA8C5082-9605-C306-4568-25E0639BAF4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4" name="CuadroTexto 13">
            <a:hlinkClick r:id="rId5" action="ppaction://hlinksldjump"/>
            <a:extLst>
              <a:ext uri="{FF2B5EF4-FFF2-40B4-BE49-F238E27FC236}">
                <a16:creationId xmlns:a16="http://schemas.microsoft.com/office/drawing/2014/main" id="{AE4BF6E2-A757-F758-CF2B-E7095D7C228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8" name="CuadroTexto 17">
            <a:hlinkClick r:id="rId6" action="ppaction://hlinksldjump"/>
            <a:extLst>
              <a:ext uri="{FF2B5EF4-FFF2-40B4-BE49-F238E27FC236}">
                <a16:creationId xmlns:a16="http://schemas.microsoft.com/office/drawing/2014/main" id="{6F992CC4-C2F9-1851-6212-7F125037F30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2F88775E-AC7E-4AA4-4079-95A2C318664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F7AD25A-151A-87F0-F2B9-96CD14ABAF0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4A65AC7-D488-9816-3B63-ED79BD2DF74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287C5D4-F62F-6C63-D4F0-4BBEA6EE13A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289EDB6-974C-C83F-0E78-9820FE7FF91D}"/>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B61E7DEA-493D-1C1B-1056-BC8F7D19B781}"/>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Imagen 24">
            <a:hlinkClick r:id="" action="ppaction://hlinkshowjump?jump=firstslide"/>
            <a:extLst>
              <a:ext uri="{FF2B5EF4-FFF2-40B4-BE49-F238E27FC236}">
                <a16:creationId xmlns:a16="http://schemas.microsoft.com/office/drawing/2014/main" id="{249B0EE6-F782-F5DE-D67B-F09092904FEA}"/>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8" name="CuadroTexto 37">
            <a:extLst>
              <a:ext uri="{FF2B5EF4-FFF2-40B4-BE49-F238E27FC236}">
                <a16:creationId xmlns:a16="http://schemas.microsoft.com/office/drawing/2014/main" id="{9B93D8F0-4CAA-3E4A-1E6E-7F60D18731E7}"/>
              </a:ext>
            </a:extLst>
          </p:cNvPr>
          <p:cNvSpPr txBox="1"/>
          <p:nvPr/>
        </p:nvSpPr>
        <p:spPr>
          <a:xfrm>
            <a:off x="2335006" y="1968643"/>
            <a:ext cx="2600248"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Llamadas inesperadas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con un </a:t>
            </a:r>
            <a:r>
              <a:rPr lang="es-ES" sz="1400" b="1" dirty="0">
                <a:latin typeface="Arial" panose="020B0604020202020204" pitchFamily="34" charset="0"/>
                <a:ea typeface="PP Neue Montreal" pitchFamily="2" charset="77"/>
              </a:rPr>
              <a:t>problema urgente</a:t>
            </a:r>
          </a:p>
        </p:txBody>
      </p:sp>
      <p:sp>
        <p:nvSpPr>
          <p:cNvPr id="39" name="Elipse 38">
            <a:extLst>
              <a:ext uri="{FF2B5EF4-FFF2-40B4-BE49-F238E27FC236}">
                <a16:creationId xmlns:a16="http://schemas.microsoft.com/office/drawing/2014/main" id="{EAC96F01-6E60-3660-FAC8-046C0866741B}"/>
              </a:ext>
            </a:extLst>
          </p:cNvPr>
          <p:cNvSpPr/>
          <p:nvPr/>
        </p:nvSpPr>
        <p:spPr>
          <a:xfrm>
            <a:off x="2246300" y="206190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0" name="CuadroTexto 39">
            <a:extLst>
              <a:ext uri="{FF2B5EF4-FFF2-40B4-BE49-F238E27FC236}">
                <a16:creationId xmlns:a16="http://schemas.microsoft.com/office/drawing/2014/main" id="{0594450C-0057-B27C-3570-85E08F219693}"/>
              </a:ext>
            </a:extLst>
          </p:cNvPr>
          <p:cNvSpPr txBox="1"/>
          <p:nvPr/>
        </p:nvSpPr>
        <p:spPr>
          <a:xfrm>
            <a:off x="2335006" y="2601533"/>
            <a:ext cx="2600248"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El </a:t>
            </a:r>
            <a:r>
              <a:rPr lang="es-ES" sz="1400" b="1" dirty="0">
                <a:latin typeface="Arial" panose="020B0604020202020204" pitchFamily="34" charset="0"/>
                <a:ea typeface="PP Neue Montreal" pitchFamily="2" charset="77"/>
              </a:rPr>
              <a:t>falso agente </a:t>
            </a:r>
            <a:r>
              <a:rPr lang="es-ES" sz="1400" dirty="0">
                <a:latin typeface="Arial" panose="020B0604020202020204" pitchFamily="34" charset="0"/>
                <a:ea typeface="PP Neue Montreal Book" pitchFamily="2" charset="77"/>
              </a:rPr>
              <a:t>pide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confirmar datos personales</a:t>
            </a:r>
          </a:p>
        </p:txBody>
      </p:sp>
      <p:sp>
        <p:nvSpPr>
          <p:cNvPr id="41" name="Elipse 40">
            <a:extLst>
              <a:ext uri="{FF2B5EF4-FFF2-40B4-BE49-F238E27FC236}">
                <a16:creationId xmlns:a16="http://schemas.microsoft.com/office/drawing/2014/main" id="{6D28897A-090F-068D-AD94-A909FD775A2D}"/>
              </a:ext>
            </a:extLst>
          </p:cNvPr>
          <p:cNvSpPr/>
          <p:nvPr/>
        </p:nvSpPr>
        <p:spPr>
          <a:xfrm>
            <a:off x="2246300" y="269479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2" name="CuadroTexto 41">
            <a:extLst>
              <a:ext uri="{FF2B5EF4-FFF2-40B4-BE49-F238E27FC236}">
                <a16:creationId xmlns:a16="http://schemas.microsoft.com/office/drawing/2014/main" id="{B9C890A8-D513-89E9-A2D6-EC08FD8C694E}"/>
              </a:ext>
            </a:extLst>
          </p:cNvPr>
          <p:cNvSpPr txBox="1"/>
          <p:nvPr/>
        </p:nvSpPr>
        <p:spPr>
          <a:xfrm>
            <a:off x="2335005" y="3215308"/>
            <a:ext cx="2600249"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Usan </a:t>
            </a:r>
            <a:r>
              <a:rPr lang="es-ES" sz="1400" b="1" dirty="0">
                <a:latin typeface="Arial" panose="020B0604020202020204" pitchFamily="34" charset="0"/>
                <a:ea typeface="PP Neue Montreal" pitchFamily="2" charset="77"/>
              </a:rPr>
              <a:t>nombres reales o </a:t>
            </a:r>
            <a:br>
              <a:rPr lang="es-ES" sz="1400" b="1" dirty="0">
                <a:latin typeface="Arial" panose="020B0604020202020204" pitchFamily="34" charset="0"/>
                <a:ea typeface="PP Neue Montreal" pitchFamily="2" charset="77"/>
              </a:rPr>
            </a:br>
            <a:r>
              <a:rPr lang="es-ES" sz="1400" b="1" dirty="0">
                <a:latin typeface="Arial" panose="020B0604020202020204" pitchFamily="34" charset="0"/>
                <a:ea typeface="PP Neue Montreal" pitchFamily="2" charset="77"/>
              </a:rPr>
              <a:t>datos parciale</a:t>
            </a:r>
            <a:r>
              <a:rPr lang="es-ES" sz="1400" dirty="0">
                <a:latin typeface="Arial" panose="020B0604020202020204" pitchFamily="34" charset="0"/>
                <a:ea typeface="PP Neue Montreal Book" pitchFamily="2" charset="77"/>
              </a:rPr>
              <a:t>s para que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parezca real</a:t>
            </a:r>
          </a:p>
        </p:txBody>
      </p:sp>
      <p:sp>
        <p:nvSpPr>
          <p:cNvPr id="43" name="Elipse 42">
            <a:extLst>
              <a:ext uri="{FF2B5EF4-FFF2-40B4-BE49-F238E27FC236}">
                <a16:creationId xmlns:a16="http://schemas.microsoft.com/office/drawing/2014/main" id="{61F5849E-8472-B0F9-705D-04388674BE89}"/>
              </a:ext>
            </a:extLst>
          </p:cNvPr>
          <p:cNvSpPr/>
          <p:nvPr/>
        </p:nvSpPr>
        <p:spPr>
          <a:xfrm>
            <a:off x="2246300" y="330857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4" name="CuadroTexto 43">
            <a:extLst>
              <a:ext uri="{FF2B5EF4-FFF2-40B4-BE49-F238E27FC236}">
                <a16:creationId xmlns:a16="http://schemas.microsoft.com/office/drawing/2014/main" id="{1404F9B3-7A83-52D0-AFA5-DA601B3F7852}"/>
              </a:ext>
            </a:extLst>
          </p:cNvPr>
          <p:cNvSpPr txBox="1"/>
          <p:nvPr/>
        </p:nvSpPr>
        <p:spPr>
          <a:xfrm>
            <a:off x="2335005" y="4033651"/>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Llamadas con números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que </a:t>
            </a:r>
            <a:r>
              <a:rPr lang="es-ES" sz="1400" b="1" dirty="0">
                <a:latin typeface="Arial" panose="020B0604020202020204" pitchFamily="34" charset="0"/>
                <a:ea typeface="PP Neue Montreal" pitchFamily="2" charset="77"/>
              </a:rPr>
              <a:t>parecen oficiales</a:t>
            </a:r>
          </a:p>
        </p:txBody>
      </p:sp>
      <p:sp>
        <p:nvSpPr>
          <p:cNvPr id="45" name="Elipse 44">
            <a:extLst>
              <a:ext uri="{FF2B5EF4-FFF2-40B4-BE49-F238E27FC236}">
                <a16:creationId xmlns:a16="http://schemas.microsoft.com/office/drawing/2014/main" id="{ACE2186E-6957-555C-799E-F0572B67925C}"/>
              </a:ext>
            </a:extLst>
          </p:cNvPr>
          <p:cNvSpPr/>
          <p:nvPr/>
        </p:nvSpPr>
        <p:spPr>
          <a:xfrm>
            <a:off x="2246300" y="4126917"/>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46" name="Imagen 45">
            <a:extLst>
              <a:ext uri="{FF2B5EF4-FFF2-40B4-BE49-F238E27FC236}">
                <a16:creationId xmlns:a16="http://schemas.microsoft.com/office/drawing/2014/main" id="{7F91F8DC-0ADB-F310-D626-DFE30D786063}"/>
              </a:ext>
            </a:extLst>
          </p:cNvPr>
          <p:cNvPicPr>
            <a:picLocks noChangeAspect="1"/>
          </p:cNvPicPr>
          <p:nvPr/>
        </p:nvPicPr>
        <p:blipFill>
          <a:blip r:embed="rId8"/>
          <a:srcRect/>
          <a:stretch/>
        </p:blipFill>
        <p:spPr>
          <a:xfrm>
            <a:off x="5797692" y="3206649"/>
            <a:ext cx="2508804" cy="1485819"/>
          </a:xfrm>
          <a:prstGeom prst="rect">
            <a:avLst/>
          </a:prstGeom>
        </p:spPr>
      </p:pic>
      <p:sp>
        <p:nvSpPr>
          <p:cNvPr id="2" name="CuadroTexto 1">
            <a:extLst>
              <a:ext uri="{FF2B5EF4-FFF2-40B4-BE49-F238E27FC236}">
                <a16:creationId xmlns:a16="http://schemas.microsoft.com/office/drawing/2014/main" id="{9C6BE517-4FAE-FFF4-E2C6-037C982541B8}"/>
              </a:ext>
            </a:extLst>
          </p:cNvPr>
          <p:cNvSpPr txBox="1"/>
          <p:nvPr/>
        </p:nvSpPr>
        <p:spPr>
          <a:xfrm>
            <a:off x="3801650" y="406977"/>
            <a:ext cx="437784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el </a:t>
            </a:r>
            <a:r>
              <a:rPr lang="es-ES" sz="6000" b="1" i="1" spc="-150" dirty="0" err="1">
                <a:solidFill>
                  <a:schemeClr val="bg1"/>
                </a:solidFill>
                <a:latin typeface="Arial" panose="020B0604020202020204" pitchFamily="34" charset="0"/>
                <a:ea typeface="PP Neue Montreal" pitchFamily="2" charset="77"/>
              </a:rPr>
              <a:t>vishing</a:t>
            </a:r>
            <a:r>
              <a:rPr lang="es-ES" sz="6000" b="1" i="1" spc="-150" dirty="0">
                <a:solidFill>
                  <a:schemeClr val="bg1"/>
                </a:solidFill>
                <a:latin typeface="Arial" panose="020B0604020202020204" pitchFamily="34" charset="0"/>
                <a:ea typeface="PP Neue Montreal" pitchFamily="2" charset="77"/>
              </a:rPr>
              <a:t>?</a:t>
            </a:r>
          </a:p>
        </p:txBody>
      </p:sp>
      <p:sp>
        <p:nvSpPr>
          <p:cNvPr id="5" name="CuadroTexto 4">
            <a:extLst>
              <a:ext uri="{FF2B5EF4-FFF2-40B4-BE49-F238E27FC236}">
                <a16:creationId xmlns:a16="http://schemas.microsoft.com/office/drawing/2014/main" id="{D202D6EA-3958-AEED-012A-F9DA87C5D884}"/>
              </a:ext>
            </a:extLst>
          </p:cNvPr>
          <p:cNvSpPr txBox="1"/>
          <p:nvPr/>
        </p:nvSpPr>
        <p:spPr>
          <a:xfrm>
            <a:off x="3133448" y="466045"/>
            <a:ext cx="1135264"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¿Qué es</a:t>
            </a:r>
          </a:p>
        </p:txBody>
      </p:sp>
      <p:sp>
        <p:nvSpPr>
          <p:cNvPr id="37" name="Elipse 36">
            <a:extLst>
              <a:ext uri="{FF2B5EF4-FFF2-40B4-BE49-F238E27FC236}">
                <a16:creationId xmlns:a16="http://schemas.microsoft.com/office/drawing/2014/main" id="{4CDC10B9-A164-7A2A-5E8F-1F255228684E}"/>
              </a:ext>
            </a:extLst>
          </p:cNvPr>
          <p:cNvSpPr/>
          <p:nvPr/>
        </p:nvSpPr>
        <p:spPr>
          <a:xfrm>
            <a:off x="1337631" y="218591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7" name="Rectángulo redondeado 26">
            <a:extLst>
              <a:ext uri="{FF2B5EF4-FFF2-40B4-BE49-F238E27FC236}">
                <a16:creationId xmlns:a16="http://schemas.microsoft.com/office/drawing/2014/main" id="{F82118A2-25F4-0F8F-F9BF-2ED4ABE3F783}"/>
              </a:ext>
            </a:extLst>
          </p:cNvPr>
          <p:cNvSpPr/>
          <p:nvPr/>
        </p:nvSpPr>
        <p:spPr>
          <a:xfrm>
            <a:off x="5955436" y="1919775"/>
            <a:ext cx="2351060" cy="1098399"/>
          </a:xfrm>
          <a:prstGeom prst="roundRect">
            <a:avLst>
              <a:gd name="adj" fmla="val 8420"/>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9" name="Imagen 28">
            <a:extLst>
              <a:ext uri="{FF2B5EF4-FFF2-40B4-BE49-F238E27FC236}">
                <a16:creationId xmlns:a16="http://schemas.microsoft.com/office/drawing/2014/main" id="{DA2CB954-D93C-6841-A748-0C744C852723}"/>
              </a:ext>
            </a:extLst>
          </p:cNvPr>
          <p:cNvPicPr>
            <a:picLocks noChangeAspect="1"/>
          </p:cNvPicPr>
          <p:nvPr/>
        </p:nvPicPr>
        <p:blipFill>
          <a:blip r:embed="rId9"/>
          <a:stretch>
            <a:fillRect/>
          </a:stretch>
        </p:blipFill>
        <p:spPr>
          <a:xfrm>
            <a:off x="6580052" y="1968643"/>
            <a:ext cx="1291564" cy="921444"/>
          </a:xfrm>
          <a:prstGeom prst="rect">
            <a:avLst/>
          </a:prstGeom>
        </p:spPr>
      </p:pic>
      <p:sp>
        <p:nvSpPr>
          <p:cNvPr id="28" name="CuadroTexto 27">
            <a:hlinkClick r:id="rId10" action="ppaction://hlinksldjump"/>
            <a:extLst>
              <a:ext uri="{FF2B5EF4-FFF2-40B4-BE49-F238E27FC236}">
                <a16:creationId xmlns:a16="http://schemas.microsoft.com/office/drawing/2014/main" id="{5934E5B0-8326-F1F4-C711-CC445A4E5F3E}"/>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30" name="CuadroTexto 29">
            <a:hlinkClick r:id="rId11" action="ppaction://hlinksldjump"/>
            <a:extLst>
              <a:ext uri="{FF2B5EF4-FFF2-40B4-BE49-F238E27FC236}">
                <a16:creationId xmlns:a16="http://schemas.microsoft.com/office/drawing/2014/main" id="{3872DE53-C88A-DD05-8664-CABCE9AB4244}"/>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31" name="CuadroTexto 30">
            <a:hlinkClick r:id="rId12" action="ppaction://hlinksldjump"/>
            <a:extLst>
              <a:ext uri="{FF2B5EF4-FFF2-40B4-BE49-F238E27FC236}">
                <a16:creationId xmlns:a16="http://schemas.microsoft.com/office/drawing/2014/main" id="{88EB34D0-978B-CAC2-F753-EA72BE694EA5}"/>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32" name="CuadroTexto 31">
            <a:hlinkClick r:id="rId13" action="ppaction://hlinksldjump"/>
            <a:extLst>
              <a:ext uri="{FF2B5EF4-FFF2-40B4-BE49-F238E27FC236}">
                <a16:creationId xmlns:a16="http://schemas.microsoft.com/office/drawing/2014/main" id="{6AC31B6F-C15A-2DE8-F281-64515075DCEF}"/>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35" name="CuadroTexto 34">
            <a:hlinkClick r:id="rId14" action="ppaction://hlinksldjump"/>
            <a:extLst>
              <a:ext uri="{FF2B5EF4-FFF2-40B4-BE49-F238E27FC236}">
                <a16:creationId xmlns:a16="http://schemas.microsoft.com/office/drawing/2014/main" id="{1C601D72-A763-EABE-D480-218DBB9195C6}"/>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47" name="CuadroTexto 46">
            <a:hlinkClick r:id="rId15" action="ppaction://hlinksldjump"/>
            <a:extLst>
              <a:ext uri="{FF2B5EF4-FFF2-40B4-BE49-F238E27FC236}">
                <a16:creationId xmlns:a16="http://schemas.microsoft.com/office/drawing/2014/main" id="{602B80AF-EA8E-181A-F7FD-E7C7B160B5BA}"/>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48" name="CuadroTexto 47">
            <a:hlinkClick r:id="rId16" action="ppaction://hlinksldjump"/>
            <a:extLst>
              <a:ext uri="{FF2B5EF4-FFF2-40B4-BE49-F238E27FC236}">
                <a16:creationId xmlns:a16="http://schemas.microsoft.com/office/drawing/2014/main" id="{3567BB00-3299-EA15-D6F7-AF665C8DA9AE}"/>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49" name="CuadroTexto 48">
            <a:hlinkClick r:id="rId17" action="ppaction://hlinksldjump"/>
            <a:extLst>
              <a:ext uri="{FF2B5EF4-FFF2-40B4-BE49-F238E27FC236}">
                <a16:creationId xmlns:a16="http://schemas.microsoft.com/office/drawing/2014/main" id="{E65CCF11-CAAE-EB3E-D043-CE87C40F2703}"/>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50" name="CuadroTexto 49">
            <a:hlinkClick r:id="rId18" action="ppaction://hlinksldjump"/>
            <a:extLst>
              <a:ext uri="{FF2B5EF4-FFF2-40B4-BE49-F238E27FC236}">
                <a16:creationId xmlns:a16="http://schemas.microsoft.com/office/drawing/2014/main" id="{B1EF829F-9395-0337-8F6E-BC7A0A351A4E}"/>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es </a:t>
            </a:r>
            <a:r>
              <a:rPr lang="es-ES" sz="700" i="1" dirty="0">
                <a:solidFill>
                  <a:schemeClr val="bg1"/>
                </a:solidFill>
                <a:latin typeface="Arial" panose="020B0604020202020204" pitchFamily="34" charset="0"/>
                <a:ea typeface="PP Neue Montreal Book" pitchFamily="2" charset="77"/>
              </a:rPr>
              <a:t>el </a:t>
            </a:r>
            <a:r>
              <a:rPr lang="es-ES" sz="700" i="1" dirty="0" err="1">
                <a:solidFill>
                  <a:schemeClr val="bg1"/>
                </a:solidFill>
                <a:latin typeface="Arial" panose="020B0604020202020204" pitchFamily="34" charset="0"/>
                <a:ea typeface="PP Neue Montreal Book" pitchFamily="2" charset="77"/>
              </a:rPr>
              <a:t>vishing</a:t>
            </a:r>
            <a:r>
              <a:rPr lang="es-ES" sz="700" i="1" dirty="0">
                <a:solidFill>
                  <a:schemeClr val="bg1"/>
                </a:solidFill>
                <a:latin typeface="Arial" panose="020B0604020202020204" pitchFamily="34" charset="0"/>
                <a:ea typeface="PP Neue Montreal Book" pitchFamily="2" charset="77"/>
              </a:rPr>
              <a:t>?</a:t>
            </a:r>
          </a:p>
        </p:txBody>
      </p:sp>
      <p:sp>
        <p:nvSpPr>
          <p:cNvPr id="51" name="CuadroTexto 50">
            <a:hlinkClick r:id="rId19" action="ppaction://hlinksldjump"/>
            <a:extLst>
              <a:ext uri="{FF2B5EF4-FFF2-40B4-BE49-F238E27FC236}">
                <a16:creationId xmlns:a16="http://schemas.microsoft.com/office/drawing/2014/main" id="{D8839B21-00F4-AF7E-60BE-BC463FB5F81D}"/>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52" name="CuadroTexto 51">
            <a:hlinkClick r:id="rId20" action="ppaction://hlinksldjump"/>
            <a:extLst>
              <a:ext uri="{FF2B5EF4-FFF2-40B4-BE49-F238E27FC236}">
                <a16:creationId xmlns:a16="http://schemas.microsoft.com/office/drawing/2014/main" id="{A32BD4A8-0941-8A44-F625-0BF6FEF5C706}"/>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3283243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a:extLst>
              <a:ext uri="{FF2B5EF4-FFF2-40B4-BE49-F238E27FC236}">
                <a16:creationId xmlns:a16="http://schemas.microsoft.com/office/drawing/2014/main" id="{63E07BC7-227C-CB4F-412E-6E4AC00B6883}"/>
              </a:ext>
            </a:extLst>
          </p:cNvPr>
          <p:cNvSpPr/>
          <p:nvPr/>
        </p:nvSpPr>
        <p:spPr>
          <a:xfrm>
            <a:off x="1918166" y="1511470"/>
            <a:ext cx="3159477"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redondeado 8">
            <a:extLst>
              <a:ext uri="{FF2B5EF4-FFF2-40B4-BE49-F238E27FC236}">
                <a16:creationId xmlns:a16="http://schemas.microsoft.com/office/drawing/2014/main" id="{0BC0C395-136C-4236-D161-3EEAC94F0082}"/>
              </a:ext>
            </a:extLst>
          </p:cNvPr>
          <p:cNvSpPr/>
          <p:nvPr/>
        </p:nvSpPr>
        <p:spPr>
          <a:xfrm>
            <a:off x="5369086" y="1511470"/>
            <a:ext cx="3392870"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808E9DCF-4E07-2147-E75C-D439C05DBDD4}"/>
              </a:ext>
            </a:extLst>
          </p:cNvPr>
          <p:cNvPicPr>
            <a:picLocks noChangeAspect="1"/>
          </p:cNvPicPr>
          <p:nvPr/>
        </p:nvPicPr>
        <p:blipFill>
          <a:blip r:embed="rId3"/>
          <a:srcRect/>
          <a:stretch/>
        </p:blipFill>
        <p:spPr>
          <a:xfrm>
            <a:off x="317124" y="4200686"/>
            <a:ext cx="297893" cy="297893"/>
          </a:xfrm>
          <a:prstGeom prst="rect">
            <a:avLst/>
          </a:prstGeom>
        </p:spPr>
      </p:pic>
      <p:sp>
        <p:nvSpPr>
          <p:cNvPr id="7" name="CuadroTexto 6">
            <a:extLst>
              <a:ext uri="{FF2B5EF4-FFF2-40B4-BE49-F238E27FC236}">
                <a16:creationId xmlns:a16="http://schemas.microsoft.com/office/drawing/2014/main" id="{BFFBD60F-A502-F43A-E7CE-C52B621C2502}"/>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8" name="CuadroTexto 7">
            <a:extLst>
              <a:ext uri="{FF2B5EF4-FFF2-40B4-BE49-F238E27FC236}">
                <a16:creationId xmlns:a16="http://schemas.microsoft.com/office/drawing/2014/main" id="{53AD41EF-503B-D957-D947-D5103E830FF8}"/>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1" name="CuadroTexto 10">
            <a:hlinkClick r:id="rId4" action="ppaction://hlinksldjump"/>
            <a:extLst>
              <a:ext uri="{FF2B5EF4-FFF2-40B4-BE49-F238E27FC236}">
                <a16:creationId xmlns:a16="http://schemas.microsoft.com/office/drawing/2014/main" id="{BA8C5082-9605-C306-4568-25E0639BAF4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4" name="CuadroTexto 13">
            <a:hlinkClick r:id="rId5" action="ppaction://hlinksldjump"/>
            <a:extLst>
              <a:ext uri="{FF2B5EF4-FFF2-40B4-BE49-F238E27FC236}">
                <a16:creationId xmlns:a16="http://schemas.microsoft.com/office/drawing/2014/main" id="{AE4BF6E2-A757-F758-CF2B-E7095D7C228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8" name="CuadroTexto 17">
            <a:hlinkClick r:id="rId6" action="ppaction://hlinksldjump"/>
            <a:extLst>
              <a:ext uri="{FF2B5EF4-FFF2-40B4-BE49-F238E27FC236}">
                <a16:creationId xmlns:a16="http://schemas.microsoft.com/office/drawing/2014/main" id="{6F992CC4-C2F9-1851-6212-7F125037F30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2F88775E-AC7E-4AA4-4079-95A2C318664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F7AD25A-151A-87F0-F2B9-96CD14ABAF0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4A65AC7-D488-9816-3B63-ED79BD2DF74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287C5D4-F62F-6C63-D4F0-4BBEA6EE13A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289EDB6-974C-C83F-0E78-9820FE7FF91D}"/>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B61E7DEA-493D-1C1B-1056-BC8F7D19B781}"/>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Imagen 24">
            <a:hlinkClick r:id="" action="ppaction://hlinkshowjump?jump=firstslide"/>
            <a:extLst>
              <a:ext uri="{FF2B5EF4-FFF2-40B4-BE49-F238E27FC236}">
                <a16:creationId xmlns:a16="http://schemas.microsoft.com/office/drawing/2014/main" id="{249B0EE6-F782-F5DE-D67B-F09092904FEA}"/>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5" name="Elipse 34">
            <a:extLst>
              <a:ext uri="{FF2B5EF4-FFF2-40B4-BE49-F238E27FC236}">
                <a16:creationId xmlns:a16="http://schemas.microsoft.com/office/drawing/2014/main" id="{FD364418-F524-6E37-6989-6986B2BA67C8}"/>
              </a:ext>
            </a:extLst>
          </p:cNvPr>
          <p:cNvSpPr/>
          <p:nvPr/>
        </p:nvSpPr>
        <p:spPr>
          <a:xfrm>
            <a:off x="1337631" y="236433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38" name="CuadroTexto 37">
            <a:extLst>
              <a:ext uri="{FF2B5EF4-FFF2-40B4-BE49-F238E27FC236}">
                <a16:creationId xmlns:a16="http://schemas.microsoft.com/office/drawing/2014/main" id="{9B93D8F0-4CAA-3E4A-1E6E-7F60D18731E7}"/>
              </a:ext>
            </a:extLst>
          </p:cNvPr>
          <p:cNvSpPr txBox="1"/>
          <p:nvPr/>
        </p:nvSpPr>
        <p:spPr>
          <a:xfrm>
            <a:off x="2335006" y="1968643"/>
            <a:ext cx="2600248" cy="523220"/>
          </a:xfrm>
          <a:prstGeom prst="rect">
            <a:avLst/>
          </a:prstGeom>
          <a:noFill/>
          <a:effectLst/>
        </p:spPr>
        <p:txBody>
          <a:bodyPr wrap="square" rtlCol="0">
            <a:spAutoFit/>
          </a:bodyPr>
          <a:lstStyle/>
          <a:p>
            <a:r>
              <a:rPr lang="es-ES" sz="1400" b="1" dirty="0">
                <a:latin typeface="Arial" panose="020B0604020202020204" pitchFamily="34" charset="0"/>
                <a:ea typeface="PP Neue Montreal" pitchFamily="2" charset="77"/>
              </a:rPr>
              <a:t>QR desconocidos </a:t>
            </a:r>
            <a:r>
              <a:rPr lang="es-ES" sz="1400" dirty="0">
                <a:latin typeface="Arial" panose="020B0604020202020204" pitchFamily="34" charset="0"/>
                <a:ea typeface="PP Neue Montreal Book" pitchFamily="2" charset="77"/>
              </a:rPr>
              <a:t>o colocados en lugares públicos</a:t>
            </a:r>
          </a:p>
        </p:txBody>
      </p:sp>
      <p:sp>
        <p:nvSpPr>
          <p:cNvPr id="39" name="Elipse 38">
            <a:extLst>
              <a:ext uri="{FF2B5EF4-FFF2-40B4-BE49-F238E27FC236}">
                <a16:creationId xmlns:a16="http://schemas.microsoft.com/office/drawing/2014/main" id="{EAC96F01-6E60-3660-FAC8-046C0866741B}"/>
              </a:ext>
            </a:extLst>
          </p:cNvPr>
          <p:cNvSpPr/>
          <p:nvPr/>
        </p:nvSpPr>
        <p:spPr>
          <a:xfrm>
            <a:off x="2246300" y="206190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0" name="CuadroTexto 39">
            <a:extLst>
              <a:ext uri="{FF2B5EF4-FFF2-40B4-BE49-F238E27FC236}">
                <a16:creationId xmlns:a16="http://schemas.microsoft.com/office/drawing/2014/main" id="{0594450C-0057-B27C-3570-85E08F219693}"/>
              </a:ext>
            </a:extLst>
          </p:cNvPr>
          <p:cNvSpPr txBox="1"/>
          <p:nvPr/>
        </p:nvSpPr>
        <p:spPr>
          <a:xfrm>
            <a:off x="2335006" y="2601533"/>
            <a:ext cx="2600248"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Aprovechan otros QR reales para </a:t>
            </a:r>
            <a:r>
              <a:rPr lang="es-ES" sz="1400" b="1" dirty="0">
                <a:latin typeface="Arial" panose="020B0604020202020204" pitchFamily="34" charset="0"/>
                <a:ea typeface="PP Neue Montreal" pitchFamily="2" charset="77"/>
              </a:rPr>
              <a:t>pegar QR falsos </a:t>
            </a:r>
            <a:r>
              <a:rPr lang="es-ES" sz="1400" dirty="0">
                <a:latin typeface="Arial" panose="020B0604020202020204" pitchFamily="34" charset="0"/>
                <a:ea typeface="PP Neue Montreal Book" pitchFamily="2" charset="77"/>
              </a:rPr>
              <a:t>encima</a:t>
            </a:r>
          </a:p>
        </p:txBody>
      </p:sp>
      <p:sp>
        <p:nvSpPr>
          <p:cNvPr id="41" name="Elipse 40">
            <a:extLst>
              <a:ext uri="{FF2B5EF4-FFF2-40B4-BE49-F238E27FC236}">
                <a16:creationId xmlns:a16="http://schemas.microsoft.com/office/drawing/2014/main" id="{6D28897A-090F-068D-AD94-A909FD775A2D}"/>
              </a:ext>
            </a:extLst>
          </p:cNvPr>
          <p:cNvSpPr/>
          <p:nvPr/>
        </p:nvSpPr>
        <p:spPr>
          <a:xfrm>
            <a:off x="2246300" y="269479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2" name="CuadroTexto 41">
            <a:extLst>
              <a:ext uri="{FF2B5EF4-FFF2-40B4-BE49-F238E27FC236}">
                <a16:creationId xmlns:a16="http://schemas.microsoft.com/office/drawing/2014/main" id="{B9C890A8-D513-89E9-A2D6-EC08FD8C694E}"/>
              </a:ext>
            </a:extLst>
          </p:cNvPr>
          <p:cNvSpPr txBox="1"/>
          <p:nvPr/>
        </p:nvSpPr>
        <p:spPr>
          <a:xfrm>
            <a:off x="2335005" y="3215308"/>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Acompañados de mensajes </a:t>
            </a:r>
          </a:p>
          <a:p>
            <a:r>
              <a:rPr lang="es-ES" sz="1400" dirty="0">
                <a:latin typeface="Arial" panose="020B0604020202020204" pitchFamily="34" charset="0"/>
                <a:ea typeface="PP Neue Montreal Book" pitchFamily="2" charset="77"/>
              </a:rPr>
              <a:t>de </a:t>
            </a:r>
            <a:r>
              <a:rPr lang="es-ES" sz="1400" b="1" dirty="0">
                <a:latin typeface="Arial" panose="020B0604020202020204" pitchFamily="34" charset="0"/>
                <a:ea typeface="PP Neue Montreal" pitchFamily="2" charset="77"/>
              </a:rPr>
              <a:t>urgencia </a:t>
            </a:r>
            <a:r>
              <a:rPr lang="es-ES" sz="1400" dirty="0">
                <a:latin typeface="Arial" panose="020B0604020202020204" pitchFamily="34" charset="0"/>
                <a:ea typeface="PP Neue Montreal Book" pitchFamily="2" charset="77"/>
              </a:rPr>
              <a:t>o regalos</a:t>
            </a:r>
          </a:p>
        </p:txBody>
      </p:sp>
      <p:sp>
        <p:nvSpPr>
          <p:cNvPr id="43" name="Elipse 42">
            <a:extLst>
              <a:ext uri="{FF2B5EF4-FFF2-40B4-BE49-F238E27FC236}">
                <a16:creationId xmlns:a16="http://schemas.microsoft.com/office/drawing/2014/main" id="{61F5849E-8472-B0F9-705D-04388674BE89}"/>
              </a:ext>
            </a:extLst>
          </p:cNvPr>
          <p:cNvSpPr/>
          <p:nvPr/>
        </p:nvSpPr>
        <p:spPr>
          <a:xfrm>
            <a:off x="2246300" y="330857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4" name="CuadroTexto 43">
            <a:extLst>
              <a:ext uri="{FF2B5EF4-FFF2-40B4-BE49-F238E27FC236}">
                <a16:creationId xmlns:a16="http://schemas.microsoft.com/office/drawing/2014/main" id="{1404F9B3-7A83-52D0-AFA5-DA601B3F7852}"/>
              </a:ext>
            </a:extLst>
          </p:cNvPr>
          <p:cNvSpPr txBox="1"/>
          <p:nvPr/>
        </p:nvSpPr>
        <p:spPr>
          <a:xfrm>
            <a:off x="2335005" y="3823716"/>
            <a:ext cx="2600249"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Te piden </a:t>
            </a:r>
            <a:r>
              <a:rPr lang="es-ES" sz="1400" b="1" dirty="0">
                <a:latin typeface="Arial" panose="020B0604020202020204" pitchFamily="34" charset="0"/>
                <a:ea typeface="PP Neue Montreal" pitchFamily="2" charset="77"/>
              </a:rPr>
              <a:t>datos personales </a:t>
            </a:r>
            <a:r>
              <a:rPr lang="es-ES" sz="1400" dirty="0">
                <a:latin typeface="Arial" panose="020B0604020202020204" pitchFamily="34" charset="0"/>
                <a:ea typeface="PP Neue Montreal Book" pitchFamily="2" charset="77"/>
              </a:rPr>
              <a:t>o </a:t>
            </a:r>
          </a:p>
          <a:p>
            <a:r>
              <a:rPr lang="es-ES" sz="1400" dirty="0">
                <a:latin typeface="Arial" panose="020B0604020202020204" pitchFamily="34" charset="0"/>
                <a:ea typeface="PP Neue Montreal Book" pitchFamily="2" charset="77"/>
              </a:rPr>
              <a:t>te redirigen a otras </a:t>
            </a:r>
            <a:r>
              <a:rPr lang="es-ES" sz="1400" b="1" dirty="0">
                <a:latin typeface="Arial" panose="020B0604020202020204" pitchFamily="34" charset="0"/>
                <a:ea typeface="PP Neue Montreal" pitchFamily="2" charset="77"/>
              </a:rPr>
              <a:t>webs</a:t>
            </a:r>
            <a:r>
              <a:rPr lang="es-ES" sz="1400" dirty="0">
                <a:latin typeface="Arial" panose="020B0604020202020204" pitchFamily="34" charset="0"/>
                <a:ea typeface="PP Neue Montreal Book" pitchFamily="2" charset="77"/>
              </a:rPr>
              <a:t> </a:t>
            </a:r>
          </a:p>
          <a:p>
            <a:r>
              <a:rPr lang="es-ES" sz="1400" dirty="0">
                <a:latin typeface="Arial" panose="020B0604020202020204" pitchFamily="34" charset="0"/>
                <a:ea typeface="PP Neue Montreal Book" pitchFamily="2" charset="77"/>
              </a:rPr>
              <a:t>para conseguir tus datos</a:t>
            </a:r>
          </a:p>
        </p:txBody>
      </p:sp>
      <p:sp>
        <p:nvSpPr>
          <p:cNvPr id="45" name="Elipse 44">
            <a:extLst>
              <a:ext uri="{FF2B5EF4-FFF2-40B4-BE49-F238E27FC236}">
                <a16:creationId xmlns:a16="http://schemas.microsoft.com/office/drawing/2014/main" id="{ACE2186E-6957-555C-799E-F0572B67925C}"/>
              </a:ext>
            </a:extLst>
          </p:cNvPr>
          <p:cNvSpPr/>
          <p:nvPr/>
        </p:nvSpPr>
        <p:spPr>
          <a:xfrm>
            <a:off x="2246300" y="3916982"/>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 name="CuadroTexto 1">
            <a:extLst>
              <a:ext uri="{FF2B5EF4-FFF2-40B4-BE49-F238E27FC236}">
                <a16:creationId xmlns:a16="http://schemas.microsoft.com/office/drawing/2014/main" id="{9C6BE517-4FAE-FFF4-E2C6-037C982541B8}"/>
              </a:ext>
            </a:extLst>
          </p:cNvPr>
          <p:cNvSpPr txBox="1"/>
          <p:nvPr/>
        </p:nvSpPr>
        <p:spPr>
          <a:xfrm>
            <a:off x="3801650" y="406977"/>
            <a:ext cx="490039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el </a:t>
            </a:r>
            <a:r>
              <a:rPr lang="es-ES" sz="6000" b="1" i="1" spc="-150" dirty="0" err="1">
                <a:solidFill>
                  <a:schemeClr val="bg1"/>
                </a:solidFill>
                <a:latin typeface="Arial" panose="020B0604020202020204" pitchFamily="34" charset="0"/>
                <a:ea typeface="PP Neue Montreal" pitchFamily="2" charset="77"/>
              </a:rPr>
              <a:t>QRishing</a:t>
            </a:r>
            <a:r>
              <a:rPr lang="es-ES" sz="6000" b="1" i="1" spc="-150" dirty="0">
                <a:solidFill>
                  <a:schemeClr val="bg1"/>
                </a:solidFill>
                <a:latin typeface="Arial" panose="020B0604020202020204" pitchFamily="34" charset="0"/>
                <a:ea typeface="PP Neue Montreal" pitchFamily="2" charset="77"/>
              </a:rPr>
              <a:t>?</a:t>
            </a:r>
          </a:p>
        </p:txBody>
      </p:sp>
      <p:sp>
        <p:nvSpPr>
          <p:cNvPr id="5" name="CuadroTexto 4">
            <a:extLst>
              <a:ext uri="{FF2B5EF4-FFF2-40B4-BE49-F238E27FC236}">
                <a16:creationId xmlns:a16="http://schemas.microsoft.com/office/drawing/2014/main" id="{D202D6EA-3958-AEED-012A-F9DA87C5D884}"/>
              </a:ext>
            </a:extLst>
          </p:cNvPr>
          <p:cNvSpPr txBox="1"/>
          <p:nvPr/>
        </p:nvSpPr>
        <p:spPr>
          <a:xfrm>
            <a:off x="3133448" y="466045"/>
            <a:ext cx="1135264"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¿Qué es</a:t>
            </a:r>
          </a:p>
        </p:txBody>
      </p:sp>
      <p:pic>
        <p:nvPicPr>
          <p:cNvPr id="3" name="Imagen 2">
            <a:extLst>
              <a:ext uri="{FF2B5EF4-FFF2-40B4-BE49-F238E27FC236}">
                <a16:creationId xmlns:a16="http://schemas.microsoft.com/office/drawing/2014/main" id="{ADC04434-4D89-471F-01B0-181A3A716566}"/>
              </a:ext>
            </a:extLst>
          </p:cNvPr>
          <p:cNvPicPr>
            <a:picLocks noChangeAspect="1"/>
          </p:cNvPicPr>
          <p:nvPr/>
        </p:nvPicPr>
        <p:blipFill rotWithShape="1">
          <a:blip r:embed="rId8"/>
          <a:srcRect l="489" t="8757" r="1627" b="484"/>
          <a:stretch/>
        </p:blipFill>
        <p:spPr>
          <a:xfrm>
            <a:off x="5586708" y="1680161"/>
            <a:ext cx="3012410" cy="3097014"/>
          </a:xfrm>
          <a:prstGeom prst="rect">
            <a:avLst/>
          </a:prstGeom>
        </p:spPr>
      </p:pic>
      <p:sp>
        <p:nvSpPr>
          <p:cNvPr id="27" name="CuadroTexto 26">
            <a:hlinkClick r:id="rId9" action="ppaction://hlinksldjump"/>
            <a:extLst>
              <a:ext uri="{FF2B5EF4-FFF2-40B4-BE49-F238E27FC236}">
                <a16:creationId xmlns:a16="http://schemas.microsoft.com/office/drawing/2014/main" id="{1C5DEA0C-45DD-743F-4B69-4803EC40D41C}"/>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8" name="CuadroTexto 27">
            <a:hlinkClick r:id="rId10" action="ppaction://hlinksldjump"/>
            <a:extLst>
              <a:ext uri="{FF2B5EF4-FFF2-40B4-BE49-F238E27FC236}">
                <a16:creationId xmlns:a16="http://schemas.microsoft.com/office/drawing/2014/main" id="{63C78F66-5B25-C1C1-4B67-BF7DD9CBA324}"/>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9" name="CuadroTexto 28">
            <a:hlinkClick r:id="rId11" action="ppaction://hlinksldjump"/>
            <a:extLst>
              <a:ext uri="{FF2B5EF4-FFF2-40B4-BE49-F238E27FC236}">
                <a16:creationId xmlns:a16="http://schemas.microsoft.com/office/drawing/2014/main" id="{95F077E2-66E6-FF59-DF06-24563613CEF1}"/>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30" name="CuadroTexto 29">
            <a:hlinkClick r:id="rId12" action="ppaction://hlinksldjump"/>
            <a:extLst>
              <a:ext uri="{FF2B5EF4-FFF2-40B4-BE49-F238E27FC236}">
                <a16:creationId xmlns:a16="http://schemas.microsoft.com/office/drawing/2014/main" id="{561F4B81-D5EF-F401-FD2E-9FE504C7242D}"/>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31" name="CuadroTexto 30">
            <a:hlinkClick r:id="rId13" action="ppaction://hlinksldjump"/>
            <a:extLst>
              <a:ext uri="{FF2B5EF4-FFF2-40B4-BE49-F238E27FC236}">
                <a16:creationId xmlns:a16="http://schemas.microsoft.com/office/drawing/2014/main" id="{DBEB5DC4-BD77-B9F0-8F88-5FB6A0B34827}"/>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37" name="CuadroTexto 36">
            <a:hlinkClick r:id="rId14" action="ppaction://hlinksldjump"/>
            <a:extLst>
              <a:ext uri="{FF2B5EF4-FFF2-40B4-BE49-F238E27FC236}">
                <a16:creationId xmlns:a16="http://schemas.microsoft.com/office/drawing/2014/main" id="{380D2473-E613-960D-B141-E5B55FD9C5FB}"/>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46" name="CuadroTexto 45">
            <a:hlinkClick r:id="rId15" action="ppaction://hlinksldjump"/>
            <a:extLst>
              <a:ext uri="{FF2B5EF4-FFF2-40B4-BE49-F238E27FC236}">
                <a16:creationId xmlns:a16="http://schemas.microsoft.com/office/drawing/2014/main" id="{08FA51D1-A50B-579D-4248-DDA82643FAB9}"/>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47" name="CuadroTexto 46">
            <a:hlinkClick r:id="rId16" action="ppaction://hlinksldjump"/>
            <a:extLst>
              <a:ext uri="{FF2B5EF4-FFF2-40B4-BE49-F238E27FC236}">
                <a16:creationId xmlns:a16="http://schemas.microsoft.com/office/drawing/2014/main" id="{8A489B21-B6B9-4B7F-DD86-345E3847825F}"/>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8" name="CuadroTexto 47">
            <a:hlinkClick r:id="rId17" action="ppaction://hlinksldjump"/>
            <a:extLst>
              <a:ext uri="{FF2B5EF4-FFF2-40B4-BE49-F238E27FC236}">
                <a16:creationId xmlns:a16="http://schemas.microsoft.com/office/drawing/2014/main" id="{4581AC5D-AD73-838D-E010-150062C55038}"/>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9" name="CuadroTexto 48">
            <a:hlinkClick r:id="rId18" action="ppaction://hlinksldjump"/>
            <a:extLst>
              <a:ext uri="{FF2B5EF4-FFF2-40B4-BE49-F238E27FC236}">
                <a16:creationId xmlns:a16="http://schemas.microsoft.com/office/drawing/2014/main" id="{C445DAF1-665A-6BBF-EEAE-96328EDFA25C}"/>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es el </a:t>
            </a:r>
            <a:r>
              <a:rPr lang="es-ES" sz="700" i="1" dirty="0" err="1">
                <a:solidFill>
                  <a:schemeClr val="bg1"/>
                </a:solidFill>
                <a:latin typeface="Arial" panose="020B0604020202020204" pitchFamily="34" charset="0"/>
                <a:ea typeface="PP Neue Montreal Book" pitchFamily="2" charset="77"/>
              </a:rPr>
              <a:t>QRishing</a:t>
            </a:r>
            <a:r>
              <a:rPr lang="es-ES" sz="700" i="1" dirty="0">
                <a:solidFill>
                  <a:schemeClr val="bg1"/>
                </a:solidFill>
                <a:latin typeface="Arial" panose="020B0604020202020204" pitchFamily="34" charset="0"/>
                <a:ea typeface="PP Neue Montreal Book" pitchFamily="2" charset="77"/>
              </a:rPr>
              <a:t>?</a:t>
            </a:r>
          </a:p>
        </p:txBody>
      </p:sp>
      <p:sp>
        <p:nvSpPr>
          <p:cNvPr id="50" name="CuadroTexto 49">
            <a:hlinkClick r:id="rId19" action="ppaction://hlinksldjump"/>
            <a:extLst>
              <a:ext uri="{FF2B5EF4-FFF2-40B4-BE49-F238E27FC236}">
                <a16:creationId xmlns:a16="http://schemas.microsoft.com/office/drawing/2014/main" id="{4B654A4F-A79E-B06F-BF5D-DBE82C20B709}"/>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76943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a:extLst>
              <a:ext uri="{FF2B5EF4-FFF2-40B4-BE49-F238E27FC236}">
                <a16:creationId xmlns:a16="http://schemas.microsoft.com/office/drawing/2014/main" id="{EB2C6E0F-330D-80DF-F184-8AF74BA1B96B}"/>
              </a:ext>
            </a:extLst>
          </p:cNvPr>
          <p:cNvSpPr/>
          <p:nvPr/>
        </p:nvSpPr>
        <p:spPr>
          <a:xfrm>
            <a:off x="1918166" y="1511470"/>
            <a:ext cx="3159477"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redondeado 8">
            <a:extLst>
              <a:ext uri="{FF2B5EF4-FFF2-40B4-BE49-F238E27FC236}">
                <a16:creationId xmlns:a16="http://schemas.microsoft.com/office/drawing/2014/main" id="{17443074-77CA-2649-637F-DE43B37DFA50}"/>
              </a:ext>
            </a:extLst>
          </p:cNvPr>
          <p:cNvSpPr/>
          <p:nvPr/>
        </p:nvSpPr>
        <p:spPr>
          <a:xfrm>
            <a:off x="5369086" y="1511470"/>
            <a:ext cx="3392870"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808E9DCF-4E07-2147-E75C-D439C05DBDD4}"/>
              </a:ext>
            </a:extLst>
          </p:cNvPr>
          <p:cNvPicPr>
            <a:picLocks noChangeAspect="1"/>
          </p:cNvPicPr>
          <p:nvPr/>
        </p:nvPicPr>
        <p:blipFill>
          <a:blip r:embed="rId3"/>
          <a:srcRect/>
          <a:stretch/>
        </p:blipFill>
        <p:spPr>
          <a:xfrm>
            <a:off x="317124" y="4200686"/>
            <a:ext cx="297893" cy="297893"/>
          </a:xfrm>
          <a:prstGeom prst="rect">
            <a:avLst/>
          </a:prstGeom>
        </p:spPr>
      </p:pic>
      <p:sp>
        <p:nvSpPr>
          <p:cNvPr id="7" name="CuadroTexto 6">
            <a:extLst>
              <a:ext uri="{FF2B5EF4-FFF2-40B4-BE49-F238E27FC236}">
                <a16:creationId xmlns:a16="http://schemas.microsoft.com/office/drawing/2014/main" id="{BFFBD60F-A502-F43A-E7CE-C52B621C2502}"/>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8" name="CuadroTexto 7">
            <a:extLst>
              <a:ext uri="{FF2B5EF4-FFF2-40B4-BE49-F238E27FC236}">
                <a16:creationId xmlns:a16="http://schemas.microsoft.com/office/drawing/2014/main" id="{53AD41EF-503B-D957-D947-D5103E830FF8}"/>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1" name="CuadroTexto 10">
            <a:hlinkClick r:id="rId4" action="ppaction://hlinksldjump"/>
            <a:extLst>
              <a:ext uri="{FF2B5EF4-FFF2-40B4-BE49-F238E27FC236}">
                <a16:creationId xmlns:a16="http://schemas.microsoft.com/office/drawing/2014/main" id="{BA8C5082-9605-C306-4568-25E0639BAF4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4" name="CuadroTexto 13">
            <a:hlinkClick r:id="rId5" action="ppaction://hlinksldjump"/>
            <a:extLst>
              <a:ext uri="{FF2B5EF4-FFF2-40B4-BE49-F238E27FC236}">
                <a16:creationId xmlns:a16="http://schemas.microsoft.com/office/drawing/2014/main" id="{AE4BF6E2-A757-F758-CF2B-E7095D7C228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8" name="CuadroTexto 17">
            <a:hlinkClick r:id="rId6" action="ppaction://hlinksldjump"/>
            <a:extLst>
              <a:ext uri="{FF2B5EF4-FFF2-40B4-BE49-F238E27FC236}">
                <a16:creationId xmlns:a16="http://schemas.microsoft.com/office/drawing/2014/main" id="{6F992CC4-C2F9-1851-6212-7F125037F30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2F88775E-AC7E-4AA4-4079-95A2C318664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F7AD25A-151A-87F0-F2B9-96CD14ABAF0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4A65AC7-D488-9816-3B63-ED79BD2DF74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287C5D4-F62F-6C63-D4F0-4BBEA6EE13A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289EDB6-974C-C83F-0E78-9820FE7FF91D}"/>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B61E7DEA-493D-1C1B-1056-BC8F7D19B781}"/>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Imagen 24">
            <a:hlinkClick r:id="" action="ppaction://hlinkshowjump?jump=firstslide"/>
            <a:extLst>
              <a:ext uri="{FF2B5EF4-FFF2-40B4-BE49-F238E27FC236}">
                <a16:creationId xmlns:a16="http://schemas.microsoft.com/office/drawing/2014/main" id="{249B0EE6-F782-F5DE-D67B-F09092904FEA}"/>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5" name="Elipse 34">
            <a:extLst>
              <a:ext uri="{FF2B5EF4-FFF2-40B4-BE49-F238E27FC236}">
                <a16:creationId xmlns:a16="http://schemas.microsoft.com/office/drawing/2014/main" id="{FD364418-F524-6E37-6989-6986B2BA67C8}"/>
              </a:ext>
            </a:extLst>
          </p:cNvPr>
          <p:cNvSpPr/>
          <p:nvPr/>
        </p:nvSpPr>
        <p:spPr>
          <a:xfrm>
            <a:off x="1337631" y="252788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38" name="CuadroTexto 37">
            <a:extLst>
              <a:ext uri="{FF2B5EF4-FFF2-40B4-BE49-F238E27FC236}">
                <a16:creationId xmlns:a16="http://schemas.microsoft.com/office/drawing/2014/main" id="{9B93D8F0-4CAA-3E4A-1E6E-7F60D18731E7}"/>
              </a:ext>
            </a:extLst>
          </p:cNvPr>
          <p:cNvSpPr txBox="1"/>
          <p:nvPr/>
        </p:nvSpPr>
        <p:spPr>
          <a:xfrm>
            <a:off x="2335006" y="1968643"/>
            <a:ext cx="2600248"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Te </a:t>
            </a:r>
            <a:r>
              <a:rPr lang="es-ES" sz="1400" b="1" dirty="0">
                <a:latin typeface="Arial" panose="020B0604020202020204" pitchFamily="34" charset="0"/>
                <a:ea typeface="PP Neue Montreal" pitchFamily="2" charset="77"/>
              </a:rPr>
              <a:t>redirigen</a:t>
            </a:r>
            <a:r>
              <a:rPr lang="es-ES" sz="1400" dirty="0">
                <a:latin typeface="Arial" panose="020B0604020202020204" pitchFamily="34" charset="0"/>
                <a:ea typeface="PP Neue Montreal Book" pitchFamily="2" charset="77"/>
              </a:rPr>
              <a:t> automáticamente a una web no oficial</a:t>
            </a:r>
          </a:p>
        </p:txBody>
      </p:sp>
      <p:sp>
        <p:nvSpPr>
          <p:cNvPr id="39" name="Elipse 38">
            <a:extLst>
              <a:ext uri="{FF2B5EF4-FFF2-40B4-BE49-F238E27FC236}">
                <a16:creationId xmlns:a16="http://schemas.microsoft.com/office/drawing/2014/main" id="{EAC96F01-6E60-3660-FAC8-046C0866741B}"/>
              </a:ext>
            </a:extLst>
          </p:cNvPr>
          <p:cNvSpPr/>
          <p:nvPr/>
        </p:nvSpPr>
        <p:spPr>
          <a:xfrm>
            <a:off x="2246300" y="206190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0" name="CuadroTexto 39">
            <a:extLst>
              <a:ext uri="{FF2B5EF4-FFF2-40B4-BE49-F238E27FC236}">
                <a16:creationId xmlns:a16="http://schemas.microsoft.com/office/drawing/2014/main" id="{0594450C-0057-B27C-3570-85E08F219693}"/>
              </a:ext>
            </a:extLst>
          </p:cNvPr>
          <p:cNvSpPr txBox="1"/>
          <p:nvPr/>
        </p:nvSpPr>
        <p:spPr>
          <a:xfrm>
            <a:off x="2335006" y="2601533"/>
            <a:ext cx="2600248" cy="523220"/>
          </a:xfrm>
          <a:prstGeom prst="rect">
            <a:avLst/>
          </a:prstGeom>
          <a:noFill/>
          <a:effectLst/>
        </p:spPr>
        <p:txBody>
          <a:bodyPr wrap="square" rtlCol="0">
            <a:spAutoFit/>
          </a:bodyPr>
          <a:lstStyle/>
          <a:p>
            <a:r>
              <a:rPr lang="es-ES" sz="1400" b="1" dirty="0">
                <a:latin typeface="Arial" panose="020B0604020202020204" pitchFamily="34" charset="0"/>
                <a:ea typeface="PP Neue Montreal" pitchFamily="2" charset="77"/>
              </a:rPr>
              <a:t>Pequeñas diferencias </a:t>
            </a:r>
            <a:r>
              <a:rPr lang="es-ES" sz="1400" dirty="0">
                <a:latin typeface="Arial" panose="020B0604020202020204" pitchFamily="34" charset="0"/>
                <a:ea typeface="PP Neue Montreal Book" pitchFamily="2" charset="77"/>
              </a:rPr>
              <a:t>en la dirección web</a:t>
            </a:r>
          </a:p>
        </p:txBody>
      </p:sp>
      <p:sp>
        <p:nvSpPr>
          <p:cNvPr id="41" name="Elipse 40">
            <a:extLst>
              <a:ext uri="{FF2B5EF4-FFF2-40B4-BE49-F238E27FC236}">
                <a16:creationId xmlns:a16="http://schemas.microsoft.com/office/drawing/2014/main" id="{6D28897A-090F-068D-AD94-A909FD775A2D}"/>
              </a:ext>
            </a:extLst>
          </p:cNvPr>
          <p:cNvSpPr/>
          <p:nvPr/>
        </p:nvSpPr>
        <p:spPr>
          <a:xfrm>
            <a:off x="2246300" y="269479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2" name="CuadroTexto 41">
            <a:extLst>
              <a:ext uri="{FF2B5EF4-FFF2-40B4-BE49-F238E27FC236}">
                <a16:creationId xmlns:a16="http://schemas.microsoft.com/office/drawing/2014/main" id="{B9C890A8-D513-89E9-A2D6-EC08FD8C694E}"/>
              </a:ext>
            </a:extLst>
          </p:cNvPr>
          <p:cNvSpPr txBox="1"/>
          <p:nvPr/>
        </p:nvSpPr>
        <p:spPr>
          <a:xfrm>
            <a:off x="2335005" y="3215308"/>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Aprovechan que no tengas </a:t>
            </a:r>
            <a:r>
              <a:rPr lang="es-ES" sz="1400" b="1" dirty="0">
                <a:latin typeface="Arial" panose="020B0604020202020204" pitchFamily="34" charset="0"/>
                <a:ea typeface="PP Neue Montreal" pitchFamily="2" charset="77"/>
              </a:rPr>
              <a:t>antivirus</a:t>
            </a:r>
            <a:r>
              <a:rPr lang="es-ES" sz="1400" dirty="0">
                <a:latin typeface="Arial" panose="020B0604020202020204" pitchFamily="34" charset="0"/>
                <a:ea typeface="PP Neue Montreal Book" pitchFamily="2" charset="77"/>
              </a:rPr>
              <a:t> instalado</a:t>
            </a:r>
          </a:p>
        </p:txBody>
      </p:sp>
      <p:sp>
        <p:nvSpPr>
          <p:cNvPr id="43" name="Elipse 42">
            <a:extLst>
              <a:ext uri="{FF2B5EF4-FFF2-40B4-BE49-F238E27FC236}">
                <a16:creationId xmlns:a16="http://schemas.microsoft.com/office/drawing/2014/main" id="{61F5849E-8472-B0F9-705D-04388674BE89}"/>
              </a:ext>
            </a:extLst>
          </p:cNvPr>
          <p:cNvSpPr/>
          <p:nvPr/>
        </p:nvSpPr>
        <p:spPr>
          <a:xfrm>
            <a:off x="2246300" y="330857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44" name="CuadroTexto 43">
            <a:extLst>
              <a:ext uri="{FF2B5EF4-FFF2-40B4-BE49-F238E27FC236}">
                <a16:creationId xmlns:a16="http://schemas.microsoft.com/office/drawing/2014/main" id="{1404F9B3-7A83-52D0-AFA5-DA601B3F7852}"/>
              </a:ext>
            </a:extLst>
          </p:cNvPr>
          <p:cNvSpPr txBox="1"/>
          <p:nvPr/>
        </p:nvSpPr>
        <p:spPr>
          <a:xfrm>
            <a:off x="2335005" y="3823716"/>
            <a:ext cx="260024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Piden </a:t>
            </a:r>
            <a:r>
              <a:rPr lang="es-ES" sz="1400" b="1" dirty="0">
                <a:latin typeface="Arial" panose="020B0604020202020204" pitchFamily="34" charset="0"/>
                <a:ea typeface="PP Neue Montreal" pitchFamily="2" charset="77"/>
              </a:rPr>
              <a:t>datos sensibles </a:t>
            </a:r>
            <a:r>
              <a:rPr lang="es-ES" sz="1400" dirty="0">
                <a:latin typeface="Arial" panose="020B0604020202020204" pitchFamily="34" charset="0"/>
                <a:ea typeface="PP Neue Montreal Book" pitchFamily="2" charset="77"/>
              </a:rPr>
              <a:t>en situaciones poco habituales</a:t>
            </a:r>
          </a:p>
        </p:txBody>
      </p:sp>
      <p:sp>
        <p:nvSpPr>
          <p:cNvPr id="45" name="Elipse 44">
            <a:extLst>
              <a:ext uri="{FF2B5EF4-FFF2-40B4-BE49-F238E27FC236}">
                <a16:creationId xmlns:a16="http://schemas.microsoft.com/office/drawing/2014/main" id="{ACE2186E-6957-555C-799E-F0572B67925C}"/>
              </a:ext>
            </a:extLst>
          </p:cNvPr>
          <p:cNvSpPr/>
          <p:nvPr/>
        </p:nvSpPr>
        <p:spPr>
          <a:xfrm>
            <a:off x="2246300" y="3916982"/>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 name="CuadroTexto 1">
            <a:extLst>
              <a:ext uri="{FF2B5EF4-FFF2-40B4-BE49-F238E27FC236}">
                <a16:creationId xmlns:a16="http://schemas.microsoft.com/office/drawing/2014/main" id="{9C6BE517-4FAE-FFF4-E2C6-037C982541B8}"/>
              </a:ext>
            </a:extLst>
          </p:cNvPr>
          <p:cNvSpPr txBox="1"/>
          <p:nvPr/>
        </p:nvSpPr>
        <p:spPr>
          <a:xfrm>
            <a:off x="3801649" y="406977"/>
            <a:ext cx="4827323"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el </a:t>
            </a:r>
            <a:r>
              <a:rPr lang="es-ES" sz="6000" b="1" i="1" spc="-150" dirty="0" err="1">
                <a:solidFill>
                  <a:schemeClr val="bg1"/>
                </a:solidFill>
                <a:latin typeface="Arial" panose="020B0604020202020204" pitchFamily="34" charset="0"/>
                <a:ea typeface="PP Neue Montreal" pitchFamily="2" charset="77"/>
              </a:rPr>
              <a:t>pharming</a:t>
            </a:r>
            <a:r>
              <a:rPr lang="es-ES" sz="6000" b="1" i="1" spc="-150" dirty="0">
                <a:solidFill>
                  <a:schemeClr val="bg1"/>
                </a:solidFill>
                <a:latin typeface="Arial" panose="020B0604020202020204" pitchFamily="34" charset="0"/>
                <a:ea typeface="PP Neue Montreal" pitchFamily="2" charset="77"/>
              </a:rPr>
              <a:t>?</a:t>
            </a:r>
          </a:p>
        </p:txBody>
      </p:sp>
      <p:sp>
        <p:nvSpPr>
          <p:cNvPr id="5" name="CuadroTexto 4">
            <a:extLst>
              <a:ext uri="{FF2B5EF4-FFF2-40B4-BE49-F238E27FC236}">
                <a16:creationId xmlns:a16="http://schemas.microsoft.com/office/drawing/2014/main" id="{D202D6EA-3958-AEED-012A-F9DA87C5D884}"/>
              </a:ext>
            </a:extLst>
          </p:cNvPr>
          <p:cNvSpPr txBox="1"/>
          <p:nvPr/>
        </p:nvSpPr>
        <p:spPr>
          <a:xfrm>
            <a:off x="3133448" y="466045"/>
            <a:ext cx="1135264"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¿Qué es</a:t>
            </a:r>
          </a:p>
        </p:txBody>
      </p:sp>
      <p:pic>
        <p:nvPicPr>
          <p:cNvPr id="3" name="Imagen 2">
            <a:extLst>
              <a:ext uri="{FF2B5EF4-FFF2-40B4-BE49-F238E27FC236}">
                <a16:creationId xmlns:a16="http://schemas.microsoft.com/office/drawing/2014/main" id="{ADC04434-4D89-471F-01B0-181A3A716566}"/>
              </a:ext>
            </a:extLst>
          </p:cNvPr>
          <p:cNvPicPr>
            <a:picLocks noChangeAspect="1"/>
          </p:cNvPicPr>
          <p:nvPr/>
        </p:nvPicPr>
        <p:blipFill rotWithShape="1">
          <a:blip r:embed="rId8"/>
          <a:srcRect l="1100" r="32118"/>
          <a:stretch/>
        </p:blipFill>
        <p:spPr>
          <a:xfrm>
            <a:off x="5556854" y="1680161"/>
            <a:ext cx="3072119" cy="3097014"/>
          </a:xfrm>
          <a:prstGeom prst="rect">
            <a:avLst/>
          </a:prstGeom>
        </p:spPr>
      </p:pic>
      <p:sp>
        <p:nvSpPr>
          <p:cNvPr id="27" name="CuadroTexto 26">
            <a:hlinkClick r:id="rId9" action="ppaction://hlinksldjump"/>
            <a:extLst>
              <a:ext uri="{FF2B5EF4-FFF2-40B4-BE49-F238E27FC236}">
                <a16:creationId xmlns:a16="http://schemas.microsoft.com/office/drawing/2014/main" id="{AA1C06C8-AFEF-5256-6C20-24A6CE36708F}"/>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8" name="CuadroTexto 27">
            <a:hlinkClick r:id="rId10" action="ppaction://hlinksldjump"/>
            <a:extLst>
              <a:ext uri="{FF2B5EF4-FFF2-40B4-BE49-F238E27FC236}">
                <a16:creationId xmlns:a16="http://schemas.microsoft.com/office/drawing/2014/main" id="{5F44F031-71E2-9E79-E929-6C09F2F52E4C}"/>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9" name="CuadroTexto 28">
            <a:hlinkClick r:id="rId11" action="ppaction://hlinksldjump"/>
            <a:extLst>
              <a:ext uri="{FF2B5EF4-FFF2-40B4-BE49-F238E27FC236}">
                <a16:creationId xmlns:a16="http://schemas.microsoft.com/office/drawing/2014/main" id="{104BC2B3-FE85-21E4-03C4-46E59E1F75E4}"/>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30" name="CuadroTexto 29">
            <a:hlinkClick r:id="rId12" action="ppaction://hlinksldjump"/>
            <a:extLst>
              <a:ext uri="{FF2B5EF4-FFF2-40B4-BE49-F238E27FC236}">
                <a16:creationId xmlns:a16="http://schemas.microsoft.com/office/drawing/2014/main" id="{B6BD77DA-F341-9277-7464-0642B83F99D5}"/>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31" name="CuadroTexto 30">
            <a:hlinkClick r:id="rId13" action="ppaction://hlinksldjump"/>
            <a:extLst>
              <a:ext uri="{FF2B5EF4-FFF2-40B4-BE49-F238E27FC236}">
                <a16:creationId xmlns:a16="http://schemas.microsoft.com/office/drawing/2014/main" id="{2C2EC6D9-78E3-212F-DF77-21290BDDF390}"/>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37" name="CuadroTexto 36">
            <a:hlinkClick r:id="rId14" action="ppaction://hlinksldjump"/>
            <a:extLst>
              <a:ext uri="{FF2B5EF4-FFF2-40B4-BE49-F238E27FC236}">
                <a16:creationId xmlns:a16="http://schemas.microsoft.com/office/drawing/2014/main" id="{80A1112D-6120-4D5E-7658-E752456B8EDC}"/>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46" name="CuadroTexto 45">
            <a:hlinkClick r:id="rId15" action="ppaction://hlinksldjump"/>
            <a:extLst>
              <a:ext uri="{FF2B5EF4-FFF2-40B4-BE49-F238E27FC236}">
                <a16:creationId xmlns:a16="http://schemas.microsoft.com/office/drawing/2014/main" id="{021ED6A8-8CD8-080F-4471-75DCD0B964ED}"/>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47" name="CuadroTexto 46">
            <a:hlinkClick r:id="rId16" action="ppaction://hlinksldjump"/>
            <a:extLst>
              <a:ext uri="{FF2B5EF4-FFF2-40B4-BE49-F238E27FC236}">
                <a16:creationId xmlns:a16="http://schemas.microsoft.com/office/drawing/2014/main" id="{873080DA-08BA-07FE-219C-963043292CB9}"/>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8" name="CuadroTexto 47">
            <a:hlinkClick r:id="rId17" action="ppaction://hlinksldjump"/>
            <a:extLst>
              <a:ext uri="{FF2B5EF4-FFF2-40B4-BE49-F238E27FC236}">
                <a16:creationId xmlns:a16="http://schemas.microsoft.com/office/drawing/2014/main" id="{443122F8-9572-DDC7-4398-191F012555A5}"/>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9" name="CuadroTexto 48">
            <a:hlinkClick r:id="rId18" action="ppaction://hlinksldjump"/>
            <a:extLst>
              <a:ext uri="{FF2B5EF4-FFF2-40B4-BE49-F238E27FC236}">
                <a16:creationId xmlns:a16="http://schemas.microsoft.com/office/drawing/2014/main" id="{07FD930E-D49B-05CB-8C07-BC3010D8D93F}"/>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50" name="CuadroTexto 49">
            <a:hlinkClick r:id="rId19" action="ppaction://hlinksldjump"/>
            <a:extLst>
              <a:ext uri="{FF2B5EF4-FFF2-40B4-BE49-F238E27FC236}">
                <a16:creationId xmlns:a16="http://schemas.microsoft.com/office/drawing/2014/main" id="{CDDA29B4-8E99-6CEE-58D1-85C76C5A2459}"/>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¿Qué es el </a:t>
            </a:r>
            <a:r>
              <a:rPr lang="es-ES" sz="700" i="1" dirty="0" err="1">
                <a:solidFill>
                  <a:schemeClr val="bg1"/>
                </a:solidFill>
                <a:latin typeface="Arial" panose="020B0604020202020204" pitchFamily="34" charset="0"/>
                <a:ea typeface="PP Neue Montreal Book" pitchFamily="2" charset="77"/>
              </a:rPr>
              <a:t>pharming</a:t>
            </a:r>
            <a:r>
              <a:rPr lang="es-ES" sz="700" i="1" dirty="0">
                <a:solidFill>
                  <a:schemeClr val="bg1"/>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4067410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a:extLst>
              <a:ext uri="{FF2B5EF4-FFF2-40B4-BE49-F238E27FC236}">
                <a16:creationId xmlns:a16="http://schemas.microsoft.com/office/drawing/2014/main" id="{1DF00E33-6026-B559-0167-63F6D3456BC9}"/>
              </a:ext>
            </a:extLst>
          </p:cNvPr>
          <p:cNvSpPr/>
          <p:nvPr/>
        </p:nvSpPr>
        <p:spPr>
          <a:xfrm>
            <a:off x="1918166" y="1511470"/>
            <a:ext cx="3159477"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redondeado 35">
            <a:extLst>
              <a:ext uri="{FF2B5EF4-FFF2-40B4-BE49-F238E27FC236}">
                <a16:creationId xmlns:a16="http://schemas.microsoft.com/office/drawing/2014/main" id="{BD80EA64-007E-3F88-4B16-3C495988D8CB}"/>
              </a:ext>
            </a:extLst>
          </p:cNvPr>
          <p:cNvSpPr/>
          <p:nvPr/>
        </p:nvSpPr>
        <p:spPr>
          <a:xfrm>
            <a:off x="5369086" y="1511470"/>
            <a:ext cx="3392870" cy="3420376"/>
          </a:xfrm>
          <a:prstGeom prst="roundRect">
            <a:avLst>
              <a:gd name="adj" fmla="val 1915"/>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808E9DCF-4E07-2147-E75C-D439C05DBDD4}"/>
              </a:ext>
            </a:extLst>
          </p:cNvPr>
          <p:cNvPicPr>
            <a:picLocks noChangeAspect="1"/>
          </p:cNvPicPr>
          <p:nvPr/>
        </p:nvPicPr>
        <p:blipFill>
          <a:blip r:embed="rId3"/>
          <a:srcRect/>
          <a:stretch/>
        </p:blipFill>
        <p:spPr>
          <a:xfrm>
            <a:off x="317124" y="4200686"/>
            <a:ext cx="297893" cy="297893"/>
          </a:xfrm>
          <a:prstGeom prst="rect">
            <a:avLst/>
          </a:prstGeom>
        </p:spPr>
      </p:pic>
      <p:sp>
        <p:nvSpPr>
          <p:cNvPr id="7" name="CuadroTexto 6">
            <a:extLst>
              <a:ext uri="{FF2B5EF4-FFF2-40B4-BE49-F238E27FC236}">
                <a16:creationId xmlns:a16="http://schemas.microsoft.com/office/drawing/2014/main" id="{BFFBD60F-A502-F43A-E7CE-C52B621C2502}"/>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8" name="CuadroTexto 7">
            <a:extLst>
              <a:ext uri="{FF2B5EF4-FFF2-40B4-BE49-F238E27FC236}">
                <a16:creationId xmlns:a16="http://schemas.microsoft.com/office/drawing/2014/main" id="{53AD41EF-503B-D957-D947-D5103E830FF8}"/>
              </a:ext>
            </a:extLst>
          </p:cNvPr>
          <p:cNvSpPr txBox="1"/>
          <p:nvPr/>
        </p:nvSpPr>
        <p:spPr>
          <a:xfrm>
            <a:off x="214775" y="4504483"/>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11" name="CuadroTexto 10">
            <a:hlinkClick r:id="rId4" action="ppaction://hlinksldjump"/>
            <a:extLst>
              <a:ext uri="{FF2B5EF4-FFF2-40B4-BE49-F238E27FC236}">
                <a16:creationId xmlns:a16="http://schemas.microsoft.com/office/drawing/2014/main" id="{BA8C5082-9605-C306-4568-25E0639BAF44}"/>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4" name="CuadroTexto 13">
            <a:hlinkClick r:id="rId5" action="ppaction://hlinksldjump"/>
            <a:extLst>
              <a:ext uri="{FF2B5EF4-FFF2-40B4-BE49-F238E27FC236}">
                <a16:creationId xmlns:a16="http://schemas.microsoft.com/office/drawing/2014/main" id="{AE4BF6E2-A757-F758-CF2B-E7095D7C228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8" name="CuadroTexto 17">
            <a:hlinkClick r:id="rId6" action="ppaction://hlinksldjump"/>
            <a:extLst>
              <a:ext uri="{FF2B5EF4-FFF2-40B4-BE49-F238E27FC236}">
                <a16:creationId xmlns:a16="http://schemas.microsoft.com/office/drawing/2014/main" id="{6F992CC4-C2F9-1851-6212-7F125037F30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9" name="Conector recto 18">
            <a:extLst>
              <a:ext uri="{FF2B5EF4-FFF2-40B4-BE49-F238E27FC236}">
                <a16:creationId xmlns:a16="http://schemas.microsoft.com/office/drawing/2014/main" id="{2F88775E-AC7E-4AA4-4079-95A2C3186649}"/>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a16="http://schemas.microsoft.com/office/drawing/2014/main" id="{BF7AD25A-151A-87F0-F2B9-96CD14ABAF0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44A65AC7-D488-9816-3B63-ED79BD2DF74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287C5D4-F62F-6C63-D4F0-4BBEA6EE13A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9289EDB6-974C-C83F-0E78-9820FE7FF91D}"/>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B61E7DEA-493D-1C1B-1056-BC8F7D19B781}"/>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Imagen 24">
            <a:hlinkClick r:id="" action="ppaction://hlinkshowjump?jump=firstslide"/>
            <a:extLst>
              <a:ext uri="{FF2B5EF4-FFF2-40B4-BE49-F238E27FC236}">
                <a16:creationId xmlns:a16="http://schemas.microsoft.com/office/drawing/2014/main" id="{249B0EE6-F782-F5DE-D67B-F09092904FEA}"/>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35" name="Elipse 34">
            <a:extLst>
              <a:ext uri="{FF2B5EF4-FFF2-40B4-BE49-F238E27FC236}">
                <a16:creationId xmlns:a16="http://schemas.microsoft.com/office/drawing/2014/main" id="{FD364418-F524-6E37-6989-6986B2BA67C8}"/>
              </a:ext>
            </a:extLst>
          </p:cNvPr>
          <p:cNvSpPr/>
          <p:nvPr/>
        </p:nvSpPr>
        <p:spPr>
          <a:xfrm>
            <a:off x="1337631" y="269143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38" name="CuadroTexto 37">
            <a:extLst>
              <a:ext uri="{FF2B5EF4-FFF2-40B4-BE49-F238E27FC236}">
                <a16:creationId xmlns:a16="http://schemas.microsoft.com/office/drawing/2014/main" id="{9B93D8F0-4CAA-3E4A-1E6E-7F60D18731E7}"/>
              </a:ext>
            </a:extLst>
          </p:cNvPr>
          <p:cNvSpPr txBox="1"/>
          <p:nvPr/>
        </p:nvSpPr>
        <p:spPr>
          <a:xfrm>
            <a:off x="2246300" y="1733087"/>
            <a:ext cx="2600248"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Parece que vas a recibir dinero, pero en realidad te están pidiendo que lo </a:t>
            </a:r>
            <a:r>
              <a:rPr lang="es-ES" sz="1400" b="1" dirty="0">
                <a:latin typeface="Arial" panose="020B0604020202020204" pitchFamily="34" charset="0"/>
                <a:ea typeface="PP Neue Montreal" pitchFamily="2" charset="77"/>
              </a:rPr>
              <a:t>envíes. </a:t>
            </a:r>
          </a:p>
        </p:txBody>
      </p:sp>
      <p:sp>
        <p:nvSpPr>
          <p:cNvPr id="39" name="Elipse 38">
            <a:extLst>
              <a:ext uri="{FF2B5EF4-FFF2-40B4-BE49-F238E27FC236}">
                <a16:creationId xmlns:a16="http://schemas.microsoft.com/office/drawing/2014/main" id="{EAC96F01-6E60-3660-FAC8-046C0866741B}"/>
              </a:ext>
            </a:extLst>
          </p:cNvPr>
          <p:cNvSpPr/>
          <p:nvPr/>
        </p:nvSpPr>
        <p:spPr>
          <a:xfrm>
            <a:off x="2157594" y="1826353"/>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 name="CuadroTexto 1">
            <a:extLst>
              <a:ext uri="{FF2B5EF4-FFF2-40B4-BE49-F238E27FC236}">
                <a16:creationId xmlns:a16="http://schemas.microsoft.com/office/drawing/2014/main" id="{9C6BE517-4FAE-FFF4-E2C6-037C982541B8}"/>
              </a:ext>
            </a:extLst>
          </p:cNvPr>
          <p:cNvSpPr txBox="1"/>
          <p:nvPr/>
        </p:nvSpPr>
        <p:spPr>
          <a:xfrm>
            <a:off x="2157594" y="406977"/>
            <a:ext cx="602190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i="1" spc="-150" dirty="0" err="1">
                <a:solidFill>
                  <a:schemeClr val="bg1"/>
                </a:solidFill>
                <a:latin typeface="Arial" panose="020B0604020202020204" pitchFamily="34" charset="0"/>
                <a:ea typeface="PP Neue Montreal" pitchFamily="2" charset="77"/>
              </a:rPr>
              <a:t>Bizum</a:t>
            </a:r>
            <a:r>
              <a:rPr lang="es-ES" sz="6000" b="1" spc="-150" dirty="0">
                <a:solidFill>
                  <a:schemeClr val="bg1"/>
                </a:solidFill>
                <a:latin typeface="Arial" panose="020B0604020202020204" pitchFamily="34" charset="0"/>
                <a:ea typeface="PP Neue Montreal" pitchFamily="2" charset="77"/>
              </a:rPr>
              <a:t> inverso</a:t>
            </a:r>
            <a:endParaRPr lang="es-ES" sz="6000" b="1" i="1" spc="-150" dirty="0">
              <a:solidFill>
                <a:schemeClr val="bg1"/>
              </a:solidFill>
              <a:latin typeface="Arial" panose="020B0604020202020204" pitchFamily="34" charset="0"/>
              <a:ea typeface="PP Neue Montreal" pitchFamily="2" charset="77"/>
            </a:endParaRPr>
          </a:p>
        </p:txBody>
      </p:sp>
      <p:pic>
        <p:nvPicPr>
          <p:cNvPr id="3" name="Imagen 2">
            <a:extLst>
              <a:ext uri="{FF2B5EF4-FFF2-40B4-BE49-F238E27FC236}">
                <a16:creationId xmlns:a16="http://schemas.microsoft.com/office/drawing/2014/main" id="{ADC04434-4D89-471F-01B0-181A3A716566}"/>
              </a:ext>
            </a:extLst>
          </p:cNvPr>
          <p:cNvPicPr>
            <a:picLocks noChangeAspect="1"/>
          </p:cNvPicPr>
          <p:nvPr/>
        </p:nvPicPr>
        <p:blipFill>
          <a:blip r:embed="rId8"/>
          <a:srcRect l="2435" r="2435"/>
          <a:stretch/>
        </p:blipFill>
        <p:spPr>
          <a:xfrm>
            <a:off x="5556854" y="1680161"/>
            <a:ext cx="3072119" cy="3097014"/>
          </a:xfrm>
          <a:prstGeom prst="rect">
            <a:avLst/>
          </a:prstGeom>
        </p:spPr>
      </p:pic>
      <p:sp>
        <p:nvSpPr>
          <p:cNvPr id="6" name="CuadroTexto 5">
            <a:extLst>
              <a:ext uri="{FF2B5EF4-FFF2-40B4-BE49-F238E27FC236}">
                <a16:creationId xmlns:a16="http://schemas.microsoft.com/office/drawing/2014/main" id="{624244F8-ED7C-E6B2-0C08-DE1B51BC94BE}"/>
              </a:ext>
            </a:extLst>
          </p:cNvPr>
          <p:cNvSpPr txBox="1"/>
          <p:nvPr/>
        </p:nvSpPr>
        <p:spPr>
          <a:xfrm>
            <a:off x="2246299" y="2534753"/>
            <a:ext cx="2701481" cy="738664"/>
          </a:xfrm>
          <a:prstGeom prst="rect">
            <a:avLst/>
          </a:prstGeom>
          <a:noFill/>
          <a:effectLst/>
        </p:spPr>
        <p:txBody>
          <a:bodyPr wrap="square" rtlCol="0">
            <a:spAutoFit/>
          </a:bodyPr>
          <a:lstStyle/>
          <a:p>
            <a:r>
              <a:rPr lang="es-ES" sz="1400" b="1" dirty="0">
                <a:latin typeface="Arial" panose="020B0604020202020204" pitchFamily="34" charset="0"/>
                <a:ea typeface="PP Neue Montreal" pitchFamily="2" charset="77"/>
              </a:rPr>
              <a:t>Aceptas una solicitud </a:t>
            </a:r>
            <a:r>
              <a:rPr lang="es-ES" sz="1400" dirty="0">
                <a:latin typeface="Arial" panose="020B0604020202020204" pitchFamily="34" charset="0"/>
                <a:ea typeface="PP Neue Montreal Book" pitchFamily="2" charset="77"/>
              </a:rPr>
              <a:t>sin fijarte y el dinero sale de tu cuenta.</a:t>
            </a:r>
          </a:p>
        </p:txBody>
      </p:sp>
      <p:sp>
        <p:nvSpPr>
          <p:cNvPr id="9" name="Elipse 8">
            <a:extLst>
              <a:ext uri="{FF2B5EF4-FFF2-40B4-BE49-F238E27FC236}">
                <a16:creationId xmlns:a16="http://schemas.microsoft.com/office/drawing/2014/main" id="{2A13DF3F-D3A6-2772-7579-D01FE987D0BB}"/>
              </a:ext>
            </a:extLst>
          </p:cNvPr>
          <p:cNvSpPr/>
          <p:nvPr/>
        </p:nvSpPr>
        <p:spPr>
          <a:xfrm>
            <a:off x="2157594" y="262801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CuadroTexto 9">
            <a:extLst>
              <a:ext uri="{FF2B5EF4-FFF2-40B4-BE49-F238E27FC236}">
                <a16:creationId xmlns:a16="http://schemas.microsoft.com/office/drawing/2014/main" id="{A548815C-709F-271B-8B1F-445BAF98DD8D}"/>
              </a:ext>
            </a:extLst>
          </p:cNvPr>
          <p:cNvSpPr txBox="1"/>
          <p:nvPr/>
        </p:nvSpPr>
        <p:spPr>
          <a:xfrm>
            <a:off x="2246299" y="3148529"/>
            <a:ext cx="2701481" cy="738664"/>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Usan las </a:t>
            </a:r>
            <a:r>
              <a:rPr lang="es-ES" sz="1400" b="1" dirty="0">
                <a:latin typeface="Arial" panose="020B0604020202020204" pitchFamily="34" charset="0"/>
                <a:ea typeface="PP Neue Montreal" pitchFamily="2" charset="77"/>
              </a:rPr>
              <a:t>prisas</a:t>
            </a:r>
            <a:r>
              <a:rPr lang="es-ES" sz="1400" dirty="0">
                <a:latin typeface="Arial" panose="020B0604020202020204" pitchFamily="34" charset="0"/>
                <a:ea typeface="PP Neue Montreal Book" pitchFamily="2" charset="77"/>
              </a:rPr>
              <a:t> y los </a:t>
            </a:r>
            <a:r>
              <a:rPr lang="es-ES" sz="1400" b="1" dirty="0">
                <a:latin typeface="Arial" panose="020B0604020202020204" pitchFamily="34" charset="0"/>
                <a:ea typeface="PP Neue Montreal" pitchFamily="2" charset="77"/>
              </a:rPr>
              <a:t>mensajes</a:t>
            </a:r>
            <a:r>
              <a:rPr lang="es-ES" sz="1400" dirty="0">
                <a:latin typeface="Arial" panose="020B0604020202020204" pitchFamily="34" charset="0"/>
                <a:ea typeface="PP Neue Montreal Book" pitchFamily="2" charset="77"/>
              </a:rPr>
              <a:t> </a:t>
            </a:r>
            <a:r>
              <a:rPr lang="es-ES" sz="1400" b="1" dirty="0">
                <a:latin typeface="Arial" panose="020B0604020202020204" pitchFamily="34" charset="0"/>
                <a:ea typeface="PP Neue Montreal" pitchFamily="2" charset="77"/>
              </a:rPr>
              <a:t>confusos</a:t>
            </a:r>
            <a:r>
              <a:rPr lang="es-ES" sz="1400" dirty="0">
                <a:latin typeface="Arial" panose="020B0604020202020204" pitchFamily="34" charset="0"/>
                <a:ea typeface="PP Neue Montreal Book" pitchFamily="2" charset="77"/>
              </a:rPr>
              <a:t> para que actúes rápido y sin pensar</a:t>
            </a:r>
          </a:p>
        </p:txBody>
      </p:sp>
      <p:sp>
        <p:nvSpPr>
          <p:cNvPr id="12" name="Elipse 11">
            <a:extLst>
              <a:ext uri="{FF2B5EF4-FFF2-40B4-BE49-F238E27FC236}">
                <a16:creationId xmlns:a16="http://schemas.microsoft.com/office/drawing/2014/main" id="{59DFDD97-C93D-3454-038C-2C097DB2AF72}"/>
              </a:ext>
            </a:extLst>
          </p:cNvPr>
          <p:cNvSpPr/>
          <p:nvPr/>
        </p:nvSpPr>
        <p:spPr>
          <a:xfrm>
            <a:off x="2157594" y="3241795"/>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CuadroTexto 12">
            <a:extLst>
              <a:ext uri="{FF2B5EF4-FFF2-40B4-BE49-F238E27FC236}">
                <a16:creationId xmlns:a16="http://schemas.microsoft.com/office/drawing/2014/main" id="{2FAC7CAD-1246-CB5D-2EAA-56CA470D45CC}"/>
              </a:ext>
            </a:extLst>
          </p:cNvPr>
          <p:cNvSpPr txBox="1"/>
          <p:nvPr/>
        </p:nvSpPr>
        <p:spPr>
          <a:xfrm>
            <a:off x="2246299" y="3968984"/>
            <a:ext cx="2701481" cy="738664"/>
          </a:xfrm>
          <a:prstGeom prst="rect">
            <a:avLst/>
          </a:prstGeom>
          <a:noFill/>
          <a:effectLst/>
        </p:spPr>
        <p:txBody>
          <a:bodyPr wrap="square" rtlCol="0">
            <a:spAutoFit/>
          </a:bodyPr>
          <a:lstStyle/>
          <a:p>
            <a:r>
              <a:rPr lang="es-ES" sz="1400" b="1" dirty="0">
                <a:latin typeface="Arial" panose="020B0604020202020204" pitchFamily="34" charset="0"/>
                <a:ea typeface="PP Neue Montreal" pitchFamily="2" charset="77"/>
              </a:rPr>
              <a:t>Revisa</a:t>
            </a:r>
            <a:r>
              <a:rPr lang="es-ES" sz="1400" dirty="0">
                <a:latin typeface="Arial" panose="020B0604020202020204" pitchFamily="34" charset="0"/>
                <a:ea typeface="PP Neue Montreal Book" pitchFamily="2" charset="77"/>
              </a:rPr>
              <a:t> si envías o recibes dinero y no aceptes </a:t>
            </a:r>
            <a:r>
              <a:rPr lang="es-ES" sz="1400" dirty="0" err="1">
                <a:latin typeface="Arial" panose="020B0604020202020204" pitchFamily="34" charset="0"/>
                <a:ea typeface="PP Neue Montreal Book" pitchFamily="2" charset="77"/>
              </a:rPr>
              <a:t>Bizums</a:t>
            </a:r>
            <a:r>
              <a:rPr lang="es-ES" sz="1400" dirty="0">
                <a:latin typeface="Arial" panose="020B0604020202020204" pitchFamily="34" charset="0"/>
                <a:ea typeface="PP Neue Montreal Book" pitchFamily="2" charset="77"/>
              </a:rPr>
              <a:t> que no esperas</a:t>
            </a:r>
          </a:p>
        </p:txBody>
      </p:sp>
      <p:sp>
        <p:nvSpPr>
          <p:cNvPr id="15" name="Elipse 14">
            <a:extLst>
              <a:ext uri="{FF2B5EF4-FFF2-40B4-BE49-F238E27FC236}">
                <a16:creationId xmlns:a16="http://schemas.microsoft.com/office/drawing/2014/main" id="{349EA1AF-83C9-6281-36DA-9941B0CB34F1}"/>
              </a:ext>
            </a:extLst>
          </p:cNvPr>
          <p:cNvSpPr/>
          <p:nvPr/>
        </p:nvSpPr>
        <p:spPr>
          <a:xfrm>
            <a:off x="2157594" y="406225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37" name="CuadroTexto 36">
            <a:hlinkClick r:id="rId9" action="ppaction://hlinksldjump"/>
            <a:extLst>
              <a:ext uri="{FF2B5EF4-FFF2-40B4-BE49-F238E27FC236}">
                <a16:creationId xmlns:a16="http://schemas.microsoft.com/office/drawing/2014/main" id="{9D669A88-96F4-6CC4-A00F-90156DC7F3AE}"/>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40" name="CuadroTexto 39">
            <a:hlinkClick r:id="rId10" action="ppaction://hlinksldjump"/>
            <a:extLst>
              <a:ext uri="{FF2B5EF4-FFF2-40B4-BE49-F238E27FC236}">
                <a16:creationId xmlns:a16="http://schemas.microsoft.com/office/drawing/2014/main" id="{10F65BCB-5B41-BFEC-97EE-CA6CAD380832}"/>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41" name="CuadroTexto 40">
            <a:hlinkClick r:id="rId11" action="ppaction://hlinksldjump"/>
            <a:extLst>
              <a:ext uri="{FF2B5EF4-FFF2-40B4-BE49-F238E27FC236}">
                <a16:creationId xmlns:a16="http://schemas.microsoft.com/office/drawing/2014/main" id="{56E2441D-7E29-5244-919C-6972C19EC1A4}"/>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42" name="CuadroTexto 41">
            <a:hlinkClick r:id="rId12" action="ppaction://hlinksldjump"/>
            <a:extLst>
              <a:ext uri="{FF2B5EF4-FFF2-40B4-BE49-F238E27FC236}">
                <a16:creationId xmlns:a16="http://schemas.microsoft.com/office/drawing/2014/main" id="{6C233ED4-07F8-BE39-3B31-47A74789AA79}"/>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43" name="CuadroTexto 42">
            <a:hlinkClick r:id="rId13" action="ppaction://hlinksldjump"/>
            <a:extLst>
              <a:ext uri="{FF2B5EF4-FFF2-40B4-BE49-F238E27FC236}">
                <a16:creationId xmlns:a16="http://schemas.microsoft.com/office/drawing/2014/main" id="{8075AB02-F975-5B9E-F580-8A03694C8293}"/>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44" name="CuadroTexto 43">
            <a:hlinkClick r:id="rId14" action="ppaction://hlinksldjump"/>
            <a:extLst>
              <a:ext uri="{FF2B5EF4-FFF2-40B4-BE49-F238E27FC236}">
                <a16:creationId xmlns:a16="http://schemas.microsoft.com/office/drawing/2014/main" id="{10398AA0-31F2-DA14-4D7E-90515E43F9B1}"/>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solidFill>
                <a:latin typeface="Arial" panose="020B0604020202020204" pitchFamily="34" charset="0"/>
                <a:ea typeface="PP Neue Montreal Book" pitchFamily="2" charset="77"/>
              </a:rPr>
              <a:t>Bizum</a:t>
            </a:r>
            <a:r>
              <a:rPr lang="es-ES" sz="700" dirty="0">
                <a:solidFill>
                  <a:schemeClr val="bg1"/>
                </a:solidFill>
                <a:latin typeface="Arial" panose="020B0604020202020204" pitchFamily="34" charset="0"/>
                <a:ea typeface="PP Neue Montreal Book" pitchFamily="2" charset="77"/>
              </a:rPr>
              <a:t> inverso</a:t>
            </a:r>
          </a:p>
        </p:txBody>
      </p:sp>
      <p:sp>
        <p:nvSpPr>
          <p:cNvPr id="45" name="CuadroTexto 44">
            <a:hlinkClick r:id="rId15" action="ppaction://hlinksldjump"/>
            <a:extLst>
              <a:ext uri="{FF2B5EF4-FFF2-40B4-BE49-F238E27FC236}">
                <a16:creationId xmlns:a16="http://schemas.microsoft.com/office/drawing/2014/main" id="{3E3D32AD-907B-CD5C-F522-E55DD8378CE8}"/>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46" name="CuadroTexto 45">
            <a:hlinkClick r:id="rId16" action="ppaction://hlinksldjump"/>
            <a:extLst>
              <a:ext uri="{FF2B5EF4-FFF2-40B4-BE49-F238E27FC236}">
                <a16:creationId xmlns:a16="http://schemas.microsoft.com/office/drawing/2014/main" id="{88EBEE9C-00E6-420A-622D-BC1C50946F60}"/>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7" name="CuadroTexto 46">
            <a:hlinkClick r:id="rId17" action="ppaction://hlinksldjump"/>
            <a:extLst>
              <a:ext uri="{FF2B5EF4-FFF2-40B4-BE49-F238E27FC236}">
                <a16:creationId xmlns:a16="http://schemas.microsoft.com/office/drawing/2014/main" id="{D2DB53A2-6DDC-BDBB-C7F9-4C8C8EECBAAF}"/>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8" name="CuadroTexto 47">
            <a:hlinkClick r:id="rId18" action="ppaction://hlinksldjump"/>
            <a:extLst>
              <a:ext uri="{FF2B5EF4-FFF2-40B4-BE49-F238E27FC236}">
                <a16:creationId xmlns:a16="http://schemas.microsoft.com/office/drawing/2014/main" id="{3E3BF858-7338-F1B9-E1A2-EDD1B2D13D22}"/>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9" name="CuadroTexto 48">
            <a:hlinkClick r:id="rId19" action="ppaction://hlinksldjump"/>
            <a:extLst>
              <a:ext uri="{FF2B5EF4-FFF2-40B4-BE49-F238E27FC236}">
                <a16:creationId xmlns:a16="http://schemas.microsoft.com/office/drawing/2014/main" id="{01985B00-4C29-40F1-049F-EDE4A7D08972}"/>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4137604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a:extLst>
              <a:ext uri="{FF2B5EF4-FFF2-40B4-BE49-F238E27FC236}">
                <a16:creationId xmlns:a16="http://schemas.microsoft.com/office/drawing/2014/main" id="{684663CB-6D48-E32B-B543-E7338CF735FC}"/>
              </a:ext>
            </a:extLst>
          </p:cNvPr>
          <p:cNvSpPr/>
          <p:nvPr/>
        </p:nvSpPr>
        <p:spPr>
          <a:xfrm>
            <a:off x="2449287" y="1468513"/>
            <a:ext cx="6074228" cy="2314342"/>
          </a:xfrm>
          <a:prstGeom prst="roundRect">
            <a:avLst>
              <a:gd name="adj" fmla="val 3297"/>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229725" y="214174"/>
            <a:ext cx="629379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Estafa emocional</a:t>
            </a:r>
          </a:p>
        </p:txBody>
      </p:sp>
      <p:sp>
        <p:nvSpPr>
          <p:cNvPr id="28" name="CuadroTexto 27">
            <a:extLst>
              <a:ext uri="{FF2B5EF4-FFF2-40B4-BE49-F238E27FC236}">
                <a16:creationId xmlns:a16="http://schemas.microsoft.com/office/drawing/2014/main" id="{887DF0E8-CBBB-FFCA-B588-EE3D93DFBC6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grpSp>
        <p:nvGrpSpPr>
          <p:cNvPr id="58" name="Grupo 57">
            <a:extLst>
              <a:ext uri="{FF2B5EF4-FFF2-40B4-BE49-F238E27FC236}">
                <a16:creationId xmlns:a16="http://schemas.microsoft.com/office/drawing/2014/main" id="{FA33D9F0-F185-3BFC-E1B8-8117ABEEEAD3}"/>
              </a:ext>
            </a:extLst>
          </p:cNvPr>
          <p:cNvGrpSpPr/>
          <p:nvPr/>
        </p:nvGrpSpPr>
        <p:grpSpPr>
          <a:xfrm>
            <a:off x="2449287" y="4105243"/>
            <a:ext cx="6074228" cy="765628"/>
            <a:chOff x="2449287" y="4105243"/>
            <a:chExt cx="6074228" cy="765628"/>
          </a:xfrm>
        </p:grpSpPr>
        <p:sp>
          <p:nvSpPr>
            <p:cNvPr id="88" name="Rectángulo redondeado 87">
              <a:extLst>
                <a:ext uri="{FF2B5EF4-FFF2-40B4-BE49-F238E27FC236}">
                  <a16:creationId xmlns:a16="http://schemas.microsoft.com/office/drawing/2014/main" id="{FA7D3B8C-F51B-19FD-CEC1-51831844E407}"/>
                </a:ext>
              </a:extLst>
            </p:cNvPr>
            <p:cNvSpPr/>
            <p:nvPr/>
          </p:nvSpPr>
          <p:spPr>
            <a:xfrm>
              <a:off x="2449287" y="4105243"/>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a:extLst>
                <a:ext uri="{FF2B5EF4-FFF2-40B4-BE49-F238E27FC236}">
                  <a16:creationId xmlns:a16="http://schemas.microsoft.com/office/drawing/2014/main" id="{CB2927CF-55DA-A7E9-F973-61ACD1EC3AF4}"/>
                </a:ext>
              </a:extLst>
            </p:cNvPr>
            <p:cNvSpPr txBox="1"/>
            <p:nvPr/>
          </p:nvSpPr>
          <p:spPr>
            <a:xfrm>
              <a:off x="3267011" y="4230471"/>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81" name="CuadroTexto 80">
              <a:extLst>
                <a:ext uri="{FF2B5EF4-FFF2-40B4-BE49-F238E27FC236}">
                  <a16:creationId xmlns:a16="http://schemas.microsoft.com/office/drawing/2014/main" id="{8DE22958-816A-4DAA-D7E0-04AF98509532}"/>
                </a:ext>
              </a:extLst>
            </p:cNvPr>
            <p:cNvSpPr txBox="1"/>
            <p:nvPr/>
          </p:nvSpPr>
          <p:spPr>
            <a:xfrm>
              <a:off x="3267011" y="4477606"/>
              <a:ext cx="3761512"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Antes de tomar ninguna decisión, para y verifica</a:t>
              </a:r>
            </a:p>
          </p:txBody>
        </p:sp>
        <p:sp>
          <p:nvSpPr>
            <p:cNvPr id="82" name="Rectángulo redondeado 81">
              <a:extLst>
                <a:ext uri="{FF2B5EF4-FFF2-40B4-BE49-F238E27FC236}">
                  <a16:creationId xmlns:a16="http://schemas.microsoft.com/office/drawing/2014/main" id="{DB89B6E9-A803-28A4-4CBA-276A69126134}"/>
                </a:ext>
              </a:extLst>
            </p:cNvPr>
            <p:cNvSpPr/>
            <p:nvPr/>
          </p:nvSpPr>
          <p:spPr>
            <a:xfrm>
              <a:off x="2568373" y="4194891"/>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5" name="Imagen 84">
              <a:extLst>
                <a:ext uri="{FF2B5EF4-FFF2-40B4-BE49-F238E27FC236}">
                  <a16:creationId xmlns:a16="http://schemas.microsoft.com/office/drawing/2014/main" id="{ED5BBB84-39F9-A980-A03F-C201603E811B}"/>
                </a:ext>
              </a:extLst>
            </p:cNvPr>
            <p:cNvPicPr>
              <a:picLocks noChangeAspect="1"/>
            </p:cNvPicPr>
            <p:nvPr/>
          </p:nvPicPr>
          <p:blipFill>
            <a:blip r:embed="rId3"/>
            <a:srcRect/>
            <a:stretch/>
          </p:blipFill>
          <p:spPr>
            <a:xfrm>
              <a:off x="2696816" y="4318813"/>
              <a:ext cx="324930" cy="320354"/>
            </a:xfrm>
            <a:prstGeom prst="rect">
              <a:avLst/>
            </a:prstGeom>
          </p:spPr>
        </p:pic>
      </p:grpSp>
      <p:sp>
        <p:nvSpPr>
          <p:cNvPr id="2" name="CuadroTexto 1">
            <a:extLst>
              <a:ext uri="{FF2B5EF4-FFF2-40B4-BE49-F238E27FC236}">
                <a16:creationId xmlns:a16="http://schemas.microsoft.com/office/drawing/2014/main" id="{9BCC7028-A5EE-FEDD-E95B-097035D38F05}"/>
              </a:ext>
            </a:extLst>
          </p:cNvPr>
          <p:cNvSpPr txBox="1"/>
          <p:nvPr/>
        </p:nvSpPr>
        <p:spPr>
          <a:xfrm>
            <a:off x="2696816" y="1709354"/>
            <a:ext cx="5482680" cy="523220"/>
          </a:xfrm>
          <a:prstGeom prst="rect">
            <a:avLst/>
          </a:prstGeom>
          <a:noFill/>
          <a:effectLst/>
        </p:spPr>
        <p:txBody>
          <a:bodyPr wrap="square" rtlCol="0">
            <a:spAutoFit/>
          </a:bodyPr>
          <a:lstStyle/>
          <a:p>
            <a:r>
              <a:rPr lang="es-ES" sz="1400" b="1" dirty="0">
                <a:latin typeface="Arial" panose="020B0604020202020204" pitchFamily="34" charset="0"/>
                <a:ea typeface="PP Neue Montreal" pitchFamily="2" charset="77"/>
              </a:rPr>
              <a:t>Uso de emociones para empujarte a decidir sin pensar, mediante:</a:t>
            </a:r>
          </a:p>
        </p:txBody>
      </p:sp>
      <p:grpSp>
        <p:nvGrpSpPr>
          <p:cNvPr id="47" name="Grupo 46">
            <a:extLst>
              <a:ext uri="{FF2B5EF4-FFF2-40B4-BE49-F238E27FC236}">
                <a16:creationId xmlns:a16="http://schemas.microsoft.com/office/drawing/2014/main" id="{B78AA570-F139-B8EF-BD19-43F4716F9368}"/>
              </a:ext>
            </a:extLst>
          </p:cNvPr>
          <p:cNvGrpSpPr/>
          <p:nvPr/>
        </p:nvGrpSpPr>
        <p:grpSpPr>
          <a:xfrm>
            <a:off x="2694273" y="2237515"/>
            <a:ext cx="1567758" cy="438545"/>
            <a:chOff x="2694273" y="2237515"/>
            <a:chExt cx="1567758" cy="438545"/>
          </a:xfrm>
        </p:grpSpPr>
        <p:sp>
          <p:nvSpPr>
            <p:cNvPr id="4" name="Rectángulo redondeado 3">
              <a:extLst>
                <a:ext uri="{FF2B5EF4-FFF2-40B4-BE49-F238E27FC236}">
                  <a16:creationId xmlns:a16="http://schemas.microsoft.com/office/drawing/2014/main" id="{74157601-9A60-EBD8-206C-73598B94118B}"/>
                </a:ext>
              </a:extLst>
            </p:cNvPr>
            <p:cNvSpPr/>
            <p:nvPr/>
          </p:nvSpPr>
          <p:spPr>
            <a:xfrm>
              <a:off x="2694273" y="2237515"/>
              <a:ext cx="1565215"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18B6D73C-218C-9FAB-6323-25E31F7BEFB6}"/>
                </a:ext>
              </a:extLst>
            </p:cNvPr>
            <p:cNvSpPr txBox="1"/>
            <p:nvPr/>
          </p:nvSpPr>
          <p:spPr>
            <a:xfrm>
              <a:off x="2696816" y="2287511"/>
              <a:ext cx="1565215"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Urgencia</a:t>
              </a:r>
            </a:p>
          </p:txBody>
        </p:sp>
      </p:grpSp>
      <p:grpSp>
        <p:nvGrpSpPr>
          <p:cNvPr id="48" name="Grupo 47">
            <a:extLst>
              <a:ext uri="{FF2B5EF4-FFF2-40B4-BE49-F238E27FC236}">
                <a16:creationId xmlns:a16="http://schemas.microsoft.com/office/drawing/2014/main" id="{9C8B1AD7-DCCB-1060-AD9B-E77D261B520A}"/>
              </a:ext>
            </a:extLst>
          </p:cNvPr>
          <p:cNvGrpSpPr/>
          <p:nvPr/>
        </p:nvGrpSpPr>
        <p:grpSpPr>
          <a:xfrm>
            <a:off x="4550668" y="2237515"/>
            <a:ext cx="1875184" cy="438545"/>
            <a:chOff x="4550668" y="2237515"/>
            <a:chExt cx="1875184" cy="438545"/>
          </a:xfrm>
        </p:grpSpPr>
        <p:sp>
          <p:nvSpPr>
            <p:cNvPr id="15" name="Rectángulo redondeado 14">
              <a:extLst>
                <a:ext uri="{FF2B5EF4-FFF2-40B4-BE49-F238E27FC236}">
                  <a16:creationId xmlns:a16="http://schemas.microsoft.com/office/drawing/2014/main" id="{2D6AD21F-AC9F-839E-9151-DB295EA493B8}"/>
                </a:ext>
              </a:extLst>
            </p:cNvPr>
            <p:cNvSpPr/>
            <p:nvPr/>
          </p:nvSpPr>
          <p:spPr>
            <a:xfrm>
              <a:off x="4554388" y="2237515"/>
              <a:ext cx="1871464"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A83C3B30-7204-4E23-1300-6226EB3420B6}"/>
                </a:ext>
              </a:extLst>
            </p:cNvPr>
            <p:cNvSpPr txBox="1"/>
            <p:nvPr/>
          </p:nvSpPr>
          <p:spPr>
            <a:xfrm>
              <a:off x="4550668" y="2287511"/>
              <a:ext cx="1875184"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Identidad social</a:t>
              </a:r>
            </a:p>
          </p:txBody>
        </p:sp>
      </p:grpSp>
      <p:grpSp>
        <p:nvGrpSpPr>
          <p:cNvPr id="53" name="Grupo 52">
            <a:extLst>
              <a:ext uri="{FF2B5EF4-FFF2-40B4-BE49-F238E27FC236}">
                <a16:creationId xmlns:a16="http://schemas.microsoft.com/office/drawing/2014/main" id="{FE6DCAC4-8AE7-3713-0918-8B3532B6D6F9}"/>
              </a:ext>
            </a:extLst>
          </p:cNvPr>
          <p:cNvGrpSpPr/>
          <p:nvPr/>
        </p:nvGrpSpPr>
        <p:grpSpPr>
          <a:xfrm>
            <a:off x="6714489" y="2237515"/>
            <a:ext cx="1571478" cy="438545"/>
            <a:chOff x="6714489" y="2237515"/>
            <a:chExt cx="1571478" cy="438545"/>
          </a:xfrm>
        </p:grpSpPr>
        <p:sp>
          <p:nvSpPr>
            <p:cNvPr id="16" name="Rectángulo redondeado 15">
              <a:extLst>
                <a:ext uri="{FF2B5EF4-FFF2-40B4-BE49-F238E27FC236}">
                  <a16:creationId xmlns:a16="http://schemas.microsoft.com/office/drawing/2014/main" id="{49068E50-47C6-3992-C7E0-8F98BB5EB521}"/>
                </a:ext>
              </a:extLst>
            </p:cNvPr>
            <p:cNvSpPr/>
            <p:nvPr/>
          </p:nvSpPr>
          <p:spPr>
            <a:xfrm>
              <a:off x="6714489" y="2237515"/>
              <a:ext cx="1571478"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AAFDC1C9-ADCF-04E6-D12F-D9DA4CFB9FE0}"/>
                </a:ext>
              </a:extLst>
            </p:cNvPr>
            <p:cNvSpPr txBox="1"/>
            <p:nvPr/>
          </p:nvSpPr>
          <p:spPr>
            <a:xfrm>
              <a:off x="6714489" y="2287511"/>
              <a:ext cx="1571478"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FOMO</a:t>
              </a:r>
            </a:p>
          </p:txBody>
        </p:sp>
      </p:grpSp>
      <p:grpSp>
        <p:nvGrpSpPr>
          <p:cNvPr id="57" name="Grupo 56">
            <a:extLst>
              <a:ext uri="{FF2B5EF4-FFF2-40B4-BE49-F238E27FC236}">
                <a16:creationId xmlns:a16="http://schemas.microsoft.com/office/drawing/2014/main" id="{AEC15DDE-462E-F6B9-EFA6-A5F55CCCE0D1}"/>
              </a:ext>
            </a:extLst>
          </p:cNvPr>
          <p:cNvGrpSpPr/>
          <p:nvPr/>
        </p:nvGrpSpPr>
        <p:grpSpPr>
          <a:xfrm>
            <a:off x="2694273" y="2982814"/>
            <a:ext cx="1144954" cy="438545"/>
            <a:chOff x="2694273" y="2982814"/>
            <a:chExt cx="1144954" cy="438545"/>
          </a:xfrm>
        </p:grpSpPr>
        <p:sp>
          <p:nvSpPr>
            <p:cNvPr id="22" name="Rectángulo redondeado 21">
              <a:extLst>
                <a:ext uri="{FF2B5EF4-FFF2-40B4-BE49-F238E27FC236}">
                  <a16:creationId xmlns:a16="http://schemas.microsoft.com/office/drawing/2014/main" id="{AF11E298-45FB-3DEB-04FB-BAF260858ED8}"/>
                </a:ext>
              </a:extLst>
            </p:cNvPr>
            <p:cNvSpPr/>
            <p:nvPr/>
          </p:nvSpPr>
          <p:spPr>
            <a:xfrm>
              <a:off x="2700538" y="2982814"/>
              <a:ext cx="1132427"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D6C93EB7-DB54-4454-EB35-3510A9B82CD2}"/>
                </a:ext>
              </a:extLst>
            </p:cNvPr>
            <p:cNvSpPr txBox="1"/>
            <p:nvPr/>
          </p:nvSpPr>
          <p:spPr>
            <a:xfrm>
              <a:off x="2694273" y="3023800"/>
              <a:ext cx="1144954"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Premio</a:t>
              </a:r>
            </a:p>
          </p:txBody>
        </p:sp>
      </p:grpSp>
      <p:grpSp>
        <p:nvGrpSpPr>
          <p:cNvPr id="56" name="Grupo 55">
            <a:extLst>
              <a:ext uri="{FF2B5EF4-FFF2-40B4-BE49-F238E27FC236}">
                <a16:creationId xmlns:a16="http://schemas.microsoft.com/office/drawing/2014/main" id="{D6A48889-FDFB-2064-4675-2167DCB1CD97}"/>
              </a:ext>
            </a:extLst>
          </p:cNvPr>
          <p:cNvGrpSpPr/>
          <p:nvPr/>
        </p:nvGrpSpPr>
        <p:grpSpPr>
          <a:xfrm>
            <a:off x="4115979" y="2982814"/>
            <a:ext cx="1132427" cy="438545"/>
            <a:chOff x="4115979" y="2982814"/>
            <a:chExt cx="1132427" cy="438545"/>
          </a:xfrm>
        </p:grpSpPr>
        <p:sp>
          <p:nvSpPr>
            <p:cNvPr id="21" name="Rectángulo redondeado 20">
              <a:extLst>
                <a:ext uri="{FF2B5EF4-FFF2-40B4-BE49-F238E27FC236}">
                  <a16:creationId xmlns:a16="http://schemas.microsoft.com/office/drawing/2014/main" id="{93C5C2C5-903E-C688-FA80-525B3742243F}"/>
                </a:ext>
              </a:extLst>
            </p:cNvPr>
            <p:cNvSpPr/>
            <p:nvPr/>
          </p:nvSpPr>
          <p:spPr>
            <a:xfrm>
              <a:off x="4115979" y="2982814"/>
              <a:ext cx="1132427"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C9D0171B-50E0-3211-7343-3170FDE3F272}"/>
                </a:ext>
              </a:extLst>
            </p:cNvPr>
            <p:cNvSpPr txBox="1"/>
            <p:nvPr/>
          </p:nvSpPr>
          <p:spPr>
            <a:xfrm>
              <a:off x="4134766" y="3023800"/>
              <a:ext cx="1088587"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Escasez</a:t>
              </a:r>
            </a:p>
          </p:txBody>
        </p:sp>
      </p:grpSp>
      <p:grpSp>
        <p:nvGrpSpPr>
          <p:cNvPr id="55" name="Grupo 54">
            <a:extLst>
              <a:ext uri="{FF2B5EF4-FFF2-40B4-BE49-F238E27FC236}">
                <a16:creationId xmlns:a16="http://schemas.microsoft.com/office/drawing/2014/main" id="{247CAC79-4896-0AAD-78DE-A69D062C4F0F}"/>
              </a:ext>
            </a:extLst>
          </p:cNvPr>
          <p:cNvGrpSpPr/>
          <p:nvPr/>
        </p:nvGrpSpPr>
        <p:grpSpPr>
          <a:xfrm>
            <a:off x="5531419" y="2982814"/>
            <a:ext cx="1144954" cy="438545"/>
            <a:chOff x="5531419" y="2982814"/>
            <a:chExt cx="1144954" cy="438545"/>
          </a:xfrm>
        </p:grpSpPr>
        <p:sp>
          <p:nvSpPr>
            <p:cNvPr id="19" name="Rectángulo redondeado 18">
              <a:extLst>
                <a:ext uri="{FF2B5EF4-FFF2-40B4-BE49-F238E27FC236}">
                  <a16:creationId xmlns:a16="http://schemas.microsoft.com/office/drawing/2014/main" id="{08547056-0137-C7A1-0969-E72C30BE4002}"/>
                </a:ext>
              </a:extLst>
            </p:cNvPr>
            <p:cNvSpPr/>
            <p:nvPr/>
          </p:nvSpPr>
          <p:spPr>
            <a:xfrm>
              <a:off x="5543946" y="2982814"/>
              <a:ext cx="1132427"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3CA31971-263E-44DD-4E1E-E90ABA8242DC}"/>
                </a:ext>
              </a:extLst>
            </p:cNvPr>
            <p:cNvSpPr txBox="1"/>
            <p:nvPr/>
          </p:nvSpPr>
          <p:spPr>
            <a:xfrm>
              <a:off x="5531419" y="3023800"/>
              <a:ext cx="1144954"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Miedo</a:t>
              </a:r>
            </a:p>
          </p:txBody>
        </p:sp>
      </p:grpSp>
      <p:grpSp>
        <p:nvGrpSpPr>
          <p:cNvPr id="54" name="Grupo 53">
            <a:extLst>
              <a:ext uri="{FF2B5EF4-FFF2-40B4-BE49-F238E27FC236}">
                <a16:creationId xmlns:a16="http://schemas.microsoft.com/office/drawing/2014/main" id="{0E9A7D3C-3E98-B693-D41D-89EFF2D8B3B8}"/>
              </a:ext>
            </a:extLst>
          </p:cNvPr>
          <p:cNvGrpSpPr/>
          <p:nvPr/>
        </p:nvGrpSpPr>
        <p:grpSpPr>
          <a:xfrm>
            <a:off x="6971912" y="2982814"/>
            <a:ext cx="1314055" cy="438545"/>
            <a:chOff x="6971912" y="2982814"/>
            <a:chExt cx="1314055" cy="438545"/>
          </a:xfrm>
        </p:grpSpPr>
        <p:sp>
          <p:nvSpPr>
            <p:cNvPr id="17" name="Rectángulo redondeado 16">
              <a:extLst>
                <a:ext uri="{FF2B5EF4-FFF2-40B4-BE49-F238E27FC236}">
                  <a16:creationId xmlns:a16="http://schemas.microsoft.com/office/drawing/2014/main" id="{95FE6B72-5E4D-1077-12C7-D524F86254C7}"/>
                </a:ext>
              </a:extLst>
            </p:cNvPr>
            <p:cNvSpPr/>
            <p:nvPr/>
          </p:nvSpPr>
          <p:spPr>
            <a:xfrm>
              <a:off x="6984439" y="2982814"/>
              <a:ext cx="1301528" cy="438545"/>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B9FE0BD4-8904-8FB5-4DC4-0EE055B189D6}"/>
                </a:ext>
              </a:extLst>
            </p:cNvPr>
            <p:cNvSpPr txBox="1"/>
            <p:nvPr/>
          </p:nvSpPr>
          <p:spPr>
            <a:xfrm>
              <a:off x="6971912" y="3023800"/>
              <a:ext cx="1314055" cy="338554"/>
            </a:xfrm>
            <a:prstGeom prst="rect">
              <a:avLst/>
            </a:prstGeom>
            <a:noFill/>
            <a:effectLst/>
          </p:spPr>
          <p:txBody>
            <a:bodyPr wrap="square" rtlCol="0">
              <a:spAutoFit/>
            </a:bodyPr>
            <a:lstStyle/>
            <a:p>
              <a:pPr algn="ctr"/>
              <a:r>
                <a:rPr lang="es-ES" sz="1600" b="1" dirty="0">
                  <a:solidFill>
                    <a:schemeClr val="bg1"/>
                  </a:solidFill>
                  <a:latin typeface="Arial" panose="020B0604020202020204" pitchFamily="34" charset="0"/>
                  <a:ea typeface="PP Neue Montreal" pitchFamily="2" charset="77"/>
                </a:rPr>
                <a:t>Autoridad</a:t>
              </a:r>
            </a:p>
          </p:txBody>
        </p:sp>
      </p:grpSp>
      <p:pic>
        <p:nvPicPr>
          <p:cNvPr id="24" name="Imagen 23">
            <a:extLst>
              <a:ext uri="{FF2B5EF4-FFF2-40B4-BE49-F238E27FC236}">
                <a16:creationId xmlns:a16="http://schemas.microsoft.com/office/drawing/2014/main" id="{4FF207C4-6279-DE65-9322-1CE86F839156}"/>
              </a:ext>
            </a:extLst>
          </p:cNvPr>
          <p:cNvPicPr>
            <a:picLocks noChangeAspect="1"/>
          </p:cNvPicPr>
          <p:nvPr/>
        </p:nvPicPr>
        <p:blipFill>
          <a:blip r:embed="rId4"/>
          <a:srcRect/>
          <a:stretch/>
        </p:blipFill>
        <p:spPr>
          <a:xfrm>
            <a:off x="317124" y="4200686"/>
            <a:ext cx="297893" cy="297893"/>
          </a:xfrm>
          <a:prstGeom prst="rect">
            <a:avLst/>
          </a:prstGeom>
        </p:spPr>
      </p:pic>
      <p:sp>
        <p:nvSpPr>
          <p:cNvPr id="25" name="CuadroTexto 24">
            <a:extLst>
              <a:ext uri="{FF2B5EF4-FFF2-40B4-BE49-F238E27FC236}">
                <a16:creationId xmlns:a16="http://schemas.microsoft.com/office/drawing/2014/main" id="{CF25965B-3586-E5FE-75A0-5C03ADAF3F7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32" name="CuadroTexto 31">
            <a:hlinkClick r:id="rId5" action="ppaction://hlinksldjump"/>
            <a:extLst>
              <a:ext uri="{FF2B5EF4-FFF2-40B4-BE49-F238E27FC236}">
                <a16:creationId xmlns:a16="http://schemas.microsoft.com/office/drawing/2014/main" id="{5512CB06-3261-87F1-B83A-AE3A4D02F1F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33" name="CuadroTexto 32">
            <a:hlinkClick r:id="rId6" action="ppaction://hlinksldjump"/>
            <a:extLst>
              <a:ext uri="{FF2B5EF4-FFF2-40B4-BE49-F238E27FC236}">
                <a16:creationId xmlns:a16="http://schemas.microsoft.com/office/drawing/2014/main" id="{6708D4C3-1AD8-3D1F-D062-9671166920A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40" name="CuadroTexto 39">
            <a:hlinkClick r:id="rId7" action="ppaction://hlinksldjump"/>
            <a:extLst>
              <a:ext uri="{FF2B5EF4-FFF2-40B4-BE49-F238E27FC236}">
                <a16:creationId xmlns:a16="http://schemas.microsoft.com/office/drawing/2014/main" id="{040D9AF9-30C9-B9C4-0C47-AAF557B417F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1" name="Conector recto 40">
            <a:extLst>
              <a:ext uri="{FF2B5EF4-FFF2-40B4-BE49-F238E27FC236}">
                <a16:creationId xmlns:a16="http://schemas.microsoft.com/office/drawing/2014/main" id="{C856F14A-4178-FF58-A929-DF590D2EAA1C}"/>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9F0CFC3A-583D-37CC-1A92-F2E8C4202646}"/>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a:extLst>
              <a:ext uri="{FF2B5EF4-FFF2-40B4-BE49-F238E27FC236}">
                <a16:creationId xmlns:a16="http://schemas.microsoft.com/office/drawing/2014/main" id="{25D1D555-6846-FF16-8017-1D83A8EE4F29}"/>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ED1FC712-79EA-C29D-F66C-99CC483926E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8E72C9A3-7079-DE07-0A86-B6AEA8EC9CAB}"/>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B06D2E2C-1D0E-F5D9-2762-59ECC107B4E0}"/>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Imagen 50">
            <a:hlinkClick r:id="" action="ppaction://hlinkshowjump?jump=firstslide"/>
            <a:extLst>
              <a:ext uri="{FF2B5EF4-FFF2-40B4-BE49-F238E27FC236}">
                <a16:creationId xmlns:a16="http://schemas.microsoft.com/office/drawing/2014/main" id="{659A0AD6-BE36-C4D2-3B6E-F69F0398721A}"/>
              </a:ext>
            </a:extLst>
          </p:cNvPr>
          <p:cNvPicPr>
            <a:picLocks noChangeAspect="1"/>
          </p:cNvPicPr>
          <p:nvPr/>
        </p:nvPicPr>
        <p:blipFill>
          <a:blip r:embed="rId8"/>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73" name="Elipse 72">
            <a:extLst>
              <a:ext uri="{FF2B5EF4-FFF2-40B4-BE49-F238E27FC236}">
                <a16:creationId xmlns:a16="http://schemas.microsoft.com/office/drawing/2014/main" id="{21ADB905-F27D-9D80-0E2F-F90A2B6D057B}"/>
              </a:ext>
            </a:extLst>
          </p:cNvPr>
          <p:cNvSpPr/>
          <p:nvPr/>
        </p:nvSpPr>
        <p:spPr>
          <a:xfrm>
            <a:off x="1337631" y="2860515"/>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6" name="CuadroTexto 25">
            <a:hlinkClick r:id="rId9" action="ppaction://hlinksldjump"/>
            <a:extLst>
              <a:ext uri="{FF2B5EF4-FFF2-40B4-BE49-F238E27FC236}">
                <a16:creationId xmlns:a16="http://schemas.microsoft.com/office/drawing/2014/main" id="{F66944B6-95B8-B1D3-7AF6-931ECA2648E0}"/>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27" name="CuadroTexto 26">
            <a:hlinkClick r:id="rId10" action="ppaction://hlinksldjump"/>
            <a:extLst>
              <a:ext uri="{FF2B5EF4-FFF2-40B4-BE49-F238E27FC236}">
                <a16:creationId xmlns:a16="http://schemas.microsoft.com/office/drawing/2014/main" id="{62F1CF43-C806-E42C-9F6E-B2010F21EC61}"/>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29" name="CuadroTexto 28">
            <a:hlinkClick r:id="rId11" action="ppaction://hlinksldjump"/>
            <a:extLst>
              <a:ext uri="{FF2B5EF4-FFF2-40B4-BE49-F238E27FC236}">
                <a16:creationId xmlns:a16="http://schemas.microsoft.com/office/drawing/2014/main" id="{FD8CC2F1-B3A5-521A-7BDE-CEBCEFB6293E}"/>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30" name="CuadroTexto 29">
            <a:hlinkClick r:id="rId12" action="ppaction://hlinksldjump"/>
            <a:extLst>
              <a:ext uri="{FF2B5EF4-FFF2-40B4-BE49-F238E27FC236}">
                <a16:creationId xmlns:a16="http://schemas.microsoft.com/office/drawing/2014/main" id="{842BFB95-2F64-D960-A918-E33D9C184D72}"/>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Estafa emocional</a:t>
            </a:r>
          </a:p>
        </p:txBody>
      </p:sp>
      <p:sp>
        <p:nvSpPr>
          <p:cNvPr id="31" name="CuadroTexto 30">
            <a:hlinkClick r:id="rId13" action="ppaction://hlinksldjump"/>
            <a:extLst>
              <a:ext uri="{FF2B5EF4-FFF2-40B4-BE49-F238E27FC236}">
                <a16:creationId xmlns:a16="http://schemas.microsoft.com/office/drawing/2014/main" id="{521B1B0C-73E9-BF2A-0424-8AC17FA18096}"/>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además…</a:t>
            </a:r>
          </a:p>
        </p:txBody>
      </p:sp>
      <p:sp>
        <p:nvSpPr>
          <p:cNvPr id="34" name="CuadroTexto 33">
            <a:hlinkClick r:id="rId14" action="ppaction://hlinksldjump"/>
            <a:extLst>
              <a:ext uri="{FF2B5EF4-FFF2-40B4-BE49-F238E27FC236}">
                <a16:creationId xmlns:a16="http://schemas.microsoft.com/office/drawing/2014/main" id="{B584C355-BB8A-2AD7-845E-144C649A3F08}"/>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37" name="CuadroTexto 36">
            <a:hlinkClick r:id="rId15" action="ppaction://hlinksldjump"/>
            <a:extLst>
              <a:ext uri="{FF2B5EF4-FFF2-40B4-BE49-F238E27FC236}">
                <a16:creationId xmlns:a16="http://schemas.microsoft.com/office/drawing/2014/main" id="{6109EECA-7628-C0F6-6579-53A99D2BA5C8}"/>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38" name="CuadroTexto 37">
            <a:hlinkClick r:id="rId16" action="ppaction://hlinksldjump"/>
            <a:extLst>
              <a:ext uri="{FF2B5EF4-FFF2-40B4-BE49-F238E27FC236}">
                <a16:creationId xmlns:a16="http://schemas.microsoft.com/office/drawing/2014/main" id="{BBD8E980-0009-231C-19B9-308A81FCE5DA}"/>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39" name="CuadroTexto 38">
            <a:hlinkClick r:id="rId17" action="ppaction://hlinksldjump"/>
            <a:extLst>
              <a:ext uri="{FF2B5EF4-FFF2-40B4-BE49-F238E27FC236}">
                <a16:creationId xmlns:a16="http://schemas.microsoft.com/office/drawing/2014/main" id="{CA0316CE-4DDD-DB95-69D7-D9082BF123E5}"/>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2" name="CuadroTexto 41">
            <a:hlinkClick r:id="rId18" action="ppaction://hlinksldjump"/>
            <a:extLst>
              <a:ext uri="{FF2B5EF4-FFF2-40B4-BE49-F238E27FC236}">
                <a16:creationId xmlns:a16="http://schemas.microsoft.com/office/drawing/2014/main" id="{F8FB0E97-9533-3759-74F4-055D4EAD549F}"/>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43" name="CuadroTexto 42">
            <a:hlinkClick r:id="rId19" action="ppaction://hlinksldjump"/>
            <a:extLst>
              <a:ext uri="{FF2B5EF4-FFF2-40B4-BE49-F238E27FC236}">
                <a16:creationId xmlns:a16="http://schemas.microsoft.com/office/drawing/2014/main" id="{6938F774-57F6-7436-7A12-5CD7525C5A9C}"/>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1111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redondeado 22">
            <a:extLst>
              <a:ext uri="{FF2B5EF4-FFF2-40B4-BE49-F238E27FC236}">
                <a16:creationId xmlns:a16="http://schemas.microsoft.com/office/drawing/2014/main" id="{684663CB-6D48-E32B-B543-E7338CF735FC}"/>
              </a:ext>
            </a:extLst>
          </p:cNvPr>
          <p:cNvSpPr/>
          <p:nvPr/>
        </p:nvSpPr>
        <p:spPr>
          <a:xfrm>
            <a:off x="3785937" y="1956508"/>
            <a:ext cx="4737578" cy="1901589"/>
          </a:xfrm>
          <a:prstGeom prst="roundRect">
            <a:avLst>
              <a:gd name="adj" fmla="val 3297"/>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3649452" y="214174"/>
            <a:ext cx="445181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Y además…</a:t>
            </a:r>
          </a:p>
        </p:txBody>
      </p:sp>
      <p:sp>
        <p:nvSpPr>
          <p:cNvPr id="28" name="CuadroTexto 27">
            <a:extLst>
              <a:ext uri="{FF2B5EF4-FFF2-40B4-BE49-F238E27FC236}">
                <a16:creationId xmlns:a16="http://schemas.microsoft.com/office/drawing/2014/main" id="{887DF0E8-CBBB-FFCA-B588-EE3D93DFBC64}"/>
              </a:ext>
            </a:extLst>
          </p:cNvPr>
          <p:cNvSpPr txBox="1"/>
          <p:nvPr/>
        </p:nvSpPr>
        <p:spPr>
          <a:xfrm>
            <a:off x="210019" y="4495617"/>
            <a:ext cx="2166805" cy="369332"/>
          </a:xfrm>
          <a:prstGeom prst="rect">
            <a:avLst/>
          </a:prstGeom>
          <a:noFill/>
          <a:effectLst/>
        </p:spPr>
        <p:txBody>
          <a:bodyPr wrap="square" rtlCol="0">
            <a:spAutoFit/>
          </a:bodyPr>
          <a:lstStyle/>
          <a:p>
            <a:r>
              <a:rPr lang="es-ES" sz="1800" b="1" spc="-70" dirty="0">
                <a:solidFill>
                  <a:schemeClr val="bg1"/>
                </a:solidFill>
                <a:latin typeface="Arial" panose="020B0604020202020204" pitchFamily="34" charset="0"/>
                <a:ea typeface="PP Neue Montreal" pitchFamily="2" charset="77"/>
              </a:rPr>
              <a:t>RIESGOS</a:t>
            </a:r>
          </a:p>
        </p:txBody>
      </p:sp>
      <p:sp>
        <p:nvSpPr>
          <p:cNvPr id="2" name="CuadroTexto 1">
            <a:extLst>
              <a:ext uri="{FF2B5EF4-FFF2-40B4-BE49-F238E27FC236}">
                <a16:creationId xmlns:a16="http://schemas.microsoft.com/office/drawing/2014/main" id="{9BCC7028-A5EE-FEDD-E95B-097035D38F05}"/>
              </a:ext>
            </a:extLst>
          </p:cNvPr>
          <p:cNvSpPr txBox="1"/>
          <p:nvPr/>
        </p:nvSpPr>
        <p:spPr>
          <a:xfrm>
            <a:off x="3649452" y="1327758"/>
            <a:ext cx="5109537"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Constantemente se conocen nuevos ataques</a:t>
            </a:r>
          </a:p>
        </p:txBody>
      </p:sp>
      <p:pic>
        <p:nvPicPr>
          <p:cNvPr id="24" name="Imagen 23">
            <a:extLst>
              <a:ext uri="{FF2B5EF4-FFF2-40B4-BE49-F238E27FC236}">
                <a16:creationId xmlns:a16="http://schemas.microsoft.com/office/drawing/2014/main" id="{4FF207C4-6279-DE65-9322-1CE86F839156}"/>
              </a:ext>
            </a:extLst>
          </p:cNvPr>
          <p:cNvPicPr>
            <a:picLocks noChangeAspect="1"/>
          </p:cNvPicPr>
          <p:nvPr/>
        </p:nvPicPr>
        <p:blipFill>
          <a:blip r:embed="rId3"/>
          <a:srcRect/>
          <a:stretch/>
        </p:blipFill>
        <p:spPr>
          <a:xfrm>
            <a:off x="317124" y="4200686"/>
            <a:ext cx="297893" cy="297893"/>
          </a:xfrm>
          <a:prstGeom prst="rect">
            <a:avLst/>
          </a:prstGeom>
        </p:spPr>
      </p:pic>
      <p:sp>
        <p:nvSpPr>
          <p:cNvPr id="25" name="CuadroTexto 24">
            <a:extLst>
              <a:ext uri="{FF2B5EF4-FFF2-40B4-BE49-F238E27FC236}">
                <a16:creationId xmlns:a16="http://schemas.microsoft.com/office/drawing/2014/main" id="{CF25965B-3586-E5FE-75A0-5C03ADAF3F7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32" name="CuadroTexto 31">
            <a:hlinkClick r:id="rId4" action="ppaction://hlinksldjump"/>
            <a:extLst>
              <a:ext uri="{FF2B5EF4-FFF2-40B4-BE49-F238E27FC236}">
                <a16:creationId xmlns:a16="http://schemas.microsoft.com/office/drawing/2014/main" id="{5512CB06-3261-87F1-B83A-AE3A4D02F1F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33" name="CuadroTexto 32">
            <a:hlinkClick r:id="rId5" action="ppaction://hlinksldjump"/>
            <a:extLst>
              <a:ext uri="{FF2B5EF4-FFF2-40B4-BE49-F238E27FC236}">
                <a16:creationId xmlns:a16="http://schemas.microsoft.com/office/drawing/2014/main" id="{6708D4C3-1AD8-3D1F-D062-9671166920A6}"/>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36" name="CuadroTexto 35">
            <a:hlinkClick r:id="rId6" action="ppaction://hlinksldjump"/>
            <a:extLst>
              <a:ext uri="{FF2B5EF4-FFF2-40B4-BE49-F238E27FC236}">
                <a16:creationId xmlns:a16="http://schemas.microsoft.com/office/drawing/2014/main" id="{D47337BA-6268-E368-B7FD-D096CB66C04B}"/>
              </a:ext>
            </a:extLst>
          </p:cNvPr>
          <p:cNvSpPr txBox="1"/>
          <p:nvPr/>
        </p:nvSpPr>
        <p:spPr>
          <a:xfrm>
            <a:off x="239547" y="3236133"/>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40" name="CuadroTexto 39">
            <a:hlinkClick r:id="rId7" action="ppaction://hlinksldjump"/>
            <a:extLst>
              <a:ext uri="{FF2B5EF4-FFF2-40B4-BE49-F238E27FC236}">
                <a16:creationId xmlns:a16="http://schemas.microsoft.com/office/drawing/2014/main" id="{040D9AF9-30C9-B9C4-0C47-AAF557B417FA}"/>
              </a:ext>
            </a:extLst>
          </p:cNvPr>
          <p:cNvSpPr txBox="1"/>
          <p:nvPr/>
        </p:nvSpPr>
        <p:spPr>
          <a:xfrm>
            <a:off x="239547" y="351671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1" name="Conector recto 40">
            <a:extLst>
              <a:ext uri="{FF2B5EF4-FFF2-40B4-BE49-F238E27FC236}">
                <a16:creationId xmlns:a16="http://schemas.microsoft.com/office/drawing/2014/main" id="{C856F14A-4178-FF58-A929-DF590D2EAA1C}"/>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9F0CFC3A-583D-37CC-1A92-F2E8C4202646}"/>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ector recto 44">
            <a:extLst>
              <a:ext uri="{FF2B5EF4-FFF2-40B4-BE49-F238E27FC236}">
                <a16:creationId xmlns:a16="http://schemas.microsoft.com/office/drawing/2014/main" id="{25D1D555-6846-FF16-8017-1D83A8EE4F29}"/>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ED1FC712-79EA-C29D-F66C-99CC483926E4}"/>
              </a:ext>
            </a:extLst>
          </p:cNvPr>
          <p:cNvCxnSpPr/>
          <p:nvPr/>
        </p:nvCxnSpPr>
        <p:spPr>
          <a:xfrm>
            <a:off x="325464" y="3236133"/>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8E72C9A3-7079-DE07-0A86-B6AEA8EC9CAB}"/>
              </a:ext>
            </a:extLst>
          </p:cNvPr>
          <p:cNvCxnSpPr/>
          <p:nvPr/>
        </p:nvCxnSpPr>
        <p:spPr>
          <a:xfrm>
            <a:off x="325464" y="35167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B06D2E2C-1D0E-F5D9-2762-59ECC107B4E0}"/>
              </a:ext>
            </a:extLst>
          </p:cNvPr>
          <p:cNvCxnSpPr/>
          <p:nvPr/>
        </p:nvCxnSpPr>
        <p:spPr>
          <a:xfrm>
            <a:off x="325464" y="380097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1" name="Imagen 50">
            <a:hlinkClick r:id="" action="ppaction://hlinkshowjump?jump=firstslide"/>
            <a:extLst>
              <a:ext uri="{FF2B5EF4-FFF2-40B4-BE49-F238E27FC236}">
                <a16:creationId xmlns:a16="http://schemas.microsoft.com/office/drawing/2014/main" id="{659A0AD6-BE36-C4D2-3B6E-F69F0398721A}"/>
              </a:ext>
            </a:extLst>
          </p:cNvPr>
          <p:cNvPicPr>
            <a:picLocks noChangeAspect="1"/>
          </p:cNvPicPr>
          <p:nvPr/>
        </p:nvPicPr>
        <p:blipFill>
          <a:blip r:embed="rId8"/>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73" name="Elipse 72">
            <a:extLst>
              <a:ext uri="{FF2B5EF4-FFF2-40B4-BE49-F238E27FC236}">
                <a16:creationId xmlns:a16="http://schemas.microsoft.com/office/drawing/2014/main" id="{21ADB905-F27D-9D80-0E2F-F90A2B6D057B}"/>
              </a:ext>
            </a:extLst>
          </p:cNvPr>
          <p:cNvSpPr/>
          <p:nvPr/>
        </p:nvSpPr>
        <p:spPr>
          <a:xfrm>
            <a:off x="1337631" y="305301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pic>
        <p:nvPicPr>
          <p:cNvPr id="13" name="Imagen 12">
            <a:extLst>
              <a:ext uri="{FF2B5EF4-FFF2-40B4-BE49-F238E27FC236}">
                <a16:creationId xmlns:a16="http://schemas.microsoft.com/office/drawing/2014/main" id="{97FBD009-BCA4-52CA-0CBC-0845A2FD3D7B}"/>
              </a:ext>
            </a:extLst>
          </p:cNvPr>
          <p:cNvPicPr>
            <a:picLocks noChangeAspect="1"/>
          </p:cNvPicPr>
          <p:nvPr/>
        </p:nvPicPr>
        <p:blipFill>
          <a:blip r:embed="rId9"/>
          <a:stretch>
            <a:fillRect/>
          </a:stretch>
        </p:blipFill>
        <p:spPr>
          <a:xfrm>
            <a:off x="3960004" y="2164206"/>
            <a:ext cx="4441343" cy="1485951"/>
          </a:xfrm>
          <a:prstGeom prst="rect">
            <a:avLst/>
          </a:prstGeom>
          <a:effectLst>
            <a:glow rad="63500">
              <a:schemeClr val="accent3">
                <a:satMod val="175000"/>
                <a:alpha val="40000"/>
              </a:schemeClr>
            </a:glow>
          </a:effectLst>
        </p:spPr>
      </p:pic>
      <p:pic>
        <p:nvPicPr>
          <p:cNvPr id="11" name="Imagen 10">
            <a:extLst>
              <a:ext uri="{FF2B5EF4-FFF2-40B4-BE49-F238E27FC236}">
                <a16:creationId xmlns:a16="http://schemas.microsoft.com/office/drawing/2014/main" id="{A0B26828-C9FC-C708-DA2E-C9BDA132B69E}"/>
              </a:ext>
            </a:extLst>
          </p:cNvPr>
          <p:cNvPicPr>
            <a:picLocks noChangeAspect="1"/>
          </p:cNvPicPr>
          <p:nvPr/>
        </p:nvPicPr>
        <p:blipFill>
          <a:blip r:embed="rId10"/>
          <a:srcRect l="22898" r="22898"/>
          <a:stretch/>
        </p:blipFill>
        <p:spPr>
          <a:xfrm>
            <a:off x="595301" y="490073"/>
            <a:ext cx="3784522" cy="4653424"/>
          </a:xfrm>
          <a:prstGeom prst="rect">
            <a:avLst/>
          </a:prstGeom>
        </p:spPr>
      </p:pic>
      <p:sp>
        <p:nvSpPr>
          <p:cNvPr id="9" name="CuadroTexto 8">
            <a:hlinkClick r:id="rId11" action="ppaction://hlinksldjump"/>
            <a:extLst>
              <a:ext uri="{FF2B5EF4-FFF2-40B4-BE49-F238E27FC236}">
                <a16:creationId xmlns:a16="http://schemas.microsoft.com/office/drawing/2014/main" id="{903B3D11-CD68-8EDB-4081-2D43C3A15AE5}"/>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RIESGOS</a:t>
            </a:r>
          </a:p>
        </p:txBody>
      </p:sp>
      <p:sp>
        <p:nvSpPr>
          <p:cNvPr id="10" name="CuadroTexto 9">
            <a:hlinkClick r:id="rId12" action="ppaction://hlinksldjump"/>
            <a:extLst>
              <a:ext uri="{FF2B5EF4-FFF2-40B4-BE49-F238E27FC236}">
                <a16:creationId xmlns:a16="http://schemas.microsoft.com/office/drawing/2014/main" id="{7BFE6524-39EE-E9EE-FE32-87802E5F0CCF}"/>
              </a:ext>
            </a:extLst>
          </p:cNvPr>
          <p:cNvSpPr txBox="1"/>
          <p:nvPr/>
        </p:nvSpPr>
        <p:spPr>
          <a:xfrm>
            <a:off x="239546" y="1608603"/>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Estafas digitales</a:t>
            </a:r>
          </a:p>
        </p:txBody>
      </p:sp>
      <p:sp>
        <p:nvSpPr>
          <p:cNvPr id="12" name="CuadroTexto 11">
            <a:hlinkClick r:id="rId13" action="ppaction://hlinksldjump"/>
            <a:extLst>
              <a:ext uri="{FF2B5EF4-FFF2-40B4-BE49-F238E27FC236}">
                <a16:creationId xmlns:a16="http://schemas.microsoft.com/office/drawing/2014/main" id="{1365E4F7-1EEE-CF79-40EC-FBC6FB3C10C1}"/>
              </a:ext>
            </a:extLst>
          </p:cNvPr>
          <p:cNvSpPr txBox="1"/>
          <p:nvPr/>
        </p:nvSpPr>
        <p:spPr>
          <a:xfrm>
            <a:off x="224474" y="280559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Estafa emocional</a:t>
            </a:r>
          </a:p>
        </p:txBody>
      </p:sp>
      <p:sp>
        <p:nvSpPr>
          <p:cNvPr id="14" name="CuadroTexto 13">
            <a:hlinkClick r:id="rId14" action="ppaction://hlinksldjump"/>
            <a:extLst>
              <a:ext uri="{FF2B5EF4-FFF2-40B4-BE49-F238E27FC236}">
                <a16:creationId xmlns:a16="http://schemas.microsoft.com/office/drawing/2014/main" id="{BFFA561B-D102-8812-B649-20F76AB17B31}"/>
              </a:ext>
            </a:extLst>
          </p:cNvPr>
          <p:cNvSpPr txBox="1"/>
          <p:nvPr/>
        </p:nvSpPr>
        <p:spPr>
          <a:xfrm>
            <a:off x="224474" y="2986466"/>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Y además…</a:t>
            </a:r>
          </a:p>
        </p:txBody>
      </p:sp>
      <p:sp>
        <p:nvSpPr>
          <p:cNvPr id="15" name="CuadroTexto 14">
            <a:hlinkClick r:id="rId15" action="ppaction://hlinksldjump"/>
            <a:extLst>
              <a:ext uri="{FF2B5EF4-FFF2-40B4-BE49-F238E27FC236}">
                <a16:creationId xmlns:a16="http://schemas.microsoft.com/office/drawing/2014/main" id="{16B580F9-AA53-EFA6-87F4-3CBF70E0B3E6}"/>
              </a:ext>
            </a:extLst>
          </p:cNvPr>
          <p:cNvSpPr txBox="1"/>
          <p:nvPr/>
        </p:nvSpPr>
        <p:spPr>
          <a:xfrm>
            <a:off x="224474" y="2634773"/>
            <a:ext cx="1459079" cy="200055"/>
          </a:xfrm>
          <a:prstGeom prst="rect">
            <a:avLst/>
          </a:prstGeom>
          <a:noFill/>
          <a:effectLst/>
        </p:spPr>
        <p:txBody>
          <a:bodyPr wrap="square" rtlCol="0">
            <a:spAutoFit/>
          </a:bodyPr>
          <a:lstStyle/>
          <a:p>
            <a:r>
              <a:rPr lang="es-ES" sz="700" i="1" dirty="0" err="1">
                <a:solidFill>
                  <a:schemeClr val="bg1">
                    <a:alpha val="50000"/>
                  </a:schemeClr>
                </a:solidFill>
                <a:latin typeface="Arial" panose="020B0604020202020204" pitchFamily="34" charset="0"/>
                <a:ea typeface="PP Neue Montreal Book" pitchFamily="2" charset="77"/>
              </a:rPr>
              <a:t>Bizum</a:t>
            </a:r>
            <a:r>
              <a:rPr lang="es-ES" sz="700" dirty="0">
                <a:solidFill>
                  <a:schemeClr val="bg1">
                    <a:alpha val="50000"/>
                  </a:schemeClr>
                </a:solidFill>
                <a:latin typeface="Arial" panose="020B0604020202020204" pitchFamily="34" charset="0"/>
                <a:ea typeface="PP Neue Montreal Book" pitchFamily="2" charset="77"/>
              </a:rPr>
              <a:t> inverso</a:t>
            </a:r>
          </a:p>
        </p:txBody>
      </p:sp>
      <p:sp>
        <p:nvSpPr>
          <p:cNvPr id="16" name="CuadroTexto 15">
            <a:hlinkClick r:id="rId16" action="ppaction://hlinksldjump"/>
            <a:extLst>
              <a:ext uri="{FF2B5EF4-FFF2-40B4-BE49-F238E27FC236}">
                <a16:creationId xmlns:a16="http://schemas.microsoft.com/office/drawing/2014/main" id="{B1361ABA-3E0B-C88B-2916-35B44C1506B8}"/>
              </a:ext>
            </a:extLst>
          </p:cNvPr>
          <p:cNvSpPr txBox="1"/>
          <p:nvPr/>
        </p:nvSpPr>
        <p:spPr>
          <a:xfrm>
            <a:off x="239546" y="1785687"/>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a:solidFill>
                  <a:schemeClr val="bg1">
                    <a:alpha val="50000"/>
                  </a:schemeClr>
                </a:solidFill>
                <a:latin typeface="Arial" panose="020B0604020202020204" pitchFamily="34" charset="0"/>
                <a:ea typeface="PP Neue Montreal Book" pitchFamily="2" charset="77"/>
              </a:rPr>
              <a:t>phishing?</a:t>
            </a:r>
          </a:p>
        </p:txBody>
      </p:sp>
      <p:sp>
        <p:nvSpPr>
          <p:cNvPr id="17" name="CuadroTexto 16">
            <a:hlinkClick r:id="rId17" action="ppaction://hlinksldjump"/>
            <a:extLst>
              <a:ext uri="{FF2B5EF4-FFF2-40B4-BE49-F238E27FC236}">
                <a16:creationId xmlns:a16="http://schemas.microsoft.com/office/drawing/2014/main" id="{FE8DAEE7-3BDB-B0C3-CA13-5557A4F5424A}"/>
              </a:ext>
            </a:extLst>
          </p:cNvPr>
          <p:cNvSpPr txBox="1"/>
          <p:nvPr/>
        </p:nvSpPr>
        <p:spPr>
          <a:xfrm>
            <a:off x="224474" y="195650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smishing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18" name="CuadroTexto 17">
            <a:hlinkClick r:id="rId18" action="ppaction://hlinksldjump"/>
            <a:extLst>
              <a:ext uri="{FF2B5EF4-FFF2-40B4-BE49-F238E27FC236}">
                <a16:creationId xmlns:a16="http://schemas.microsoft.com/office/drawing/2014/main" id="{2BAECE79-221B-F229-6F12-2F7ECA348EFD}"/>
              </a:ext>
            </a:extLst>
          </p:cNvPr>
          <p:cNvSpPr txBox="1"/>
          <p:nvPr/>
        </p:nvSpPr>
        <p:spPr>
          <a:xfrm>
            <a:off x="224474" y="2127331"/>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a:t>
            </a:r>
            <a:r>
              <a:rPr lang="es-ES" sz="700" i="1" dirty="0">
                <a:solidFill>
                  <a:schemeClr val="bg1">
                    <a:alpha val="50000"/>
                  </a:schemeClr>
                </a:solidFill>
                <a:latin typeface="Arial" panose="020B0604020202020204" pitchFamily="34" charset="0"/>
                <a:ea typeface="PP Neue Montreal Book" pitchFamily="2" charset="77"/>
              </a:rPr>
              <a:t>el </a:t>
            </a:r>
            <a:r>
              <a:rPr lang="es-ES" sz="700" i="1" dirty="0" err="1">
                <a:solidFill>
                  <a:schemeClr val="bg1">
                    <a:alpha val="50000"/>
                  </a:schemeClr>
                </a:solidFill>
                <a:latin typeface="Arial" panose="020B0604020202020204" pitchFamily="34" charset="0"/>
                <a:ea typeface="PP Neue Montreal Book" pitchFamily="2" charset="77"/>
              </a:rPr>
              <a:t>vishing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19" name="CuadroTexto 18">
            <a:hlinkClick r:id="rId19" action="ppaction://hlinksldjump"/>
            <a:extLst>
              <a:ext uri="{FF2B5EF4-FFF2-40B4-BE49-F238E27FC236}">
                <a16:creationId xmlns:a16="http://schemas.microsoft.com/office/drawing/2014/main" id="{0C64AEF9-60EF-E4C3-65FF-C1D064F14881}"/>
              </a:ext>
            </a:extLst>
          </p:cNvPr>
          <p:cNvSpPr txBox="1"/>
          <p:nvPr/>
        </p:nvSpPr>
        <p:spPr>
          <a:xfrm>
            <a:off x="224474" y="2293129"/>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QRishing</a:t>
            </a:r>
            <a:r>
              <a:rPr lang="es-ES" sz="700" i="1" dirty="0">
                <a:solidFill>
                  <a:schemeClr val="bg1">
                    <a:alpha val="50000"/>
                  </a:schemeClr>
                </a:solidFill>
                <a:latin typeface="Arial" panose="020B0604020202020204" pitchFamily="34" charset="0"/>
                <a:ea typeface="PP Neue Montreal Book" pitchFamily="2" charset="77"/>
              </a:rPr>
              <a:t>?</a:t>
            </a:r>
          </a:p>
        </p:txBody>
      </p:sp>
      <p:sp>
        <p:nvSpPr>
          <p:cNvPr id="20" name="CuadroTexto 19">
            <a:hlinkClick r:id="rId20" action="ppaction://hlinksldjump"/>
            <a:extLst>
              <a:ext uri="{FF2B5EF4-FFF2-40B4-BE49-F238E27FC236}">
                <a16:creationId xmlns:a16="http://schemas.microsoft.com/office/drawing/2014/main" id="{744A36DB-1B17-DD4C-81AB-63E9DFE593F1}"/>
              </a:ext>
            </a:extLst>
          </p:cNvPr>
          <p:cNvSpPr txBox="1"/>
          <p:nvPr/>
        </p:nvSpPr>
        <p:spPr>
          <a:xfrm>
            <a:off x="224474" y="2468975"/>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¿Qué es el </a:t>
            </a:r>
            <a:r>
              <a:rPr lang="es-ES" sz="700" i="1" dirty="0" err="1">
                <a:solidFill>
                  <a:schemeClr val="bg1">
                    <a:alpha val="50000"/>
                  </a:schemeClr>
                </a:solidFill>
                <a:latin typeface="Arial" panose="020B0604020202020204" pitchFamily="34" charset="0"/>
                <a:ea typeface="PP Neue Montreal Book" pitchFamily="2" charset="77"/>
              </a:rPr>
              <a:t>pharming</a:t>
            </a:r>
            <a:r>
              <a:rPr lang="es-ES" sz="700" i="1" dirty="0">
                <a:solidFill>
                  <a:schemeClr val="bg1">
                    <a:alpha val="50000"/>
                  </a:schemeClr>
                </a:solidFill>
                <a:latin typeface="Arial" panose="020B0604020202020204" pitchFamily="34" charset="0"/>
                <a:ea typeface="PP Neue Montreal Book" pitchFamily="2" charset="77"/>
              </a:rPr>
              <a:t>?</a:t>
            </a:r>
          </a:p>
        </p:txBody>
      </p:sp>
    </p:spTree>
    <p:extLst>
      <p:ext uri="{BB962C8B-B14F-4D97-AF65-F5344CB8AC3E}">
        <p14:creationId xmlns:p14="http://schemas.microsoft.com/office/powerpoint/2010/main" val="3157336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redondeado 47">
            <a:extLst>
              <a:ext uri="{FF2B5EF4-FFF2-40B4-BE49-F238E27FC236}">
                <a16:creationId xmlns:a16="http://schemas.microsoft.com/office/drawing/2014/main" id="{AC0D8CC5-8B8F-CC5C-03DA-9840084C2DD7}"/>
              </a:ext>
            </a:extLst>
          </p:cNvPr>
          <p:cNvSpPr/>
          <p:nvPr/>
        </p:nvSpPr>
        <p:spPr>
          <a:xfrm>
            <a:off x="3032502" y="2995353"/>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Rectángulo redondeado 48">
            <a:extLst>
              <a:ext uri="{FF2B5EF4-FFF2-40B4-BE49-F238E27FC236}">
                <a16:creationId xmlns:a16="http://schemas.microsoft.com/office/drawing/2014/main" id="{F72D608A-43E0-958E-7554-614099489B1A}"/>
              </a:ext>
            </a:extLst>
          </p:cNvPr>
          <p:cNvSpPr/>
          <p:nvPr/>
        </p:nvSpPr>
        <p:spPr>
          <a:xfrm>
            <a:off x="3032502" y="3729934"/>
            <a:ext cx="4986671" cy="538762"/>
          </a:xfrm>
          <a:prstGeom prst="roundRect">
            <a:avLst>
              <a:gd name="adj" fmla="val 7801"/>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a:hlinkClick r:id="" action="ppaction://noaction"/>
            <a:extLst>
              <a:ext uri="{FF2B5EF4-FFF2-40B4-BE49-F238E27FC236}">
                <a16:creationId xmlns:a16="http://schemas.microsoft.com/office/drawing/2014/main" id="{9DD23951-7D66-7AA0-3175-3E0506B1BE2E}"/>
              </a:ext>
            </a:extLst>
          </p:cNvPr>
          <p:cNvSpPr txBox="1"/>
          <p:nvPr/>
        </p:nvSpPr>
        <p:spPr>
          <a:xfrm>
            <a:off x="4216012" y="3813882"/>
            <a:ext cx="3321330" cy="369332"/>
          </a:xfrm>
          <a:prstGeom prst="rect">
            <a:avLst/>
          </a:prstGeom>
          <a:noFill/>
          <a:effectLst/>
        </p:spPr>
        <p:txBody>
          <a:bodyPr wrap="square" rtlCol="0">
            <a:spAutoFit/>
          </a:bodyPr>
          <a:lstStyle/>
          <a:p>
            <a:pPr algn="ctr"/>
            <a:r>
              <a:rPr lang="es-ES" sz="1800" b="1" dirty="0">
                <a:solidFill>
                  <a:srgbClr val="4527B3"/>
                </a:solidFill>
                <a:latin typeface="Arial" panose="020B0604020202020204" pitchFamily="34" charset="0"/>
                <a:ea typeface="PP Neue Montreal" pitchFamily="2" charset="77"/>
              </a:rPr>
              <a:t>Protegerse</a:t>
            </a:r>
          </a:p>
        </p:txBody>
      </p:sp>
      <p:grpSp>
        <p:nvGrpSpPr>
          <p:cNvPr id="6" name="Grupo 5">
            <a:extLst>
              <a:ext uri="{FF2B5EF4-FFF2-40B4-BE49-F238E27FC236}">
                <a16:creationId xmlns:a16="http://schemas.microsoft.com/office/drawing/2014/main" id="{CD818622-FDD7-CB1A-91C9-C39B3258AA31}"/>
              </a:ext>
            </a:extLst>
          </p:cNvPr>
          <p:cNvGrpSpPr/>
          <p:nvPr/>
        </p:nvGrpSpPr>
        <p:grpSpPr>
          <a:xfrm>
            <a:off x="3032502" y="2260772"/>
            <a:ext cx="4986671" cy="538762"/>
            <a:chOff x="3032502" y="2260772"/>
            <a:chExt cx="4986671" cy="538762"/>
          </a:xfrm>
        </p:grpSpPr>
        <p:sp>
          <p:nvSpPr>
            <p:cNvPr id="50" name="Rectángulo redondeado 49">
              <a:extLst>
                <a:ext uri="{FF2B5EF4-FFF2-40B4-BE49-F238E27FC236}">
                  <a16:creationId xmlns:a16="http://schemas.microsoft.com/office/drawing/2014/main" id="{712B1007-4647-57A9-A225-28970D0768D3}"/>
                </a:ext>
              </a:extLst>
            </p:cNvPr>
            <p:cNvSpPr/>
            <p:nvPr/>
          </p:nvSpPr>
          <p:spPr>
            <a:xfrm>
              <a:off x="3032502" y="2260772"/>
              <a:ext cx="4986671" cy="538762"/>
            </a:xfrm>
            <a:prstGeom prst="roundRect">
              <a:avLst>
                <a:gd name="adj" fmla="val 7801"/>
              </a:avLst>
            </a:prstGeom>
            <a:no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a:hlinkClick r:id="rId3" action="ppaction://hlinksldjump"/>
              <a:extLst>
                <a:ext uri="{FF2B5EF4-FFF2-40B4-BE49-F238E27FC236}">
                  <a16:creationId xmlns:a16="http://schemas.microsoft.com/office/drawing/2014/main" id="{FC053454-6FB1-4C1B-351B-220B5712F238}"/>
                </a:ext>
              </a:extLst>
            </p:cNvPr>
            <p:cNvSpPr txBox="1"/>
            <p:nvPr/>
          </p:nvSpPr>
          <p:spPr>
            <a:xfrm>
              <a:off x="4689536" y="2323482"/>
              <a:ext cx="2380864"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Dinero digital</a:t>
              </a:r>
            </a:p>
          </p:txBody>
        </p:sp>
      </p:grpSp>
      <p:sp>
        <p:nvSpPr>
          <p:cNvPr id="4" name="CuadroTexto 3">
            <a:hlinkClick r:id="rId4" action="ppaction://hlinksldjump"/>
            <a:extLst>
              <a:ext uri="{FF2B5EF4-FFF2-40B4-BE49-F238E27FC236}">
                <a16:creationId xmlns:a16="http://schemas.microsoft.com/office/drawing/2014/main" id="{D380B605-CC1B-A112-5133-CE0725E1F842}"/>
              </a:ext>
            </a:extLst>
          </p:cNvPr>
          <p:cNvSpPr txBox="1"/>
          <p:nvPr/>
        </p:nvSpPr>
        <p:spPr>
          <a:xfrm>
            <a:off x="4294094" y="3072282"/>
            <a:ext cx="3167442" cy="369332"/>
          </a:xfrm>
          <a:prstGeom prst="rect">
            <a:avLst/>
          </a:prstGeom>
          <a:noFill/>
          <a:effectLst/>
        </p:spPr>
        <p:txBody>
          <a:bodyPr wrap="square" rtlCol="0">
            <a:spAutoFit/>
          </a:bodyPr>
          <a:lstStyle/>
          <a:p>
            <a:pPr algn="ctr"/>
            <a:r>
              <a:rPr lang="es-ES" sz="1800" dirty="0">
                <a:solidFill>
                  <a:schemeClr val="bg1"/>
                </a:solidFill>
                <a:latin typeface="Arial" panose="020B0604020202020204" pitchFamily="34" charset="0"/>
                <a:ea typeface="PP Neue Montreal Book" pitchFamily="2" charset="77"/>
              </a:rPr>
              <a:t>Riesgos</a:t>
            </a:r>
          </a:p>
        </p:txBody>
      </p:sp>
      <p:sp>
        <p:nvSpPr>
          <p:cNvPr id="8" name="CuadroTexto 7">
            <a:extLst>
              <a:ext uri="{FF2B5EF4-FFF2-40B4-BE49-F238E27FC236}">
                <a16:creationId xmlns:a16="http://schemas.microsoft.com/office/drawing/2014/main" id="{00EBB996-BF81-5F02-D97D-15A767229D92}"/>
              </a:ext>
            </a:extLst>
          </p:cNvPr>
          <p:cNvSpPr txBox="1"/>
          <p:nvPr/>
        </p:nvSpPr>
        <p:spPr>
          <a:xfrm>
            <a:off x="3897536" y="773491"/>
            <a:ext cx="4667416"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hablaremos</a:t>
            </a:r>
          </a:p>
        </p:txBody>
      </p:sp>
      <p:sp>
        <p:nvSpPr>
          <p:cNvPr id="2" name="CuadroTexto 1">
            <a:extLst>
              <a:ext uri="{FF2B5EF4-FFF2-40B4-BE49-F238E27FC236}">
                <a16:creationId xmlns:a16="http://schemas.microsoft.com/office/drawing/2014/main" id="{2777A289-E836-98EE-C868-56F0FB442B9B}"/>
              </a:ext>
            </a:extLst>
          </p:cNvPr>
          <p:cNvSpPr txBox="1"/>
          <p:nvPr/>
        </p:nvSpPr>
        <p:spPr>
          <a:xfrm>
            <a:off x="3897536" y="5980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Hoy</a:t>
            </a:r>
          </a:p>
        </p:txBody>
      </p:sp>
      <p:sp>
        <p:nvSpPr>
          <p:cNvPr id="3" name="CuadroTexto 2">
            <a:extLst>
              <a:ext uri="{FF2B5EF4-FFF2-40B4-BE49-F238E27FC236}">
                <a16:creationId xmlns:a16="http://schemas.microsoft.com/office/drawing/2014/main" id="{672B254A-7197-A979-73D5-3EEB693204DA}"/>
              </a:ext>
            </a:extLst>
          </p:cNvPr>
          <p:cNvSpPr txBox="1"/>
          <p:nvPr/>
        </p:nvSpPr>
        <p:spPr>
          <a:xfrm>
            <a:off x="7461536" y="1555602"/>
            <a:ext cx="1135264" cy="323165"/>
          </a:xfrm>
          <a:prstGeom prst="rect">
            <a:avLst/>
          </a:prstGeom>
          <a:noFill/>
          <a:effectLst/>
        </p:spPr>
        <p:txBody>
          <a:bodyPr wrap="square" rtlCol="0">
            <a:spAutoFit/>
          </a:bodyPr>
          <a:lstStyle/>
          <a:p>
            <a:r>
              <a:rPr lang="es-ES" sz="1500" b="1" dirty="0">
                <a:solidFill>
                  <a:schemeClr val="bg1"/>
                </a:solidFill>
                <a:latin typeface="Arial" panose="020B0604020202020204" pitchFamily="34" charset="0"/>
                <a:ea typeface="PP Neue Montreal" pitchFamily="2" charset="77"/>
              </a:rPr>
              <a:t>de…</a:t>
            </a:r>
          </a:p>
        </p:txBody>
      </p:sp>
      <p:pic>
        <p:nvPicPr>
          <p:cNvPr id="41" name="Imagen 40">
            <a:extLst>
              <a:ext uri="{FF2B5EF4-FFF2-40B4-BE49-F238E27FC236}">
                <a16:creationId xmlns:a16="http://schemas.microsoft.com/office/drawing/2014/main" id="{D24994A3-08F1-509D-561F-97139D948F02}"/>
              </a:ext>
            </a:extLst>
          </p:cNvPr>
          <p:cNvPicPr>
            <a:picLocks noChangeAspect="1"/>
          </p:cNvPicPr>
          <p:nvPr/>
        </p:nvPicPr>
        <p:blipFill>
          <a:blip r:embed="rId5"/>
          <a:srcRect/>
          <a:stretch/>
        </p:blipFill>
        <p:spPr>
          <a:xfrm>
            <a:off x="308116" y="4244124"/>
            <a:ext cx="347006" cy="302390"/>
          </a:xfrm>
          <a:prstGeom prst="rect">
            <a:avLst/>
          </a:prstGeom>
        </p:spPr>
      </p:pic>
      <p:sp>
        <p:nvSpPr>
          <p:cNvPr id="42" name="CuadroTexto 41">
            <a:extLst>
              <a:ext uri="{FF2B5EF4-FFF2-40B4-BE49-F238E27FC236}">
                <a16:creationId xmlns:a16="http://schemas.microsoft.com/office/drawing/2014/main" id="{47A0C41D-34AA-5350-6C30-E82BDDAF9AF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grpSp>
        <p:nvGrpSpPr>
          <p:cNvPr id="16" name="Grupo 15">
            <a:extLst>
              <a:ext uri="{FF2B5EF4-FFF2-40B4-BE49-F238E27FC236}">
                <a16:creationId xmlns:a16="http://schemas.microsoft.com/office/drawing/2014/main" id="{4833D90F-F88E-F7CC-EF5A-EBF0791A739D}"/>
              </a:ext>
            </a:extLst>
          </p:cNvPr>
          <p:cNvGrpSpPr/>
          <p:nvPr/>
        </p:nvGrpSpPr>
        <p:grpSpPr>
          <a:xfrm>
            <a:off x="239547" y="884830"/>
            <a:ext cx="1367111" cy="1418453"/>
            <a:chOff x="239547" y="1370936"/>
            <a:chExt cx="1367111" cy="1418453"/>
          </a:xfrm>
        </p:grpSpPr>
        <p:sp>
          <p:nvSpPr>
            <p:cNvPr id="17" name="CuadroTexto 16">
              <a:hlinkClick r:id="rId6" action="ppaction://hlinksldjump"/>
              <a:extLst>
                <a:ext uri="{FF2B5EF4-FFF2-40B4-BE49-F238E27FC236}">
                  <a16:creationId xmlns:a16="http://schemas.microsoft.com/office/drawing/2014/main" id="{269D30DE-F67F-8CED-BD6C-3D3B65041271}"/>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8" name="CuadroTexto 17">
              <a:hlinkClick r:id="rId3" action="ppaction://hlinksldjump"/>
              <a:extLst>
                <a:ext uri="{FF2B5EF4-FFF2-40B4-BE49-F238E27FC236}">
                  <a16:creationId xmlns:a16="http://schemas.microsoft.com/office/drawing/2014/main" id="{D9365F57-4565-2B82-AD1F-CF745E51481F}"/>
                </a:ext>
              </a:extLst>
            </p:cNvPr>
            <p:cNvSpPr txBox="1"/>
            <p:nvPr/>
          </p:nvSpPr>
          <p:spPr>
            <a:xfrm>
              <a:off x="239547" y="1662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9" name="CuadroTexto 18">
              <a:hlinkClick r:id="rId7" action="ppaction://hlinksldjump"/>
              <a:extLst>
                <a:ext uri="{FF2B5EF4-FFF2-40B4-BE49-F238E27FC236}">
                  <a16:creationId xmlns:a16="http://schemas.microsoft.com/office/drawing/2014/main" id="{435B03CE-B808-66C3-95D4-8141A5C9983D}"/>
                </a:ext>
              </a:extLst>
            </p:cNvPr>
            <p:cNvSpPr txBox="1"/>
            <p:nvPr/>
          </p:nvSpPr>
          <p:spPr>
            <a:xfrm>
              <a:off x="239547" y="193595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21" name="CuadroTexto 20">
              <a:hlinkClick r:id="rId8" action="ppaction://hlinksldjump"/>
              <a:extLst>
                <a:ext uri="{FF2B5EF4-FFF2-40B4-BE49-F238E27FC236}">
                  <a16:creationId xmlns:a16="http://schemas.microsoft.com/office/drawing/2014/main" id="{7A4A57BA-98F4-19A9-646B-53DCCF27663D}"/>
                </a:ext>
              </a:extLst>
            </p:cNvPr>
            <p:cNvSpPr txBox="1"/>
            <p:nvPr/>
          </p:nvSpPr>
          <p:spPr>
            <a:xfrm>
              <a:off x="239547" y="2224550"/>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
          <p:nvSpPr>
            <p:cNvPr id="22" name="CuadroTexto 21">
              <a:hlinkClick r:id="rId9" action="ppaction://hlinksldjump"/>
              <a:extLst>
                <a:ext uri="{FF2B5EF4-FFF2-40B4-BE49-F238E27FC236}">
                  <a16:creationId xmlns:a16="http://schemas.microsoft.com/office/drawing/2014/main" id="{E7F9C13A-3DFB-EECE-6EEA-6B3034C9C583}"/>
                </a:ext>
              </a:extLst>
            </p:cNvPr>
            <p:cNvSpPr txBox="1"/>
            <p:nvPr/>
          </p:nvSpPr>
          <p:spPr>
            <a:xfrm>
              <a:off x="239547" y="2505134"/>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3" name="Conector recto 22">
              <a:extLst>
                <a:ext uri="{FF2B5EF4-FFF2-40B4-BE49-F238E27FC236}">
                  <a16:creationId xmlns:a16="http://schemas.microsoft.com/office/drawing/2014/main" id="{35D0C158-EF20-CC90-28C0-A3C6D472B4D2}"/>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CD0F9F6-DEF1-3326-D194-1044D9DFF2EB}"/>
                </a:ext>
              </a:extLst>
            </p:cNvPr>
            <p:cNvCxnSpPr/>
            <p:nvPr/>
          </p:nvCxnSpPr>
          <p:spPr>
            <a:xfrm>
              <a:off x="325464" y="166694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D17C656B-734E-96BF-3892-42F4049E61F0}"/>
                </a:ext>
              </a:extLst>
            </p:cNvPr>
            <p:cNvCxnSpPr/>
            <p:nvPr/>
          </p:nvCxnSpPr>
          <p:spPr>
            <a:xfrm>
              <a:off x="325464" y="19495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9E9B006B-8C65-99D9-41ED-3AAE827A0B30}"/>
                </a:ext>
              </a:extLst>
            </p:cNvPr>
            <p:cNvCxnSpPr/>
            <p:nvPr/>
          </p:nvCxnSpPr>
          <p:spPr>
            <a:xfrm>
              <a:off x="325464" y="222455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0E44DFB5-7988-826B-80DC-579B5F9E8CDF}"/>
                </a:ext>
              </a:extLst>
            </p:cNvPr>
            <p:cNvCxnSpPr/>
            <p:nvPr/>
          </p:nvCxnSpPr>
          <p:spPr>
            <a:xfrm>
              <a:off x="325464" y="250513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a:extLst>
                <a:ext uri="{FF2B5EF4-FFF2-40B4-BE49-F238E27FC236}">
                  <a16:creationId xmlns:a16="http://schemas.microsoft.com/office/drawing/2014/main" id="{90CD6A34-B68E-BA9B-7491-3010D3944A32}"/>
                </a:ext>
              </a:extLst>
            </p:cNvPr>
            <p:cNvCxnSpPr/>
            <p:nvPr/>
          </p:nvCxnSpPr>
          <p:spPr>
            <a:xfrm>
              <a:off x="325464" y="27893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Imagen 4">
            <a:hlinkClick r:id="" action="ppaction://hlinkshowjump?jump=firstslide"/>
            <a:extLst>
              <a:ext uri="{FF2B5EF4-FFF2-40B4-BE49-F238E27FC236}">
                <a16:creationId xmlns:a16="http://schemas.microsoft.com/office/drawing/2014/main" id="{B50F864E-A80D-3B13-E820-DF09A6354B83}"/>
              </a:ext>
            </a:extLst>
          </p:cNvPr>
          <p:cNvPicPr>
            <a:picLocks noChangeAspect="1"/>
          </p:cNvPicPr>
          <p:nvPr/>
        </p:nvPicPr>
        <p:blipFill>
          <a:blip r:embed="rId10"/>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9" name="CuadroTexto 8">
            <a:extLst>
              <a:ext uri="{FF2B5EF4-FFF2-40B4-BE49-F238E27FC236}">
                <a16:creationId xmlns:a16="http://schemas.microsoft.com/office/drawing/2014/main" id="{93D0D21E-9F4B-3B7D-D787-90145DB5D6AE}"/>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pic>
        <p:nvPicPr>
          <p:cNvPr id="12" name="Imagen 11">
            <a:extLst>
              <a:ext uri="{FF2B5EF4-FFF2-40B4-BE49-F238E27FC236}">
                <a16:creationId xmlns:a16="http://schemas.microsoft.com/office/drawing/2014/main" id="{57D8AFC2-5F05-29F2-0CBC-393BEA3B7B76}"/>
              </a:ext>
            </a:extLst>
          </p:cNvPr>
          <p:cNvPicPr>
            <a:picLocks noChangeAspect="1"/>
          </p:cNvPicPr>
          <p:nvPr/>
        </p:nvPicPr>
        <p:blipFill rotWithShape="1">
          <a:blip r:embed="rId11"/>
          <a:srcRect l="5588" t="1210" r="2485" b="23197"/>
          <a:stretch/>
        </p:blipFill>
        <p:spPr>
          <a:xfrm>
            <a:off x="1053739" y="490073"/>
            <a:ext cx="3784522" cy="4653424"/>
          </a:xfrm>
          <a:prstGeom prst="rect">
            <a:avLst/>
          </a:prstGeom>
        </p:spPr>
      </p:pic>
    </p:spTree>
    <p:extLst>
      <p:ext uri="{BB962C8B-B14F-4D97-AF65-F5344CB8AC3E}">
        <p14:creationId xmlns:p14="http://schemas.microsoft.com/office/powerpoint/2010/main" val="1509664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o 28">
            <a:extLst>
              <a:ext uri="{FF2B5EF4-FFF2-40B4-BE49-F238E27FC236}">
                <a16:creationId xmlns:a16="http://schemas.microsoft.com/office/drawing/2014/main" id="{48D1927C-A88C-14CB-4ACE-12758616B570}"/>
              </a:ext>
            </a:extLst>
          </p:cNvPr>
          <p:cNvGrpSpPr/>
          <p:nvPr/>
        </p:nvGrpSpPr>
        <p:grpSpPr>
          <a:xfrm>
            <a:off x="5572049" y="3986568"/>
            <a:ext cx="2943065" cy="820628"/>
            <a:chOff x="5572049" y="3986568"/>
            <a:chExt cx="2943065" cy="820628"/>
          </a:xfrm>
        </p:grpSpPr>
        <p:sp>
          <p:nvSpPr>
            <p:cNvPr id="10" name="Rectángulo redondeado 9">
              <a:extLst>
                <a:ext uri="{FF2B5EF4-FFF2-40B4-BE49-F238E27FC236}">
                  <a16:creationId xmlns:a16="http://schemas.microsoft.com/office/drawing/2014/main" id="{685720B0-B223-1321-DEBC-CD51A8E3C719}"/>
                </a:ext>
              </a:extLst>
            </p:cNvPr>
            <p:cNvSpPr/>
            <p:nvPr/>
          </p:nvSpPr>
          <p:spPr>
            <a:xfrm>
              <a:off x="5572049" y="3986568"/>
              <a:ext cx="2943065" cy="820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5AB2BEEE-C9E2-25D1-DAD9-0777893AAD83}"/>
                </a:ext>
              </a:extLst>
            </p:cNvPr>
            <p:cNvSpPr txBox="1"/>
            <p:nvPr/>
          </p:nvSpPr>
          <p:spPr>
            <a:xfrm>
              <a:off x="5716918" y="4002630"/>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Operaciones</a:t>
              </a:r>
            </a:p>
          </p:txBody>
        </p:sp>
      </p:grpSp>
      <p:grpSp>
        <p:nvGrpSpPr>
          <p:cNvPr id="26" name="Grupo 25">
            <a:extLst>
              <a:ext uri="{FF2B5EF4-FFF2-40B4-BE49-F238E27FC236}">
                <a16:creationId xmlns:a16="http://schemas.microsoft.com/office/drawing/2014/main" id="{2747C865-9DE4-6C51-98A9-65F1274450DC}"/>
              </a:ext>
            </a:extLst>
          </p:cNvPr>
          <p:cNvGrpSpPr/>
          <p:nvPr/>
        </p:nvGrpSpPr>
        <p:grpSpPr>
          <a:xfrm>
            <a:off x="2449287" y="3986568"/>
            <a:ext cx="2943065" cy="820628"/>
            <a:chOff x="2449287" y="3986568"/>
            <a:chExt cx="2943065" cy="820628"/>
          </a:xfrm>
        </p:grpSpPr>
        <p:sp>
          <p:nvSpPr>
            <p:cNvPr id="9" name="Rectángulo redondeado 8">
              <a:extLst>
                <a:ext uri="{FF2B5EF4-FFF2-40B4-BE49-F238E27FC236}">
                  <a16:creationId xmlns:a16="http://schemas.microsoft.com/office/drawing/2014/main" id="{B6420DD3-DE46-8F2C-73C5-36E015D960A0}"/>
                </a:ext>
              </a:extLst>
            </p:cNvPr>
            <p:cNvSpPr/>
            <p:nvPr/>
          </p:nvSpPr>
          <p:spPr>
            <a:xfrm>
              <a:off x="2449287" y="3986568"/>
              <a:ext cx="2943065" cy="820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CuadroTexto 47">
              <a:extLst>
                <a:ext uri="{FF2B5EF4-FFF2-40B4-BE49-F238E27FC236}">
                  <a16:creationId xmlns:a16="http://schemas.microsoft.com/office/drawing/2014/main" id="{14C922DF-965B-323A-F510-9E89310CA1BA}"/>
                </a:ext>
              </a:extLst>
            </p:cNvPr>
            <p:cNvSpPr txBox="1"/>
            <p:nvPr/>
          </p:nvSpPr>
          <p:spPr>
            <a:xfrm>
              <a:off x="2546340" y="3990248"/>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Frases secretas</a:t>
              </a:r>
            </a:p>
          </p:txBody>
        </p:sp>
      </p:grpSp>
      <p:sp>
        <p:nvSpPr>
          <p:cNvPr id="7" name="Rectángulo redondeado 6">
            <a:extLst>
              <a:ext uri="{FF2B5EF4-FFF2-40B4-BE49-F238E27FC236}">
                <a16:creationId xmlns:a16="http://schemas.microsoft.com/office/drawing/2014/main" id="{3AE1BEA5-3BE4-2C11-685C-F26DD4C02903}"/>
              </a:ext>
            </a:extLst>
          </p:cNvPr>
          <p:cNvSpPr/>
          <p:nvPr/>
        </p:nvSpPr>
        <p:spPr>
          <a:xfrm>
            <a:off x="2449287" y="1818462"/>
            <a:ext cx="6074228" cy="820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626864" y="179929"/>
            <a:ext cx="629379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Contraseñas</a:t>
            </a:r>
          </a:p>
        </p:txBody>
      </p:sp>
      <p:grpSp>
        <p:nvGrpSpPr>
          <p:cNvPr id="20" name="Grupo 19">
            <a:extLst>
              <a:ext uri="{FF2B5EF4-FFF2-40B4-BE49-F238E27FC236}">
                <a16:creationId xmlns:a16="http://schemas.microsoft.com/office/drawing/2014/main" id="{FE5FC8A5-D4F6-E815-C7A0-6A07E1DE7F18}"/>
              </a:ext>
            </a:extLst>
          </p:cNvPr>
          <p:cNvGrpSpPr/>
          <p:nvPr/>
        </p:nvGrpSpPr>
        <p:grpSpPr>
          <a:xfrm>
            <a:off x="2449287" y="2842130"/>
            <a:ext cx="6074228" cy="947206"/>
            <a:chOff x="2449287" y="2842130"/>
            <a:chExt cx="6074228" cy="947206"/>
          </a:xfrm>
        </p:grpSpPr>
        <p:sp>
          <p:nvSpPr>
            <p:cNvPr id="88" name="Rectángulo redondeado 87">
              <a:extLst>
                <a:ext uri="{FF2B5EF4-FFF2-40B4-BE49-F238E27FC236}">
                  <a16:creationId xmlns:a16="http://schemas.microsoft.com/office/drawing/2014/main" id="{FA7D3B8C-F51B-19FD-CEC1-51831844E407}"/>
                </a:ext>
              </a:extLst>
            </p:cNvPr>
            <p:cNvSpPr/>
            <p:nvPr/>
          </p:nvSpPr>
          <p:spPr>
            <a:xfrm>
              <a:off x="2449287" y="2842130"/>
              <a:ext cx="6074228" cy="947206"/>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a:extLst>
                <a:ext uri="{FF2B5EF4-FFF2-40B4-BE49-F238E27FC236}">
                  <a16:creationId xmlns:a16="http://schemas.microsoft.com/office/drawing/2014/main" id="{CB2927CF-55DA-A7E9-F973-61ACD1EC3AF4}"/>
                </a:ext>
              </a:extLst>
            </p:cNvPr>
            <p:cNvSpPr txBox="1"/>
            <p:nvPr/>
          </p:nvSpPr>
          <p:spPr>
            <a:xfrm>
              <a:off x="3267011" y="2936363"/>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81" name="CuadroTexto 80">
              <a:extLst>
                <a:ext uri="{FF2B5EF4-FFF2-40B4-BE49-F238E27FC236}">
                  <a16:creationId xmlns:a16="http://schemas.microsoft.com/office/drawing/2014/main" id="{8DE22958-816A-4DAA-D7E0-04AF98509532}"/>
                </a:ext>
              </a:extLst>
            </p:cNvPr>
            <p:cNvSpPr txBox="1"/>
            <p:nvPr/>
          </p:nvSpPr>
          <p:spPr>
            <a:xfrm>
              <a:off x="3267011" y="3183498"/>
              <a:ext cx="5009084"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 Cuántos más caracteres, mejor</a:t>
              </a:r>
            </a:p>
            <a:p>
              <a:r>
                <a:rPr lang="es-ES" sz="1300" dirty="0">
                  <a:latin typeface="Arial" panose="020B0604020202020204" pitchFamily="34" charset="0"/>
                  <a:ea typeface="PP Neue Montreal Book" pitchFamily="2" charset="77"/>
                </a:rPr>
                <a:t>- Combinar letras mayúsculas, minúsculas, números y símbolos</a:t>
              </a:r>
            </a:p>
          </p:txBody>
        </p:sp>
        <p:sp>
          <p:nvSpPr>
            <p:cNvPr id="82" name="Rectángulo redondeado 81">
              <a:extLst>
                <a:ext uri="{FF2B5EF4-FFF2-40B4-BE49-F238E27FC236}">
                  <a16:creationId xmlns:a16="http://schemas.microsoft.com/office/drawing/2014/main" id="{DB89B6E9-A803-28A4-4CBA-276A69126134}"/>
                </a:ext>
              </a:extLst>
            </p:cNvPr>
            <p:cNvSpPr/>
            <p:nvPr/>
          </p:nvSpPr>
          <p:spPr>
            <a:xfrm>
              <a:off x="2568373" y="3009269"/>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5" name="Imagen 84">
              <a:extLst>
                <a:ext uri="{FF2B5EF4-FFF2-40B4-BE49-F238E27FC236}">
                  <a16:creationId xmlns:a16="http://schemas.microsoft.com/office/drawing/2014/main" id="{ED5BBB84-39F9-A980-A03F-C201603E811B}"/>
                </a:ext>
              </a:extLst>
            </p:cNvPr>
            <p:cNvPicPr>
              <a:picLocks noChangeAspect="1"/>
            </p:cNvPicPr>
            <p:nvPr/>
          </p:nvPicPr>
          <p:blipFill>
            <a:blip r:embed="rId3"/>
            <a:srcRect/>
            <a:stretch/>
          </p:blipFill>
          <p:spPr>
            <a:xfrm>
              <a:off x="2696816" y="3133191"/>
              <a:ext cx="324930" cy="320354"/>
            </a:xfrm>
            <a:prstGeom prst="rect">
              <a:avLst/>
            </a:prstGeom>
          </p:spPr>
        </p:pic>
      </p:grpSp>
      <p:sp>
        <p:nvSpPr>
          <p:cNvPr id="43" name="CuadroTexto 42">
            <a:extLst>
              <a:ext uri="{FF2B5EF4-FFF2-40B4-BE49-F238E27FC236}">
                <a16:creationId xmlns:a16="http://schemas.microsoft.com/office/drawing/2014/main" id="{50D9F6BB-A4E1-AA2E-14F5-5147C984A968}"/>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32" name="CuadroTexto 31">
            <a:extLst>
              <a:ext uri="{FF2B5EF4-FFF2-40B4-BE49-F238E27FC236}">
                <a16:creationId xmlns:a16="http://schemas.microsoft.com/office/drawing/2014/main" id="{27E377AC-1C44-D377-28AD-164838FFCD2F}"/>
              </a:ext>
            </a:extLst>
          </p:cNvPr>
          <p:cNvSpPr txBox="1"/>
          <p:nvPr/>
        </p:nvSpPr>
        <p:spPr>
          <a:xfrm>
            <a:off x="5184182" y="722781"/>
            <a:ext cx="3736471"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seguras</a:t>
            </a:r>
          </a:p>
        </p:txBody>
      </p:sp>
      <p:grpSp>
        <p:nvGrpSpPr>
          <p:cNvPr id="8" name="Grupo 7">
            <a:extLst>
              <a:ext uri="{FF2B5EF4-FFF2-40B4-BE49-F238E27FC236}">
                <a16:creationId xmlns:a16="http://schemas.microsoft.com/office/drawing/2014/main" id="{6E1F72F9-3E2B-C206-C3CA-6862AFDBD036}"/>
              </a:ext>
            </a:extLst>
          </p:cNvPr>
          <p:cNvGrpSpPr/>
          <p:nvPr/>
        </p:nvGrpSpPr>
        <p:grpSpPr>
          <a:xfrm>
            <a:off x="2952427" y="2042879"/>
            <a:ext cx="1309605" cy="352061"/>
            <a:chOff x="2952427" y="2042879"/>
            <a:chExt cx="1309605" cy="352061"/>
          </a:xfrm>
        </p:grpSpPr>
        <p:sp>
          <p:nvSpPr>
            <p:cNvPr id="33" name="Rectángulo redondeado 32">
              <a:extLst>
                <a:ext uri="{FF2B5EF4-FFF2-40B4-BE49-F238E27FC236}">
                  <a16:creationId xmlns:a16="http://schemas.microsoft.com/office/drawing/2014/main" id="{5EBB7975-7978-91D6-AB17-4DDF72DF3E41}"/>
                </a:ext>
              </a:extLst>
            </p:cNvPr>
            <p:cNvSpPr/>
            <p:nvPr/>
          </p:nvSpPr>
          <p:spPr>
            <a:xfrm>
              <a:off x="2952427" y="2042879"/>
              <a:ext cx="1307061" cy="352061"/>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CuadroTexto 34">
              <a:extLst>
                <a:ext uri="{FF2B5EF4-FFF2-40B4-BE49-F238E27FC236}">
                  <a16:creationId xmlns:a16="http://schemas.microsoft.com/office/drawing/2014/main" id="{6760F758-3765-79A5-956D-02DB3D62B903}"/>
                </a:ext>
              </a:extLst>
            </p:cNvPr>
            <p:cNvSpPr txBox="1"/>
            <p:nvPr/>
          </p:nvSpPr>
          <p:spPr>
            <a:xfrm>
              <a:off x="2952428" y="2085126"/>
              <a:ext cx="1309604" cy="292388"/>
            </a:xfrm>
            <a:prstGeom prst="rect">
              <a:avLst/>
            </a:prstGeom>
            <a:noFill/>
            <a:effectLst/>
          </p:spPr>
          <p:txBody>
            <a:bodyPr wrap="square" rtlCol="0">
              <a:spAutoFit/>
            </a:bodyPr>
            <a:lstStyle/>
            <a:p>
              <a:pPr algn="ctr"/>
              <a:r>
                <a:rPr lang="es-ES" sz="1300" b="1" dirty="0">
                  <a:solidFill>
                    <a:schemeClr val="bg1"/>
                  </a:solidFill>
                  <a:latin typeface="Arial" panose="020B0604020202020204" pitchFamily="34" charset="0"/>
                  <a:ea typeface="PP Neue Montreal" pitchFamily="2" charset="77"/>
                </a:rPr>
                <a:t>123456</a:t>
              </a:r>
            </a:p>
          </p:txBody>
        </p:sp>
      </p:grpSp>
      <p:grpSp>
        <p:nvGrpSpPr>
          <p:cNvPr id="13" name="Grupo 12">
            <a:extLst>
              <a:ext uri="{FF2B5EF4-FFF2-40B4-BE49-F238E27FC236}">
                <a16:creationId xmlns:a16="http://schemas.microsoft.com/office/drawing/2014/main" id="{CB636460-2F86-167C-0FDD-B2F2948D89D3}"/>
              </a:ext>
            </a:extLst>
          </p:cNvPr>
          <p:cNvGrpSpPr/>
          <p:nvPr/>
        </p:nvGrpSpPr>
        <p:grpSpPr>
          <a:xfrm>
            <a:off x="4819973" y="2042879"/>
            <a:ext cx="1309605" cy="352061"/>
            <a:chOff x="4819973" y="2042879"/>
            <a:chExt cx="1309605" cy="352061"/>
          </a:xfrm>
        </p:grpSpPr>
        <p:sp>
          <p:nvSpPr>
            <p:cNvPr id="36" name="Rectángulo redondeado 35">
              <a:extLst>
                <a:ext uri="{FF2B5EF4-FFF2-40B4-BE49-F238E27FC236}">
                  <a16:creationId xmlns:a16="http://schemas.microsoft.com/office/drawing/2014/main" id="{C2B277D3-89FE-5051-E38B-33F7EE993593}"/>
                </a:ext>
              </a:extLst>
            </p:cNvPr>
            <p:cNvSpPr/>
            <p:nvPr/>
          </p:nvSpPr>
          <p:spPr>
            <a:xfrm>
              <a:off x="4819973" y="2042879"/>
              <a:ext cx="1307061" cy="352061"/>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CuadroTexto 39">
              <a:extLst>
                <a:ext uri="{FF2B5EF4-FFF2-40B4-BE49-F238E27FC236}">
                  <a16:creationId xmlns:a16="http://schemas.microsoft.com/office/drawing/2014/main" id="{EC6FA16F-94DB-2175-61D4-1E8AEF712D23}"/>
                </a:ext>
              </a:extLst>
            </p:cNvPr>
            <p:cNvSpPr txBox="1"/>
            <p:nvPr/>
          </p:nvSpPr>
          <p:spPr>
            <a:xfrm>
              <a:off x="4819974" y="2067312"/>
              <a:ext cx="1309604" cy="292388"/>
            </a:xfrm>
            <a:prstGeom prst="rect">
              <a:avLst/>
            </a:prstGeom>
            <a:noFill/>
            <a:effectLst/>
          </p:spPr>
          <p:txBody>
            <a:bodyPr wrap="square" rtlCol="0">
              <a:spAutoFit/>
            </a:bodyPr>
            <a:lstStyle/>
            <a:p>
              <a:pPr algn="ctr"/>
              <a:r>
                <a:rPr lang="es-ES" sz="1300" b="1" dirty="0" err="1">
                  <a:solidFill>
                    <a:schemeClr val="bg1"/>
                  </a:solidFill>
                  <a:latin typeface="Arial" panose="020B0604020202020204" pitchFamily="34" charset="0"/>
                  <a:ea typeface="PP Neue Montreal" pitchFamily="2" charset="77"/>
                </a:rPr>
                <a:t>password</a:t>
              </a:r>
              <a:endParaRPr lang="es-ES" sz="1300" b="1" dirty="0">
                <a:solidFill>
                  <a:schemeClr val="bg1"/>
                </a:solidFill>
                <a:latin typeface="Arial" panose="020B0604020202020204" pitchFamily="34" charset="0"/>
                <a:ea typeface="PP Neue Montreal" pitchFamily="2" charset="77"/>
              </a:endParaRPr>
            </a:p>
          </p:txBody>
        </p:sp>
      </p:grpSp>
      <p:grpSp>
        <p:nvGrpSpPr>
          <p:cNvPr id="18" name="Grupo 17">
            <a:extLst>
              <a:ext uri="{FF2B5EF4-FFF2-40B4-BE49-F238E27FC236}">
                <a16:creationId xmlns:a16="http://schemas.microsoft.com/office/drawing/2014/main" id="{EED647CD-CE35-AC15-9320-1E4DD9DA8821}"/>
              </a:ext>
            </a:extLst>
          </p:cNvPr>
          <p:cNvGrpSpPr/>
          <p:nvPr/>
        </p:nvGrpSpPr>
        <p:grpSpPr>
          <a:xfrm>
            <a:off x="6695268" y="2042879"/>
            <a:ext cx="1309605" cy="352061"/>
            <a:chOff x="6695268" y="2042879"/>
            <a:chExt cx="1309605" cy="352061"/>
          </a:xfrm>
        </p:grpSpPr>
        <p:sp>
          <p:nvSpPr>
            <p:cNvPr id="41" name="Rectángulo redondeado 40">
              <a:extLst>
                <a:ext uri="{FF2B5EF4-FFF2-40B4-BE49-F238E27FC236}">
                  <a16:creationId xmlns:a16="http://schemas.microsoft.com/office/drawing/2014/main" id="{44C48627-91F0-BC3E-CEB8-AAF2523B2E86}"/>
                </a:ext>
              </a:extLst>
            </p:cNvPr>
            <p:cNvSpPr/>
            <p:nvPr/>
          </p:nvSpPr>
          <p:spPr>
            <a:xfrm>
              <a:off x="6695268" y="2042879"/>
              <a:ext cx="1307061" cy="352061"/>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CuadroTexto 43">
              <a:extLst>
                <a:ext uri="{FF2B5EF4-FFF2-40B4-BE49-F238E27FC236}">
                  <a16:creationId xmlns:a16="http://schemas.microsoft.com/office/drawing/2014/main" id="{C914C8A3-9DD6-31C8-F444-B0AAC80C1C8E}"/>
                </a:ext>
              </a:extLst>
            </p:cNvPr>
            <p:cNvSpPr txBox="1"/>
            <p:nvPr/>
          </p:nvSpPr>
          <p:spPr>
            <a:xfrm>
              <a:off x="6695269" y="2067312"/>
              <a:ext cx="1309604" cy="292388"/>
            </a:xfrm>
            <a:prstGeom prst="rect">
              <a:avLst/>
            </a:prstGeom>
            <a:noFill/>
            <a:effectLst/>
          </p:spPr>
          <p:txBody>
            <a:bodyPr wrap="square" rtlCol="0">
              <a:spAutoFit/>
            </a:bodyPr>
            <a:lstStyle/>
            <a:p>
              <a:pPr algn="ctr"/>
              <a:r>
                <a:rPr lang="es-ES" sz="1300" b="1" dirty="0" err="1">
                  <a:solidFill>
                    <a:schemeClr val="bg1"/>
                  </a:solidFill>
                  <a:latin typeface="Arial" panose="020B0604020202020204" pitchFamily="34" charset="0"/>
                  <a:ea typeface="PP Neue Montreal" pitchFamily="2" charset="77"/>
                </a:rPr>
                <a:t>qwerty</a:t>
              </a:r>
              <a:endParaRPr lang="es-ES" sz="1300" b="1" dirty="0">
                <a:solidFill>
                  <a:schemeClr val="bg1"/>
                </a:solidFill>
                <a:latin typeface="Arial" panose="020B0604020202020204" pitchFamily="34" charset="0"/>
                <a:ea typeface="PP Neue Montreal" pitchFamily="2" charset="77"/>
              </a:endParaRPr>
            </a:p>
          </p:txBody>
        </p:sp>
      </p:grpSp>
      <p:grpSp>
        <p:nvGrpSpPr>
          <p:cNvPr id="27" name="Grupo 26">
            <a:extLst>
              <a:ext uri="{FF2B5EF4-FFF2-40B4-BE49-F238E27FC236}">
                <a16:creationId xmlns:a16="http://schemas.microsoft.com/office/drawing/2014/main" id="{3D6B93CE-201A-6CBC-608F-59B1DE63E592}"/>
              </a:ext>
            </a:extLst>
          </p:cNvPr>
          <p:cNvGrpSpPr/>
          <p:nvPr/>
        </p:nvGrpSpPr>
        <p:grpSpPr>
          <a:xfrm>
            <a:off x="2568373" y="4275897"/>
            <a:ext cx="1786651" cy="276999"/>
            <a:chOff x="2568373" y="4275897"/>
            <a:chExt cx="1786651" cy="276999"/>
          </a:xfrm>
        </p:grpSpPr>
        <p:sp>
          <p:nvSpPr>
            <p:cNvPr id="45" name="Rectángulo redondeado 44">
              <a:extLst>
                <a:ext uri="{FF2B5EF4-FFF2-40B4-BE49-F238E27FC236}">
                  <a16:creationId xmlns:a16="http://schemas.microsoft.com/office/drawing/2014/main" id="{A52C90A9-7AD3-FCAF-AF35-5CB8EAA1CF9F}"/>
                </a:ext>
              </a:extLst>
            </p:cNvPr>
            <p:cNvSpPr/>
            <p:nvPr/>
          </p:nvSpPr>
          <p:spPr>
            <a:xfrm>
              <a:off x="2568373" y="4297883"/>
              <a:ext cx="1786651" cy="248632"/>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CuadroTexto 45">
              <a:extLst>
                <a:ext uri="{FF2B5EF4-FFF2-40B4-BE49-F238E27FC236}">
                  <a16:creationId xmlns:a16="http://schemas.microsoft.com/office/drawing/2014/main" id="{F3CDF7CE-8B15-399D-4F05-F272C80E5555}"/>
                </a:ext>
              </a:extLst>
            </p:cNvPr>
            <p:cNvSpPr txBox="1"/>
            <p:nvPr/>
          </p:nvSpPr>
          <p:spPr>
            <a:xfrm>
              <a:off x="2568373" y="4275897"/>
              <a:ext cx="1786651"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MneAFGynea2.009</a:t>
              </a:r>
            </a:p>
          </p:txBody>
        </p:sp>
      </p:grpSp>
      <p:sp>
        <p:nvSpPr>
          <p:cNvPr id="49" name="CuadroTexto 48">
            <a:extLst>
              <a:ext uri="{FF2B5EF4-FFF2-40B4-BE49-F238E27FC236}">
                <a16:creationId xmlns:a16="http://schemas.microsoft.com/office/drawing/2014/main" id="{A598BA08-3705-9957-AC4F-527C658DD859}"/>
              </a:ext>
            </a:extLst>
          </p:cNvPr>
          <p:cNvSpPr txBox="1"/>
          <p:nvPr/>
        </p:nvSpPr>
        <p:spPr>
          <a:xfrm>
            <a:off x="2546340" y="4548187"/>
            <a:ext cx="2887923" cy="207749"/>
          </a:xfrm>
          <a:prstGeom prst="rect">
            <a:avLst/>
          </a:prstGeom>
          <a:noFill/>
          <a:effectLst/>
        </p:spPr>
        <p:txBody>
          <a:bodyPr wrap="square" rtlCol="0">
            <a:spAutoFit/>
          </a:bodyPr>
          <a:lstStyle/>
          <a:p>
            <a:r>
              <a:rPr lang="es-ES" sz="750" b="1" dirty="0">
                <a:latin typeface="Arial" panose="020B0604020202020204" pitchFamily="34" charset="0"/>
                <a:ea typeface="PP Neue Montreal" pitchFamily="2" charset="77"/>
              </a:rPr>
              <a:t>(M</a:t>
            </a:r>
            <a:r>
              <a:rPr lang="es-ES" sz="750" dirty="0">
                <a:latin typeface="Arial" panose="020B0604020202020204" pitchFamily="34" charset="0"/>
                <a:ea typeface="PP Neue Montreal" pitchFamily="2" charset="77"/>
              </a:rPr>
              <a:t>i </a:t>
            </a:r>
            <a:r>
              <a:rPr lang="es-ES" sz="750" b="1" dirty="0">
                <a:latin typeface="Arial" panose="020B0604020202020204" pitchFamily="34" charset="0"/>
                <a:ea typeface="PP Neue Montreal" pitchFamily="2" charset="77"/>
              </a:rPr>
              <a:t>n</a:t>
            </a:r>
            <a:r>
              <a:rPr lang="es-ES" sz="750" dirty="0">
                <a:latin typeface="Arial" panose="020B0604020202020204" pitchFamily="34" charset="0"/>
                <a:ea typeface="PP Neue Montreal" pitchFamily="2" charset="77"/>
              </a:rPr>
              <a:t>ombre</a:t>
            </a:r>
            <a:r>
              <a:rPr lang="es-ES" sz="750" b="1" dirty="0">
                <a:latin typeface="Arial" panose="020B0604020202020204" pitchFamily="34" charset="0"/>
                <a:ea typeface="PP Neue Montreal" pitchFamily="2" charset="77"/>
              </a:rPr>
              <a:t> e</a:t>
            </a:r>
            <a:r>
              <a:rPr lang="es-ES" sz="750" dirty="0">
                <a:latin typeface="Arial" panose="020B0604020202020204" pitchFamily="34" charset="0"/>
                <a:ea typeface="PP Neue Montreal" pitchFamily="2" charset="77"/>
              </a:rPr>
              <a:t>s</a:t>
            </a:r>
            <a:r>
              <a:rPr lang="es-ES" sz="750" b="1" dirty="0">
                <a:latin typeface="Arial" panose="020B0604020202020204" pitchFamily="34" charset="0"/>
                <a:ea typeface="PP Neue Montreal" pitchFamily="2" charset="77"/>
              </a:rPr>
              <a:t> A</a:t>
            </a:r>
            <a:r>
              <a:rPr lang="es-ES" sz="750" dirty="0">
                <a:latin typeface="Arial" panose="020B0604020202020204" pitchFamily="34" charset="0"/>
                <a:ea typeface="PP Neue Montreal" pitchFamily="2" charset="77"/>
              </a:rPr>
              <a:t>ntonio</a:t>
            </a:r>
            <a:r>
              <a:rPr lang="es-ES" sz="750" b="1" dirty="0">
                <a:latin typeface="Arial" panose="020B0604020202020204" pitchFamily="34" charset="0"/>
                <a:ea typeface="PP Neue Montreal" pitchFamily="2" charset="77"/>
              </a:rPr>
              <a:t> F</a:t>
            </a:r>
            <a:r>
              <a:rPr lang="es-ES" sz="750" dirty="0">
                <a:latin typeface="Arial" panose="020B0604020202020204" pitchFamily="34" charset="0"/>
                <a:ea typeface="PP Neue Montreal" pitchFamily="2" charset="77"/>
              </a:rPr>
              <a:t>ernández</a:t>
            </a:r>
            <a:r>
              <a:rPr lang="es-ES" sz="750" b="1" dirty="0">
                <a:latin typeface="Arial" panose="020B0604020202020204" pitchFamily="34" charset="0"/>
                <a:ea typeface="PP Neue Montreal" pitchFamily="2" charset="77"/>
              </a:rPr>
              <a:t> G</a:t>
            </a:r>
            <a:r>
              <a:rPr lang="es-ES" sz="750" dirty="0">
                <a:latin typeface="Arial" panose="020B0604020202020204" pitchFamily="34" charset="0"/>
                <a:ea typeface="PP Neue Montreal" pitchFamily="2" charset="77"/>
              </a:rPr>
              <a:t>arcía</a:t>
            </a:r>
            <a:r>
              <a:rPr lang="es-ES" sz="750" b="1" dirty="0">
                <a:latin typeface="Arial" panose="020B0604020202020204" pitchFamily="34" charset="0"/>
                <a:ea typeface="PP Neue Montreal" pitchFamily="2" charset="77"/>
              </a:rPr>
              <a:t> y n</a:t>
            </a:r>
            <a:r>
              <a:rPr lang="es-ES" sz="750" dirty="0">
                <a:latin typeface="Arial" panose="020B0604020202020204" pitchFamily="34" charset="0"/>
                <a:ea typeface="PP Neue Montreal" pitchFamily="2" charset="77"/>
              </a:rPr>
              <a:t>ací </a:t>
            </a:r>
            <a:r>
              <a:rPr lang="es-ES" sz="750" b="1" dirty="0">
                <a:latin typeface="Arial" panose="020B0604020202020204" pitchFamily="34" charset="0"/>
                <a:ea typeface="PP Neue Montreal" pitchFamily="2" charset="77"/>
              </a:rPr>
              <a:t>e</a:t>
            </a:r>
            <a:r>
              <a:rPr lang="es-ES" sz="750" dirty="0">
                <a:latin typeface="Arial" panose="020B0604020202020204" pitchFamily="34" charset="0"/>
                <a:ea typeface="PP Neue Montreal" pitchFamily="2" charset="77"/>
              </a:rPr>
              <a:t>l </a:t>
            </a:r>
            <a:r>
              <a:rPr lang="es-ES" sz="750" b="1" dirty="0">
                <a:latin typeface="Arial" panose="020B0604020202020204" pitchFamily="34" charset="0"/>
                <a:ea typeface="PP Neue Montreal" pitchFamily="2" charset="77"/>
              </a:rPr>
              <a:t>a</a:t>
            </a:r>
            <a:r>
              <a:rPr lang="es-ES" sz="750" dirty="0">
                <a:latin typeface="Arial" panose="020B0604020202020204" pitchFamily="34" charset="0"/>
                <a:ea typeface="PP Neue Montreal" pitchFamily="2" charset="77"/>
              </a:rPr>
              <a:t>ño </a:t>
            </a:r>
            <a:r>
              <a:rPr lang="es-ES" sz="750" b="1" dirty="0">
                <a:latin typeface="Arial" panose="020B0604020202020204" pitchFamily="34" charset="0"/>
                <a:ea typeface="PP Neue Montreal" pitchFamily="2" charset="77"/>
              </a:rPr>
              <a:t>2.009)</a:t>
            </a:r>
          </a:p>
        </p:txBody>
      </p:sp>
      <p:grpSp>
        <p:nvGrpSpPr>
          <p:cNvPr id="30" name="Grupo 29">
            <a:extLst>
              <a:ext uri="{FF2B5EF4-FFF2-40B4-BE49-F238E27FC236}">
                <a16:creationId xmlns:a16="http://schemas.microsoft.com/office/drawing/2014/main" id="{0421A643-3A02-EE4E-A03B-CC7043A7E004}"/>
              </a:ext>
            </a:extLst>
          </p:cNvPr>
          <p:cNvGrpSpPr/>
          <p:nvPr/>
        </p:nvGrpSpPr>
        <p:grpSpPr>
          <a:xfrm>
            <a:off x="5688151" y="4364479"/>
            <a:ext cx="2314178" cy="276999"/>
            <a:chOff x="5688151" y="4364479"/>
            <a:chExt cx="2314178" cy="276999"/>
          </a:xfrm>
        </p:grpSpPr>
        <p:sp>
          <p:nvSpPr>
            <p:cNvPr id="2" name="Rectángulo redondeado 1">
              <a:extLst>
                <a:ext uri="{FF2B5EF4-FFF2-40B4-BE49-F238E27FC236}">
                  <a16:creationId xmlns:a16="http://schemas.microsoft.com/office/drawing/2014/main" id="{CECE4A2E-2798-D35C-B5B8-2D90763D74D9}"/>
                </a:ext>
              </a:extLst>
            </p:cNvPr>
            <p:cNvSpPr/>
            <p:nvPr/>
          </p:nvSpPr>
          <p:spPr>
            <a:xfrm>
              <a:off x="5688151" y="4386465"/>
              <a:ext cx="2314178" cy="248632"/>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DBCC19A6-C31A-528F-49F8-13568EB238E6}"/>
                </a:ext>
              </a:extLst>
            </p:cNvPr>
            <p:cNvSpPr txBox="1"/>
            <p:nvPr/>
          </p:nvSpPr>
          <p:spPr>
            <a:xfrm>
              <a:off x="5688151" y="4364479"/>
              <a:ext cx="2314178" cy="276999"/>
            </a:xfrm>
            <a:prstGeom prst="rect">
              <a:avLst/>
            </a:prstGeom>
            <a:noFill/>
            <a:effectLst/>
          </p:spPr>
          <p:txBody>
            <a:bodyPr wrap="square" rtlCol="0">
              <a:spAutoFit/>
            </a:bodyPr>
            <a:lstStyle/>
            <a:p>
              <a:pPr algn="ctr"/>
              <a:r>
                <a:rPr lang="es-ES" sz="1200" b="1" dirty="0">
                  <a:solidFill>
                    <a:schemeClr val="bg1"/>
                  </a:solidFill>
                  <a:latin typeface="Arial" panose="020B0604020202020204" pitchFamily="34" charset="0"/>
                  <a:ea typeface="PP Neue Montreal" pitchFamily="2" charset="77"/>
                </a:rPr>
                <a:t>27*2=</a:t>
              </a:r>
              <a:r>
                <a:rPr lang="es-ES" sz="1200" b="1" dirty="0" err="1">
                  <a:solidFill>
                    <a:schemeClr val="bg1"/>
                  </a:solidFill>
                  <a:latin typeface="Arial" panose="020B0604020202020204" pitchFamily="34" charset="0"/>
                  <a:ea typeface="PP Neue Montreal" pitchFamily="2" charset="77"/>
                </a:rPr>
                <a:t>CincuentayCuatro</a:t>
              </a:r>
              <a:endParaRPr lang="es-ES" sz="1200" b="1" dirty="0">
                <a:solidFill>
                  <a:schemeClr val="bg1"/>
                </a:solidFill>
                <a:latin typeface="Arial" panose="020B0604020202020204" pitchFamily="34" charset="0"/>
                <a:ea typeface="PP Neue Montreal" pitchFamily="2" charset="77"/>
              </a:endParaRPr>
            </a:p>
          </p:txBody>
        </p:sp>
      </p:grpSp>
      <p:pic>
        <p:nvPicPr>
          <p:cNvPr id="11" name="Imagen 10">
            <a:extLst>
              <a:ext uri="{FF2B5EF4-FFF2-40B4-BE49-F238E27FC236}">
                <a16:creationId xmlns:a16="http://schemas.microsoft.com/office/drawing/2014/main" id="{2D38BF63-620E-4B4D-D15A-BB90F16F4271}"/>
              </a:ext>
            </a:extLst>
          </p:cNvPr>
          <p:cNvPicPr>
            <a:picLocks noChangeAspect="1"/>
          </p:cNvPicPr>
          <p:nvPr/>
        </p:nvPicPr>
        <p:blipFill>
          <a:blip r:embed="rId4"/>
          <a:srcRect/>
          <a:stretch/>
        </p:blipFill>
        <p:spPr>
          <a:xfrm>
            <a:off x="308116" y="4244124"/>
            <a:ext cx="347006" cy="302390"/>
          </a:xfrm>
          <a:prstGeom prst="rect">
            <a:avLst/>
          </a:prstGeom>
        </p:spPr>
      </p:pic>
      <p:sp>
        <p:nvSpPr>
          <p:cNvPr id="12" name="CuadroTexto 11">
            <a:extLst>
              <a:ext uri="{FF2B5EF4-FFF2-40B4-BE49-F238E27FC236}">
                <a16:creationId xmlns:a16="http://schemas.microsoft.com/office/drawing/2014/main" id="{0A3BAE3C-6B4F-4F68-1852-C4BB210C9680}"/>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14" name="Imagen 13">
            <a:hlinkClick r:id="" action="ppaction://hlinkshowjump?jump=firstslide"/>
            <a:extLst>
              <a:ext uri="{FF2B5EF4-FFF2-40B4-BE49-F238E27FC236}">
                <a16:creationId xmlns:a16="http://schemas.microsoft.com/office/drawing/2014/main" id="{23485953-A5B7-9EB1-930D-8DD55FCC1CF8}"/>
              </a:ext>
            </a:extLst>
          </p:cNvPr>
          <p:cNvPicPr>
            <a:picLocks noChangeAspect="1"/>
          </p:cNvPicPr>
          <p:nvPr/>
        </p:nvPicPr>
        <p:blipFill>
          <a:blip r:embed="rId5"/>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15" name="CuadroTexto 14">
            <a:extLst>
              <a:ext uri="{FF2B5EF4-FFF2-40B4-BE49-F238E27FC236}">
                <a16:creationId xmlns:a16="http://schemas.microsoft.com/office/drawing/2014/main" id="{9F386EF9-7F62-C037-2C04-E3FEFA304B85}"/>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16" name="Elipse 15">
            <a:extLst>
              <a:ext uri="{FF2B5EF4-FFF2-40B4-BE49-F238E27FC236}">
                <a16:creationId xmlns:a16="http://schemas.microsoft.com/office/drawing/2014/main" id="{0C435E76-1998-D971-A7C4-152BC81B6FCE}"/>
              </a:ext>
            </a:extLst>
          </p:cNvPr>
          <p:cNvSpPr/>
          <p:nvPr/>
        </p:nvSpPr>
        <p:spPr>
          <a:xfrm>
            <a:off x="1337631" y="1959919"/>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17" name="CuadroTexto 16">
            <a:hlinkClick r:id="rId6" action="ppaction://hlinksldjump"/>
            <a:extLst>
              <a:ext uri="{FF2B5EF4-FFF2-40B4-BE49-F238E27FC236}">
                <a16:creationId xmlns:a16="http://schemas.microsoft.com/office/drawing/2014/main" id="{857F0934-612C-2345-FD5C-63EF706659F6}"/>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9" name="CuadroTexto 18">
            <a:hlinkClick r:id="rId7" action="ppaction://hlinksldjump"/>
            <a:extLst>
              <a:ext uri="{FF2B5EF4-FFF2-40B4-BE49-F238E27FC236}">
                <a16:creationId xmlns:a16="http://schemas.microsoft.com/office/drawing/2014/main" id="{993F7A35-FE72-4ECC-B050-F1E20825C1FF}"/>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21" name="CuadroTexto 20">
            <a:hlinkClick r:id="rId8" action="ppaction://hlinksldjump"/>
            <a:extLst>
              <a:ext uri="{FF2B5EF4-FFF2-40B4-BE49-F238E27FC236}">
                <a16:creationId xmlns:a16="http://schemas.microsoft.com/office/drawing/2014/main" id="{BDE25371-CFB8-63DC-8202-7A74DEDDF82B}"/>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165"/>
                  </a:schemeClr>
                </a:solidFill>
                <a:latin typeface="Arial" panose="020B0604020202020204" pitchFamily="34" charset="0"/>
                <a:ea typeface="PP Neue Montreal" pitchFamily="2" charset="77"/>
              </a:rPr>
              <a:t>RIESGOS</a:t>
            </a:r>
          </a:p>
        </p:txBody>
      </p:sp>
      <p:sp>
        <p:nvSpPr>
          <p:cNvPr id="23" name="CuadroTexto 22">
            <a:hlinkClick r:id="rId9" action="ppaction://hlinksldjump"/>
            <a:extLst>
              <a:ext uri="{FF2B5EF4-FFF2-40B4-BE49-F238E27FC236}">
                <a16:creationId xmlns:a16="http://schemas.microsoft.com/office/drawing/2014/main" id="{AFD5DDC2-ADB7-E461-7BFB-8969C46014C1}"/>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24" name="Conector recto 23">
            <a:extLst>
              <a:ext uri="{FF2B5EF4-FFF2-40B4-BE49-F238E27FC236}">
                <a16:creationId xmlns:a16="http://schemas.microsoft.com/office/drawing/2014/main" id="{D9DAB7E1-37C9-622B-54D1-28C0C905DD08}"/>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B5313175-E69E-FF87-32D8-D9CD763097AF}"/>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a:extLst>
              <a:ext uri="{FF2B5EF4-FFF2-40B4-BE49-F238E27FC236}">
                <a16:creationId xmlns:a16="http://schemas.microsoft.com/office/drawing/2014/main" id="{837B73EF-08F0-767A-3ED2-8E40203D62E5}"/>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84EA3913-CA15-3069-6BF9-E29AA4F82B4C}"/>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D51BF4A4-DF70-98D1-EF7E-62ACE798D3BD}"/>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A6AB1833-2573-4E10-60EA-A532D5810226}"/>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CuadroTexto 52">
            <a:hlinkClick r:id="rId10" action="ppaction://hlinksldjump"/>
            <a:extLst>
              <a:ext uri="{FF2B5EF4-FFF2-40B4-BE49-F238E27FC236}">
                <a16:creationId xmlns:a16="http://schemas.microsoft.com/office/drawing/2014/main" id="{A44EF1F3-728B-0A00-A3DE-213DC12A607F}"/>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Contraseñas seguras</a:t>
            </a:r>
          </a:p>
        </p:txBody>
      </p:sp>
      <p:sp>
        <p:nvSpPr>
          <p:cNvPr id="54" name="CuadroTexto 53">
            <a:hlinkClick r:id="rId11" action="ppaction://hlinksldjump"/>
            <a:extLst>
              <a:ext uri="{FF2B5EF4-FFF2-40B4-BE49-F238E27FC236}">
                <a16:creationId xmlns:a16="http://schemas.microsoft.com/office/drawing/2014/main" id="{322C5AEF-BA33-0932-8EED-1EE81BA2CF4E}"/>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55" name="CuadroTexto 54">
            <a:hlinkClick r:id="rId12" action="ppaction://hlinksldjump"/>
            <a:extLst>
              <a:ext uri="{FF2B5EF4-FFF2-40B4-BE49-F238E27FC236}">
                <a16:creationId xmlns:a16="http://schemas.microsoft.com/office/drawing/2014/main" id="{C79C62B5-BEBE-5135-542E-B0F68B4C303F}"/>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56" name="CuadroTexto 55">
            <a:hlinkClick r:id="rId13" action="ppaction://hlinksldjump"/>
            <a:extLst>
              <a:ext uri="{FF2B5EF4-FFF2-40B4-BE49-F238E27FC236}">
                <a16:creationId xmlns:a16="http://schemas.microsoft.com/office/drawing/2014/main" id="{6BF589F1-BE69-E9B5-72D6-77DEF9558CAF}"/>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57" name="CuadroTexto 56">
            <a:hlinkClick r:id="rId14" action="ppaction://hlinksldjump"/>
            <a:extLst>
              <a:ext uri="{FF2B5EF4-FFF2-40B4-BE49-F238E27FC236}">
                <a16:creationId xmlns:a16="http://schemas.microsoft.com/office/drawing/2014/main" id="{2CF92C51-B4DC-4C97-EA70-049CF9A604F6}"/>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58" name="CuadroTexto 57">
            <a:hlinkClick r:id="rId15" action="ppaction://hlinksldjump"/>
            <a:extLst>
              <a:ext uri="{FF2B5EF4-FFF2-40B4-BE49-F238E27FC236}">
                <a16:creationId xmlns:a16="http://schemas.microsoft.com/office/drawing/2014/main" id="{25D517C2-02A1-FA04-5508-9F18061D527C}"/>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59" name="CuadroTexto 58">
            <a:hlinkClick r:id="rId16" action="ppaction://hlinksldjump"/>
            <a:extLst>
              <a:ext uri="{FF2B5EF4-FFF2-40B4-BE49-F238E27FC236}">
                <a16:creationId xmlns:a16="http://schemas.microsoft.com/office/drawing/2014/main" id="{09307BB7-18D2-D2DE-558A-DE5C990C5FBE}"/>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60" name="CuadroTexto 59">
            <a:hlinkClick r:id="rId17" action="ppaction://hlinksldjump"/>
            <a:extLst>
              <a:ext uri="{FF2B5EF4-FFF2-40B4-BE49-F238E27FC236}">
                <a16:creationId xmlns:a16="http://schemas.microsoft.com/office/drawing/2014/main" id="{3D6E2995-6BFF-8665-9C5B-E2848AA7612B}"/>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61" name="CuadroTexto 60">
            <a:hlinkClick r:id="rId18" action="ppaction://hlinksldjump"/>
            <a:extLst>
              <a:ext uri="{FF2B5EF4-FFF2-40B4-BE49-F238E27FC236}">
                <a16:creationId xmlns:a16="http://schemas.microsoft.com/office/drawing/2014/main" id="{9F595B3B-B6A8-832F-AAFA-E1A2AC8B1293}"/>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6" name="CuadroTexto 5">
            <a:hlinkClick r:id="rId19" action="ppaction://hlinksldjump"/>
            <a:extLst>
              <a:ext uri="{FF2B5EF4-FFF2-40B4-BE49-F238E27FC236}">
                <a16:creationId xmlns:a16="http://schemas.microsoft.com/office/drawing/2014/main" id="{B063B4E2-704B-6D4D-F8EE-78FE60636FD0}"/>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97219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ángulo redondeado 62">
            <a:extLst>
              <a:ext uri="{FF2B5EF4-FFF2-40B4-BE49-F238E27FC236}">
                <a16:creationId xmlns:a16="http://schemas.microsoft.com/office/drawing/2014/main" id="{C396DC6B-1EE3-2107-0E6D-060234E47855}"/>
              </a:ext>
            </a:extLst>
          </p:cNvPr>
          <p:cNvSpPr/>
          <p:nvPr/>
        </p:nvSpPr>
        <p:spPr>
          <a:xfrm>
            <a:off x="2080591" y="226118"/>
            <a:ext cx="6893146" cy="4704515"/>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505027" y="324992"/>
            <a:ext cx="646509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rgbClr val="4527B3"/>
                </a:solidFill>
                <a:latin typeface="Arial" panose="020B0604020202020204" pitchFamily="34" charset="0"/>
                <a:ea typeface="PP Neue Montreal" pitchFamily="2" charset="77"/>
              </a:rPr>
              <a:t>Algunos consejos</a:t>
            </a:r>
          </a:p>
        </p:txBody>
      </p:sp>
      <p:sp>
        <p:nvSpPr>
          <p:cNvPr id="67" name="Elipse 66">
            <a:extLst>
              <a:ext uri="{FF2B5EF4-FFF2-40B4-BE49-F238E27FC236}">
                <a16:creationId xmlns:a16="http://schemas.microsoft.com/office/drawing/2014/main" id="{594FF7CB-A031-5F8A-1AED-DBED0E90F5A7}"/>
              </a:ext>
            </a:extLst>
          </p:cNvPr>
          <p:cNvSpPr/>
          <p:nvPr/>
        </p:nvSpPr>
        <p:spPr>
          <a:xfrm>
            <a:off x="2319842" y="206796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78" name="CuadroTexto 77">
            <a:extLst>
              <a:ext uri="{FF2B5EF4-FFF2-40B4-BE49-F238E27FC236}">
                <a16:creationId xmlns:a16="http://schemas.microsoft.com/office/drawing/2014/main" id="{BDFB9483-1BD0-0E6D-C468-B021DB0A2A21}"/>
              </a:ext>
            </a:extLst>
          </p:cNvPr>
          <p:cNvSpPr txBox="1"/>
          <p:nvPr/>
        </p:nvSpPr>
        <p:spPr>
          <a:xfrm>
            <a:off x="5045055" y="1376102"/>
            <a:ext cx="2621282" cy="337208"/>
          </a:xfrm>
          <a:prstGeom prst="rect">
            <a:avLst/>
          </a:prstGeom>
          <a:noFill/>
          <a:effectLst/>
        </p:spPr>
        <p:txBody>
          <a:bodyPr wrap="square" rtlCol="0">
            <a:spAutoFit/>
          </a:bodyPr>
          <a:lstStyle/>
          <a:p>
            <a:r>
              <a:rPr lang="es-ES" sz="1600" dirty="0">
                <a:latin typeface="Arial" panose="020B0604020202020204" pitchFamily="34" charset="0"/>
                <a:ea typeface="PP Neue Montreal Book" pitchFamily="2" charset="77"/>
              </a:rPr>
              <a:t>Cuanto más larga, mejor</a:t>
            </a:r>
          </a:p>
        </p:txBody>
      </p:sp>
      <p:sp>
        <p:nvSpPr>
          <p:cNvPr id="79" name="Elipse 78">
            <a:extLst>
              <a:ext uri="{FF2B5EF4-FFF2-40B4-BE49-F238E27FC236}">
                <a16:creationId xmlns:a16="http://schemas.microsoft.com/office/drawing/2014/main" id="{1DB6D890-A9EE-6EFE-E60F-CD51A5906CE4}"/>
              </a:ext>
            </a:extLst>
          </p:cNvPr>
          <p:cNvSpPr/>
          <p:nvPr/>
        </p:nvSpPr>
        <p:spPr>
          <a:xfrm>
            <a:off x="4966442" y="148184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 name="CuadroTexto 1">
            <a:extLst>
              <a:ext uri="{FF2B5EF4-FFF2-40B4-BE49-F238E27FC236}">
                <a16:creationId xmlns:a16="http://schemas.microsoft.com/office/drawing/2014/main" id="{11CF6063-6639-5431-0A79-2D2C277822F4}"/>
              </a:ext>
            </a:extLst>
          </p:cNvPr>
          <p:cNvSpPr txBox="1"/>
          <p:nvPr/>
        </p:nvSpPr>
        <p:spPr>
          <a:xfrm>
            <a:off x="5045055" y="1830426"/>
            <a:ext cx="3776892" cy="337208"/>
          </a:xfrm>
          <a:prstGeom prst="rect">
            <a:avLst/>
          </a:prstGeom>
          <a:noFill/>
          <a:effectLst/>
        </p:spPr>
        <p:txBody>
          <a:bodyPr wrap="square" rtlCol="0">
            <a:spAutoFit/>
          </a:bodyPr>
          <a:lstStyle/>
          <a:p>
            <a:r>
              <a:rPr lang="es-ES" sz="1600" dirty="0">
                <a:latin typeface="Arial" panose="020B0604020202020204" pitchFamily="34" charset="0"/>
                <a:ea typeface="PP Neue Montreal Book" pitchFamily="2" charset="77"/>
              </a:rPr>
              <a:t>Mezcla letras, números y algún símbolo</a:t>
            </a:r>
          </a:p>
        </p:txBody>
      </p:sp>
      <p:sp>
        <p:nvSpPr>
          <p:cNvPr id="7" name="Elipse 6">
            <a:extLst>
              <a:ext uri="{FF2B5EF4-FFF2-40B4-BE49-F238E27FC236}">
                <a16:creationId xmlns:a16="http://schemas.microsoft.com/office/drawing/2014/main" id="{4B1F7183-7E3E-9952-2746-6DE247E47737}"/>
              </a:ext>
            </a:extLst>
          </p:cNvPr>
          <p:cNvSpPr/>
          <p:nvPr/>
        </p:nvSpPr>
        <p:spPr>
          <a:xfrm>
            <a:off x="4966442" y="1936164"/>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8" name="CuadroTexto 7">
            <a:extLst>
              <a:ext uri="{FF2B5EF4-FFF2-40B4-BE49-F238E27FC236}">
                <a16:creationId xmlns:a16="http://schemas.microsoft.com/office/drawing/2014/main" id="{34519FE6-5194-8896-4B40-F065DCA23425}"/>
              </a:ext>
            </a:extLst>
          </p:cNvPr>
          <p:cNvSpPr txBox="1"/>
          <p:nvPr/>
        </p:nvSpPr>
        <p:spPr>
          <a:xfrm>
            <a:off x="5045055" y="2302003"/>
            <a:ext cx="3776892" cy="593689"/>
          </a:xfrm>
          <a:prstGeom prst="rect">
            <a:avLst/>
          </a:prstGeom>
          <a:noFill/>
          <a:effectLst/>
        </p:spPr>
        <p:txBody>
          <a:bodyPr wrap="square" rtlCol="0">
            <a:spAutoFit/>
          </a:bodyPr>
          <a:lstStyle/>
          <a:p>
            <a:r>
              <a:rPr lang="es-ES" sz="1600" dirty="0">
                <a:latin typeface="Arial" panose="020B0604020202020204" pitchFamily="34" charset="0"/>
                <a:ea typeface="PP Neue Montreal Book" pitchFamily="2" charset="77"/>
              </a:rPr>
              <a:t>Nada de nombres, fechas o cosas </a:t>
            </a:r>
            <a:br>
              <a:rPr lang="es-ES" sz="1600" dirty="0">
                <a:latin typeface="Arial" panose="020B0604020202020204" pitchFamily="34" charset="0"/>
                <a:ea typeface="PP Neue Montreal Book" pitchFamily="2" charset="77"/>
              </a:rPr>
            </a:br>
            <a:r>
              <a:rPr lang="es-ES" sz="1600" dirty="0">
                <a:latin typeface="Arial" panose="020B0604020202020204" pitchFamily="34" charset="0"/>
                <a:ea typeface="PP Neue Montreal Book" pitchFamily="2" charset="77"/>
              </a:rPr>
              <a:t>fáciles de adivinar</a:t>
            </a:r>
          </a:p>
        </p:txBody>
      </p:sp>
      <p:sp>
        <p:nvSpPr>
          <p:cNvPr id="9" name="Elipse 8">
            <a:extLst>
              <a:ext uri="{FF2B5EF4-FFF2-40B4-BE49-F238E27FC236}">
                <a16:creationId xmlns:a16="http://schemas.microsoft.com/office/drawing/2014/main" id="{C32FAF2D-B460-C11B-1703-DBB6648C7E15}"/>
              </a:ext>
            </a:extLst>
          </p:cNvPr>
          <p:cNvSpPr/>
          <p:nvPr/>
        </p:nvSpPr>
        <p:spPr>
          <a:xfrm>
            <a:off x="4966442" y="2407741"/>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CuadroTexto 9">
            <a:extLst>
              <a:ext uri="{FF2B5EF4-FFF2-40B4-BE49-F238E27FC236}">
                <a16:creationId xmlns:a16="http://schemas.microsoft.com/office/drawing/2014/main" id="{D603FEC1-25B5-E5D1-FA35-D423FC59C603}"/>
              </a:ext>
            </a:extLst>
          </p:cNvPr>
          <p:cNvSpPr txBox="1"/>
          <p:nvPr/>
        </p:nvSpPr>
        <p:spPr>
          <a:xfrm>
            <a:off x="5045055" y="2992117"/>
            <a:ext cx="3776892" cy="593689"/>
          </a:xfrm>
          <a:prstGeom prst="rect">
            <a:avLst/>
          </a:prstGeom>
          <a:noFill/>
          <a:effectLst/>
        </p:spPr>
        <p:txBody>
          <a:bodyPr wrap="square" rtlCol="0">
            <a:spAutoFit/>
          </a:bodyPr>
          <a:lstStyle/>
          <a:p>
            <a:r>
              <a:rPr lang="es-ES" sz="1600" dirty="0">
                <a:latin typeface="Arial" panose="020B0604020202020204" pitchFamily="34" charset="0"/>
                <a:ea typeface="PP Neue Montreal Book" pitchFamily="2" charset="77"/>
              </a:rPr>
              <a:t>Usa una contraseña diferente para </a:t>
            </a:r>
            <a:br>
              <a:rPr lang="es-ES" sz="1600" dirty="0">
                <a:latin typeface="Arial" panose="020B0604020202020204" pitchFamily="34" charset="0"/>
                <a:ea typeface="PP Neue Montreal Book" pitchFamily="2" charset="77"/>
              </a:rPr>
            </a:br>
            <a:r>
              <a:rPr lang="es-ES" sz="1600" dirty="0">
                <a:latin typeface="Arial" panose="020B0604020202020204" pitchFamily="34" charset="0"/>
                <a:ea typeface="PP Neue Montreal Book" pitchFamily="2" charset="77"/>
              </a:rPr>
              <a:t>cada cuenta</a:t>
            </a:r>
          </a:p>
        </p:txBody>
      </p:sp>
      <p:sp>
        <p:nvSpPr>
          <p:cNvPr id="11" name="Elipse 10">
            <a:extLst>
              <a:ext uri="{FF2B5EF4-FFF2-40B4-BE49-F238E27FC236}">
                <a16:creationId xmlns:a16="http://schemas.microsoft.com/office/drawing/2014/main" id="{18DEF5D9-E8D2-9F4C-4658-E2D9EBC14258}"/>
              </a:ext>
            </a:extLst>
          </p:cNvPr>
          <p:cNvSpPr/>
          <p:nvPr/>
        </p:nvSpPr>
        <p:spPr>
          <a:xfrm>
            <a:off x="4966442" y="3097855"/>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5" name="CuadroTexto 14">
            <a:extLst>
              <a:ext uri="{FF2B5EF4-FFF2-40B4-BE49-F238E27FC236}">
                <a16:creationId xmlns:a16="http://schemas.microsoft.com/office/drawing/2014/main" id="{8EE2BEA6-13D4-812D-B64B-49967FCEA669}"/>
              </a:ext>
            </a:extLst>
          </p:cNvPr>
          <p:cNvSpPr txBox="1"/>
          <p:nvPr/>
        </p:nvSpPr>
        <p:spPr>
          <a:xfrm>
            <a:off x="5045054" y="3676479"/>
            <a:ext cx="4030365" cy="338554"/>
          </a:xfrm>
          <a:prstGeom prst="rect">
            <a:avLst/>
          </a:prstGeom>
          <a:noFill/>
          <a:effectLst/>
        </p:spPr>
        <p:txBody>
          <a:bodyPr wrap="square" rtlCol="0">
            <a:spAutoFit/>
          </a:bodyPr>
          <a:lstStyle/>
          <a:p>
            <a:r>
              <a:rPr lang="es-ES" sz="1600" dirty="0">
                <a:latin typeface="Arial" panose="020B0604020202020204" pitchFamily="34" charset="0"/>
                <a:ea typeface="PP Neue Montreal Book" pitchFamily="2" charset="77"/>
              </a:rPr>
              <a:t>No la compartas, ni siquiera con amigos</a:t>
            </a:r>
          </a:p>
        </p:txBody>
      </p:sp>
      <p:sp>
        <p:nvSpPr>
          <p:cNvPr id="16" name="Elipse 15">
            <a:extLst>
              <a:ext uri="{FF2B5EF4-FFF2-40B4-BE49-F238E27FC236}">
                <a16:creationId xmlns:a16="http://schemas.microsoft.com/office/drawing/2014/main" id="{A97D93C0-9E91-F473-723C-A028BBA33933}"/>
              </a:ext>
            </a:extLst>
          </p:cNvPr>
          <p:cNvSpPr/>
          <p:nvPr/>
        </p:nvSpPr>
        <p:spPr>
          <a:xfrm>
            <a:off x="4966442" y="3782217"/>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7" name="CuadroTexto 16">
            <a:extLst>
              <a:ext uri="{FF2B5EF4-FFF2-40B4-BE49-F238E27FC236}">
                <a16:creationId xmlns:a16="http://schemas.microsoft.com/office/drawing/2014/main" id="{DE7EE3B1-C86B-DBEE-FEB4-60A4AEE78568}"/>
              </a:ext>
            </a:extLst>
          </p:cNvPr>
          <p:cNvSpPr txBox="1"/>
          <p:nvPr/>
        </p:nvSpPr>
        <p:spPr>
          <a:xfrm>
            <a:off x="5045055" y="4119301"/>
            <a:ext cx="3776892" cy="584775"/>
          </a:xfrm>
          <a:prstGeom prst="rect">
            <a:avLst/>
          </a:prstGeom>
          <a:noFill/>
          <a:effectLst/>
        </p:spPr>
        <p:txBody>
          <a:bodyPr wrap="square" rtlCol="0">
            <a:spAutoFit/>
          </a:bodyPr>
          <a:lstStyle/>
          <a:p>
            <a:r>
              <a:rPr lang="es-ES" sz="1600" dirty="0">
                <a:latin typeface="Arial" panose="020B0604020202020204" pitchFamily="34" charset="0"/>
                <a:ea typeface="PP Neue Montreal Book" pitchFamily="2" charset="77"/>
              </a:rPr>
              <a:t>Activa la doble verificación cuando </a:t>
            </a:r>
            <a:br>
              <a:rPr lang="es-ES" sz="1600" dirty="0">
                <a:latin typeface="Arial" panose="020B0604020202020204" pitchFamily="34" charset="0"/>
                <a:ea typeface="PP Neue Montreal Book" pitchFamily="2" charset="77"/>
              </a:rPr>
            </a:br>
            <a:r>
              <a:rPr lang="es-ES" sz="1600" dirty="0">
                <a:latin typeface="Arial" panose="020B0604020202020204" pitchFamily="34" charset="0"/>
                <a:ea typeface="PP Neue Montreal Book" pitchFamily="2" charset="77"/>
              </a:rPr>
              <a:t>esté disponible</a:t>
            </a:r>
          </a:p>
        </p:txBody>
      </p:sp>
      <p:sp>
        <p:nvSpPr>
          <p:cNvPr id="18" name="Elipse 17">
            <a:extLst>
              <a:ext uri="{FF2B5EF4-FFF2-40B4-BE49-F238E27FC236}">
                <a16:creationId xmlns:a16="http://schemas.microsoft.com/office/drawing/2014/main" id="{A482DA76-7244-C3B7-2A06-6A2E931A67BC}"/>
              </a:ext>
            </a:extLst>
          </p:cNvPr>
          <p:cNvSpPr/>
          <p:nvPr/>
        </p:nvSpPr>
        <p:spPr>
          <a:xfrm>
            <a:off x="4966442" y="422503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19" name="Imagen 18">
            <a:extLst>
              <a:ext uri="{FF2B5EF4-FFF2-40B4-BE49-F238E27FC236}">
                <a16:creationId xmlns:a16="http://schemas.microsoft.com/office/drawing/2014/main" id="{3885A809-EA45-45C3-F972-B60739778715}"/>
              </a:ext>
            </a:extLst>
          </p:cNvPr>
          <p:cNvPicPr>
            <a:picLocks noChangeAspect="1"/>
          </p:cNvPicPr>
          <p:nvPr/>
        </p:nvPicPr>
        <p:blipFill>
          <a:blip r:embed="rId3"/>
          <a:srcRect/>
          <a:stretch/>
        </p:blipFill>
        <p:spPr>
          <a:xfrm>
            <a:off x="308116" y="4244124"/>
            <a:ext cx="347006" cy="302390"/>
          </a:xfrm>
          <a:prstGeom prst="rect">
            <a:avLst/>
          </a:prstGeom>
        </p:spPr>
      </p:pic>
      <p:sp>
        <p:nvSpPr>
          <p:cNvPr id="21" name="CuadroTexto 20">
            <a:extLst>
              <a:ext uri="{FF2B5EF4-FFF2-40B4-BE49-F238E27FC236}">
                <a16:creationId xmlns:a16="http://schemas.microsoft.com/office/drawing/2014/main" id="{842FE17B-37FD-CF7E-4307-B00B7EC3834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22" name="Imagen 21">
            <a:hlinkClick r:id="" action="ppaction://hlinkshowjump?jump=firstslide"/>
            <a:extLst>
              <a:ext uri="{FF2B5EF4-FFF2-40B4-BE49-F238E27FC236}">
                <a16:creationId xmlns:a16="http://schemas.microsoft.com/office/drawing/2014/main" id="{53AC0C07-FB78-1A72-A212-8B247ABBA5C4}"/>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23" name="CuadroTexto 22">
            <a:extLst>
              <a:ext uri="{FF2B5EF4-FFF2-40B4-BE49-F238E27FC236}">
                <a16:creationId xmlns:a16="http://schemas.microsoft.com/office/drawing/2014/main" id="{3044A243-0466-7022-234C-681AD770AD5F}"/>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24" name="Elipse 23">
            <a:extLst>
              <a:ext uri="{FF2B5EF4-FFF2-40B4-BE49-F238E27FC236}">
                <a16:creationId xmlns:a16="http://schemas.microsoft.com/office/drawing/2014/main" id="{A3F198E8-70F3-1F21-64BF-345748F708C7}"/>
              </a:ext>
            </a:extLst>
          </p:cNvPr>
          <p:cNvSpPr/>
          <p:nvPr/>
        </p:nvSpPr>
        <p:spPr>
          <a:xfrm>
            <a:off x="1337631" y="215320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5" name="CuadroTexto 24">
            <a:hlinkClick r:id="rId5" action="ppaction://hlinksldjump"/>
            <a:extLst>
              <a:ext uri="{FF2B5EF4-FFF2-40B4-BE49-F238E27FC236}">
                <a16:creationId xmlns:a16="http://schemas.microsoft.com/office/drawing/2014/main" id="{A444A3BE-A03F-0261-5593-0635EE3D459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6" name="CuadroTexto 25">
            <a:hlinkClick r:id="rId6" action="ppaction://hlinksldjump"/>
            <a:extLst>
              <a:ext uri="{FF2B5EF4-FFF2-40B4-BE49-F238E27FC236}">
                <a16:creationId xmlns:a16="http://schemas.microsoft.com/office/drawing/2014/main" id="{24F5CEAC-1D25-3AD1-7379-D5CBA1A312E9}"/>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45" name="CuadroTexto 44">
            <a:hlinkClick r:id="rId7" action="ppaction://hlinksldjump"/>
            <a:extLst>
              <a:ext uri="{FF2B5EF4-FFF2-40B4-BE49-F238E27FC236}">
                <a16:creationId xmlns:a16="http://schemas.microsoft.com/office/drawing/2014/main" id="{8A05E0E9-63DD-BCC2-8C73-3BACCA1BFEB9}"/>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47" name="CuadroTexto 46">
            <a:hlinkClick r:id="rId8" action="ppaction://hlinksldjump"/>
            <a:extLst>
              <a:ext uri="{FF2B5EF4-FFF2-40B4-BE49-F238E27FC236}">
                <a16:creationId xmlns:a16="http://schemas.microsoft.com/office/drawing/2014/main" id="{B88A52BE-E949-E846-8961-0F65AEEF4F9B}"/>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8" name="Conector recto 47">
            <a:extLst>
              <a:ext uri="{FF2B5EF4-FFF2-40B4-BE49-F238E27FC236}">
                <a16:creationId xmlns:a16="http://schemas.microsoft.com/office/drawing/2014/main" id="{6567D01A-EB06-45BB-F0E3-2A369EE0288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BB48CD23-E15B-B189-DD39-EF9FB57B6E49}"/>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77DED38E-E562-C2BE-8FE0-80981C221F8D}"/>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875F9F5-96A4-7F53-3C1D-10EDC7307042}"/>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28DD603E-04A1-1334-C487-3AA462BE7DFA}"/>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15BBA4A1-C2A0-A358-D74C-F07D8ABD70EA}"/>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9" action="ppaction://hlinksldjump"/>
            <a:extLst>
              <a:ext uri="{FF2B5EF4-FFF2-40B4-BE49-F238E27FC236}">
                <a16:creationId xmlns:a16="http://schemas.microsoft.com/office/drawing/2014/main" id="{B07585D9-8A4E-5029-8FA4-495993C7614B}"/>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pic>
        <p:nvPicPr>
          <p:cNvPr id="6" name="Imagen 5">
            <a:extLst>
              <a:ext uri="{FF2B5EF4-FFF2-40B4-BE49-F238E27FC236}">
                <a16:creationId xmlns:a16="http://schemas.microsoft.com/office/drawing/2014/main" id="{BC82AC73-D2AB-5BE2-33C8-4EFDCD83DB56}"/>
              </a:ext>
            </a:extLst>
          </p:cNvPr>
          <p:cNvPicPr>
            <a:picLocks noChangeAspect="1"/>
          </p:cNvPicPr>
          <p:nvPr/>
        </p:nvPicPr>
        <p:blipFill rotWithShape="1">
          <a:blip r:embed="rId10"/>
          <a:srcRect l="4114" t="123" r="4417" b="18934"/>
          <a:stretch/>
        </p:blipFill>
        <p:spPr>
          <a:xfrm>
            <a:off x="1588100" y="1084885"/>
            <a:ext cx="3437590" cy="4058612"/>
          </a:xfrm>
          <a:prstGeom prst="rect">
            <a:avLst/>
          </a:prstGeom>
        </p:spPr>
      </p:pic>
      <p:sp>
        <p:nvSpPr>
          <p:cNvPr id="5" name="CuadroTexto 4">
            <a:hlinkClick r:id="rId11" action="ppaction://hlinksldjump"/>
            <a:extLst>
              <a:ext uri="{FF2B5EF4-FFF2-40B4-BE49-F238E27FC236}">
                <a16:creationId xmlns:a16="http://schemas.microsoft.com/office/drawing/2014/main" id="{B0DF31E7-A560-D5B3-B2C2-02E0D05FD538}"/>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2" name="CuadroTexto 11">
            <a:hlinkClick r:id="rId12" action="ppaction://hlinksldjump"/>
            <a:extLst>
              <a:ext uri="{FF2B5EF4-FFF2-40B4-BE49-F238E27FC236}">
                <a16:creationId xmlns:a16="http://schemas.microsoft.com/office/drawing/2014/main" id="{5AA28329-D1D5-CEE4-E70A-10E7D79128CD}"/>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Algunos consejos</a:t>
            </a:r>
          </a:p>
        </p:txBody>
      </p:sp>
      <p:sp>
        <p:nvSpPr>
          <p:cNvPr id="13" name="CuadroTexto 12">
            <a:hlinkClick r:id="rId13" action="ppaction://hlinksldjump"/>
            <a:extLst>
              <a:ext uri="{FF2B5EF4-FFF2-40B4-BE49-F238E27FC236}">
                <a16:creationId xmlns:a16="http://schemas.microsoft.com/office/drawing/2014/main" id="{C87A90FA-B07B-2632-2AA9-B53CAB91EE49}"/>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14" name="CuadroTexto 13">
            <a:hlinkClick r:id="rId14" action="ppaction://hlinksldjump"/>
            <a:extLst>
              <a:ext uri="{FF2B5EF4-FFF2-40B4-BE49-F238E27FC236}">
                <a16:creationId xmlns:a16="http://schemas.microsoft.com/office/drawing/2014/main" id="{08B7B259-FB72-AF2D-9C2A-16DC3CFD2892}"/>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20" name="CuadroTexto 19">
            <a:hlinkClick r:id="rId15" action="ppaction://hlinksldjump"/>
            <a:extLst>
              <a:ext uri="{FF2B5EF4-FFF2-40B4-BE49-F238E27FC236}">
                <a16:creationId xmlns:a16="http://schemas.microsoft.com/office/drawing/2014/main" id="{741FEE71-1DBF-84C7-3E6F-FD4E8E1ADFCD}"/>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27" name="CuadroTexto 26">
            <a:hlinkClick r:id="rId16" action="ppaction://hlinksldjump"/>
            <a:extLst>
              <a:ext uri="{FF2B5EF4-FFF2-40B4-BE49-F238E27FC236}">
                <a16:creationId xmlns:a16="http://schemas.microsoft.com/office/drawing/2014/main" id="{1CFDA4B0-2D89-C23C-5152-52733FA2F850}"/>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28" name="CuadroTexto 27">
            <a:hlinkClick r:id="rId17" action="ppaction://hlinksldjump"/>
            <a:extLst>
              <a:ext uri="{FF2B5EF4-FFF2-40B4-BE49-F238E27FC236}">
                <a16:creationId xmlns:a16="http://schemas.microsoft.com/office/drawing/2014/main" id="{9F16894F-8BCF-7C02-AC1C-26D9EE640192}"/>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29" name="CuadroTexto 28">
            <a:hlinkClick r:id="rId18" action="ppaction://hlinksldjump"/>
            <a:extLst>
              <a:ext uri="{FF2B5EF4-FFF2-40B4-BE49-F238E27FC236}">
                <a16:creationId xmlns:a16="http://schemas.microsoft.com/office/drawing/2014/main" id="{BE138ED4-072B-31FA-499E-B55CEC8A67BE}"/>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30" name="CuadroTexto 29">
            <a:hlinkClick r:id="rId19" action="ppaction://hlinksldjump"/>
            <a:extLst>
              <a:ext uri="{FF2B5EF4-FFF2-40B4-BE49-F238E27FC236}">
                <a16:creationId xmlns:a16="http://schemas.microsoft.com/office/drawing/2014/main" id="{6DE4BD13-870F-F173-2692-56F073E90590}"/>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106964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ángulo redondeado 85">
            <a:extLst>
              <a:ext uri="{FF2B5EF4-FFF2-40B4-BE49-F238E27FC236}">
                <a16:creationId xmlns:a16="http://schemas.microsoft.com/office/drawing/2014/main" id="{588F077F-9F67-2A2C-CC4C-C50A647E4167}"/>
              </a:ext>
            </a:extLst>
          </p:cNvPr>
          <p:cNvSpPr/>
          <p:nvPr/>
        </p:nvSpPr>
        <p:spPr>
          <a:xfrm>
            <a:off x="2449287" y="1992087"/>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Rectángulo redondeado 86">
            <a:extLst>
              <a:ext uri="{FF2B5EF4-FFF2-40B4-BE49-F238E27FC236}">
                <a16:creationId xmlns:a16="http://schemas.microsoft.com/office/drawing/2014/main" id="{9A9D82D9-E45A-6DC8-BCA6-D90071DE072A}"/>
              </a:ext>
            </a:extLst>
          </p:cNvPr>
          <p:cNvSpPr/>
          <p:nvPr/>
        </p:nvSpPr>
        <p:spPr>
          <a:xfrm>
            <a:off x="2449287" y="3017999"/>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Rectángulo redondeado 87">
            <a:extLst>
              <a:ext uri="{FF2B5EF4-FFF2-40B4-BE49-F238E27FC236}">
                <a16:creationId xmlns:a16="http://schemas.microsoft.com/office/drawing/2014/main" id="{FA7D3B8C-F51B-19FD-CEC1-51831844E407}"/>
              </a:ext>
            </a:extLst>
          </p:cNvPr>
          <p:cNvSpPr/>
          <p:nvPr/>
        </p:nvSpPr>
        <p:spPr>
          <a:xfrm>
            <a:off x="2449287" y="4105243"/>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500756" y="214174"/>
            <a:ext cx="529402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Doble</a:t>
            </a:r>
          </a:p>
        </p:txBody>
      </p:sp>
      <p:sp>
        <p:nvSpPr>
          <p:cNvPr id="8" name="CuadroTexto 7">
            <a:extLst>
              <a:ext uri="{FF2B5EF4-FFF2-40B4-BE49-F238E27FC236}">
                <a16:creationId xmlns:a16="http://schemas.microsoft.com/office/drawing/2014/main" id="{191F9701-51A7-639C-87F7-DD10B02AF066}"/>
              </a:ext>
            </a:extLst>
          </p:cNvPr>
          <p:cNvSpPr txBox="1"/>
          <p:nvPr/>
        </p:nvSpPr>
        <p:spPr>
          <a:xfrm>
            <a:off x="4077050" y="831848"/>
            <a:ext cx="4337108"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verificación</a:t>
            </a:r>
          </a:p>
        </p:txBody>
      </p:sp>
      <p:sp>
        <p:nvSpPr>
          <p:cNvPr id="18" name="CuadroTexto 17">
            <a:extLst>
              <a:ext uri="{FF2B5EF4-FFF2-40B4-BE49-F238E27FC236}">
                <a16:creationId xmlns:a16="http://schemas.microsoft.com/office/drawing/2014/main" id="{FA2128FA-4050-12D5-12FA-80283E4502EC}"/>
              </a:ext>
            </a:extLst>
          </p:cNvPr>
          <p:cNvSpPr txBox="1"/>
          <p:nvPr/>
        </p:nvSpPr>
        <p:spPr>
          <a:xfrm>
            <a:off x="3267011" y="2105109"/>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permite?</a:t>
            </a:r>
          </a:p>
        </p:txBody>
      </p:sp>
      <p:sp>
        <p:nvSpPr>
          <p:cNvPr id="69" name="CuadroTexto 68">
            <a:extLst>
              <a:ext uri="{FF2B5EF4-FFF2-40B4-BE49-F238E27FC236}">
                <a16:creationId xmlns:a16="http://schemas.microsoft.com/office/drawing/2014/main" id="{E78922F0-E1D8-F27A-9583-EBC5FF7124E9}"/>
              </a:ext>
            </a:extLst>
          </p:cNvPr>
          <p:cNvSpPr txBox="1"/>
          <p:nvPr/>
        </p:nvSpPr>
        <p:spPr>
          <a:xfrm>
            <a:off x="3267011" y="2352244"/>
            <a:ext cx="3967676"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Añadir una capa extra de seguridad</a:t>
            </a:r>
          </a:p>
        </p:txBody>
      </p:sp>
      <p:sp>
        <p:nvSpPr>
          <p:cNvPr id="70" name="Rectángulo redondeado 69">
            <a:extLst>
              <a:ext uri="{FF2B5EF4-FFF2-40B4-BE49-F238E27FC236}">
                <a16:creationId xmlns:a16="http://schemas.microsoft.com/office/drawing/2014/main" id="{7B0F6FA5-0C13-1C51-2045-BAACEC5BEDAD}"/>
              </a:ext>
            </a:extLst>
          </p:cNvPr>
          <p:cNvSpPr/>
          <p:nvPr/>
        </p:nvSpPr>
        <p:spPr>
          <a:xfrm>
            <a:off x="2568373" y="2069529"/>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1" name="Imagen 70">
            <a:extLst>
              <a:ext uri="{FF2B5EF4-FFF2-40B4-BE49-F238E27FC236}">
                <a16:creationId xmlns:a16="http://schemas.microsoft.com/office/drawing/2014/main" id="{9F9E0B25-9C62-FCB8-FBE8-159761709FF2}"/>
              </a:ext>
            </a:extLst>
          </p:cNvPr>
          <p:cNvPicPr>
            <a:picLocks noChangeAspect="1"/>
          </p:cNvPicPr>
          <p:nvPr/>
        </p:nvPicPr>
        <p:blipFill>
          <a:blip r:embed="rId3"/>
          <a:srcRect/>
          <a:stretch/>
        </p:blipFill>
        <p:spPr>
          <a:xfrm>
            <a:off x="2711684" y="2182172"/>
            <a:ext cx="344624" cy="354760"/>
          </a:xfrm>
          <a:prstGeom prst="rect">
            <a:avLst/>
          </a:prstGeom>
        </p:spPr>
      </p:pic>
      <p:sp>
        <p:nvSpPr>
          <p:cNvPr id="74" name="CuadroTexto 73">
            <a:extLst>
              <a:ext uri="{FF2B5EF4-FFF2-40B4-BE49-F238E27FC236}">
                <a16:creationId xmlns:a16="http://schemas.microsoft.com/office/drawing/2014/main" id="{07649F22-F829-3E78-2987-876EB003EAB9}"/>
              </a:ext>
            </a:extLst>
          </p:cNvPr>
          <p:cNvSpPr txBox="1"/>
          <p:nvPr/>
        </p:nvSpPr>
        <p:spPr>
          <a:xfrm>
            <a:off x="3267011" y="3152962"/>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peligro tiene?</a:t>
            </a:r>
          </a:p>
        </p:txBody>
      </p:sp>
      <p:sp>
        <p:nvSpPr>
          <p:cNvPr id="75" name="CuadroTexto 74">
            <a:extLst>
              <a:ext uri="{FF2B5EF4-FFF2-40B4-BE49-F238E27FC236}">
                <a16:creationId xmlns:a16="http://schemas.microsoft.com/office/drawing/2014/main" id="{429D5553-74C7-9B9E-425E-10B884970DD7}"/>
              </a:ext>
            </a:extLst>
          </p:cNvPr>
          <p:cNvSpPr txBox="1"/>
          <p:nvPr/>
        </p:nvSpPr>
        <p:spPr>
          <a:xfrm>
            <a:off x="3267011" y="3400097"/>
            <a:ext cx="4318483"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Accesos no autorizados a tu cuenta</a:t>
            </a:r>
          </a:p>
        </p:txBody>
      </p:sp>
      <p:sp>
        <p:nvSpPr>
          <p:cNvPr id="78" name="Rectángulo redondeado 77">
            <a:extLst>
              <a:ext uri="{FF2B5EF4-FFF2-40B4-BE49-F238E27FC236}">
                <a16:creationId xmlns:a16="http://schemas.microsoft.com/office/drawing/2014/main" id="{5A085A8B-3036-E1C3-78E6-94C58623B8F4}"/>
              </a:ext>
            </a:extLst>
          </p:cNvPr>
          <p:cNvSpPr/>
          <p:nvPr/>
        </p:nvSpPr>
        <p:spPr>
          <a:xfrm>
            <a:off x="2568373" y="3117382"/>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a:extLst>
              <a:ext uri="{FF2B5EF4-FFF2-40B4-BE49-F238E27FC236}">
                <a16:creationId xmlns:a16="http://schemas.microsoft.com/office/drawing/2014/main" id="{CB2927CF-55DA-A7E9-F973-61ACD1EC3AF4}"/>
              </a:ext>
            </a:extLst>
          </p:cNvPr>
          <p:cNvSpPr txBox="1"/>
          <p:nvPr/>
        </p:nvSpPr>
        <p:spPr>
          <a:xfrm>
            <a:off x="3267011" y="4230471"/>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81" name="CuadroTexto 80">
            <a:extLst>
              <a:ext uri="{FF2B5EF4-FFF2-40B4-BE49-F238E27FC236}">
                <a16:creationId xmlns:a16="http://schemas.microsoft.com/office/drawing/2014/main" id="{8DE22958-816A-4DAA-D7E0-04AF98509532}"/>
              </a:ext>
            </a:extLst>
          </p:cNvPr>
          <p:cNvSpPr txBox="1"/>
          <p:nvPr/>
        </p:nvSpPr>
        <p:spPr>
          <a:xfrm>
            <a:off x="3267011" y="4477606"/>
            <a:ext cx="3761512"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Actívala siempre que esté disponible</a:t>
            </a:r>
          </a:p>
        </p:txBody>
      </p:sp>
      <p:sp>
        <p:nvSpPr>
          <p:cNvPr id="82" name="Rectángulo redondeado 81">
            <a:extLst>
              <a:ext uri="{FF2B5EF4-FFF2-40B4-BE49-F238E27FC236}">
                <a16:creationId xmlns:a16="http://schemas.microsoft.com/office/drawing/2014/main" id="{DB89B6E9-A803-28A4-4CBA-276A69126134}"/>
              </a:ext>
            </a:extLst>
          </p:cNvPr>
          <p:cNvSpPr/>
          <p:nvPr/>
        </p:nvSpPr>
        <p:spPr>
          <a:xfrm>
            <a:off x="2568373" y="4194891"/>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4" name="Imagen 83">
            <a:extLst>
              <a:ext uri="{FF2B5EF4-FFF2-40B4-BE49-F238E27FC236}">
                <a16:creationId xmlns:a16="http://schemas.microsoft.com/office/drawing/2014/main" id="{899A1FD0-5C4D-57F0-5D7F-9FF5B6F20E1D}"/>
              </a:ext>
            </a:extLst>
          </p:cNvPr>
          <p:cNvPicPr>
            <a:picLocks noChangeAspect="1"/>
          </p:cNvPicPr>
          <p:nvPr/>
        </p:nvPicPr>
        <p:blipFill>
          <a:blip r:embed="rId4"/>
          <a:srcRect/>
          <a:stretch/>
        </p:blipFill>
        <p:spPr>
          <a:xfrm>
            <a:off x="2686969" y="3252171"/>
            <a:ext cx="344624" cy="320354"/>
          </a:xfrm>
          <a:prstGeom prst="rect">
            <a:avLst/>
          </a:prstGeom>
        </p:spPr>
      </p:pic>
      <p:pic>
        <p:nvPicPr>
          <p:cNvPr id="85" name="Imagen 84">
            <a:extLst>
              <a:ext uri="{FF2B5EF4-FFF2-40B4-BE49-F238E27FC236}">
                <a16:creationId xmlns:a16="http://schemas.microsoft.com/office/drawing/2014/main" id="{ED5BBB84-39F9-A980-A03F-C201603E811B}"/>
              </a:ext>
            </a:extLst>
          </p:cNvPr>
          <p:cNvPicPr>
            <a:picLocks noChangeAspect="1"/>
          </p:cNvPicPr>
          <p:nvPr/>
        </p:nvPicPr>
        <p:blipFill>
          <a:blip r:embed="rId5"/>
          <a:srcRect/>
          <a:stretch/>
        </p:blipFill>
        <p:spPr>
          <a:xfrm>
            <a:off x="2696816" y="4328779"/>
            <a:ext cx="324930" cy="320354"/>
          </a:xfrm>
          <a:prstGeom prst="rect">
            <a:avLst/>
          </a:prstGeom>
        </p:spPr>
      </p:pic>
      <p:pic>
        <p:nvPicPr>
          <p:cNvPr id="5" name="Imagen 4">
            <a:extLst>
              <a:ext uri="{FF2B5EF4-FFF2-40B4-BE49-F238E27FC236}">
                <a16:creationId xmlns:a16="http://schemas.microsoft.com/office/drawing/2014/main" id="{377538C1-EC60-FB7B-3C8D-1A7289FBBA0D}"/>
              </a:ext>
            </a:extLst>
          </p:cNvPr>
          <p:cNvPicPr>
            <a:picLocks noChangeAspect="1"/>
          </p:cNvPicPr>
          <p:nvPr/>
        </p:nvPicPr>
        <p:blipFill>
          <a:blip r:embed="rId6"/>
          <a:srcRect/>
          <a:stretch/>
        </p:blipFill>
        <p:spPr>
          <a:xfrm>
            <a:off x="308116" y="4244124"/>
            <a:ext cx="347006" cy="302390"/>
          </a:xfrm>
          <a:prstGeom prst="rect">
            <a:avLst/>
          </a:prstGeom>
        </p:spPr>
      </p:pic>
      <p:sp>
        <p:nvSpPr>
          <p:cNvPr id="6" name="CuadroTexto 5">
            <a:extLst>
              <a:ext uri="{FF2B5EF4-FFF2-40B4-BE49-F238E27FC236}">
                <a16:creationId xmlns:a16="http://schemas.microsoft.com/office/drawing/2014/main" id="{7FA2E110-4165-4D19-9BD9-629B539E113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7" name="Imagen 6">
            <a:hlinkClick r:id="" action="ppaction://hlinkshowjump?jump=firstslide"/>
            <a:extLst>
              <a:ext uri="{FF2B5EF4-FFF2-40B4-BE49-F238E27FC236}">
                <a16:creationId xmlns:a16="http://schemas.microsoft.com/office/drawing/2014/main" id="{CE53C9C6-866E-1D31-CAE5-65FFDC0CDEEE}"/>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9" name="CuadroTexto 8">
            <a:extLst>
              <a:ext uri="{FF2B5EF4-FFF2-40B4-BE49-F238E27FC236}">
                <a16:creationId xmlns:a16="http://schemas.microsoft.com/office/drawing/2014/main" id="{C79F1B76-96E6-56F5-6502-D1D4CF5B0B00}"/>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11" name="CuadroTexto 10">
            <a:hlinkClick r:id="rId8" action="ppaction://hlinksldjump"/>
            <a:extLst>
              <a:ext uri="{FF2B5EF4-FFF2-40B4-BE49-F238E27FC236}">
                <a16:creationId xmlns:a16="http://schemas.microsoft.com/office/drawing/2014/main" id="{BFC17F94-E3D9-99DD-AB2F-1B27CEE3210A}"/>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2" name="CuadroTexto 11">
            <a:hlinkClick r:id="rId9" action="ppaction://hlinksldjump"/>
            <a:extLst>
              <a:ext uri="{FF2B5EF4-FFF2-40B4-BE49-F238E27FC236}">
                <a16:creationId xmlns:a16="http://schemas.microsoft.com/office/drawing/2014/main" id="{C8C021FA-C54B-5916-F95C-6A5037799292}"/>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6" name="CuadroTexto 15">
            <a:hlinkClick r:id="rId10" action="ppaction://hlinksldjump"/>
            <a:extLst>
              <a:ext uri="{FF2B5EF4-FFF2-40B4-BE49-F238E27FC236}">
                <a16:creationId xmlns:a16="http://schemas.microsoft.com/office/drawing/2014/main" id="{12CAE5BE-B07D-38F4-639D-5D22E90A312C}"/>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7" name="Conector recto 16">
            <a:extLst>
              <a:ext uri="{FF2B5EF4-FFF2-40B4-BE49-F238E27FC236}">
                <a16:creationId xmlns:a16="http://schemas.microsoft.com/office/drawing/2014/main" id="{8E313085-CF2E-E296-B2C4-6BAB0448288A}"/>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97F35F1F-1D7A-1480-3984-E1432B0D799E}"/>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ADAB9C28-387E-4CC2-3DA7-18487242149E}"/>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B283F1E2-DC56-AC30-EA53-AE7C82170C6B}"/>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29433FDC-D64A-56F8-83D4-3FBB69F39977}"/>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453D75EF-BE60-D9BE-F01A-FDC18D2DD27C}"/>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CuadroTexto 43">
            <a:hlinkClick r:id="rId11" action="ppaction://hlinksldjump"/>
            <a:extLst>
              <a:ext uri="{FF2B5EF4-FFF2-40B4-BE49-F238E27FC236}">
                <a16:creationId xmlns:a16="http://schemas.microsoft.com/office/drawing/2014/main" id="{C26E72D4-479A-FD82-F248-4880CC393414}"/>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45" name="Elipse 44">
            <a:extLst>
              <a:ext uri="{FF2B5EF4-FFF2-40B4-BE49-F238E27FC236}">
                <a16:creationId xmlns:a16="http://schemas.microsoft.com/office/drawing/2014/main" id="{048597C0-DA41-0D42-4830-25FC259F6ED3}"/>
              </a:ext>
            </a:extLst>
          </p:cNvPr>
          <p:cNvSpPr/>
          <p:nvPr/>
        </p:nvSpPr>
        <p:spPr>
          <a:xfrm>
            <a:off x="1337631" y="2309318"/>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 name="CuadroTexto 3">
            <a:hlinkClick r:id="rId12" action="ppaction://hlinksldjump"/>
            <a:extLst>
              <a:ext uri="{FF2B5EF4-FFF2-40B4-BE49-F238E27FC236}">
                <a16:creationId xmlns:a16="http://schemas.microsoft.com/office/drawing/2014/main" id="{C1E14A8F-18C5-E61D-3E29-88AC5A54FDF8}"/>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10" name="CuadroTexto 9">
            <a:hlinkClick r:id="rId13" action="ppaction://hlinksldjump"/>
            <a:extLst>
              <a:ext uri="{FF2B5EF4-FFF2-40B4-BE49-F238E27FC236}">
                <a16:creationId xmlns:a16="http://schemas.microsoft.com/office/drawing/2014/main" id="{5080BF48-5118-0563-AAF8-BC813FF05D11}"/>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3" name="CuadroTexto 12">
            <a:hlinkClick r:id="rId14" action="ppaction://hlinksldjump"/>
            <a:extLst>
              <a:ext uri="{FF2B5EF4-FFF2-40B4-BE49-F238E27FC236}">
                <a16:creationId xmlns:a16="http://schemas.microsoft.com/office/drawing/2014/main" id="{CD03CC0D-C040-03A4-CE56-8561A3E03ABD}"/>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20" name="CuadroTexto 19">
            <a:hlinkClick r:id="rId15" action="ppaction://hlinksldjump"/>
            <a:extLst>
              <a:ext uri="{FF2B5EF4-FFF2-40B4-BE49-F238E27FC236}">
                <a16:creationId xmlns:a16="http://schemas.microsoft.com/office/drawing/2014/main" id="{7B3898A0-2C54-EF10-1192-C1F9652B4455}"/>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Doble verificación</a:t>
            </a:r>
          </a:p>
        </p:txBody>
      </p:sp>
      <p:sp>
        <p:nvSpPr>
          <p:cNvPr id="27" name="CuadroTexto 26">
            <a:hlinkClick r:id="rId16" action="ppaction://hlinksldjump"/>
            <a:extLst>
              <a:ext uri="{FF2B5EF4-FFF2-40B4-BE49-F238E27FC236}">
                <a16:creationId xmlns:a16="http://schemas.microsoft.com/office/drawing/2014/main" id="{83E74895-9783-257B-1456-91D9DF12D01A}"/>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28" name="CuadroTexto 27">
            <a:hlinkClick r:id="rId17" action="ppaction://hlinksldjump"/>
            <a:extLst>
              <a:ext uri="{FF2B5EF4-FFF2-40B4-BE49-F238E27FC236}">
                <a16:creationId xmlns:a16="http://schemas.microsoft.com/office/drawing/2014/main" id="{44F32BB9-BB5D-D923-EE35-B3DBA13E23FA}"/>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29" name="CuadroTexto 28">
            <a:hlinkClick r:id="rId18" action="ppaction://hlinksldjump"/>
            <a:extLst>
              <a:ext uri="{FF2B5EF4-FFF2-40B4-BE49-F238E27FC236}">
                <a16:creationId xmlns:a16="http://schemas.microsoft.com/office/drawing/2014/main" id="{AE6C74B1-07C4-BDDD-43A4-9A34B38DA32C}"/>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30" name="CuadroTexto 29">
            <a:hlinkClick r:id="rId19" action="ppaction://hlinksldjump"/>
            <a:extLst>
              <a:ext uri="{FF2B5EF4-FFF2-40B4-BE49-F238E27FC236}">
                <a16:creationId xmlns:a16="http://schemas.microsoft.com/office/drawing/2014/main" id="{E02664A1-3F69-01A5-1F70-9BE8E814B20E}"/>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31" name="CuadroTexto 30">
            <a:hlinkClick r:id="rId20" action="ppaction://hlinksldjump"/>
            <a:extLst>
              <a:ext uri="{FF2B5EF4-FFF2-40B4-BE49-F238E27FC236}">
                <a16:creationId xmlns:a16="http://schemas.microsoft.com/office/drawing/2014/main" id="{95F22DC5-8CDF-82F8-1F54-4019D360DD30}"/>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34" name="CuadroTexto 33">
            <a:hlinkClick r:id="rId21" action="ppaction://hlinksldjump"/>
            <a:extLst>
              <a:ext uri="{FF2B5EF4-FFF2-40B4-BE49-F238E27FC236}">
                <a16:creationId xmlns:a16="http://schemas.microsoft.com/office/drawing/2014/main" id="{3DD10EAB-F1DC-7943-4231-F53883093ED7}"/>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418129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ángulo redondeado 85">
            <a:extLst>
              <a:ext uri="{FF2B5EF4-FFF2-40B4-BE49-F238E27FC236}">
                <a16:creationId xmlns:a16="http://schemas.microsoft.com/office/drawing/2014/main" id="{588F077F-9F67-2A2C-CC4C-C50A647E4167}"/>
              </a:ext>
            </a:extLst>
          </p:cNvPr>
          <p:cNvSpPr/>
          <p:nvPr/>
        </p:nvSpPr>
        <p:spPr>
          <a:xfrm>
            <a:off x="2449287" y="1992087"/>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7" name="Rectángulo redondeado 86">
            <a:extLst>
              <a:ext uri="{FF2B5EF4-FFF2-40B4-BE49-F238E27FC236}">
                <a16:creationId xmlns:a16="http://schemas.microsoft.com/office/drawing/2014/main" id="{9A9D82D9-E45A-6DC8-BCA6-D90071DE072A}"/>
              </a:ext>
            </a:extLst>
          </p:cNvPr>
          <p:cNvSpPr/>
          <p:nvPr/>
        </p:nvSpPr>
        <p:spPr>
          <a:xfrm>
            <a:off x="2449287" y="2959122"/>
            <a:ext cx="6074228"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8" name="Rectángulo redondeado 87">
            <a:extLst>
              <a:ext uri="{FF2B5EF4-FFF2-40B4-BE49-F238E27FC236}">
                <a16:creationId xmlns:a16="http://schemas.microsoft.com/office/drawing/2014/main" id="{FA7D3B8C-F51B-19FD-CEC1-51831844E407}"/>
              </a:ext>
            </a:extLst>
          </p:cNvPr>
          <p:cNvSpPr/>
          <p:nvPr/>
        </p:nvSpPr>
        <p:spPr>
          <a:xfrm>
            <a:off x="2449287" y="3954623"/>
            <a:ext cx="6074228" cy="91624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3267011" y="214174"/>
            <a:ext cx="2071244"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err="1">
                <a:solidFill>
                  <a:schemeClr val="bg1"/>
                </a:solidFill>
                <a:latin typeface="Arial" panose="020B0604020202020204" pitchFamily="34" charset="0"/>
                <a:ea typeface="PP Neue Montreal" pitchFamily="2" charset="77"/>
              </a:rPr>
              <a:t>Wi</a:t>
            </a:r>
            <a:r>
              <a:rPr lang="es-ES" sz="6000" b="1" spc="-150" dirty="0">
                <a:solidFill>
                  <a:schemeClr val="bg1"/>
                </a:solidFill>
                <a:latin typeface="Arial" panose="020B0604020202020204" pitchFamily="34" charset="0"/>
                <a:ea typeface="PP Neue Montreal" pitchFamily="2" charset="77"/>
              </a:rPr>
              <a:t>-fi</a:t>
            </a:r>
          </a:p>
        </p:txBody>
      </p:sp>
      <p:sp>
        <p:nvSpPr>
          <p:cNvPr id="8" name="CuadroTexto 7">
            <a:extLst>
              <a:ext uri="{FF2B5EF4-FFF2-40B4-BE49-F238E27FC236}">
                <a16:creationId xmlns:a16="http://schemas.microsoft.com/office/drawing/2014/main" id="{191F9701-51A7-639C-87F7-DD10B02AF066}"/>
              </a:ext>
            </a:extLst>
          </p:cNvPr>
          <p:cNvSpPr txBox="1"/>
          <p:nvPr/>
        </p:nvSpPr>
        <p:spPr>
          <a:xfrm>
            <a:off x="4843305" y="831848"/>
            <a:ext cx="2827089"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pública</a:t>
            </a:r>
          </a:p>
        </p:txBody>
      </p:sp>
      <p:sp>
        <p:nvSpPr>
          <p:cNvPr id="18" name="CuadroTexto 17">
            <a:extLst>
              <a:ext uri="{FF2B5EF4-FFF2-40B4-BE49-F238E27FC236}">
                <a16:creationId xmlns:a16="http://schemas.microsoft.com/office/drawing/2014/main" id="{FA2128FA-4050-12D5-12FA-80283E4502EC}"/>
              </a:ext>
            </a:extLst>
          </p:cNvPr>
          <p:cNvSpPr txBox="1"/>
          <p:nvPr/>
        </p:nvSpPr>
        <p:spPr>
          <a:xfrm>
            <a:off x="3267011" y="2105109"/>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permite?</a:t>
            </a:r>
          </a:p>
        </p:txBody>
      </p:sp>
      <p:sp>
        <p:nvSpPr>
          <p:cNvPr id="69" name="CuadroTexto 68">
            <a:extLst>
              <a:ext uri="{FF2B5EF4-FFF2-40B4-BE49-F238E27FC236}">
                <a16:creationId xmlns:a16="http://schemas.microsoft.com/office/drawing/2014/main" id="{E78922F0-E1D8-F27A-9583-EBC5FF7124E9}"/>
              </a:ext>
            </a:extLst>
          </p:cNvPr>
          <p:cNvSpPr txBox="1"/>
          <p:nvPr/>
        </p:nvSpPr>
        <p:spPr>
          <a:xfrm>
            <a:off x="3267010" y="2352244"/>
            <a:ext cx="4318483"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Conectarte a una red compartida con otras personas</a:t>
            </a:r>
          </a:p>
        </p:txBody>
      </p:sp>
      <p:sp>
        <p:nvSpPr>
          <p:cNvPr id="70" name="Rectángulo redondeado 69">
            <a:extLst>
              <a:ext uri="{FF2B5EF4-FFF2-40B4-BE49-F238E27FC236}">
                <a16:creationId xmlns:a16="http://schemas.microsoft.com/office/drawing/2014/main" id="{7B0F6FA5-0C13-1C51-2045-BAACEC5BEDAD}"/>
              </a:ext>
            </a:extLst>
          </p:cNvPr>
          <p:cNvSpPr/>
          <p:nvPr/>
        </p:nvSpPr>
        <p:spPr>
          <a:xfrm>
            <a:off x="2568373" y="2069529"/>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1" name="Imagen 70">
            <a:extLst>
              <a:ext uri="{FF2B5EF4-FFF2-40B4-BE49-F238E27FC236}">
                <a16:creationId xmlns:a16="http://schemas.microsoft.com/office/drawing/2014/main" id="{9F9E0B25-9C62-FCB8-FBE8-159761709FF2}"/>
              </a:ext>
            </a:extLst>
          </p:cNvPr>
          <p:cNvPicPr>
            <a:picLocks noChangeAspect="1"/>
          </p:cNvPicPr>
          <p:nvPr/>
        </p:nvPicPr>
        <p:blipFill>
          <a:blip r:embed="rId3"/>
          <a:srcRect/>
          <a:stretch/>
        </p:blipFill>
        <p:spPr>
          <a:xfrm>
            <a:off x="2711684" y="2182172"/>
            <a:ext cx="344624" cy="354760"/>
          </a:xfrm>
          <a:prstGeom prst="rect">
            <a:avLst/>
          </a:prstGeom>
        </p:spPr>
      </p:pic>
      <p:sp>
        <p:nvSpPr>
          <p:cNvPr id="74" name="CuadroTexto 73">
            <a:extLst>
              <a:ext uri="{FF2B5EF4-FFF2-40B4-BE49-F238E27FC236}">
                <a16:creationId xmlns:a16="http://schemas.microsoft.com/office/drawing/2014/main" id="{07649F22-F829-3E78-2987-876EB003EAB9}"/>
              </a:ext>
            </a:extLst>
          </p:cNvPr>
          <p:cNvSpPr txBox="1"/>
          <p:nvPr/>
        </p:nvSpPr>
        <p:spPr>
          <a:xfrm>
            <a:off x="3267011" y="3094085"/>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¿Qué peligro tiene?</a:t>
            </a:r>
          </a:p>
        </p:txBody>
      </p:sp>
      <p:sp>
        <p:nvSpPr>
          <p:cNvPr id="75" name="CuadroTexto 74">
            <a:extLst>
              <a:ext uri="{FF2B5EF4-FFF2-40B4-BE49-F238E27FC236}">
                <a16:creationId xmlns:a16="http://schemas.microsoft.com/office/drawing/2014/main" id="{429D5553-74C7-9B9E-425E-10B884970DD7}"/>
              </a:ext>
            </a:extLst>
          </p:cNvPr>
          <p:cNvSpPr txBox="1"/>
          <p:nvPr/>
        </p:nvSpPr>
        <p:spPr>
          <a:xfrm>
            <a:off x="3267011" y="3341220"/>
            <a:ext cx="4318483"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Pueden ver tu actividad y robar datos</a:t>
            </a:r>
          </a:p>
        </p:txBody>
      </p:sp>
      <p:sp>
        <p:nvSpPr>
          <p:cNvPr id="78" name="Rectángulo redondeado 77">
            <a:extLst>
              <a:ext uri="{FF2B5EF4-FFF2-40B4-BE49-F238E27FC236}">
                <a16:creationId xmlns:a16="http://schemas.microsoft.com/office/drawing/2014/main" id="{5A085A8B-3036-E1C3-78E6-94C58623B8F4}"/>
              </a:ext>
            </a:extLst>
          </p:cNvPr>
          <p:cNvSpPr/>
          <p:nvPr/>
        </p:nvSpPr>
        <p:spPr>
          <a:xfrm>
            <a:off x="2568373" y="3058505"/>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0" name="CuadroTexto 79">
            <a:extLst>
              <a:ext uri="{FF2B5EF4-FFF2-40B4-BE49-F238E27FC236}">
                <a16:creationId xmlns:a16="http://schemas.microsoft.com/office/drawing/2014/main" id="{CB2927CF-55DA-A7E9-F973-61ACD1EC3AF4}"/>
              </a:ext>
            </a:extLst>
          </p:cNvPr>
          <p:cNvSpPr txBox="1"/>
          <p:nvPr/>
        </p:nvSpPr>
        <p:spPr>
          <a:xfrm>
            <a:off x="3267011" y="4069535"/>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81" name="CuadroTexto 80">
            <a:extLst>
              <a:ext uri="{FF2B5EF4-FFF2-40B4-BE49-F238E27FC236}">
                <a16:creationId xmlns:a16="http://schemas.microsoft.com/office/drawing/2014/main" id="{8DE22958-816A-4DAA-D7E0-04AF98509532}"/>
              </a:ext>
            </a:extLst>
          </p:cNvPr>
          <p:cNvSpPr txBox="1"/>
          <p:nvPr/>
        </p:nvSpPr>
        <p:spPr>
          <a:xfrm>
            <a:off x="3267011" y="4316670"/>
            <a:ext cx="3761512"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No hagas operaciones sensibles</a:t>
            </a:r>
          </a:p>
          <a:p>
            <a:r>
              <a:rPr lang="es-ES" sz="1300" dirty="0">
                <a:latin typeface="Arial" panose="020B0604020202020204" pitchFamily="34" charset="0"/>
                <a:ea typeface="PP Neue Montreal Book" pitchFamily="2" charset="77"/>
              </a:rPr>
              <a:t>Mejor utilizar datos móviles o una VPN</a:t>
            </a:r>
          </a:p>
        </p:txBody>
      </p:sp>
      <p:sp>
        <p:nvSpPr>
          <p:cNvPr id="82" name="Rectángulo redondeado 81">
            <a:extLst>
              <a:ext uri="{FF2B5EF4-FFF2-40B4-BE49-F238E27FC236}">
                <a16:creationId xmlns:a16="http://schemas.microsoft.com/office/drawing/2014/main" id="{DB89B6E9-A803-28A4-4CBA-276A69126134}"/>
              </a:ext>
            </a:extLst>
          </p:cNvPr>
          <p:cNvSpPr/>
          <p:nvPr/>
        </p:nvSpPr>
        <p:spPr>
          <a:xfrm>
            <a:off x="2568373" y="4133133"/>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4" name="Imagen 83">
            <a:extLst>
              <a:ext uri="{FF2B5EF4-FFF2-40B4-BE49-F238E27FC236}">
                <a16:creationId xmlns:a16="http://schemas.microsoft.com/office/drawing/2014/main" id="{899A1FD0-5C4D-57F0-5D7F-9FF5B6F20E1D}"/>
              </a:ext>
            </a:extLst>
          </p:cNvPr>
          <p:cNvPicPr>
            <a:picLocks noChangeAspect="1"/>
          </p:cNvPicPr>
          <p:nvPr/>
        </p:nvPicPr>
        <p:blipFill>
          <a:blip r:embed="rId4"/>
          <a:srcRect/>
          <a:stretch/>
        </p:blipFill>
        <p:spPr>
          <a:xfrm>
            <a:off x="2686969" y="3186988"/>
            <a:ext cx="344624" cy="320354"/>
          </a:xfrm>
          <a:prstGeom prst="rect">
            <a:avLst/>
          </a:prstGeom>
        </p:spPr>
      </p:pic>
      <p:pic>
        <p:nvPicPr>
          <p:cNvPr id="85" name="Imagen 84">
            <a:extLst>
              <a:ext uri="{FF2B5EF4-FFF2-40B4-BE49-F238E27FC236}">
                <a16:creationId xmlns:a16="http://schemas.microsoft.com/office/drawing/2014/main" id="{ED5BBB84-39F9-A980-A03F-C201603E811B}"/>
              </a:ext>
            </a:extLst>
          </p:cNvPr>
          <p:cNvPicPr>
            <a:picLocks noChangeAspect="1"/>
          </p:cNvPicPr>
          <p:nvPr/>
        </p:nvPicPr>
        <p:blipFill>
          <a:blip r:embed="rId5"/>
          <a:srcRect/>
          <a:stretch/>
        </p:blipFill>
        <p:spPr>
          <a:xfrm>
            <a:off x="2696816" y="4283799"/>
            <a:ext cx="324930" cy="320354"/>
          </a:xfrm>
          <a:prstGeom prst="rect">
            <a:avLst/>
          </a:prstGeom>
        </p:spPr>
      </p:pic>
      <p:pic>
        <p:nvPicPr>
          <p:cNvPr id="5" name="Imagen 4">
            <a:extLst>
              <a:ext uri="{FF2B5EF4-FFF2-40B4-BE49-F238E27FC236}">
                <a16:creationId xmlns:a16="http://schemas.microsoft.com/office/drawing/2014/main" id="{377538C1-EC60-FB7B-3C8D-1A7289FBBA0D}"/>
              </a:ext>
            </a:extLst>
          </p:cNvPr>
          <p:cNvPicPr>
            <a:picLocks noChangeAspect="1"/>
          </p:cNvPicPr>
          <p:nvPr/>
        </p:nvPicPr>
        <p:blipFill>
          <a:blip r:embed="rId6"/>
          <a:srcRect/>
          <a:stretch/>
        </p:blipFill>
        <p:spPr>
          <a:xfrm>
            <a:off x="308116" y="4244124"/>
            <a:ext cx="347006" cy="302390"/>
          </a:xfrm>
          <a:prstGeom prst="rect">
            <a:avLst/>
          </a:prstGeom>
        </p:spPr>
      </p:pic>
      <p:sp>
        <p:nvSpPr>
          <p:cNvPr id="6" name="CuadroTexto 5">
            <a:extLst>
              <a:ext uri="{FF2B5EF4-FFF2-40B4-BE49-F238E27FC236}">
                <a16:creationId xmlns:a16="http://schemas.microsoft.com/office/drawing/2014/main" id="{7FA2E110-4165-4D19-9BD9-629B539E113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7" name="Imagen 6">
            <a:hlinkClick r:id="" action="ppaction://hlinkshowjump?jump=firstslide"/>
            <a:extLst>
              <a:ext uri="{FF2B5EF4-FFF2-40B4-BE49-F238E27FC236}">
                <a16:creationId xmlns:a16="http://schemas.microsoft.com/office/drawing/2014/main" id="{CE53C9C6-866E-1D31-CAE5-65FFDC0CDEEE}"/>
              </a:ext>
            </a:extLst>
          </p:cNvPr>
          <p:cNvPicPr>
            <a:picLocks noChangeAspect="1"/>
          </p:cNvPicPr>
          <p:nvPr/>
        </p:nvPicPr>
        <p:blipFill>
          <a:blip r:embed="rId7"/>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9" name="CuadroTexto 8">
            <a:extLst>
              <a:ext uri="{FF2B5EF4-FFF2-40B4-BE49-F238E27FC236}">
                <a16:creationId xmlns:a16="http://schemas.microsoft.com/office/drawing/2014/main" id="{C79F1B76-96E6-56F5-6502-D1D4CF5B0B00}"/>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11" name="CuadroTexto 10">
            <a:hlinkClick r:id="rId8" action="ppaction://hlinksldjump"/>
            <a:extLst>
              <a:ext uri="{FF2B5EF4-FFF2-40B4-BE49-F238E27FC236}">
                <a16:creationId xmlns:a16="http://schemas.microsoft.com/office/drawing/2014/main" id="{BFC17F94-E3D9-99DD-AB2F-1B27CEE3210A}"/>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12" name="CuadroTexto 11">
            <a:hlinkClick r:id="rId9" action="ppaction://hlinksldjump"/>
            <a:extLst>
              <a:ext uri="{FF2B5EF4-FFF2-40B4-BE49-F238E27FC236}">
                <a16:creationId xmlns:a16="http://schemas.microsoft.com/office/drawing/2014/main" id="{C8C021FA-C54B-5916-F95C-6A5037799292}"/>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16" name="CuadroTexto 15">
            <a:hlinkClick r:id="rId10" action="ppaction://hlinksldjump"/>
            <a:extLst>
              <a:ext uri="{FF2B5EF4-FFF2-40B4-BE49-F238E27FC236}">
                <a16:creationId xmlns:a16="http://schemas.microsoft.com/office/drawing/2014/main" id="{12CAE5BE-B07D-38F4-639D-5D22E90A312C}"/>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17" name="Conector recto 16">
            <a:extLst>
              <a:ext uri="{FF2B5EF4-FFF2-40B4-BE49-F238E27FC236}">
                <a16:creationId xmlns:a16="http://schemas.microsoft.com/office/drawing/2014/main" id="{8E313085-CF2E-E296-B2C4-6BAB0448288A}"/>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ector recto 18">
            <a:extLst>
              <a:ext uri="{FF2B5EF4-FFF2-40B4-BE49-F238E27FC236}">
                <a16:creationId xmlns:a16="http://schemas.microsoft.com/office/drawing/2014/main" id="{97F35F1F-1D7A-1480-3984-E1432B0D799E}"/>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ADAB9C28-387E-4CC2-3DA7-18487242149E}"/>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B283F1E2-DC56-AC30-EA53-AE7C82170C6B}"/>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29433FDC-D64A-56F8-83D4-3FBB69F39977}"/>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453D75EF-BE60-D9BE-F01A-FDC18D2DD27C}"/>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CuadroTexto 43">
            <a:hlinkClick r:id="rId11" action="ppaction://hlinksldjump"/>
            <a:extLst>
              <a:ext uri="{FF2B5EF4-FFF2-40B4-BE49-F238E27FC236}">
                <a16:creationId xmlns:a16="http://schemas.microsoft.com/office/drawing/2014/main" id="{C26E72D4-479A-FD82-F248-4880CC393414}"/>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45" name="Elipse 44">
            <a:extLst>
              <a:ext uri="{FF2B5EF4-FFF2-40B4-BE49-F238E27FC236}">
                <a16:creationId xmlns:a16="http://schemas.microsoft.com/office/drawing/2014/main" id="{048597C0-DA41-0D42-4830-25FC259F6ED3}"/>
              </a:ext>
            </a:extLst>
          </p:cNvPr>
          <p:cNvSpPr/>
          <p:nvPr/>
        </p:nvSpPr>
        <p:spPr>
          <a:xfrm>
            <a:off x="1337631" y="2487737"/>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 name="CuadroTexto 3">
            <a:hlinkClick r:id="rId12" action="ppaction://hlinksldjump"/>
            <a:extLst>
              <a:ext uri="{FF2B5EF4-FFF2-40B4-BE49-F238E27FC236}">
                <a16:creationId xmlns:a16="http://schemas.microsoft.com/office/drawing/2014/main" id="{25510E41-7D4B-5E89-3B3D-05E7A1E23C79}"/>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10" name="CuadroTexto 9">
            <a:hlinkClick r:id="rId13" action="ppaction://hlinksldjump"/>
            <a:extLst>
              <a:ext uri="{FF2B5EF4-FFF2-40B4-BE49-F238E27FC236}">
                <a16:creationId xmlns:a16="http://schemas.microsoft.com/office/drawing/2014/main" id="{4DA5F410-18EB-ACE9-4B71-42B5FC3E4BA8}"/>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3" name="CuadroTexto 12">
            <a:hlinkClick r:id="rId14" action="ppaction://hlinksldjump"/>
            <a:extLst>
              <a:ext uri="{FF2B5EF4-FFF2-40B4-BE49-F238E27FC236}">
                <a16:creationId xmlns:a16="http://schemas.microsoft.com/office/drawing/2014/main" id="{20889C5A-0A07-56C1-C704-B1CD7946C9C0}"/>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20" name="CuadroTexto 19">
            <a:hlinkClick r:id="rId15" action="ppaction://hlinksldjump"/>
            <a:extLst>
              <a:ext uri="{FF2B5EF4-FFF2-40B4-BE49-F238E27FC236}">
                <a16:creationId xmlns:a16="http://schemas.microsoft.com/office/drawing/2014/main" id="{95A33AE1-A124-56FE-DD62-1469E914D89C}"/>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27" name="CuadroTexto 26">
            <a:hlinkClick r:id="rId16" action="ppaction://hlinksldjump"/>
            <a:extLst>
              <a:ext uri="{FF2B5EF4-FFF2-40B4-BE49-F238E27FC236}">
                <a16:creationId xmlns:a16="http://schemas.microsoft.com/office/drawing/2014/main" id="{01AC0123-9762-D65D-2869-FB5C52E2F727}"/>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solidFill>
                <a:latin typeface="Arial" panose="020B0604020202020204" pitchFamily="34" charset="0"/>
                <a:ea typeface="PP Neue Montreal Book" pitchFamily="2" charset="77"/>
              </a:rPr>
              <a:t>Wi</a:t>
            </a:r>
            <a:r>
              <a:rPr lang="es-ES" sz="700" dirty="0">
                <a:solidFill>
                  <a:schemeClr val="bg1"/>
                </a:solidFill>
                <a:latin typeface="Arial" panose="020B0604020202020204" pitchFamily="34" charset="0"/>
                <a:ea typeface="PP Neue Montreal Book" pitchFamily="2" charset="77"/>
              </a:rPr>
              <a:t>-fi pública</a:t>
            </a:r>
          </a:p>
        </p:txBody>
      </p:sp>
      <p:sp>
        <p:nvSpPr>
          <p:cNvPr id="28" name="CuadroTexto 27">
            <a:hlinkClick r:id="rId17" action="ppaction://hlinksldjump"/>
            <a:extLst>
              <a:ext uri="{FF2B5EF4-FFF2-40B4-BE49-F238E27FC236}">
                <a16:creationId xmlns:a16="http://schemas.microsoft.com/office/drawing/2014/main" id="{20880330-8F87-D383-6BF3-F311983E410D}"/>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29" name="CuadroTexto 28">
            <a:hlinkClick r:id="rId18" action="ppaction://hlinksldjump"/>
            <a:extLst>
              <a:ext uri="{FF2B5EF4-FFF2-40B4-BE49-F238E27FC236}">
                <a16:creationId xmlns:a16="http://schemas.microsoft.com/office/drawing/2014/main" id="{C205C76F-1896-3559-C84A-E1275D71ED47}"/>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30" name="CuadroTexto 29">
            <a:hlinkClick r:id="rId19" action="ppaction://hlinksldjump"/>
            <a:extLst>
              <a:ext uri="{FF2B5EF4-FFF2-40B4-BE49-F238E27FC236}">
                <a16:creationId xmlns:a16="http://schemas.microsoft.com/office/drawing/2014/main" id="{D7E1AF94-11D0-F342-E3CA-5FDF37AC25CE}"/>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31" name="CuadroTexto 30">
            <a:hlinkClick r:id="rId20" action="ppaction://hlinksldjump"/>
            <a:extLst>
              <a:ext uri="{FF2B5EF4-FFF2-40B4-BE49-F238E27FC236}">
                <a16:creationId xmlns:a16="http://schemas.microsoft.com/office/drawing/2014/main" id="{CFCA508F-AD78-8572-A7F3-67A165EDF547}"/>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34" name="CuadroTexto 33">
            <a:hlinkClick r:id="rId21" action="ppaction://hlinksldjump"/>
            <a:extLst>
              <a:ext uri="{FF2B5EF4-FFF2-40B4-BE49-F238E27FC236}">
                <a16:creationId xmlns:a16="http://schemas.microsoft.com/office/drawing/2014/main" id="{663F9F92-26CF-23E2-3FC7-3E44D4BC016C}"/>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401073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ángulo redondeado 30">
            <a:extLst>
              <a:ext uri="{FF2B5EF4-FFF2-40B4-BE49-F238E27FC236}">
                <a16:creationId xmlns:a16="http://schemas.microsoft.com/office/drawing/2014/main" id="{E05134CB-EAA3-8248-CEB3-2614533F8E7F}"/>
              </a:ext>
            </a:extLst>
          </p:cNvPr>
          <p:cNvSpPr/>
          <p:nvPr/>
        </p:nvSpPr>
        <p:spPr>
          <a:xfrm>
            <a:off x="4718590" y="1424684"/>
            <a:ext cx="3578121" cy="2393805"/>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534432" y="237000"/>
            <a:ext cx="6198142"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Privacidad</a:t>
            </a:r>
          </a:p>
        </p:txBody>
      </p:sp>
      <p:pic>
        <p:nvPicPr>
          <p:cNvPr id="19" name="Imagen 18">
            <a:extLst>
              <a:ext uri="{FF2B5EF4-FFF2-40B4-BE49-F238E27FC236}">
                <a16:creationId xmlns:a16="http://schemas.microsoft.com/office/drawing/2014/main" id="{3885A809-EA45-45C3-F972-B60739778715}"/>
              </a:ext>
            </a:extLst>
          </p:cNvPr>
          <p:cNvPicPr>
            <a:picLocks noChangeAspect="1"/>
          </p:cNvPicPr>
          <p:nvPr/>
        </p:nvPicPr>
        <p:blipFill>
          <a:blip r:embed="rId3"/>
          <a:srcRect/>
          <a:stretch/>
        </p:blipFill>
        <p:spPr>
          <a:xfrm>
            <a:off x="308116" y="4244124"/>
            <a:ext cx="347006" cy="302390"/>
          </a:xfrm>
          <a:prstGeom prst="rect">
            <a:avLst/>
          </a:prstGeom>
        </p:spPr>
      </p:pic>
      <p:sp>
        <p:nvSpPr>
          <p:cNvPr id="21" name="CuadroTexto 20">
            <a:extLst>
              <a:ext uri="{FF2B5EF4-FFF2-40B4-BE49-F238E27FC236}">
                <a16:creationId xmlns:a16="http://schemas.microsoft.com/office/drawing/2014/main" id="{842FE17B-37FD-CF7E-4307-B00B7EC3834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22" name="Imagen 21">
            <a:hlinkClick r:id="" action="ppaction://hlinkshowjump?jump=firstslide"/>
            <a:extLst>
              <a:ext uri="{FF2B5EF4-FFF2-40B4-BE49-F238E27FC236}">
                <a16:creationId xmlns:a16="http://schemas.microsoft.com/office/drawing/2014/main" id="{53AC0C07-FB78-1A72-A212-8B247ABBA5C4}"/>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23" name="CuadroTexto 22">
            <a:extLst>
              <a:ext uri="{FF2B5EF4-FFF2-40B4-BE49-F238E27FC236}">
                <a16:creationId xmlns:a16="http://schemas.microsoft.com/office/drawing/2014/main" id="{3044A243-0466-7022-234C-681AD770AD5F}"/>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24" name="Elipse 23">
            <a:extLst>
              <a:ext uri="{FF2B5EF4-FFF2-40B4-BE49-F238E27FC236}">
                <a16:creationId xmlns:a16="http://schemas.microsoft.com/office/drawing/2014/main" id="{A3F198E8-70F3-1F21-64BF-345748F708C7}"/>
              </a:ext>
            </a:extLst>
          </p:cNvPr>
          <p:cNvSpPr/>
          <p:nvPr/>
        </p:nvSpPr>
        <p:spPr>
          <a:xfrm>
            <a:off x="1337631" y="264385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5" name="CuadroTexto 24">
            <a:hlinkClick r:id="rId5" action="ppaction://hlinksldjump"/>
            <a:extLst>
              <a:ext uri="{FF2B5EF4-FFF2-40B4-BE49-F238E27FC236}">
                <a16:creationId xmlns:a16="http://schemas.microsoft.com/office/drawing/2014/main" id="{A444A3BE-A03F-0261-5593-0635EE3D459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6" name="CuadroTexto 25">
            <a:hlinkClick r:id="rId6" action="ppaction://hlinksldjump"/>
            <a:extLst>
              <a:ext uri="{FF2B5EF4-FFF2-40B4-BE49-F238E27FC236}">
                <a16:creationId xmlns:a16="http://schemas.microsoft.com/office/drawing/2014/main" id="{24F5CEAC-1D25-3AD1-7379-D5CBA1A312E9}"/>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47" name="CuadroTexto 46">
            <a:hlinkClick r:id="rId7" action="ppaction://hlinksldjump"/>
            <a:extLst>
              <a:ext uri="{FF2B5EF4-FFF2-40B4-BE49-F238E27FC236}">
                <a16:creationId xmlns:a16="http://schemas.microsoft.com/office/drawing/2014/main" id="{B88A52BE-E949-E846-8961-0F65AEEF4F9B}"/>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8" name="Conector recto 47">
            <a:extLst>
              <a:ext uri="{FF2B5EF4-FFF2-40B4-BE49-F238E27FC236}">
                <a16:creationId xmlns:a16="http://schemas.microsoft.com/office/drawing/2014/main" id="{6567D01A-EB06-45BB-F0E3-2A369EE0288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BB48CD23-E15B-B189-DD39-EF9FB57B6E49}"/>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77DED38E-E562-C2BE-8FE0-80981C221F8D}"/>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875F9F5-96A4-7F53-3C1D-10EDC7307042}"/>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28DD603E-04A1-1334-C487-3AA462BE7DFA}"/>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15BBA4A1-C2A0-A358-D74C-F07D8ABD70EA}"/>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8" action="ppaction://hlinksldjump"/>
            <a:extLst>
              <a:ext uri="{FF2B5EF4-FFF2-40B4-BE49-F238E27FC236}">
                <a16:creationId xmlns:a16="http://schemas.microsoft.com/office/drawing/2014/main" id="{B07585D9-8A4E-5029-8FA4-495993C7614B}"/>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4" name="CuadroTexto 3">
            <a:extLst>
              <a:ext uri="{FF2B5EF4-FFF2-40B4-BE49-F238E27FC236}">
                <a16:creationId xmlns:a16="http://schemas.microsoft.com/office/drawing/2014/main" id="{89943552-323A-6295-C844-6753E008711F}"/>
              </a:ext>
            </a:extLst>
          </p:cNvPr>
          <p:cNvSpPr txBox="1"/>
          <p:nvPr/>
        </p:nvSpPr>
        <p:spPr>
          <a:xfrm>
            <a:off x="5132124" y="1889721"/>
            <a:ext cx="295491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No publicar donde estás o si estás de vacaciones en tiempo real</a:t>
            </a:r>
          </a:p>
        </p:txBody>
      </p:sp>
      <p:sp>
        <p:nvSpPr>
          <p:cNvPr id="5" name="Elipse 4">
            <a:extLst>
              <a:ext uri="{FF2B5EF4-FFF2-40B4-BE49-F238E27FC236}">
                <a16:creationId xmlns:a16="http://schemas.microsoft.com/office/drawing/2014/main" id="{520B8EE8-E8C1-2324-FE9F-36E566EB233D}"/>
              </a:ext>
            </a:extLst>
          </p:cNvPr>
          <p:cNvSpPr/>
          <p:nvPr/>
        </p:nvSpPr>
        <p:spPr>
          <a:xfrm>
            <a:off x="5043419" y="202712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CuadroTexto 5">
            <a:extLst>
              <a:ext uri="{FF2B5EF4-FFF2-40B4-BE49-F238E27FC236}">
                <a16:creationId xmlns:a16="http://schemas.microsoft.com/office/drawing/2014/main" id="{72B98A40-CA11-22C4-FE7F-72CAAE253CCB}"/>
              </a:ext>
            </a:extLst>
          </p:cNvPr>
          <p:cNvSpPr txBox="1"/>
          <p:nvPr/>
        </p:nvSpPr>
        <p:spPr>
          <a:xfrm>
            <a:off x="5132124" y="2476198"/>
            <a:ext cx="2954919" cy="30777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Revisar permisos de las apps</a:t>
            </a:r>
          </a:p>
        </p:txBody>
      </p:sp>
      <p:sp>
        <p:nvSpPr>
          <p:cNvPr id="12" name="Elipse 11">
            <a:extLst>
              <a:ext uri="{FF2B5EF4-FFF2-40B4-BE49-F238E27FC236}">
                <a16:creationId xmlns:a16="http://schemas.microsoft.com/office/drawing/2014/main" id="{4A45C90B-5A1E-31DA-94FC-175FEAE6A94F}"/>
              </a:ext>
            </a:extLst>
          </p:cNvPr>
          <p:cNvSpPr/>
          <p:nvPr/>
        </p:nvSpPr>
        <p:spPr>
          <a:xfrm>
            <a:off x="5043419" y="2613606"/>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CuadroTexto 12">
            <a:extLst>
              <a:ext uri="{FF2B5EF4-FFF2-40B4-BE49-F238E27FC236}">
                <a16:creationId xmlns:a16="http://schemas.microsoft.com/office/drawing/2014/main" id="{26243C68-F6F3-9B83-EA02-46B00857EB85}"/>
              </a:ext>
            </a:extLst>
          </p:cNvPr>
          <p:cNvSpPr txBox="1"/>
          <p:nvPr/>
        </p:nvSpPr>
        <p:spPr>
          <a:xfrm>
            <a:off x="5132124" y="2905020"/>
            <a:ext cx="2954919"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Comprobar quién tiene acceso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a tus </a:t>
            </a:r>
            <a:r>
              <a:rPr lang="es-ES" sz="1400" i="1" dirty="0" err="1">
                <a:latin typeface="Arial" panose="020B0604020202020204" pitchFamily="34" charset="0"/>
                <a:ea typeface="PP Neue Montreal Book" pitchFamily="2" charset="77"/>
              </a:rPr>
              <a:t>stories</a:t>
            </a:r>
            <a:endParaRPr lang="es-ES" sz="1400" i="1" dirty="0">
              <a:latin typeface="Arial" panose="020B0604020202020204" pitchFamily="34" charset="0"/>
              <a:ea typeface="PP Neue Montreal Book" pitchFamily="2" charset="77"/>
            </a:endParaRPr>
          </a:p>
        </p:txBody>
      </p:sp>
      <p:sp>
        <p:nvSpPr>
          <p:cNvPr id="14" name="Elipse 13">
            <a:extLst>
              <a:ext uri="{FF2B5EF4-FFF2-40B4-BE49-F238E27FC236}">
                <a16:creationId xmlns:a16="http://schemas.microsoft.com/office/drawing/2014/main" id="{80732DD6-6FB8-2106-18CF-9E250E46C9F1}"/>
              </a:ext>
            </a:extLst>
          </p:cNvPr>
          <p:cNvSpPr/>
          <p:nvPr/>
        </p:nvSpPr>
        <p:spPr>
          <a:xfrm>
            <a:off x="5043419" y="3042428"/>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0" name="Rectángulo redondeado 19">
            <a:extLst>
              <a:ext uri="{FF2B5EF4-FFF2-40B4-BE49-F238E27FC236}">
                <a16:creationId xmlns:a16="http://schemas.microsoft.com/office/drawing/2014/main" id="{7A648E08-92D3-DF99-783B-D074EC58FBC3}"/>
              </a:ext>
            </a:extLst>
          </p:cNvPr>
          <p:cNvSpPr/>
          <p:nvPr/>
        </p:nvSpPr>
        <p:spPr>
          <a:xfrm>
            <a:off x="4720848" y="4065162"/>
            <a:ext cx="3578120"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D8B344C0-0557-1DE5-3A4E-DBF9621A589C}"/>
              </a:ext>
            </a:extLst>
          </p:cNvPr>
          <p:cNvSpPr txBox="1"/>
          <p:nvPr/>
        </p:nvSpPr>
        <p:spPr>
          <a:xfrm>
            <a:off x="5538572" y="4190390"/>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28" name="CuadroTexto 27">
            <a:extLst>
              <a:ext uri="{FF2B5EF4-FFF2-40B4-BE49-F238E27FC236}">
                <a16:creationId xmlns:a16="http://schemas.microsoft.com/office/drawing/2014/main" id="{DE824E32-E25C-48C2-6DA4-4320EF361E47}"/>
              </a:ext>
            </a:extLst>
          </p:cNvPr>
          <p:cNvSpPr txBox="1"/>
          <p:nvPr/>
        </p:nvSpPr>
        <p:spPr>
          <a:xfrm>
            <a:off x="5538572" y="4437525"/>
            <a:ext cx="2758139"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 más privacidad, más seguridad</a:t>
            </a:r>
          </a:p>
        </p:txBody>
      </p:sp>
      <p:sp>
        <p:nvSpPr>
          <p:cNvPr id="29" name="Rectángulo redondeado 28">
            <a:extLst>
              <a:ext uri="{FF2B5EF4-FFF2-40B4-BE49-F238E27FC236}">
                <a16:creationId xmlns:a16="http://schemas.microsoft.com/office/drawing/2014/main" id="{3B24E6CA-839B-54CB-65EE-95DC8D41C0B6}"/>
              </a:ext>
            </a:extLst>
          </p:cNvPr>
          <p:cNvSpPr/>
          <p:nvPr/>
        </p:nvSpPr>
        <p:spPr>
          <a:xfrm>
            <a:off x="4839934" y="4154810"/>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Imagen 29">
            <a:extLst>
              <a:ext uri="{FF2B5EF4-FFF2-40B4-BE49-F238E27FC236}">
                <a16:creationId xmlns:a16="http://schemas.microsoft.com/office/drawing/2014/main" id="{5F2C7B16-88B8-C1AF-966E-23C8B0C9D1A2}"/>
              </a:ext>
            </a:extLst>
          </p:cNvPr>
          <p:cNvPicPr>
            <a:picLocks noChangeAspect="1"/>
          </p:cNvPicPr>
          <p:nvPr/>
        </p:nvPicPr>
        <p:blipFill>
          <a:blip r:embed="rId9"/>
          <a:srcRect/>
          <a:stretch/>
        </p:blipFill>
        <p:spPr>
          <a:xfrm>
            <a:off x="4968377" y="4288698"/>
            <a:ext cx="324930" cy="320354"/>
          </a:xfrm>
          <a:prstGeom prst="rect">
            <a:avLst/>
          </a:prstGeom>
        </p:spPr>
      </p:pic>
      <p:pic>
        <p:nvPicPr>
          <p:cNvPr id="8" name="Imagen 7">
            <a:extLst>
              <a:ext uri="{FF2B5EF4-FFF2-40B4-BE49-F238E27FC236}">
                <a16:creationId xmlns:a16="http://schemas.microsoft.com/office/drawing/2014/main" id="{EC7B1BD3-A694-A041-016C-15E84027346D}"/>
              </a:ext>
            </a:extLst>
          </p:cNvPr>
          <p:cNvPicPr>
            <a:picLocks noChangeAspect="1"/>
          </p:cNvPicPr>
          <p:nvPr/>
        </p:nvPicPr>
        <p:blipFill rotWithShape="1">
          <a:blip r:embed="rId10"/>
          <a:srcRect l="1737" t="268" r="15481" b="36731"/>
          <a:stretch/>
        </p:blipFill>
        <p:spPr>
          <a:xfrm>
            <a:off x="1347238" y="743863"/>
            <a:ext cx="3578120" cy="4399634"/>
          </a:xfrm>
          <a:prstGeom prst="rect">
            <a:avLst/>
          </a:prstGeom>
        </p:spPr>
      </p:pic>
      <p:sp>
        <p:nvSpPr>
          <p:cNvPr id="7" name="CuadroTexto 6">
            <a:hlinkClick r:id="rId11" action="ppaction://hlinksldjump"/>
            <a:extLst>
              <a:ext uri="{FF2B5EF4-FFF2-40B4-BE49-F238E27FC236}">
                <a16:creationId xmlns:a16="http://schemas.microsoft.com/office/drawing/2014/main" id="{D14F6070-4327-6B28-6498-25BDBE1F6A6D}"/>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9" name="CuadroTexto 8">
            <a:hlinkClick r:id="rId12" action="ppaction://hlinksldjump"/>
            <a:extLst>
              <a:ext uri="{FF2B5EF4-FFF2-40B4-BE49-F238E27FC236}">
                <a16:creationId xmlns:a16="http://schemas.microsoft.com/office/drawing/2014/main" id="{972DE5C8-290C-B9BA-DDFB-D49B0052A328}"/>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0" name="CuadroTexto 9">
            <a:hlinkClick r:id="rId13" action="ppaction://hlinksldjump"/>
            <a:extLst>
              <a:ext uri="{FF2B5EF4-FFF2-40B4-BE49-F238E27FC236}">
                <a16:creationId xmlns:a16="http://schemas.microsoft.com/office/drawing/2014/main" id="{6AE6ADA5-C20C-6F21-F6DD-B37DA465C724}"/>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11" name="CuadroTexto 10">
            <a:hlinkClick r:id="rId14" action="ppaction://hlinksldjump"/>
            <a:extLst>
              <a:ext uri="{FF2B5EF4-FFF2-40B4-BE49-F238E27FC236}">
                <a16:creationId xmlns:a16="http://schemas.microsoft.com/office/drawing/2014/main" id="{D51F7E9C-D2F7-2432-5469-63981ADAF859}"/>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15" name="CuadroTexto 14">
            <a:hlinkClick r:id="rId15" action="ppaction://hlinksldjump"/>
            <a:extLst>
              <a:ext uri="{FF2B5EF4-FFF2-40B4-BE49-F238E27FC236}">
                <a16:creationId xmlns:a16="http://schemas.microsoft.com/office/drawing/2014/main" id="{98241A4B-C1AB-9F27-37FF-056724828662}"/>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16" name="CuadroTexto 15">
            <a:hlinkClick r:id="rId16" action="ppaction://hlinksldjump"/>
            <a:extLst>
              <a:ext uri="{FF2B5EF4-FFF2-40B4-BE49-F238E27FC236}">
                <a16:creationId xmlns:a16="http://schemas.microsoft.com/office/drawing/2014/main" id="{4E32F834-BB16-BFCB-37E7-53A99CE66907}"/>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Privacidad</a:t>
            </a:r>
          </a:p>
        </p:txBody>
      </p:sp>
      <p:sp>
        <p:nvSpPr>
          <p:cNvPr id="17" name="CuadroTexto 16">
            <a:hlinkClick r:id="rId17" action="ppaction://hlinksldjump"/>
            <a:extLst>
              <a:ext uri="{FF2B5EF4-FFF2-40B4-BE49-F238E27FC236}">
                <a16:creationId xmlns:a16="http://schemas.microsoft.com/office/drawing/2014/main" id="{D8498DF9-3B7B-33F8-0262-F09F925D492D}"/>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18" name="CuadroTexto 17">
            <a:hlinkClick r:id="rId18" action="ppaction://hlinksldjump"/>
            <a:extLst>
              <a:ext uri="{FF2B5EF4-FFF2-40B4-BE49-F238E27FC236}">
                <a16:creationId xmlns:a16="http://schemas.microsoft.com/office/drawing/2014/main" id="{C09A40F1-A19F-DB91-FEBC-3B430BC00CCD}"/>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32" name="CuadroTexto 31">
            <a:hlinkClick r:id="rId19" action="ppaction://hlinksldjump"/>
            <a:extLst>
              <a:ext uri="{FF2B5EF4-FFF2-40B4-BE49-F238E27FC236}">
                <a16:creationId xmlns:a16="http://schemas.microsoft.com/office/drawing/2014/main" id="{CEAF696F-5EF1-A554-B62E-0BF3487777FB}"/>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33" name="CuadroTexto 32">
            <a:hlinkClick r:id="rId20" action="ppaction://hlinksldjump"/>
            <a:extLst>
              <a:ext uri="{FF2B5EF4-FFF2-40B4-BE49-F238E27FC236}">
                <a16:creationId xmlns:a16="http://schemas.microsoft.com/office/drawing/2014/main" id="{308558A6-8022-8EDC-BE74-6AB8D30727BD}"/>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2866611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72AD7285-FB49-7B30-D339-88C3F532C1E3}"/>
              </a:ext>
            </a:extLst>
          </p:cNvPr>
          <p:cNvSpPr/>
          <p:nvPr/>
        </p:nvSpPr>
        <p:spPr>
          <a:xfrm>
            <a:off x="3983022" y="1424684"/>
            <a:ext cx="4313690" cy="2523069"/>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204774" y="237000"/>
            <a:ext cx="652780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Seguridad digital</a:t>
            </a:r>
          </a:p>
        </p:txBody>
      </p:sp>
      <p:pic>
        <p:nvPicPr>
          <p:cNvPr id="19" name="Imagen 18">
            <a:extLst>
              <a:ext uri="{FF2B5EF4-FFF2-40B4-BE49-F238E27FC236}">
                <a16:creationId xmlns:a16="http://schemas.microsoft.com/office/drawing/2014/main" id="{3885A809-EA45-45C3-F972-B60739778715}"/>
              </a:ext>
            </a:extLst>
          </p:cNvPr>
          <p:cNvPicPr>
            <a:picLocks noChangeAspect="1"/>
          </p:cNvPicPr>
          <p:nvPr/>
        </p:nvPicPr>
        <p:blipFill>
          <a:blip r:embed="rId3"/>
          <a:srcRect/>
          <a:stretch/>
        </p:blipFill>
        <p:spPr>
          <a:xfrm>
            <a:off x="308116" y="4244124"/>
            <a:ext cx="347006" cy="302390"/>
          </a:xfrm>
          <a:prstGeom prst="rect">
            <a:avLst/>
          </a:prstGeom>
        </p:spPr>
      </p:pic>
      <p:sp>
        <p:nvSpPr>
          <p:cNvPr id="21" name="CuadroTexto 20">
            <a:extLst>
              <a:ext uri="{FF2B5EF4-FFF2-40B4-BE49-F238E27FC236}">
                <a16:creationId xmlns:a16="http://schemas.microsoft.com/office/drawing/2014/main" id="{842FE17B-37FD-CF7E-4307-B00B7EC3834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22" name="Imagen 21">
            <a:hlinkClick r:id="" action="ppaction://hlinkshowjump?jump=firstslide"/>
            <a:extLst>
              <a:ext uri="{FF2B5EF4-FFF2-40B4-BE49-F238E27FC236}">
                <a16:creationId xmlns:a16="http://schemas.microsoft.com/office/drawing/2014/main" id="{53AC0C07-FB78-1A72-A212-8B247ABBA5C4}"/>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23" name="CuadroTexto 22">
            <a:extLst>
              <a:ext uri="{FF2B5EF4-FFF2-40B4-BE49-F238E27FC236}">
                <a16:creationId xmlns:a16="http://schemas.microsoft.com/office/drawing/2014/main" id="{3044A243-0466-7022-234C-681AD770AD5F}"/>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24" name="Elipse 23">
            <a:extLst>
              <a:ext uri="{FF2B5EF4-FFF2-40B4-BE49-F238E27FC236}">
                <a16:creationId xmlns:a16="http://schemas.microsoft.com/office/drawing/2014/main" id="{A3F198E8-70F3-1F21-64BF-345748F708C7}"/>
              </a:ext>
            </a:extLst>
          </p:cNvPr>
          <p:cNvSpPr/>
          <p:nvPr/>
        </p:nvSpPr>
        <p:spPr>
          <a:xfrm>
            <a:off x="1337631" y="281484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5" name="CuadroTexto 24">
            <a:hlinkClick r:id="rId5" action="ppaction://hlinksldjump"/>
            <a:extLst>
              <a:ext uri="{FF2B5EF4-FFF2-40B4-BE49-F238E27FC236}">
                <a16:creationId xmlns:a16="http://schemas.microsoft.com/office/drawing/2014/main" id="{A444A3BE-A03F-0261-5593-0635EE3D459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6" name="CuadroTexto 25">
            <a:hlinkClick r:id="rId6" action="ppaction://hlinksldjump"/>
            <a:extLst>
              <a:ext uri="{FF2B5EF4-FFF2-40B4-BE49-F238E27FC236}">
                <a16:creationId xmlns:a16="http://schemas.microsoft.com/office/drawing/2014/main" id="{24F5CEAC-1D25-3AD1-7379-D5CBA1A312E9}"/>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47" name="CuadroTexto 46">
            <a:hlinkClick r:id="rId7" action="ppaction://hlinksldjump"/>
            <a:extLst>
              <a:ext uri="{FF2B5EF4-FFF2-40B4-BE49-F238E27FC236}">
                <a16:creationId xmlns:a16="http://schemas.microsoft.com/office/drawing/2014/main" id="{B88A52BE-E949-E846-8961-0F65AEEF4F9B}"/>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8" name="Conector recto 47">
            <a:extLst>
              <a:ext uri="{FF2B5EF4-FFF2-40B4-BE49-F238E27FC236}">
                <a16:creationId xmlns:a16="http://schemas.microsoft.com/office/drawing/2014/main" id="{6567D01A-EB06-45BB-F0E3-2A369EE0288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BB48CD23-E15B-B189-DD39-EF9FB57B6E49}"/>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77DED38E-E562-C2BE-8FE0-80981C221F8D}"/>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875F9F5-96A4-7F53-3C1D-10EDC7307042}"/>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28DD603E-04A1-1334-C487-3AA462BE7DFA}"/>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15BBA4A1-C2A0-A358-D74C-F07D8ABD70EA}"/>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8" action="ppaction://hlinksldjump"/>
            <a:extLst>
              <a:ext uri="{FF2B5EF4-FFF2-40B4-BE49-F238E27FC236}">
                <a16:creationId xmlns:a16="http://schemas.microsoft.com/office/drawing/2014/main" id="{B07585D9-8A4E-5029-8FA4-495993C7614B}"/>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4" name="CuadroTexto 3">
            <a:extLst>
              <a:ext uri="{FF2B5EF4-FFF2-40B4-BE49-F238E27FC236}">
                <a16:creationId xmlns:a16="http://schemas.microsoft.com/office/drawing/2014/main" id="{89943552-323A-6295-C844-6753E008711F}"/>
              </a:ext>
            </a:extLst>
          </p:cNvPr>
          <p:cNvSpPr txBox="1"/>
          <p:nvPr/>
        </p:nvSpPr>
        <p:spPr>
          <a:xfrm>
            <a:off x="4448686" y="1716381"/>
            <a:ext cx="3503441"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Protege y actualiza tus dispositivos</a:t>
            </a:r>
          </a:p>
          <a:p>
            <a:r>
              <a:rPr lang="es-ES" sz="1400" b="1" dirty="0">
                <a:latin typeface="Arial" panose="020B0604020202020204" pitchFamily="34" charset="0"/>
                <a:ea typeface="PP Neue Montreal" pitchFamily="2" charset="77"/>
              </a:rPr>
              <a:t>(antivirus y sistema operativo al día)</a:t>
            </a:r>
          </a:p>
        </p:txBody>
      </p:sp>
      <p:sp>
        <p:nvSpPr>
          <p:cNvPr id="5" name="Elipse 4">
            <a:extLst>
              <a:ext uri="{FF2B5EF4-FFF2-40B4-BE49-F238E27FC236}">
                <a16:creationId xmlns:a16="http://schemas.microsoft.com/office/drawing/2014/main" id="{520B8EE8-E8C1-2324-FE9F-36E566EB233D}"/>
              </a:ext>
            </a:extLst>
          </p:cNvPr>
          <p:cNvSpPr/>
          <p:nvPr/>
        </p:nvSpPr>
        <p:spPr>
          <a:xfrm>
            <a:off x="4359981" y="1853789"/>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CuadroTexto 5">
            <a:extLst>
              <a:ext uri="{FF2B5EF4-FFF2-40B4-BE49-F238E27FC236}">
                <a16:creationId xmlns:a16="http://schemas.microsoft.com/office/drawing/2014/main" id="{72B98A40-CA11-22C4-FE7F-72CAAE253CCB}"/>
              </a:ext>
            </a:extLst>
          </p:cNvPr>
          <p:cNvSpPr txBox="1"/>
          <p:nvPr/>
        </p:nvSpPr>
        <p:spPr>
          <a:xfrm>
            <a:off x="4448686" y="2387592"/>
            <a:ext cx="3549081"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Refuerza el acceso a tus cuentas</a:t>
            </a:r>
          </a:p>
          <a:p>
            <a:r>
              <a:rPr lang="es-ES" sz="1400" b="1" dirty="0">
                <a:latin typeface="Arial" panose="020B0604020202020204" pitchFamily="34" charset="0"/>
                <a:ea typeface="PP Neue Montreal" pitchFamily="2" charset="77"/>
              </a:rPr>
              <a:t>(biometría, notificaciones y límites)</a:t>
            </a:r>
          </a:p>
        </p:txBody>
      </p:sp>
      <p:sp>
        <p:nvSpPr>
          <p:cNvPr id="12" name="Elipse 11">
            <a:extLst>
              <a:ext uri="{FF2B5EF4-FFF2-40B4-BE49-F238E27FC236}">
                <a16:creationId xmlns:a16="http://schemas.microsoft.com/office/drawing/2014/main" id="{4A45C90B-5A1E-31DA-94FC-175FEAE6A94F}"/>
              </a:ext>
            </a:extLst>
          </p:cNvPr>
          <p:cNvSpPr/>
          <p:nvPr/>
        </p:nvSpPr>
        <p:spPr>
          <a:xfrm>
            <a:off x="4359981" y="252500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CuadroTexto 12">
            <a:extLst>
              <a:ext uri="{FF2B5EF4-FFF2-40B4-BE49-F238E27FC236}">
                <a16:creationId xmlns:a16="http://schemas.microsoft.com/office/drawing/2014/main" id="{26243C68-F6F3-9B83-EA02-46B00857EB85}"/>
              </a:ext>
            </a:extLst>
          </p:cNvPr>
          <p:cNvSpPr txBox="1"/>
          <p:nvPr/>
        </p:nvSpPr>
        <p:spPr>
          <a:xfrm>
            <a:off x="4448686" y="3021699"/>
            <a:ext cx="3587163"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Ten siempre una copia de seguridad</a:t>
            </a:r>
          </a:p>
          <a:p>
            <a:r>
              <a:rPr lang="es-ES" sz="1400" b="1" dirty="0">
                <a:latin typeface="Arial" panose="020B0604020202020204" pitchFamily="34" charset="0"/>
                <a:ea typeface="PP Neue Montreal" pitchFamily="2" charset="77"/>
              </a:rPr>
              <a:t>(para no perder información importante)</a:t>
            </a:r>
          </a:p>
        </p:txBody>
      </p:sp>
      <p:sp>
        <p:nvSpPr>
          <p:cNvPr id="14" name="Elipse 13">
            <a:extLst>
              <a:ext uri="{FF2B5EF4-FFF2-40B4-BE49-F238E27FC236}">
                <a16:creationId xmlns:a16="http://schemas.microsoft.com/office/drawing/2014/main" id="{80732DD6-6FB8-2106-18CF-9E250E46C9F1}"/>
              </a:ext>
            </a:extLst>
          </p:cNvPr>
          <p:cNvSpPr/>
          <p:nvPr/>
        </p:nvSpPr>
        <p:spPr>
          <a:xfrm>
            <a:off x="4359981" y="3159107"/>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0" name="Rectángulo redondeado 19">
            <a:extLst>
              <a:ext uri="{FF2B5EF4-FFF2-40B4-BE49-F238E27FC236}">
                <a16:creationId xmlns:a16="http://schemas.microsoft.com/office/drawing/2014/main" id="{7A648E08-92D3-DF99-783B-D074EC58FBC3}"/>
              </a:ext>
            </a:extLst>
          </p:cNvPr>
          <p:cNvSpPr/>
          <p:nvPr/>
        </p:nvSpPr>
        <p:spPr>
          <a:xfrm>
            <a:off x="3983022" y="4105243"/>
            <a:ext cx="4309640"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D8B344C0-0557-1DE5-3A4E-DBF9621A589C}"/>
              </a:ext>
            </a:extLst>
          </p:cNvPr>
          <p:cNvSpPr txBox="1"/>
          <p:nvPr/>
        </p:nvSpPr>
        <p:spPr>
          <a:xfrm>
            <a:off x="4800746" y="4230471"/>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28" name="CuadroTexto 27">
            <a:extLst>
              <a:ext uri="{FF2B5EF4-FFF2-40B4-BE49-F238E27FC236}">
                <a16:creationId xmlns:a16="http://schemas.microsoft.com/office/drawing/2014/main" id="{DE824E32-E25C-48C2-6DA4-4320EF361E47}"/>
              </a:ext>
            </a:extLst>
          </p:cNvPr>
          <p:cNvSpPr txBox="1"/>
          <p:nvPr/>
        </p:nvSpPr>
        <p:spPr>
          <a:xfrm>
            <a:off x="4800746" y="4477606"/>
            <a:ext cx="3353180"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No instales apps de fuentes desconocidas</a:t>
            </a:r>
          </a:p>
        </p:txBody>
      </p:sp>
      <p:sp>
        <p:nvSpPr>
          <p:cNvPr id="29" name="Rectángulo redondeado 28">
            <a:extLst>
              <a:ext uri="{FF2B5EF4-FFF2-40B4-BE49-F238E27FC236}">
                <a16:creationId xmlns:a16="http://schemas.microsoft.com/office/drawing/2014/main" id="{3B24E6CA-839B-54CB-65EE-95DC8D41C0B6}"/>
              </a:ext>
            </a:extLst>
          </p:cNvPr>
          <p:cNvSpPr/>
          <p:nvPr/>
        </p:nvSpPr>
        <p:spPr>
          <a:xfrm>
            <a:off x="4102108" y="4194891"/>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Imagen 29">
            <a:extLst>
              <a:ext uri="{FF2B5EF4-FFF2-40B4-BE49-F238E27FC236}">
                <a16:creationId xmlns:a16="http://schemas.microsoft.com/office/drawing/2014/main" id="{5F2C7B16-88B8-C1AF-966E-23C8B0C9D1A2}"/>
              </a:ext>
            </a:extLst>
          </p:cNvPr>
          <p:cNvPicPr>
            <a:picLocks noChangeAspect="1"/>
          </p:cNvPicPr>
          <p:nvPr/>
        </p:nvPicPr>
        <p:blipFill>
          <a:blip r:embed="rId9"/>
          <a:srcRect/>
          <a:stretch/>
        </p:blipFill>
        <p:spPr>
          <a:xfrm>
            <a:off x="4230551" y="4328779"/>
            <a:ext cx="324930" cy="320354"/>
          </a:xfrm>
          <a:prstGeom prst="rect">
            <a:avLst/>
          </a:prstGeom>
        </p:spPr>
      </p:pic>
      <p:pic>
        <p:nvPicPr>
          <p:cNvPr id="9" name="Imagen 8">
            <a:extLst>
              <a:ext uri="{FF2B5EF4-FFF2-40B4-BE49-F238E27FC236}">
                <a16:creationId xmlns:a16="http://schemas.microsoft.com/office/drawing/2014/main" id="{CF8FF173-6F3D-B04A-7082-E040118A369B}"/>
              </a:ext>
            </a:extLst>
          </p:cNvPr>
          <p:cNvPicPr>
            <a:picLocks noChangeAspect="1"/>
          </p:cNvPicPr>
          <p:nvPr/>
        </p:nvPicPr>
        <p:blipFill rotWithShape="1">
          <a:blip r:embed="rId10"/>
          <a:srcRect l="43283" t="355" r="13223" b="19466"/>
          <a:stretch/>
        </p:blipFill>
        <p:spPr>
          <a:xfrm flipH="1">
            <a:off x="1108151" y="1084885"/>
            <a:ext cx="3300775" cy="4058612"/>
          </a:xfrm>
          <a:prstGeom prst="rect">
            <a:avLst/>
          </a:prstGeom>
        </p:spPr>
      </p:pic>
      <p:sp>
        <p:nvSpPr>
          <p:cNvPr id="8" name="CuadroTexto 7">
            <a:hlinkClick r:id="rId11" action="ppaction://hlinksldjump"/>
            <a:extLst>
              <a:ext uri="{FF2B5EF4-FFF2-40B4-BE49-F238E27FC236}">
                <a16:creationId xmlns:a16="http://schemas.microsoft.com/office/drawing/2014/main" id="{625E050D-6E81-AB0D-B2B1-2062D7424063}"/>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10" name="CuadroTexto 9">
            <a:hlinkClick r:id="rId12" action="ppaction://hlinksldjump"/>
            <a:extLst>
              <a:ext uri="{FF2B5EF4-FFF2-40B4-BE49-F238E27FC236}">
                <a16:creationId xmlns:a16="http://schemas.microsoft.com/office/drawing/2014/main" id="{9FAFBB9B-6E96-7513-3B90-E18BEC3B7B31}"/>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1" name="CuadroTexto 10">
            <a:hlinkClick r:id="rId13" action="ppaction://hlinksldjump"/>
            <a:extLst>
              <a:ext uri="{FF2B5EF4-FFF2-40B4-BE49-F238E27FC236}">
                <a16:creationId xmlns:a16="http://schemas.microsoft.com/office/drawing/2014/main" id="{690E6B06-A616-7D1D-A59A-8B06D349C87E}"/>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15" name="CuadroTexto 14">
            <a:hlinkClick r:id="rId14" action="ppaction://hlinksldjump"/>
            <a:extLst>
              <a:ext uri="{FF2B5EF4-FFF2-40B4-BE49-F238E27FC236}">
                <a16:creationId xmlns:a16="http://schemas.microsoft.com/office/drawing/2014/main" id="{855F75BA-3140-03B1-7AB6-26E51CB392E5}"/>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16" name="CuadroTexto 15">
            <a:hlinkClick r:id="rId15" action="ppaction://hlinksldjump"/>
            <a:extLst>
              <a:ext uri="{FF2B5EF4-FFF2-40B4-BE49-F238E27FC236}">
                <a16:creationId xmlns:a16="http://schemas.microsoft.com/office/drawing/2014/main" id="{5DBD778E-F3DC-AD4B-5981-1879691CB07D}"/>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17" name="CuadroTexto 16">
            <a:hlinkClick r:id="rId16" action="ppaction://hlinksldjump"/>
            <a:extLst>
              <a:ext uri="{FF2B5EF4-FFF2-40B4-BE49-F238E27FC236}">
                <a16:creationId xmlns:a16="http://schemas.microsoft.com/office/drawing/2014/main" id="{9A0B91A5-AB42-87CE-71D8-A51DB3E4B294}"/>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18" name="CuadroTexto 17">
            <a:hlinkClick r:id="rId17" action="ppaction://hlinksldjump"/>
            <a:extLst>
              <a:ext uri="{FF2B5EF4-FFF2-40B4-BE49-F238E27FC236}">
                <a16:creationId xmlns:a16="http://schemas.microsoft.com/office/drawing/2014/main" id="{63E170FC-B887-50E5-5759-65BBB1C3BDD4}"/>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Seguridad digital</a:t>
            </a:r>
          </a:p>
        </p:txBody>
      </p:sp>
      <p:sp>
        <p:nvSpPr>
          <p:cNvPr id="31" name="CuadroTexto 30">
            <a:hlinkClick r:id="rId18" action="ppaction://hlinksldjump"/>
            <a:extLst>
              <a:ext uri="{FF2B5EF4-FFF2-40B4-BE49-F238E27FC236}">
                <a16:creationId xmlns:a16="http://schemas.microsoft.com/office/drawing/2014/main" id="{59AC30DB-B7E3-A669-128D-5EA9AFECA45D}"/>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32" name="CuadroTexto 31">
            <a:hlinkClick r:id="rId19" action="ppaction://hlinksldjump"/>
            <a:extLst>
              <a:ext uri="{FF2B5EF4-FFF2-40B4-BE49-F238E27FC236}">
                <a16:creationId xmlns:a16="http://schemas.microsoft.com/office/drawing/2014/main" id="{937608F1-B58D-69C9-F00D-BC448BAE46D8}"/>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33" name="CuadroTexto 32">
            <a:hlinkClick r:id="rId20" action="ppaction://hlinksldjump"/>
            <a:extLst>
              <a:ext uri="{FF2B5EF4-FFF2-40B4-BE49-F238E27FC236}">
                <a16:creationId xmlns:a16="http://schemas.microsoft.com/office/drawing/2014/main" id="{6D3CBA9E-957D-09C5-85D8-064E3544D79A}"/>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3080803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F0DB676F-8E52-3165-6CF6-2B3E6683742A}"/>
              </a:ext>
            </a:extLst>
          </p:cNvPr>
          <p:cNvSpPr/>
          <p:nvPr/>
        </p:nvSpPr>
        <p:spPr>
          <a:xfrm>
            <a:off x="4365050" y="1424684"/>
            <a:ext cx="3931662" cy="2173231"/>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515805" y="237000"/>
            <a:ext cx="6527800"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¿Y si ya he caído?</a:t>
            </a:r>
          </a:p>
        </p:txBody>
      </p:sp>
      <p:pic>
        <p:nvPicPr>
          <p:cNvPr id="19" name="Imagen 18">
            <a:extLst>
              <a:ext uri="{FF2B5EF4-FFF2-40B4-BE49-F238E27FC236}">
                <a16:creationId xmlns:a16="http://schemas.microsoft.com/office/drawing/2014/main" id="{3885A809-EA45-45C3-F972-B60739778715}"/>
              </a:ext>
            </a:extLst>
          </p:cNvPr>
          <p:cNvPicPr>
            <a:picLocks noChangeAspect="1"/>
          </p:cNvPicPr>
          <p:nvPr/>
        </p:nvPicPr>
        <p:blipFill>
          <a:blip r:embed="rId3"/>
          <a:srcRect/>
          <a:stretch/>
        </p:blipFill>
        <p:spPr>
          <a:xfrm>
            <a:off x="308116" y="4244124"/>
            <a:ext cx="347006" cy="302390"/>
          </a:xfrm>
          <a:prstGeom prst="rect">
            <a:avLst/>
          </a:prstGeom>
        </p:spPr>
      </p:pic>
      <p:sp>
        <p:nvSpPr>
          <p:cNvPr id="21" name="CuadroTexto 20">
            <a:extLst>
              <a:ext uri="{FF2B5EF4-FFF2-40B4-BE49-F238E27FC236}">
                <a16:creationId xmlns:a16="http://schemas.microsoft.com/office/drawing/2014/main" id="{842FE17B-37FD-CF7E-4307-B00B7EC3834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22" name="Imagen 21">
            <a:hlinkClick r:id="" action="ppaction://hlinkshowjump?jump=firstslide"/>
            <a:extLst>
              <a:ext uri="{FF2B5EF4-FFF2-40B4-BE49-F238E27FC236}">
                <a16:creationId xmlns:a16="http://schemas.microsoft.com/office/drawing/2014/main" id="{53AC0C07-FB78-1A72-A212-8B247ABBA5C4}"/>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23" name="CuadroTexto 22">
            <a:extLst>
              <a:ext uri="{FF2B5EF4-FFF2-40B4-BE49-F238E27FC236}">
                <a16:creationId xmlns:a16="http://schemas.microsoft.com/office/drawing/2014/main" id="{3044A243-0466-7022-234C-681AD770AD5F}"/>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24" name="Elipse 23">
            <a:extLst>
              <a:ext uri="{FF2B5EF4-FFF2-40B4-BE49-F238E27FC236}">
                <a16:creationId xmlns:a16="http://schemas.microsoft.com/office/drawing/2014/main" id="{A3F198E8-70F3-1F21-64BF-345748F708C7}"/>
              </a:ext>
            </a:extLst>
          </p:cNvPr>
          <p:cNvSpPr/>
          <p:nvPr/>
        </p:nvSpPr>
        <p:spPr>
          <a:xfrm>
            <a:off x="1337631" y="2986833"/>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5" name="CuadroTexto 24">
            <a:hlinkClick r:id="rId5" action="ppaction://hlinksldjump"/>
            <a:extLst>
              <a:ext uri="{FF2B5EF4-FFF2-40B4-BE49-F238E27FC236}">
                <a16:creationId xmlns:a16="http://schemas.microsoft.com/office/drawing/2014/main" id="{A444A3BE-A03F-0261-5593-0635EE3D459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6" name="CuadroTexto 25">
            <a:hlinkClick r:id="rId6" action="ppaction://hlinksldjump"/>
            <a:extLst>
              <a:ext uri="{FF2B5EF4-FFF2-40B4-BE49-F238E27FC236}">
                <a16:creationId xmlns:a16="http://schemas.microsoft.com/office/drawing/2014/main" id="{24F5CEAC-1D25-3AD1-7379-D5CBA1A312E9}"/>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47" name="CuadroTexto 46">
            <a:hlinkClick r:id="rId7" action="ppaction://hlinksldjump"/>
            <a:extLst>
              <a:ext uri="{FF2B5EF4-FFF2-40B4-BE49-F238E27FC236}">
                <a16:creationId xmlns:a16="http://schemas.microsoft.com/office/drawing/2014/main" id="{B88A52BE-E949-E846-8961-0F65AEEF4F9B}"/>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8" name="Conector recto 47">
            <a:extLst>
              <a:ext uri="{FF2B5EF4-FFF2-40B4-BE49-F238E27FC236}">
                <a16:creationId xmlns:a16="http://schemas.microsoft.com/office/drawing/2014/main" id="{6567D01A-EB06-45BB-F0E3-2A369EE0288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BB48CD23-E15B-B189-DD39-EF9FB57B6E49}"/>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77DED38E-E562-C2BE-8FE0-80981C221F8D}"/>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875F9F5-96A4-7F53-3C1D-10EDC7307042}"/>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28DD603E-04A1-1334-C487-3AA462BE7DFA}"/>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15BBA4A1-C2A0-A358-D74C-F07D8ABD70EA}"/>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8" action="ppaction://hlinksldjump"/>
            <a:extLst>
              <a:ext uri="{FF2B5EF4-FFF2-40B4-BE49-F238E27FC236}">
                <a16:creationId xmlns:a16="http://schemas.microsoft.com/office/drawing/2014/main" id="{B07585D9-8A4E-5029-8FA4-495993C7614B}"/>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4" name="CuadroTexto 3">
            <a:extLst>
              <a:ext uri="{FF2B5EF4-FFF2-40B4-BE49-F238E27FC236}">
                <a16:creationId xmlns:a16="http://schemas.microsoft.com/office/drawing/2014/main" id="{89943552-323A-6295-C844-6753E008711F}"/>
              </a:ext>
            </a:extLst>
          </p:cNvPr>
          <p:cNvSpPr txBox="1"/>
          <p:nvPr/>
        </p:nvSpPr>
        <p:spPr>
          <a:xfrm>
            <a:off x="4745980" y="1762938"/>
            <a:ext cx="3503441"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Bloquea la tarjeta o la cuenta a través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de la app</a:t>
            </a:r>
            <a:endParaRPr lang="es-ES" sz="1400" b="1" dirty="0">
              <a:latin typeface="Arial" panose="020B0604020202020204" pitchFamily="34" charset="0"/>
              <a:ea typeface="PP Neue Montreal" pitchFamily="2" charset="77"/>
            </a:endParaRPr>
          </a:p>
        </p:txBody>
      </p:sp>
      <p:sp>
        <p:nvSpPr>
          <p:cNvPr id="5" name="Elipse 4">
            <a:extLst>
              <a:ext uri="{FF2B5EF4-FFF2-40B4-BE49-F238E27FC236}">
                <a16:creationId xmlns:a16="http://schemas.microsoft.com/office/drawing/2014/main" id="{520B8EE8-E8C1-2324-FE9F-36E566EB233D}"/>
              </a:ext>
            </a:extLst>
          </p:cNvPr>
          <p:cNvSpPr/>
          <p:nvPr/>
        </p:nvSpPr>
        <p:spPr>
          <a:xfrm>
            <a:off x="4657275" y="1900346"/>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CuadroTexto 5">
            <a:extLst>
              <a:ext uri="{FF2B5EF4-FFF2-40B4-BE49-F238E27FC236}">
                <a16:creationId xmlns:a16="http://schemas.microsoft.com/office/drawing/2014/main" id="{72B98A40-CA11-22C4-FE7F-72CAAE253CCB}"/>
              </a:ext>
            </a:extLst>
          </p:cNvPr>
          <p:cNvSpPr txBox="1"/>
          <p:nvPr/>
        </p:nvSpPr>
        <p:spPr>
          <a:xfrm>
            <a:off x="4745980" y="2374912"/>
            <a:ext cx="3549081" cy="523220"/>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Cambia las contraseñas y activa la </a:t>
            </a:r>
            <a:br>
              <a:rPr lang="es-ES" sz="1400" dirty="0">
                <a:latin typeface="Arial" panose="020B0604020202020204" pitchFamily="34" charset="0"/>
                <a:ea typeface="PP Neue Montreal Book" pitchFamily="2" charset="77"/>
              </a:rPr>
            </a:br>
            <a:r>
              <a:rPr lang="es-ES" sz="1400" dirty="0">
                <a:latin typeface="Arial" panose="020B0604020202020204" pitchFamily="34" charset="0"/>
                <a:ea typeface="PP Neue Montreal Book" pitchFamily="2" charset="77"/>
              </a:rPr>
              <a:t>doble verificación</a:t>
            </a:r>
            <a:endParaRPr lang="es-ES" sz="1400" b="1" dirty="0">
              <a:latin typeface="Arial" panose="020B0604020202020204" pitchFamily="34" charset="0"/>
              <a:ea typeface="PP Neue Montreal" pitchFamily="2" charset="77"/>
            </a:endParaRPr>
          </a:p>
        </p:txBody>
      </p:sp>
      <p:sp>
        <p:nvSpPr>
          <p:cNvPr id="12" name="Elipse 11">
            <a:extLst>
              <a:ext uri="{FF2B5EF4-FFF2-40B4-BE49-F238E27FC236}">
                <a16:creationId xmlns:a16="http://schemas.microsoft.com/office/drawing/2014/main" id="{4A45C90B-5A1E-31DA-94FC-175FEAE6A94F}"/>
              </a:ext>
            </a:extLst>
          </p:cNvPr>
          <p:cNvSpPr/>
          <p:nvPr/>
        </p:nvSpPr>
        <p:spPr>
          <a:xfrm>
            <a:off x="4657275" y="251232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3" name="CuadroTexto 12">
            <a:extLst>
              <a:ext uri="{FF2B5EF4-FFF2-40B4-BE49-F238E27FC236}">
                <a16:creationId xmlns:a16="http://schemas.microsoft.com/office/drawing/2014/main" id="{26243C68-F6F3-9B83-EA02-46B00857EB85}"/>
              </a:ext>
            </a:extLst>
          </p:cNvPr>
          <p:cNvSpPr txBox="1"/>
          <p:nvPr/>
        </p:nvSpPr>
        <p:spPr>
          <a:xfrm>
            <a:off x="4745979" y="2989830"/>
            <a:ext cx="3503441" cy="30777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Contacta con tu banco por el canal oficial</a:t>
            </a:r>
          </a:p>
        </p:txBody>
      </p:sp>
      <p:sp>
        <p:nvSpPr>
          <p:cNvPr id="14" name="Elipse 13">
            <a:extLst>
              <a:ext uri="{FF2B5EF4-FFF2-40B4-BE49-F238E27FC236}">
                <a16:creationId xmlns:a16="http://schemas.microsoft.com/office/drawing/2014/main" id="{80732DD6-6FB8-2106-18CF-9E250E46C9F1}"/>
              </a:ext>
            </a:extLst>
          </p:cNvPr>
          <p:cNvSpPr/>
          <p:nvPr/>
        </p:nvSpPr>
        <p:spPr>
          <a:xfrm>
            <a:off x="4657275" y="3127238"/>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0" name="Rectángulo redondeado 19">
            <a:extLst>
              <a:ext uri="{FF2B5EF4-FFF2-40B4-BE49-F238E27FC236}">
                <a16:creationId xmlns:a16="http://schemas.microsoft.com/office/drawing/2014/main" id="{7A648E08-92D3-DF99-783B-D074EC58FBC3}"/>
              </a:ext>
            </a:extLst>
          </p:cNvPr>
          <p:cNvSpPr/>
          <p:nvPr/>
        </p:nvSpPr>
        <p:spPr>
          <a:xfrm>
            <a:off x="4365050" y="3800807"/>
            <a:ext cx="3930011" cy="765628"/>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D8B344C0-0557-1DE5-3A4E-DBF9621A589C}"/>
              </a:ext>
            </a:extLst>
          </p:cNvPr>
          <p:cNvSpPr txBox="1"/>
          <p:nvPr/>
        </p:nvSpPr>
        <p:spPr>
          <a:xfrm>
            <a:off x="5182774" y="3926035"/>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28" name="CuadroTexto 27">
            <a:extLst>
              <a:ext uri="{FF2B5EF4-FFF2-40B4-BE49-F238E27FC236}">
                <a16:creationId xmlns:a16="http://schemas.microsoft.com/office/drawing/2014/main" id="{DE824E32-E25C-48C2-6DA4-4320EF361E47}"/>
              </a:ext>
            </a:extLst>
          </p:cNvPr>
          <p:cNvSpPr txBox="1"/>
          <p:nvPr/>
        </p:nvSpPr>
        <p:spPr>
          <a:xfrm>
            <a:off x="5182774" y="4173170"/>
            <a:ext cx="3353180" cy="292388"/>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Guarda pruebas y denuncia si procede</a:t>
            </a:r>
          </a:p>
        </p:txBody>
      </p:sp>
      <p:sp>
        <p:nvSpPr>
          <p:cNvPr id="29" name="Rectángulo redondeado 28">
            <a:extLst>
              <a:ext uri="{FF2B5EF4-FFF2-40B4-BE49-F238E27FC236}">
                <a16:creationId xmlns:a16="http://schemas.microsoft.com/office/drawing/2014/main" id="{3B24E6CA-839B-54CB-65EE-95DC8D41C0B6}"/>
              </a:ext>
            </a:extLst>
          </p:cNvPr>
          <p:cNvSpPr/>
          <p:nvPr/>
        </p:nvSpPr>
        <p:spPr>
          <a:xfrm>
            <a:off x="4484136" y="3890455"/>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Imagen 29">
            <a:extLst>
              <a:ext uri="{FF2B5EF4-FFF2-40B4-BE49-F238E27FC236}">
                <a16:creationId xmlns:a16="http://schemas.microsoft.com/office/drawing/2014/main" id="{5F2C7B16-88B8-C1AF-966E-23C8B0C9D1A2}"/>
              </a:ext>
            </a:extLst>
          </p:cNvPr>
          <p:cNvPicPr>
            <a:picLocks noChangeAspect="1"/>
          </p:cNvPicPr>
          <p:nvPr/>
        </p:nvPicPr>
        <p:blipFill>
          <a:blip r:embed="rId9"/>
          <a:srcRect/>
          <a:stretch/>
        </p:blipFill>
        <p:spPr>
          <a:xfrm>
            <a:off x="4612579" y="4024343"/>
            <a:ext cx="324930" cy="320354"/>
          </a:xfrm>
          <a:prstGeom prst="rect">
            <a:avLst/>
          </a:prstGeom>
        </p:spPr>
      </p:pic>
      <p:pic>
        <p:nvPicPr>
          <p:cNvPr id="9" name="Imagen 8">
            <a:extLst>
              <a:ext uri="{FF2B5EF4-FFF2-40B4-BE49-F238E27FC236}">
                <a16:creationId xmlns:a16="http://schemas.microsoft.com/office/drawing/2014/main" id="{A4D79646-2427-1813-F762-A635F30F4339}"/>
              </a:ext>
            </a:extLst>
          </p:cNvPr>
          <p:cNvPicPr>
            <a:picLocks noChangeAspect="1"/>
          </p:cNvPicPr>
          <p:nvPr/>
        </p:nvPicPr>
        <p:blipFill rotWithShape="1">
          <a:blip r:embed="rId10"/>
          <a:srcRect l="22547" t="-5029" r="1878"/>
          <a:stretch/>
        </p:blipFill>
        <p:spPr>
          <a:xfrm>
            <a:off x="1406698" y="1059847"/>
            <a:ext cx="4378425" cy="4058612"/>
          </a:xfrm>
          <a:prstGeom prst="rect">
            <a:avLst/>
          </a:prstGeom>
        </p:spPr>
      </p:pic>
      <p:sp>
        <p:nvSpPr>
          <p:cNvPr id="10" name="CuadroTexto 9">
            <a:hlinkClick r:id="rId11" action="ppaction://hlinksldjump"/>
            <a:extLst>
              <a:ext uri="{FF2B5EF4-FFF2-40B4-BE49-F238E27FC236}">
                <a16:creationId xmlns:a16="http://schemas.microsoft.com/office/drawing/2014/main" id="{3C69F604-862C-8640-D808-07772BC1EF35}"/>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11" name="CuadroTexto 10">
            <a:hlinkClick r:id="rId12" action="ppaction://hlinksldjump"/>
            <a:extLst>
              <a:ext uri="{FF2B5EF4-FFF2-40B4-BE49-F238E27FC236}">
                <a16:creationId xmlns:a16="http://schemas.microsoft.com/office/drawing/2014/main" id="{54099717-0CAA-E185-EDFE-7D9A03FBAAE6}"/>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5" name="CuadroTexto 14">
            <a:hlinkClick r:id="rId13" action="ppaction://hlinksldjump"/>
            <a:extLst>
              <a:ext uri="{FF2B5EF4-FFF2-40B4-BE49-F238E27FC236}">
                <a16:creationId xmlns:a16="http://schemas.microsoft.com/office/drawing/2014/main" id="{CBA9F6B4-404E-432C-1C11-1A90B399D15E}"/>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16" name="CuadroTexto 15">
            <a:hlinkClick r:id="rId14" action="ppaction://hlinksldjump"/>
            <a:extLst>
              <a:ext uri="{FF2B5EF4-FFF2-40B4-BE49-F238E27FC236}">
                <a16:creationId xmlns:a16="http://schemas.microsoft.com/office/drawing/2014/main" id="{F9188AA3-0827-3B18-85E6-1166FD7A2393}"/>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17" name="CuadroTexto 16">
            <a:hlinkClick r:id="rId15" action="ppaction://hlinksldjump"/>
            <a:extLst>
              <a:ext uri="{FF2B5EF4-FFF2-40B4-BE49-F238E27FC236}">
                <a16:creationId xmlns:a16="http://schemas.microsoft.com/office/drawing/2014/main" id="{E35E64AF-089C-3996-2D08-83D03B3ECF77}"/>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18" name="CuadroTexto 17">
            <a:hlinkClick r:id="rId16" action="ppaction://hlinksldjump"/>
            <a:extLst>
              <a:ext uri="{FF2B5EF4-FFF2-40B4-BE49-F238E27FC236}">
                <a16:creationId xmlns:a16="http://schemas.microsoft.com/office/drawing/2014/main" id="{C3868816-F296-EEC6-E453-326FC11E1321}"/>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31" name="CuadroTexto 30">
            <a:hlinkClick r:id="rId17" action="ppaction://hlinksldjump"/>
            <a:extLst>
              <a:ext uri="{FF2B5EF4-FFF2-40B4-BE49-F238E27FC236}">
                <a16:creationId xmlns:a16="http://schemas.microsoft.com/office/drawing/2014/main" id="{AF683739-DAB1-B249-FB0A-B28BF968A640}"/>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32" name="CuadroTexto 31">
            <a:hlinkClick r:id="rId18" action="ppaction://hlinksldjump"/>
            <a:extLst>
              <a:ext uri="{FF2B5EF4-FFF2-40B4-BE49-F238E27FC236}">
                <a16:creationId xmlns:a16="http://schemas.microsoft.com/office/drawing/2014/main" id="{02CEE808-FC0B-A56F-899F-D4797E7EBC6F}"/>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¿Y si ya he caído?</a:t>
            </a:r>
          </a:p>
        </p:txBody>
      </p:sp>
      <p:sp>
        <p:nvSpPr>
          <p:cNvPr id="33" name="CuadroTexto 32">
            <a:hlinkClick r:id="rId19" action="ppaction://hlinksldjump"/>
            <a:extLst>
              <a:ext uri="{FF2B5EF4-FFF2-40B4-BE49-F238E27FC236}">
                <a16:creationId xmlns:a16="http://schemas.microsoft.com/office/drawing/2014/main" id="{ABF49FB8-4191-42F1-9DC8-F50BB48DE825}"/>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Recursos gratuitos</a:t>
            </a:r>
          </a:p>
        </p:txBody>
      </p:sp>
      <p:sp>
        <p:nvSpPr>
          <p:cNvPr id="34" name="CuadroTexto 33">
            <a:hlinkClick r:id="rId20" action="ppaction://hlinksldjump"/>
            <a:extLst>
              <a:ext uri="{FF2B5EF4-FFF2-40B4-BE49-F238E27FC236}">
                <a16:creationId xmlns:a16="http://schemas.microsoft.com/office/drawing/2014/main" id="{B076A177-E58C-BA6A-4A5B-8D65B55F70A3}"/>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83612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4">
            <a:extLst>
              <a:ext uri="{FF2B5EF4-FFF2-40B4-BE49-F238E27FC236}">
                <a16:creationId xmlns:a16="http://schemas.microsoft.com/office/drawing/2014/main" id="{77EF231E-562A-A8AB-0F8A-AFCA011135DB}"/>
              </a:ext>
            </a:extLst>
          </p:cNvPr>
          <p:cNvSpPr/>
          <p:nvPr/>
        </p:nvSpPr>
        <p:spPr>
          <a:xfrm>
            <a:off x="4572000" y="1424684"/>
            <a:ext cx="3724712" cy="2173231"/>
          </a:xfrm>
          <a:prstGeom prst="roundRect">
            <a:avLst>
              <a:gd name="adj" fmla="val 1163"/>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56CF51E-AD8D-C534-2D55-1B8089BE20E5}"/>
              </a:ext>
            </a:extLst>
          </p:cNvPr>
          <p:cNvSpPr txBox="1"/>
          <p:nvPr/>
        </p:nvSpPr>
        <p:spPr>
          <a:xfrm>
            <a:off x="2000597" y="237000"/>
            <a:ext cx="7043008"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Recursos gratuitos</a:t>
            </a:r>
          </a:p>
        </p:txBody>
      </p:sp>
      <p:pic>
        <p:nvPicPr>
          <p:cNvPr id="19" name="Imagen 18">
            <a:extLst>
              <a:ext uri="{FF2B5EF4-FFF2-40B4-BE49-F238E27FC236}">
                <a16:creationId xmlns:a16="http://schemas.microsoft.com/office/drawing/2014/main" id="{3885A809-EA45-45C3-F972-B60739778715}"/>
              </a:ext>
            </a:extLst>
          </p:cNvPr>
          <p:cNvPicPr>
            <a:picLocks noChangeAspect="1"/>
          </p:cNvPicPr>
          <p:nvPr/>
        </p:nvPicPr>
        <p:blipFill>
          <a:blip r:embed="rId3"/>
          <a:srcRect/>
          <a:stretch/>
        </p:blipFill>
        <p:spPr>
          <a:xfrm>
            <a:off x="308116" y="4244124"/>
            <a:ext cx="347006" cy="302390"/>
          </a:xfrm>
          <a:prstGeom prst="rect">
            <a:avLst/>
          </a:prstGeom>
        </p:spPr>
      </p:pic>
      <p:sp>
        <p:nvSpPr>
          <p:cNvPr id="21" name="CuadroTexto 20">
            <a:extLst>
              <a:ext uri="{FF2B5EF4-FFF2-40B4-BE49-F238E27FC236}">
                <a16:creationId xmlns:a16="http://schemas.microsoft.com/office/drawing/2014/main" id="{842FE17B-37FD-CF7E-4307-B00B7EC3834D}"/>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pic>
        <p:nvPicPr>
          <p:cNvPr id="22" name="Imagen 21">
            <a:hlinkClick r:id="" action="ppaction://hlinkshowjump?jump=firstslide"/>
            <a:extLst>
              <a:ext uri="{FF2B5EF4-FFF2-40B4-BE49-F238E27FC236}">
                <a16:creationId xmlns:a16="http://schemas.microsoft.com/office/drawing/2014/main" id="{53AC0C07-FB78-1A72-A212-8B247ABBA5C4}"/>
              </a:ext>
            </a:extLst>
          </p:cNvPr>
          <p:cNvPicPr>
            <a:picLocks noChangeAspect="1"/>
          </p:cNvPicPr>
          <p:nvPr/>
        </p:nvPicPr>
        <p:blipFill>
          <a:blip r:embed="rId4"/>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
        <p:nvSpPr>
          <p:cNvPr id="23" name="CuadroTexto 22">
            <a:extLst>
              <a:ext uri="{FF2B5EF4-FFF2-40B4-BE49-F238E27FC236}">
                <a16:creationId xmlns:a16="http://schemas.microsoft.com/office/drawing/2014/main" id="{3044A243-0466-7022-234C-681AD770AD5F}"/>
              </a:ext>
            </a:extLst>
          </p:cNvPr>
          <p:cNvSpPr txBox="1"/>
          <p:nvPr/>
        </p:nvSpPr>
        <p:spPr>
          <a:xfrm>
            <a:off x="214775" y="4566435"/>
            <a:ext cx="2166805" cy="307777"/>
          </a:xfrm>
          <a:prstGeom prst="rect">
            <a:avLst/>
          </a:prstGeom>
          <a:noFill/>
          <a:effectLst/>
        </p:spPr>
        <p:txBody>
          <a:bodyPr wrap="square" rtlCol="0">
            <a:spAutoFit/>
          </a:bodyPr>
          <a:lstStyle/>
          <a:p>
            <a:r>
              <a:rPr lang="es-ES" sz="1400" b="1" spc="-70" dirty="0">
                <a:solidFill>
                  <a:schemeClr val="bg1"/>
                </a:solidFill>
                <a:latin typeface="Arial" panose="020B0604020202020204" pitchFamily="34" charset="0"/>
                <a:ea typeface="PP Neue Montreal" pitchFamily="2" charset="77"/>
              </a:rPr>
              <a:t>PROTEGERSE</a:t>
            </a:r>
          </a:p>
        </p:txBody>
      </p:sp>
      <p:sp>
        <p:nvSpPr>
          <p:cNvPr id="25" name="CuadroTexto 24">
            <a:hlinkClick r:id="rId5" action="ppaction://hlinksldjump"/>
            <a:extLst>
              <a:ext uri="{FF2B5EF4-FFF2-40B4-BE49-F238E27FC236}">
                <a16:creationId xmlns:a16="http://schemas.microsoft.com/office/drawing/2014/main" id="{A444A3BE-A03F-0261-5593-0635EE3D4597}"/>
              </a:ext>
            </a:extLst>
          </p:cNvPr>
          <p:cNvSpPr txBox="1"/>
          <p:nvPr/>
        </p:nvSpPr>
        <p:spPr>
          <a:xfrm>
            <a:off x="239547" y="88483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26" name="CuadroTexto 25">
            <a:hlinkClick r:id="rId6" action="ppaction://hlinksldjump"/>
            <a:extLst>
              <a:ext uri="{FF2B5EF4-FFF2-40B4-BE49-F238E27FC236}">
                <a16:creationId xmlns:a16="http://schemas.microsoft.com/office/drawing/2014/main" id="{24F5CEAC-1D25-3AD1-7379-D5CBA1A312E9}"/>
              </a:ext>
            </a:extLst>
          </p:cNvPr>
          <p:cNvSpPr txBox="1"/>
          <p:nvPr/>
        </p:nvSpPr>
        <p:spPr>
          <a:xfrm>
            <a:off x="239547" y="117604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47" name="CuadroTexto 46">
            <a:hlinkClick r:id="rId7" action="ppaction://hlinksldjump"/>
            <a:extLst>
              <a:ext uri="{FF2B5EF4-FFF2-40B4-BE49-F238E27FC236}">
                <a16:creationId xmlns:a16="http://schemas.microsoft.com/office/drawing/2014/main" id="{B88A52BE-E949-E846-8961-0F65AEEF4F9B}"/>
              </a:ext>
            </a:extLst>
          </p:cNvPr>
          <p:cNvSpPr txBox="1"/>
          <p:nvPr/>
        </p:nvSpPr>
        <p:spPr>
          <a:xfrm>
            <a:off x="239547" y="3397860"/>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CONCLUSIONES</a:t>
            </a:r>
          </a:p>
        </p:txBody>
      </p:sp>
      <p:cxnSp>
        <p:nvCxnSpPr>
          <p:cNvPr id="48" name="Conector recto 47">
            <a:extLst>
              <a:ext uri="{FF2B5EF4-FFF2-40B4-BE49-F238E27FC236}">
                <a16:creationId xmlns:a16="http://schemas.microsoft.com/office/drawing/2014/main" id="{6567D01A-EB06-45BB-F0E3-2A369EE02885}"/>
              </a:ext>
            </a:extLst>
          </p:cNvPr>
          <p:cNvCxnSpPr/>
          <p:nvPr/>
        </p:nvCxnSpPr>
        <p:spPr>
          <a:xfrm>
            <a:off x="325464" y="90388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ctor recto 48">
            <a:extLst>
              <a:ext uri="{FF2B5EF4-FFF2-40B4-BE49-F238E27FC236}">
                <a16:creationId xmlns:a16="http://schemas.microsoft.com/office/drawing/2014/main" id="{BB48CD23-E15B-B189-DD39-EF9FB57B6E49}"/>
              </a:ext>
            </a:extLst>
          </p:cNvPr>
          <p:cNvCxnSpPr/>
          <p:nvPr/>
        </p:nvCxnSpPr>
        <p:spPr>
          <a:xfrm>
            <a:off x="325464" y="118083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77DED38E-E562-C2BE-8FE0-80981C221F8D}"/>
              </a:ext>
            </a:extLst>
          </p:cNvPr>
          <p:cNvCxnSpPr/>
          <p:nvPr/>
        </p:nvCxnSpPr>
        <p:spPr>
          <a:xfrm>
            <a:off x="325464" y="1463411"/>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Conector recto 50">
            <a:extLst>
              <a:ext uri="{FF2B5EF4-FFF2-40B4-BE49-F238E27FC236}">
                <a16:creationId xmlns:a16="http://schemas.microsoft.com/office/drawing/2014/main" id="{5875F9F5-96A4-7F53-3C1D-10EDC7307042}"/>
              </a:ext>
            </a:extLst>
          </p:cNvPr>
          <p:cNvCxnSpPr/>
          <p:nvPr/>
        </p:nvCxnSpPr>
        <p:spPr>
          <a:xfrm>
            <a:off x="325464" y="174191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Conector recto 51">
            <a:extLst>
              <a:ext uri="{FF2B5EF4-FFF2-40B4-BE49-F238E27FC236}">
                <a16:creationId xmlns:a16="http://schemas.microsoft.com/office/drawing/2014/main" id="{28DD603E-04A1-1334-C487-3AA462BE7DFA}"/>
              </a:ext>
            </a:extLst>
          </p:cNvPr>
          <p:cNvCxnSpPr/>
          <p:nvPr/>
        </p:nvCxnSpPr>
        <p:spPr>
          <a:xfrm>
            <a:off x="325464" y="339786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15BBA4A1-C2A0-A358-D74C-F07D8ABD70EA}"/>
              </a:ext>
            </a:extLst>
          </p:cNvPr>
          <p:cNvCxnSpPr/>
          <p:nvPr/>
        </p:nvCxnSpPr>
        <p:spPr>
          <a:xfrm>
            <a:off x="325464" y="3682115"/>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CuadroTexto 61">
            <a:hlinkClick r:id="rId8" action="ppaction://hlinksldjump"/>
            <a:extLst>
              <a:ext uri="{FF2B5EF4-FFF2-40B4-BE49-F238E27FC236}">
                <a16:creationId xmlns:a16="http://schemas.microsoft.com/office/drawing/2014/main" id="{B07585D9-8A4E-5029-8FA4-495993C7614B}"/>
              </a:ext>
            </a:extLst>
          </p:cNvPr>
          <p:cNvSpPr txBox="1"/>
          <p:nvPr/>
        </p:nvSpPr>
        <p:spPr>
          <a:xfrm>
            <a:off x="224474" y="3286985"/>
            <a:ext cx="1459079" cy="200055"/>
          </a:xfrm>
          <a:prstGeom prst="rect">
            <a:avLst/>
          </a:prstGeom>
          <a:noFill/>
          <a:effectLst/>
        </p:spPr>
        <p:txBody>
          <a:bodyPr wrap="square" rtlCol="0">
            <a:spAutoFit/>
          </a:bodyPr>
          <a:lstStyle/>
          <a:p>
            <a:r>
              <a:rPr lang="es-ES" sz="700" dirty="0">
                <a:solidFill>
                  <a:schemeClr val="bg1">
                    <a:alpha val="0"/>
                  </a:schemeClr>
                </a:solidFill>
                <a:latin typeface="Arial" panose="020B0604020202020204" pitchFamily="34" charset="0"/>
                <a:ea typeface="PP Neue Montreal Book" pitchFamily="2" charset="77"/>
              </a:rPr>
              <a:t>Y además…</a:t>
            </a:r>
          </a:p>
        </p:txBody>
      </p:sp>
      <p:sp>
        <p:nvSpPr>
          <p:cNvPr id="13" name="CuadroTexto 12">
            <a:extLst>
              <a:ext uri="{FF2B5EF4-FFF2-40B4-BE49-F238E27FC236}">
                <a16:creationId xmlns:a16="http://schemas.microsoft.com/office/drawing/2014/main" id="{26243C68-F6F3-9B83-EA02-46B00857EB85}"/>
              </a:ext>
            </a:extLst>
          </p:cNvPr>
          <p:cNvSpPr txBox="1"/>
          <p:nvPr/>
        </p:nvSpPr>
        <p:spPr>
          <a:xfrm>
            <a:off x="4993829" y="1703404"/>
            <a:ext cx="3351190" cy="30777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Teléfono gratuito </a:t>
            </a:r>
            <a:r>
              <a:rPr lang="es-ES" sz="1400" b="1" dirty="0">
                <a:latin typeface="Arial" panose="020B0604020202020204" pitchFamily="34" charset="0"/>
                <a:ea typeface="PP Neue Montreal" pitchFamily="2" charset="77"/>
              </a:rPr>
              <a:t>017</a:t>
            </a:r>
          </a:p>
        </p:txBody>
      </p:sp>
      <p:sp>
        <p:nvSpPr>
          <p:cNvPr id="14" name="Elipse 13">
            <a:extLst>
              <a:ext uri="{FF2B5EF4-FFF2-40B4-BE49-F238E27FC236}">
                <a16:creationId xmlns:a16="http://schemas.microsoft.com/office/drawing/2014/main" id="{80732DD6-6FB8-2106-18CF-9E250E46C9F1}"/>
              </a:ext>
            </a:extLst>
          </p:cNvPr>
          <p:cNvSpPr/>
          <p:nvPr/>
        </p:nvSpPr>
        <p:spPr>
          <a:xfrm>
            <a:off x="4905124" y="1840812"/>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20" name="Rectángulo redondeado 19">
            <a:extLst>
              <a:ext uri="{FF2B5EF4-FFF2-40B4-BE49-F238E27FC236}">
                <a16:creationId xmlns:a16="http://schemas.microsoft.com/office/drawing/2014/main" id="{7A648E08-92D3-DF99-783B-D074EC58FBC3}"/>
              </a:ext>
            </a:extLst>
          </p:cNvPr>
          <p:cNvSpPr/>
          <p:nvPr/>
        </p:nvSpPr>
        <p:spPr>
          <a:xfrm>
            <a:off x="4603532" y="3794062"/>
            <a:ext cx="3691530" cy="910367"/>
          </a:xfrm>
          <a:prstGeom prst="roundRect">
            <a:avLst>
              <a:gd name="adj" fmla="val 8439"/>
            </a:avLst>
          </a:prstGeom>
          <a:solidFill>
            <a:schemeClr val="bg1"/>
          </a:solidFill>
          <a:ln w="1905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D8B344C0-0557-1DE5-3A4E-DBF9621A589C}"/>
              </a:ext>
            </a:extLst>
          </p:cNvPr>
          <p:cNvSpPr txBox="1"/>
          <p:nvPr/>
        </p:nvSpPr>
        <p:spPr>
          <a:xfrm>
            <a:off x="5405032" y="3855925"/>
            <a:ext cx="2609977" cy="292388"/>
          </a:xfrm>
          <a:prstGeom prst="rect">
            <a:avLst/>
          </a:prstGeom>
          <a:noFill/>
          <a:effectLst/>
        </p:spPr>
        <p:txBody>
          <a:bodyPr wrap="square" rtlCol="0">
            <a:spAutoFit/>
          </a:bodyPr>
          <a:lstStyle/>
          <a:p>
            <a:r>
              <a:rPr lang="es-ES" sz="1300" b="1" dirty="0">
                <a:latin typeface="Arial" panose="020B0604020202020204" pitchFamily="34" charset="0"/>
                <a:ea typeface="PP Neue Montreal" pitchFamily="2" charset="77"/>
              </a:rPr>
              <a:t>Consejo básico</a:t>
            </a:r>
          </a:p>
        </p:txBody>
      </p:sp>
      <p:sp>
        <p:nvSpPr>
          <p:cNvPr id="28" name="CuadroTexto 27">
            <a:extLst>
              <a:ext uri="{FF2B5EF4-FFF2-40B4-BE49-F238E27FC236}">
                <a16:creationId xmlns:a16="http://schemas.microsoft.com/office/drawing/2014/main" id="{DE824E32-E25C-48C2-6DA4-4320EF361E47}"/>
              </a:ext>
            </a:extLst>
          </p:cNvPr>
          <p:cNvSpPr txBox="1"/>
          <p:nvPr/>
        </p:nvSpPr>
        <p:spPr>
          <a:xfrm>
            <a:off x="5405032" y="4103060"/>
            <a:ext cx="2692138" cy="492443"/>
          </a:xfrm>
          <a:prstGeom prst="rect">
            <a:avLst/>
          </a:prstGeom>
          <a:noFill/>
          <a:effectLst/>
        </p:spPr>
        <p:txBody>
          <a:bodyPr wrap="square" rtlCol="0">
            <a:spAutoFit/>
          </a:bodyPr>
          <a:lstStyle/>
          <a:p>
            <a:r>
              <a:rPr lang="es-ES" sz="1300" dirty="0">
                <a:latin typeface="Arial" panose="020B0604020202020204" pitchFamily="34" charset="0"/>
                <a:ea typeface="PP Neue Montreal Book" pitchFamily="2" charset="77"/>
              </a:rPr>
              <a:t>Ante la duda, pregunta antes de </a:t>
            </a:r>
            <a:br>
              <a:rPr lang="es-ES" sz="1300" dirty="0">
                <a:latin typeface="Arial" panose="020B0604020202020204" pitchFamily="34" charset="0"/>
                <a:ea typeface="PP Neue Montreal Book" pitchFamily="2" charset="77"/>
              </a:rPr>
            </a:br>
            <a:r>
              <a:rPr lang="es-ES" sz="1300" dirty="0">
                <a:latin typeface="Arial" panose="020B0604020202020204" pitchFamily="34" charset="0"/>
                <a:ea typeface="PP Neue Montreal Book" pitchFamily="2" charset="77"/>
              </a:rPr>
              <a:t>hacer clic o aceptar nada</a:t>
            </a:r>
          </a:p>
        </p:txBody>
      </p:sp>
      <p:sp>
        <p:nvSpPr>
          <p:cNvPr id="29" name="Rectángulo redondeado 28">
            <a:extLst>
              <a:ext uri="{FF2B5EF4-FFF2-40B4-BE49-F238E27FC236}">
                <a16:creationId xmlns:a16="http://schemas.microsoft.com/office/drawing/2014/main" id="{3B24E6CA-839B-54CB-65EE-95DC8D41C0B6}"/>
              </a:ext>
            </a:extLst>
          </p:cNvPr>
          <p:cNvSpPr/>
          <p:nvPr/>
        </p:nvSpPr>
        <p:spPr>
          <a:xfrm>
            <a:off x="4722617" y="3963298"/>
            <a:ext cx="588269" cy="580046"/>
          </a:xfrm>
          <a:prstGeom prst="roundRect">
            <a:avLst>
              <a:gd name="adj" fmla="val 10121"/>
            </a:avLst>
          </a:prstGeom>
          <a:gradFill flip="none" rotWithShape="1">
            <a:gsLst>
              <a:gs pos="23000">
                <a:srgbClr val="8D6FA4"/>
              </a:gs>
              <a:gs pos="99000">
                <a:srgbClr val="4527B3"/>
              </a:gs>
            </a:gsLst>
            <a:path path="circle">
              <a:fillToRect r="100000" b="100000"/>
            </a:path>
            <a:tileRect l="-100000" t="-100000"/>
          </a:gra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 name="Imagen 29">
            <a:extLst>
              <a:ext uri="{FF2B5EF4-FFF2-40B4-BE49-F238E27FC236}">
                <a16:creationId xmlns:a16="http://schemas.microsoft.com/office/drawing/2014/main" id="{5F2C7B16-88B8-C1AF-966E-23C8B0C9D1A2}"/>
              </a:ext>
            </a:extLst>
          </p:cNvPr>
          <p:cNvPicPr>
            <a:picLocks noChangeAspect="1"/>
          </p:cNvPicPr>
          <p:nvPr/>
        </p:nvPicPr>
        <p:blipFill>
          <a:blip r:embed="rId9"/>
          <a:srcRect/>
          <a:stretch/>
        </p:blipFill>
        <p:spPr>
          <a:xfrm>
            <a:off x="4851060" y="4097186"/>
            <a:ext cx="324930" cy="320354"/>
          </a:xfrm>
          <a:prstGeom prst="rect">
            <a:avLst/>
          </a:prstGeom>
        </p:spPr>
      </p:pic>
      <p:sp>
        <p:nvSpPr>
          <p:cNvPr id="2" name="CuadroTexto 1">
            <a:extLst>
              <a:ext uri="{FF2B5EF4-FFF2-40B4-BE49-F238E27FC236}">
                <a16:creationId xmlns:a16="http://schemas.microsoft.com/office/drawing/2014/main" id="{7DB074B2-609B-307E-CA7E-B5F9A10187BA}"/>
              </a:ext>
            </a:extLst>
          </p:cNvPr>
          <p:cNvSpPr txBox="1"/>
          <p:nvPr/>
        </p:nvSpPr>
        <p:spPr>
          <a:xfrm>
            <a:off x="4993829" y="2119612"/>
            <a:ext cx="3351190" cy="30777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Atención por teléfono y online</a:t>
            </a:r>
          </a:p>
        </p:txBody>
      </p:sp>
      <p:sp>
        <p:nvSpPr>
          <p:cNvPr id="7" name="Elipse 6">
            <a:extLst>
              <a:ext uri="{FF2B5EF4-FFF2-40B4-BE49-F238E27FC236}">
                <a16:creationId xmlns:a16="http://schemas.microsoft.com/office/drawing/2014/main" id="{33BB73B5-B59C-5DC4-FA2D-4F07EBF6BB6D}"/>
              </a:ext>
            </a:extLst>
          </p:cNvPr>
          <p:cNvSpPr/>
          <p:nvPr/>
        </p:nvSpPr>
        <p:spPr>
          <a:xfrm>
            <a:off x="4905124" y="225702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8" name="CuadroTexto 7">
            <a:extLst>
              <a:ext uri="{FF2B5EF4-FFF2-40B4-BE49-F238E27FC236}">
                <a16:creationId xmlns:a16="http://schemas.microsoft.com/office/drawing/2014/main" id="{48C9447E-7509-0DE1-7476-9EEEE1108D8C}"/>
              </a:ext>
            </a:extLst>
          </p:cNvPr>
          <p:cNvSpPr txBox="1"/>
          <p:nvPr/>
        </p:nvSpPr>
        <p:spPr>
          <a:xfrm>
            <a:off x="4993829" y="2529515"/>
            <a:ext cx="3351190" cy="30777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Disponible las 24 horas, todos los días</a:t>
            </a:r>
          </a:p>
        </p:txBody>
      </p:sp>
      <p:sp>
        <p:nvSpPr>
          <p:cNvPr id="9" name="Elipse 8">
            <a:extLst>
              <a:ext uri="{FF2B5EF4-FFF2-40B4-BE49-F238E27FC236}">
                <a16:creationId xmlns:a16="http://schemas.microsoft.com/office/drawing/2014/main" id="{54F6A5C7-89F3-6FC7-3109-4D29FF423017}"/>
              </a:ext>
            </a:extLst>
          </p:cNvPr>
          <p:cNvSpPr/>
          <p:nvPr/>
        </p:nvSpPr>
        <p:spPr>
          <a:xfrm>
            <a:off x="4905124" y="2666923"/>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0" name="CuadroTexto 9">
            <a:extLst>
              <a:ext uri="{FF2B5EF4-FFF2-40B4-BE49-F238E27FC236}">
                <a16:creationId xmlns:a16="http://schemas.microsoft.com/office/drawing/2014/main" id="{D42833F1-6C15-9FCE-679D-C295A137F8FC}"/>
              </a:ext>
            </a:extLst>
          </p:cNvPr>
          <p:cNvSpPr txBox="1"/>
          <p:nvPr/>
        </p:nvSpPr>
        <p:spPr>
          <a:xfrm>
            <a:off x="4993829" y="2933112"/>
            <a:ext cx="3351190" cy="307777"/>
          </a:xfrm>
          <a:prstGeom prst="rect">
            <a:avLst/>
          </a:prstGeom>
          <a:noFill/>
          <a:effectLst/>
        </p:spPr>
        <p:txBody>
          <a:bodyPr wrap="square" rtlCol="0">
            <a:spAutoFit/>
          </a:bodyPr>
          <a:lstStyle/>
          <a:p>
            <a:r>
              <a:rPr lang="es-ES" sz="1400" dirty="0">
                <a:latin typeface="Arial" panose="020B0604020202020204" pitchFamily="34" charset="0"/>
                <a:ea typeface="PP Neue Montreal Book" pitchFamily="2" charset="77"/>
              </a:rPr>
              <a:t>Página web: </a:t>
            </a:r>
            <a:r>
              <a:rPr lang="es-ES" sz="1400" b="1" dirty="0" err="1">
                <a:latin typeface="Arial" panose="020B0604020202020204" pitchFamily="34" charset="0"/>
                <a:ea typeface="PP Neue Montreal" pitchFamily="2" charset="77"/>
              </a:rPr>
              <a:t>incibe.es</a:t>
            </a:r>
            <a:endParaRPr lang="es-ES" sz="1400" b="1" dirty="0">
              <a:latin typeface="Arial" panose="020B0604020202020204" pitchFamily="34" charset="0"/>
              <a:ea typeface="PP Neue Montreal" pitchFamily="2" charset="77"/>
            </a:endParaRPr>
          </a:p>
        </p:txBody>
      </p:sp>
      <p:sp>
        <p:nvSpPr>
          <p:cNvPr id="11" name="Elipse 10">
            <a:extLst>
              <a:ext uri="{FF2B5EF4-FFF2-40B4-BE49-F238E27FC236}">
                <a16:creationId xmlns:a16="http://schemas.microsoft.com/office/drawing/2014/main" id="{6664B8EC-12E7-F033-61B5-02138BD2CE60}"/>
              </a:ext>
            </a:extLst>
          </p:cNvPr>
          <p:cNvSpPr/>
          <p:nvPr/>
        </p:nvSpPr>
        <p:spPr>
          <a:xfrm>
            <a:off x="4905124" y="3070520"/>
            <a:ext cx="82442" cy="82442"/>
          </a:xfrm>
          <a:prstGeom prst="ellipse">
            <a:avLst/>
          </a:prstGeom>
          <a:solidFill>
            <a:srgbClr val="452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6" name="Elipse 15">
            <a:extLst>
              <a:ext uri="{FF2B5EF4-FFF2-40B4-BE49-F238E27FC236}">
                <a16:creationId xmlns:a16="http://schemas.microsoft.com/office/drawing/2014/main" id="{7E5A8080-8CC4-72B9-D7D7-34195D603CD6}"/>
              </a:ext>
            </a:extLst>
          </p:cNvPr>
          <p:cNvSpPr/>
          <p:nvPr/>
        </p:nvSpPr>
        <p:spPr>
          <a:xfrm>
            <a:off x="1337631" y="3168111"/>
            <a:ext cx="82442" cy="82442"/>
          </a:xfrm>
          <a:prstGeom prst="ellipse">
            <a:avLst/>
          </a:prstGeom>
          <a:solidFill>
            <a:schemeClr val="bg1">
              <a:alpha val="5033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pic>
        <p:nvPicPr>
          <p:cNvPr id="6" name="Imagen 5">
            <a:extLst>
              <a:ext uri="{FF2B5EF4-FFF2-40B4-BE49-F238E27FC236}">
                <a16:creationId xmlns:a16="http://schemas.microsoft.com/office/drawing/2014/main" id="{5F88BE27-1F02-9DCB-4626-19C68E0A86C0}"/>
              </a:ext>
            </a:extLst>
          </p:cNvPr>
          <p:cNvPicPr>
            <a:picLocks noChangeAspect="1"/>
          </p:cNvPicPr>
          <p:nvPr/>
        </p:nvPicPr>
        <p:blipFill rotWithShape="1">
          <a:blip r:embed="rId10"/>
          <a:srcRect l="6246" t="2336" r="44704" b="7242"/>
          <a:stretch/>
        </p:blipFill>
        <p:spPr>
          <a:xfrm>
            <a:off x="1354867" y="1084885"/>
            <a:ext cx="3300775" cy="4058612"/>
          </a:xfrm>
          <a:prstGeom prst="rect">
            <a:avLst/>
          </a:prstGeom>
        </p:spPr>
      </p:pic>
      <p:sp>
        <p:nvSpPr>
          <p:cNvPr id="4" name="CuadroTexto 3">
            <a:hlinkClick r:id="rId11" action="ppaction://hlinksldjump"/>
            <a:extLst>
              <a:ext uri="{FF2B5EF4-FFF2-40B4-BE49-F238E27FC236}">
                <a16:creationId xmlns:a16="http://schemas.microsoft.com/office/drawing/2014/main" id="{8E56D7E2-9DC7-A9F9-07F6-98D0CBBCE196}"/>
              </a:ext>
            </a:extLst>
          </p:cNvPr>
          <p:cNvSpPr txBox="1"/>
          <p:nvPr/>
        </p:nvSpPr>
        <p:spPr>
          <a:xfrm>
            <a:off x="239547" y="1449851"/>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5" name="CuadroTexto 4">
            <a:hlinkClick r:id="rId12" action="ppaction://hlinksldjump"/>
            <a:extLst>
              <a:ext uri="{FF2B5EF4-FFF2-40B4-BE49-F238E27FC236}">
                <a16:creationId xmlns:a16="http://schemas.microsoft.com/office/drawing/2014/main" id="{4AC3409F-379A-3F8A-CBEC-2626FFC1E3EA}"/>
              </a:ext>
            </a:extLst>
          </p:cNvPr>
          <p:cNvSpPr txBox="1"/>
          <p:nvPr/>
        </p:nvSpPr>
        <p:spPr>
          <a:xfrm>
            <a:off x="239546" y="190912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Contraseñas seguras</a:t>
            </a:r>
          </a:p>
        </p:txBody>
      </p:sp>
      <p:sp>
        <p:nvSpPr>
          <p:cNvPr id="12" name="CuadroTexto 11">
            <a:hlinkClick r:id="rId13" action="ppaction://hlinksldjump"/>
            <a:extLst>
              <a:ext uri="{FF2B5EF4-FFF2-40B4-BE49-F238E27FC236}">
                <a16:creationId xmlns:a16="http://schemas.microsoft.com/office/drawing/2014/main" id="{10C981C6-9A6C-94C0-5B52-164CE37AF17F}"/>
              </a:ext>
            </a:extLst>
          </p:cNvPr>
          <p:cNvSpPr txBox="1"/>
          <p:nvPr/>
        </p:nvSpPr>
        <p:spPr>
          <a:xfrm>
            <a:off x="239546" y="2086206"/>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Algunos consejos</a:t>
            </a:r>
          </a:p>
        </p:txBody>
      </p:sp>
      <p:sp>
        <p:nvSpPr>
          <p:cNvPr id="17" name="CuadroTexto 16">
            <a:hlinkClick r:id="rId14" action="ppaction://hlinksldjump"/>
            <a:extLst>
              <a:ext uri="{FF2B5EF4-FFF2-40B4-BE49-F238E27FC236}">
                <a16:creationId xmlns:a16="http://schemas.microsoft.com/office/drawing/2014/main" id="{9490B466-29B7-4F0C-E873-D9D6F148610C}"/>
              </a:ext>
            </a:extLst>
          </p:cNvPr>
          <p:cNvSpPr txBox="1"/>
          <p:nvPr/>
        </p:nvSpPr>
        <p:spPr>
          <a:xfrm>
            <a:off x="224474" y="225702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Doble verificación</a:t>
            </a:r>
          </a:p>
        </p:txBody>
      </p:sp>
      <p:sp>
        <p:nvSpPr>
          <p:cNvPr id="18" name="CuadroTexto 17">
            <a:hlinkClick r:id="rId15" action="ppaction://hlinksldjump"/>
            <a:extLst>
              <a:ext uri="{FF2B5EF4-FFF2-40B4-BE49-F238E27FC236}">
                <a16:creationId xmlns:a16="http://schemas.microsoft.com/office/drawing/2014/main" id="{8EB57131-CCFA-F74C-F216-A3B1E7043F84}"/>
              </a:ext>
            </a:extLst>
          </p:cNvPr>
          <p:cNvSpPr txBox="1"/>
          <p:nvPr/>
        </p:nvSpPr>
        <p:spPr>
          <a:xfrm>
            <a:off x="224474" y="2427850"/>
            <a:ext cx="1459079" cy="200055"/>
          </a:xfrm>
          <a:prstGeom prst="rect">
            <a:avLst/>
          </a:prstGeom>
          <a:noFill/>
          <a:effectLst/>
        </p:spPr>
        <p:txBody>
          <a:bodyPr wrap="square" rtlCol="0">
            <a:spAutoFit/>
          </a:bodyPr>
          <a:lstStyle/>
          <a:p>
            <a:r>
              <a:rPr lang="es-ES" sz="700" dirty="0" err="1">
                <a:solidFill>
                  <a:schemeClr val="bg1">
                    <a:alpha val="50000"/>
                  </a:schemeClr>
                </a:solidFill>
                <a:latin typeface="Arial" panose="020B0604020202020204" pitchFamily="34" charset="0"/>
                <a:ea typeface="PP Neue Montreal Book" pitchFamily="2" charset="77"/>
              </a:rPr>
              <a:t>Wi</a:t>
            </a:r>
            <a:r>
              <a:rPr lang="es-ES" sz="700" dirty="0">
                <a:solidFill>
                  <a:schemeClr val="bg1">
                    <a:alpha val="50000"/>
                  </a:schemeClr>
                </a:solidFill>
                <a:latin typeface="Arial" panose="020B0604020202020204" pitchFamily="34" charset="0"/>
                <a:ea typeface="PP Neue Montreal Book" pitchFamily="2" charset="77"/>
              </a:rPr>
              <a:t>-fi pública</a:t>
            </a:r>
          </a:p>
        </p:txBody>
      </p:sp>
      <p:sp>
        <p:nvSpPr>
          <p:cNvPr id="24" name="CuadroTexto 23">
            <a:hlinkClick r:id="rId16" action="ppaction://hlinksldjump"/>
            <a:extLst>
              <a:ext uri="{FF2B5EF4-FFF2-40B4-BE49-F238E27FC236}">
                <a16:creationId xmlns:a16="http://schemas.microsoft.com/office/drawing/2014/main" id="{FB396AE9-B9C6-9669-ED8D-C2D5E763BFAC}"/>
              </a:ext>
            </a:extLst>
          </p:cNvPr>
          <p:cNvSpPr txBox="1"/>
          <p:nvPr/>
        </p:nvSpPr>
        <p:spPr>
          <a:xfrm>
            <a:off x="224474" y="2593648"/>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Privacidad</a:t>
            </a:r>
          </a:p>
        </p:txBody>
      </p:sp>
      <p:sp>
        <p:nvSpPr>
          <p:cNvPr id="31" name="CuadroTexto 30">
            <a:hlinkClick r:id="rId17" action="ppaction://hlinksldjump"/>
            <a:extLst>
              <a:ext uri="{FF2B5EF4-FFF2-40B4-BE49-F238E27FC236}">
                <a16:creationId xmlns:a16="http://schemas.microsoft.com/office/drawing/2014/main" id="{526A66FE-B124-A926-E962-92338B219E2D}"/>
              </a:ext>
            </a:extLst>
          </p:cNvPr>
          <p:cNvSpPr txBox="1"/>
          <p:nvPr/>
        </p:nvSpPr>
        <p:spPr>
          <a:xfrm>
            <a:off x="224474" y="2769494"/>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Seguridad digital</a:t>
            </a:r>
          </a:p>
        </p:txBody>
      </p:sp>
      <p:sp>
        <p:nvSpPr>
          <p:cNvPr id="32" name="CuadroTexto 31">
            <a:hlinkClick r:id="rId18" action="ppaction://hlinksldjump"/>
            <a:extLst>
              <a:ext uri="{FF2B5EF4-FFF2-40B4-BE49-F238E27FC236}">
                <a16:creationId xmlns:a16="http://schemas.microsoft.com/office/drawing/2014/main" id="{81D9C355-709B-1434-B3B6-1B8E703B90D5}"/>
              </a:ext>
            </a:extLst>
          </p:cNvPr>
          <p:cNvSpPr txBox="1"/>
          <p:nvPr/>
        </p:nvSpPr>
        <p:spPr>
          <a:xfrm>
            <a:off x="224474" y="2935292"/>
            <a:ext cx="1459079" cy="200055"/>
          </a:xfrm>
          <a:prstGeom prst="rect">
            <a:avLst/>
          </a:prstGeom>
          <a:noFill/>
          <a:effectLst/>
        </p:spPr>
        <p:txBody>
          <a:bodyPr wrap="square" rtlCol="0">
            <a:spAutoFit/>
          </a:bodyPr>
          <a:lstStyle/>
          <a:p>
            <a:r>
              <a:rPr lang="es-ES" sz="700" dirty="0">
                <a:solidFill>
                  <a:schemeClr val="bg1">
                    <a:alpha val="50000"/>
                  </a:schemeClr>
                </a:solidFill>
                <a:latin typeface="Arial" panose="020B0604020202020204" pitchFamily="34" charset="0"/>
                <a:ea typeface="PP Neue Montreal Book" pitchFamily="2" charset="77"/>
              </a:rPr>
              <a:t>¿Y si ya he caído?</a:t>
            </a:r>
          </a:p>
        </p:txBody>
      </p:sp>
      <p:sp>
        <p:nvSpPr>
          <p:cNvPr id="33" name="CuadroTexto 32">
            <a:hlinkClick r:id="rId19" action="ppaction://hlinksldjump"/>
            <a:extLst>
              <a:ext uri="{FF2B5EF4-FFF2-40B4-BE49-F238E27FC236}">
                <a16:creationId xmlns:a16="http://schemas.microsoft.com/office/drawing/2014/main" id="{28F27331-AE9F-A0CE-EA57-7CE32880861A}"/>
              </a:ext>
            </a:extLst>
          </p:cNvPr>
          <p:cNvSpPr txBox="1"/>
          <p:nvPr/>
        </p:nvSpPr>
        <p:spPr>
          <a:xfrm>
            <a:off x="224474" y="3106114"/>
            <a:ext cx="1459079" cy="200055"/>
          </a:xfrm>
          <a:prstGeom prst="rect">
            <a:avLst/>
          </a:prstGeom>
          <a:noFill/>
          <a:effectLst/>
        </p:spPr>
        <p:txBody>
          <a:bodyPr wrap="square" rtlCol="0">
            <a:spAutoFit/>
          </a:bodyPr>
          <a:lstStyle/>
          <a:p>
            <a:r>
              <a:rPr lang="es-ES" sz="700" dirty="0">
                <a:solidFill>
                  <a:schemeClr val="bg1"/>
                </a:solidFill>
                <a:latin typeface="Arial" panose="020B0604020202020204" pitchFamily="34" charset="0"/>
                <a:ea typeface="PP Neue Montreal Book" pitchFamily="2" charset="77"/>
              </a:rPr>
              <a:t>Recursos gratuitos</a:t>
            </a:r>
          </a:p>
        </p:txBody>
      </p:sp>
      <p:sp>
        <p:nvSpPr>
          <p:cNvPr id="34" name="CuadroTexto 33">
            <a:hlinkClick r:id="rId20" action="ppaction://hlinksldjump"/>
            <a:extLst>
              <a:ext uri="{FF2B5EF4-FFF2-40B4-BE49-F238E27FC236}">
                <a16:creationId xmlns:a16="http://schemas.microsoft.com/office/drawing/2014/main" id="{91A04877-02D5-8537-BEDE-A57F277C6787}"/>
              </a:ext>
            </a:extLst>
          </p:cNvPr>
          <p:cNvSpPr txBox="1"/>
          <p:nvPr/>
        </p:nvSpPr>
        <p:spPr>
          <a:xfrm>
            <a:off x="239547" y="1741916"/>
            <a:ext cx="1269939"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PROTEGERSE</a:t>
            </a:r>
          </a:p>
        </p:txBody>
      </p:sp>
    </p:spTree>
    <p:extLst>
      <p:ext uri="{BB962C8B-B14F-4D97-AF65-F5344CB8AC3E}">
        <p14:creationId xmlns:p14="http://schemas.microsoft.com/office/powerpoint/2010/main" val="1484843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ángulo redondeado 46">
            <a:extLst>
              <a:ext uri="{FF2B5EF4-FFF2-40B4-BE49-F238E27FC236}">
                <a16:creationId xmlns:a16="http://schemas.microsoft.com/office/drawing/2014/main" id="{9183C215-B2CC-B8E5-DD15-9E29166A4AD6}"/>
              </a:ext>
            </a:extLst>
          </p:cNvPr>
          <p:cNvSpPr/>
          <p:nvPr/>
        </p:nvSpPr>
        <p:spPr>
          <a:xfrm>
            <a:off x="2460052"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8" name="Rectángulo redondeado 47">
            <a:extLst>
              <a:ext uri="{FF2B5EF4-FFF2-40B4-BE49-F238E27FC236}">
                <a16:creationId xmlns:a16="http://schemas.microsoft.com/office/drawing/2014/main" id="{1851BAF8-2F73-21B6-262F-2EBCB7665604}"/>
              </a:ext>
            </a:extLst>
          </p:cNvPr>
          <p:cNvSpPr/>
          <p:nvPr/>
        </p:nvSpPr>
        <p:spPr>
          <a:xfrm>
            <a:off x="5600491" y="1648987"/>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49" name="Rectángulo redondeado 48">
            <a:extLst>
              <a:ext uri="{FF2B5EF4-FFF2-40B4-BE49-F238E27FC236}">
                <a16:creationId xmlns:a16="http://schemas.microsoft.com/office/drawing/2014/main" id="{EB0D8A90-E2B9-F719-47D5-9F7E406C8E2A}"/>
              </a:ext>
            </a:extLst>
          </p:cNvPr>
          <p:cNvSpPr/>
          <p:nvPr/>
        </p:nvSpPr>
        <p:spPr>
          <a:xfrm>
            <a:off x="2460052" y="3275419"/>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50" name="Rectángulo redondeado 49">
            <a:extLst>
              <a:ext uri="{FF2B5EF4-FFF2-40B4-BE49-F238E27FC236}">
                <a16:creationId xmlns:a16="http://schemas.microsoft.com/office/drawing/2014/main" id="{140B8FB4-C40C-DCFB-116D-CF970CA82D14}"/>
              </a:ext>
            </a:extLst>
          </p:cNvPr>
          <p:cNvSpPr/>
          <p:nvPr/>
        </p:nvSpPr>
        <p:spPr>
          <a:xfrm>
            <a:off x="5600491" y="3275419"/>
            <a:ext cx="3002272" cy="1249535"/>
          </a:xfrm>
          <a:prstGeom prst="roundRect">
            <a:avLst>
              <a:gd name="adj" fmla="val 6539"/>
            </a:avLst>
          </a:prstGeom>
          <a:solidFill>
            <a:schemeClr val="bg1"/>
          </a:solidFill>
          <a:ln w="19050">
            <a:no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sp>
        <p:nvSpPr>
          <p:cNvPr id="2" name="CuadroTexto 1">
            <a:extLst>
              <a:ext uri="{FF2B5EF4-FFF2-40B4-BE49-F238E27FC236}">
                <a16:creationId xmlns:a16="http://schemas.microsoft.com/office/drawing/2014/main" id="{2777A289-E836-98EE-C868-56F0FB442B9B}"/>
              </a:ext>
            </a:extLst>
          </p:cNvPr>
          <p:cNvSpPr txBox="1"/>
          <p:nvPr/>
        </p:nvSpPr>
        <p:spPr>
          <a:xfrm>
            <a:off x="5890228" y="908336"/>
            <a:ext cx="1783047"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lo aprendido</a:t>
            </a:r>
          </a:p>
        </p:txBody>
      </p:sp>
      <p:sp>
        <p:nvSpPr>
          <p:cNvPr id="52" name="CuadroTexto 51">
            <a:extLst>
              <a:ext uri="{FF2B5EF4-FFF2-40B4-BE49-F238E27FC236}">
                <a16:creationId xmlns:a16="http://schemas.microsoft.com/office/drawing/2014/main" id="{E50A5A35-38E0-25BD-006E-11ABBE4F65AC}"/>
              </a:ext>
            </a:extLst>
          </p:cNvPr>
          <p:cNvSpPr txBox="1"/>
          <p:nvPr/>
        </p:nvSpPr>
        <p:spPr>
          <a:xfrm>
            <a:off x="2998583" y="130640"/>
            <a:ext cx="5093857" cy="1015663"/>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6000" b="1" spc="-150" dirty="0">
                <a:solidFill>
                  <a:schemeClr val="bg1"/>
                </a:solidFill>
                <a:latin typeface="Arial" panose="020B0604020202020204" pitchFamily="34" charset="0"/>
                <a:ea typeface="PP Neue Montreal" pitchFamily="2" charset="77"/>
              </a:rPr>
              <a:t>Resumiendo</a:t>
            </a:r>
          </a:p>
        </p:txBody>
      </p:sp>
      <p:sp>
        <p:nvSpPr>
          <p:cNvPr id="53" name="CuadroTexto 52">
            <a:extLst>
              <a:ext uri="{FF2B5EF4-FFF2-40B4-BE49-F238E27FC236}">
                <a16:creationId xmlns:a16="http://schemas.microsoft.com/office/drawing/2014/main" id="{A5C9643C-232E-9B4A-BFB4-70397CD274C5}"/>
              </a:ext>
            </a:extLst>
          </p:cNvPr>
          <p:cNvSpPr txBox="1"/>
          <p:nvPr/>
        </p:nvSpPr>
        <p:spPr>
          <a:xfrm>
            <a:off x="2543696" y="1776539"/>
            <a:ext cx="2831633" cy="307777"/>
          </a:xfrm>
          <a:prstGeom prst="rect">
            <a:avLst/>
          </a:prstGeom>
          <a:noFill/>
          <a:effectLst/>
        </p:spPr>
        <p:txBody>
          <a:bodyPr wrap="square" rtlCol="0">
            <a:spAutoFit/>
          </a:bodyPr>
          <a:lstStyle/>
          <a:p>
            <a:pPr algn="ctr"/>
            <a:r>
              <a:rPr lang="es-ES" sz="1400" b="1" dirty="0">
                <a:latin typeface="Arial" panose="020B0604020202020204" pitchFamily="34" charset="0"/>
                <a:ea typeface="PP Neue Montreal" pitchFamily="2" charset="77"/>
              </a:rPr>
              <a:t> Riesgos del dinero digital</a:t>
            </a:r>
          </a:p>
        </p:txBody>
      </p:sp>
      <p:sp>
        <p:nvSpPr>
          <p:cNvPr id="3" name="CuadroTexto 2">
            <a:extLst>
              <a:ext uri="{FF2B5EF4-FFF2-40B4-BE49-F238E27FC236}">
                <a16:creationId xmlns:a16="http://schemas.microsoft.com/office/drawing/2014/main" id="{004958A9-4C8E-BE52-479D-653BF395C9DB}"/>
              </a:ext>
            </a:extLst>
          </p:cNvPr>
          <p:cNvSpPr txBox="1"/>
          <p:nvPr/>
        </p:nvSpPr>
        <p:spPr>
          <a:xfrm>
            <a:off x="219546" y="4793682"/>
            <a:ext cx="1479080" cy="215444"/>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a:t>
            </a:r>
          </a:p>
          <a:p>
            <a:r>
              <a:rPr lang="es-ES" sz="400" dirty="0">
                <a:solidFill>
                  <a:schemeClr val="bg1"/>
                </a:solidFill>
                <a:latin typeface="Arial" panose="020B0604020202020204" pitchFamily="34" charset="0"/>
                <a:ea typeface="PP Neue Montreal Thin" pitchFamily="2" charset="77"/>
              </a:rPr>
              <a:t>Todos los derechos reservados</a:t>
            </a:r>
          </a:p>
        </p:txBody>
      </p:sp>
      <p:sp>
        <p:nvSpPr>
          <p:cNvPr id="23" name="CuadroTexto 22">
            <a:extLst>
              <a:ext uri="{FF2B5EF4-FFF2-40B4-BE49-F238E27FC236}">
                <a16:creationId xmlns:a16="http://schemas.microsoft.com/office/drawing/2014/main" id="{DB01484E-38D7-9EE1-4A86-25A586FD7041}"/>
              </a:ext>
            </a:extLst>
          </p:cNvPr>
          <p:cNvSpPr txBox="1"/>
          <p:nvPr/>
        </p:nvSpPr>
        <p:spPr>
          <a:xfrm>
            <a:off x="210020" y="4495617"/>
            <a:ext cx="2273536" cy="369332"/>
          </a:xfrm>
          <a:prstGeom prst="rect">
            <a:avLst/>
          </a:prstGeom>
          <a:noFill/>
          <a:effectLst/>
        </p:spPr>
        <p:txBody>
          <a:bodyPr wrap="square" rtlCol="0">
            <a:spAutoFit/>
          </a:bodyPr>
          <a:lstStyle/>
          <a:p>
            <a:r>
              <a:rPr lang="es-ES" sz="1800" b="1" dirty="0">
                <a:solidFill>
                  <a:schemeClr val="bg1"/>
                </a:solidFill>
                <a:latin typeface="Arial" panose="020B0604020202020204" pitchFamily="34" charset="0"/>
                <a:ea typeface="PP Neue Montreal" pitchFamily="2" charset="77"/>
              </a:rPr>
              <a:t>CONCLUSIONES</a:t>
            </a:r>
          </a:p>
        </p:txBody>
      </p:sp>
      <p:pic>
        <p:nvPicPr>
          <p:cNvPr id="25" name="Imagen 24">
            <a:extLst>
              <a:ext uri="{FF2B5EF4-FFF2-40B4-BE49-F238E27FC236}">
                <a16:creationId xmlns:a16="http://schemas.microsoft.com/office/drawing/2014/main" id="{BD9E725C-6BFB-2C0A-3152-4DA5C4BB1D03}"/>
              </a:ext>
            </a:extLst>
          </p:cNvPr>
          <p:cNvPicPr>
            <a:picLocks noChangeAspect="1"/>
          </p:cNvPicPr>
          <p:nvPr/>
        </p:nvPicPr>
        <p:blipFill>
          <a:blip r:embed="rId3"/>
          <a:srcRect/>
          <a:stretch/>
        </p:blipFill>
        <p:spPr>
          <a:xfrm>
            <a:off x="351783" y="4217116"/>
            <a:ext cx="206098" cy="264344"/>
          </a:xfrm>
          <a:prstGeom prst="rect">
            <a:avLst/>
          </a:prstGeom>
        </p:spPr>
      </p:pic>
      <p:sp>
        <p:nvSpPr>
          <p:cNvPr id="55" name="CuadroTexto 54">
            <a:extLst>
              <a:ext uri="{FF2B5EF4-FFF2-40B4-BE49-F238E27FC236}">
                <a16:creationId xmlns:a16="http://schemas.microsoft.com/office/drawing/2014/main" id="{A209387C-1D39-D32B-B5F4-9F39CEA64F2B}"/>
              </a:ext>
            </a:extLst>
          </p:cNvPr>
          <p:cNvSpPr txBox="1"/>
          <p:nvPr/>
        </p:nvSpPr>
        <p:spPr>
          <a:xfrm>
            <a:off x="2543696" y="2091783"/>
            <a:ext cx="2831633" cy="707886"/>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Hoy gestionamos nuestro dinero desde el móvil: apps, tarjetas, </a:t>
            </a:r>
            <a:r>
              <a:rPr lang="es-ES" sz="1000" dirty="0" err="1">
                <a:latin typeface="Arial" panose="020B0604020202020204" pitchFamily="34" charset="0"/>
                <a:ea typeface="PP Neue Montreal Book" pitchFamily="2" charset="77"/>
              </a:rPr>
              <a:t>Bizum</a:t>
            </a:r>
            <a:r>
              <a:rPr lang="es-ES" sz="1000" dirty="0">
                <a:latin typeface="Arial" panose="020B0604020202020204" pitchFamily="34" charset="0"/>
                <a:ea typeface="PP Neue Montreal Book" pitchFamily="2" charset="77"/>
              </a:rPr>
              <a:t> o banca online. Es cómodo y nos da control, pero también </a:t>
            </a:r>
            <a:r>
              <a:rPr lang="es-ES" sz="1000" b="1" dirty="0">
                <a:latin typeface="Arial" panose="020B0604020202020204" pitchFamily="34" charset="0"/>
                <a:ea typeface="PP Neue Montreal Book" pitchFamily="2" charset="77"/>
              </a:rPr>
              <a:t>nos expone a estafas</a:t>
            </a:r>
            <a:r>
              <a:rPr lang="es-ES" sz="1000" dirty="0">
                <a:latin typeface="Arial" panose="020B0604020202020204" pitchFamily="34" charset="0"/>
                <a:ea typeface="PP Neue Montreal Book" pitchFamily="2" charset="77"/>
              </a:rPr>
              <a:t>.</a:t>
            </a:r>
          </a:p>
        </p:txBody>
      </p:sp>
      <p:grpSp>
        <p:nvGrpSpPr>
          <p:cNvPr id="19" name="Grupo 18">
            <a:extLst>
              <a:ext uri="{FF2B5EF4-FFF2-40B4-BE49-F238E27FC236}">
                <a16:creationId xmlns:a16="http://schemas.microsoft.com/office/drawing/2014/main" id="{F4774C7A-F0D9-1F96-2EEB-40005C90BA67}"/>
              </a:ext>
            </a:extLst>
          </p:cNvPr>
          <p:cNvGrpSpPr>
            <a:grpSpLocks noChangeAspect="1"/>
          </p:cNvGrpSpPr>
          <p:nvPr/>
        </p:nvGrpSpPr>
        <p:grpSpPr>
          <a:xfrm>
            <a:off x="3815717" y="1359522"/>
            <a:ext cx="432000" cy="431999"/>
            <a:chOff x="2653979" y="1206515"/>
            <a:chExt cx="528896" cy="528896"/>
          </a:xfrm>
        </p:grpSpPr>
        <p:sp>
          <p:nvSpPr>
            <p:cNvPr id="20" name="Elipse 19">
              <a:extLst>
                <a:ext uri="{FF2B5EF4-FFF2-40B4-BE49-F238E27FC236}">
                  <a16:creationId xmlns:a16="http://schemas.microsoft.com/office/drawing/2014/main" id="{D3FED7E5-C4D3-4E73-EF7B-1652F220885F}"/>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26">
              <a:extLst>
                <a:ext uri="{FF2B5EF4-FFF2-40B4-BE49-F238E27FC236}">
                  <a16:creationId xmlns:a16="http://schemas.microsoft.com/office/drawing/2014/main" id="{024EF001-85B1-4F2C-349B-7CE2155DCFE0}"/>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527B3"/>
                  </a:solidFill>
                  <a:latin typeface="Arial" panose="020B0604020202020204" pitchFamily="34" charset="0"/>
                  <a:ea typeface="PP Neue Montreal" pitchFamily="2" charset="77"/>
                </a:rPr>
                <a:t>1</a:t>
              </a:r>
              <a:endParaRPr lang="es-ES" sz="1800" dirty="0">
                <a:solidFill>
                  <a:srgbClr val="4527B3"/>
                </a:solidFill>
                <a:latin typeface="Arial" panose="020B0604020202020204" pitchFamily="34" charset="0"/>
                <a:ea typeface="PP Neue Montreal Book" pitchFamily="2" charset="77"/>
              </a:endParaRPr>
            </a:p>
          </p:txBody>
        </p:sp>
      </p:grpSp>
      <p:sp>
        <p:nvSpPr>
          <p:cNvPr id="28" name="CuadroTexto 27">
            <a:extLst>
              <a:ext uri="{FF2B5EF4-FFF2-40B4-BE49-F238E27FC236}">
                <a16:creationId xmlns:a16="http://schemas.microsoft.com/office/drawing/2014/main" id="{C81DFE7E-9980-8254-F2A0-A4517A9EEBC4}"/>
              </a:ext>
            </a:extLst>
          </p:cNvPr>
          <p:cNvSpPr txBox="1"/>
          <p:nvPr/>
        </p:nvSpPr>
        <p:spPr>
          <a:xfrm>
            <a:off x="5631670" y="1776539"/>
            <a:ext cx="2831633" cy="320985"/>
          </a:xfrm>
          <a:prstGeom prst="rect">
            <a:avLst/>
          </a:prstGeom>
          <a:noFill/>
          <a:effectLst/>
        </p:spPr>
        <p:txBody>
          <a:bodyPr wrap="square" rtlCol="0">
            <a:spAutoFit/>
          </a:bodyPr>
          <a:lstStyle/>
          <a:p>
            <a:pPr algn="ctr">
              <a:lnSpc>
                <a:spcPts val="1900"/>
              </a:lnSpc>
            </a:pPr>
            <a:r>
              <a:rPr lang="es-ES" sz="1400" b="1" dirty="0">
                <a:latin typeface="Arial" panose="020B0604020202020204" pitchFamily="34" charset="0"/>
                <a:ea typeface="PP Neue Montreal" pitchFamily="2" charset="77"/>
              </a:rPr>
              <a:t>Fraudes y emociones</a:t>
            </a:r>
          </a:p>
        </p:txBody>
      </p:sp>
      <p:sp>
        <p:nvSpPr>
          <p:cNvPr id="29" name="CuadroTexto 28">
            <a:extLst>
              <a:ext uri="{FF2B5EF4-FFF2-40B4-BE49-F238E27FC236}">
                <a16:creationId xmlns:a16="http://schemas.microsoft.com/office/drawing/2014/main" id="{26CDA821-E04B-4D1D-3030-A64EB10FC401}"/>
              </a:ext>
            </a:extLst>
          </p:cNvPr>
          <p:cNvSpPr txBox="1"/>
          <p:nvPr/>
        </p:nvSpPr>
        <p:spPr>
          <a:xfrm>
            <a:off x="5631670" y="2078663"/>
            <a:ext cx="2831633" cy="707886"/>
          </a:xfrm>
          <a:prstGeom prst="rect">
            <a:avLst/>
          </a:prstGeom>
          <a:noFill/>
          <a:effectLst/>
        </p:spPr>
        <p:txBody>
          <a:bodyPr wrap="square" rtlCol="0">
            <a:spAutoFit/>
          </a:bodyPr>
          <a:lstStyle/>
          <a:p>
            <a:pPr algn="ctr"/>
            <a:r>
              <a:rPr lang="es-ES" sz="1000" i="1" dirty="0">
                <a:latin typeface="Arial" panose="020B0604020202020204" pitchFamily="34" charset="0"/>
                <a:ea typeface="PP Neue Montreal Book" pitchFamily="2" charset="77"/>
              </a:rPr>
              <a:t>Phishing, </a:t>
            </a:r>
            <a:r>
              <a:rPr lang="es-ES" sz="1000" i="1" dirty="0" err="1">
                <a:latin typeface="Arial" panose="020B0604020202020204" pitchFamily="34" charset="0"/>
                <a:ea typeface="PP Neue Montreal Book" pitchFamily="2" charset="77"/>
              </a:rPr>
              <a:t>smishing</a:t>
            </a:r>
            <a:r>
              <a:rPr lang="es-ES" sz="1000" i="1" dirty="0">
                <a:latin typeface="Arial" panose="020B0604020202020204" pitchFamily="34" charset="0"/>
                <a:ea typeface="PP Neue Montreal Book" pitchFamily="2" charset="77"/>
              </a:rPr>
              <a:t>, </a:t>
            </a:r>
            <a:r>
              <a:rPr lang="es-ES" sz="1000" i="1" dirty="0" err="1">
                <a:latin typeface="Arial" panose="020B0604020202020204" pitchFamily="34" charset="0"/>
                <a:ea typeface="PP Neue Montreal Book" pitchFamily="2" charset="77"/>
              </a:rPr>
              <a:t>vishing</a:t>
            </a:r>
            <a:r>
              <a:rPr lang="es-ES" sz="1000" dirty="0">
                <a:latin typeface="Arial" panose="020B0604020202020204" pitchFamily="34" charset="0"/>
                <a:ea typeface="PP Neue Montreal Book" pitchFamily="2" charset="77"/>
              </a:rPr>
              <a:t> o QR falsos buscan que actuemos rápido: miedo, urgencia, premios o confianza. </a:t>
            </a:r>
            <a:r>
              <a:rPr lang="es-ES" sz="1000" b="1" dirty="0">
                <a:latin typeface="Arial" panose="020B0604020202020204" pitchFamily="34" charset="0"/>
                <a:ea typeface="PP Neue Montreal Book" pitchFamily="2" charset="77"/>
              </a:rPr>
              <a:t>Parar y verificar es la mejor defensa</a:t>
            </a:r>
            <a:r>
              <a:rPr lang="es-ES" sz="1000" dirty="0">
                <a:latin typeface="Arial" panose="020B0604020202020204" pitchFamily="34" charset="0"/>
                <a:ea typeface="PP Neue Montreal Book" pitchFamily="2" charset="77"/>
              </a:rPr>
              <a:t>.</a:t>
            </a:r>
          </a:p>
        </p:txBody>
      </p:sp>
      <p:grpSp>
        <p:nvGrpSpPr>
          <p:cNvPr id="30" name="Grupo 29">
            <a:extLst>
              <a:ext uri="{FF2B5EF4-FFF2-40B4-BE49-F238E27FC236}">
                <a16:creationId xmlns:a16="http://schemas.microsoft.com/office/drawing/2014/main" id="{5081AE8F-7E2D-20E7-9996-0D1695BAEF37}"/>
              </a:ext>
            </a:extLst>
          </p:cNvPr>
          <p:cNvGrpSpPr>
            <a:grpSpLocks noChangeAspect="1"/>
          </p:cNvGrpSpPr>
          <p:nvPr/>
        </p:nvGrpSpPr>
        <p:grpSpPr>
          <a:xfrm>
            <a:off x="6903691" y="1359522"/>
            <a:ext cx="432000" cy="431999"/>
            <a:chOff x="2653979" y="1206515"/>
            <a:chExt cx="528896" cy="528896"/>
          </a:xfrm>
        </p:grpSpPr>
        <p:sp>
          <p:nvSpPr>
            <p:cNvPr id="31" name="Elipse 30">
              <a:extLst>
                <a:ext uri="{FF2B5EF4-FFF2-40B4-BE49-F238E27FC236}">
                  <a16:creationId xmlns:a16="http://schemas.microsoft.com/office/drawing/2014/main" id="{1E9011B0-F2C5-6FC1-848F-C78CEDCD3064}"/>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a:extLst>
                <a:ext uri="{FF2B5EF4-FFF2-40B4-BE49-F238E27FC236}">
                  <a16:creationId xmlns:a16="http://schemas.microsoft.com/office/drawing/2014/main" id="{1ABA1607-69A0-18F7-D473-20ADE43E538D}"/>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527B3"/>
                  </a:solidFill>
                  <a:latin typeface="Arial" panose="020B0604020202020204" pitchFamily="34" charset="0"/>
                  <a:ea typeface="PP Neue Montreal" pitchFamily="2" charset="77"/>
                </a:rPr>
                <a:t>2</a:t>
              </a:r>
              <a:endParaRPr lang="es-ES" sz="1800" dirty="0">
                <a:solidFill>
                  <a:srgbClr val="4527B3"/>
                </a:solidFill>
                <a:latin typeface="Arial" panose="020B0604020202020204" pitchFamily="34" charset="0"/>
                <a:ea typeface="PP Neue Montreal Book" pitchFamily="2" charset="77"/>
              </a:endParaRPr>
            </a:p>
          </p:txBody>
        </p:sp>
      </p:grpSp>
      <p:sp>
        <p:nvSpPr>
          <p:cNvPr id="37" name="CuadroTexto 36">
            <a:extLst>
              <a:ext uri="{FF2B5EF4-FFF2-40B4-BE49-F238E27FC236}">
                <a16:creationId xmlns:a16="http://schemas.microsoft.com/office/drawing/2014/main" id="{33912CF0-AE4E-5C3E-7140-AD7056A7B3CD}"/>
              </a:ext>
            </a:extLst>
          </p:cNvPr>
          <p:cNvSpPr txBox="1"/>
          <p:nvPr/>
        </p:nvSpPr>
        <p:spPr>
          <a:xfrm>
            <a:off x="2543696" y="3401206"/>
            <a:ext cx="2831633" cy="301749"/>
          </a:xfrm>
          <a:prstGeom prst="rect">
            <a:avLst/>
          </a:prstGeom>
          <a:noFill/>
          <a:effectLst/>
        </p:spPr>
        <p:txBody>
          <a:bodyPr wrap="square" rtlCol="0">
            <a:spAutoFit/>
          </a:bodyPr>
          <a:lstStyle/>
          <a:p>
            <a:pPr algn="ctr">
              <a:lnSpc>
                <a:spcPts val="1700"/>
              </a:lnSpc>
            </a:pPr>
            <a:r>
              <a:rPr lang="es-ES" sz="1400" b="1" dirty="0">
                <a:latin typeface="Arial" panose="020B0604020202020204" pitchFamily="34" charset="0"/>
                <a:ea typeface="PP Neue Montreal" pitchFamily="2" charset="77"/>
              </a:rPr>
              <a:t>La seguridad</a:t>
            </a:r>
          </a:p>
        </p:txBody>
      </p:sp>
      <p:sp>
        <p:nvSpPr>
          <p:cNvPr id="38" name="CuadroTexto 37">
            <a:extLst>
              <a:ext uri="{FF2B5EF4-FFF2-40B4-BE49-F238E27FC236}">
                <a16:creationId xmlns:a16="http://schemas.microsoft.com/office/drawing/2014/main" id="{F194129F-4B93-666E-47D1-D494FB45D8A6}"/>
              </a:ext>
            </a:extLst>
          </p:cNvPr>
          <p:cNvSpPr txBox="1"/>
          <p:nvPr/>
        </p:nvSpPr>
        <p:spPr>
          <a:xfrm>
            <a:off x="2460052" y="3697098"/>
            <a:ext cx="2983561" cy="707886"/>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Contraseñas seguras, doble verificación, privacidad, evitar </a:t>
            </a:r>
            <a:r>
              <a:rPr lang="es-ES" sz="1000" dirty="0" err="1">
                <a:latin typeface="Arial" panose="020B0604020202020204" pitchFamily="34" charset="0"/>
                <a:ea typeface="PP Neue Montreal Book" pitchFamily="2" charset="77"/>
              </a:rPr>
              <a:t>Wi</a:t>
            </a:r>
            <a:r>
              <a:rPr lang="es-ES" sz="1000" dirty="0">
                <a:latin typeface="Arial" panose="020B0604020202020204" pitchFamily="34" charset="0"/>
                <a:ea typeface="PP Neue Montreal Book" pitchFamily="2" charset="77"/>
              </a:rPr>
              <a:t>-Fi pública para operaciones sensibles y mantener los dispositivos </a:t>
            </a:r>
            <a:r>
              <a:rPr lang="es-ES" sz="1000" b="1" dirty="0">
                <a:latin typeface="Arial" panose="020B0604020202020204" pitchFamily="34" charset="0"/>
                <a:ea typeface="PP Neue Montreal Book" pitchFamily="2" charset="77"/>
              </a:rPr>
              <a:t>protegidos reduce mucho los riesgos.</a:t>
            </a:r>
          </a:p>
        </p:txBody>
      </p:sp>
      <p:grpSp>
        <p:nvGrpSpPr>
          <p:cNvPr id="39" name="Grupo 38">
            <a:extLst>
              <a:ext uri="{FF2B5EF4-FFF2-40B4-BE49-F238E27FC236}">
                <a16:creationId xmlns:a16="http://schemas.microsoft.com/office/drawing/2014/main" id="{F751AC94-1233-B83A-364D-F09CA7D61473}"/>
              </a:ext>
            </a:extLst>
          </p:cNvPr>
          <p:cNvGrpSpPr>
            <a:grpSpLocks noChangeAspect="1"/>
          </p:cNvGrpSpPr>
          <p:nvPr/>
        </p:nvGrpSpPr>
        <p:grpSpPr>
          <a:xfrm>
            <a:off x="3815717" y="2993450"/>
            <a:ext cx="432000" cy="431999"/>
            <a:chOff x="2653979" y="1206515"/>
            <a:chExt cx="528896" cy="528896"/>
          </a:xfrm>
        </p:grpSpPr>
        <p:sp>
          <p:nvSpPr>
            <p:cNvPr id="40" name="Elipse 39">
              <a:extLst>
                <a:ext uri="{FF2B5EF4-FFF2-40B4-BE49-F238E27FC236}">
                  <a16:creationId xmlns:a16="http://schemas.microsoft.com/office/drawing/2014/main" id="{B4AE2536-C2AB-7422-F0E7-EFBBF1CBF9C3}"/>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CuadroTexto 40">
              <a:extLst>
                <a:ext uri="{FF2B5EF4-FFF2-40B4-BE49-F238E27FC236}">
                  <a16:creationId xmlns:a16="http://schemas.microsoft.com/office/drawing/2014/main" id="{4BFD2502-EA71-99E4-DCAB-3BB81816B034}"/>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527B3"/>
                  </a:solidFill>
                  <a:latin typeface="Arial" panose="020B0604020202020204" pitchFamily="34" charset="0"/>
                  <a:ea typeface="PP Neue Montreal" pitchFamily="2" charset="77"/>
                </a:rPr>
                <a:t>3</a:t>
              </a:r>
              <a:endParaRPr lang="es-ES" sz="1800" dirty="0">
                <a:solidFill>
                  <a:srgbClr val="4527B3"/>
                </a:solidFill>
                <a:latin typeface="Arial" panose="020B0604020202020204" pitchFamily="34" charset="0"/>
                <a:ea typeface="PP Neue Montreal Book" pitchFamily="2" charset="77"/>
              </a:endParaRPr>
            </a:p>
          </p:txBody>
        </p:sp>
      </p:grpSp>
      <p:sp>
        <p:nvSpPr>
          <p:cNvPr id="42" name="CuadroTexto 41">
            <a:extLst>
              <a:ext uri="{FF2B5EF4-FFF2-40B4-BE49-F238E27FC236}">
                <a16:creationId xmlns:a16="http://schemas.microsoft.com/office/drawing/2014/main" id="{B434CD19-7522-B6A7-A809-DB0A4FEFC49D}"/>
              </a:ext>
            </a:extLst>
          </p:cNvPr>
          <p:cNvSpPr txBox="1"/>
          <p:nvPr/>
        </p:nvSpPr>
        <p:spPr>
          <a:xfrm>
            <a:off x="5631670" y="3456475"/>
            <a:ext cx="2831633" cy="320985"/>
          </a:xfrm>
          <a:prstGeom prst="rect">
            <a:avLst/>
          </a:prstGeom>
          <a:noFill/>
          <a:effectLst/>
        </p:spPr>
        <p:txBody>
          <a:bodyPr wrap="square" rtlCol="0">
            <a:spAutoFit/>
          </a:bodyPr>
          <a:lstStyle/>
          <a:p>
            <a:pPr algn="ctr">
              <a:lnSpc>
                <a:spcPts val="1900"/>
              </a:lnSpc>
            </a:pPr>
            <a:r>
              <a:rPr lang="es-ES" sz="1400" b="1" dirty="0">
                <a:latin typeface="Arial" panose="020B0604020202020204" pitchFamily="34" charset="0"/>
                <a:ea typeface="PP Neue Montreal" pitchFamily="2" charset="77"/>
              </a:rPr>
              <a:t>Actuar rápido</a:t>
            </a:r>
          </a:p>
        </p:txBody>
      </p:sp>
      <p:sp>
        <p:nvSpPr>
          <p:cNvPr id="43" name="CuadroTexto 42">
            <a:extLst>
              <a:ext uri="{FF2B5EF4-FFF2-40B4-BE49-F238E27FC236}">
                <a16:creationId xmlns:a16="http://schemas.microsoft.com/office/drawing/2014/main" id="{DB519D5F-B8CA-92D9-D5C1-E66182D5133A}"/>
              </a:ext>
            </a:extLst>
          </p:cNvPr>
          <p:cNvSpPr txBox="1"/>
          <p:nvPr/>
        </p:nvSpPr>
        <p:spPr>
          <a:xfrm>
            <a:off x="5631670" y="3710067"/>
            <a:ext cx="2831633" cy="707886"/>
          </a:xfrm>
          <a:prstGeom prst="rect">
            <a:avLst/>
          </a:prstGeom>
          <a:noFill/>
          <a:effectLst/>
        </p:spPr>
        <p:txBody>
          <a:bodyPr wrap="square" rtlCol="0">
            <a:spAutoFit/>
          </a:bodyPr>
          <a:lstStyle/>
          <a:p>
            <a:pPr algn="ctr"/>
            <a:r>
              <a:rPr lang="es-ES" sz="1000" dirty="0">
                <a:latin typeface="Arial" panose="020B0604020202020204" pitchFamily="34" charset="0"/>
                <a:ea typeface="PP Neue Montreal Book" pitchFamily="2" charset="77"/>
              </a:rPr>
              <a:t>Bloquear accesos, cambiar contraseñas, contactar por canales oficiales y guardar pruebas ayuda a limitar el daño. </a:t>
            </a:r>
            <a:r>
              <a:rPr lang="es-ES" sz="1000" b="1" dirty="0">
                <a:latin typeface="Arial" panose="020B0604020202020204" pitchFamily="34" charset="0"/>
                <a:ea typeface="PP Neue Montreal Book" pitchFamily="2" charset="77"/>
              </a:rPr>
              <a:t>Caer en una estafa puede pasarle a cualquiera.</a:t>
            </a:r>
          </a:p>
        </p:txBody>
      </p:sp>
      <p:grpSp>
        <p:nvGrpSpPr>
          <p:cNvPr id="44" name="Grupo 43">
            <a:extLst>
              <a:ext uri="{FF2B5EF4-FFF2-40B4-BE49-F238E27FC236}">
                <a16:creationId xmlns:a16="http://schemas.microsoft.com/office/drawing/2014/main" id="{A1FD01A2-4AE0-ED6D-3A2C-EFEBC5380097}"/>
              </a:ext>
            </a:extLst>
          </p:cNvPr>
          <p:cNvGrpSpPr>
            <a:grpSpLocks noChangeAspect="1"/>
          </p:cNvGrpSpPr>
          <p:nvPr/>
        </p:nvGrpSpPr>
        <p:grpSpPr>
          <a:xfrm>
            <a:off x="6903691" y="2993450"/>
            <a:ext cx="432000" cy="431999"/>
            <a:chOff x="2653979" y="1206515"/>
            <a:chExt cx="528896" cy="528896"/>
          </a:xfrm>
        </p:grpSpPr>
        <p:sp>
          <p:nvSpPr>
            <p:cNvPr id="45" name="Elipse 44">
              <a:extLst>
                <a:ext uri="{FF2B5EF4-FFF2-40B4-BE49-F238E27FC236}">
                  <a16:creationId xmlns:a16="http://schemas.microsoft.com/office/drawing/2014/main" id="{19116625-B6E5-97C2-7747-0F29576066F6}"/>
                </a:ext>
              </a:extLst>
            </p:cNvPr>
            <p:cNvSpPr/>
            <p:nvPr/>
          </p:nvSpPr>
          <p:spPr>
            <a:xfrm>
              <a:off x="2653979" y="1206515"/>
              <a:ext cx="528896" cy="528896"/>
            </a:xfrm>
            <a:prstGeom prst="ellipse">
              <a:avLst/>
            </a:prstGeom>
            <a:solidFill>
              <a:schemeClr val="bg1"/>
            </a:solidFill>
            <a:ln>
              <a:noFill/>
            </a:ln>
            <a:effectLst>
              <a:outerShdw blurRad="50800" dist="38100" dir="2700000" algn="tl" rotWithShape="0">
                <a:prstClr val="black">
                  <a:alpha val="3074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CuadroTexto 45">
              <a:extLst>
                <a:ext uri="{FF2B5EF4-FFF2-40B4-BE49-F238E27FC236}">
                  <a16:creationId xmlns:a16="http://schemas.microsoft.com/office/drawing/2014/main" id="{9AF6E7B7-3132-6D8E-46BB-2270859FBE13}"/>
                </a:ext>
              </a:extLst>
            </p:cNvPr>
            <p:cNvSpPr txBox="1"/>
            <p:nvPr/>
          </p:nvSpPr>
          <p:spPr>
            <a:xfrm>
              <a:off x="2653979" y="1303232"/>
              <a:ext cx="528896" cy="411349"/>
            </a:xfrm>
            <a:prstGeom prst="rect">
              <a:avLst/>
            </a:prstGeom>
            <a:noFill/>
            <a:effectLst/>
          </p:spPr>
          <p:txBody>
            <a:bodyPr wrap="square" rtlCol="0">
              <a:spAutoFit/>
            </a:bodyPr>
            <a:lstStyle/>
            <a:p>
              <a:pPr algn="ctr">
                <a:lnSpc>
                  <a:spcPts val="1900"/>
                </a:lnSpc>
              </a:pPr>
              <a:r>
                <a:rPr lang="es-ES" sz="1800" b="1" dirty="0">
                  <a:solidFill>
                    <a:srgbClr val="4527B3"/>
                  </a:solidFill>
                  <a:latin typeface="Arial" panose="020B0604020202020204" pitchFamily="34" charset="0"/>
                  <a:ea typeface="PP Neue Montreal" pitchFamily="2" charset="77"/>
                </a:rPr>
                <a:t>4</a:t>
              </a:r>
              <a:endParaRPr lang="es-ES" sz="1800" dirty="0">
                <a:solidFill>
                  <a:srgbClr val="4527B3"/>
                </a:solidFill>
                <a:latin typeface="Arial" panose="020B0604020202020204" pitchFamily="34" charset="0"/>
                <a:ea typeface="PP Neue Montreal Book" pitchFamily="2" charset="77"/>
              </a:endParaRPr>
            </a:p>
          </p:txBody>
        </p:sp>
      </p:grpSp>
      <p:grpSp>
        <p:nvGrpSpPr>
          <p:cNvPr id="5" name="Grupo 4">
            <a:extLst>
              <a:ext uri="{FF2B5EF4-FFF2-40B4-BE49-F238E27FC236}">
                <a16:creationId xmlns:a16="http://schemas.microsoft.com/office/drawing/2014/main" id="{CDE82CA4-7C24-FC2B-92E7-368D72975E3B}"/>
              </a:ext>
            </a:extLst>
          </p:cNvPr>
          <p:cNvGrpSpPr/>
          <p:nvPr/>
        </p:nvGrpSpPr>
        <p:grpSpPr>
          <a:xfrm>
            <a:off x="239547" y="884830"/>
            <a:ext cx="1367111" cy="1418453"/>
            <a:chOff x="239547" y="1370936"/>
            <a:chExt cx="1367111" cy="1418453"/>
          </a:xfrm>
        </p:grpSpPr>
        <p:sp>
          <p:nvSpPr>
            <p:cNvPr id="6" name="CuadroTexto 5">
              <a:hlinkClick r:id="rId4" action="ppaction://hlinksldjump"/>
              <a:extLst>
                <a:ext uri="{FF2B5EF4-FFF2-40B4-BE49-F238E27FC236}">
                  <a16:creationId xmlns:a16="http://schemas.microsoft.com/office/drawing/2014/main" id="{37B74CA5-9673-5AE1-7E3E-321DA791E545}"/>
                </a:ext>
              </a:extLst>
            </p:cNvPr>
            <p:cNvSpPr txBox="1"/>
            <p:nvPr/>
          </p:nvSpPr>
          <p:spPr>
            <a:xfrm>
              <a:off x="239547" y="1370936"/>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INICIO</a:t>
              </a:r>
            </a:p>
          </p:txBody>
        </p:sp>
        <p:sp>
          <p:nvSpPr>
            <p:cNvPr id="7" name="CuadroTexto 6">
              <a:hlinkClick r:id="rId5" action="ppaction://hlinksldjump"/>
              <a:extLst>
                <a:ext uri="{FF2B5EF4-FFF2-40B4-BE49-F238E27FC236}">
                  <a16:creationId xmlns:a16="http://schemas.microsoft.com/office/drawing/2014/main" id="{FDA83749-EE8E-44EF-87D2-097996944145}"/>
                </a:ext>
              </a:extLst>
            </p:cNvPr>
            <p:cNvSpPr txBox="1"/>
            <p:nvPr/>
          </p:nvSpPr>
          <p:spPr>
            <a:xfrm>
              <a:off x="239547" y="1662153"/>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DINERO DIGITAL</a:t>
              </a:r>
            </a:p>
          </p:txBody>
        </p:sp>
        <p:sp>
          <p:nvSpPr>
            <p:cNvPr id="8" name="CuadroTexto 7">
              <a:hlinkClick r:id="rId6" action="ppaction://hlinksldjump"/>
              <a:extLst>
                <a:ext uri="{FF2B5EF4-FFF2-40B4-BE49-F238E27FC236}">
                  <a16:creationId xmlns:a16="http://schemas.microsoft.com/office/drawing/2014/main" id="{E9B418BE-9F2B-C165-BFE6-FC7741324B65}"/>
                </a:ext>
              </a:extLst>
            </p:cNvPr>
            <p:cNvSpPr txBox="1"/>
            <p:nvPr/>
          </p:nvSpPr>
          <p:spPr>
            <a:xfrm>
              <a:off x="239547" y="1935957"/>
              <a:ext cx="1367111"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RIESGOS</a:t>
              </a:r>
            </a:p>
          </p:txBody>
        </p:sp>
        <p:sp>
          <p:nvSpPr>
            <p:cNvPr id="9" name="CuadroTexto 8">
              <a:hlinkClick r:id="rId7" action="ppaction://hlinksldjump"/>
              <a:extLst>
                <a:ext uri="{FF2B5EF4-FFF2-40B4-BE49-F238E27FC236}">
                  <a16:creationId xmlns:a16="http://schemas.microsoft.com/office/drawing/2014/main" id="{3C7D4A39-D2E9-730D-B63D-BA9C2FF4C26A}"/>
                </a:ext>
              </a:extLst>
            </p:cNvPr>
            <p:cNvSpPr txBox="1"/>
            <p:nvPr/>
          </p:nvSpPr>
          <p:spPr>
            <a:xfrm>
              <a:off x="239547" y="2224550"/>
              <a:ext cx="1269939" cy="200055"/>
            </a:xfrm>
            <a:prstGeom prst="rect">
              <a:avLst/>
            </a:prstGeom>
            <a:noFill/>
            <a:effectLst/>
          </p:spPr>
          <p:txBody>
            <a:bodyPr wrap="square" rtlCol="0">
              <a:spAutoFit/>
            </a:bodyPr>
            <a:lstStyle/>
            <a:p>
              <a:r>
                <a:rPr lang="es-ES" sz="700" b="1" dirty="0">
                  <a:solidFill>
                    <a:schemeClr val="bg1">
                      <a:alpha val="50000"/>
                    </a:schemeClr>
                  </a:solidFill>
                  <a:latin typeface="Arial" panose="020B0604020202020204" pitchFamily="34" charset="0"/>
                  <a:ea typeface="PP Neue Montreal" pitchFamily="2" charset="77"/>
                </a:rPr>
                <a:t>PROTEGERSE</a:t>
              </a:r>
            </a:p>
          </p:txBody>
        </p:sp>
        <p:sp>
          <p:nvSpPr>
            <p:cNvPr id="10" name="CuadroTexto 9">
              <a:hlinkClick r:id="rId8" action="ppaction://hlinksldjump"/>
              <a:extLst>
                <a:ext uri="{FF2B5EF4-FFF2-40B4-BE49-F238E27FC236}">
                  <a16:creationId xmlns:a16="http://schemas.microsoft.com/office/drawing/2014/main" id="{413FDC84-871F-8A95-087F-F30070DD4473}"/>
                </a:ext>
              </a:extLst>
            </p:cNvPr>
            <p:cNvSpPr txBox="1"/>
            <p:nvPr/>
          </p:nvSpPr>
          <p:spPr>
            <a:xfrm>
              <a:off x="239547" y="2505134"/>
              <a:ext cx="1367111" cy="200055"/>
            </a:xfrm>
            <a:prstGeom prst="rect">
              <a:avLst/>
            </a:prstGeom>
            <a:noFill/>
            <a:effectLst/>
          </p:spPr>
          <p:txBody>
            <a:bodyPr wrap="square" rtlCol="0">
              <a:spAutoFit/>
            </a:bodyPr>
            <a:lstStyle/>
            <a:p>
              <a:r>
                <a:rPr lang="es-ES" sz="700" b="1" dirty="0">
                  <a:solidFill>
                    <a:schemeClr val="bg1"/>
                  </a:solidFill>
                  <a:latin typeface="Arial" panose="020B0604020202020204" pitchFamily="34" charset="0"/>
                  <a:ea typeface="PP Neue Montreal" pitchFamily="2" charset="77"/>
                </a:rPr>
                <a:t>CONCLUSIONES</a:t>
              </a:r>
            </a:p>
          </p:txBody>
        </p:sp>
        <p:cxnSp>
          <p:nvCxnSpPr>
            <p:cNvPr id="11" name="Conector recto 10">
              <a:extLst>
                <a:ext uri="{FF2B5EF4-FFF2-40B4-BE49-F238E27FC236}">
                  <a16:creationId xmlns:a16="http://schemas.microsoft.com/office/drawing/2014/main" id="{BBA47D02-78F9-7084-975F-38A78C40A260}"/>
                </a:ext>
              </a:extLst>
            </p:cNvPr>
            <p:cNvCxnSpPr/>
            <p:nvPr/>
          </p:nvCxnSpPr>
          <p:spPr>
            <a:xfrm>
              <a:off x="325464" y="1389986"/>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AB62EF65-BDEA-ABB2-BB79-518566227C00}"/>
                </a:ext>
              </a:extLst>
            </p:cNvPr>
            <p:cNvCxnSpPr/>
            <p:nvPr/>
          </p:nvCxnSpPr>
          <p:spPr>
            <a:xfrm>
              <a:off x="325464" y="1666942"/>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C60A8C75-2289-EDE9-B2DE-9E32E93985BB}"/>
                </a:ext>
              </a:extLst>
            </p:cNvPr>
            <p:cNvCxnSpPr/>
            <p:nvPr/>
          </p:nvCxnSpPr>
          <p:spPr>
            <a:xfrm>
              <a:off x="325464" y="1949517"/>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DFBF8FAA-1858-E9C7-625A-7E33EDCD35ED}"/>
                </a:ext>
              </a:extLst>
            </p:cNvPr>
            <p:cNvCxnSpPr/>
            <p:nvPr/>
          </p:nvCxnSpPr>
          <p:spPr>
            <a:xfrm>
              <a:off x="325464" y="2224550"/>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3F87608C-199C-EDB2-26A3-8B87E98291E7}"/>
                </a:ext>
              </a:extLst>
            </p:cNvPr>
            <p:cNvCxnSpPr/>
            <p:nvPr/>
          </p:nvCxnSpPr>
          <p:spPr>
            <a:xfrm>
              <a:off x="325464" y="2505134"/>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Conector recto 53">
              <a:extLst>
                <a:ext uri="{FF2B5EF4-FFF2-40B4-BE49-F238E27FC236}">
                  <a16:creationId xmlns:a16="http://schemas.microsoft.com/office/drawing/2014/main" id="{D1203F68-131C-A58F-6F7F-FBD8F9C3053A}"/>
                </a:ext>
              </a:extLst>
            </p:cNvPr>
            <p:cNvCxnSpPr/>
            <p:nvPr/>
          </p:nvCxnSpPr>
          <p:spPr>
            <a:xfrm>
              <a:off x="325464" y="2789389"/>
              <a:ext cx="11003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6" name="Imagen 55">
            <a:hlinkClick r:id="" action="ppaction://hlinkshowjump?jump=firstslide"/>
            <a:extLst>
              <a:ext uri="{FF2B5EF4-FFF2-40B4-BE49-F238E27FC236}">
                <a16:creationId xmlns:a16="http://schemas.microsoft.com/office/drawing/2014/main" id="{94E094D9-A1F3-5BDF-36EF-6A73E3D05D99}"/>
              </a:ext>
            </a:extLst>
          </p:cNvPr>
          <p:cNvPicPr>
            <a:picLocks noChangeAspect="1"/>
          </p:cNvPicPr>
          <p:nvPr/>
        </p:nvPicPr>
        <p:blipFill>
          <a:blip r:embed="rId9"/>
          <a:srcRect/>
          <a:stretch/>
        </p:blipFill>
        <p:spPr>
          <a:xfrm>
            <a:off x="266710" y="258442"/>
            <a:ext cx="1173113" cy="518242"/>
          </a:xfrm>
          <a:prstGeom prst="rect">
            <a:avLst/>
          </a:prstGeom>
          <a:effectLst>
            <a:outerShdw blurRad="50800" dist="38100" dir="2700000" algn="tl" rotWithShape="0">
              <a:prstClr val="black">
                <a:alpha val="20000"/>
              </a:prstClr>
            </a:outerShdw>
          </a:effectLst>
        </p:spPr>
      </p:pic>
    </p:spTree>
    <p:extLst>
      <p:ext uri="{BB962C8B-B14F-4D97-AF65-F5344CB8AC3E}">
        <p14:creationId xmlns:p14="http://schemas.microsoft.com/office/powerpoint/2010/main" val="4280316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FAF8C55C-D8F1-9FA0-2249-19B1E3DFE0A8}"/>
              </a:ext>
            </a:extLst>
          </p:cNvPr>
          <p:cNvGrpSpPr/>
          <p:nvPr/>
        </p:nvGrpSpPr>
        <p:grpSpPr>
          <a:xfrm>
            <a:off x="581672" y="944041"/>
            <a:ext cx="7305027" cy="3110247"/>
            <a:chOff x="581672" y="944041"/>
            <a:chExt cx="7305027" cy="3110247"/>
          </a:xfrm>
        </p:grpSpPr>
        <p:sp>
          <p:nvSpPr>
            <p:cNvPr id="3" name="Rectángulo redondeado 2">
              <a:extLst>
                <a:ext uri="{FF2B5EF4-FFF2-40B4-BE49-F238E27FC236}">
                  <a16:creationId xmlns:a16="http://schemas.microsoft.com/office/drawing/2014/main" id="{7355E043-9CF7-1A9C-7C57-24C818D3A825}"/>
                </a:ext>
              </a:extLst>
            </p:cNvPr>
            <p:cNvSpPr/>
            <p:nvPr/>
          </p:nvSpPr>
          <p:spPr>
            <a:xfrm>
              <a:off x="581672" y="944041"/>
              <a:ext cx="7305027" cy="3110247"/>
            </a:xfrm>
            <a:prstGeom prst="roundRect">
              <a:avLst>
                <a:gd name="adj" fmla="val 2830"/>
              </a:avLst>
            </a:prstGeom>
            <a:noFill/>
            <a:ln w="38100">
              <a:solidFill>
                <a:schemeClr val="bg1"/>
              </a:solidFill>
            </a:ln>
            <a:effectLst>
              <a:outerShdw blurRad="50800" dist="38100" dir="2700000" algn="tl" rotWithShape="0">
                <a:prstClr val="black">
                  <a:alpha val="3005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4" name="Grupo 3">
              <a:extLst>
                <a:ext uri="{FF2B5EF4-FFF2-40B4-BE49-F238E27FC236}">
                  <a16:creationId xmlns:a16="http://schemas.microsoft.com/office/drawing/2014/main" id="{EF7F33BE-DE55-EB53-70DB-E6FAC092A1C7}"/>
                </a:ext>
              </a:extLst>
            </p:cNvPr>
            <p:cNvGrpSpPr/>
            <p:nvPr/>
          </p:nvGrpSpPr>
          <p:grpSpPr>
            <a:xfrm>
              <a:off x="1018993" y="1417548"/>
              <a:ext cx="4201534" cy="1793154"/>
              <a:chOff x="1025717" y="1841131"/>
              <a:chExt cx="4201534" cy="1793154"/>
            </a:xfrm>
          </p:grpSpPr>
          <p:sp>
            <p:nvSpPr>
              <p:cNvPr id="5" name="CuadroTexto 4">
                <a:extLst>
                  <a:ext uri="{FF2B5EF4-FFF2-40B4-BE49-F238E27FC236}">
                    <a16:creationId xmlns:a16="http://schemas.microsoft.com/office/drawing/2014/main" id="{AF844AA0-39C1-B2E5-C224-9113DD32952C}"/>
                  </a:ext>
                </a:extLst>
              </p:cNvPr>
              <p:cNvSpPr txBox="1"/>
              <p:nvPr/>
            </p:nvSpPr>
            <p:spPr>
              <a:xfrm>
                <a:off x="1054436" y="1841131"/>
                <a:ext cx="4172815" cy="80021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4600" b="1" spc="-150" dirty="0">
                    <a:solidFill>
                      <a:schemeClr val="bg1"/>
                    </a:solidFill>
                    <a:latin typeface="Arial" panose="020B0604020202020204" pitchFamily="34" charset="0"/>
                    <a:ea typeface="PP Neue Montreal" pitchFamily="2" charset="77"/>
                  </a:rPr>
                  <a:t>¿ALGUNA</a:t>
                </a:r>
              </a:p>
            </p:txBody>
          </p:sp>
          <p:sp>
            <p:nvSpPr>
              <p:cNvPr id="6" name="CuadroTexto 5">
                <a:extLst>
                  <a:ext uri="{FF2B5EF4-FFF2-40B4-BE49-F238E27FC236}">
                    <a16:creationId xmlns:a16="http://schemas.microsoft.com/office/drawing/2014/main" id="{8B3DE906-3909-DF61-18E1-78C08742DCF2}"/>
                  </a:ext>
                </a:extLst>
              </p:cNvPr>
              <p:cNvSpPr txBox="1"/>
              <p:nvPr/>
            </p:nvSpPr>
            <p:spPr>
              <a:xfrm>
                <a:off x="1025717" y="2433956"/>
                <a:ext cx="3210107" cy="1200329"/>
              </a:xfrm>
              <a:prstGeom prst="rect">
                <a:avLst/>
              </a:prstGeom>
              <a:noFill/>
              <a:effectLst>
                <a:outerShdw blurRad="50800" dist="38100" dir="2700000" algn="tl" rotWithShape="0">
                  <a:prstClr val="black">
                    <a:alpha val="30000"/>
                  </a:prstClr>
                </a:outerShdw>
              </a:effectLst>
            </p:spPr>
            <p:txBody>
              <a:bodyPr wrap="square" rtlCol="0">
                <a:spAutoFit/>
              </a:bodyPr>
              <a:lstStyle/>
              <a:p>
                <a:r>
                  <a:rPr lang="es-ES" sz="7200" spc="-250" dirty="0">
                    <a:solidFill>
                      <a:schemeClr val="bg1"/>
                    </a:solidFill>
                    <a:latin typeface="Arial" panose="020B0604020202020204" pitchFamily="34" charset="0"/>
                    <a:ea typeface="PP Neue Montreal Book" pitchFamily="2" charset="77"/>
                  </a:rPr>
                  <a:t>DUDA?</a:t>
                </a:r>
              </a:p>
            </p:txBody>
          </p:sp>
        </p:grpSp>
        <p:sp>
          <p:nvSpPr>
            <p:cNvPr id="7" name="CuadroTexto 6">
              <a:extLst>
                <a:ext uri="{FF2B5EF4-FFF2-40B4-BE49-F238E27FC236}">
                  <a16:creationId xmlns:a16="http://schemas.microsoft.com/office/drawing/2014/main" id="{2B3D59C2-FE5C-4E30-A509-620C2D285407}"/>
                </a:ext>
              </a:extLst>
            </p:cNvPr>
            <p:cNvSpPr txBox="1"/>
            <p:nvPr/>
          </p:nvSpPr>
          <p:spPr>
            <a:xfrm>
              <a:off x="1054436" y="3021009"/>
              <a:ext cx="3499787" cy="523220"/>
            </a:xfrm>
            <a:prstGeom prst="rect">
              <a:avLst/>
            </a:prstGeom>
            <a:noFill/>
            <a:effectLst/>
          </p:spPr>
          <p:txBody>
            <a:bodyPr wrap="square" rtlCol="0">
              <a:spAutoFit/>
            </a:bodyPr>
            <a:lstStyle/>
            <a:p>
              <a:r>
                <a:rPr lang="es-ES" sz="1400" b="1" dirty="0">
                  <a:solidFill>
                    <a:schemeClr val="bg1"/>
                  </a:solidFill>
                  <a:latin typeface="Arial" panose="020B0604020202020204" pitchFamily="34" charset="0"/>
                  <a:ea typeface="PP Neue Montreal" pitchFamily="2" charset="77"/>
                </a:rPr>
                <a:t>¡MUCHAS GRACIAS POR </a:t>
              </a:r>
              <a:br>
                <a:rPr lang="es-ES" sz="1400" b="1" dirty="0">
                  <a:solidFill>
                    <a:schemeClr val="bg1"/>
                  </a:solidFill>
                  <a:latin typeface="Arial" panose="020B0604020202020204" pitchFamily="34" charset="0"/>
                  <a:ea typeface="PP Neue Montreal" pitchFamily="2" charset="77"/>
                </a:rPr>
              </a:br>
              <a:r>
                <a:rPr lang="es-ES" sz="1400" b="1" dirty="0">
                  <a:solidFill>
                    <a:schemeClr val="bg1"/>
                  </a:solidFill>
                  <a:latin typeface="Arial" panose="020B0604020202020204" pitchFamily="34" charset="0"/>
                  <a:ea typeface="PP Neue Montreal" pitchFamily="2" charset="77"/>
                </a:rPr>
                <a:t>VUESTRA ATENCIÓN!</a:t>
              </a:r>
            </a:p>
          </p:txBody>
        </p:sp>
      </p:grpSp>
      <p:sp>
        <p:nvSpPr>
          <p:cNvPr id="13" name="CuadroTexto 12">
            <a:extLst>
              <a:ext uri="{FF2B5EF4-FFF2-40B4-BE49-F238E27FC236}">
                <a16:creationId xmlns:a16="http://schemas.microsoft.com/office/drawing/2014/main" id="{9F4775A4-E126-D460-8E9E-BFD2B971166D}"/>
              </a:ext>
            </a:extLst>
          </p:cNvPr>
          <p:cNvSpPr txBox="1"/>
          <p:nvPr/>
        </p:nvSpPr>
        <p:spPr>
          <a:xfrm>
            <a:off x="495492" y="4849517"/>
            <a:ext cx="2892233" cy="153888"/>
          </a:xfrm>
          <a:prstGeom prst="rect">
            <a:avLst/>
          </a:prstGeom>
          <a:noFill/>
          <a:effectLst/>
        </p:spPr>
        <p:txBody>
          <a:bodyPr wrap="square" rtlCol="0">
            <a:spAutoFit/>
          </a:bodyPr>
          <a:lstStyle/>
          <a:p>
            <a:r>
              <a:rPr lang="es-ES" sz="400" dirty="0">
                <a:solidFill>
                  <a:schemeClr val="bg1"/>
                </a:solidFill>
                <a:latin typeface="Arial" panose="020B0604020202020204" pitchFamily="34" charset="0"/>
                <a:ea typeface="PP Neue Montreal Thin" pitchFamily="2" charset="77"/>
              </a:rPr>
              <a:t>©Fundación Privada Instituto de Estudios Financieros. Todos los derechos reservados</a:t>
            </a:r>
          </a:p>
        </p:txBody>
      </p:sp>
      <p:pic>
        <p:nvPicPr>
          <p:cNvPr id="10" name="Imagen 9">
            <a:extLst>
              <a:ext uri="{FF2B5EF4-FFF2-40B4-BE49-F238E27FC236}">
                <a16:creationId xmlns:a16="http://schemas.microsoft.com/office/drawing/2014/main" id="{30A0B8B6-24FD-0235-466F-90774B354388}"/>
              </a:ext>
            </a:extLst>
          </p:cNvPr>
          <p:cNvPicPr>
            <a:picLocks noChangeAspect="1"/>
          </p:cNvPicPr>
          <p:nvPr/>
        </p:nvPicPr>
        <p:blipFill rotWithShape="1">
          <a:blip r:embed="rId3"/>
          <a:srcRect l="14964" t="6891" r="9735" b="26231"/>
          <a:stretch/>
        </p:blipFill>
        <p:spPr>
          <a:xfrm flipH="1">
            <a:off x="3808223" y="646043"/>
            <a:ext cx="3640326" cy="4497457"/>
          </a:xfrm>
          <a:prstGeom prst="rect">
            <a:avLst/>
          </a:prstGeom>
        </p:spPr>
      </p:pic>
      <p:pic>
        <p:nvPicPr>
          <p:cNvPr id="11" name="Imagen 10">
            <a:extLst>
              <a:ext uri="{FF2B5EF4-FFF2-40B4-BE49-F238E27FC236}">
                <a16:creationId xmlns:a16="http://schemas.microsoft.com/office/drawing/2014/main" id="{3224C256-4405-19C8-C027-066A312BB140}"/>
              </a:ext>
            </a:extLst>
          </p:cNvPr>
          <p:cNvPicPr>
            <a:picLocks noChangeAspect="1"/>
          </p:cNvPicPr>
          <p:nvPr/>
        </p:nvPicPr>
        <p:blipFill rotWithShape="1">
          <a:blip r:embed="rId4"/>
          <a:srcRect l="31538" r="24266" b="11731"/>
          <a:stretch/>
        </p:blipFill>
        <p:spPr>
          <a:xfrm flipH="1">
            <a:off x="5377204" y="297715"/>
            <a:ext cx="3640325" cy="4845785"/>
          </a:xfrm>
          <a:prstGeom prst="rect">
            <a:avLst/>
          </a:prstGeom>
        </p:spPr>
      </p:pic>
    </p:spTree>
    <p:extLst>
      <p:ext uri="{BB962C8B-B14F-4D97-AF65-F5344CB8AC3E}">
        <p14:creationId xmlns:p14="http://schemas.microsoft.com/office/powerpoint/2010/main" val="303894513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34"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99E2956-85CD-4003-8BB3-729C6FAEDC57}">
  <we:reference id="WA200010001" version="1.0.0.1" store="Omex" storeType="OMEX"/>
  <we:alternateReferences>
    <we:reference id="WA200010001" version="1.0.0.1" store="WA200010001" storeType="OMEX"/>
  </we:alternateReferences>
  <we:properties>
    <we:property name="claude.fileId" value="&quot;ff67dc76-1728-4990-ba52-275787c9716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927A2F21C761C84A941658C4AD1EC32A" ma:contentTypeVersion="19" ma:contentTypeDescription="Crear nuevo documento." ma:contentTypeScope="" ma:versionID="7eca27c64ce737b6fc08f1a44c28f963">
  <xsd:schema xmlns:xsd="http://www.w3.org/2001/XMLSchema" xmlns:xs="http://www.w3.org/2001/XMLSchema" xmlns:p="http://schemas.microsoft.com/office/2006/metadata/properties" xmlns:ns2="d5f543d2-e98f-4bcb-aac4-dbb9963c52ee" xmlns:ns3="edad2d25-cae2-46af-8973-51d41c80e85c" targetNamespace="http://schemas.microsoft.com/office/2006/metadata/properties" ma:root="true" ma:fieldsID="b9a5bb44a300f2ef0fc6d0b37610d821" ns2:_="" ns3:_="">
    <xsd:import namespace="d5f543d2-e98f-4bcb-aac4-dbb9963c52ee"/>
    <xsd:import namespace="edad2d25-cae2-46af-8973-51d41c80e8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f543d2-e98f-4bcb-aac4-dbb9963c52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110d00d6-cce3-4cd4-aed1-a69db362278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ad2d25-cae2-46af-8973-51d41c80e85c"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3a042995-7fc0-4da1-9e05-5cb74a7f4c37}" ma:internalName="TaxCatchAll" ma:showField="CatchAllData" ma:web="edad2d25-cae2-46af-8973-51d41c80e8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dad2d25-cae2-46af-8973-51d41c80e85c" xsi:nil="true"/>
    <lcf76f155ced4ddcb4097134ff3c332f xmlns="d5f543d2-e98f-4bcb-aac4-dbb9963c52e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C04122-1998-42C2-9F8A-E5305CAEE615}">
  <ds:schemaRefs>
    <ds:schemaRef ds:uri="http://schemas.microsoft.com/sharepoint/v3/contenttype/forms"/>
  </ds:schemaRefs>
</ds:datastoreItem>
</file>

<file path=customXml/itemProps2.xml><?xml version="1.0" encoding="utf-8"?>
<ds:datastoreItem xmlns:ds="http://schemas.openxmlformats.org/officeDocument/2006/customXml" ds:itemID="{32B7CB75-4158-4ED8-ACEA-D82C34F461AA}"/>
</file>

<file path=customXml/itemProps3.xml><?xml version="1.0" encoding="utf-8"?>
<ds:datastoreItem xmlns:ds="http://schemas.openxmlformats.org/officeDocument/2006/customXml" ds:itemID="{DDB24F47-BD27-4993-9052-8CB353A97A18}">
  <ds:schemaRefs>
    <ds:schemaRef ds:uri="http://schemas.microsoft.com/office/2006/metadata/properties"/>
    <ds:schemaRef ds:uri="http://schemas.microsoft.com/office/infopath/2007/PartnerControls"/>
    <ds:schemaRef ds:uri="20c43f6f-e6df-4e39-ab47-e87f46218686"/>
    <ds:schemaRef ds:uri="2632d12b-8246-49fb-abc6-7ca5b92a8974"/>
  </ds:schemaRefs>
</ds:datastoreItem>
</file>

<file path=docProps/app.xml><?xml version="1.0" encoding="utf-8"?>
<Properties xmlns="http://schemas.openxmlformats.org/officeDocument/2006/extended-properties" xmlns:vt="http://schemas.openxmlformats.org/officeDocument/2006/docPropsVTypes">
  <TotalTime>2370</TotalTime>
  <Words>5992</Words>
  <Application>Microsoft Office PowerPoint</Application>
  <PresentationFormat>Presentación en pantalla (16:9)</PresentationFormat>
  <Paragraphs>873</Paragraphs>
  <Slides>32</Slides>
  <Notes>32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32</vt:i4>
      </vt:variant>
    </vt:vector>
  </HeadingPairs>
  <TitlesOfParts>
    <vt:vector size="37" baseType="lpstr">
      <vt:lpstr>Arial</vt:lpstr>
      <vt:lpstr>Calibri</vt:lpstr>
      <vt:lpstr>Calibri Light</vt:lpstr>
      <vt:lpstr>Inter</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Jaume Bercial</cp:lastModifiedBy>
  <cp:revision>129</cp:revision>
  <dcterms:created xsi:type="dcterms:W3CDTF">2025-09-19T07:25:18Z</dcterms:created>
  <dcterms:modified xsi:type="dcterms:W3CDTF">2026-09-23T10:20:05Z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0x010100927A2F21C761C84A941658C4AD1EC32A</vt:lpwstr>
  </property>
  <property fmtid="{D5CDD505-2E9C-101B-9397-08002B2CF9AE}" pid="3" name="MediaServiceImageTags">
    <vt:lpwstr/>
  </property>
</Properties>
</file>