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257" r:id="rId6"/>
    <p:sldId id="259" r:id="rId7"/>
    <p:sldId id="265" r:id="rId8"/>
    <p:sldId id="261" r:id="rId9"/>
    <p:sldId id="292" r:id="rId10"/>
    <p:sldId id="294" r:id="rId11"/>
    <p:sldId id="263" r:id="rId12"/>
    <p:sldId id="264" r:id="rId13"/>
    <p:sldId id="288" r:id="rId14"/>
    <p:sldId id="266" r:id="rId15"/>
    <p:sldId id="267" r:id="rId16"/>
    <p:sldId id="268" r:id="rId17"/>
    <p:sldId id="269" r:id="rId18"/>
    <p:sldId id="270" r:id="rId19"/>
    <p:sldId id="271" r:id="rId20"/>
    <p:sldId id="272" r:id="rId21"/>
    <p:sldId id="273" r:id="rId22"/>
    <p:sldId id="274" r:id="rId23"/>
    <p:sldId id="275" r:id="rId24"/>
    <p:sldId id="276" r:id="rId25"/>
    <p:sldId id="287" r:id="rId26"/>
    <p:sldId id="278" r:id="rId27"/>
    <p:sldId id="279" r:id="rId28"/>
    <p:sldId id="280" r:id="rId29"/>
    <p:sldId id="281" r:id="rId30"/>
    <p:sldId id="282" r:id="rId31"/>
    <p:sldId id="283" r:id="rId32"/>
    <p:sldId id="284" r:id="rId33"/>
    <p:sldId id="285" r:id="rId34"/>
    <p:sldId id="286" r:id="rId35"/>
  </p:sldIdLst>
  <p:sldSz cx="9144000" cy="5143500" type="screen16x9"/>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D00"/>
    <a:srgbClr val="F8931F"/>
    <a:srgbClr val="F6DCDE"/>
    <a:srgbClr val="FF5338"/>
    <a:srgbClr val="FFECF4"/>
    <a:srgbClr val="E41395"/>
    <a:srgbClr val="F3F1EF"/>
    <a:srgbClr val="C02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F3844-455B-48AE-9444-73583AD4AD21}" v="1" dt="2026-09-28T10:22:29.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74118" autoAdjust="0"/>
  </p:normalViewPr>
  <p:slideViewPr>
    <p:cSldViewPr snapToGrid="0">
      <p:cViewPr varScale="1">
        <p:scale>
          <a:sx n="108" d="100"/>
          <a:sy n="108" d="100"/>
        </p:scale>
        <p:origin x="1734" y="10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86" d="100"/>
          <a:sy n="86" d="100"/>
        </p:scale>
        <p:origin x="3928" y="1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ume Bercial" userId="a9dcbdd6-af5c-4e92-bef4-63b5f302f606" providerId="ADAL" clId="{52898003-C143-4423-9B2B-F0C119325400}"/>
    <pc:docChg chg="modSld">
      <pc:chgData name="Jaume Bercial" userId="a9dcbdd6-af5c-4e92-bef4-63b5f302f606" providerId="ADAL" clId="{52898003-C143-4423-9B2B-F0C119325400}" dt="2026-09-28T10:27:09.685" v="8" actId="790"/>
      <pc:docMkLst>
        <pc:docMk/>
      </pc:docMkLst>
      <pc:sldChg chg="modSp mod">
        <pc:chgData name="Jaume Bercial" userId="a9dcbdd6-af5c-4e92-bef4-63b5f302f606" providerId="ADAL" clId="{52898003-C143-4423-9B2B-F0C119325400}" dt="2026-09-28T10:17:52.032" v="0" actId="790"/>
        <pc:sldMkLst>
          <pc:docMk/>
          <pc:sldMk cId="3364118605" sldId="256"/>
        </pc:sldMkLst>
        <pc:spChg chg="mod">
          <ac:chgData name="Jaume Bercial" userId="a9dcbdd6-af5c-4e92-bef4-63b5f302f606" providerId="ADAL" clId="{52898003-C143-4423-9B2B-F0C119325400}" dt="2026-09-28T10:17:52.032" v="0" actId="790"/>
          <ac:spMkLst>
            <pc:docMk/>
            <pc:sldMk cId="3364118605" sldId="256"/>
            <ac:spMk id="7" creationId="{B3520FC9-66C0-8C22-FE8B-6A5B0B6BBE15}"/>
          </ac:spMkLst>
        </pc:spChg>
        <pc:spChg chg="mod">
          <ac:chgData name="Jaume Bercial" userId="a9dcbdd6-af5c-4e92-bef4-63b5f302f606" providerId="ADAL" clId="{52898003-C143-4423-9B2B-F0C119325400}" dt="2026-09-28T10:17:52.032" v="0" actId="790"/>
          <ac:spMkLst>
            <pc:docMk/>
            <pc:sldMk cId="3364118605" sldId="256"/>
            <ac:spMk id="8" creationId="{00EBB996-BF81-5F02-D97D-15A767229D92}"/>
          </ac:spMkLst>
        </pc:spChg>
        <pc:spChg chg="mod">
          <ac:chgData name="Jaume Bercial" userId="a9dcbdd6-af5c-4e92-bef4-63b5f302f606" providerId="ADAL" clId="{52898003-C143-4423-9B2B-F0C119325400}" dt="2026-09-28T10:17:52.032" v="0" actId="790"/>
          <ac:spMkLst>
            <pc:docMk/>
            <pc:sldMk cId="3364118605" sldId="256"/>
            <ac:spMk id="9" creationId="{B246E6DB-C22F-9652-5E08-28A5F41A5588}"/>
          </ac:spMkLst>
        </pc:spChg>
        <pc:spChg chg="mod">
          <ac:chgData name="Jaume Bercial" userId="a9dcbdd6-af5c-4e92-bef4-63b5f302f606" providerId="ADAL" clId="{52898003-C143-4423-9B2B-F0C119325400}" dt="2026-09-28T10:17:52.032" v="0" actId="790"/>
          <ac:spMkLst>
            <pc:docMk/>
            <pc:sldMk cId="3364118605" sldId="256"/>
            <ac:spMk id="11" creationId="{AB1CAE7D-4B28-E095-75FD-9CF97A2DA52B}"/>
          </ac:spMkLst>
        </pc:spChg>
      </pc:sldChg>
      <pc:sldChg chg="modSp mod modNotesTx">
        <pc:chgData name="Jaume Bercial" userId="a9dcbdd6-af5c-4e92-bef4-63b5f302f606" providerId="ADAL" clId="{52898003-C143-4423-9B2B-F0C119325400}" dt="2026-09-28T10:18:54.294" v="3" actId="790"/>
        <pc:sldMkLst>
          <pc:docMk/>
          <pc:sldMk cId="3776192086" sldId="257"/>
        </pc:sldMkLst>
        <pc:spChg chg="mod">
          <ac:chgData name="Jaume Bercial" userId="a9dcbdd6-af5c-4e92-bef4-63b5f302f606" providerId="ADAL" clId="{52898003-C143-4423-9B2B-F0C119325400}" dt="2026-09-28T10:18:37.963" v="2" actId="790"/>
          <ac:spMkLst>
            <pc:docMk/>
            <pc:sldMk cId="3776192086" sldId="257"/>
            <ac:spMk id="2" creationId="{2777A289-E836-98EE-C868-56F0FB442B9B}"/>
          </ac:spMkLst>
        </pc:spChg>
        <pc:spChg chg="mod">
          <ac:chgData name="Jaume Bercial" userId="a9dcbdd6-af5c-4e92-bef4-63b5f302f606" providerId="ADAL" clId="{52898003-C143-4423-9B2B-F0C119325400}" dt="2026-09-28T10:18:37.963" v="2" actId="790"/>
          <ac:spMkLst>
            <pc:docMk/>
            <pc:sldMk cId="3776192086" sldId="257"/>
            <ac:spMk id="6" creationId="{97DF332B-B7DD-3547-9806-9A92B8A2CE4B}"/>
          </ac:spMkLst>
        </pc:spChg>
        <pc:spChg chg="mod">
          <ac:chgData name="Jaume Bercial" userId="a9dcbdd6-af5c-4e92-bef4-63b5f302f606" providerId="ADAL" clId="{52898003-C143-4423-9B2B-F0C119325400}" dt="2026-09-28T10:18:37.963" v="2" actId="790"/>
          <ac:spMkLst>
            <pc:docMk/>
            <pc:sldMk cId="3776192086" sldId="257"/>
            <ac:spMk id="11" creationId="{AB1CAE7D-4B28-E095-75FD-9CF97A2DA52B}"/>
          </ac:spMkLst>
        </pc:spChg>
        <pc:spChg chg="mod">
          <ac:chgData name="Jaume Bercial" userId="a9dcbdd6-af5c-4e92-bef4-63b5f302f606" providerId="ADAL" clId="{52898003-C143-4423-9B2B-F0C119325400}" dt="2026-09-28T10:18:37.963" v="2" actId="790"/>
          <ac:spMkLst>
            <pc:docMk/>
            <pc:sldMk cId="3776192086" sldId="257"/>
            <ac:spMk id="12" creationId="{FFBAE243-0F1D-A460-DD61-C158A4B0BA63}"/>
          </ac:spMkLst>
        </pc:spChg>
        <pc:spChg chg="mod">
          <ac:chgData name="Jaume Bercial" userId="a9dcbdd6-af5c-4e92-bef4-63b5f302f606" providerId="ADAL" clId="{52898003-C143-4423-9B2B-F0C119325400}" dt="2026-09-28T10:18:37.963" v="2" actId="790"/>
          <ac:spMkLst>
            <pc:docMk/>
            <pc:sldMk cId="3776192086" sldId="257"/>
            <ac:spMk id="16" creationId="{FC1A54CA-1EFF-EA0E-EDAF-79EF09159CA9}"/>
          </ac:spMkLst>
        </pc:spChg>
        <pc:spChg chg="mod">
          <ac:chgData name="Jaume Bercial" userId="a9dcbdd6-af5c-4e92-bef4-63b5f302f606" providerId="ADAL" clId="{52898003-C143-4423-9B2B-F0C119325400}" dt="2026-09-28T10:18:37.963" v="2" actId="790"/>
          <ac:spMkLst>
            <pc:docMk/>
            <pc:sldMk cId="3776192086" sldId="257"/>
            <ac:spMk id="18" creationId="{4DDEB1BE-71F5-869B-6C18-DB28256731FA}"/>
          </ac:spMkLst>
        </pc:spChg>
        <pc:spChg chg="mod">
          <ac:chgData name="Jaume Bercial" userId="a9dcbdd6-af5c-4e92-bef4-63b5f302f606" providerId="ADAL" clId="{52898003-C143-4423-9B2B-F0C119325400}" dt="2026-09-28T10:18:37.963" v="2" actId="790"/>
          <ac:spMkLst>
            <pc:docMk/>
            <pc:sldMk cId="3776192086" sldId="257"/>
            <ac:spMk id="19" creationId="{7488BDB8-0420-E6F1-3771-03DF322461E2}"/>
          </ac:spMkLst>
        </pc:spChg>
        <pc:spChg chg="mod">
          <ac:chgData name="Jaume Bercial" userId="a9dcbdd6-af5c-4e92-bef4-63b5f302f606" providerId="ADAL" clId="{52898003-C143-4423-9B2B-F0C119325400}" dt="2026-09-28T10:18:37.963" v="2" actId="790"/>
          <ac:spMkLst>
            <pc:docMk/>
            <pc:sldMk cId="3776192086" sldId="257"/>
            <ac:spMk id="33" creationId="{4C7547C1-0752-2F7D-F84D-13850FDB1C66}"/>
          </ac:spMkLst>
        </pc:spChg>
        <pc:spChg chg="mod">
          <ac:chgData name="Jaume Bercial" userId="a9dcbdd6-af5c-4e92-bef4-63b5f302f606" providerId="ADAL" clId="{52898003-C143-4423-9B2B-F0C119325400}" dt="2026-09-28T10:18:37.963" v="2" actId="790"/>
          <ac:spMkLst>
            <pc:docMk/>
            <pc:sldMk cId="3776192086" sldId="257"/>
            <ac:spMk id="37" creationId="{DBED9067-78D5-79B7-6BB0-66E889498418}"/>
          </ac:spMkLst>
        </pc:spChg>
        <pc:spChg chg="mod">
          <ac:chgData name="Jaume Bercial" userId="a9dcbdd6-af5c-4e92-bef4-63b5f302f606" providerId="ADAL" clId="{52898003-C143-4423-9B2B-F0C119325400}" dt="2026-09-28T10:18:37.963" v="2" actId="790"/>
          <ac:spMkLst>
            <pc:docMk/>
            <pc:sldMk cId="3776192086" sldId="257"/>
            <ac:spMk id="39" creationId="{6FCCCBAF-4D79-DE9F-56DE-42EBECE8B737}"/>
          </ac:spMkLst>
        </pc:spChg>
      </pc:sldChg>
      <pc:sldChg chg="modSp mod modNotesTx">
        <pc:chgData name="Jaume Bercial" userId="a9dcbdd6-af5c-4e92-bef4-63b5f302f606" providerId="ADAL" clId="{52898003-C143-4423-9B2B-F0C119325400}" dt="2026-09-28T10:19:17.410" v="4" actId="790"/>
        <pc:sldMkLst>
          <pc:docMk/>
          <pc:sldMk cId="421737393" sldId="259"/>
        </pc:sldMkLst>
        <pc:spChg chg="mod">
          <ac:chgData name="Jaume Bercial" userId="a9dcbdd6-af5c-4e92-bef4-63b5f302f606" providerId="ADAL" clId="{52898003-C143-4423-9B2B-F0C119325400}" dt="2026-09-28T10:17:52.032" v="0" actId="790"/>
          <ac:spMkLst>
            <pc:docMk/>
            <pc:sldMk cId="421737393" sldId="259"/>
            <ac:spMk id="4" creationId="{81321C47-5702-B852-5F46-4C74AFA6AD7F}"/>
          </ac:spMkLst>
        </pc:spChg>
        <pc:spChg chg="mod">
          <ac:chgData name="Jaume Bercial" userId="a9dcbdd6-af5c-4e92-bef4-63b5f302f606" providerId="ADAL" clId="{52898003-C143-4423-9B2B-F0C119325400}" dt="2026-09-28T10:17:52.032" v="0" actId="790"/>
          <ac:spMkLst>
            <pc:docMk/>
            <pc:sldMk cId="421737393" sldId="259"/>
            <ac:spMk id="7" creationId="{B6175046-7032-5674-6B43-FB758C19F2CF}"/>
          </ac:spMkLst>
        </pc:spChg>
        <pc:spChg chg="mod">
          <ac:chgData name="Jaume Bercial" userId="a9dcbdd6-af5c-4e92-bef4-63b5f302f606" providerId="ADAL" clId="{52898003-C143-4423-9B2B-F0C119325400}" dt="2026-09-28T10:17:52.032" v="0" actId="790"/>
          <ac:spMkLst>
            <pc:docMk/>
            <pc:sldMk cId="421737393" sldId="259"/>
            <ac:spMk id="10" creationId="{CFEF77C8-4852-DE01-589E-032E97F05AC8}"/>
          </ac:spMkLst>
        </pc:spChg>
        <pc:spChg chg="mod">
          <ac:chgData name="Jaume Bercial" userId="a9dcbdd6-af5c-4e92-bef4-63b5f302f606" providerId="ADAL" clId="{52898003-C143-4423-9B2B-F0C119325400}" dt="2026-09-28T10:17:52.032" v="0" actId="790"/>
          <ac:spMkLst>
            <pc:docMk/>
            <pc:sldMk cId="421737393" sldId="259"/>
            <ac:spMk id="18" creationId="{79761C94-9D1D-7302-3966-FDA3A34B7A88}"/>
          </ac:spMkLst>
        </pc:spChg>
        <pc:spChg chg="mod">
          <ac:chgData name="Jaume Bercial" userId="a9dcbdd6-af5c-4e92-bef4-63b5f302f606" providerId="ADAL" clId="{52898003-C143-4423-9B2B-F0C119325400}" dt="2026-09-28T10:17:52.032" v="0" actId="790"/>
          <ac:spMkLst>
            <pc:docMk/>
            <pc:sldMk cId="421737393" sldId="259"/>
            <ac:spMk id="19" creationId="{8530DE4D-4E28-9F4B-A05A-105A6236DC2B}"/>
          </ac:spMkLst>
        </pc:spChg>
        <pc:spChg chg="mod">
          <ac:chgData name="Jaume Bercial" userId="a9dcbdd6-af5c-4e92-bef4-63b5f302f606" providerId="ADAL" clId="{52898003-C143-4423-9B2B-F0C119325400}" dt="2026-09-28T10:17:52.032" v="0" actId="790"/>
          <ac:spMkLst>
            <pc:docMk/>
            <pc:sldMk cId="421737393" sldId="259"/>
            <ac:spMk id="20" creationId="{D5437906-5FEF-2C81-EC09-8D44EBD71569}"/>
          </ac:spMkLst>
        </pc:spChg>
        <pc:spChg chg="mod">
          <ac:chgData name="Jaume Bercial" userId="a9dcbdd6-af5c-4e92-bef4-63b5f302f606" providerId="ADAL" clId="{52898003-C143-4423-9B2B-F0C119325400}" dt="2026-09-28T10:17:52.032" v="0" actId="790"/>
          <ac:spMkLst>
            <pc:docMk/>
            <pc:sldMk cId="421737393" sldId="259"/>
            <ac:spMk id="21" creationId="{1B0F4184-E957-BC86-EF2C-EC3D13A553BB}"/>
          </ac:spMkLst>
        </pc:spChg>
        <pc:spChg chg="mod">
          <ac:chgData name="Jaume Bercial" userId="a9dcbdd6-af5c-4e92-bef4-63b5f302f606" providerId="ADAL" clId="{52898003-C143-4423-9B2B-F0C119325400}" dt="2026-09-28T10:17:52.032" v="0" actId="790"/>
          <ac:spMkLst>
            <pc:docMk/>
            <pc:sldMk cId="421737393" sldId="259"/>
            <ac:spMk id="47" creationId="{EC66E6CC-5AC7-7B07-4F20-815AF54AC394}"/>
          </ac:spMkLst>
        </pc:spChg>
        <pc:spChg chg="mod">
          <ac:chgData name="Jaume Bercial" userId="a9dcbdd6-af5c-4e92-bef4-63b5f302f606" providerId="ADAL" clId="{52898003-C143-4423-9B2B-F0C119325400}" dt="2026-09-28T10:17:52.032" v="0" actId="790"/>
          <ac:spMkLst>
            <pc:docMk/>
            <pc:sldMk cId="421737393" sldId="259"/>
            <ac:spMk id="49" creationId="{CFE9236B-76D6-4824-784D-32535E9FA9E0}"/>
          </ac:spMkLst>
        </pc:spChg>
        <pc:spChg chg="mod">
          <ac:chgData name="Jaume Bercial" userId="a9dcbdd6-af5c-4e92-bef4-63b5f302f606" providerId="ADAL" clId="{52898003-C143-4423-9B2B-F0C119325400}" dt="2026-09-28T10:17:52.032" v="0" actId="790"/>
          <ac:spMkLst>
            <pc:docMk/>
            <pc:sldMk cId="421737393" sldId="259"/>
            <ac:spMk id="57" creationId="{41C8BBCA-B067-AB7B-1BF8-182CEA80BC30}"/>
          </ac:spMkLst>
        </pc:spChg>
      </pc:sldChg>
      <pc:sldChg chg="modSp mod">
        <pc:chgData name="Jaume Bercial" userId="a9dcbdd6-af5c-4e92-bef4-63b5f302f606" providerId="ADAL" clId="{52898003-C143-4423-9B2B-F0C119325400}" dt="2026-09-28T10:17:52.032" v="0" actId="790"/>
        <pc:sldMkLst>
          <pc:docMk/>
          <pc:sldMk cId="3806665862" sldId="261"/>
        </pc:sldMkLst>
        <pc:spChg chg="mod">
          <ac:chgData name="Jaume Bercial" userId="a9dcbdd6-af5c-4e92-bef4-63b5f302f606" providerId="ADAL" clId="{52898003-C143-4423-9B2B-F0C119325400}" dt="2026-09-28T10:17:52.032" v="0" actId="790"/>
          <ac:spMkLst>
            <pc:docMk/>
            <pc:sldMk cId="3806665862" sldId="261"/>
            <ac:spMk id="18" creationId="{4DDEB1BE-71F5-869B-6C18-DB28256731FA}"/>
          </ac:spMkLst>
        </pc:spChg>
        <pc:spChg chg="mod">
          <ac:chgData name="Jaume Bercial" userId="a9dcbdd6-af5c-4e92-bef4-63b5f302f606" providerId="ADAL" clId="{52898003-C143-4423-9B2B-F0C119325400}" dt="2026-09-28T10:17:52.032" v="0" actId="790"/>
          <ac:spMkLst>
            <pc:docMk/>
            <pc:sldMk cId="3806665862" sldId="261"/>
            <ac:spMk id="28" creationId="{5452A700-C3D2-013B-0FDB-8A24EFA6361C}"/>
          </ac:spMkLst>
        </pc:spChg>
        <pc:spChg chg="mod">
          <ac:chgData name="Jaume Bercial" userId="a9dcbdd6-af5c-4e92-bef4-63b5f302f606" providerId="ADAL" clId="{52898003-C143-4423-9B2B-F0C119325400}" dt="2026-09-28T10:17:52.032" v="0" actId="790"/>
          <ac:spMkLst>
            <pc:docMk/>
            <pc:sldMk cId="3806665862" sldId="261"/>
            <ac:spMk id="32" creationId="{9BB29C89-2EDC-B1FB-DECC-D67878D94B46}"/>
          </ac:spMkLst>
        </pc:spChg>
        <pc:spChg chg="mod">
          <ac:chgData name="Jaume Bercial" userId="a9dcbdd6-af5c-4e92-bef4-63b5f302f606" providerId="ADAL" clId="{52898003-C143-4423-9B2B-F0C119325400}" dt="2026-09-28T10:17:52.032" v="0" actId="790"/>
          <ac:spMkLst>
            <pc:docMk/>
            <pc:sldMk cId="3806665862" sldId="261"/>
            <ac:spMk id="40" creationId="{486C56EF-2788-4034-80D8-2F4E5A04E552}"/>
          </ac:spMkLst>
        </pc:spChg>
        <pc:spChg chg="mod">
          <ac:chgData name="Jaume Bercial" userId="a9dcbdd6-af5c-4e92-bef4-63b5f302f606" providerId="ADAL" clId="{52898003-C143-4423-9B2B-F0C119325400}" dt="2026-09-28T10:17:52.032" v="0" actId="790"/>
          <ac:spMkLst>
            <pc:docMk/>
            <pc:sldMk cId="3806665862" sldId="261"/>
            <ac:spMk id="42" creationId="{6D526FEB-53C5-B6D3-CC4C-AB0A28B58626}"/>
          </ac:spMkLst>
        </pc:spChg>
        <pc:spChg chg="mod">
          <ac:chgData name="Jaume Bercial" userId="a9dcbdd6-af5c-4e92-bef4-63b5f302f606" providerId="ADAL" clId="{52898003-C143-4423-9B2B-F0C119325400}" dt="2026-09-28T10:17:52.032" v="0" actId="790"/>
          <ac:spMkLst>
            <pc:docMk/>
            <pc:sldMk cId="3806665862" sldId="261"/>
            <ac:spMk id="75" creationId="{E64FAF33-3D19-4384-59ED-525D01E20BF7}"/>
          </ac:spMkLst>
        </pc:spChg>
        <pc:spChg chg="mod">
          <ac:chgData name="Jaume Bercial" userId="a9dcbdd6-af5c-4e92-bef4-63b5f302f606" providerId="ADAL" clId="{52898003-C143-4423-9B2B-F0C119325400}" dt="2026-09-28T10:17:52.032" v="0" actId="790"/>
          <ac:spMkLst>
            <pc:docMk/>
            <pc:sldMk cId="3806665862" sldId="261"/>
            <ac:spMk id="76" creationId="{4AE76E72-4E6D-301C-CAA4-32D9DBB5C6B1}"/>
          </ac:spMkLst>
        </pc:spChg>
        <pc:spChg chg="mod">
          <ac:chgData name="Jaume Bercial" userId="a9dcbdd6-af5c-4e92-bef4-63b5f302f606" providerId="ADAL" clId="{52898003-C143-4423-9B2B-F0C119325400}" dt="2026-09-28T10:17:52.032" v="0" actId="790"/>
          <ac:spMkLst>
            <pc:docMk/>
            <pc:sldMk cId="3806665862" sldId="261"/>
            <ac:spMk id="77" creationId="{AC02499C-2A23-94FF-8FEE-1DFDAB154F30}"/>
          </ac:spMkLst>
        </pc:spChg>
        <pc:spChg chg="mod">
          <ac:chgData name="Jaume Bercial" userId="a9dcbdd6-af5c-4e92-bef4-63b5f302f606" providerId="ADAL" clId="{52898003-C143-4423-9B2B-F0C119325400}" dt="2026-09-28T10:17:52.032" v="0" actId="790"/>
          <ac:spMkLst>
            <pc:docMk/>
            <pc:sldMk cId="3806665862" sldId="261"/>
            <ac:spMk id="79" creationId="{379759DE-AADE-C411-0849-131E39A7A29E}"/>
          </ac:spMkLst>
        </pc:spChg>
        <pc:spChg chg="mod">
          <ac:chgData name="Jaume Bercial" userId="a9dcbdd6-af5c-4e92-bef4-63b5f302f606" providerId="ADAL" clId="{52898003-C143-4423-9B2B-F0C119325400}" dt="2026-09-28T10:17:52.032" v="0" actId="790"/>
          <ac:spMkLst>
            <pc:docMk/>
            <pc:sldMk cId="3806665862" sldId="261"/>
            <ac:spMk id="80" creationId="{4A07590A-2BAB-D73A-9651-027F3624656A}"/>
          </ac:spMkLst>
        </pc:spChg>
      </pc:sldChg>
      <pc:sldChg chg="modSp mod">
        <pc:chgData name="Jaume Bercial" userId="a9dcbdd6-af5c-4e92-bef4-63b5f302f606" providerId="ADAL" clId="{52898003-C143-4423-9B2B-F0C119325400}" dt="2026-09-28T10:17:52.032" v="0" actId="790"/>
        <pc:sldMkLst>
          <pc:docMk/>
          <pc:sldMk cId="3733468064" sldId="263"/>
        </pc:sldMkLst>
        <pc:spChg chg="mod">
          <ac:chgData name="Jaume Bercial" userId="a9dcbdd6-af5c-4e92-bef4-63b5f302f606" providerId="ADAL" clId="{52898003-C143-4423-9B2B-F0C119325400}" dt="2026-09-28T10:17:52.032" v="0" actId="790"/>
          <ac:spMkLst>
            <pc:docMk/>
            <pc:sldMk cId="3733468064" sldId="263"/>
            <ac:spMk id="9" creationId="{46F59E4A-45B6-81CB-CD8F-01C303A02525}"/>
          </ac:spMkLst>
        </pc:spChg>
        <pc:spChg chg="mod">
          <ac:chgData name="Jaume Bercial" userId="a9dcbdd6-af5c-4e92-bef4-63b5f302f606" providerId="ADAL" clId="{52898003-C143-4423-9B2B-F0C119325400}" dt="2026-09-28T10:17:52.032" v="0" actId="790"/>
          <ac:spMkLst>
            <pc:docMk/>
            <pc:sldMk cId="3733468064" sldId="263"/>
            <ac:spMk id="11" creationId="{AB1CAE7D-4B28-E095-75FD-9CF97A2DA52B}"/>
          </ac:spMkLst>
        </pc:spChg>
        <pc:spChg chg="mod">
          <ac:chgData name="Jaume Bercial" userId="a9dcbdd6-af5c-4e92-bef4-63b5f302f606" providerId="ADAL" clId="{52898003-C143-4423-9B2B-F0C119325400}" dt="2026-09-28T10:17:52.032" v="0" actId="790"/>
          <ac:spMkLst>
            <pc:docMk/>
            <pc:sldMk cId="3733468064" sldId="263"/>
            <ac:spMk id="12" creationId="{B2B9395A-82B4-3312-4ACF-564FBF55E5FA}"/>
          </ac:spMkLst>
        </pc:spChg>
        <pc:spChg chg="mod">
          <ac:chgData name="Jaume Bercial" userId="a9dcbdd6-af5c-4e92-bef4-63b5f302f606" providerId="ADAL" clId="{52898003-C143-4423-9B2B-F0C119325400}" dt="2026-09-28T10:17:52.032" v="0" actId="790"/>
          <ac:spMkLst>
            <pc:docMk/>
            <pc:sldMk cId="3733468064" sldId="263"/>
            <ac:spMk id="14" creationId="{9DD23951-7D66-7AA0-3175-3E0506B1BE2E}"/>
          </ac:spMkLst>
        </pc:spChg>
        <pc:spChg chg="mod">
          <ac:chgData name="Jaume Bercial" userId="a9dcbdd6-af5c-4e92-bef4-63b5f302f606" providerId="ADAL" clId="{52898003-C143-4423-9B2B-F0C119325400}" dt="2026-09-28T10:17:52.032" v="0" actId="790"/>
          <ac:spMkLst>
            <pc:docMk/>
            <pc:sldMk cId="3733468064" sldId="263"/>
            <ac:spMk id="17" creationId="{8E7D89CA-04A7-A6E4-7FC0-0B233A9E1732}"/>
          </ac:spMkLst>
        </pc:spChg>
        <pc:spChg chg="mod">
          <ac:chgData name="Jaume Bercial" userId="a9dcbdd6-af5c-4e92-bef4-63b5f302f606" providerId="ADAL" clId="{52898003-C143-4423-9B2B-F0C119325400}" dt="2026-09-28T10:17:52.032" v="0" actId="790"/>
          <ac:spMkLst>
            <pc:docMk/>
            <pc:sldMk cId="3733468064" sldId="263"/>
            <ac:spMk id="19" creationId="{2D676E37-2B43-ABC1-311D-A708F3E41D48}"/>
          </ac:spMkLst>
        </pc:spChg>
        <pc:spChg chg="mod">
          <ac:chgData name="Jaume Bercial" userId="a9dcbdd6-af5c-4e92-bef4-63b5f302f606" providerId="ADAL" clId="{52898003-C143-4423-9B2B-F0C119325400}" dt="2026-09-28T10:17:52.032" v="0" actId="790"/>
          <ac:spMkLst>
            <pc:docMk/>
            <pc:sldMk cId="3733468064" sldId="263"/>
            <ac:spMk id="28" creationId="{E588BDCA-52C5-82A9-FB0C-8767C7BDC55E}"/>
          </ac:spMkLst>
        </pc:spChg>
        <pc:spChg chg="mod">
          <ac:chgData name="Jaume Bercial" userId="a9dcbdd6-af5c-4e92-bef4-63b5f302f606" providerId="ADAL" clId="{52898003-C143-4423-9B2B-F0C119325400}" dt="2026-09-28T10:17:52.032" v="0" actId="790"/>
          <ac:spMkLst>
            <pc:docMk/>
            <pc:sldMk cId="3733468064" sldId="263"/>
            <ac:spMk id="29" creationId="{24906AFD-7050-4004-E0C1-40FEF19672C8}"/>
          </ac:spMkLst>
        </pc:spChg>
        <pc:spChg chg="mod">
          <ac:chgData name="Jaume Bercial" userId="a9dcbdd6-af5c-4e92-bef4-63b5f302f606" providerId="ADAL" clId="{52898003-C143-4423-9B2B-F0C119325400}" dt="2026-09-28T10:17:52.032" v="0" actId="790"/>
          <ac:spMkLst>
            <pc:docMk/>
            <pc:sldMk cId="3733468064" sldId="263"/>
            <ac:spMk id="30" creationId="{1034E1D2-4FE2-F120-6AB8-5742C410FFBC}"/>
          </ac:spMkLst>
        </pc:spChg>
        <pc:spChg chg="mod">
          <ac:chgData name="Jaume Bercial" userId="a9dcbdd6-af5c-4e92-bef4-63b5f302f606" providerId="ADAL" clId="{52898003-C143-4423-9B2B-F0C119325400}" dt="2026-09-28T10:17:52.032" v="0" actId="790"/>
          <ac:spMkLst>
            <pc:docMk/>
            <pc:sldMk cId="3733468064" sldId="263"/>
            <ac:spMk id="48" creationId="{82A01381-B30E-1384-0596-1D067074FCAF}"/>
          </ac:spMkLst>
        </pc:spChg>
      </pc:sldChg>
      <pc:sldChg chg="modSp mod modNotesTx">
        <pc:chgData name="Jaume Bercial" userId="a9dcbdd6-af5c-4e92-bef4-63b5f302f606" providerId="ADAL" clId="{52898003-C143-4423-9B2B-F0C119325400}" dt="2026-09-28T10:20:44.769" v="5" actId="790"/>
        <pc:sldMkLst>
          <pc:docMk/>
          <pc:sldMk cId="319797938" sldId="264"/>
        </pc:sldMkLst>
        <pc:spChg chg="mod">
          <ac:chgData name="Jaume Bercial" userId="a9dcbdd6-af5c-4e92-bef4-63b5f302f606" providerId="ADAL" clId="{52898003-C143-4423-9B2B-F0C119325400}" dt="2026-09-28T10:17:52.032" v="0" actId="790"/>
          <ac:spMkLst>
            <pc:docMk/>
            <pc:sldMk cId="319797938" sldId="264"/>
            <ac:spMk id="3" creationId="{A2584125-6066-40E5-2C54-89AA0CE52715}"/>
          </ac:spMkLst>
        </pc:spChg>
        <pc:spChg chg="mod">
          <ac:chgData name="Jaume Bercial" userId="a9dcbdd6-af5c-4e92-bef4-63b5f302f606" providerId="ADAL" clId="{52898003-C143-4423-9B2B-F0C119325400}" dt="2026-09-28T10:17:52.032" v="0" actId="790"/>
          <ac:spMkLst>
            <pc:docMk/>
            <pc:sldMk cId="319797938" sldId="264"/>
            <ac:spMk id="7" creationId="{D674D50A-AE65-7C7E-B654-999D795F9A45}"/>
          </ac:spMkLst>
        </pc:spChg>
        <pc:spChg chg="mod">
          <ac:chgData name="Jaume Bercial" userId="a9dcbdd6-af5c-4e92-bef4-63b5f302f606" providerId="ADAL" clId="{52898003-C143-4423-9B2B-F0C119325400}" dt="2026-09-28T10:17:52.032" v="0" actId="790"/>
          <ac:spMkLst>
            <pc:docMk/>
            <pc:sldMk cId="319797938" sldId="264"/>
            <ac:spMk id="17" creationId="{CE328873-FE25-C332-603A-C9ED4BD230E0}"/>
          </ac:spMkLst>
        </pc:spChg>
        <pc:spChg chg="mod">
          <ac:chgData name="Jaume Bercial" userId="a9dcbdd6-af5c-4e92-bef4-63b5f302f606" providerId="ADAL" clId="{52898003-C143-4423-9B2B-F0C119325400}" dt="2026-09-28T10:17:52.032" v="0" actId="790"/>
          <ac:spMkLst>
            <pc:docMk/>
            <pc:sldMk cId="319797938" sldId="264"/>
            <ac:spMk id="19" creationId="{81417D94-962A-320B-4E90-734A1EB6195E}"/>
          </ac:spMkLst>
        </pc:spChg>
        <pc:spChg chg="mod">
          <ac:chgData name="Jaume Bercial" userId="a9dcbdd6-af5c-4e92-bef4-63b5f302f606" providerId="ADAL" clId="{52898003-C143-4423-9B2B-F0C119325400}" dt="2026-09-28T10:17:52.032" v="0" actId="790"/>
          <ac:spMkLst>
            <pc:docMk/>
            <pc:sldMk cId="319797938" sldId="264"/>
            <ac:spMk id="29" creationId="{62E4F707-E660-1331-410D-91CFD0442BA6}"/>
          </ac:spMkLst>
        </pc:spChg>
        <pc:spChg chg="mod">
          <ac:chgData name="Jaume Bercial" userId="a9dcbdd6-af5c-4e92-bef4-63b5f302f606" providerId="ADAL" clId="{52898003-C143-4423-9B2B-F0C119325400}" dt="2026-09-28T10:17:52.032" v="0" actId="790"/>
          <ac:spMkLst>
            <pc:docMk/>
            <pc:sldMk cId="319797938" sldId="264"/>
            <ac:spMk id="30" creationId="{57BE8FF3-E776-793F-4F91-E04197C5E5ED}"/>
          </ac:spMkLst>
        </pc:spChg>
        <pc:spChg chg="mod">
          <ac:chgData name="Jaume Bercial" userId="a9dcbdd6-af5c-4e92-bef4-63b5f302f606" providerId="ADAL" clId="{52898003-C143-4423-9B2B-F0C119325400}" dt="2026-09-28T10:17:52.032" v="0" actId="790"/>
          <ac:spMkLst>
            <pc:docMk/>
            <pc:sldMk cId="319797938" sldId="264"/>
            <ac:spMk id="51" creationId="{B63CC9E3-DC71-D5D8-831B-EF7E1F0B1C77}"/>
          </ac:spMkLst>
        </pc:spChg>
        <pc:spChg chg="mod">
          <ac:chgData name="Jaume Bercial" userId="a9dcbdd6-af5c-4e92-bef4-63b5f302f606" providerId="ADAL" clId="{52898003-C143-4423-9B2B-F0C119325400}" dt="2026-09-28T10:17:52.032" v="0" actId="790"/>
          <ac:spMkLst>
            <pc:docMk/>
            <pc:sldMk cId="319797938" sldId="264"/>
            <ac:spMk id="52" creationId="{72C3C756-8773-791D-AD96-219CA43CF7EF}"/>
          </ac:spMkLst>
        </pc:spChg>
        <pc:spChg chg="mod">
          <ac:chgData name="Jaume Bercial" userId="a9dcbdd6-af5c-4e92-bef4-63b5f302f606" providerId="ADAL" clId="{52898003-C143-4423-9B2B-F0C119325400}" dt="2026-09-28T10:17:52.032" v="0" actId="790"/>
          <ac:spMkLst>
            <pc:docMk/>
            <pc:sldMk cId="319797938" sldId="264"/>
            <ac:spMk id="53" creationId="{29AC4F45-94D2-D9E8-1761-469E0EBC3ACB}"/>
          </ac:spMkLst>
        </pc:spChg>
        <pc:spChg chg="mod">
          <ac:chgData name="Jaume Bercial" userId="a9dcbdd6-af5c-4e92-bef4-63b5f302f606" providerId="ADAL" clId="{52898003-C143-4423-9B2B-F0C119325400}" dt="2026-09-28T10:17:52.032" v="0" actId="790"/>
          <ac:spMkLst>
            <pc:docMk/>
            <pc:sldMk cId="319797938" sldId="264"/>
            <ac:spMk id="54" creationId="{0CABBE38-967E-B4D4-C808-C59B63D21205}"/>
          </ac:spMkLst>
        </pc:spChg>
      </pc:sldChg>
      <pc:sldChg chg="modSp mod">
        <pc:chgData name="Jaume Bercial" userId="a9dcbdd6-af5c-4e92-bef4-63b5f302f606" providerId="ADAL" clId="{52898003-C143-4423-9B2B-F0C119325400}" dt="2026-09-28T10:17:52.032" v="0" actId="790"/>
        <pc:sldMkLst>
          <pc:docMk/>
          <pc:sldMk cId="1765765040" sldId="265"/>
        </pc:sldMkLst>
        <pc:spChg chg="mod">
          <ac:chgData name="Jaume Bercial" userId="a9dcbdd6-af5c-4e92-bef4-63b5f302f606" providerId="ADAL" clId="{52898003-C143-4423-9B2B-F0C119325400}" dt="2026-09-28T10:17:52.032" v="0" actId="790"/>
          <ac:spMkLst>
            <pc:docMk/>
            <pc:sldMk cId="1765765040" sldId="265"/>
            <ac:spMk id="4" creationId="{D380B605-CC1B-A112-5133-CE0725E1F842}"/>
          </ac:spMkLst>
        </pc:spChg>
        <pc:spChg chg="mod">
          <ac:chgData name="Jaume Bercial" userId="a9dcbdd6-af5c-4e92-bef4-63b5f302f606" providerId="ADAL" clId="{52898003-C143-4423-9B2B-F0C119325400}" dt="2026-09-28T10:17:52.032" v="0" actId="790"/>
          <ac:spMkLst>
            <pc:docMk/>
            <pc:sldMk cId="1765765040" sldId="265"/>
            <ac:spMk id="8" creationId="{00EBB996-BF81-5F02-D97D-15A767229D92}"/>
          </ac:spMkLst>
        </pc:spChg>
        <pc:spChg chg="mod">
          <ac:chgData name="Jaume Bercial" userId="a9dcbdd6-af5c-4e92-bef4-63b5f302f606" providerId="ADAL" clId="{52898003-C143-4423-9B2B-F0C119325400}" dt="2026-09-28T10:17:52.032" v="0" actId="790"/>
          <ac:spMkLst>
            <pc:docMk/>
            <pc:sldMk cId="1765765040" sldId="265"/>
            <ac:spMk id="10" creationId="{791D0C22-30C9-6885-9DC3-DBAD8A4D9EB3}"/>
          </ac:spMkLst>
        </pc:spChg>
        <pc:spChg chg="mod">
          <ac:chgData name="Jaume Bercial" userId="a9dcbdd6-af5c-4e92-bef4-63b5f302f606" providerId="ADAL" clId="{52898003-C143-4423-9B2B-F0C119325400}" dt="2026-09-28T10:17:52.032" v="0" actId="790"/>
          <ac:spMkLst>
            <pc:docMk/>
            <pc:sldMk cId="1765765040" sldId="265"/>
            <ac:spMk id="14" creationId="{9DD23951-7D66-7AA0-3175-3E0506B1BE2E}"/>
          </ac:spMkLst>
        </pc:spChg>
        <pc:spChg chg="mod">
          <ac:chgData name="Jaume Bercial" userId="a9dcbdd6-af5c-4e92-bef4-63b5f302f606" providerId="ADAL" clId="{52898003-C143-4423-9B2B-F0C119325400}" dt="2026-09-28T10:17:52.032" v="0" actId="790"/>
          <ac:spMkLst>
            <pc:docMk/>
            <pc:sldMk cId="1765765040" sldId="265"/>
            <ac:spMk id="16" creationId="{FC1A54CA-1EFF-EA0E-EDAF-79EF09159CA9}"/>
          </ac:spMkLst>
        </pc:spChg>
        <pc:spChg chg="mod">
          <ac:chgData name="Jaume Bercial" userId="a9dcbdd6-af5c-4e92-bef4-63b5f302f606" providerId="ADAL" clId="{52898003-C143-4423-9B2B-F0C119325400}" dt="2026-09-28T10:17:52.032" v="0" actId="790"/>
          <ac:spMkLst>
            <pc:docMk/>
            <pc:sldMk cId="1765765040" sldId="265"/>
            <ac:spMk id="17" creationId="{0E252F6D-8219-166A-D4E3-FE700F185B8E}"/>
          </ac:spMkLst>
        </pc:spChg>
        <pc:spChg chg="mod">
          <ac:chgData name="Jaume Bercial" userId="a9dcbdd6-af5c-4e92-bef4-63b5f302f606" providerId="ADAL" clId="{52898003-C143-4423-9B2B-F0C119325400}" dt="2026-09-28T10:17:52.032" v="0" actId="790"/>
          <ac:spMkLst>
            <pc:docMk/>
            <pc:sldMk cId="1765765040" sldId="265"/>
            <ac:spMk id="27" creationId="{C3278BEC-95E7-524C-CD25-7AF85EE35659}"/>
          </ac:spMkLst>
        </pc:spChg>
        <pc:spChg chg="mod">
          <ac:chgData name="Jaume Bercial" userId="a9dcbdd6-af5c-4e92-bef4-63b5f302f606" providerId="ADAL" clId="{52898003-C143-4423-9B2B-F0C119325400}" dt="2026-09-28T10:17:52.032" v="0" actId="790"/>
          <ac:spMkLst>
            <pc:docMk/>
            <pc:sldMk cId="1765765040" sldId="265"/>
            <ac:spMk id="30" creationId="{1034E1D2-4FE2-F120-6AB8-5742C410FFBC}"/>
          </ac:spMkLst>
        </pc:spChg>
        <pc:spChg chg="mod">
          <ac:chgData name="Jaume Bercial" userId="a9dcbdd6-af5c-4e92-bef4-63b5f302f606" providerId="ADAL" clId="{52898003-C143-4423-9B2B-F0C119325400}" dt="2026-09-28T10:17:52.032" v="0" actId="790"/>
          <ac:spMkLst>
            <pc:docMk/>
            <pc:sldMk cId="1765765040" sldId="265"/>
            <ac:spMk id="32" creationId="{519328CA-F11F-06E8-5045-0B4109891AF0}"/>
          </ac:spMkLst>
        </pc:spChg>
        <pc:spChg chg="mod">
          <ac:chgData name="Jaume Bercial" userId="a9dcbdd6-af5c-4e92-bef4-63b5f302f606" providerId="ADAL" clId="{52898003-C143-4423-9B2B-F0C119325400}" dt="2026-09-28T10:17:52.032" v="0" actId="790"/>
          <ac:spMkLst>
            <pc:docMk/>
            <pc:sldMk cId="1765765040" sldId="265"/>
            <ac:spMk id="34" creationId="{AA50E0C6-67D3-E5F6-5796-6C348758044A}"/>
          </ac:spMkLst>
        </pc:spChg>
      </pc:sldChg>
      <pc:sldChg chg="modSp mod">
        <pc:chgData name="Jaume Bercial" userId="a9dcbdd6-af5c-4e92-bef4-63b5f302f606" providerId="ADAL" clId="{52898003-C143-4423-9B2B-F0C119325400}" dt="2026-09-28T10:17:52.032" v="0" actId="790"/>
        <pc:sldMkLst>
          <pc:docMk/>
          <pc:sldMk cId="1161608787" sldId="266"/>
        </pc:sldMkLst>
        <pc:spChg chg="mod">
          <ac:chgData name="Jaume Bercial" userId="a9dcbdd6-af5c-4e92-bef4-63b5f302f606" providerId="ADAL" clId="{52898003-C143-4423-9B2B-F0C119325400}" dt="2026-09-28T10:17:52.032" v="0" actId="790"/>
          <ac:spMkLst>
            <pc:docMk/>
            <pc:sldMk cId="1161608787" sldId="266"/>
            <ac:spMk id="7" creationId="{06190413-0D4B-6116-CF7B-D4AE9018BA27}"/>
          </ac:spMkLst>
        </pc:spChg>
        <pc:spChg chg="mod">
          <ac:chgData name="Jaume Bercial" userId="a9dcbdd6-af5c-4e92-bef4-63b5f302f606" providerId="ADAL" clId="{52898003-C143-4423-9B2B-F0C119325400}" dt="2026-09-28T10:17:52.032" v="0" actId="790"/>
          <ac:spMkLst>
            <pc:docMk/>
            <pc:sldMk cId="1161608787" sldId="266"/>
            <ac:spMk id="8" creationId="{00EBB996-BF81-5F02-D97D-15A767229D92}"/>
          </ac:spMkLst>
        </pc:spChg>
        <pc:spChg chg="mod">
          <ac:chgData name="Jaume Bercial" userId="a9dcbdd6-af5c-4e92-bef4-63b5f302f606" providerId="ADAL" clId="{52898003-C143-4423-9B2B-F0C119325400}" dt="2026-09-28T10:17:52.032" v="0" actId="790"/>
          <ac:spMkLst>
            <pc:docMk/>
            <pc:sldMk cId="1161608787" sldId="266"/>
            <ac:spMk id="9" creationId="{FE6A785D-4FE7-7953-FAB5-3910EC40C17D}"/>
          </ac:spMkLst>
        </pc:spChg>
        <pc:spChg chg="mod">
          <ac:chgData name="Jaume Bercial" userId="a9dcbdd6-af5c-4e92-bef4-63b5f302f606" providerId="ADAL" clId="{52898003-C143-4423-9B2B-F0C119325400}" dt="2026-09-28T10:17:52.032" v="0" actId="790"/>
          <ac:spMkLst>
            <pc:docMk/>
            <pc:sldMk cId="1161608787" sldId="266"/>
            <ac:spMk id="11" creationId="{AB1CAE7D-4B28-E095-75FD-9CF97A2DA52B}"/>
          </ac:spMkLst>
        </pc:spChg>
        <pc:spChg chg="mod">
          <ac:chgData name="Jaume Bercial" userId="a9dcbdd6-af5c-4e92-bef4-63b5f302f606" providerId="ADAL" clId="{52898003-C143-4423-9B2B-F0C119325400}" dt="2026-09-28T10:17:52.032" v="0" actId="790"/>
          <ac:spMkLst>
            <pc:docMk/>
            <pc:sldMk cId="1161608787" sldId="266"/>
            <ac:spMk id="16" creationId="{FC1A54CA-1EFF-EA0E-EDAF-79EF09159CA9}"/>
          </ac:spMkLst>
        </pc:spChg>
        <pc:spChg chg="mod">
          <ac:chgData name="Jaume Bercial" userId="a9dcbdd6-af5c-4e92-bef4-63b5f302f606" providerId="ADAL" clId="{52898003-C143-4423-9B2B-F0C119325400}" dt="2026-09-28T10:17:52.032" v="0" actId="790"/>
          <ac:spMkLst>
            <pc:docMk/>
            <pc:sldMk cId="1161608787" sldId="266"/>
            <ac:spMk id="17" creationId="{0E252F6D-8219-166A-D4E3-FE700F185B8E}"/>
          </ac:spMkLst>
        </pc:spChg>
        <pc:spChg chg="mod">
          <ac:chgData name="Jaume Bercial" userId="a9dcbdd6-af5c-4e92-bef4-63b5f302f606" providerId="ADAL" clId="{52898003-C143-4423-9B2B-F0C119325400}" dt="2026-09-28T10:17:52.032" v="0" actId="790"/>
          <ac:spMkLst>
            <pc:docMk/>
            <pc:sldMk cId="1161608787" sldId="266"/>
            <ac:spMk id="38" creationId="{770313B0-BE7B-AF6B-6954-FE67C483A19F}"/>
          </ac:spMkLst>
        </pc:spChg>
        <pc:spChg chg="mod">
          <ac:chgData name="Jaume Bercial" userId="a9dcbdd6-af5c-4e92-bef4-63b5f302f606" providerId="ADAL" clId="{52898003-C143-4423-9B2B-F0C119325400}" dt="2026-09-28T10:17:52.032" v="0" actId="790"/>
          <ac:spMkLst>
            <pc:docMk/>
            <pc:sldMk cId="1161608787" sldId="266"/>
            <ac:spMk id="39" creationId="{971E85A3-39DD-09E8-D207-5F43B44E017E}"/>
          </ac:spMkLst>
        </pc:spChg>
        <pc:spChg chg="mod">
          <ac:chgData name="Jaume Bercial" userId="a9dcbdd6-af5c-4e92-bef4-63b5f302f606" providerId="ADAL" clId="{52898003-C143-4423-9B2B-F0C119325400}" dt="2026-09-28T10:17:52.032" v="0" actId="790"/>
          <ac:spMkLst>
            <pc:docMk/>
            <pc:sldMk cId="1161608787" sldId="266"/>
            <ac:spMk id="40" creationId="{B6C62DB6-9F61-3F80-5B49-F713BDEE1EF1}"/>
          </ac:spMkLst>
        </pc:spChg>
        <pc:spChg chg="mod">
          <ac:chgData name="Jaume Bercial" userId="a9dcbdd6-af5c-4e92-bef4-63b5f302f606" providerId="ADAL" clId="{52898003-C143-4423-9B2B-F0C119325400}" dt="2026-09-28T10:17:52.032" v="0" actId="790"/>
          <ac:spMkLst>
            <pc:docMk/>
            <pc:sldMk cId="1161608787" sldId="266"/>
            <ac:spMk id="41" creationId="{3E14792B-34FA-FEE9-89BE-4BA6D5EA03F1}"/>
          </ac:spMkLst>
        </pc:spChg>
      </pc:sldChg>
      <pc:sldChg chg="modSp mod">
        <pc:chgData name="Jaume Bercial" userId="a9dcbdd6-af5c-4e92-bef4-63b5f302f606" providerId="ADAL" clId="{52898003-C143-4423-9B2B-F0C119325400}" dt="2026-09-28T10:17:52.032" v="0" actId="790"/>
        <pc:sldMkLst>
          <pc:docMk/>
          <pc:sldMk cId="2409190583" sldId="267"/>
        </pc:sldMkLst>
        <pc:spChg chg="mod">
          <ac:chgData name="Jaume Bercial" userId="a9dcbdd6-af5c-4e92-bef4-63b5f302f606" providerId="ADAL" clId="{52898003-C143-4423-9B2B-F0C119325400}" dt="2026-09-28T10:17:52.032" v="0" actId="790"/>
          <ac:spMkLst>
            <pc:docMk/>
            <pc:sldMk cId="2409190583" sldId="267"/>
            <ac:spMk id="10" creationId="{F85E3C91-B169-CC6C-CE1E-7262507E6CD3}"/>
          </ac:spMkLst>
        </pc:spChg>
        <pc:spChg chg="mod">
          <ac:chgData name="Jaume Bercial" userId="a9dcbdd6-af5c-4e92-bef4-63b5f302f606" providerId="ADAL" clId="{52898003-C143-4423-9B2B-F0C119325400}" dt="2026-09-28T10:17:52.032" v="0" actId="790"/>
          <ac:spMkLst>
            <pc:docMk/>
            <pc:sldMk cId="2409190583" sldId="267"/>
            <ac:spMk id="12" creationId="{0C4B98BF-BAA6-6547-6BB2-DEB002AEE1F5}"/>
          </ac:spMkLst>
        </pc:spChg>
        <pc:spChg chg="mod">
          <ac:chgData name="Jaume Bercial" userId="a9dcbdd6-af5c-4e92-bef4-63b5f302f606" providerId="ADAL" clId="{52898003-C143-4423-9B2B-F0C119325400}" dt="2026-09-28T10:17:52.032" v="0" actId="790"/>
          <ac:spMkLst>
            <pc:docMk/>
            <pc:sldMk cId="2409190583" sldId="267"/>
            <ac:spMk id="16" creationId="{7B1FF8ED-890F-B165-0409-8D3A525AEFB1}"/>
          </ac:spMkLst>
        </pc:spChg>
        <pc:spChg chg="mod">
          <ac:chgData name="Jaume Bercial" userId="a9dcbdd6-af5c-4e92-bef4-63b5f302f606" providerId="ADAL" clId="{52898003-C143-4423-9B2B-F0C119325400}" dt="2026-09-28T10:17:52.032" v="0" actId="790"/>
          <ac:spMkLst>
            <pc:docMk/>
            <pc:sldMk cId="2409190583" sldId="267"/>
            <ac:spMk id="29" creationId="{8948C1DE-8605-7735-6464-B89690B96382}"/>
          </ac:spMkLst>
        </pc:spChg>
        <pc:spChg chg="mod">
          <ac:chgData name="Jaume Bercial" userId="a9dcbdd6-af5c-4e92-bef4-63b5f302f606" providerId="ADAL" clId="{52898003-C143-4423-9B2B-F0C119325400}" dt="2026-09-28T10:17:52.032" v="0" actId="790"/>
          <ac:spMkLst>
            <pc:docMk/>
            <pc:sldMk cId="2409190583" sldId="267"/>
            <ac:spMk id="30" creationId="{E01F5DCE-C6BF-15B0-1A69-C995F831CA2B}"/>
          </ac:spMkLst>
        </pc:spChg>
        <pc:spChg chg="mod">
          <ac:chgData name="Jaume Bercial" userId="a9dcbdd6-af5c-4e92-bef4-63b5f302f606" providerId="ADAL" clId="{52898003-C143-4423-9B2B-F0C119325400}" dt="2026-09-28T10:17:52.032" v="0" actId="790"/>
          <ac:spMkLst>
            <pc:docMk/>
            <pc:sldMk cId="2409190583" sldId="267"/>
            <ac:spMk id="42" creationId="{DC105CDD-F4C1-A9DE-99D7-06C3D89B702A}"/>
          </ac:spMkLst>
        </pc:spChg>
        <pc:spChg chg="mod">
          <ac:chgData name="Jaume Bercial" userId="a9dcbdd6-af5c-4e92-bef4-63b5f302f606" providerId="ADAL" clId="{52898003-C143-4423-9B2B-F0C119325400}" dt="2026-09-28T10:17:52.032" v="0" actId="790"/>
          <ac:spMkLst>
            <pc:docMk/>
            <pc:sldMk cId="2409190583" sldId="267"/>
            <ac:spMk id="44" creationId="{150011F4-BE23-A358-FA1B-D9E854FEBF2B}"/>
          </ac:spMkLst>
        </pc:spChg>
        <pc:spChg chg="mod">
          <ac:chgData name="Jaume Bercial" userId="a9dcbdd6-af5c-4e92-bef4-63b5f302f606" providerId="ADAL" clId="{52898003-C143-4423-9B2B-F0C119325400}" dt="2026-09-28T10:17:52.032" v="0" actId="790"/>
          <ac:spMkLst>
            <pc:docMk/>
            <pc:sldMk cId="2409190583" sldId="267"/>
            <ac:spMk id="45" creationId="{186D9C76-1CE4-8AC7-D911-368050D56D8D}"/>
          </ac:spMkLst>
        </pc:spChg>
        <pc:spChg chg="mod">
          <ac:chgData name="Jaume Bercial" userId="a9dcbdd6-af5c-4e92-bef4-63b5f302f606" providerId="ADAL" clId="{52898003-C143-4423-9B2B-F0C119325400}" dt="2026-09-28T10:17:52.032" v="0" actId="790"/>
          <ac:spMkLst>
            <pc:docMk/>
            <pc:sldMk cId="2409190583" sldId="267"/>
            <ac:spMk id="48" creationId="{63FC15DF-3382-B2B1-2B35-2B19E44E194B}"/>
          </ac:spMkLst>
        </pc:spChg>
        <pc:spChg chg="mod">
          <ac:chgData name="Jaume Bercial" userId="a9dcbdd6-af5c-4e92-bef4-63b5f302f606" providerId="ADAL" clId="{52898003-C143-4423-9B2B-F0C119325400}" dt="2026-09-28T10:17:52.032" v="0" actId="790"/>
          <ac:spMkLst>
            <pc:docMk/>
            <pc:sldMk cId="2409190583" sldId="267"/>
            <ac:spMk id="59" creationId="{8F4C36E2-FAFD-6386-2068-72CEA93EEE1F}"/>
          </ac:spMkLst>
        </pc:spChg>
      </pc:sldChg>
      <pc:sldChg chg="modSp mod">
        <pc:chgData name="Jaume Bercial" userId="a9dcbdd6-af5c-4e92-bef4-63b5f302f606" providerId="ADAL" clId="{52898003-C143-4423-9B2B-F0C119325400}" dt="2026-09-28T10:17:52.032" v="0" actId="790"/>
        <pc:sldMkLst>
          <pc:docMk/>
          <pc:sldMk cId="1708083259" sldId="268"/>
        </pc:sldMkLst>
        <pc:spChg chg="mod">
          <ac:chgData name="Jaume Bercial" userId="a9dcbdd6-af5c-4e92-bef4-63b5f302f606" providerId="ADAL" clId="{52898003-C143-4423-9B2B-F0C119325400}" dt="2026-09-28T10:17:52.032" v="0" actId="790"/>
          <ac:spMkLst>
            <pc:docMk/>
            <pc:sldMk cId="1708083259" sldId="268"/>
            <ac:spMk id="2" creationId="{231AE484-8CF5-B421-3F0B-355492146999}"/>
          </ac:spMkLst>
        </pc:spChg>
        <pc:spChg chg="mod">
          <ac:chgData name="Jaume Bercial" userId="a9dcbdd6-af5c-4e92-bef4-63b5f302f606" providerId="ADAL" clId="{52898003-C143-4423-9B2B-F0C119325400}" dt="2026-09-28T10:17:52.032" v="0" actId="790"/>
          <ac:spMkLst>
            <pc:docMk/>
            <pc:sldMk cId="1708083259" sldId="268"/>
            <ac:spMk id="9" creationId="{F714205D-D9B3-D740-0D24-53EBEC243695}"/>
          </ac:spMkLst>
        </pc:spChg>
        <pc:spChg chg="mod">
          <ac:chgData name="Jaume Bercial" userId="a9dcbdd6-af5c-4e92-bef4-63b5f302f606" providerId="ADAL" clId="{52898003-C143-4423-9B2B-F0C119325400}" dt="2026-09-28T10:17:52.032" v="0" actId="790"/>
          <ac:spMkLst>
            <pc:docMk/>
            <pc:sldMk cId="1708083259" sldId="268"/>
            <ac:spMk id="10" creationId="{C3D032C3-9C18-CED9-89AB-855603E1202D}"/>
          </ac:spMkLst>
        </pc:spChg>
        <pc:spChg chg="mod">
          <ac:chgData name="Jaume Bercial" userId="a9dcbdd6-af5c-4e92-bef4-63b5f302f606" providerId="ADAL" clId="{52898003-C143-4423-9B2B-F0C119325400}" dt="2026-09-28T10:17:52.032" v="0" actId="790"/>
          <ac:spMkLst>
            <pc:docMk/>
            <pc:sldMk cId="1708083259" sldId="268"/>
            <ac:spMk id="12" creationId="{EEE000D3-8FDF-DC2A-BB68-DDCDC4DDE1C6}"/>
          </ac:spMkLst>
        </pc:spChg>
        <pc:spChg chg="mod">
          <ac:chgData name="Jaume Bercial" userId="a9dcbdd6-af5c-4e92-bef4-63b5f302f606" providerId="ADAL" clId="{52898003-C143-4423-9B2B-F0C119325400}" dt="2026-09-28T10:17:52.032" v="0" actId="790"/>
          <ac:spMkLst>
            <pc:docMk/>
            <pc:sldMk cId="1708083259" sldId="268"/>
            <ac:spMk id="27" creationId="{790472C2-01F4-FE82-07BB-07229A7A61AD}"/>
          </ac:spMkLst>
        </pc:spChg>
        <pc:spChg chg="mod">
          <ac:chgData name="Jaume Bercial" userId="a9dcbdd6-af5c-4e92-bef4-63b5f302f606" providerId="ADAL" clId="{52898003-C143-4423-9B2B-F0C119325400}" dt="2026-09-28T10:17:52.032" v="0" actId="790"/>
          <ac:spMkLst>
            <pc:docMk/>
            <pc:sldMk cId="1708083259" sldId="268"/>
            <ac:spMk id="41" creationId="{28D5CAD6-945B-1B38-D85F-1B7CC58D802C}"/>
          </ac:spMkLst>
        </pc:spChg>
        <pc:spChg chg="mod">
          <ac:chgData name="Jaume Bercial" userId="a9dcbdd6-af5c-4e92-bef4-63b5f302f606" providerId="ADAL" clId="{52898003-C143-4423-9B2B-F0C119325400}" dt="2026-09-28T10:17:52.032" v="0" actId="790"/>
          <ac:spMkLst>
            <pc:docMk/>
            <pc:sldMk cId="1708083259" sldId="268"/>
            <ac:spMk id="42" creationId="{6846E835-8754-2F6D-97B2-EEEE3A9905D7}"/>
          </ac:spMkLst>
        </pc:spChg>
        <pc:spChg chg="mod">
          <ac:chgData name="Jaume Bercial" userId="a9dcbdd6-af5c-4e92-bef4-63b5f302f606" providerId="ADAL" clId="{52898003-C143-4423-9B2B-F0C119325400}" dt="2026-09-28T10:17:52.032" v="0" actId="790"/>
          <ac:spMkLst>
            <pc:docMk/>
            <pc:sldMk cId="1708083259" sldId="268"/>
            <ac:spMk id="43" creationId="{DF8A08F0-21FC-5E87-9327-4A733F2A4E7F}"/>
          </ac:spMkLst>
        </pc:spChg>
        <pc:spChg chg="mod">
          <ac:chgData name="Jaume Bercial" userId="a9dcbdd6-af5c-4e92-bef4-63b5f302f606" providerId="ADAL" clId="{52898003-C143-4423-9B2B-F0C119325400}" dt="2026-09-28T10:17:52.032" v="0" actId="790"/>
          <ac:spMkLst>
            <pc:docMk/>
            <pc:sldMk cId="1708083259" sldId="268"/>
            <ac:spMk id="44" creationId="{30D667C8-899B-D5C4-615C-36AC5A1E6202}"/>
          </ac:spMkLst>
        </pc:spChg>
        <pc:spChg chg="mod">
          <ac:chgData name="Jaume Bercial" userId="a9dcbdd6-af5c-4e92-bef4-63b5f302f606" providerId="ADAL" clId="{52898003-C143-4423-9B2B-F0C119325400}" dt="2026-09-28T10:17:52.032" v="0" actId="790"/>
          <ac:spMkLst>
            <pc:docMk/>
            <pc:sldMk cId="1708083259" sldId="268"/>
            <ac:spMk id="45" creationId="{FD568859-F428-C4C6-0425-62E9B39A8347}"/>
          </ac:spMkLst>
        </pc:spChg>
      </pc:sldChg>
      <pc:sldChg chg="modSp mod">
        <pc:chgData name="Jaume Bercial" userId="a9dcbdd6-af5c-4e92-bef4-63b5f302f606" providerId="ADAL" clId="{52898003-C143-4423-9B2B-F0C119325400}" dt="2026-09-28T10:17:52.032" v="0" actId="790"/>
        <pc:sldMkLst>
          <pc:docMk/>
          <pc:sldMk cId="2012225082" sldId="269"/>
        </pc:sldMkLst>
        <pc:spChg chg="mod">
          <ac:chgData name="Jaume Bercial" userId="a9dcbdd6-af5c-4e92-bef4-63b5f302f606" providerId="ADAL" clId="{52898003-C143-4423-9B2B-F0C119325400}" dt="2026-09-28T10:17:52.032" v="0" actId="790"/>
          <ac:spMkLst>
            <pc:docMk/>
            <pc:sldMk cId="2012225082" sldId="269"/>
            <ac:spMk id="8" creationId="{0417F610-1839-37A1-8439-6BB521509A6B}"/>
          </ac:spMkLst>
        </pc:spChg>
        <pc:spChg chg="mod">
          <ac:chgData name="Jaume Bercial" userId="a9dcbdd6-af5c-4e92-bef4-63b5f302f606" providerId="ADAL" clId="{52898003-C143-4423-9B2B-F0C119325400}" dt="2026-09-28T10:17:52.032" v="0" actId="790"/>
          <ac:spMkLst>
            <pc:docMk/>
            <pc:sldMk cId="2012225082" sldId="269"/>
            <ac:spMk id="9" creationId="{FC7BC21E-72F0-5BD9-FE41-F5B86264DF71}"/>
          </ac:spMkLst>
        </pc:spChg>
        <pc:spChg chg="mod">
          <ac:chgData name="Jaume Bercial" userId="a9dcbdd6-af5c-4e92-bef4-63b5f302f606" providerId="ADAL" clId="{52898003-C143-4423-9B2B-F0C119325400}" dt="2026-09-28T10:17:52.032" v="0" actId="790"/>
          <ac:spMkLst>
            <pc:docMk/>
            <pc:sldMk cId="2012225082" sldId="269"/>
            <ac:spMk id="10" creationId="{CFEF77C8-4852-DE01-589E-032E97F05AC8}"/>
          </ac:spMkLst>
        </pc:spChg>
        <pc:spChg chg="mod">
          <ac:chgData name="Jaume Bercial" userId="a9dcbdd6-af5c-4e92-bef4-63b5f302f606" providerId="ADAL" clId="{52898003-C143-4423-9B2B-F0C119325400}" dt="2026-09-28T10:17:52.032" v="0" actId="790"/>
          <ac:spMkLst>
            <pc:docMk/>
            <pc:sldMk cId="2012225082" sldId="269"/>
            <ac:spMk id="16" creationId="{B2F9FE71-2A73-482F-16BE-2DECAB79D263}"/>
          </ac:spMkLst>
        </pc:spChg>
        <pc:spChg chg="mod">
          <ac:chgData name="Jaume Bercial" userId="a9dcbdd6-af5c-4e92-bef4-63b5f302f606" providerId="ADAL" clId="{52898003-C143-4423-9B2B-F0C119325400}" dt="2026-09-28T10:17:52.032" v="0" actId="790"/>
          <ac:spMkLst>
            <pc:docMk/>
            <pc:sldMk cId="2012225082" sldId="269"/>
            <ac:spMk id="17" creationId="{2992ECC6-1EF1-1510-0B39-D8ABC4458935}"/>
          </ac:spMkLst>
        </pc:spChg>
        <pc:spChg chg="mod">
          <ac:chgData name="Jaume Bercial" userId="a9dcbdd6-af5c-4e92-bef4-63b5f302f606" providerId="ADAL" clId="{52898003-C143-4423-9B2B-F0C119325400}" dt="2026-09-28T10:17:52.032" v="0" actId="790"/>
          <ac:spMkLst>
            <pc:docMk/>
            <pc:sldMk cId="2012225082" sldId="269"/>
            <ac:spMk id="19" creationId="{4BDCDB7F-29A1-3EDF-279D-F44243CCC391}"/>
          </ac:spMkLst>
        </pc:spChg>
        <pc:spChg chg="mod">
          <ac:chgData name="Jaume Bercial" userId="a9dcbdd6-af5c-4e92-bef4-63b5f302f606" providerId="ADAL" clId="{52898003-C143-4423-9B2B-F0C119325400}" dt="2026-09-28T10:17:52.032" v="0" actId="790"/>
          <ac:spMkLst>
            <pc:docMk/>
            <pc:sldMk cId="2012225082" sldId="269"/>
            <ac:spMk id="27" creationId="{50B67BD9-0C0C-CD0C-B9D4-73CE718EAEA0}"/>
          </ac:spMkLst>
        </pc:spChg>
        <pc:spChg chg="mod">
          <ac:chgData name="Jaume Bercial" userId="a9dcbdd6-af5c-4e92-bef4-63b5f302f606" providerId="ADAL" clId="{52898003-C143-4423-9B2B-F0C119325400}" dt="2026-09-28T10:17:52.032" v="0" actId="790"/>
          <ac:spMkLst>
            <pc:docMk/>
            <pc:sldMk cId="2012225082" sldId="269"/>
            <ac:spMk id="33" creationId="{192EC9D2-D2A9-C1E2-263A-CA04210833FD}"/>
          </ac:spMkLst>
        </pc:spChg>
        <pc:spChg chg="mod">
          <ac:chgData name="Jaume Bercial" userId="a9dcbdd6-af5c-4e92-bef4-63b5f302f606" providerId="ADAL" clId="{52898003-C143-4423-9B2B-F0C119325400}" dt="2026-09-28T10:17:52.032" v="0" actId="790"/>
          <ac:spMkLst>
            <pc:docMk/>
            <pc:sldMk cId="2012225082" sldId="269"/>
            <ac:spMk id="37" creationId="{D9183501-1045-B69E-3402-A8EB1AED2A7B}"/>
          </ac:spMkLst>
        </pc:spChg>
        <pc:spChg chg="mod">
          <ac:chgData name="Jaume Bercial" userId="a9dcbdd6-af5c-4e92-bef4-63b5f302f606" providerId="ADAL" clId="{52898003-C143-4423-9B2B-F0C119325400}" dt="2026-09-28T10:17:52.032" v="0" actId="790"/>
          <ac:spMkLst>
            <pc:docMk/>
            <pc:sldMk cId="2012225082" sldId="269"/>
            <ac:spMk id="62" creationId="{CEDBEAAB-D8A2-6281-C616-294F3C19ED3D}"/>
          </ac:spMkLst>
        </pc:spChg>
      </pc:sldChg>
      <pc:sldChg chg="modSp mod">
        <pc:chgData name="Jaume Bercial" userId="a9dcbdd6-af5c-4e92-bef4-63b5f302f606" providerId="ADAL" clId="{52898003-C143-4423-9B2B-F0C119325400}" dt="2026-09-28T10:17:52.032" v="0" actId="790"/>
        <pc:sldMkLst>
          <pc:docMk/>
          <pc:sldMk cId="3616582403" sldId="270"/>
        </pc:sldMkLst>
        <pc:spChg chg="mod">
          <ac:chgData name="Jaume Bercial" userId="a9dcbdd6-af5c-4e92-bef4-63b5f302f606" providerId="ADAL" clId="{52898003-C143-4423-9B2B-F0C119325400}" dt="2026-09-28T10:17:52.032" v="0" actId="790"/>
          <ac:spMkLst>
            <pc:docMk/>
            <pc:sldMk cId="3616582403" sldId="270"/>
            <ac:spMk id="10" creationId="{CFEF77C8-4852-DE01-589E-032E97F05AC8}"/>
          </ac:spMkLst>
        </pc:spChg>
        <pc:spChg chg="mod">
          <ac:chgData name="Jaume Bercial" userId="a9dcbdd6-af5c-4e92-bef4-63b5f302f606" providerId="ADAL" clId="{52898003-C143-4423-9B2B-F0C119325400}" dt="2026-09-28T10:17:52.032" v="0" actId="790"/>
          <ac:spMkLst>
            <pc:docMk/>
            <pc:sldMk cId="3616582403" sldId="270"/>
            <ac:spMk id="13" creationId="{705A25CB-249F-995A-FB38-C3E16E09AC94}"/>
          </ac:spMkLst>
        </pc:spChg>
        <pc:spChg chg="mod">
          <ac:chgData name="Jaume Bercial" userId="a9dcbdd6-af5c-4e92-bef4-63b5f302f606" providerId="ADAL" clId="{52898003-C143-4423-9B2B-F0C119325400}" dt="2026-09-28T10:17:52.032" v="0" actId="790"/>
          <ac:spMkLst>
            <pc:docMk/>
            <pc:sldMk cId="3616582403" sldId="270"/>
            <ac:spMk id="14" creationId="{73808FB0-D7B5-B07E-AA89-9BD0B6A77CD0}"/>
          </ac:spMkLst>
        </pc:spChg>
        <pc:spChg chg="mod">
          <ac:chgData name="Jaume Bercial" userId="a9dcbdd6-af5c-4e92-bef4-63b5f302f606" providerId="ADAL" clId="{52898003-C143-4423-9B2B-F0C119325400}" dt="2026-09-28T10:17:52.032" v="0" actId="790"/>
          <ac:spMkLst>
            <pc:docMk/>
            <pc:sldMk cId="3616582403" sldId="270"/>
            <ac:spMk id="20" creationId="{D5437906-5FEF-2C81-EC09-8D44EBD71569}"/>
          </ac:spMkLst>
        </pc:spChg>
        <pc:spChg chg="mod">
          <ac:chgData name="Jaume Bercial" userId="a9dcbdd6-af5c-4e92-bef4-63b5f302f606" providerId="ADAL" clId="{52898003-C143-4423-9B2B-F0C119325400}" dt="2026-09-28T10:17:52.032" v="0" actId="790"/>
          <ac:spMkLst>
            <pc:docMk/>
            <pc:sldMk cId="3616582403" sldId="270"/>
            <ac:spMk id="60" creationId="{22E7BCDC-7554-EF74-BF9B-3DD55A3B3E20}"/>
          </ac:spMkLst>
        </pc:spChg>
        <pc:spChg chg="mod">
          <ac:chgData name="Jaume Bercial" userId="a9dcbdd6-af5c-4e92-bef4-63b5f302f606" providerId="ADAL" clId="{52898003-C143-4423-9B2B-F0C119325400}" dt="2026-09-28T10:17:52.032" v="0" actId="790"/>
          <ac:spMkLst>
            <pc:docMk/>
            <pc:sldMk cId="3616582403" sldId="270"/>
            <ac:spMk id="61" creationId="{AE32ABC2-6904-5710-9176-C6713735A978}"/>
          </ac:spMkLst>
        </pc:spChg>
        <pc:spChg chg="mod">
          <ac:chgData name="Jaume Bercial" userId="a9dcbdd6-af5c-4e92-bef4-63b5f302f606" providerId="ADAL" clId="{52898003-C143-4423-9B2B-F0C119325400}" dt="2026-09-28T10:17:52.032" v="0" actId="790"/>
          <ac:spMkLst>
            <pc:docMk/>
            <pc:sldMk cId="3616582403" sldId="270"/>
            <ac:spMk id="63" creationId="{637968BB-6F9B-CC6C-EDE3-CEE8EFC7BCAF}"/>
          </ac:spMkLst>
        </pc:spChg>
        <pc:spChg chg="mod">
          <ac:chgData name="Jaume Bercial" userId="a9dcbdd6-af5c-4e92-bef4-63b5f302f606" providerId="ADAL" clId="{52898003-C143-4423-9B2B-F0C119325400}" dt="2026-09-28T10:17:52.032" v="0" actId="790"/>
          <ac:spMkLst>
            <pc:docMk/>
            <pc:sldMk cId="3616582403" sldId="270"/>
            <ac:spMk id="64" creationId="{2A5ADBCC-1F68-16BC-2860-53015C70DE0A}"/>
          </ac:spMkLst>
        </pc:spChg>
        <pc:spChg chg="mod">
          <ac:chgData name="Jaume Bercial" userId="a9dcbdd6-af5c-4e92-bef4-63b5f302f606" providerId="ADAL" clId="{52898003-C143-4423-9B2B-F0C119325400}" dt="2026-09-28T10:17:52.032" v="0" actId="790"/>
          <ac:spMkLst>
            <pc:docMk/>
            <pc:sldMk cId="3616582403" sldId="270"/>
            <ac:spMk id="66" creationId="{326FEC0A-297A-D9C8-66CD-B6C9F6244C79}"/>
          </ac:spMkLst>
        </pc:spChg>
        <pc:spChg chg="mod">
          <ac:chgData name="Jaume Bercial" userId="a9dcbdd6-af5c-4e92-bef4-63b5f302f606" providerId="ADAL" clId="{52898003-C143-4423-9B2B-F0C119325400}" dt="2026-09-28T10:17:52.032" v="0" actId="790"/>
          <ac:spMkLst>
            <pc:docMk/>
            <pc:sldMk cId="3616582403" sldId="270"/>
            <ac:spMk id="67" creationId="{613954FB-737D-D099-D9EE-52D8A3EE62F5}"/>
          </ac:spMkLst>
        </pc:spChg>
      </pc:sldChg>
      <pc:sldChg chg="modSp mod">
        <pc:chgData name="Jaume Bercial" userId="a9dcbdd6-af5c-4e92-bef4-63b5f302f606" providerId="ADAL" clId="{52898003-C143-4423-9B2B-F0C119325400}" dt="2026-09-28T10:17:52.032" v="0" actId="790"/>
        <pc:sldMkLst>
          <pc:docMk/>
          <pc:sldMk cId="194105200" sldId="271"/>
        </pc:sldMkLst>
        <pc:spChg chg="mod">
          <ac:chgData name="Jaume Bercial" userId="a9dcbdd6-af5c-4e92-bef4-63b5f302f606" providerId="ADAL" clId="{52898003-C143-4423-9B2B-F0C119325400}" dt="2026-09-28T10:17:52.032" v="0" actId="790"/>
          <ac:spMkLst>
            <pc:docMk/>
            <pc:sldMk cId="194105200" sldId="271"/>
            <ac:spMk id="4" creationId="{2D9473DF-E747-0F6E-9701-198B69F964B4}"/>
          </ac:spMkLst>
        </pc:spChg>
        <pc:spChg chg="mod">
          <ac:chgData name="Jaume Bercial" userId="a9dcbdd6-af5c-4e92-bef4-63b5f302f606" providerId="ADAL" clId="{52898003-C143-4423-9B2B-F0C119325400}" dt="2026-09-28T10:17:52.032" v="0" actId="790"/>
          <ac:spMkLst>
            <pc:docMk/>
            <pc:sldMk cId="194105200" sldId="271"/>
            <ac:spMk id="32" creationId="{9A4990F9-3FFE-EC91-CB98-463F3F35CFB3}"/>
          </ac:spMkLst>
        </pc:spChg>
        <pc:spChg chg="mod">
          <ac:chgData name="Jaume Bercial" userId="a9dcbdd6-af5c-4e92-bef4-63b5f302f606" providerId="ADAL" clId="{52898003-C143-4423-9B2B-F0C119325400}" dt="2026-09-28T10:17:52.032" v="0" actId="790"/>
          <ac:spMkLst>
            <pc:docMk/>
            <pc:sldMk cId="194105200" sldId="271"/>
            <ac:spMk id="35" creationId="{BDDB0A0A-806E-B2B5-706D-FE33792B6FDE}"/>
          </ac:spMkLst>
        </pc:spChg>
        <pc:spChg chg="mod">
          <ac:chgData name="Jaume Bercial" userId="a9dcbdd6-af5c-4e92-bef4-63b5f302f606" providerId="ADAL" clId="{52898003-C143-4423-9B2B-F0C119325400}" dt="2026-09-28T10:17:52.032" v="0" actId="790"/>
          <ac:spMkLst>
            <pc:docMk/>
            <pc:sldMk cId="194105200" sldId="271"/>
            <ac:spMk id="36" creationId="{59093F56-C529-F45B-5C42-3A14501665EC}"/>
          </ac:spMkLst>
        </pc:spChg>
        <pc:spChg chg="mod">
          <ac:chgData name="Jaume Bercial" userId="a9dcbdd6-af5c-4e92-bef4-63b5f302f606" providerId="ADAL" clId="{52898003-C143-4423-9B2B-F0C119325400}" dt="2026-09-28T10:17:52.032" v="0" actId="790"/>
          <ac:spMkLst>
            <pc:docMk/>
            <pc:sldMk cId="194105200" sldId="271"/>
            <ac:spMk id="42" creationId="{982FB60A-8E0B-0F6C-876F-6EBAD39A0013}"/>
          </ac:spMkLst>
        </pc:spChg>
        <pc:spChg chg="mod">
          <ac:chgData name="Jaume Bercial" userId="a9dcbdd6-af5c-4e92-bef4-63b5f302f606" providerId="ADAL" clId="{52898003-C143-4423-9B2B-F0C119325400}" dt="2026-09-28T10:17:52.032" v="0" actId="790"/>
          <ac:spMkLst>
            <pc:docMk/>
            <pc:sldMk cId="194105200" sldId="271"/>
            <ac:spMk id="47" creationId="{6E885C67-37ED-67AC-0F47-E2E0112EF8F3}"/>
          </ac:spMkLst>
        </pc:spChg>
        <pc:spChg chg="mod">
          <ac:chgData name="Jaume Bercial" userId="a9dcbdd6-af5c-4e92-bef4-63b5f302f606" providerId="ADAL" clId="{52898003-C143-4423-9B2B-F0C119325400}" dt="2026-09-28T10:17:52.032" v="0" actId="790"/>
          <ac:spMkLst>
            <pc:docMk/>
            <pc:sldMk cId="194105200" sldId="271"/>
            <ac:spMk id="48" creationId="{7F861333-66D6-9A2A-468F-D0C3CB09F08B}"/>
          </ac:spMkLst>
        </pc:spChg>
        <pc:spChg chg="mod">
          <ac:chgData name="Jaume Bercial" userId="a9dcbdd6-af5c-4e92-bef4-63b5f302f606" providerId="ADAL" clId="{52898003-C143-4423-9B2B-F0C119325400}" dt="2026-09-28T10:17:52.032" v="0" actId="790"/>
          <ac:spMkLst>
            <pc:docMk/>
            <pc:sldMk cId="194105200" sldId="271"/>
            <ac:spMk id="53" creationId="{A5C9643C-232E-9B4A-BFB4-70397CD274C5}"/>
          </ac:spMkLst>
        </pc:spChg>
        <pc:spChg chg="mod">
          <ac:chgData name="Jaume Bercial" userId="a9dcbdd6-af5c-4e92-bef4-63b5f302f606" providerId="ADAL" clId="{52898003-C143-4423-9B2B-F0C119325400}" dt="2026-09-28T10:17:52.032" v="0" actId="790"/>
          <ac:spMkLst>
            <pc:docMk/>
            <pc:sldMk cId="194105200" sldId="271"/>
            <ac:spMk id="63" creationId="{6A11B23A-048D-14C9-C7D9-A6BA9C4C3C85}"/>
          </ac:spMkLst>
        </pc:spChg>
        <pc:spChg chg="mod">
          <ac:chgData name="Jaume Bercial" userId="a9dcbdd6-af5c-4e92-bef4-63b5f302f606" providerId="ADAL" clId="{52898003-C143-4423-9B2B-F0C119325400}" dt="2026-09-28T10:17:52.032" v="0" actId="790"/>
          <ac:spMkLst>
            <pc:docMk/>
            <pc:sldMk cId="194105200" sldId="271"/>
            <ac:spMk id="65" creationId="{98B32789-6FD3-55DC-4BF1-19426054CE3A}"/>
          </ac:spMkLst>
        </pc:spChg>
      </pc:sldChg>
      <pc:sldChg chg="modSp mod">
        <pc:chgData name="Jaume Bercial" userId="a9dcbdd6-af5c-4e92-bef4-63b5f302f606" providerId="ADAL" clId="{52898003-C143-4423-9B2B-F0C119325400}" dt="2026-09-28T10:17:52.032" v="0" actId="790"/>
        <pc:sldMkLst>
          <pc:docMk/>
          <pc:sldMk cId="487411" sldId="272"/>
        </pc:sldMkLst>
        <pc:spChg chg="mod">
          <ac:chgData name="Jaume Bercial" userId="a9dcbdd6-af5c-4e92-bef4-63b5f302f606" providerId="ADAL" clId="{52898003-C143-4423-9B2B-F0C119325400}" dt="2026-09-28T10:17:52.032" v="0" actId="790"/>
          <ac:spMkLst>
            <pc:docMk/>
            <pc:sldMk cId="487411" sldId="272"/>
            <ac:spMk id="2" creationId="{2777A289-E836-98EE-C868-56F0FB442B9B}"/>
          </ac:spMkLst>
        </pc:spChg>
        <pc:spChg chg="mod">
          <ac:chgData name="Jaume Bercial" userId="a9dcbdd6-af5c-4e92-bef4-63b5f302f606" providerId="ADAL" clId="{52898003-C143-4423-9B2B-F0C119325400}" dt="2026-09-28T10:17:52.032" v="0" actId="790"/>
          <ac:spMkLst>
            <pc:docMk/>
            <pc:sldMk cId="487411" sldId="272"/>
            <ac:spMk id="3" creationId="{EEEB814B-2468-E85E-5325-658A86574C0F}"/>
          </ac:spMkLst>
        </pc:spChg>
        <pc:spChg chg="mod">
          <ac:chgData name="Jaume Bercial" userId="a9dcbdd6-af5c-4e92-bef4-63b5f302f606" providerId="ADAL" clId="{52898003-C143-4423-9B2B-F0C119325400}" dt="2026-09-28T10:17:52.032" v="0" actId="790"/>
          <ac:spMkLst>
            <pc:docMk/>
            <pc:sldMk cId="487411" sldId="272"/>
            <ac:spMk id="10" creationId="{1885105E-D36C-2C50-B36D-5CC9CB26BEC9}"/>
          </ac:spMkLst>
        </pc:spChg>
        <pc:spChg chg="mod">
          <ac:chgData name="Jaume Bercial" userId="a9dcbdd6-af5c-4e92-bef4-63b5f302f606" providerId="ADAL" clId="{52898003-C143-4423-9B2B-F0C119325400}" dt="2026-09-28T10:17:52.032" v="0" actId="790"/>
          <ac:spMkLst>
            <pc:docMk/>
            <pc:sldMk cId="487411" sldId="272"/>
            <ac:spMk id="18" creationId="{09BC360E-7022-DC3B-0F51-1FA8887CE57E}"/>
          </ac:spMkLst>
        </pc:spChg>
        <pc:spChg chg="mod">
          <ac:chgData name="Jaume Bercial" userId="a9dcbdd6-af5c-4e92-bef4-63b5f302f606" providerId="ADAL" clId="{52898003-C143-4423-9B2B-F0C119325400}" dt="2026-09-28T10:17:52.032" v="0" actId="790"/>
          <ac:spMkLst>
            <pc:docMk/>
            <pc:sldMk cId="487411" sldId="272"/>
            <ac:spMk id="20" creationId="{44A7FD4D-B79A-74C4-A59F-35AAFCD9EAF4}"/>
          </ac:spMkLst>
        </pc:spChg>
        <pc:spChg chg="mod">
          <ac:chgData name="Jaume Bercial" userId="a9dcbdd6-af5c-4e92-bef4-63b5f302f606" providerId="ADAL" clId="{52898003-C143-4423-9B2B-F0C119325400}" dt="2026-09-28T10:17:52.032" v="0" actId="790"/>
          <ac:spMkLst>
            <pc:docMk/>
            <pc:sldMk cId="487411" sldId="272"/>
            <ac:spMk id="22" creationId="{A8A9EA1C-539D-62F7-7F1C-36430B84EA68}"/>
          </ac:spMkLst>
        </pc:spChg>
        <pc:spChg chg="mod">
          <ac:chgData name="Jaume Bercial" userId="a9dcbdd6-af5c-4e92-bef4-63b5f302f606" providerId="ADAL" clId="{52898003-C143-4423-9B2B-F0C119325400}" dt="2026-09-28T10:17:52.032" v="0" actId="790"/>
          <ac:spMkLst>
            <pc:docMk/>
            <pc:sldMk cId="487411" sldId="272"/>
            <ac:spMk id="24" creationId="{3A4C49D9-E1C6-7EF8-7FA4-2C328160C084}"/>
          </ac:spMkLst>
        </pc:spChg>
        <pc:spChg chg="mod">
          <ac:chgData name="Jaume Bercial" userId="a9dcbdd6-af5c-4e92-bef4-63b5f302f606" providerId="ADAL" clId="{52898003-C143-4423-9B2B-F0C119325400}" dt="2026-09-28T10:17:52.032" v="0" actId="790"/>
          <ac:spMkLst>
            <pc:docMk/>
            <pc:sldMk cId="487411" sldId="272"/>
            <ac:spMk id="25" creationId="{9FF68E16-A67B-49A7-5B38-8C52663138AE}"/>
          </ac:spMkLst>
        </pc:spChg>
        <pc:spChg chg="mod">
          <ac:chgData name="Jaume Bercial" userId="a9dcbdd6-af5c-4e92-bef4-63b5f302f606" providerId="ADAL" clId="{52898003-C143-4423-9B2B-F0C119325400}" dt="2026-09-28T10:17:52.032" v="0" actId="790"/>
          <ac:spMkLst>
            <pc:docMk/>
            <pc:sldMk cId="487411" sldId="272"/>
            <ac:spMk id="26" creationId="{EBA27620-D7DA-697E-9F53-01562B43EC11}"/>
          </ac:spMkLst>
        </pc:spChg>
        <pc:spChg chg="mod">
          <ac:chgData name="Jaume Bercial" userId="a9dcbdd6-af5c-4e92-bef4-63b5f302f606" providerId="ADAL" clId="{52898003-C143-4423-9B2B-F0C119325400}" dt="2026-09-28T10:17:52.032" v="0" actId="790"/>
          <ac:spMkLst>
            <pc:docMk/>
            <pc:sldMk cId="487411" sldId="272"/>
            <ac:spMk id="27" creationId="{8785698C-F807-3477-2B0C-79AE11A6C9C2}"/>
          </ac:spMkLst>
        </pc:spChg>
      </pc:sldChg>
      <pc:sldChg chg="modSp mod">
        <pc:chgData name="Jaume Bercial" userId="a9dcbdd6-af5c-4e92-bef4-63b5f302f606" providerId="ADAL" clId="{52898003-C143-4423-9B2B-F0C119325400}" dt="2026-09-28T10:17:52.032" v="0" actId="790"/>
        <pc:sldMkLst>
          <pc:docMk/>
          <pc:sldMk cId="3668853042" sldId="273"/>
        </pc:sldMkLst>
        <pc:spChg chg="mod">
          <ac:chgData name="Jaume Bercial" userId="a9dcbdd6-af5c-4e92-bef4-63b5f302f606" providerId="ADAL" clId="{52898003-C143-4423-9B2B-F0C119325400}" dt="2026-09-28T10:17:52.032" v="0" actId="790"/>
          <ac:spMkLst>
            <pc:docMk/>
            <pc:sldMk cId="3668853042" sldId="273"/>
            <ac:spMk id="11" creationId="{20BC1E11-949C-B060-B455-3FB053734E1A}"/>
          </ac:spMkLst>
        </pc:spChg>
        <pc:spChg chg="mod">
          <ac:chgData name="Jaume Bercial" userId="a9dcbdd6-af5c-4e92-bef4-63b5f302f606" providerId="ADAL" clId="{52898003-C143-4423-9B2B-F0C119325400}" dt="2026-09-28T10:17:52.032" v="0" actId="790"/>
          <ac:spMkLst>
            <pc:docMk/>
            <pc:sldMk cId="3668853042" sldId="273"/>
            <ac:spMk id="26" creationId="{EB4C635A-50A1-32A5-A150-748C005DAFF9}"/>
          </ac:spMkLst>
        </pc:spChg>
        <pc:spChg chg="mod">
          <ac:chgData name="Jaume Bercial" userId="a9dcbdd6-af5c-4e92-bef4-63b5f302f606" providerId="ADAL" clId="{52898003-C143-4423-9B2B-F0C119325400}" dt="2026-09-28T10:17:52.032" v="0" actId="790"/>
          <ac:spMkLst>
            <pc:docMk/>
            <pc:sldMk cId="3668853042" sldId="273"/>
            <ac:spMk id="44" creationId="{AFECD02F-1F93-1A05-8575-29E42D2939BD}"/>
          </ac:spMkLst>
        </pc:spChg>
        <pc:spChg chg="mod">
          <ac:chgData name="Jaume Bercial" userId="a9dcbdd6-af5c-4e92-bef4-63b5f302f606" providerId="ADAL" clId="{52898003-C143-4423-9B2B-F0C119325400}" dt="2026-09-28T10:17:52.032" v="0" actId="790"/>
          <ac:spMkLst>
            <pc:docMk/>
            <pc:sldMk cId="3668853042" sldId="273"/>
            <ac:spMk id="48" creationId="{56434FCE-E50A-20CE-F3B3-5307CD323BC0}"/>
          </ac:spMkLst>
        </pc:spChg>
        <pc:spChg chg="mod">
          <ac:chgData name="Jaume Bercial" userId="a9dcbdd6-af5c-4e92-bef4-63b5f302f606" providerId="ADAL" clId="{52898003-C143-4423-9B2B-F0C119325400}" dt="2026-09-28T10:17:52.032" v="0" actId="790"/>
          <ac:spMkLst>
            <pc:docMk/>
            <pc:sldMk cId="3668853042" sldId="273"/>
            <ac:spMk id="70" creationId="{B18A8280-CC23-D8F8-188A-603477D1F386}"/>
          </ac:spMkLst>
        </pc:spChg>
        <pc:spChg chg="mod">
          <ac:chgData name="Jaume Bercial" userId="a9dcbdd6-af5c-4e92-bef4-63b5f302f606" providerId="ADAL" clId="{52898003-C143-4423-9B2B-F0C119325400}" dt="2026-09-28T10:17:52.032" v="0" actId="790"/>
          <ac:spMkLst>
            <pc:docMk/>
            <pc:sldMk cId="3668853042" sldId="273"/>
            <ac:spMk id="73" creationId="{A2C1F886-8398-08B4-9585-2EDD978AAD25}"/>
          </ac:spMkLst>
        </pc:spChg>
        <pc:spChg chg="mod">
          <ac:chgData name="Jaume Bercial" userId="a9dcbdd6-af5c-4e92-bef4-63b5f302f606" providerId="ADAL" clId="{52898003-C143-4423-9B2B-F0C119325400}" dt="2026-09-28T10:17:52.032" v="0" actId="790"/>
          <ac:spMkLst>
            <pc:docMk/>
            <pc:sldMk cId="3668853042" sldId="273"/>
            <ac:spMk id="74" creationId="{6BEE3ACC-EC43-1545-3135-3440BC01CA8F}"/>
          </ac:spMkLst>
        </pc:spChg>
        <pc:spChg chg="mod">
          <ac:chgData name="Jaume Bercial" userId="a9dcbdd6-af5c-4e92-bef4-63b5f302f606" providerId="ADAL" clId="{52898003-C143-4423-9B2B-F0C119325400}" dt="2026-09-28T10:17:52.032" v="0" actId="790"/>
          <ac:spMkLst>
            <pc:docMk/>
            <pc:sldMk cId="3668853042" sldId="273"/>
            <ac:spMk id="75" creationId="{FB902EFB-6159-2413-74A5-948442D4CB09}"/>
          </ac:spMkLst>
        </pc:spChg>
        <pc:spChg chg="mod">
          <ac:chgData name="Jaume Bercial" userId="a9dcbdd6-af5c-4e92-bef4-63b5f302f606" providerId="ADAL" clId="{52898003-C143-4423-9B2B-F0C119325400}" dt="2026-09-28T10:17:52.032" v="0" actId="790"/>
          <ac:spMkLst>
            <pc:docMk/>
            <pc:sldMk cId="3668853042" sldId="273"/>
            <ac:spMk id="86" creationId="{314BC94B-7BEE-C0E9-1FC0-20B1138CCC27}"/>
          </ac:spMkLst>
        </pc:spChg>
        <pc:spChg chg="mod">
          <ac:chgData name="Jaume Bercial" userId="a9dcbdd6-af5c-4e92-bef4-63b5f302f606" providerId="ADAL" clId="{52898003-C143-4423-9B2B-F0C119325400}" dt="2026-09-28T10:17:52.032" v="0" actId="790"/>
          <ac:spMkLst>
            <pc:docMk/>
            <pc:sldMk cId="3668853042" sldId="273"/>
            <ac:spMk id="103" creationId="{0EC79D41-CA1C-14CD-6C46-5108804CEBEF}"/>
          </ac:spMkLst>
        </pc:spChg>
      </pc:sldChg>
      <pc:sldChg chg="modSp mod">
        <pc:chgData name="Jaume Bercial" userId="a9dcbdd6-af5c-4e92-bef4-63b5f302f606" providerId="ADAL" clId="{52898003-C143-4423-9B2B-F0C119325400}" dt="2026-09-28T10:17:52.032" v="0" actId="790"/>
        <pc:sldMkLst>
          <pc:docMk/>
          <pc:sldMk cId="2643462929" sldId="274"/>
        </pc:sldMkLst>
        <pc:spChg chg="mod">
          <ac:chgData name="Jaume Bercial" userId="a9dcbdd6-af5c-4e92-bef4-63b5f302f606" providerId="ADAL" clId="{52898003-C143-4423-9B2B-F0C119325400}" dt="2026-09-28T10:17:52.032" v="0" actId="790"/>
          <ac:spMkLst>
            <pc:docMk/>
            <pc:sldMk cId="2643462929" sldId="274"/>
            <ac:spMk id="2" creationId="{2777A289-E836-98EE-C868-56F0FB442B9B}"/>
          </ac:spMkLst>
        </pc:spChg>
        <pc:spChg chg="mod">
          <ac:chgData name="Jaume Bercial" userId="a9dcbdd6-af5c-4e92-bef4-63b5f302f606" providerId="ADAL" clId="{52898003-C143-4423-9B2B-F0C119325400}" dt="2026-09-28T10:17:52.032" v="0" actId="790"/>
          <ac:spMkLst>
            <pc:docMk/>
            <pc:sldMk cId="2643462929" sldId="274"/>
            <ac:spMk id="14" creationId="{1B46818E-181E-EAC9-5933-2D9CF6A06DA8}"/>
          </ac:spMkLst>
        </pc:spChg>
        <pc:spChg chg="mod">
          <ac:chgData name="Jaume Bercial" userId="a9dcbdd6-af5c-4e92-bef4-63b5f302f606" providerId="ADAL" clId="{52898003-C143-4423-9B2B-F0C119325400}" dt="2026-09-28T10:17:52.032" v="0" actId="790"/>
          <ac:spMkLst>
            <pc:docMk/>
            <pc:sldMk cId="2643462929" sldId="274"/>
            <ac:spMk id="21" creationId="{A169964B-07A0-2F62-B5B8-F9ED336C462C}"/>
          </ac:spMkLst>
        </pc:spChg>
        <pc:spChg chg="mod">
          <ac:chgData name="Jaume Bercial" userId="a9dcbdd6-af5c-4e92-bef4-63b5f302f606" providerId="ADAL" clId="{52898003-C143-4423-9B2B-F0C119325400}" dt="2026-09-28T10:17:52.032" v="0" actId="790"/>
          <ac:spMkLst>
            <pc:docMk/>
            <pc:sldMk cId="2643462929" sldId="274"/>
            <ac:spMk id="25" creationId="{1C30C130-5EAF-FCF5-E2BC-C63C5774865B}"/>
          </ac:spMkLst>
        </pc:spChg>
        <pc:spChg chg="mod">
          <ac:chgData name="Jaume Bercial" userId="a9dcbdd6-af5c-4e92-bef4-63b5f302f606" providerId="ADAL" clId="{52898003-C143-4423-9B2B-F0C119325400}" dt="2026-09-28T10:17:52.032" v="0" actId="790"/>
          <ac:spMkLst>
            <pc:docMk/>
            <pc:sldMk cId="2643462929" sldId="274"/>
            <ac:spMk id="27" creationId="{AD90DB85-3BAE-BF31-2EA3-69C6E7C21061}"/>
          </ac:spMkLst>
        </pc:spChg>
        <pc:spChg chg="mod">
          <ac:chgData name="Jaume Bercial" userId="a9dcbdd6-af5c-4e92-bef4-63b5f302f606" providerId="ADAL" clId="{52898003-C143-4423-9B2B-F0C119325400}" dt="2026-09-28T10:17:52.032" v="0" actId="790"/>
          <ac:spMkLst>
            <pc:docMk/>
            <pc:sldMk cId="2643462929" sldId="274"/>
            <ac:spMk id="32" creationId="{D082051E-DC63-B008-54CE-E7928DF3E633}"/>
          </ac:spMkLst>
        </pc:spChg>
        <pc:spChg chg="mod">
          <ac:chgData name="Jaume Bercial" userId="a9dcbdd6-af5c-4e92-bef4-63b5f302f606" providerId="ADAL" clId="{52898003-C143-4423-9B2B-F0C119325400}" dt="2026-09-28T10:17:52.032" v="0" actId="790"/>
          <ac:spMkLst>
            <pc:docMk/>
            <pc:sldMk cId="2643462929" sldId="274"/>
            <ac:spMk id="35" creationId="{7D794894-2A1E-330A-F85F-E08314D5AEDB}"/>
          </ac:spMkLst>
        </pc:spChg>
        <pc:spChg chg="mod">
          <ac:chgData name="Jaume Bercial" userId="a9dcbdd6-af5c-4e92-bef4-63b5f302f606" providerId="ADAL" clId="{52898003-C143-4423-9B2B-F0C119325400}" dt="2026-09-28T10:17:52.032" v="0" actId="790"/>
          <ac:spMkLst>
            <pc:docMk/>
            <pc:sldMk cId="2643462929" sldId="274"/>
            <ac:spMk id="62" creationId="{ACC83C0D-52CC-D48A-ED1C-2A690192EA43}"/>
          </ac:spMkLst>
        </pc:spChg>
        <pc:spChg chg="mod">
          <ac:chgData name="Jaume Bercial" userId="a9dcbdd6-af5c-4e92-bef4-63b5f302f606" providerId="ADAL" clId="{52898003-C143-4423-9B2B-F0C119325400}" dt="2026-09-28T10:17:52.032" v="0" actId="790"/>
          <ac:spMkLst>
            <pc:docMk/>
            <pc:sldMk cId="2643462929" sldId="274"/>
            <ac:spMk id="63" creationId="{554EEED1-6390-FD6F-D2D7-9470EB26309B}"/>
          </ac:spMkLst>
        </pc:spChg>
        <pc:spChg chg="mod">
          <ac:chgData name="Jaume Bercial" userId="a9dcbdd6-af5c-4e92-bef4-63b5f302f606" providerId="ADAL" clId="{52898003-C143-4423-9B2B-F0C119325400}" dt="2026-09-28T10:17:52.032" v="0" actId="790"/>
          <ac:spMkLst>
            <pc:docMk/>
            <pc:sldMk cId="2643462929" sldId="274"/>
            <ac:spMk id="67" creationId="{C85BC3E9-6C2B-E641-253D-A5CC48C45B82}"/>
          </ac:spMkLst>
        </pc:spChg>
      </pc:sldChg>
      <pc:sldChg chg="modSp mod">
        <pc:chgData name="Jaume Bercial" userId="a9dcbdd6-af5c-4e92-bef4-63b5f302f606" providerId="ADAL" clId="{52898003-C143-4423-9B2B-F0C119325400}" dt="2026-09-28T10:17:52.032" v="0" actId="790"/>
        <pc:sldMkLst>
          <pc:docMk/>
          <pc:sldMk cId="1566112299" sldId="275"/>
        </pc:sldMkLst>
        <pc:spChg chg="mod">
          <ac:chgData name="Jaume Bercial" userId="a9dcbdd6-af5c-4e92-bef4-63b5f302f606" providerId="ADAL" clId="{52898003-C143-4423-9B2B-F0C119325400}" dt="2026-09-28T10:17:52.032" v="0" actId="790"/>
          <ac:spMkLst>
            <pc:docMk/>
            <pc:sldMk cId="1566112299" sldId="275"/>
            <ac:spMk id="2" creationId="{2777A289-E836-98EE-C868-56F0FB442B9B}"/>
          </ac:spMkLst>
        </pc:spChg>
        <pc:spChg chg="mod">
          <ac:chgData name="Jaume Bercial" userId="a9dcbdd6-af5c-4e92-bef4-63b5f302f606" providerId="ADAL" clId="{52898003-C143-4423-9B2B-F0C119325400}" dt="2026-09-28T10:17:52.032" v="0" actId="790"/>
          <ac:spMkLst>
            <pc:docMk/>
            <pc:sldMk cId="1566112299" sldId="275"/>
            <ac:spMk id="11" creationId="{11C3C389-21D7-DC26-78E8-9E286D038A5F}"/>
          </ac:spMkLst>
        </pc:spChg>
        <pc:spChg chg="mod">
          <ac:chgData name="Jaume Bercial" userId="a9dcbdd6-af5c-4e92-bef4-63b5f302f606" providerId="ADAL" clId="{52898003-C143-4423-9B2B-F0C119325400}" dt="2026-09-28T10:17:52.032" v="0" actId="790"/>
          <ac:spMkLst>
            <pc:docMk/>
            <pc:sldMk cId="1566112299" sldId="275"/>
            <ac:spMk id="13" creationId="{6FF9EE26-3E1A-AD46-53EF-B3A0D2BA1303}"/>
          </ac:spMkLst>
        </pc:spChg>
        <pc:spChg chg="mod">
          <ac:chgData name="Jaume Bercial" userId="a9dcbdd6-af5c-4e92-bef4-63b5f302f606" providerId="ADAL" clId="{52898003-C143-4423-9B2B-F0C119325400}" dt="2026-09-28T10:17:52.032" v="0" actId="790"/>
          <ac:spMkLst>
            <pc:docMk/>
            <pc:sldMk cId="1566112299" sldId="275"/>
            <ac:spMk id="15" creationId="{AFE38E34-FAAC-F360-A7F1-540C1312C80F}"/>
          </ac:spMkLst>
        </pc:spChg>
        <pc:spChg chg="mod">
          <ac:chgData name="Jaume Bercial" userId="a9dcbdd6-af5c-4e92-bef4-63b5f302f606" providerId="ADAL" clId="{52898003-C143-4423-9B2B-F0C119325400}" dt="2026-09-28T10:17:52.032" v="0" actId="790"/>
          <ac:spMkLst>
            <pc:docMk/>
            <pc:sldMk cId="1566112299" sldId="275"/>
            <ac:spMk id="17" creationId="{00EC479B-2D29-5DDC-AF04-E3EC43074842}"/>
          </ac:spMkLst>
        </pc:spChg>
        <pc:spChg chg="mod">
          <ac:chgData name="Jaume Bercial" userId="a9dcbdd6-af5c-4e92-bef4-63b5f302f606" providerId="ADAL" clId="{52898003-C143-4423-9B2B-F0C119325400}" dt="2026-09-28T10:17:52.032" v="0" actId="790"/>
          <ac:spMkLst>
            <pc:docMk/>
            <pc:sldMk cId="1566112299" sldId="275"/>
            <ac:spMk id="27" creationId="{7D38605C-CE5F-3C68-ADAA-176E297E3F2A}"/>
          </ac:spMkLst>
        </pc:spChg>
        <pc:spChg chg="mod">
          <ac:chgData name="Jaume Bercial" userId="a9dcbdd6-af5c-4e92-bef4-63b5f302f606" providerId="ADAL" clId="{52898003-C143-4423-9B2B-F0C119325400}" dt="2026-09-28T10:17:52.032" v="0" actId="790"/>
          <ac:spMkLst>
            <pc:docMk/>
            <pc:sldMk cId="1566112299" sldId="275"/>
            <ac:spMk id="33" creationId="{8E7B6841-F9F2-ADDE-3E2B-10C5B089C83E}"/>
          </ac:spMkLst>
        </pc:spChg>
        <pc:spChg chg="mod">
          <ac:chgData name="Jaume Bercial" userId="a9dcbdd6-af5c-4e92-bef4-63b5f302f606" providerId="ADAL" clId="{52898003-C143-4423-9B2B-F0C119325400}" dt="2026-09-28T10:17:52.032" v="0" actId="790"/>
          <ac:spMkLst>
            <pc:docMk/>
            <pc:sldMk cId="1566112299" sldId="275"/>
            <ac:spMk id="42" creationId="{982FB60A-8E0B-0F6C-876F-6EBAD39A0013}"/>
          </ac:spMkLst>
        </pc:spChg>
        <pc:spChg chg="mod">
          <ac:chgData name="Jaume Bercial" userId="a9dcbdd6-af5c-4e92-bef4-63b5f302f606" providerId="ADAL" clId="{52898003-C143-4423-9B2B-F0C119325400}" dt="2026-09-28T10:17:52.032" v="0" actId="790"/>
          <ac:spMkLst>
            <pc:docMk/>
            <pc:sldMk cId="1566112299" sldId="275"/>
            <ac:spMk id="43" creationId="{84AE6B2F-8A85-1861-D654-D7239DE06FCE}"/>
          </ac:spMkLst>
        </pc:spChg>
        <pc:spChg chg="mod">
          <ac:chgData name="Jaume Bercial" userId="a9dcbdd6-af5c-4e92-bef4-63b5f302f606" providerId="ADAL" clId="{52898003-C143-4423-9B2B-F0C119325400}" dt="2026-09-28T10:17:52.032" v="0" actId="790"/>
          <ac:spMkLst>
            <pc:docMk/>
            <pc:sldMk cId="1566112299" sldId="275"/>
            <ac:spMk id="55" creationId="{1A50D475-400F-E1B9-3729-789590C75015}"/>
          </ac:spMkLst>
        </pc:spChg>
      </pc:sldChg>
      <pc:sldChg chg="modSp mod">
        <pc:chgData name="Jaume Bercial" userId="a9dcbdd6-af5c-4e92-bef4-63b5f302f606" providerId="ADAL" clId="{52898003-C143-4423-9B2B-F0C119325400}" dt="2026-09-28T10:17:52.032" v="0" actId="790"/>
        <pc:sldMkLst>
          <pc:docMk/>
          <pc:sldMk cId="4146602616" sldId="276"/>
        </pc:sldMkLst>
        <pc:spChg chg="mod">
          <ac:chgData name="Jaume Bercial" userId="a9dcbdd6-af5c-4e92-bef4-63b5f302f606" providerId="ADAL" clId="{52898003-C143-4423-9B2B-F0C119325400}" dt="2026-09-28T10:17:52.032" v="0" actId="790"/>
          <ac:spMkLst>
            <pc:docMk/>
            <pc:sldMk cId="4146602616" sldId="276"/>
            <ac:spMk id="2" creationId="{2777A289-E836-98EE-C868-56F0FB442B9B}"/>
          </ac:spMkLst>
        </pc:spChg>
        <pc:spChg chg="mod">
          <ac:chgData name="Jaume Bercial" userId="a9dcbdd6-af5c-4e92-bef4-63b5f302f606" providerId="ADAL" clId="{52898003-C143-4423-9B2B-F0C119325400}" dt="2026-09-28T10:17:52.032" v="0" actId="790"/>
          <ac:spMkLst>
            <pc:docMk/>
            <pc:sldMk cId="4146602616" sldId="276"/>
            <ac:spMk id="11" creationId="{80E45264-430F-5F55-B7C8-0182ABFB198D}"/>
          </ac:spMkLst>
        </pc:spChg>
        <pc:spChg chg="mod">
          <ac:chgData name="Jaume Bercial" userId="a9dcbdd6-af5c-4e92-bef4-63b5f302f606" providerId="ADAL" clId="{52898003-C143-4423-9B2B-F0C119325400}" dt="2026-09-28T10:17:52.032" v="0" actId="790"/>
          <ac:spMkLst>
            <pc:docMk/>
            <pc:sldMk cId="4146602616" sldId="276"/>
            <ac:spMk id="12" creationId="{D4163703-4171-40A2-2942-DAE9E5C0C256}"/>
          </ac:spMkLst>
        </pc:spChg>
        <pc:spChg chg="mod">
          <ac:chgData name="Jaume Bercial" userId="a9dcbdd6-af5c-4e92-bef4-63b5f302f606" providerId="ADAL" clId="{52898003-C143-4423-9B2B-F0C119325400}" dt="2026-09-28T10:17:52.032" v="0" actId="790"/>
          <ac:spMkLst>
            <pc:docMk/>
            <pc:sldMk cId="4146602616" sldId="276"/>
            <ac:spMk id="13" creationId="{575C4954-7351-BAE0-C064-5A4926D970F3}"/>
          </ac:spMkLst>
        </pc:spChg>
        <pc:spChg chg="mod">
          <ac:chgData name="Jaume Bercial" userId="a9dcbdd6-af5c-4e92-bef4-63b5f302f606" providerId="ADAL" clId="{52898003-C143-4423-9B2B-F0C119325400}" dt="2026-09-28T10:17:52.032" v="0" actId="790"/>
          <ac:spMkLst>
            <pc:docMk/>
            <pc:sldMk cId="4146602616" sldId="276"/>
            <ac:spMk id="14" creationId="{9D93A7B4-72CA-BE17-DF7D-5954F6FEC1C9}"/>
          </ac:spMkLst>
        </pc:spChg>
        <pc:spChg chg="mod">
          <ac:chgData name="Jaume Bercial" userId="a9dcbdd6-af5c-4e92-bef4-63b5f302f606" providerId="ADAL" clId="{52898003-C143-4423-9B2B-F0C119325400}" dt="2026-09-28T10:17:52.032" v="0" actId="790"/>
          <ac:spMkLst>
            <pc:docMk/>
            <pc:sldMk cId="4146602616" sldId="276"/>
            <ac:spMk id="16" creationId="{398684FB-6D72-13DE-DB4A-ABC86DF4A906}"/>
          </ac:spMkLst>
        </pc:spChg>
        <pc:spChg chg="mod">
          <ac:chgData name="Jaume Bercial" userId="a9dcbdd6-af5c-4e92-bef4-63b5f302f606" providerId="ADAL" clId="{52898003-C143-4423-9B2B-F0C119325400}" dt="2026-09-28T10:17:52.032" v="0" actId="790"/>
          <ac:spMkLst>
            <pc:docMk/>
            <pc:sldMk cId="4146602616" sldId="276"/>
            <ac:spMk id="17" creationId="{8480EAE9-E272-7B0C-E2C4-DD05B323C163}"/>
          </ac:spMkLst>
        </pc:spChg>
        <pc:spChg chg="mod">
          <ac:chgData name="Jaume Bercial" userId="a9dcbdd6-af5c-4e92-bef4-63b5f302f606" providerId="ADAL" clId="{52898003-C143-4423-9B2B-F0C119325400}" dt="2026-09-28T10:17:52.032" v="0" actId="790"/>
          <ac:spMkLst>
            <pc:docMk/>
            <pc:sldMk cId="4146602616" sldId="276"/>
            <ac:spMk id="18" creationId="{28C344E9-61DE-B0CD-5CC3-1CE84AE24D59}"/>
          </ac:spMkLst>
        </pc:spChg>
        <pc:spChg chg="mod">
          <ac:chgData name="Jaume Bercial" userId="a9dcbdd6-af5c-4e92-bef4-63b5f302f606" providerId="ADAL" clId="{52898003-C143-4423-9B2B-F0C119325400}" dt="2026-09-28T10:17:52.032" v="0" actId="790"/>
          <ac:spMkLst>
            <pc:docMk/>
            <pc:sldMk cId="4146602616" sldId="276"/>
            <ac:spMk id="51" creationId="{A48FBDCF-43B3-8A19-FEF9-06A8A334954D}"/>
          </ac:spMkLst>
        </pc:spChg>
        <pc:spChg chg="mod">
          <ac:chgData name="Jaume Bercial" userId="a9dcbdd6-af5c-4e92-bef4-63b5f302f606" providerId="ADAL" clId="{52898003-C143-4423-9B2B-F0C119325400}" dt="2026-09-28T10:17:52.032" v="0" actId="790"/>
          <ac:spMkLst>
            <pc:docMk/>
            <pc:sldMk cId="4146602616" sldId="276"/>
            <ac:spMk id="55" creationId="{F8F44952-B912-B775-C28D-F356B5398234}"/>
          </ac:spMkLst>
        </pc:spChg>
      </pc:sldChg>
      <pc:sldChg chg="modSp mod">
        <pc:chgData name="Jaume Bercial" userId="a9dcbdd6-af5c-4e92-bef4-63b5f302f606" providerId="ADAL" clId="{52898003-C143-4423-9B2B-F0C119325400}" dt="2026-09-28T10:17:52.032" v="0" actId="790"/>
        <pc:sldMkLst>
          <pc:docMk/>
          <pc:sldMk cId="1721452084" sldId="278"/>
        </pc:sldMkLst>
        <pc:spChg chg="mod">
          <ac:chgData name="Jaume Bercial" userId="a9dcbdd6-af5c-4e92-bef4-63b5f302f606" providerId="ADAL" clId="{52898003-C143-4423-9B2B-F0C119325400}" dt="2026-09-28T10:17:52.032" v="0" actId="790"/>
          <ac:spMkLst>
            <pc:docMk/>
            <pc:sldMk cId="1721452084" sldId="278"/>
            <ac:spMk id="2" creationId="{2777A289-E836-98EE-C868-56F0FB442B9B}"/>
          </ac:spMkLst>
        </pc:spChg>
        <pc:spChg chg="mod">
          <ac:chgData name="Jaume Bercial" userId="a9dcbdd6-af5c-4e92-bef4-63b5f302f606" providerId="ADAL" clId="{52898003-C143-4423-9B2B-F0C119325400}" dt="2026-09-28T10:17:52.032" v="0" actId="790"/>
          <ac:spMkLst>
            <pc:docMk/>
            <pc:sldMk cId="1721452084" sldId="278"/>
            <ac:spMk id="7" creationId="{06376E9A-0DA2-BF00-7BE7-F35E34DA4465}"/>
          </ac:spMkLst>
        </pc:spChg>
        <pc:spChg chg="mod">
          <ac:chgData name="Jaume Bercial" userId="a9dcbdd6-af5c-4e92-bef4-63b5f302f606" providerId="ADAL" clId="{52898003-C143-4423-9B2B-F0C119325400}" dt="2026-09-28T10:17:52.032" v="0" actId="790"/>
          <ac:spMkLst>
            <pc:docMk/>
            <pc:sldMk cId="1721452084" sldId="278"/>
            <ac:spMk id="8" creationId="{00EBB996-BF81-5F02-D97D-15A767229D92}"/>
          </ac:spMkLst>
        </pc:spChg>
        <pc:spChg chg="mod">
          <ac:chgData name="Jaume Bercial" userId="a9dcbdd6-af5c-4e92-bef4-63b5f302f606" providerId="ADAL" clId="{52898003-C143-4423-9B2B-F0C119325400}" dt="2026-09-28T10:17:52.032" v="0" actId="790"/>
          <ac:spMkLst>
            <pc:docMk/>
            <pc:sldMk cId="1721452084" sldId="278"/>
            <ac:spMk id="11" creationId="{AB1CAE7D-4B28-E095-75FD-9CF97A2DA52B}"/>
          </ac:spMkLst>
        </pc:spChg>
        <pc:spChg chg="mod">
          <ac:chgData name="Jaume Bercial" userId="a9dcbdd6-af5c-4e92-bef4-63b5f302f606" providerId="ADAL" clId="{52898003-C143-4423-9B2B-F0C119325400}" dt="2026-09-28T10:17:52.032" v="0" actId="790"/>
          <ac:spMkLst>
            <pc:docMk/>
            <pc:sldMk cId="1721452084" sldId="278"/>
            <ac:spMk id="17" creationId="{E86DB7E7-C024-CDE0-44E4-44CB70E006E9}"/>
          </ac:spMkLst>
        </pc:spChg>
        <pc:spChg chg="mod">
          <ac:chgData name="Jaume Bercial" userId="a9dcbdd6-af5c-4e92-bef4-63b5f302f606" providerId="ADAL" clId="{52898003-C143-4423-9B2B-F0C119325400}" dt="2026-09-28T10:17:52.032" v="0" actId="790"/>
          <ac:spMkLst>
            <pc:docMk/>
            <pc:sldMk cId="1721452084" sldId="278"/>
            <ac:spMk id="21" creationId="{6A8A3154-CD4E-7FA4-780D-F9E81D14B0F8}"/>
          </ac:spMkLst>
        </pc:spChg>
        <pc:spChg chg="mod">
          <ac:chgData name="Jaume Bercial" userId="a9dcbdd6-af5c-4e92-bef4-63b5f302f606" providerId="ADAL" clId="{52898003-C143-4423-9B2B-F0C119325400}" dt="2026-09-28T10:17:52.032" v="0" actId="790"/>
          <ac:spMkLst>
            <pc:docMk/>
            <pc:sldMk cId="1721452084" sldId="278"/>
            <ac:spMk id="22" creationId="{8C88E372-C4FF-F128-1E2D-53BD6AC7F665}"/>
          </ac:spMkLst>
        </pc:spChg>
        <pc:spChg chg="mod">
          <ac:chgData name="Jaume Bercial" userId="a9dcbdd6-af5c-4e92-bef4-63b5f302f606" providerId="ADAL" clId="{52898003-C143-4423-9B2B-F0C119325400}" dt="2026-09-28T10:17:52.032" v="0" actId="790"/>
          <ac:spMkLst>
            <pc:docMk/>
            <pc:sldMk cId="1721452084" sldId="278"/>
            <ac:spMk id="27" creationId="{C3278BEC-95E7-524C-CD25-7AF85EE35659}"/>
          </ac:spMkLst>
        </pc:spChg>
        <pc:spChg chg="mod">
          <ac:chgData name="Jaume Bercial" userId="a9dcbdd6-af5c-4e92-bef4-63b5f302f606" providerId="ADAL" clId="{52898003-C143-4423-9B2B-F0C119325400}" dt="2026-09-28T10:17:52.032" v="0" actId="790"/>
          <ac:spMkLst>
            <pc:docMk/>
            <pc:sldMk cId="1721452084" sldId="278"/>
            <ac:spMk id="29" creationId="{24906AFD-7050-4004-E0C1-40FEF19672C8}"/>
          </ac:spMkLst>
        </pc:spChg>
        <pc:spChg chg="mod">
          <ac:chgData name="Jaume Bercial" userId="a9dcbdd6-af5c-4e92-bef4-63b5f302f606" providerId="ADAL" clId="{52898003-C143-4423-9B2B-F0C119325400}" dt="2026-09-28T10:17:52.032" v="0" actId="790"/>
          <ac:spMkLst>
            <pc:docMk/>
            <pc:sldMk cId="1721452084" sldId="278"/>
            <ac:spMk id="30" creationId="{1034E1D2-4FE2-F120-6AB8-5742C410FFBC}"/>
          </ac:spMkLst>
        </pc:spChg>
      </pc:sldChg>
      <pc:sldChg chg="modSp mod">
        <pc:chgData name="Jaume Bercial" userId="a9dcbdd6-af5c-4e92-bef4-63b5f302f606" providerId="ADAL" clId="{52898003-C143-4423-9B2B-F0C119325400}" dt="2026-09-28T10:17:52.032" v="0" actId="790"/>
        <pc:sldMkLst>
          <pc:docMk/>
          <pc:sldMk cId="595433234" sldId="279"/>
        </pc:sldMkLst>
        <pc:spChg chg="mod">
          <ac:chgData name="Jaume Bercial" userId="a9dcbdd6-af5c-4e92-bef4-63b5f302f606" providerId="ADAL" clId="{52898003-C143-4423-9B2B-F0C119325400}" dt="2026-09-28T10:17:52.032" v="0" actId="790"/>
          <ac:spMkLst>
            <pc:docMk/>
            <pc:sldMk cId="595433234" sldId="279"/>
            <ac:spMk id="3" creationId="{14B969C6-4D66-CA49-ED56-D4881F3DAA14}"/>
          </ac:spMkLst>
        </pc:spChg>
        <pc:spChg chg="mod">
          <ac:chgData name="Jaume Bercial" userId="a9dcbdd6-af5c-4e92-bef4-63b5f302f606" providerId="ADAL" clId="{52898003-C143-4423-9B2B-F0C119325400}" dt="2026-09-28T10:17:52.032" v="0" actId="790"/>
          <ac:spMkLst>
            <pc:docMk/>
            <pc:sldMk cId="595433234" sldId="279"/>
            <ac:spMk id="4" creationId="{2D9473DF-E747-0F6E-9701-198B69F964B4}"/>
          </ac:spMkLst>
        </pc:spChg>
        <pc:spChg chg="mod">
          <ac:chgData name="Jaume Bercial" userId="a9dcbdd6-af5c-4e92-bef4-63b5f302f606" providerId="ADAL" clId="{52898003-C143-4423-9B2B-F0C119325400}" dt="2026-09-28T10:17:52.032" v="0" actId="790"/>
          <ac:spMkLst>
            <pc:docMk/>
            <pc:sldMk cId="595433234" sldId="279"/>
            <ac:spMk id="12" creationId="{CD222638-4AB4-F1F7-8CE9-ABCB0896C075}"/>
          </ac:spMkLst>
        </pc:spChg>
        <pc:spChg chg="mod">
          <ac:chgData name="Jaume Bercial" userId="a9dcbdd6-af5c-4e92-bef4-63b5f302f606" providerId="ADAL" clId="{52898003-C143-4423-9B2B-F0C119325400}" dt="2026-09-28T10:17:52.032" v="0" actId="790"/>
          <ac:spMkLst>
            <pc:docMk/>
            <pc:sldMk cId="595433234" sldId="279"/>
            <ac:spMk id="21" creationId="{0BBEEE4A-69F2-8276-E73E-90B4EE4A821D}"/>
          </ac:spMkLst>
        </pc:spChg>
        <pc:spChg chg="mod">
          <ac:chgData name="Jaume Bercial" userId="a9dcbdd6-af5c-4e92-bef4-63b5f302f606" providerId="ADAL" clId="{52898003-C143-4423-9B2B-F0C119325400}" dt="2026-09-28T10:17:52.032" v="0" actId="790"/>
          <ac:spMkLst>
            <pc:docMk/>
            <pc:sldMk cId="595433234" sldId="279"/>
            <ac:spMk id="29" creationId="{0F7C1A84-B5A0-EA66-28E1-323BDF4B1970}"/>
          </ac:spMkLst>
        </pc:spChg>
        <pc:spChg chg="mod">
          <ac:chgData name="Jaume Bercial" userId="a9dcbdd6-af5c-4e92-bef4-63b5f302f606" providerId="ADAL" clId="{52898003-C143-4423-9B2B-F0C119325400}" dt="2026-09-28T10:17:52.032" v="0" actId="790"/>
          <ac:spMkLst>
            <pc:docMk/>
            <pc:sldMk cId="595433234" sldId="279"/>
            <ac:spMk id="32" creationId="{7A058289-3BCB-060F-4309-12636BBB8672}"/>
          </ac:spMkLst>
        </pc:spChg>
        <pc:spChg chg="mod">
          <ac:chgData name="Jaume Bercial" userId="a9dcbdd6-af5c-4e92-bef4-63b5f302f606" providerId="ADAL" clId="{52898003-C143-4423-9B2B-F0C119325400}" dt="2026-09-28T10:17:52.032" v="0" actId="790"/>
          <ac:spMkLst>
            <pc:docMk/>
            <pc:sldMk cId="595433234" sldId="279"/>
            <ac:spMk id="33" creationId="{B1FAB7A1-3EC3-EECF-272A-162D4E5A4F3A}"/>
          </ac:spMkLst>
        </pc:spChg>
        <pc:spChg chg="mod">
          <ac:chgData name="Jaume Bercial" userId="a9dcbdd6-af5c-4e92-bef4-63b5f302f606" providerId="ADAL" clId="{52898003-C143-4423-9B2B-F0C119325400}" dt="2026-09-28T10:17:52.032" v="0" actId="790"/>
          <ac:spMkLst>
            <pc:docMk/>
            <pc:sldMk cId="595433234" sldId="279"/>
            <ac:spMk id="52" creationId="{E50A5A35-38E0-25BD-006E-11ABBE4F65AC}"/>
          </ac:spMkLst>
        </pc:spChg>
        <pc:spChg chg="mod">
          <ac:chgData name="Jaume Bercial" userId="a9dcbdd6-af5c-4e92-bef4-63b5f302f606" providerId="ADAL" clId="{52898003-C143-4423-9B2B-F0C119325400}" dt="2026-09-28T10:17:52.032" v="0" actId="790"/>
          <ac:spMkLst>
            <pc:docMk/>
            <pc:sldMk cId="595433234" sldId="279"/>
            <ac:spMk id="53" creationId="{A5C9643C-232E-9B4A-BFB4-70397CD274C5}"/>
          </ac:spMkLst>
        </pc:spChg>
        <pc:spChg chg="mod">
          <ac:chgData name="Jaume Bercial" userId="a9dcbdd6-af5c-4e92-bef4-63b5f302f606" providerId="ADAL" clId="{52898003-C143-4423-9B2B-F0C119325400}" dt="2026-09-28T10:17:52.032" v="0" actId="790"/>
          <ac:spMkLst>
            <pc:docMk/>
            <pc:sldMk cId="595433234" sldId="279"/>
            <ac:spMk id="68" creationId="{F56E21FC-8A51-9E8E-B3DC-87140625B3AF}"/>
          </ac:spMkLst>
        </pc:spChg>
      </pc:sldChg>
      <pc:sldChg chg="modSp mod">
        <pc:chgData name="Jaume Bercial" userId="a9dcbdd6-af5c-4e92-bef4-63b5f302f606" providerId="ADAL" clId="{52898003-C143-4423-9B2B-F0C119325400}" dt="2026-09-28T10:17:52.032" v="0" actId="790"/>
        <pc:sldMkLst>
          <pc:docMk/>
          <pc:sldMk cId="3357350971" sldId="280"/>
        </pc:sldMkLst>
        <pc:spChg chg="mod">
          <ac:chgData name="Jaume Bercial" userId="a9dcbdd6-af5c-4e92-bef4-63b5f302f606" providerId="ADAL" clId="{52898003-C143-4423-9B2B-F0C119325400}" dt="2026-09-28T10:17:52.032" v="0" actId="790"/>
          <ac:spMkLst>
            <pc:docMk/>
            <pc:sldMk cId="3357350971" sldId="280"/>
            <ac:spMk id="4" creationId="{2D9473DF-E747-0F6E-9701-198B69F964B4}"/>
          </ac:spMkLst>
        </pc:spChg>
        <pc:spChg chg="mod">
          <ac:chgData name="Jaume Bercial" userId="a9dcbdd6-af5c-4e92-bef4-63b5f302f606" providerId="ADAL" clId="{52898003-C143-4423-9B2B-F0C119325400}" dt="2026-09-28T10:17:52.032" v="0" actId="790"/>
          <ac:spMkLst>
            <pc:docMk/>
            <pc:sldMk cId="3357350971" sldId="280"/>
            <ac:spMk id="8" creationId="{63385C64-AEE4-5B0D-EFFC-5B11176B18A1}"/>
          </ac:spMkLst>
        </pc:spChg>
        <pc:spChg chg="mod">
          <ac:chgData name="Jaume Bercial" userId="a9dcbdd6-af5c-4e92-bef4-63b5f302f606" providerId="ADAL" clId="{52898003-C143-4423-9B2B-F0C119325400}" dt="2026-09-28T10:17:52.032" v="0" actId="790"/>
          <ac:spMkLst>
            <pc:docMk/>
            <pc:sldMk cId="3357350971" sldId="280"/>
            <ac:spMk id="31" creationId="{0FDDB982-A935-34FB-8A6A-C8618A51A8CC}"/>
          </ac:spMkLst>
        </pc:spChg>
        <pc:spChg chg="mod">
          <ac:chgData name="Jaume Bercial" userId="a9dcbdd6-af5c-4e92-bef4-63b5f302f606" providerId="ADAL" clId="{52898003-C143-4423-9B2B-F0C119325400}" dt="2026-09-28T10:17:52.032" v="0" actId="790"/>
          <ac:spMkLst>
            <pc:docMk/>
            <pc:sldMk cId="3357350971" sldId="280"/>
            <ac:spMk id="35" creationId="{E37CF7C7-B7D7-AD6C-EA07-107E2881A14B}"/>
          </ac:spMkLst>
        </pc:spChg>
        <pc:spChg chg="mod">
          <ac:chgData name="Jaume Bercial" userId="a9dcbdd6-af5c-4e92-bef4-63b5f302f606" providerId="ADAL" clId="{52898003-C143-4423-9B2B-F0C119325400}" dt="2026-09-28T10:17:52.032" v="0" actId="790"/>
          <ac:spMkLst>
            <pc:docMk/>
            <pc:sldMk cId="3357350971" sldId="280"/>
            <ac:spMk id="36" creationId="{31D15512-5311-066C-41E1-9AFFCBEF4EB0}"/>
          </ac:spMkLst>
        </pc:spChg>
        <pc:spChg chg="mod">
          <ac:chgData name="Jaume Bercial" userId="a9dcbdd6-af5c-4e92-bef4-63b5f302f606" providerId="ADAL" clId="{52898003-C143-4423-9B2B-F0C119325400}" dt="2026-09-28T10:17:52.032" v="0" actId="790"/>
          <ac:spMkLst>
            <pc:docMk/>
            <pc:sldMk cId="3357350971" sldId="280"/>
            <ac:spMk id="39" creationId="{E85C5B83-A6F9-1677-7B31-CA5A9F4CCD65}"/>
          </ac:spMkLst>
        </pc:spChg>
        <pc:spChg chg="mod">
          <ac:chgData name="Jaume Bercial" userId="a9dcbdd6-af5c-4e92-bef4-63b5f302f606" providerId="ADAL" clId="{52898003-C143-4423-9B2B-F0C119325400}" dt="2026-09-28T10:17:52.032" v="0" actId="790"/>
          <ac:spMkLst>
            <pc:docMk/>
            <pc:sldMk cId="3357350971" sldId="280"/>
            <ac:spMk id="41" creationId="{BC63AD5F-1335-E8B2-4587-EACCA5B6F4E6}"/>
          </ac:spMkLst>
        </pc:spChg>
        <pc:spChg chg="mod">
          <ac:chgData name="Jaume Bercial" userId="a9dcbdd6-af5c-4e92-bef4-63b5f302f606" providerId="ADAL" clId="{52898003-C143-4423-9B2B-F0C119325400}" dt="2026-09-28T10:17:52.032" v="0" actId="790"/>
          <ac:spMkLst>
            <pc:docMk/>
            <pc:sldMk cId="3357350971" sldId="280"/>
            <ac:spMk id="46" creationId="{EAE1AFA4-9372-2E56-8B70-EB7822729A2A}"/>
          </ac:spMkLst>
        </pc:spChg>
        <pc:spChg chg="mod">
          <ac:chgData name="Jaume Bercial" userId="a9dcbdd6-af5c-4e92-bef4-63b5f302f606" providerId="ADAL" clId="{52898003-C143-4423-9B2B-F0C119325400}" dt="2026-09-28T10:17:52.032" v="0" actId="790"/>
          <ac:spMkLst>
            <pc:docMk/>
            <pc:sldMk cId="3357350971" sldId="280"/>
            <ac:spMk id="47" creationId="{FE14BF9C-5021-6E56-F70C-14AD4978AF7B}"/>
          </ac:spMkLst>
        </pc:spChg>
        <pc:spChg chg="mod">
          <ac:chgData name="Jaume Bercial" userId="a9dcbdd6-af5c-4e92-bef4-63b5f302f606" providerId="ADAL" clId="{52898003-C143-4423-9B2B-F0C119325400}" dt="2026-09-28T10:17:52.032" v="0" actId="790"/>
          <ac:spMkLst>
            <pc:docMk/>
            <pc:sldMk cId="3357350971" sldId="280"/>
            <ac:spMk id="53" creationId="{A5C9643C-232E-9B4A-BFB4-70397CD274C5}"/>
          </ac:spMkLst>
        </pc:spChg>
      </pc:sldChg>
      <pc:sldChg chg="modSp mod">
        <pc:chgData name="Jaume Bercial" userId="a9dcbdd6-af5c-4e92-bef4-63b5f302f606" providerId="ADAL" clId="{52898003-C143-4423-9B2B-F0C119325400}" dt="2026-09-28T10:17:52.032" v="0" actId="790"/>
        <pc:sldMkLst>
          <pc:docMk/>
          <pc:sldMk cId="4022774469" sldId="281"/>
        </pc:sldMkLst>
        <pc:spChg chg="mod">
          <ac:chgData name="Jaume Bercial" userId="a9dcbdd6-af5c-4e92-bef4-63b5f302f606" providerId="ADAL" clId="{52898003-C143-4423-9B2B-F0C119325400}" dt="2026-09-28T10:17:52.032" v="0" actId="790"/>
          <ac:spMkLst>
            <pc:docMk/>
            <pc:sldMk cId="4022774469" sldId="281"/>
            <ac:spMk id="2" creationId="{2777A289-E836-98EE-C868-56F0FB442B9B}"/>
          </ac:spMkLst>
        </pc:spChg>
        <pc:spChg chg="mod">
          <ac:chgData name="Jaume Bercial" userId="a9dcbdd6-af5c-4e92-bef4-63b5f302f606" providerId="ADAL" clId="{52898003-C143-4423-9B2B-F0C119325400}" dt="2026-09-28T10:17:52.032" v="0" actId="790"/>
          <ac:spMkLst>
            <pc:docMk/>
            <pc:sldMk cId="4022774469" sldId="281"/>
            <ac:spMk id="6" creationId="{BF0113C5-06F9-82AC-8ADF-7E7B647DCC42}"/>
          </ac:spMkLst>
        </pc:spChg>
        <pc:spChg chg="mod">
          <ac:chgData name="Jaume Bercial" userId="a9dcbdd6-af5c-4e92-bef4-63b5f302f606" providerId="ADAL" clId="{52898003-C143-4423-9B2B-F0C119325400}" dt="2026-09-28T10:17:52.032" v="0" actId="790"/>
          <ac:spMkLst>
            <pc:docMk/>
            <pc:sldMk cId="4022774469" sldId="281"/>
            <ac:spMk id="30" creationId="{BA392939-0120-4A3D-B105-44644562C23F}"/>
          </ac:spMkLst>
        </pc:spChg>
        <pc:spChg chg="mod">
          <ac:chgData name="Jaume Bercial" userId="a9dcbdd6-af5c-4e92-bef4-63b5f302f606" providerId="ADAL" clId="{52898003-C143-4423-9B2B-F0C119325400}" dt="2026-09-28T10:17:52.032" v="0" actId="790"/>
          <ac:spMkLst>
            <pc:docMk/>
            <pc:sldMk cId="4022774469" sldId="281"/>
            <ac:spMk id="35" creationId="{69A68385-B29C-1EE6-301C-28C71C5EC56A}"/>
          </ac:spMkLst>
        </pc:spChg>
        <pc:spChg chg="mod">
          <ac:chgData name="Jaume Bercial" userId="a9dcbdd6-af5c-4e92-bef4-63b5f302f606" providerId="ADAL" clId="{52898003-C143-4423-9B2B-F0C119325400}" dt="2026-09-28T10:17:52.032" v="0" actId="790"/>
          <ac:spMkLst>
            <pc:docMk/>
            <pc:sldMk cId="4022774469" sldId="281"/>
            <ac:spMk id="36" creationId="{3EF93625-143E-769A-AC44-7B81AEDF0584}"/>
          </ac:spMkLst>
        </pc:spChg>
        <pc:spChg chg="mod">
          <ac:chgData name="Jaume Bercial" userId="a9dcbdd6-af5c-4e92-bef4-63b5f302f606" providerId="ADAL" clId="{52898003-C143-4423-9B2B-F0C119325400}" dt="2026-09-28T10:17:52.032" v="0" actId="790"/>
          <ac:spMkLst>
            <pc:docMk/>
            <pc:sldMk cId="4022774469" sldId="281"/>
            <ac:spMk id="38" creationId="{C6E1E697-84D3-F3CD-FA36-A3EA2D0DD852}"/>
          </ac:spMkLst>
        </pc:spChg>
        <pc:spChg chg="mod">
          <ac:chgData name="Jaume Bercial" userId="a9dcbdd6-af5c-4e92-bef4-63b5f302f606" providerId="ADAL" clId="{52898003-C143-4423-9B2B-F0C119325400}" dt="2026-09-28T10:17:52.032" v="0" actId="790"/>
          <ac:spMkLst>
            <pc:docMk/>
            <pc:sldMk cId="4022774469" sldId="281"/>
            <ac:spMk id="43" creationId="{F846EDCC-CBDF-5D79-D70C-70206529ABAB}"/>
          </ac:spMkLst>
        </pc:spChg>
        <pc:spChg chg="mod">
          <ac:chgData name="Jaume Bercial" userId="a9dcbdd6-af5c-4e92-bef4-63b5f302f606" providerId="ADAL" clId="{52898003-C143-4423-9B2B-F0C119325400}" dt="2026-09-28T10:17:52.032" v="0" actId="790"/>
          <ac:spMkLst>
            <pc:docMk/>
            <pc:sldMk cId="4022774469" sldId="281"/>
            <ac:spMk id="52" creationId="{5E941FB1-9AEC-7D1E-ACB7-0DDEEB911E70}"/>
          </ac:spMkLst>
        </pc:spChg>
        <pc:spChg chg="mod">
          <ac:chgData name="Jaume Bercial" userId="a9dcbdd6-af5c-4e92-bef4-63b5f302f606" providerId="ADAL" clId="{52898003-C143-4423-9B2B-F0C119325400}" dt="2026-09-28T10:17:52.032" v="0" actId="790"/>
          <ac:spMkLst>
            <pc:docMk/>
            <pc:sldMk cId="4022774469" sldId="281"/>
            <ac:spMk id="61" creationId="{90C2FA6C-0A4C-F693-F404-79314B4D9C66}"/>
          </ac:spMkLst>
        </pc:spChg>
        <pc:spChg chg="mod">
          <ac:chgData name="Jaume Bercial" userId="a9dcbdd6-af5c-4e92-bef4-63b5f302f606" providerId="ADAL" clId="{52898003-C143-4423-9B2B-F0C119325400}" dt="2026-09-28T10:17:52.032" v="0" actId="790"/>
          <ac:spMkLst>
            <pc:docMk/>
            <pc:sldMk cId="4022774469" sldId="281"/>
            <ac:spMk id="65" creationId="{F9CE908A-211A-9B80-E3ED-14B829642F4C}"/>
          </ac:spMkLst>
        </pc:spChg>
      </pc:sldChg>
      <pc:sldChg chg="modSp mod">
        <pc:chgData name="Jaume Bercial" userId="a9dcbdd6-af5c-4e92-bef4-63b5f302f606" providerId="ADAL" clId="{52898003-C143-4423-9B2B-F0C119325400}" dt="2026-09-28T10:17:52.032" v="0" actId="790"/>
        <pc:sldMkLst>
          <pc:docMk/>
          <pc:sldMk cId="552607234" sldId="282"/>
        </pc:sldMkLst>
        <pc:spChg chg="mod">
          <ac:chgData name="Jaume Bercial" userId="a9dcbdd6-af5c-4e92-bef4-63b5f302f606" providerId="ADAL" clId="{52898003-C143-4423-9B2B-F0C119325400}" dt="2026-09-28T10:17:52.032" v="0" actId="790"/>
          <ac:spMkLst>
            <pc:docMk/>
            <pc:sldMk cId="552607234" sldId="282"/>
            <ac:spMk id="15" creationId="{CC2E0261-413F-314C-FAB6-5D0CB0CDDCA1}"/>
          </ac:spMkLst>
        </pc:spChg>
        <pc:spChg chg="mod">
          <ac:chgData name="Jaume Bercial" userId="a9dcbdd6-af5c-4e92-bef4-63b5f302f606" providerId="ADAL" clId="{52898003-C143-4423-9B2B-F0C119325400}" dt="2026-09-28T10:17:52.032" v="0" actId="790"/>
          <ac:spMkLst>
            <pc:docMk/>
            <pc:sldMk cId="552607234" sldId="282"/>
            <ac:spMk id="16" creationId="{398684FB-6D72-13DE-DB4A-ABC86DF4A906}"/>
          </ac:spMkLst>
        </pc:spChg>
        <pc:spChg chg="mod">
          <ac:chgData name="Jaume Bercial" userId="a9dcbdd6-af5c-4e92-bef4-63b5f302f606" providerId="ADAL" clId="{52898003-C143-4423-9B2B-F0C119325400}" dt="2026-09-28T10:17:52.032" v="0" actId="790"/>
          <ac:spMkLst>
            <pc:docMk/>
            <pc:sldMk cId="552607234" sldId="282"/>
            <ac:spMk id="28" creationId="{444F9AE4-F832-23A0-7301-33CD9E6E9E01}"/>
          </ac:spMkLst>
        </pc:spChg>
        <pc:spChg chg="mod">
          <ac:chgData name="Jaume Bercial" userId="a9dcbdd6-af5c-4e92-bef4-63b5f302f606" providerId="ADAL" clId="{52898003-C143-4423-9B2B-F0C119325400}" dt="2026-09-28T10:17:52.032" v="0" actId="790"/>
          <ac:spMkLst>
            <pc:docMk/>
            <pc:sldMk cId="552607234" sldId="282"/>
            <ac:spMk id="30" creationId="{7F0842E8-2042-AF68-6739-3DD59191DBB5}"/>
          </ac:spMkLst>
        </pc:spChg>
        <pc:spChg chg="mod">
          <ac:chgData name="Jaume Bercial" userId="a9dcbdd6-af5c-4e92-bef4-63b5f302f606" providerId="ADAL" clId="{52898003-C143-4423-9B2B-F0C119325400}" dt="2026-09-28T10:17:52.032" v="0" actId="790"/>
          <ac:spMkLst>
            <pc:docMk/>
            <pc:sldMk cId="552607234" sldId="282"/>
            <ac:spMk id="46" creationId="{567AEB9D-3B5F-692B-0C00-9A1DE37C443D}"/>
          </ac:spMkLst>
        </pc:spChg>
        <pc:spChg chg="mod">
          <ac:chgData name="Jaume Bercial" userId="a9dcbdd6-af5c-4e92-bef4-63b5f302f606" providerId="ADAL" clId="{52898003-C143-4423-9B2B-F0C119325400}" dt="2026-09-28T10:17:52.032" v="0" actId="790"/>
          <ac:spMkLst>
            <pc:docMk/>
            <pc:sldMk cId="552607234" sldId="282"/>
            <ac:spMk id="55" creationId="{A209387C-1D39-D32B-B5F4-9F39CEA64F2B}"/>
          </ac:spMkLst>
        </pc:spChg>
        <pc:spChg chg="mod">
          <ac:chgData name="Jaume Bercial" userId="a9dcbdd6-af5c-4e92-bef4-63b5f302f606" providerId="ADAL" clId="{52898003-C143-4423-9B2B-F0C119325400}" dt="2026-09-28T10:17:52.032" v="0" actId="790"/>
          <ac:spMkLst>
            <pc:docMk/>
            <pc:sldMk cId="552607234" sldId="282"/>
            <ac:spMk id="56" creationId="{86068DC6-8A36-5700-3DFE-BB40F5539F7C}"/>
          </ac:spMkLst>
        </pc:spChg>
        <pc:spChg chg="mod">
          <ac:chgData name="Jaume Bercial" userId="a9dcbdd6-af5c-4e92-bef4-63b5f302f606" providerId="ADAL" clId="{52898003-C143-4423-9B2B-F0C119325400}" dt="2026-09-28T10:17:52.032" v="0" actId="790"/>
          <ac:spMkLst>
            <pc:docMk/>
            <pc:sldMk cId="552607234" sldId="282"/>
            <ac:spMk id="57" creationId="{E838D427-30EC-80A9-3B57-522BB0501F00}"/>
          </ac:spMkLst>
        </pc:spChg>
        <pc:spChg chg="mod">
          <ac:chgData name="Jaume Bercial" userId="a9dcbdd6-af5c-4e92-bef4-63b5f302f606" providerId="ADAL" clId="{52898003-C143-4423-9B2B-F0C119325400}" dt="2026-09-28T10:17:52.032" v="0" actId="790"/>
          <ac:spMkLst>
            <pc:docMk/>
            <pc:sldMk cId="552607234" sldId="282"/>
            <ac:spMk id="58" creationId="{A97C1676-36C0-82FF-D5A0-C81CEB7F09B3}"/>
          </ac:spMkLst>
        </pc:spChg>
        <pc:spChg chg="mod">
          <ac:chgData name="Jaume Bercial" userId="a9dcbdd6-af5c-4e92-bef4-63b5f302f606" providerId="ADAL" clId="{52898003-C143-4423-9B2B-F0C119325400}" dt="2026-09-28T10:17:52.032" v="0" actId="790"/>
          <ac:spMkLst>
            <pc:docMk/>
            <pc:sldMk cId="552607234" sldId="282"/>
            <ac:spMk id="63" creationId="{49E1B845-54CE-F22D-900D-01E49CA29BB3}"/>
          </ac:spMkLst>
        </pc:spChg>
      </pc:sldChg>
      <pc:sldChg chg="modSp mod">
        <pc:chgData name="Jaume Bercial" userId="a9dcbdd6-af5c-4e92-bef4-63b5f302f606" providerId="ADAL" clId="{52898003-C143-4423-9B2B-F0C119325400}" dt="2026-09-28T10:17:52.032" v="0" actId="790"/>
        <pc:sldMkLst>
          <pc:docMk/>
          <pc:sldMk cId="4145684549" sldId="283"/>
        </pc:sldMkLst>
        <pc:spChg chg="mod">
          <ac:chgData name="Jaume Bercial" userId="a9dcbdd6-af5c-4e92-bef4-63b5f302f606" providerId="ADAL" clId="{52898003-C143-4423-9B2B-F0C119325400}" dt="2026-09-28T10:17:52.032" v="0" actId="790"/>
          <ac:spMkLst>
            <pc:docMk/>
            <pc:sldMk cId="4145684549" sldId="283"/>
            <ac:spMk id="3" creationId="{14B969C6-4D66-CA49-ED56-D4881F3DAA14}"/>
          </ac:spMkLst>
        </pc:spChg>
        <pc:spChg chg="mod">
          <ac:chgData name="Jaume Bercial" userId="a9dcbdd6-af5c-4e92-bef4-63b5f302f606" providerId="ADAL" clId="{52898003-C143-4423-9B2B-F0C119325400}" dt="2026-09-28T10:17:52.032" v="0" actId="790"/>
          <ac:spMkLst>
            <pc:docMk/>
            <pc:sldMk cId="4145684549" sldId="283"/>
            <ac:spMk id="4" creationId="{2D9473DF-E747-0F6E-9701-198B69F964B4}"/>
          </ac:spMkLst>
        </pc:spChg>
        <pc:spChg chg="mod">
          <ac:chgData name="Jaume Bercial" userId="a9dcbdd6-af5c-4e92-bef4-63b5f302f606" providerId="ADAL" clId="{52898003-C143-4423-9B2B-F0C119325400}" dt="2026-09-28T10:17:52.032" v="0" actId="790"/>
          <ac:spMkLst>
            <pc:docMk/>
            <pc:sldMk cId="4145684549" sldId="283"/>
            <ac:spMk id="11" creationId="{B0EA7552-C192-4F6A-CEC0-85CB35E19357}"/>
          </ac:spMkLst>
        </pc:spChg>
        <pc:spChg chg="mod">
          <ac:chgData name="Jaume Bercial" userId="a9dcbdd6-af5c-4e92-bef4-63b5f302f606" providerId="ADAL" clId="{52898003-C143-4423-9B2B-F0C119325400}" dt="2026-09-28T10:17:52.032" v="0" actId="790"/>
          <ac:spMkLst>
            <pc:docMk/>
            <pc:sldMk cId="4145684549" sldId="283"/>
            <ac:spMk id="14" creationId="{589BBF10-45D2-ADF2-A4D3-D693ED79BC55}"/>
          </ac:spMkLst>
        </pc:spChg>
        <pc:spChg chg="mod">
          <ac:chgData name="Jaume Bercial" userId="a9dcbdd6-af5c-4e92-bef4-63b5f302f606" providerId="ADAL" clId="{52898003-C143-4423-9B2B-F0C119325400}" dt="2026-09-28T10:17:52.032" v="0" actId="790"/>
          <ac:spMkLst>
            <pc:docMk/>
            <pc:sldMk cId="4145684549" sldId="283"/>
            <ac:spMk id="21" creationId="{0BBEEE4A-69F2-8276-E73E-90B4EE4A821D}"/>
          </ac:spMkLst>
        </pc:spChg>
        <pc:spChg chg="mod">
          <ac:chgData name="Jaume Bercial" userId="a9dcbdd6-af5c-4e92-bef4-63b5f302f606" providerId="ADAL" clId="{52898003-C143-4423-9B2B-F0C119325400}" dt="2026-09-28T10:17:52.032" v="0" actId="790"/>
          <ac:spMkLst>
            <pc:docMk/>
            <pc:sldMk cId="4145684549" sldId="283"/>
            <ac:spMk id="26" creationId="{677673B7-D2EC-201A-64AC-EB6698F818DC}"/>
          </ac:spMkLst>
        </pc:spChg>
        <pc:spChg chg="mod">
          <ac:chgData name="Jaume Bercial" userId="a9dcbdd6-af5c-4e92-bef4-63b5f302f606" providerId="ADAL" clId="{52898003-C143-4423-9B2B-F0C119325400}" dt="2026-09-28T10:17:52.032" v="0" actId="790"/>
          <ac:spMkLst>
            <pc:docMk/>
            <pc:sldMk cId="4145684549" sldId="283"/>
            <ac:spMk id="29" creationId="{2263F63E-0AB3-5612-56B8-FFC8E4ECDBD7}"/>
          </ac:spMkLst>
        </pc:spChg>
        <pc:spChg chg="mod">
          <ac:chgData name="Jaume Bercial" userId="a9dcbdd6-af5c-4e92-bef4-63b5f302f606" providerId="ADAL" clId="{52898003-C143-4423-9B2B-F0C119325400}" dt="2026-09-28T10:17:52.032" v="0" actId="790"/>
          <ac:spMkLst>
            <pc:docMk/>
            <pc:sldMk cId="4145684549" sldId="283"/>
            <ac:spMk id="33" creationId="{EDBDB231-2679-02BC-8D4B-FA69CB385354}"/>
          </ac:spMkLst>
        </pc:spChg>
        <pc:spChg chg="mod">
          <ac:chgData name="Jaume Bercial" userId="a9dcbdd6-af5c-4e92-bef4-63b5f302f606" providerId="ADAL" clId="{52898003-C143-4423-9B2B-F0C119325400}" dt="2026-09-28T10:17:52.032" v="0" actId="790"/>
          <ac:spMkLst>
            <pc:docMk/>
            <pc:sldMk cId="4145684549" sldId="283"/>
            <ac:spMk id="38" creationId="{41A5E844-3F3E-05A8-4572-E807F705637F}"/>
          </ac:spMkLst>
        </pc:spChg>
        <pc:spChg chg="mod">
          <ac:chgData name="Jaume Bercial" userId="a9dcbdd6-af5c-4e92-bef4-63b5f302f606" providerId="ADAL" clId="{52898003-C143-4423-9B2B-F0C119325400}" dt="2026-09-28T10:17:52.032" v="0" actId="790"/>
          <ac:spMkLst>
            <pc:docMk/>
            <pc:sldMk cId="4145684549" sldId="283"/>
            <ac:spMk id="40" creationId="{861715CD-705C-6023-7040-C3F53CE5F8CA}"/>
          </ac:spMkLst>
        </pc:spChg>
      </pc:sldChg>
      <pc:sldChg chg="modSp mod modNotesTx">
        <pc:chgData name="Jaume Bercial" userId="a9dcbdd6-af5c-4e92-bef4-63b5f302f606" providerId="ADAL" clId="{52898003-C143-4423-9B2B-F0C119325400}" dt="2026-09-28T10:26:53.089" v="7" actId="790"/>
        <pc:sldMkLst>
          <pc:docMk/>
          <pc:sldMk cId="4280316106" sldId="284"/>
        </pc:sldMkLst>
        <pc:spChg chg="mod">
          <ac:chgData name="Jaume Bercial" userId="a9dcbdd6-af5c-4e92-bef4-63b5f302f606" providerId="ADAL" clId="{52898003-C143-4423-9B2B-F0C119325400}" dt="2026-09-28T10:17:52.032" v="0" actId="790"/>
          <ac:spMkLst>
            <pc:docMk/>
            <pc:sldMk cId="4280316106" sldId="284"/>
            <ac:spMk id="7" creationId="{3A2B5924-BF31-416B-93E1-9903CAC4ECA8}"/>
          </ac:spMkLst>
        </pc:spChg>
        <pc:spChg chg="mod">
          <ac:chgData name="Jaume Bercial" userId="a9dcbdd6-af5c-4e92-bef4-63b5f302f606" providerId="ADAL" clId="{52898003-C143-4423-9B2B-F0C119325400}" dt="2026-09-28T10:17:52.032" v="0" actId="790"/>
          <ac:spMkLst>
            <pc:docMk/>
            <pc:sldMk cId="4280316106" sldId="284"/>
            <ac:spMk id="9" creationId="{8E5DAA56-E2BF-1644-01A9-326AA4C79F0F}"/>
          </ac:spMkLst>
        </pc:spChg>
        <pc:spChg chg="mod">
          <ac:chgData name="Jaume Bercial" userId="a9dcbdd6-af5c-4e92-bef4-63b5f302f606" providerId="ADAL" clId="{52898003-C143-4423-9B2B-F0C119325400}" dt="2026-09-28T10:17:52.032" v="0" actId="790"/>
          <ac:spMkLst>
            <pc:docMk/>
            <pc:sldMk cId="4280316106" sldId="284"/>
            <ac:spMk id="22" creationId="{D787B15E-AC53-0019-2498-B13B32EFA3A4}"/>
          </ac:spMkLst>
        </pc:spChg>
        <pc:spChg chg="mod">
          <ac:chgData name="Jaume Bercial" userId="a9dcbdd6-af5c-4e92-bef4-63b5f302f606" providerId="ADAL" clId="{52898003-C143-4423-9B2B-F0C119325400}" dt="2026-09-28T10:17:52.032" v="0" actId="790"/>
          <ac:spMkLst>
            <pc:docMk/>
            <pc:sldMk cId="4280316106" sldId="284"/>
            <ac:spMk id="28" creationId="{C81DFE7E-9980-8254-F2A0-A4517A9EEBC4}"/>
          </ac:spMkLst>
        </pc:spChg>
        <pc:spChg chg="mod">
          <ac:chgData name="Jaume Bercial" userId="a9dcbdd6-af5c-4e92-bef4-63b5f302f606" providerId="ADAL" clId="{52898003-C143-4423-9B2B-F0C119325400}" dt="2026-09-28T10:17:52.032" v="0" actId="790"/>
          <ac:spMkLst>
            <pc:docMk/>
            <pc:sldMk cId="4280316106" sldId="284"/>
            <ac:spMk id="29" creationId="{26CDA821-E04B-4D1D-3030-A64EB10FC401}"/>
          </ac:spMkLst>
        </pc:spChg>
        <pc:spChg chg="mod">
          <ac:chgData name="Jaume Bercial" userId="a9dcbdd6-af5c-4e92-bef4-63b5f302f606" providerId="ADAL" clId="{52898003-C143-4423-9B2B-F0C119325400}" dt="2026-09-28T10:17:52.032" v="0" actId="790"/>
          <ac:spMkLst>
            <pc:docMk/>
            <pc:sldMk cId="4280316106" sldId="284"/>
            <ac:spMk id="40" creationId="{B4AE2536-C2AB-7422-F0E7-EFBBF1CBF9C3}"/>
          </ac:spMkLst>
        </pc:spChg>
        <pc:spChg chg="mod">
          <ac:chgData name="Jaume Bercial" userId="a9dcbdd6-af5c-4e92-bef4-63b5f302f606" providerId="ADAL" clId="{52898003-C143-4423-9B2B-F0C119325400}" dt="2026-09-28T10:17:52.032" v="0" actId="790"/>
          <ac:spMkLst>
            <pc:docMk/>
            <pc:sldMk cId="4280316106" sldId="284"/>
            <ac:spMk id="41" creationId="{4BFD2502-EA71-99E4-DCAB-3BB81816B034}"/>
          </ac:spMkLst>
        </pc:spChg>
        <pc:spChg chg="mod">
          <ac:chgData name="Jaume Bercial" userId="a9dcbdd6-af5c-4e92-bef4-63b5f302f606" providerId="ADAL" clId="{52898003-C143-4423-9B2B-F0C119325400}" dt="2026-09-28T10:17:52.032" v="0" actId="790"/>
          <ac:spMkLst>
            <pc:docMk/>
            <pc:sldMk cId="4280316106" sldId="284"/>
            <ac:spMk id="46" creationId="{9AF6E7B7-3132-6D8E-46BB-2270859FBE13}"/>
          </ac:spMkLst>
        </pc:spChg>
        <pc:spChg chg="mod">
          <ac:chgData name="Jaume Bercial" userId="a9dcbdd6-af5c-4e92-bef4-63b5f302f606" providerId="ADAL" clId="{52898003-C143-4423-9B2B-F0C119325400}" dt="2026-09-28T10:17:52.032" v="0" actId="790"/>
          <ac:spMkLst>
            <pc:docMk/>
            <pc:sldMk cId="4280316106" sldId="284"/>
            <ac:spMk id="47" creationId="{9183C215-B2CC-B8E5-DD15-9E29166A4AD6}"/>
          </ac:spMkLst>
        </pc:spChg>
        <pc:spChg chg="mod">
          <ac:chgData name="Jaume Bercial" userId="a9dcbdd6-af5c-4e92-bef4-63b5f302f606" providerId="ADAL" clId="{52898003-C143-4423-9B2B-F0C119325400}" dt="2026-09-28T10:17:52.032" v="0" actId="790"/>
          <ac:spMkLst>
            <pc:docMk/>
            <pc:sldMk cId="4280316106" sldId="284"/>
            <ac:spMk id="55" creationId="{A209387C-1D39-D32B-B5F4-9F39CEA64F2B}"/>
          </ac:spMkLst>
        </pc:spChg>
      </pc:sldChg>
      <pc:sldChg chg="modSp mod">
        <pc:chgData name="Jaume Bercial" userId="a9dcbdd6-af5c-4e92-bef4-63b5f302f606" providerId="ADAL" clId="{52898003-C143-4423-9B2B-F0C119325400}" dt="2026-09-28T10:17:52.032" v="0" actId="790"/>
        <pc:sldMkLst>
          <pc:docMk/>
          <pc:sldMk cId="3038945138" sldId="285"/>
        </pc:sldMkLst>
        <pc:spChg chg="mod">
          <ac:chgData name="Jaume Bercial" userId="a9dcbdd6-af5c-4e92-bef4-63b5f302f606" providerId="ADAL" clId="{52898003-C143-4423-9B2B-F0C119325400}" dt="2026-09-28T10:17:52.032" v="0" actId="790"/>
          <ac:spMkLst>
            <pc:docMk/>
            <pc:sldMk cId="3038945138" sldId="285"/>
            <ac:spMk id="4" creationId="{7D8DFC7C-1A1D-83CC-262D-452831194B0B}"/>
          </ac:spMkLst>
        </pc:spChg>
        <pc:spChg chg="mod">
          <ac:chgData name="Jaume Bercial" userId="a9dcbdd6-af5c-4e92-bef4-63b5f302f606" providerId="ADAL" clId="{52898003-C143-4423-9B2B-F0C119325400}" dt="2026-09-28T10:17:52.032" v="0" actId="790"/>
          <ac:spMkLst>
            <pc:docMk/>
            <pc:sldMk cId="3038945138" sldId="285"/>
            <ac:spMk id="6" creationId="{95E46C07-DFBE-293A-5FCD-3725A77449FC}"/>
          </ac:spMkLst>
        </pc:spChg>
        <pc:spChg chg="mod">
          <ac:chgData name="Jaume Bercial" userId="a9dcbdd6-af5c-4e92-bef4-63b5f302f606" providerId="ADAL" clId="{52898003-C143-4423-9B2B-F0C119325400}" dt="2026-09-28T10:17:52.032" v="0" actId="790"/>
          <ac:spMkLst>
            <pc:docMk/>
            <pc:sldMk cId="3038945138" sldId="285"/>
            <ac:spMk id="7" creationId="{88C3EF8F-2F8E-009C-7962-0F254794C0C8}"/>
          </ac:spMkLst>
        </pc:spChg>
        <pc:spChg chg="mod">
          <ac:chgData name="Jaume Bercial" userId="a9dcbdd6-af5c-4e92-bef4-63b5f302f606" providerId="ADAL" clId="{52898003-C143-4423-9B2B-F0C119325400}" dt="2026-09-28T10:17:52.032" v="0" actId="790"/>
          <ac:spMkLst>
            <pc:docMk/>
            <pc:sldMk cId="3038945138" sldId="285"/>
            <ac:spMk id="8" creationId="{E2DA3581-7283-1459-DA49-CDB4A3E29DB4}"/>
          </ac:spMkLst>
        </pc:spChg>
        <pc:spChg chg="mod">
          <ac:chgData name="Jaume Bercial" userId="a9dcbdd6-af5c-4e92-bef4-63b5f302f606" providerId="ADAL" clId="{52898003-C143-4423-9B2B-F0C119325400}" dt="2026-09-28T10:17:52.032" v="0" actId="790"/>
          <ac:spMkLst>
            <pc:docMk/>
            <pc:sldMk cId="3038945138" sldId="285"/>
            <ac:spMk id="9" creationId="{844C68F3-7CFE-5E20-52AE-5CA83EA52CEF}"/>
          </ac:spMkLst>
        </pc:spChg>
      </pc:sldChg>
      <pc:sldChg chg="modSp mod modNotesTx">
        <pc:chgData name="Jaume Bercial" userId="a9dcbdd6-af5c-4e92-bef4-63b5f302f606" providerId="ADAL" clId="{52898003-C143-4423-9B2B-F0C119325400}" dt="2026-09-28T10:27:09.685" v="8" actId="790"/>
        <pc:sldMkLst>
          <pc:docMk/>
          <pc:sldMk cId="140639259" sldId="286"/>
        </pc:sldMkLst>
        <pc:spChg chg="mod">
          <ac:chgData name="Jaume Bercial" userId="a9dcbdd6-af5c-4e92-bef4-63b5f302f606" providerId="ADAL" clId="{52898003-C143-4423-9B2B-F0C119325400}" dt="2026-09-28T10:17:52.032" v="0" actId="790"/>
          <ac:spMkLst>
            <pc:docMk/>
            <pc:sldMk cId="140639259" sldId="286"/>
            <ac:spMk id="8" creationId="{7D39C9A5-5E55-CEF4-FF20-BD7223626E2E}"/>
          </ac:spMkLst>
        </pc:spChg>
        <pc:spChg chg="mod">
          <ac:chgData name="Jaume Bercial" userId="a9dcbdd6-af5c-4e92-bef4-63b5f302f606" providerId="ADAL" clId="{52898003-C143-4423-9B2B-F0C119325400}" dt="2026-09-28T10:17:52.032" v="0" actId="790"/>
          <ac:spMkLst>
            <pc:docMk/>
            <pc:sldMk cId="140639259" sldId="286"/>
            <ac:spMk id="9" creationId="{E4B104BA-1042-8927-D01E-C5EA426B9800}"/>
          </ac:spMkLst>
        </pc:spChg>
        <pc:spChg chg="mod">
          <ac:chgData name="Jaume Bercial" userId="a9dcbdd6-af5c-4e92-bef4-63b5f302f606" providerId="ADAL" clId="{52898003-C143-4423-9B2B-F0C119325400}" dt="2026-09-28T10:17:52.032" v="0" actId="790"/>
          <ac:spMkLst>
            <pc:docMk/>
            <pc:sldMk cId="140639259" sldId="286"/>
            <ac:spMk id="17" creationId="{44305BE5-FB93-FBFB-E1F8-AC01DF842F7A}"/>
          </ac:spMkLst>
        </pc:spChg>
        <pc:spChg chg="mod">
          <ac:chgData name="Jaume Bercial" userId="a9dcbdd6-af5c-4e92-bef4-63b5f302f606" providerId="ADAL" clId="{52898003-C143-4423-9B2B-F0C119325400}" dt="2026-09-28T10:17:52.032" v="0" actId="790"/>
          <ac:spMkLst>
            <pc:docMk/>
            <pc:sldMk cId="140639259" sldId="286"/>
            <ac:spMk id="18" creationId="{E5BF0564-067E-1D1B-AAF6-A08C2AE49D59}"/>
          </ac:spMkLst>
        </pc:spChg>
        <pc:spChg chg="mod">
          <ac:chgData name="Jaume Bercial" userId="a9dcbdd6-af5c-4e92-bef4-63b5f302f606" providerId="ADAL" clId="{52898003-C143-4423-9B2B-F0C119325400}" dt="2026-09-28T10:17:52.032" v="0" actId="790"/>
          <ac:spMkLst>
            <pc:docMk/>
            <pc:sldMk cId="140639259" sldId="286"/>
            <ac:spMk id="23" creationId="{9EE20313-0499-F03C-BB9D-FB6E95D94854}"/>
          </ac:spMkLst>
        </pc:spChg>
        <pc:spChg chg="mod">
          <ac:chgData name="Jaume Bercial" userId="a9dcbdd6-af5c-4e92-bef4-63b5f302f606" providerId="ADAL" clId="{52898003-C143-4423-9B2B-F0C119325400}" dt="2026-09-28T10:17:52.032" v="0" actId="790"/>
          <ac:spMkLst>
            <pc:docMk/>
            <pc:sldMk cId="140639259" sldId="286"/>
            <ac:spMk id="32" creationId="{BF2A18D3-130D-7AB4-3041-A51B8B2829EB}"/>
          </ac:spMkLst>
        </pc:spChg>
        <pc:spChg chg="mod">
          <ac:chgData name="Jaume Bercial" userId="a9dcbdd6-af5c-4e92-bef4-63b5f302f606" providerId="ADAL" clId="{52898003-C143-4423-9B2B-F0C119325400}" dt="2026-09-28T10:17:52.032" v="0" actId="790"/>
          <ac:spMkLst>
            <pc:docMk/>
            <pc:sldMk cId="140639259" sldId="286"/>
            <ac:spMk id="37" creationId="{288BA394-86D0-17CB-B741-9040D4E64315}"/>
          </ac:spMkLst>
        </pc:spChg>
        <pc:spChg chg="mod">
          <ac:chgData name="Jaume Bercial" userId="a9dcbdd6-af5c-4e92-bef4-63b5f302f606" providerId="ADAL" clId="{52898003-C143-4423-9B2B-F0C119325400}" dt="2026-09-28T10:17:52.032" v="0" actId="790"/>
          <ac:spMkLst>
            <pc:docMk/>
            <pc:sldMk cId="140639259" sldId="286"/>
            <ac:spMk id="38" creationId="{3E1ABE0A-DC36-729B-8DD7-EC802E0DCF61}"/>
          </ac:spMkLst>
        </pc:spChg>
        <pc:spChg chg="mod">
          <ac:chgData name="Jaume Bercial" userId="a9dcbdd6-af5c-4e92-bef4-63b5f302f606" providerId="ADAL" clId="{52898003-C143-4423-9B2B-F0C119325400}" dt="2026-09-28T10:17:52.032" v="0" actId="790"/>
          <ac:spMkLst>
            <pc:docMk/>
            <pc:sldMk cId="140639259" sldId="286"/>
            <ac:spMk id="41" creationId="{F8AC162D-35B1-8404-A5CE-FB371ACE7B57}"/>
          </ac:spMkLst>
        </pc:spChg>
        <pc:spChg chg="mod">
          <ac:chgData name="Jaume Bercial" userId="a9dcbdd6-af5c-4e92-bef4-63b5f302f606" providerId="ADAL" clId="{52898003-C143-4423-9B2B-F0C119325400}" dt="2026-09-28T10:17:52.032" v="0" actId="790"/>
          <ac:spMkLst>
            <pc:docMk/>
            <pc:sldMk cId="140639259" sldId="286"/>
            <ac:spMk id="43" creationId="{771D638B-0B16-0923-659B-CD12AEE20215}"/>
          </ac:spMkLst>
        </pc:spChg>
      </pc:sldChg>
      <pc:sldChg chg="modSp mod modNotesTx">
        <pc:chgData name="Jaume Bercial" userId="a9dcbdd6-af5c-4e92-bef4-63b5f302f606" providerId="ADAL" clId="{52898003-C143-4423-9B2B-F0C119325400}" dt="2026-09-28T10:25:59.353" v="6" actId="20577"/>
        <pc:sldMkLst>
          <pc:docMk/>
          <pc:sldMk cId="2954182352" sldId="287"/>
        </pc:sldMkLst>
        <pc:spChg chg="mod">
          <ac:chgData name="Jaume Bercial" userId="a9dcbdd6-af5c-4e92-bef4-63b5f302f606" providerId="ADAL" clId="{52898003-C143-4423-9B2B-F0C119325400}" dt="2026-09-28T10:17:52.032" v="0" actId="790"/>
          <ac:spMkLst>
            <pc:docMk/>
            <pc:sldMk cId="2954182352" sldId="287"/>
            <ac:spMk id="7" creationId="{36B709D5-C5DD-01CB-6A5C-595968E145D6}"/>
          </ac:spMkLst>
        </pc:spChg>
        <pc:spChg chg="mod">
          <ac:chgData name="Jaume Bercial" userId="a9dcbdd6-af5c-4e92-bef4-63b5f302f606" providerId="ADAL" clId="{52898003-C143-4423-9B2B-F0C119325400}" dt="2026-09-28T10:17:52.032" v="0" actId="790"/>
          <ac:spMkLst>
            <pc:docMk/>
            <pc:sldMk cId="2954182352" sldId="287"/>
            <ac:spMk id="12" creationId="{D05DA3F9-44F0-F344-D445-EFEBAEB8F090}"/>
          </ac:spMkLst>
        </pc:spChg>
        <pc:spChg chg="mod">
          <ac:chgData name="Jaume Bercial" userId="a9dcbdd6-af5c-4e92-bef4-63b5f302f606" providerId="ADAL" clId="{52898003-C143-4423-9B2B-F0C119325400}" dt="2026-09-28T10:17:52.032" v="0" actId="790"/>
          <ac:spMkLst>
            <pc:docMk/>
            <pc:sldMk cId="2954182352" sldId="287"/>
            <ac:spMk id="49" creationId="{BB360979-00FB-98BE-6FC7-7259B0DEAC2C}"/>
          </ac:spMkLst>
        </pc:spChg>
        <pc:spChg chg="mod">
          <ac:chgData name="Jaume Bercial" userId="a9dcbdd6-af5c-4e92-bef4-63b5f302f606" providerId="ADAL" clId="{52898003-C143-4423-9B2B-F0C119325400}" dt="2026-09-28T10:17:52.032" v="0" actId="790"/>
          <ac:spMkLst>
            <pc:docMk/>
            <pc:sldMk cId="2954182352" sldId="287"/>
            <ac:spMk id="65" creationId="{9C7FAB16-584E-0528-6783-9CFF7BA69FA3}"/>
          </ac:spMkLst>
        </pc:spChg>
        <pc:spChg chg="mod">
          <ac:chgData name="Jaume Bercial" userId="a9dcbdd6-af5c-4e92-bef4-63b5f302f606" providerId="ADAL" clId="{52898003-C143-4423-9B2B-F0C119325400}" dt="2026-09-28T10:17:52.032" v="0" actId="790"/>
          <ac:spMkLst>
            <pc:docMk/>
            <pc:sldMk cId="2954182352" sldId="287"/>
            <ac:spMk id="66" creationId="{C99B453F-1AEA-E326-7A28-0DF44D09183A}"/>
          </ac:spMkLst>
        </pc:spChg>
        <pc:spChg chg="mod">
          <ac:chgData name="Jaume Bercial" userId="a9dcbdd6-af5c-4e92-bef4-63b5f302f606" providerId="ADAL" clId="{52898003-C143-4423-9B2B-F0C119325400}" dt="2026-09-28T10:17:52.032" v="0" actId="790"/>
          <ac:spMkLst>
            <pc:docMk/>
            <pc:sldMk cId="2954182352" sldId="287"/>
            <ac:spMk id="67" creationId="{88B1546B-3AB6-4A0E-0920-1C0CD64F6C32}"/>
          </ac:spMkLst>
        </pc:spChg>
        <pc:spChg chg="mod">
          <ac:chgData name="Jaume Bercial" userId="a9dcbdd6-af5c-4e92-bef4-63b5f302f606" providerId="ADAL" clId="{52898003-C143-4423-9B2B-F0C119325400}" dt="2026-09-28T10:17:52.032" v="0" actId="790"/>
          <ac:spMkLst>
            <pc:docMk/>
            <pc:sldMk cId="2954182352" sldId="287"/>
            <ac:spMk id="82" creationId="{1F1CB23C-A0E3-1502-32E3-C293D1239BAE}"/>
          </ac:spMkLst>
        </pc:spChg>
        <pc:spChg chg="mod">
          <ac:chgData name="Jaume Bercial" userId="a9dcbdd6-af5c-4e92-bef4-63b5f302f606" providerId="ADAL" clId="{52898003-C143-4423-9B2B-F0C119325400}" dt="2026-09-28T10:17:52.032" v="0" actId="790"/>
          <ac:spMkLst>
            <pc:docMk/>
            <pc:sldMk cId="2954182352" sldId="287"/>
            <ac:spMk id="84" creationId="{DB5036EA-F4B7-5616-731D-39FFA444C556}"/>
          </ac:spMkLst>
        </pc:spChg>
        <pc:spChg chg="mod">
          <ac:chgData name="Jaume Bercial" userId="a9dcbdd6-af5c-4e92-bef4-63b5f302f606" providerId="ADAL" clId="{52898003-C143-4423-9B2B-F0C119325400}" dt="2026-09-28T10:17:52.032" v="0" actId="790"/>
          <ac:spMkLst>
            <pc:docMk/>
            <pc:sldMk cId="2954182352" sldId="287"/>
            <ac:spMk id="85" creationId="{8D349B22-1DB2-F604-CCCE-82E5CB4C47DF}"/>
          </ac:spMkLst>
        </pc:spChg>
        <pc:spChg chg="mod">
          <ac:chgData name="Jaume Bercial" userId="a9dcbdd6-af5c-4e92-bef4-63b5f302f606" providerId="ADAL" clId="{52898003-C143-4423-9B2B-F0C119325400}" dt="2026-09-28T10:17:52.032" v="0" actId="790"/>
          <ac:spMkLst>
            <pc:docMk/>
            <pc:sldMk cId="2954182352" sldId="287"/>
            <ac:spMk id="90" creationId="{CE035EB8-752B-F4C4-D227-8080D68EA9BF}"/>
          </ac:spMkLst>
        </pc:spChg>
      </pc:sldChg>
      <pc:sldChg chg="modSp mod">
        <pc:chgData name="Jaume Bercial" userId="a9dcbdd6-af5c-4e92-bef4-63b5f302f606" providerId="ADAL" clId="{52898003-C143-4423-9B2B-F0C119325400}" dt="2026-09-28T10:17:52.032" v="0" actId="790"/>
        <pc:sldMkLst>
          <pc:docMk/>
          <pc:sldMk cId="2195114345" sldId="288"/>
        </pc:sldMkLst>
        <pc:spChg chg="mod">
          <ac:chgData name="Jaume Bercial" userId="a9dcbdd6-af5c-4e92-bef4-63b5f302f606" providerId="ADAL" clId="{52898003-C143-4423-9B2B-F0C119325400}" dt="2026-09-28T10:17:52.032" v="0" actId="790"/>
          <ac:spMkLst>
            <pc:docMk/>
            <pc:sldMk cId="2195114345" sldId="288"/>
            <ac:spMk id="3" creationId="{672B254A-7197-A979-73D5-3EEB693204DA}"/>
          </ac:spMkLst>
        </pc:spChg>
        <pc:spChg chg="mod">
          <ac:chgData name="Jaume Bercial" userId="a9dcbdd6-af5c-4e92-bef4-63b5f302f606" providerId="ADAL" clId="{52898003-C143-4423-9B2B-F0C119325400}" dt="2026-09-28T10:17:52.032" v="0" actId="790"/>
          <ac:spMkLst>
            <pc:docMk/>
            <pc:sldMk cId="2195114345" sldId="288"/>
            <ac:spMk id="4" creationId="{D380B605-CC1B-A112-5133-CE0725E1F842}"/>
          </ac:spMkLst>
        </pc:spChg>
        <pc:spChg chg="mod">
          <ac:chgData name="Jaume Bercial" userId="a9dcbdd6-af5c-4e92-bef4-63b5f302f606" providerId="ADAL" clId="{52898003-C143-4423-9B2B-F0C119325400}" dt="2026-09-28T10:17:52.032" v="0" actId="790"/>
          <ac:spMkLst>
            <pc:docMk/>
            <pc:sldMk cId="2195114345" sldId="288"/>
            <ac:spMk id="8" creationId="{00EBB996-BF81-5F02-D97D-15A767229D92}"/>
          </ac:spMkLst>
        </pc:spChg>
        <pc:spChg chg="mod">
          <ac:chgData name="Jaume Bercial" userId="a9dcbdd6-af5c-4e92-bef4-63b5f302f606" providerId="ADAL" clId="{52898003-C143-4423-9B2B-F0C119325400}" dt="2026-09-28T10:17:52.032" v="0" actId="790"/>
          <ac:spMkLst>
            <pc:docMk/>
            <pc:sldMk cId="2195114345" sldId="288"/>
            <ac:spMk id="10" creationId="{73CB1543-C0C0-1F6A-1084-8138F2C78885}"/>
          </ac:spMkLst>
        </pc:spChg>
        <pc:spChg chg="mod">
          <ac:chgData name="Jaume Bercial" userId="a9dcbdd6-af5c-4e92-bef4-63b5f302f606" providerId="ADAL" clId="{52898003-C143-4423-9B2B-F0C119325400}" dt="2026-09-28T10:17:52.032" v="0" actId="790"/>
          <ac:spMkLst>
            <pc:docMk/>
            <pc:sldMk cId="2195114345" sldId="288"/>
            <ac:spMk id="13" creationId="{47FF89AB-25CC-A900-F7E9-EF6A1A2E559E}"/>
          </ac:spMkLst>
        </pc:spChg>
        <pc:spChg chg="mod">
          <ac:chgData name="Jaume Bercial" userId="a9dcbdd6-af5c-4e92-bef4-63b5f302f606" providerId="ADAL" clId="{52898003-C143-4423-9B2B-F0C119325400}" dt="2026-09-28T10:17:52.032" v="0" actId="790"/>
          <ac:spMkLst>
            <pc:docMk/>
            <pc:sldMk cId="2195114345" sldId="288"/>
            <ac:spMk id="17" creationId="{24496555-1F61-DDA5-3F58-4F6EBA329E12}"/>
          </ac:spMkLst>
        </pc:spChg>
        <pc:spChg chg="mod">
          <ac:chgData name="Jaume Bercial" userId="a9dcbdd6-af5c-4e92-bef4-63b5f302f606" providerId="ADAL" clId="{52898003-C143-4423-9B2B-F0C119325400}" dt="2026-09-28T10:17:52.032" v="0" actId="790"/>
          <ac:spMkLst>
            <pc:docMk/>
            <pc:sldMk cId="2195114345" sldId="288"/>
            <ac:spMk id="18" creationId="{C4BB9B71-5B89-93FC-25A1-192DA7851341}"/>
          </ac:spMkLst>
        </pc:spChg>
        <pc:spChg chg="mod">
          <ac:chgData name="Jaume Bercial" userId="a9dcbdd6-af5c-4e92-bef4-63b5f302f606" providerId="ADAL" clId="{52898003-C143-4423-9B2B-F0C119325400}" dt="2026-09-28T10:17:52.032" v="0" actId="790"/>
          <ac:spMkLst>
            <pc:docMk/>
            <pc:sldMk cId="2195114345" sldId="288"/>
            <ac:spMk id="22" creationId="{24C2DBBE-E093-2C05-9816-D54B13EBCA80}"/>
          </ac:spMkLst>
        </pc:spChg>
        <pc:spChg chg="mod">
          <ac:chgData name="Jaume Bercial" userId="a9dcbdd6-af5c-4e92-bef4-63b5f302f606" providerId="ADAL" clId="{52898003-C143-4423-9B2B-F0C119325400}" dt="2026-09-28T10:17:52.032" v="0" actId="790"/>
          <ac:spMkLst>
            <pc:docMk/>
            <pc:sldMk cId="2195114345" sldId="288"/>
            <ac:spMk id="30" creationId="{1034E1D2-4FE2-F120-6AB8-5742C410FFBC}"/>
          </ac:spMkLst>
        </pc:spChg>
        <pc:spChg chg="mod">
          <ac:chgData name="Jaume Bercial" userId="a9dcbdd6-af5c-4e92-bef4-63b5f302f606" providerId="ADAL" clId="{52898003-C143-4423-9B2B-F0C119325400}" dt="2026-09-28T10:17:52.032" v="0" actId="790"/>
          <ac:spMkLst>
            <pc:docMk/>
            <pc:sldMk cId="2195114345" sldId="288"/>
            <ac:spMk id="31" creationId="{FC053454-6FB1-4C1B-351B-220B5712F238}"/>
          </ac:spMkLst>
        </pc:spChg>
      </pc:sldChg>
      <pc:sldChg chg="modSp mod">
        <pc:chgData name="Jaume Bercial" userId="a9dcbdd6-af5c-4e92-bef4-63b5f302f606" providerId="ADAL" clId="{52898003-C143-4423-9B2B-F0C119325400}" dt="2026-09-28T10:17:52.032" v="0" actId="790"/>
        <pc:sldMkLst>
          <pc:docMk/>
          <pc:sldMk cId="248936015" sldId="292"/>
        </pc:sldMkLst>
        <pc:spChg chg="mod">
          <ac:chgData name="Jaume Bercial" userId="a9dcbdd6-af5c-4e92-bef4-63b5f302f606" providerId="ADAL" clId="{52898003-C143-4423-9B2B-F0C119325400}" dt="2026-09-28T10:17:52.032" v="0" actId="790"/>
          <ac:spMkLst>
            <pc:docMk/>
            <pc:sldMk cId="248936015" sldId="292"/>
            <ac:spMk id="2" creationId="{2777A289-E836-98EE-C868-56F0FB442B9B}"/>
          </ac:spMkLst>
        </pc:spChg>
        <pc:spChg chg="mod">
          <ac:chgData name="Jaume Bercial" userId="a9dcbdd6-af5c-4e92-bef4-63b5f302f606" providerId="ADAL" clId="{52898003-C143-4423-9B2B-F0C119325400}" dt="2026-09-28T10:17:52.032" v="0" actId="790"/>
          <ac:spMkLst>
            <pc:docMk/>
            <pc:sldMk cId="248936015" sldId="292"/>
            <ac:spMk id="9" creationId="{DB24E9CA-3D15-650A-590C-F0819F1BD83B}"/>
          </ac:spMkLst>
        </pc:spChg>
        <pc:spChg chg="mod">
          <ac:chgData name="Jaume Bercial" userId="a9dcbdd6-af5c-4e92-bef4-63b5f302f606" providerId="ADAL" clId="{52898003-C143-4423-9B2B-F0C119325400}" dt="2026-09-28T10:17:52.032" v="0" actId="790"/>
          <ac:spMkLst>
            <pc:docMk/>
            <pc:sldMk cId="248936015" sldId="292"/>
            <ac:spMk id="11" creationId="{AB1CAE7D-4B28-E095-75FD-9CF97A2DA52B}"/>
          </ac:spMkLst>
        </pc:spChg>
        <pc:spChg chg="mod">
          <ac:chgData name="Jaume Bercial" userId="a9dcbdd6-af5c-4e92-bef4-63b5f302f606" providerId="ADAL" clId="{52898003-C143-4423-9B2B-F0C119325400}" dt="2026-09-28T10:17:52.032" v="0" actId="790"/>
          <ac:spMkLst>
            <pc:docMk/>
            <pc:sldMk cId="248936015" sldId="292"/>
            <ac:spMk id="37" creationId="{69E5AF69-174A-7D61-F4BC-46EF790A1FEC}"/>
          </ac:spMkLst>
        </pc:spChg>
        <pc:spChg chg="mod">
          <ac:chgData name="Jaume Bercial" userId="a9dcbdd6-af5c-4e92-bef4-63b5f302f606" providerId="ADAL" clId="{52898003-C143-4423-9B2B-F0C119325400}" dt="2026-09-28T10:17:52.032" v="0" actId="790"/>
          <ac:spMkLst>
            <pc:docMk/>
            <pc:sldMk cId="248936015" sldId="292"/>
            <ac:spMk id="41" creationId="{1D0D7815-C7A8-CEF9-9C15-B98F6DD80771}"/>
          </ac:spMkLst>
        </pc:spChg>
        <pc:spChg chg="mod">
          <ac:chgData name="Jaume Bercial" userId="a9dcbdd6-af5c-4e92-bef4-63b5f302f606" providerId="ADAL" clId="{52898003-C143-4423-9B2B-F0C119325400}" dt="2026-09-28T10:17:52.032" v="0" actId="790"/>
          <ac:spMkLst>
            <pc:docMk/>
            <pc:sldMk cId="248936015" sldId="292"/>
            <ac:spMk id="64" creationId="{806175E0-7480-B4C4-D7A8-46CE905A3091}"/>
          </ac:spMkLst>
        </pc:spChg>
        <pc:spChg chg="mod">
          <ac:chgData name="Jaume Bercial" userId="a9dcbdd6-af5c-4e92-bef4-63b5f302f606" providerId="ADAL" clId="{52898003-C143-4423-9B2B-F0C119325400}" dt="2026-09-28T10:17:52.032" v="0" actId="790"/>
          <ac:spMkLst>
            <pc:docMk/>
            <pc:sldMk cId="248936015" sldId="292"/>
            <ac:spMk id="65" creationId="{4B5AE708-9E28-BC4D-3663-AA934E5C2318}"/>
          </ac:spMkLst>
        </pc:spChg>
        <pc:spChg chg="mod">
          <ac:chgData name="Jaume Bercial" userId="a9dcbdd6-af5c-4e92-bef4-63b5f302f606" providerId="ADAL" clId="{52898003-C143-4423-9B2B-F0C119325400}" dt="2026-09-28T10:17:52.032" v="0" actId="790"/>
          <ac:spMkLst>
            <pc:docMk/>
            <pc:sldMk cId="248936015" sldId="292"/>
            <ac:spMk id="73" creationId="{C21C4576-6835-F045-C297-2C0C5DF956B3}"/>
          </ac:spMkLst>
        </pc:spChg>
        <pc:spChg chg="mod">
          <ac:chgData name="Jaume Bercial" userId="a9dcbdd6-af5c-4e92-bef4-63b5f302f606" providerId="ADAL" clId="{52898003-C143-4423-9B2B-F0C119325400}" dt="2026-09-28T10:17:52.032" v="0" actId="790"/>
          <ac:spMkLst>
            <pc:docMk/>
            <pc:sldMk cId="248936015" sldId="292"/>
            <ac:spMk id="74" creationId="{4523D184-7FA7-06AC-BE39-E149FFA1ABAF}"/>
          </ac:spMkLst>
        </pc:spChg>
        <pc:spChg chg="mod">
          <ac:chgData name="Jaume Bercial" userId="a9dcbdd6-af5c-4e92-bef4-63b5f302f606" providerId="ADAL" clId="{52898003-C143-4423-9B2B-F0C119325400}" dt="2026-09-28T10:17:52.032" v="0" actId="790"/>
          <ac:spMkLst>
            <pc:docMk/>
            <pc:sldMk cId="248936015" sldId="292"/>
            <ac:spMk id="85" creationId="{9DFF3AAB-8096-7249-C992-4AA1ADA280D6}"/>
          </ac:spMkLst>
        </pc:spChg>
      </pc:sldChg>
      <pc:sldChg chg="modSp mod">
        <pc:chgData name="Jaume Bercial" userId="a9dcbdd6-af5c-4e92-bef4-63b5f302f606" providerId="ADAL" clId="{52898003-C143-4423-9B2B-F0C119325400}" dt="2026-09-28T10:17:52.032" v="0" actId="790"/>
        <pc:sldMkLst>
          <pc:docMk/>
          <pc:sldMk cId="952333459" sldId="294"/>
        </pc:sldMkLst>
        <pc:spChg chg="mod">
          <ac:chgData name="Jaume Bercial" userId="a9dcbdd6-af5c-4e92-bef4-63b5f302f606" providerId="ADAL" clId="{52898003-C143-4423-9B2B-F0C119325400}" dt="2026-09-28T10:17:52.032" v="0" actId="790"/>
          <ac:spMkLst>
            <pc:docMk/>
            <pc:sldMk cId="952333459" sldId="294"/>
            <ac:spMk id="10" creationId="{C3023E8E-BA70-7D1E-AA7E-FB18489B1B88}"/>
          </ac:spMkLst>
        </pc:spChg>
        <pc:spChg chg="mod">
          <ac:chgData name="Jaume Bercial" userId="a9dcbdd6-af5c-4e92-bef4-63b5f302f606" providerId="ADAL" clId="{52898003-C143-4423-9B2B-F0C119325400}" dt="2026-09-28T10:17:52.032" v="0" actId="790"/>
          <ac:spMkLst>
            <pc:docMk/>
            <pc:sldMk cId="952333459" sldId="294"/>
            <ac:spMk id="40" creationId="{15B14A33-36CF-F1A2-052C-CF19F091E2E0}"/>
          </ac:spMkLst>
        </pc:spChg>
        <pc:spChg chg="mod">
          <ac:chgData name="Jaume Bercial" userId="a9dcbdd6-af5c-4e92-bef4-63b5f302f606" providerId="ADAL" clId="{52898003-C143-4423-9B2B-F0C119325400}" dt="2026-09-28T10:17:52.032" v="0" actId="790"/>
          <ac:spMkLst>
            <pc:docMk/>
            <pc:sldMk cId="952333459" sldId="294"/>
            <ac:spMk id="44" creationId="{12E8BE85-393E-D746-39B3-9CE71A9A87D9}"/>
          </ac:spMkLst>
        </pc:spChg>
        <pc:spChg chg="mod">
          <ac:chgData name="Jaume Bercial" userId="a9dcbdd6-af5c-4e92-bef4-63b5f302f606" providerId="ADAL" clId="{52898003-C143-4423-9B2B-F0C119325400}" dt="2026-09-28T10:17:52.032" v="0" actId="790"/>
          <ac:spMkLst>
            <pc:docMk/>
            <pc:sldMk cId="952333459" sldId="294"/>
            <ac:spMk id="46" creationId="{3E7C9EC6-E391-67CB-38C7-837592EF72D9}"/>
          </ac:spMkLst>
        </pc:spChg>
        <pc:spChg chg="mod">
          <ac:chgData name="Jaume Bercial" userId="a9dcbdd6-af5c-4e92-bef4-63b5f302f606" providerId="ADAL" clId="{52898003-C143-4423-9B2B-F0C119325400}" dt="2026-09-28T10:17:52.032" v="0" actId="790"/>
          <ac:spMkLst>
            <pc:docMk/>
            <pc:sldMk cId="952333459" sldId="294"/>
            <ac:spMk id="69" creationId="{2220048E-E642-B677-0EC3-5A0355126B2B}"/>
          </ac:spMkLst>
        </pc:spChg>
        <pc:spChg chg="mod">
          <ac:chgData name="Jaume Bercial" userId="a9dcbdd6-af5c-4e92-bef4-63b5f302f606" providerId="ADAL" clId="{52898003-C143-4423-9B2B-F0C119325400}" dt="2026-09-28T10:17:52.032" v="0" actId="790"/>
          <ac:spMkLst>
            <pc:docMk/>
            <pc:sldMk cId="952333459" sldId="294"/>
            <ac:spMk id="70" creationId="{3B7F8F39-118D-EC9E-A8EA-60E8FBC30B8F}"/>
          </ac:spMkLst>
        </pc:spChg>
        <pc:spChg chg="mod">
          <ac:chgData name="Jaume Bercial" userId="a9dcbdd6-af5c-4e92-bef4-63b5f302f606" providerId="ADAL" clId="{52898003-C143-4423-9B2B-F0C119325400}" dt="2026-09-28T10:17:52.032" v="0" actId="790"/>
          <ac:spMkLst>
            <pc:docMk/>
            <pc:sldMk cId="952333459" sldId="294"/>
            <ac:spMk id="81" creationId="{D3FE8A8B-A6FF-2C40-90F2-06FA08AB713B}"/>
          </ac:spMkLst>
        </pc:spChg>
        <pc:spChg chg="mod">
          <ac:chgData name="Jaume Bercial" userId="a9dcbdd6-af5c-4e92-bef4-63b5f302f606" providerId="ADAL" clId="{52898003-C143-4423-9B2B-F0C119325400}" dt="2026-09-28T10:17:52.032" v="0" actId="790"/>
          <ac:spMkLst>
            <pc:docMk/>
            <pc:sldMk cId="952333459" sldId="294"/>
            <ac:spMk id="100" creationId="{F2976353-0EAB-A3C4-FF9B-05652B692ED6}"/>
          </ac:spMkLst>
        </pc:spChg>
        <pc:spChg chg="mod">
          <ac:chgData name="Jaume Bercial" userId="a9dcbdd6-af5c-4e92-bef4-63b5f302f606" providerId="ADAL" clId="{52898003-C143-4423-9B2B-F0C119325400}" dt="2026-09-28T10:17:52.032" v="0" actId="790"/>
          <ac:spMkLst>
            <pc:docMk/>
            <pc:sldMk cId="952333459" sldId="294"/>
            <ac:spMk id="105" creationId="{516E7DC0-3127-BF43-5801-42C9D66D4B4B}"/>
          </ac:spMkLst>
        </pc:spChg>
        <pc:spChg chg="mod">
          <ac:chgData name="Jaume Bercial" userId="a9dcbdd6-af5c-4e92-bef4-63b5f302f606" providerId="ADAL" clId="{52898003-C143-4423-9B2B-F0C119325400}" dt="2026-09-28T10:17:52.032" v="0" actId="790"/>
          <ac:spMkLst>
            <pc:docMk/>
            <pc:sldMk cId="952333459" sldId="294"/>
            <ac:spMk id="115" creationId="{4F94C464-B784-1DBD-A275-FBAEE6A41AB4}"/>
          </ac:spMkLst>
        </pc:spChg>
      </pc:sldChg>
    </pc:docChg>
  </pc:docChgLst>
  <pc:docChgLst>
    <pc:chgData name="Júlia Sala" userId="63dc6f55-ae33-4c7b-8aed-08a0164ebd9e" providerId="ADAL" clId="{65E902F5-64B0-402B-B4ED-CAADF701BCE7}"/>
    <pc:docChg chg="modSld">
      <pc:chgData name="Júlia Sala" userId="63dc6f55-ae33-4c7b-8aed-08a0164ebd9e" providerId="ADAL" clId="{65E902F5-64B0-402B-B4ED-CAADF701BCE7}" dt="2026-09-09T14:58:00.141" v="29" actId="20577"/>
      <pc:docMkLst>
        <pc:docMk/>
      </pc:docMkLst>
      <pc:sldChg chg="modSp mod">
        <pc:chgData name="Júlia Sala" userId="63dc6f55-ae33-4c7b-8aed-08a0164ebd9e" providerId="ADAL" clId="{65E902F5-64B0-402B-B4ED-CAADF701BCE7}" dt="2026-09-09T14:52:20.648" v="3" actId="20577"/>
        <pc:sldMkLst>
          <pc:docMk/>
          <pc:sldMk cId="3806665862" sldId="261"/>
        </pc:sldMkLst>
        <pc:spChg chg="mod">
          <ac:chgData name="Júlia Sala" userId="63dc6f55-ae33-4c7b-8aed-08a0164ebd9e" providerId="ADAL" clId="{65E902F5-64B0-402B-B4ED-CAADF701BCE7}" dt="2026-09-09T14:52:20.648" v="3" actId="20577"/>
          <ac:spMkLst>
            <pc:docMk/>
            <pc:sldMk cId="3806665862" sldId="261"/>
            <ac:spMk id="2" creationId="{2777A289-E836-98EE-C868-56F0FB442B9B}"/>
          </ac:spMkLst>
        </pc:spChg>
      </pc:sldChg>
      <pc:sldChg chg="modSp mod">
        <pc:chgData name="Júlia Sala" userId="63dc6f55-ae33-4c7b-8aed-08a0164ebd9e" providerId="ADAL" clId="{65E902F5-64B0-402B-B4ED-CAADF701BCE7}" dt="2026-09-09T14:58:00.141" v="29" actId="20577"/>
        <pc:sldMkLst>
          <pc:docMk/>
          <pc:sldMk cId="319797938" sldId="264"/>
        </pc:sldMkLst>
        <pc:spChg chg="mod">
          <ac:chgData name="Júlia Sala" userId="63dc6f55-ae33-4c7b-8aed-08a0164ebd9e" providerId="ADAL" clId="{65E902F5-64B0-402B-B4ED-CAADF701BCE7}" dt="2026-09-09T14:58:00.141" v="29" actId="20577"/>
          <ac:spMkLst>
            <pc:docMk/>
            <pc:sldMk cId="319797938" sldId="264"/>
            <ac:spMk id="9" creationId="{2207FA94-2B51-2B56-28ED-6310A47F9454}"/>
          </ac:spMkLst>
        </pc:spChg>
      </pc:sldChg>
      <pc:sldChg chg="modSp mod">
        <pc:chgData name="Júlia Sala" userId="63dc6f55-ae33-4c7b-8aed-08a0164ebd9e" providerId="ADAL" clId="{65E902F5-64B0-402B-B4ED-CAADF701BCE7}" dt="2026-09-09T14:54:07.345" v="25" actId="20577"/>
        <pc:sldMkLst>
          <pc:docMk/>
          <pc:sldMk cId="2643462929" sldId="274"/>
        </pc:sldMkLst>
        <pc:spChg chg="mod">
          <ac:chgData name="Júlia Sala" userId="63dc6f55-ae33-4c7b-8aed-08a0164ebd9e" providerId="ADAL" clId="{65E902F5-64B0-402B-B4ED-CAADF701BCE7}" dt="2026-09-09T14:54:07.345" v="25" actId="20577"/>
          <ac:spMkLst>
            <pc:docMk/>
            <pc:sldMk cId="2643462929" sldId="274"/>
            <ac:spMk id="9" creationId="{7445278D-E1C0-7943-E37F-3602CF43F075}"/>
          </ac:spMkLst>
        </pc:spChg>
      </pc:sldChg>
      <pc:sldChg chg="modSp mod">
        <pc:chgData name="Júlia Sala" userId="63dc6f55-ae33-4c7b-8aed-08a0164ebd9e" providerId="ADAL" clId="{65E902F5-64B0-402B-B4ED-CAADF701BCE7}" dt="2026-09-09T14:53:29.993" v="16" actId="20577"/>
        <pc:sldMkLst>
          <pc:docMk/>
          <pc:sldMk cId="4022774469" sldId="281"/>
        </pc:sldMkLst>
        <pc:spChg chg="mod">
          <ac:chgData name="Júlia Sala" userId="63dc6f55-ae33-4c7b-8aed-08a0164ebd9e" providerId="ADAL" clId="{65E902F5-64B0-402B-B4ED-CAADF701BCE7}" dt="2026-09-09T14:53:29.993" v="16" actId="20577"/>
          <ac:spMkLst>
            <pc:docMk/>
            <pc:sldMk cId="4022774469" sldId="281"/>
            <ac:spMk id="43" creationId="{F846EDCC-CBDF-5D79-D70C-70206529ABAB}"/>
          </ac:spMkLst>
        </pc:spChg>
      </pc:sldChg>
      <pc:sldChg chg="modSp mod">
        <pc:chgData name="Júlia Sala" userId="63dc6f55-ae33-4c7b-8aed-08a0164ebd9e" providerId="ADAL" clId="{65E902F5-64B0-402B-B4ED-CAADF701BCE7}" dt="2026-09-09T14:52:52.923" v="7" actId="20577"/>
        <pc:sldMkLst>
          <pc:docMk/>
          <pc:sldMk cId="248936015" sldId="292"/>
        </pc:sldMkLst>
        <pc:spChg chg="mod">
          <ac:chgData name="Júlia Sala" userId="63dc6f55-ae33-4c7b-8aed-08a0164ebd9e" providerId="ADAL" clId="{65E902F5-64B0-402B-B4ED-CAADF701BCE7}" dt="2026-09-09T14:52:52.923" v="7" actId="20577"/>
          <ac:spMkLst>
            <pc:docMk/>
            <pc:sldMk cId="248936015" sldId="292"/>
            <ac:spMk id="2" creationId="{2777A289-E836-98EE-C868-56F0FB442B9B}"/>
          </ac:spMkLst>
        </pc:spChg>
      </pc:sldChg>
      <pc:sldChg chg="modSp mod">
        <pc:chgData name="Júlia Sala" userId="63dc6f55-ae33-4c7b-8aed-08a0164ebd9e" providerId="ADAL" clId="{65E902F5-64B0-402B-B4ED-CAADF701BCE7}" dt="2026-09-09T14:53:14.206" v="11" actId="1076"/>
        <pc:sldMkLst>
          <pc:docMk/>
          <pc:sldMk cId="952333459" sldId="294"/>
        </pc:sldMkLst>
        <pc:spChg chg="mod">
          <ac:chgData name="Júlia Sala" userId="63dc6f55-ae33-4c7b-8aed-08a0164ebd9e" providerId="ADAL" clId="{65E902F5-64B0-402B-B4ED-CAADF701BCE7}" dt="2026-09-09T14:53:10.907" v="10" actId="20577"/>
          <ac:spMkLst>
            <pc:docMk/>
            <pc:sldMk cId="952333459" sldId="294"/>
            <ac:spMk id="2" creationId="{2777A289-E836-98EE-C868-56F0FB442B9B}"/>
          </ac:spMkLst>
        </pc:spChg>
        <pc:spChg chg="mod">
          <ac:chgData name="Júlia Sala" userId="63dc6f55-ae33-4c7b-8aed-08a0164ebd9e" providerId="ADAL" clId="{65E902F5-64B0-402B-B4ED-CAADF701BCE7}" dt="2026-09-09T14:53:14.206" v="11" actId="1076"/>
          <ac:spMkLst>
            <pc:docMk/>
            <pc:sldMk cId="952333459" sldId="294"/>
            <ac:spMk id="6" creationId="{C42FD75E-1EE1-D033-8A02-656EB3479C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AF6821-3DAB-3448-98EC-70AF14A34FD8}" type="datetimeFigureOut">
              <a:rPr lang="es-ES" smtClean="0"/>
              <a:t>28/09/2026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59FE35-CFFF-AE44-9D47-06799ED91269}" type="slidenum">
              <a:rPr lang="es-ES" smtClean="0"/>
              <a:t>‹Nº›</a:t>
            </a:fld>
            <a:endParaRPr lang="es-ES"/>
          </a:p>
        </p:txBody>
      </p:sp>
    </p:spTree>
    <p:extLst>
      <p:ext uri="{BB962C8B-B14F-4D97-AF65-F5344CB8AC3E}">
        <p14:creationId xmlns:p14="http://schemas.microsoft.com/office/powerpoint/2010/main" val="369598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incodias.elpais.com/herramientas/calculadora-sueldo-neto/#tabla_resultado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Administrant els teus diners</a:t>
            </a:r>
          </a:p>
          <a:p>
            <a:pPr>
              <a:defRPr/>
            </a:pPr>
            <a:r>
              <a:rPr lang="ca-ES" b="1" dirty="0"/>
              <a:t>Presenti’s</a:t>
            </a:r>
            <a:r>
              <a:rPr lang="ca-ES" dirty="0"/>
              <a:t>: nom i descripció ràpida del que fa a la seva feina. És important que els estudiants vegin que els parla un professional del sector financer. Tingui en compte que malgrat que treballi per a una entitat financera </a:t>
            </a:r>
            <a:r>
              <a:rPr lang="ca-ES" b="1" dirty="0"/>
              <a:t>no pot fer cap acció comercial ni publicitària.</a:t>
            </a:r>
          </a:p>
          <a:p>
            <a:pPr>
              <a:defRPr/>
            </a:pPr>
            <a:endParaRPr lang="ca-ES" dirty="0"/>
          </a:p>
          <a:p>
            <a:pPr>
              <a:defRPr/>
            </a:pPr>
            <a:r>
              <a:rPr lang="ca-ES" b="1" dirty="0"/>
              <a:t>(Recordi el decàleg del voluntari</a:t>
            </a:r>
            <a:r>
              <a:rPr lang="ca-ES" dirty="0"/>
              <a:t>). </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lnSpc>
                <a:spcPct val="90000"/>
              </a:lnSpc>
              <a:defRPr/>
            </a:pPr>
            <a:endParaRPr lang="es-ES" altLang="es-ES" sz="120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a:t>
            </a:fld>
            <a:endParaRPr lang="es-ES"/>
          </a:p>
        </p:txBody>
      </p:sp>
    </p:spTree>
    <p:extLst>
      <p:ext uri="{BB962C8B-B14F-4D97-AF65-F5344CB8AC3E}">
        <p14:creationId xmlns:p14="http://schemas.microsoft.com/office/powerpoint/2010/main" val="2327775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sz="1200" dirty="0">
                <a:latin typeface="Calibri Light" panose="020F0302020204030204" pitchFamily="34" charset="0"/>
                <a:ea typeface="ＭＳ Ｐゴシック" panose="020B0600070205080204" pitchFamily="34" charset="-128"/>
              </a:rPr>
              <a:t>És important destacar que no hi ha una opció correcta i d'altres incorrectes. Evidentment hi ha opcions que són molt més adequades i raonables, però la intenció és que es generi un </a:t>
            </a:r>
            <a:r>
              <a:rPr lang="ca-ES" sz="1200" noProof="0" dirty="0">
                <a:latin typeface="Calibri Light" panose="020F0302020204030204" pitchFamily="34" charset="0"/>
                <a:ea typeface="ＭＳ Ｐゴシック" panose="020B0600070205080204" pitchFamily="34" charset="-128"/>
              </a:rPr>
              <a:t>debat</a:t>
            </a:r>
            <a:r>
              <a:rPr lang="ca-ES" sz="1200" dirty="0">
                <a:latin typeface="Calibri Light" panose="020F0302020204030204" pitchFamily="34" charset="0"/>
                <a:ea typeface="ＭＳ Ｐゴシック" panose="020B0600070205080204" pitchFamily="34" charset="-128"/>
              </a:rPr>
              <a:t> previ a la </a:t>
            </a:r>
            <a:r>
              <a:rPr lang="ca-ES" sz="1200" dirty="0" err="1">
                <a:latin typeface="Calibri Light" panose="020F0302020204030204" pitchFamily="34" charset="0"/>
                <a:ea typeface="ＭＳ Ｐゴシック" panose="020B0600070205080204" pitchFamily="34" charset="-128"/>
              </a:rPr>
              <a:t>impartició</a:t>
            </a:r>
            <a:r>
              <a:rPr lang="ca-ES" sz="1200" dirty="0">
                <a:latin typeface="Calibri Light" panose="020F0302020204030204" pitchFamily="34" charset="0"/>
                <a:ea typeface="ＭＳ Ｐゴシック" panose="020B0600070205080204" pitchFamily="34" charset="-128"/>
              </a:rPr>
              <a:t> del taller perquè l'alumnat hi reflexioni.</a:t>
            </a:r>
          </a:p>
          <a:p>
            <a:pPr algn="just">
              <a:defRPr/>
            </a:pPr>
            <a:endParaRPr lang="ca-ES" sz="1200" dirty="0">
              <a:latin typeface="Calibri Light" panose="020F0302020204030204" pitchFamily="34" charset="0"/>
              <a:ea typeface="ＭＳ Ｐゴシック" panose="020B0600070205080204" pitchFamily="34" charset="-128"/>
            </a:endParaRPr>
          </a:p>
          <a:p>
            <a:pPr algn="just">
              <a:defRPr/>
            </a:pPr>
            <a:r>
              <a:rPr lang="ca-ES" sz="1200" dirty="0">
                <a:latin typeface="Calibri Light" panose="020F0302020204030204" pitchFamily="34" charset="0"/>
                <a:ea typeface="ＭＳ Ｐゴシック" panose="020B0600070205080204" pitchFamily="34" charset="-128"/>
              </a:rPr>
              <a:t>Un cop finalitzat el taller, es pot tornar al REPTE inicial i preguntar si canviarien la resposta després del que s'ha après a la sessió.</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a:t>
            </a:fld>
            <a:endParaRPr lang="es-ES"/>
          </a:p>
        </p:txBody>
      </p:sp>
    </p:spTree>
    <p:extLst>
      <p:ext uri="{BB962C8B-B14F-4D97-AF65-F5344CB8AC3E}">
        <p14:creationId xmlns:p14="http://schemas.microsoft.com/office/powerpoint/2010/main" val="154239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sz="1200" noProof="0" dirty="0">
                <a:latin typeface="Calibri Light" panose="020F0302020204030204" pitchFamily="34" charset="0"/>
                <a:ea typeface="ＭＳ Ｐゴシック" panose="020B0600070205080204" pitchFamily="34" charset="-128"/>
              </a:rPr>
              <a:t>És important destacar que no hi ha una opció correcta i d'altres incorrectes. Evidentment hi ha opcions que són molt més adequades i raonables, però la intenció és que es generi un debat previ a la </a:t>
            </a:r>
            <a:r>
              <a:rPr lang="ca-ES" sz="1200" noProof="0" dirty="0" err="1">
                <a:latin typeface="Calibri Light" panose="020F0302020204030204" pitchFamily="34" charset="0"/>
                <a:ea typeface="ＭＳ Ｐゴシック" panose="020B0600070205080204" pitchFamily="34" charset="-128"/>
              </a:rPr>
              <a:t>impartició</a:t>
            </a:r>
            <a:r>
              <a:rPr lang="ca-ES" sz="1200" noProof="0" dirty="0">
                <a:latin typeface="Calibri Light" panose="020F0302020204030204" pitchFamily="34" charset="0"/>
                <a:ea typeface="ＭＳ Ｐゴシック" panose="020B0600070205080204" pitchFamily="34" charset="-128"/>
              </a:rPr>
              <a:t> del taller perquè l'alumnat hi reflexioni.</a:t>
            </a:r>
          </a:p>
          <a:p>
            <a:pPr algn="just">
              <a:defRPr/>
            </a:pPr>
            <a:endParaRPr lang="ca-ES" sz="1200" noProof="0" dirty="0">
              <a:latin typeface="Calibri Light" panose="020F0302020204030204" pitchFamily="34" charset="0"/>
              <a:ea typeface="ＭＳ Ｐゴシック" panose="020B0600070205080204" pitchFamily="34" charset="-128"/>
            </a:endParaRPr>
          </a:p>
          <a:p>
            <a:pPr algn="just">
              <a:defRPr/>
            </a:pPr>
            <a:r>
              <a:rPr lang="ca-ES" sz="1200" noProof="0" dirty="0">
                <a:latin typeface="Calibri Light" panose="020F0302020204030204" pitchFamily="34" charset="0"/>
                <a:ea typeface="ＭＳ Ｐゴシック" panose="020B0600070205080204" pitchFamily="34" charset="-128"/>
              </a:rPr>
              <a:t>Un cop finalitzat el taller, es pot tornar al REPTE inicial i preguntar si canviarien la resposta després del que s'ha après a la sessió.</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3</a:t>
            </a:fld>
            <a:endParaRPr lang="es-ES"/>
          </a:p>
        </p:txBody>
      </p:sp>
    </p:spTree>
    <p:extLst>
      <p:ext uri="{BB962C8B-B14F-4D97-AF65-F5344CB8AC3E}">
        <p14:creationId xmlns:p14="http://schemas.microsoft.com/office/powerpoint/2010/main" val="2888806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sz="1200" dirty="0"/>
              <a:t>En aquesta diapositiva s’explica el que aprendran i per què aquest tema és tan important per a ells.</a:t>
            </a:r>
          </a:p>
          <a:p>
            <a:pPr>
              <a:defRPr/>
            </a:pPr>
            <a:endParaRPr lang="ca-ES" sz="1200" dirty="0"/>
          </a:p>
          <a:p>
            <a:pPr>
              <a:defRPr/>
            </a:pPr>
            <a:r>
              <a:rPr lang="ca-ES" sz="1200" b="1" dirty="0"/>
              <a:t>Objectius d’aprenentatge del taller</a:t>
            </a:r>
          </a:p>
          <a:p>
            <a:pPr>
              <a:defRPr/>
            </a:pPr>
            <a:endParaRPr lang="ca-ES" sz="1200" dirty="0"/>
          </a:p>
          <a:p>
            <a:pPr>
              <a:buFont typeface="Arial" pitchFamily="34" charset="0"/>
              <a:buChar char="•"/>
              <a:defRPr/>
            </a:pPr>
            <a:r>
              <a:rPr lang="ca-ES" sz="1200" dirty="0"/>
              <a:t> Distingir els ingressos i les despeses en la vida diària.</a:t>
            </a:r>
          </a:p>
          <a:p>
            <a:pPr>
              <a:buFont typeface="Arial" pitchFamily="34" charset="0"/>
              <a:buChar char="•"/>
              <a:defRPr/>
            </a:pPr>
            <a:r>
              <a:rPr lang="ca-ES" sz="1200" dirty="0"/>
              <a:t> Ser capaç de fer un pressupost identificant despeses fixes, variables i discrecionals.</a:t>
            </a:r>
          </a:p>
          <a:p>
            <a:pPr>
              <a:buFont typeface="Arial" pitchFamily="34" charset="0"/>
              <a:buChar char="•"/>
              <a:defRPr/>
            </a:pPr>
            <a:r>
              <a:rPr lang="ca-ES" sz="1200" dirty="0"/>
              <a:t> Entendre la nòmina (sou brut </a:t>
            </a:r>
            <a:r>
              <a:rPr lang="ca-ES" sz="1200" i="1" dirty="0"/>
              <a:t>vs.</a:t>
            </a:r>
            <a:r>
              <a:rPr lang="ca-ES" sz="1200" dirty="0"/>
              <a:t> sou net)</a:t>
            </a:r>
          </a:p>
          <a:p>
            <a:pPr>
              <a:buFont typeface="Arial" pitchFamily="34" charset="0"/>
              <a:buChar char="•"/>
              <a:defRPr/>
            </a:pPr>
            <a:r>
              <a:rPr lang="ca-ES" sz="1200" dirty="0"/>
              <a:t> Entendre la funció dels impostos (IRPF e IVA)</a:t>
            </a:r>
          </a:p>
          <a:p>
            <a:pPr>
              <a:buFont typeface="Arial" pitchFamily="34" charset="0"/>
              <a:buChar char="•"/>
              <a:defRPr/>
            </a:pPr>
            <a:r>
              <a:rPr lang="ca-ES" sz="1200" dirty="0"/>
              <a:t> Entendre la importància de tenir un fons d’emergència.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4</a:t>
            </a:fld>
            <a:endParaRPr lang="es-ES"/>
          </a:p>
        </p:txBody>
      </p:sp>
    </p:spTree>
    <p:extLst>
      <p:ext uri="{BB962C8B-B14F-4D97-AF65-F5344CB8AC3E}">
        <p14:creationId xmlns:p14="http://schemas.microsoft.com/office/powerpoint/2010/main" val="2981166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b="1" dirty="0"/>
              <a:t>Pregunti als alumnes: Què són els ingressos? Què pot ser classificat com a ingrés? </a:t>
            </a:r>
          </a:p>
          <a:p>
            <a:pPr>
              <a:defRPr/>
            </a:pPr>
            <a:endParaRPr lang="ca-ES" dirty="0"/>
          </a:p>
          <a:p>
            <a:pPr>
              <a:defRPr/>
            </a:pPr>
            <a:r>
              <a:rPr lang="ca-ES" b="1" dirty="0"/>
              <a:t>Faci la pregunta a la classe i apunti les respostes a la pissarra. </a:t>
            </a:r>
            <a:r>
              <a:rPr lang="ca-ES" dirty="0"/>
              <a:t>L’objectiu d’aquesta activitat és que els alumnes vegin que hi ha moltes altres maneres d’ingressar diners apart de la de cobrar un sou.  </a:t>
            </a:r>
          </a:p>
          <a:p>
            <a:pPr>
              <a:defRPr/>
            </a:pPr>
            <a:endParaRPr lang="ca-ES" dirty="0"/>
          </a:p>
          <a:p>
            <a:pPr>
              <a:defRPr/>
            </a:pPr>
            <a:r>
              <a:rPr lang="ca-ES" dirty="0"/>
              <a:t>Un cop acabada l’activitat, passi de diapositiva (apareixeran diferents tipus d’ingressos), compari el que han escrit a la pissarra i el que hi ha a la diapositiva. En falten alguns a la pissarra? I a la diapositiva? Pot comentar-ho breument.</a:t>
            </a: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5</a:t>
            </a:fld>
            <a:endParaRPr lang="es-ES"/>
          </a:p>
        </p:txBody>
      </p:sp>
    </p:spTree>
    <p:extLst>
      <p:ext uri="{BB962C8B-B14F-4D97-AF65-F5344CB8AC3E}">
        <p14:creationId xmlns:p14="http://schemas.microsoft.com/office/powerpoint/2010/main" val="64125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endParaRPr lang="es-ES" altLang="es-ES" sz="1400" b="1" dirty="0">
              <a:latin typeface="Calibri Light" panose="020F0302020204030204" pitchFamily="34" charset="0"/>
              <a:ea typeface="ＭＳ Ｐゴシック" panose="020B0600070205080204" pitchFamily="34" charset="-128"/>
              <a:cs typeface="Arial" panose="020B0604020202020204" pitchFamily="34" charset="0"/>
            </a:endParaRPr>
          </a:p>
          <a:p>
            <a:pPr>
              <a:defRPr/>
            </a:pPr>
            <a:r>
              <a:rPr lang="ca-ES" b="1" dirty="0"/>
              <a:t>Pregunti als alumnes: Què són les despeses? Què creuen que pot ser classificat com a despesa? </a:t>
            </a:r>
          </a:p>
          <a:p>
            <a:pPr>
              <a:defRPr/>
            </a:pPr>
            <a:endParaRPr lang="ca-ES" dirty="0"/>
          </a:p>
          <a:p>
            <a:pPr>
              <a:defRPr/>
            </a:pPr>
            <a:r>
              <a:rPr lang="ca-ES" b="1" dirty="0"/>
              <a:t>Pregunti als estudiants quines despeses creuen que tenen els seus pares a casa i escrigui-les a la pissarra al costat dels ingressos. </a:t>
            </a:r>
            <a:r>
              <a:rPr lang="ca-ES" dirty="0"/>
              <a:t>Si creu que falta alguna despesa important, animi els alumnes a esbrinar-la. </a:t>
            </a:r>
          </a:p>
          <a:p>
            <a:pPr>
              <a:defRPr/>
            </a:pPr>
            <a:endParaRPr lang="ca-ES" dirty="0"/>
          </a:p>
          <a:p>
            <a:pPr>
              <a:defRPr/>
            </a:pPr>
            <a:r>
              <a:rPr lang="ca-ES" dirty="0"/>
              <a:t>L’objectiu és que els alumnes s’adonin que les fonts d’ingressos són limitades, mentre que ens falta pissarra per escriure totes les despeses hagudes i per haver. Un cop reflectides a la pissarra les despeses més importants que han dit els alumnes, comenci a mostrar les despeses que surten a la diapositiva. </a:t>
            </a:r>
          </a:p>
          <a:p>
            <a:pPr>
              <a:defRPr/>
            </a:pPr>
            <a:endParaRPr lang="ca-ES" dirty="0"/>
          </a:p>
          <a:p>
            <a:pPr>
              <a:defRPr/>
            </a:pPr>
            <a:r>
              <a:rPr lang="ca-ES" dirty="0"/>
              <a:t>A la següent diapositiva les paraules canvien de color segons la categoria de despeses a què pertanyen. </a:t>
            </a:r>
            <a:r>
              <a:rPr lang="ca-ES" b="1" dirty="0"/>
              <a:t>Pregunti als alumnes quina diferència creuen que hi ha entre les despeses de color vermell (fixes), les taronges (variables) i les grogues (discrecionals).</a:t>
            </a: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6</a:t>
            </a:fld>
            <a:endParaRPr lang="es-ES"/>
          </a:p>
        </p:txBody>
      </p:sp>
    </p:spTree>
    <p:extLst>
      <p:ext uri="{BB962C8B-B14F-4D97-AF65-F5344CB8AC3E}">
        <p14:creationId xmlns:p14="http://schemas.microsoft.com/office/powerpoint/2010/main" val="123880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En aquesta diapositiva les paraules canvien de color segons la categoria de despeses a què pertanyen. </a:t>
            </a:r>
            <a:r>
              <a:rPr lang="ca-ES" b="1" dirty="0"/>
              <a:t>Pregunti als alumnes quina diferència creuen que hi ha entre les despeses de color vermell (fixes), les taronges (variables) i les grogues (discrecionals).</a:t>
            </a: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9159FE35-CFFF-AE44-9D47-06799ED91269}" type="slidenum">
              <a:rPr lang="es-ES" smtClean="0"/>
              <a:t>7</a:t>
            </a:fld>
            <a:endParaRPr lang="es-ES"/>
          </a:p>
        </p:txBody>
      </p:sp>
    </p:spTree>
    <p:extLst>
      <p:ext uri="{BB962C8B-B14F-4D97-AF65-F5344CB8AC3E}">
        <p14:creationId xmlns:p14="http://schemas.microsoft.com/office/powerpoint/2010/main" val="347958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buFont typeface="Arial" pitchFamily="34" charset="0"/>
              <a:buNone/>
              <a:defRPr/>
            </a:pPr>
            <a:endParaRPr lang="es-ES" altLang="es-ES" sz="1400" b="1" dirty="0">
              <a:latin typeface="Calibri Light" panose="020F0302020204030204" pitchFamily="34" charset="0"/>
              <a:ea typeface="ＭＳ Ｐゴシック" pitchFamily="34" charset="-128"/>
              <a:cs typeface="Arial" pitchFamily="34" charset="0"/>
            </a:endParaRPr>
          </a:p>
          <a:p>
            <a:pPr>
              <a:lnSpc>
                <a:spcPct val="150000"/>
              </a:lnSpc>
              <a:defRPr/>
            </a:pPr>
            <a:r>
              <a:rPr lang="ca-ES" b="1" dirty="0"/>
              <a:t>Expliqui als alumnes la diferència que hi ha entre els diferents tipus de despeses que hem vist. </a:t>
            </a:r>
            <a:r>
              <a:rPr lang="ca-ES" dirty="0"/>
              <a:t>Intenti relacionar les definicions amb els arguments exposats pels alumnes a l’apartat anterior: </a:t>
            </a:r>
          </a:p>
          <a:p>
            <a:pPr>
              <a:lnSpc>
                <a:spcPct val="150000"/>
              </a:lnSpc>
              <a:defRPr/>
            </a:pPr>
            <a:endParaRPr lang="ca-ES" dirty="0"/>
          </a:p>
          <a:p>
            <a:pPr>
              <a:lnSpc>
                <a:spcPct val="150000"/>
              </a:lnSpc>
              <a:buFont typeface="Arial" pitchFamily="34" charset="0"/>
              <a:buChar char="•"/>
              <a:defRPr/>
            </a:pPr>
            <a:r>
              <a:rPr lang="ca-ES" b="1" dirty="0"/>
              <a:t> Despeses fixes </a:t>
            </a:r>
            <a:r>
              <a:rPr lang="ca-ES" dirty="0"/>
              <a:t>= tenen una periodicitat i un import coneguts (lloguer o hipoteca, interessos, assegurances, impostos).</a:t>
            </a:r>
          </a:p>
          <a:p>
            <a:pPr>
              <a:lnSpc>
                <a:spcPct val="150000"/>
              </a:lnSpc>
              <a:buFont typeface="Arial" pitchFamily="34" charset="0"/>
              <a:buChar char="•"/>
              <a:defRPr/>
            </a:pPr>
            <a:endParaRPr lang="ca-ES" dirty="0"/>
          </a:p>
          <a:p>
            <a:pPr>
              <a:lnSpc>
                <a:spcPct val="150000"/>
              </a:lnSpc>
              <a:buFont typeface="Arial" pitchFamily="34" charset="0"/>
              <a:buChar char="•"/>
              <a:defRPr/>
            </a:pPr>
            <a:r>
              <a:rPr lang="ca-ES" b="1" dirty="0"/>
              <a:t> Despeses variables </a:t>
            </a:r>
            <a:r>
              <a:rPr lang="ca-ES" dirty="0"/>
              <a:t>= són necessàries però tant la periodicitat com l’import poden variar (mòbil, benzina, salut, educació, Internet, menjar, aigua, gas, electricitat, roba).</a:t>
            </a:r>
          </a:p>
          <a:p>
            <a:pPr>
              <a:lnSpc>
                <a:spcPct val="150000"/>
              </a:lnSpc>
              <a:buFont typeface="Arial" pitchFamily="34" charset="0"/>
              <a:buNone/>
              <a:defRPr/>
            </a:pPr>
            <a:endParaRPr lang="ca-ES" dirty="0"/>
          </a:p>
          <a:p>
            <a:pPr>
              <a:lnSpc>
                <a:spcPct val="150000"/>
              </a:lnSpc>
              <a:buFont typeface="Arial" pitchFamily="34" charset="0"/>
              <a:buChar char="•"/>
              <a:defRPr/>
            </a:pPr>
            <a:r>
              <a:rPr lang="ca-ES" b="1" dirty="0"/>
              <a:t> Despeses discrecionals </a:t>
            </a:r>
            <a:r>
              <a:rPr lang="ca-ES" dirty="0"/>
              <a:t>= les que fem però podríem prescindir-ne (anar de festa, vacances, viatges, Nadal).</a:t>
            </a:r>
            <a:endParaRPr lang="es-ES" altLang="es-ES" sz="1400" dirty="0">
              <a:latin typeface="Calibri Light" panose="020F0302020204030204" pitchFamily="34" charset="0"/>
              <a:ea typeface="ＭＳ Ｐゴシック" pitchFamily="34" charset="-128"/>
              <a:cs typeface="Arial" pitchFamily="34" charset="0"/>
            </a:endParaRPr>
          </a:p>
          <a:p>
            <a:pPr algn="just">
              <a:buFont typeface="Wingdings" panose="05000000000000000000" pitchFamily="2" charset="2"/>
              <a:buNone/>
              <a:defRPr/>
            </a:pPr>
            <a:endParaRPr lang="es-ES" altLang="es-ES" sz="1400" b="1" dirty="0">
              <a:latin typeface="Calibri Light" panose="020F0302020204030204" pitchFamily="34" charset="0"/>
              <a:ea typeface="ＭＳ Ｐゴシック" pitchFamily="34" charset="-128"/>
              <a:cs typeface="Arial" pitchFamily="34" charset="0"/>
            </a:endParaRPr>
          </a:p>
          <a:p>
            <a:pPr algn="just">
              <a:buFont typeface="Wingdings" panose="05000000000000000000" pitchFamily="2" charset="2"/>
              <a:buNone/>
              <a:defRPr/>
            </a:pPr>
            <a:endParaRPr lang="es-ES" altLang="es-ES" sz="1400" b="1" dirty="0">
              <a:latin typeface="Calibri Light" panose="020F0302020204030204" pitchFamily="34" charset="0"/>
              <a:ea typeface="ＭＳ Ｐゴシック" pitchFamily="34" charset="-128"/>
              <a:cs typeface="Arial" pitchFamily="34" charset="0"/>
            </a:endParaRPr>
          </a:p>
          <a:p>
            <a:pPr>
              <a:defRPr/>
            </a:pPr>
            <a:r>
              <a:rPr lang="ca-ES" b="1" dirty="0"/>
              <a:t>Alerta ODS: </a:t>
            </a:r>
          </a:p>
          <a:p>
            <a:pPr>
              <a:defRPr/>
            </a:pPr>
            <a:endParaRPr lang="ca-ES" dirty="0"/>
          </a:p>
          <a:p>
            <a:pPr>
              <a:defRPr/>
            </a:pPr>
            <a:r>
              <a:rPr lang="ca-ES" b="1" dirty="0"/>
              <a:t>Pregunti als alumnes què es pot fer en el nostre dia a dia per reduir i controlar millor les nostres despeses i ser més sostenibles?</a:t>
            </a:r>
          </a:p>
          <a:p>
            <a:pPr>
              <a:defRPr/>
            </a:pPr>
            <a:endParaRPr lang="ca-ES" dirty="0"/>
          </a:p>
          <a:p>
            <a:pPr>
              <a:buFont typeface="Wingdings" pitchFamily="2" charset="2"/>
              <a:buChar char="§"/>
              <a:defRPr/>
            </a:pPr>
            <a:r>
              <a:rPr lang="ca-ES" dirty="0"/>
              <a:t> Contractar un proveïdor de subministraments (llum, aigua…). Intentar que la energia sigui generada de manera sostenible (eòlica, panells solars, hidroelèctrica…).</a:t>
            </a:r>
          </a:p>
          <a:p>
            <a:pPr>
              <a:buFont typeface="Wingdings" pitchFamily="2" charset="2"/>
              <a:buChar char="§"/>
              <a:defRPr/>
            </a:pPr>
            <a:r>
              <a:rPr lang="ca-ES" dirty="0"/>
              <a:t> Aïllar les finestres i les portes per augmentar l’eficiència energètica.             </a:t>
            </a:r>
          </a:p>
          <a:p>
            <a:pPr>
              <a:buFont typeface="Wingdings" pitchFamily="2" charset="2"/>
              <a:buChar char="§"/>
              <a:defRPr/>
            </a:pPr>
            <a:r>
              <a:rPr lang="ca-ES" dirty="0"/>
              <a:t> Canviar les bombetes per unes de baix consum.</a:t>
            </a:r>
          </a:p>
          <a:p>
            <a:pPr>
              <a:buFont typeface="Wingdings" pitchFamily="2" charset="2"/>
              <a:buChar char="§"/>
              <a:defRPr/>
            </a:pPr>
            <a:r>
              <a:rPr lang="ca-ES" dirty="0"/>
              <a:t> Apagar tots els aparells elèctrics quan no es fan servir.</a:t>
            </a:r>
          </a:p>
          <a:p>
            <a:pPr>
              <a:buFont typeface="Wingdings" pitchFamily="2" charset="2"/>
              <a:buChar char="§"/>
              <a:defRPr/>
            </a:pPr>
            <a:r>
              <a:rPr lang="ca-ES" dirty="0"/>
              <a:t> En la mesura del que sigui possible assecar la roba a l’aire; de manera natural, sense fer servir l’assecadora.</a:t>
            </a:r>
          </a:p>
          <a:p>
            <a:pPr>
              <a:buFont typeface="Wingdings" pitchFamily="2" charset="2"/>
              <a:buChar char="§"/>
              <a:defRPr/>
            </a:pPr>
            <a:r>
              <a:rPr lang="ca-ES" dirty="0"/>
              <a:t> Assegurar-se que la càrrega de la rentadora sigui completa.</a:t>
            </a:r>
          </a:p>
          <a:p>
            <a:pPr>
              <a:buFont typeface="Wingdings" pitchFamily="2" charset="2"/>
              <a:buChar char="§"/>
              <a:defRPr/>
            </a:pPr>
            <a:r>
              <a:rPr lang="ca-ES" dirty="0"/>
              <a:t> Dutxar-se en poc temps i tancar l’aixeta quan ens ensabonem.</a:t>
            </a:r>
          </a:p>
          <a:p>
            <a:pPr>
              <a:buFont typeface="Wingdings" pitchFamily="2" charset="2"/>
              <a:buChar char="§"/>
              <a:defRPr/>
            </a:pPr>
            <a:r>
              <a:rPr lang="ca-ES" dirty="0"/>
              <a:t> Fer llista del que necessites abans de comprar al supermercat. </a:t>
            </a:r>
          </a:p>
          <a:p>
            <a:pPr>
              <a:buFont typeface="Wingdings" pitchFamily="2" charset="2"/>
              <a:buChar char="§"/>
              <a:defRPr/>
            </a:pPr>
            <a:r>
              <a:rPr lang="ca-ES" dirty="0"/>
              <a:t> Sempre que es pugui anar amb bicicleta, caminar o fer servir el transport públic per tal d’afavorir la reducció de les emissions de carboni.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8</a:t>
            </a:fld>
            <a:endParaRPr lang="es-ES"/>
          </a:p>
        </p:txBody>
      </p:sp>
    </p:spTree>
    <p:extLst>
      <p:ext uri="{BB962C8B-B14F-4D97-AF65-F5344CB8AC3E}">
        <p14:creationId xmlns:p14="http://schemas.microsoft.com/office/powerpoint/2010/main" val="3537392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noProof="0" dirty="0"/>
              <a:t>Hi ha moltes coses que són desitjables i que voldríem tenir, </a:t>
            </a:r>
            <a:r>
              <a:rPr lang="ca-ES" b="1" noProof="0" dirty="0"/>
              <a:t>però</a:t>
            </a:r>
            <a:r>
              <a:rPr lang="ca-ES" noProof="0" dirty="0"/>
              <a:t>... </a:t>
            </a:r>
            <a:r>
              <a:rPr lang="ca-ES" b="1" noProof="0" dirty="0"/>
              <a:t>ens les podem permetre?</a:t>
            </a:r>
            <a:r>
              <a:rPr lang="ca-ES" noProof="0" dirty="0"/>
              <a:t> Posi exemples</a:t>
            </a:r>
            <a:r>
              <a:rPr lang="ca-ES" b="1" noProof="0" dirty="0"/>
              <a:t> </a:t>
            </a:r>
            <a:r>
              <a:rPr lang="ca-ES" noProof="0" dirty="0"/>
              <a:t>de despeses que representen grans sumes de diners i que els alumnes podrien desitjar com per exemple, comprar una moto, fer un viatge, comprar un videojoc, etc.</a:t>
            </a:r>
          </a:p>
          <a:p>
            <a:pPr>
              <a:defRPr/>
            </a:pPr>
            <a:endParaRPr lang="ca-ES" noProof="0" dirty="0"/>
          </a:p>
          <a:p>
            <a:pPr>
              <a:defRPr/>
            </a:pPr>
            <a:r>
              <a:rPr lang="ca-ES" noProof="0" dirty="0"/>
              <a:t>A continuació, demani als alumnes que donin algun exemple més de despeses i les classifiquin segons les considerin que són una </a:t>
            </a:r>
            <a:r>
              <a:rPr lang="ca-ES" b="1" u="sng" noProof="0" dirty="0"/>
              <a:t>necessitat o un desig</a:t>
            </a:r>
            <a:r>
              <a:rPr lang="ca-ES" noProof="0" dirty="0"/>
              <a:t> (han de raonar les respostes). </a:t>
            </a:r>
          </a:p>
          <a:p>
            <a:pPr>
              <a:defRPr/>
            </a:pPr>
            <a:endParaRPr lang="ca-ES" noProof="0" dirty="0"/>
          </a:p>
          <a:p>
            <a:pPr>
              <a:defRPr/>
            </a:pPr>
            <a:r>
              <a:rPr lang="ca-ES" b="1" noProof="0" dirty="0"/>
              <a:t>Poden distingir entre necessitats i desitjos? </a:t>
            </a:r>
            <a:r>
              <a:rPr lang="ca-ES" noProof="0" dirty="0"/>
              <a:t>Per exemple, si haguessin de fer front a totes les despeses que hem vist que té una llar, quines despeses prioritzarien? Segurament la resposta hauria de ser el menjar o el lloguer/hipoteca. </a:t>
            </a:r>
          </a:p>
          <a:p>
            <a:pPr>
              <a:defRPr/>
            </a:pPr>
            <a:r>
              <a:rPr lang="ca-ES" noProof="0" dirty="0"/>
              <a:t>  </a:t>
            </a:r>
          </a:p>
          <a:p>
            <a:pPr>
              <a:defRPr/>
            </a:pPr>
            <a:r>
              <a:rPr lang="ca-ES" b="1" noProof="0" dirty="0"/>
              <a:t>Administrar els diners consisteix a prendre decisions: estalviar o gastar? </a:t>
            </a:r>
          </a:p>
          <a:p>
            <a:pPr>
              <a:defRPr/>
            </a:pPr>
            <a:endParaRPr lang="ca-ES" noProof="0" dirty="0"/>
          </a:p>
          <a:p>
            <a:pPr>
              <a:defRPr/>
            </a:pPr>
            <a:r>
              <a:rPr lang="ca-ES" b="1" noProof="0" dirty="0"/>
              <a:t>Alerta ODS:</a:t>
            </a:r>
          </a:p>
          <a:p>
            <a:pPr>
              <a:defRPr/>
            </a:pPr>
            <a:endParaRPr lang="ca-ES" noProof="0" dirty="0"/>
          </a:p>
          <a:p>
            <a:pPr>
              <a:defRPr/>
            </a:pPr>
            <a:r>
              <a:rPr lang="ca-ES" b="1" noProof="0" dirty="0"/>
              <a:t>Pregunti als alumnes què entenem per un consumidor responsable? </a:t>
            </a:r>
          </a:p>
          <a:p>
            <a:pPr>
              <a:defRPr/>
            </a:pPr>
            <a:endParaRPr lang="ca-ES" noProof="0" dirty="0"/>
          </a:p>
          <a:p>
            <a:pPr>
              <a:defRPr/>
            </a:pPr>
            <a:r>
              <a:rPr lang="ca-ES" noProof="0" dirty="0"/>
              <a:t>Hi ha moltes respostes possibles. Alguns aspectes que haurien de comentar poden ser: consumir el que es necessita i en la quantitat necessita, no excedir-se. A més, en el moment de la compra intentar triar productes o serveis que contribueixen a la conservació del planeta.</a:t>
            </a:r>
          </a:p>
          <a:p>
            <a:pPr>
              <a:defRPr/>
            </a:pPr>
            <a:endParaRPr lang="ca-ES" noProof="0" dirty="0"/>
          </a:p>
          <a:p>
            <a:pPr>
              <a:defRPr/>
            </a:pPr>
            <a:r>
              <a:rPr lang="ca-ES" noProof="0" dirty="0"/>
              <a:t>És fonamental incorporar en el nostre dia a dia els hàbits correctes per comprar i gastar responsablement perquè a més d’aportar alguna cosa a la sostenibilitat del planeta, servirà per gestionar millors els nostres diners i aconseguir benestar financer. Respondre les preguntes de la diapositiva ens pot ajudar.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9</a:t>
            </a:fld>
            <a:endParaRPr lang="es-ES"/>
          </a:p>
        </p:txBody>
      </p:sp>
    </p:spTree>
    <p:extLst>
      <p:ext uri="{BB962C8B-B14F-4D97-AF65-F5344CB8AC3E}">
        <p14:creationId xmlns:p14="http://schemas.microsoft.com/office/powerpoint/2010/main" val="261869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a-ES" sz="1200" dirty="0"/>
              <a:t>Conèixer els nostres ingressos, però sobretot les nostres despeses ens ajudarà a administrar els nostres diners. Per portar els comptes és recomanable fer un </a:t>
            </a:r>
            <a:r>
              <a:rPr lang="ca-ES" sz="1200" b="1" dirty="0"/>
              <a:t>pressupost </a:t>
            </a:r>
            <a:r>
              <a:rPr lang="ca-ES" sz="1200" dirty="0"/>
              <a:t>individual i/o familiar.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10</a:t>
            </a:fld>
            <a:endParaRPr lang="es-ES"/>
          </a:p>
        </p:txBody>
      </p:sp>
    </p:spTree>
    <p:extLst>
      <p:ext uri="{BB962C8B-B14F-4D97-AF65-F5344CB8AC3E}">
        <p14:creationId xmlns:p14="http://schemas.microsoft.com/office/powerpoint/2010/main" val="1169835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b="1" dirty="0"/>
              <a:t>Presenti en Pau a la classe </a:t>
            </a:r>
          </a:p>
          <a:p>
            <a:pPr>
              <a:defRPr/>
            </a:pPr>
            <a:endParaRPr lang="ca-ES" dirty="0"/>
          </a:p>
          <a:p>
            <a:pPr>
              <a:defRPr/>
            </a:pPr>
            <a:r>
              <a:rPr lang="ca-ES" dirty="0"/>
              <a:t>«En Pau just ha acabat un cicle formatiu de grau mitjà en Conducció d’Activitats Fisicoesportives en el Medi Natural perquè li agradaria treballar com a monitor d’oci i temps lliure mentre continua formant-se. Després d’uns mesos de buscar feina, finalment n’ha trobat una com a monitor en una empresa de la seva zona que fa rutes en bicicleta per la muntanya.» </a:t>
            </a:r>
          </a:p>
          <a:p>
            <a:pPr>
              <a:defRPr/>
            </a:pPr>
            <a:endParaRPr lang="ca-ES" dirty="0"/>
          </a:p>
          <a:p>
            <a:pPr>
              <a:defRPr/>
            </a:pPr>
            <a:r>
              <a:rPr lang="ca-ES" b="1" dirty="0"/>
              <a:t>Li han dit que el sou base serà de 1.200 € al mes i en Pau ja està pensant com gastarà el seu primer sou... </a:t>
            </a:r>
            <a:r>
              <a:rPr lang="ca-ES" dirty="0"/>
              <a:t>Però quan rep</a:t>
            </a:r>
            <a:r>
              <a:rPr lang="ca-ES" b="1" dirty="0"/>
              <a:t> </a:t>
            </a:r>
            <a:r>
              <a:rPr lang="ca-ES" dirty="0"/>
              <a:t>la nòmina l’import no és el que havia suposat...</a:t>
            </a:r>
          </a:p>
          <a:p>
            <a:pPr>
              <a:defRPr/>
            </a:pPr>
            <a:endParaRPr lang="ca-ES" dirty="0"/>
          </a:p>
          <a:p>
            <a:pPr>
              <a:defRPr/>
            </a:pPr>
            <a:r>
              <a:rPr lang="ca-ES" b="1" dirty="0"/>
              <a:t>Alerta ODS</a:t>
            </a:r>
            <a:r>
              <a:rPr lang="ca-ES" dirty="0"/>
              <a:t>: </a:t>
            </a:r>
          </a:p>
          <a:p>
            <a:pPr>
              <a:defRPr/>
            </a:pPr>
            <a:endParaRPr lang="ca-ES" dirty="0"/>
          </a:p>
          <a:p>
            <a:pPr>
              <a:defRPr/>
            </a:pPr>
            <a:r>
              <a:rPr lang="ca-ES" dirty="0"/>
              <a:t>Consultar la nòmina, rebuts o altres documents en línia a través del mòbil (no en paper).</a:t>
            </a:r>
          </a:p>
          <a:p>
            <a:pPr>
              <a:defRPr/>
            </a:pPr>
            <a:endParaRPr lang="es-ES" altLang="es-ES" sz="1200" b="1"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11</a:t>
            </a:fld>
            <a:endParaRPr lang="es-ES"/>
          </a:p>
        </p:txBody>
      </p:sp>
    </p:spTree>
    <p:extLst>
      <p:ext uri="{BB962C8B-B14F-4D97-AF65-F5344CB8AC3E}">
        <p14:creationId xmlns:p14="http://schemas.microsoft.com/office/powerpoint/2010/main" val="1452194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endParaRPr lang="es-ES" altLang="ca-ES" sz="1400" dirty="0">
              <a:latin typeface="Calibri Light" panose="020F0302020204030204" pitchFamily="34" charset="0"/>
              <a:ea typeface="ＭＳ Ｐゴシック" panose="020B0600070205080204" pitchFamily="34" charset="-128"/>
              <a:cs typeface="Arial" panose="020B0604020202020204" pitchFamily="34" charset="0"/>
            </a:endParaRPr>
          </a:p>
          <a:p>
            <a:pPr>
              <a:defRPr/>
            </a:pPr>
            <a:r>
              <a:rPr lang="ca-ES" dirty="0"/>
              <a:t>Deixi uns minuts als alumnes perquè intentin fer els càlculs necessaris per conèixer el </a:t>
            </a:r>
            <a:r>
              <a:rPr lang="ca-ES" b="1" dirty="0"/>
              <a:t>sou net mensual (12 pagues) </a:t>
            </a:r>
            <a:r>
              <a:rPr lang="ca-ES" dirty="0"/>
              <a:t>d’en Pau partint de la informació que tenen a la pantalla...  tenen diferents maneres de fer el càlcul, totes són correctes sempre que el resultat sigui vàlid.</a:t>
            </a:r>
          </a:p>
          <a:p>
            <a:pPr>
              <a:defRPr/>
            </a:pPr>
            <a:endParaRPr lang="ca-ES" dirty="0"/>
          </a:p>
          <a:p>
            <a:pPr>
              <a:defRPr/>
            </a:pPr>
            <a:r>
              <a:rPr lang="ca-ES" dirty="0"/>
              <a:t>No cal explicar com es calculen les quotes de la Seguretat Social i les retencions de l’IRPF al detall, l’objectiu de l’exercici és que entenguin la diferència entre sou brut/net.</a:t>
            </a:r>
          </a:p>
          <a:p>
            <a:pPr>
              <a:defRPr/>
            </a:pPr>
            <a:endParaRPr lang="ca-ES" dirty="0"/>
          </a:p>
          <a:p>
            <a:pPr>
              <a:defRPr/>
            </a:pPr>
            <a:r>
              <a:rPr lang="ca-ES" b="1" dirty="0"/>
              <a:t>Font: </a:t>
            </a:r>
            <a:r>
              <a:rPr lang="ca-ES" u="sng" dirty="0">
                <a:solidFill>
                  <a:srgbClr val="CCCCFF"/>
                </a:solidFill>
                <a:hlinkClick r:id="rId3"/>
              </a:rPr>
              <a:t>https://cincodias.elpais.com/herramientas/calculadora-sueldo-neto/#tabla_</a:t>
            </a:r>
            <a:r>
              <a:rPr lang="ca-ES" u="sng" dirty="0">
                <a:solidFill>
                  <a:schemeClr val="tx1"/>
                </a:solidFill>
                <a:hlinkClick r:id="rId3"/>
              </a:rPr>
              <a:t>resultados</a:t>
            </a:r>
            <a:r>
              <a:rPr lang="ca-ES" dirty="0">
                <a:solidFill>
                  <a:schemeClr val="tx1"/>
                </a:solidFill>
              </a:rPr>
              <a:t> </a:t>
            </a:r>
          </a:p>
          <a:p>
            <a:pPr>
              <a:defRPr/>
            </a:pPr>
            <a:endParaRPr lang="ca-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12</a:t>
            </a:fld>
            <a:endParaRPr lang="es-ES"/>
          </a:p>
        </p:txBody>
      </p:sp>
    </p:spTree>
    <p:extLst>
      <p:ext uri="{BB962C8B-B14F-4D97-AF65-F5344CB8AC3E}">
        <p14:creationId xmlns:p14="http://schemas.microsoft.com/office/powerpoint/2010/main" val="1394559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13</a:t>
            </a:fld>
            <a:endParaRPr lang="es-ES"/>
          </a:p>
        </p:txBody>
      </p:sp>
    </p:spTree>
    <p:extLst>
      <p:ext uri="{BB962C8B-B14F-4D97-AF65-F5344CB8AC3E}">
        <p14:creationId xmlns:p14="http://schemas.microsoft.com/office/powerpoint/2010/main" val="1053118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La manera més senzilla de resoldre el càlcul és dividir el sou net anual (sou brut menys l’IRPF i les quotes de la Seguretat Social) entre els 12 mesos de l’any (12 pagues). </a:t>
            </a:r>
          </a:p>
          <a:p>
            <a:pPr>
              <a:defRPr/>
            </a:pPr>
            <a:endParaRPr lang="ca-ES" dirty="0"/>
          </a:p>
          <a:p>
            <a:pPr>
              <a:defRPr/>
            </a:pPr>
            <a:r>
              <a:rPr lang="ca-ES" dirty="0"/>
              <a:t>El resultat és un sou de </a:t>
            </a:r>
            <a:r>
              <a:rPr lang="ca-ES" b="1" dirty="0"/>
              <a:t>1.047,5 €</a:t>
            </a:r>
            <a:r>
              <a:rPr lang="ca-ES" dirty="0"/>
              <a:t>.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14</a:t>
            </a:fld>
            <a:endParaRPr lang="es-ES"/>
          </a:p>
        </p:txBody>
      </p:sp>
    </p:spTree>
    <p:extLst>
      <p:ext uri="{BB962C8B-B14F-4D97-AF65-F5344CB8AC3E}">
        <p14:creationId xmlns:p14="http://schemas.microsoft.com/office/powerpoint/2010/main" val="1419784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dirty="0"/>
              <a:t>Aprofiti l’ocasió per </a:t>
            </a:r>
            <a:r>
              <a:rPr lang="ca-ES" b="1" dirty="0"/>
              <a:t>donar un «</a:t>
            </a:r>
            <a:r>
              <a:rPr lang="ca-ES" b="1" dirty="0" err="1"/>
              <a:t>like</a:t>
            </a:r>
            <a:r>
              <a:rPr lang="ca-ES" b="1" dirty="0"/>
              <a:t>»</a:t>
            </a:r>
            <a:r>
              <a:rPr lang="ca-ES" dirty="0"/>
              <a:t> a tots els que han encertat la resposta (només ha de clicar INTRO un cop més). </a:t>
            </a:r>
            <a:endParaRPr lang="ca-ES" altLang="ca-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15</a:t>
            </a:fld>
            <a:endParaRPr lang="es-ES"/>
          </a:p>
        </p:txBody>
      </p:sp>
    </p:spTree>
    <p:extLst>
      <p:ext uri="{BB962C8B-B14F-4D97-AF65-F5344CB8AC3E}">
        <p14:creationId xmlns:p14="http://schemas.microsoft.com/office/powerpoint/2010/main" val="4003695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b="1" dirty="0"/>
              <a:t>Expliqui breument que el salari net és el salari brut menys la suma de les deduccions que figuren en la nòmina, que solen ser:</a:t>
            </a:r>
            <a:endParaRPr lang="ca-ES" dirty="0"/>
          </a:p>
          <a:p>
            <a:pPr>
              <a:defRPr/>
            </a:pPr>
            <a:r>
              <a:rPr lang="ca-ES" b="1" dirty="0"/>
              <a:t>IRPF: </a:t>
            </a:r>
            <a:r>
              <a:rPr lang="ca-ES" dirty="0"/>
              <a:t>en funció dels ingressos s’aplica  un tipus escalonat  i progressiu. La recaptació d’aquest impost directe representa quasi un terç del total dels ingressos financers de l’Estat. Expliqui alguns dels beneficis que obtenim a canvi d’aquesta contribució: </a:t>
            </a:r>
            <a:r>
              <a:rPr lang="ca-ES" b="1" i="1" u="sng" dirty="0"/>
              <a:t>la sanitat pública, l’educació pública, la seguretat ciutadana, etc</a:t>
            </a:r>
            <a:r>
              <a:rPr lang="ca-ES" b="1" i="1" dirty="0"/>
              <a:t>.</a:t>
            </a:r>
          </a:p>
          <a:p>
            <a:pPr>
              <a:defRPr/>
            </a:pPr>
            <a:endParaRPr lang="ca-ES" dirty="0"/>
          </a:p>
          <a:p>
            <a:pPr>
              <a:defRPr/>
            </a:pPr>
            <a:r>
              <a:rPr lang="ca-ES" b="1" dirty="0"/>
              <a:t>Desocupació: </a:t>
            </a:r>
            <a:r>
              <a:rPr lang="ca-ES" dirty="0"/>
              <a:t>treballador i empresari cotitzen per la desocupació. El destí d’aquests diners és el Servei Públic d’Ocupació, encarregat de pagar les prestacions per a l’atur.</a:t>
            </a:r>
          </a:p>
          <a:p>
            <a:pPr>
              <a:defRPr/>
            </a:pPr>
            <a:endParaRPr lang="ca-ES" dirty="0"/>
          </a:p>
          <a:p>
            <a:pPr>
              <a:defRPr/>
            </a:pPr>
            <a:r>
              <a:rPr lang="ca-ES" b="1" dirty="0"/>
              <a:t>Formació professional: </a:t>
            </a:r>
            <a:r>
              <a:rPr lang="ca-ES" dirty="0"/>
              <a:t>les quotes que es paguen per aquest concepte es destinen a cursos per al reciclatge dels treballadors i són gestionats també pel Servei Públic d’Ocupació.</a:t>
            </a:r>
          </a:p>
          <a:p>
            <a:pPr>
              <a:defRPr/>
            </a:pPr>
            <a:endParaRPr lang="ca-ES" dirty="0"/>
          </a:p>
          <a:p>
            <a:pPr>
              <a:defRPr/>
            </a:pPr>
            <a:r>
              <a:rPr lang="ca-ES" b="1" dirty="0"/>
              <a:t>Cotitzacions socials: </a:t>
            </a:r>
            <a:r>
              <a:rPr lang="ca-ES" dirty="0"/>
              <a:t>el treballador aporta un 4,70 % i l’empresari un 23,60 % cada mes. Les cotitzacions suposen el 90 % dels ingressos de la Seguretat Social i quasi el 90 % es destina per pagar pensions, la majoria per a la jubilació. Amb aquests ingressos també es fa front al pagament de prestacions per incapacitat temporal o maternitat, entre d’altres. </a:t>
            </a:r>
          </a:p>
          <a:p>
            <a:pPr>
              <a:defRPr/>
            </a:pPr>
            <a:endParaRPr lang="ca-ES" dirty="0"/>
          </a:p>
          <a:p>
            <a:pPr>
              <a:defRPr/>
            </a:pPr>
            <a:r>
              <a:rPr lang="ca-ES" b="1" dirty="0"/>
              <a:t>Alerta ODS</a:t>
            </a:r>
            <a:r>
              <a:rPr lang="ca-ES" dirty="0"/>
              <a:t>: </a:t>
            </a:r>
          </a:p>
          <a:p>
            <a:pPr>
              <a:defRPr/>
            </a:pPr>
            <a:endParaRPr lang="ca-ES" dirty="0"/>
          </a:p>
          <a:p>
            <a:pPr>
              <a:defRPr/>
            </a:pPr>
            <a:r>
              <a:rPr lang="ca-ES" b="1" dirty="0"/>
              <a:t>Per què creieu que cal poder tenir accés a una educació de qualitat?</a:t>
            </a:r>
          </a:p>
          <a:p>
            <a:pPr>
              <a:defRPr/>
            </a:pPr>
            <a:endParaRPr lang="ca-ES" dirty="0"/>
          </a:p>
          <a:p>
            <a:pPr>
              <a:defRPr/>
            </a:pPr>
            <a:r>
              <a:rPr lang="ca-ES" dirty="0"/>
              <a:t>Gràcies als impostos i als pressupostos públics, moltes persones poden accedir a l’educació pública. Malauradament, això no passa a tots els països. L’educació de qualitat permet que una societat prosperi, contribueix a reduir les desigualtats i afavoreix la igualtat d’oportunitats, inclosa la igualtat de gènere.</a:t>
            </a:r>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16</a:t>
            </a:fld>
            <a:endParaRPr lang="es-ES"/>
          </a:p>
        </p:txBody>
      </p:sp>
    </p:spTree>
    <p:extLst>
      <p:ext uri="{BB962C8B-B14F-4D97-AF65-F5344CB8AC3E}">
        <p14:creationId xmlns:p14="http://schemas.microsoft.com/office/powerpoint/2010/main" val="1440020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En aquest apartat veurem les despeses que té en Pau en un mes i intentarem fer un pressupost classificant les </a:t>
            </a:r>
            <a:r>
              <a:rPr lang="ca-ES" b="1" dirty="0"/>
              <a:t>despeses en fixes, variables i discrecionals. Expliqui la situació d’en Pau.</a:t>
            </a:r>
          </a:p>
          <a:p>
            <a:pPr>
              <a:defRPr/>
            </a:pPr>
            <a:endParaRPr lang="ca-ES" dirty="0"/>
          </a:p>
          <a:p>
            <a:pPr>
              <a:defRPr/>
            </a:pPr>
            <a:r>
              <a:rPr lang="ca-ES" dirty="0"/>
              <a:t>«En Pau encara viu amb els seus pares, per aquest motiu, no paga un lloguer ni tampoc subministraments de la llar (aigua, gas, llum, etc.). Tanmateix, com que ja té una nòmina, ha acordat amb la família que contribuirà en el pressupost familiar fent-se càrrec de les seves pròpies despeses com ara el mòbil, la roba, les sortides amb els amics (cine, sortir de festa...), els videojocs, etc. A més, vol anar a Londres l’any que ve per millorar l’anglès i per això ha decidit estalviar cada mes un 20 % de la seva nòmina.»</a:t>
            </a:r>
          </a:p>
          <a:p>
            <a:pPr>
              <a:defRPr/>
            </a:pPr>
            <a:endParaRPr lang="ca-ES" dirty="0"/>
          </a:p>
          <a:p>
            <a:pPr>
              <a:defRPr/>
            </a:pPr>
            <a:r>
              <a:rPr lang="ca-ES" dirty="0"/>
              <a:t>Dibuixi a la pissarra el quadre del pressupost mensual perquè puguin resoldre’l de manera conjunta mentre projecta la diapositiva. Pot demanar a algun alumne que surti a la pissarra per anar-hi anotant i classificant els ingressos i les despeses d’en Pau.</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17</a:t>
            </a:fld>
            <a:endParaRPr lang="es-ES"/>
          </a:p>
        </p:txBody>
      </p:sp>
    </p:spTree>
    <p:extLst>
      <p:ext uri="{BB962C8B-B14F-4D97-AF65-F5344CB8AC3E}">
        <p14:creationId xmlns:p14="http://schemas.microsoft.com/office/powerpoint/2010/main" val="1477343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Mentre resolen el pressupost a la pissarra pot fer alguns aclariments per facilitar els càlculs dels alumnes (és important que s’adonin que les despeses estan informades en períodes diferents al mensual): </a:t>
            </a:r>
          </a:p>
          <a:p>
            <a:pPr>
              <a:defRPr/>
            </a:pPr>
            <a:endParaRPr lang="ca-ES" dirty="0"/>
          </a:p>
          <a:p>
            <a:pPr>
              <a:buFont typeface="Wingdings" pitchFamily="2" charset="2"/>
              <a:buChar char="§"/>
              <a:defRPr/>
            </a:pPr>
            <a:r>
              <a:rPr lang="ca-ES" dirty="0"/>
              <a:t> Per fer els càlculs considerarem que un mes té 4 setmanes. </a:t>
            </a:r>
          </a:p>
          <a:p>
            <a:pPr>
              <a:defRPr/>
            </a:pPr>
            <a:endParaRPr lang="ca-ES" dirty="0"/>
          </a:p>
          <a:p>
            <a:pPr>
              <a:buFont typeface="Wingdings" pitchFamily="2" charset="2"/>
              <a:buChar char="§"/>
              <a:defRPr/>
            </a:pPr>
            <a:r>
              <a:rPr lang="ca-ES" dirty="0"/>
              <a:t> En el cas de les rebaixes entenem que tradicionalment són dos cops a l’any (cada 6 mesos, al gener i al juliol). Va dues vegades de rebaixes i cada cop es gasta 150 €.</a:t>
            </a:r>
          </a:p>
          <a:p>
            <a:pPr>
              <a:defRPr/>
            </a:pPr>
            <a:endParaRPr lang="ca-ES" dirty="0"/>
          </a:p>
          <a:p>
            <a:pPr>
              <a:defRPr/>
            </a:pPr>
            <a:r>
              <a:rPr lang="ca-ES" dirty="0"/>
              <a:t>En acabar el pressupost a la pissarra, mostri les solucions amb aquesta diapositiva. </a:t>
            </a:r>
            <a:r>
              <a:rPr lang="ca-ES" b="1" dirty="0"/>
              <a:t>Han classificat totes les despeses de la mateixa manera? </a:t>
            </a:r>
            <a:r>
              <a:rPr lang="ca-ES" dirty="0"/>
              <a:t>De vegades,</a:t>
            </a:r>
            <a:r>
              <a:rPr lang="ca-ES" b="1" dirty="0"/>
              <a:t> </a:t>
            </a:r>
            <a:r>
              <a:rPr lang="ca-ES" dirty="0"/>
              <a:t>allò que per a un és una despesa necessària, per a un altre pot tractar-se d’una despesa discrecional (per exemple, el mòbil o Internet).</a:t>
            </a:r>
          </a:p>
          <a:p>
            <a:pPr>
              <a:defRPr/>
            </a:pPr>
            <a:endParaRPr lang="ca-ES" dirty="0"/>
          </a:p>
          <a:p>
            <a:pPr>
              <a:defRPr/>
            </a:pPr>
            <a:r>
              <a:rPr lang="ca-ES" b="1" dirty="0"/>
              <a:t>En Pau té superàvit o dèficit? </a:t>
            </a:r>
            <a:r>
              <a:rPr lang="ca-ES" dirty="0"/>
              <a:t>Pot explicar als alumnes el significat d’aquest terme de manera senzilla. </a:t>
            </a:r>
            <a:r>
              <a:rPr lang="ca-ES" b="1" u="sng" dirty="0"/>
              <a:t>En Pau té un superàvit de 360,5 €. </a:t>
            </a:r>
            <a:endParaRPr lang="ca-ES" dirty="0"/>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18</a:t>
            </a:fld>
            <a:endParaRPr lang="es-ES"/>
          </a:p>
        </p:txBody>
      </p:sp>
    </p:spTree>
    <p:extLst>
      <p:ext uri="{BB962C8B-B14F-4D97-AF65-F5344CB8AC3E}">
        <p14:creationId xmlns:p14="http://schemas.microsoft.com/office/powerpoint/2010/main" val="2839307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Abans d’avançar al mòdul de continguts següent, mirarem amb una mica més de detall alguns dels conceptes que hem vist en el pressupost d’en Pau, per exemple la </a:t>
            </a:r>
            <a:r>
              <a:rPr lang="ca-ES" b="1" dirty="0"/>
              <a:t>prima de l’assegurança de la moto</a:t>
            </a:r>
            <a:r>
              <a:rPr lang="ca-ES" dirty="0"/>
              <a:t>. Pot ser que als alumnes no els hagi sorprès el valor de la prima, en aquest cas, pot demanar-los que calculin quant paga en Pau a l’any per l’assegurança de la moto:</a:t>
            </a:r>
          </a:p>
          <a:p>
            <a:pPr>
              <a:defRPr/>
            </a:pPr>
            <a:endParaRPr lang="ca-ES" dirty="0"/>
          </a:p>
          <a:p>
            <a:pPr algn="ctr">
              <a:defRPr/>
            </a:pPr>
            <a:r>
              <a:rPr lang="ca-ES" b="1" dirty="0"/>
              <a:t>Assegurança de la moto = 110 € * 12 = 1.320 € /any</a:t>
            </a:r>
          </a:p>
          <a:p>
            <a:pPr>
              <a:defRPr/>
            </a:pPr>
            <a:endParaRPr lang="ca-ES" dirty="0"/>
          </a:p>
          <a:p>
            <a:pPr>
              <a:defRPr/>
            </a:pPr>
            <a:r>
              <a:rPr lang="ca-ES" b="1" u="sng" dirty="0"/>
              <a:t>Quins dels factors següents creus que afectaran la prima que haurà de pagar</a:t>
            </a:r>
            <a:r>
              <a:rPr lang="ca-ES" b="1" dirty="0"/>
              <a:t>? </a:t>
            </a:r>
          </a:p>
          <a:p>
            <a:pPr>
              <a:defRPr/>
            </a:pPr>
            <a:endParaRPr lang="ca-ES" dirty="0"/>
          </a:p>
          <a:p>
            <a:pPr>
              <a:defRPr/>
            </a:pPr>
            <a:r>
              <a:rPr lang="ca-ES" dirty="0"/>
              <a:t>L’edat (pot explicar que fins i tot hi ha companyies d’assegurances que prefereixen no assegurar  menors de 25 anys), l’antiguitat del carnet de conduir, la cilindrada de la moto (en aquest cas, parlem d’una moto de 125 CC), els anys de la moto i els punts que pugui tenir en el carnet. </a:t>
            </a:r>
          </a:p>
          <a:p>
            <a:pPr>
              <a:defRPr/>
            </a:pPr>
            <a:endParaRPr lang="ca-ES" dirty="0"/>
          </a:p>
          <a:p>
            <a:pPr>
              <a:defRPr/>
            </a:pPr>
            <a:r>
              <a:rPr lang="ca-ES" b="1" dirty="0"/>
              <a:t>Alerta ODS: </a:t>
            </a:r>
          </a:p>
          <a:p>
            <a:pPr>
              <a:defRPr/>
            </a:pPr>
            <a:endParaRPr lang="ca-ES" dirty="0"/>
          </a:p>
          <a:p>
            <a:pPr>
              <a:defRPr/>
            </a:pPr>
            <a:r>
              <a:rPr lang="ca-ES" b="1" dirty="0"/>
              <a:t>Què podem fer per a què el nostre vehicle sigui més sostenible? Tenim alternatives? </a:t>
            </a:r>
          </a:p>
          <a:p>
            <a:pPr>
              <a:defRPr/>
            </a:pPr>
            <a:endParaRPr lang="ca-ES" dirty="0"/>
          </a:p>
          <a:p>
            <a:pPr>
              <a:buFont typeface="Wingdings" pitchFamily="2" charset="2"/>
              <a:buChar char="§"/>
              <a:defRPr/>
            </a:pPr>
            <a:r>
              <a:rPr lang="ca-ES" dirty="0"/>
              <a:t> Mantenir el vehicle en bon estat, així emetrà menys gasos tòxics.</a:t>
            </a:r>
          </a:p>
          <a:p>
            <a:pPr>
              <a:buFont typeface="Wingdings" pitchFamily="2" charset="2"/>
              <a:buChar char="§"/>
              <a:defRPr/>
            </a:pPr>
            <a:r>
              <a:rPr lang="ca-ES" dirty="0"/>
              <a:t> Intentar anar amb vehicles elèctrics.</a:t>
            </a:r>
          </a:p>
          <a:p>
            <a:pPr>
              <a:buFont typeface="Wingdings" pitchFamily="2" charset="2"/>
              <a:buChar char="§"/>
              <a:defRPr/>
            </a:pPr>
            <a:r>
              <a:rPr lang="ca-ES" dirty="0"/>
              <a:t> Si es fa servir transport privat, intentar compartir la ruta amb la d’altres persones.</a:t>
            </a:r>
          </a:p>
          <a:p>
            <a:pPr>
              <a:buFont typeface="Wingdings" pitchFamily="2" charset="2"/>
              <a:buChar char="§"/>
              <a:defRPr/>
            </a:pPr>
            <a:r>
              <a:rPr lang="ca-ES" dirty="0"/>
              <a:t> Quan es pugui cal prioritzar el transport públic, la bicicleta o caminar per reduir les emissions de carboni.</a:t>
            </a:r>
          </a:p>
          <a:p>
            <a:pPr marL="177742" indent="-177742">
              <a:buFont typeface="Arial" panose="020B0604020202020204" pitchFamily="34" charset="0"/>
              <a:buChar char="•"/>
              <a:defRPr/>
            </a:pPr>
            <a:endParaRPr lang="es-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19</a:t>
            </a:fld>
            <a:endParaRPr lang="es-ES"/>
          </a:p>
        </p:txBody>
      </p:sp>
    </p:spTree>
    <p:extLst>
      <p:ext uri="{BB962C8B-B14F-4D97-AF65-F5344CB8AC3E}">
        <p14:creationId xmlns:p14="http://schemas.microsoft.com/office/powerpoint/2010/main" val="3728337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Com ja sabem, en Pau també contribueix a casa assumint part de la compra mensual del supermercat. Avui li toca comprar, mirem el tiquet. </a:t>
            </a:r>
          </a:p>
          <a:p>
            <a:pPr>
              <a:defRPr/>
            </a:pPr>
            <a:endParaRPr lang="ca-ES" dirty="0"/>
          </a:p>
          <a:p>
            <a:pPr>
              <a:defRPr/>
            </a:pPr>
            <a:r>
              <a:rPr lang="ca-ES" dirty="0"/>
              <a:t>Pregunti als alumnes </a:t>
            </a:r>
            <a:r>
              <a:rPr lang="ca-ES" b="1" u="sng" dirty="0"/>
              <a:t>què és l’IVA (Impost sobre el Valor Afegit)</a:t>
            </a:r>
            <a:r>
              <a:rPr lang="ca-ES" b="1" dirty="0"/>
              <a:t>?</a:t>
            </a:r>
          </a:p>
          <a:p>
            <a:pPr>
              <a:defRPr/>
            </a:pPr>
            <a:endParaRPr lang="ca-ES" dirty="0"/>
          </a:p>
          <a:p>
            <a:pPr>
              <a:defRPr/>
            </a:pPr>
            <a:r>
              <a:rPr lang="ca-ES" dirty="0"/>
              <a:t>Per ser breus, podríem dir que l’IVA és l’impost més comú en el nostre dia a dia, perquè grava el consum de béns i serveis. Distingim tres tipus d’IVA: </a:t>
            </a:r>
          </a:p>
          <a:p>
            <a:pPr>
              <a:defRPr/>
            </a:pPr>
            <a:endParaRPr lang="ca-ES" dirty="0"/>
          </a:p>
          <a:p>
            <a:pPr>
              <a:defRPr/>
            </a:pPr>
            <a:r>
              <a:rPr lang="ca-ES" b="1" dirty="0"/>
              <a:t>IVA </a:t>
            </a:r>
            <a:r>
              <a:rPr lang="ca-ES" b="1" dirty="0" err="1"/>
              <a:t>superreduït</a:t>
            </a:r>
            <a:r>
              <a:rPr lang="ca-ES" b="1" dirty="0"/>
              <a:t> (4 %)</a:t>
            </a:r>
            <a:r>
              <a:rPr lang="ca-ES" dirty="0"/>
              <a:t>: aliments bàsics del cistell de la compra (pa, farina, llet, ous, formatge, fruites i verdures) i medicaments, entre d’altres.</a:t>
            </a:r>
          </a:p>
          <a:p>
            <a:pPr>
              <a:defRPr/>
            </a:pPr>
            <a:endParaRPr lang="ca-ES" dirty="0"/>
          </a:p>
          <a:p>
            <a:pPr>
              <a:defRPr/>
            </a:pPr>
            <a:r>
              <a:rPr lang="ca-ES" b="1" dirty="0"/>
              <a:t>IVA reduït (10 %)</a:t>
            </a:r>
            <a:r>
              <a:rPr lang="ca-ES" dirty="0"/>
              <a:t>: productes alimentaris per a la nutrició humana (per exemple, l’aigua), i béns d’origen animal i vegetal, els serveis de transport, les flors i les plantes, entre d’altres.</a:t>
            </a:r>
          </a:p>
          <a:p>
            <a:pPr>
              <a:defRPr/>
            </a:pPr>
            <a:endParaRPr lang="ca-ES" dirty="0"/>
          </a:p>
          <a:p>
            <a:pPr>
              <a:defRPr/>
            </a:pPr>
            <a:r>
              <a:rPr lang="ca-ES" b="1" dirty="0"/>
              <a:t>IVA general (21 %): </a:t>
            </a:r>
            <a:r>
              <a:rPr lang="ca-ES" dirty="0"/>
              <a:t>tots els béns i serveis que no formin part del grup que es grava amb l’IVA reduït o </a:t>
            </a:r>
            <a:r>
              <a:rPr lang="ca-ES" dirty="0" err="1"/>
              <a:t>superreduït</a:t>
            </a:r>
            <a:r>
              <a:rPr lang="ca-ES" dirty="0"/>
              <a:t>. </a:t>
            </a:r>
          </a:p>
          <a:p>
            <a:pPr>
              <a:defRPr/>
            </a:pPr>
            <a:endParaRPr lang="ca-ES" dirty="0"/>
          </a:p>
          <a:p>
            <a:pPr>
              <a:defRPr/>
            </a:pPr>
            <a:r>
              <a:rPr lang="ca-ES" b="1" u="sng" dirty="0"/>
              <a:t>Demani als alumnes que classifiquin els productes del cistell de la compra d’en Pau en funció del tipus d’IVA que els grava</a:t>
            </a:r>
            <a:r>
              <a:rPr lang="ca-ES" b="1" dirty="0"/>
              <a:t>:</a:t>
            </a:r>
          </a:p>
          <a:p>
            <a:pPr>
              <a:defRPr/>
            </a:pPr>
            <a:endParaRPr lang="ca-ES" dirty="0"/>
          </a:p>
          <a:p>
            <a:pPr>
              <a:defRPr/>
            </a:pPr>
            <a:r>
              <a:rPr lang="ca-ES" b="1" dirty="0"/>
              <a:t>4 % = </a:t>
            </a:r>
            <a:r>
              <a:rPr lang="ca-ES" dirty="0"/>
              <a:t>ous, taronges i llet / </a:t>
            </a:r>
            <a:r>
              <a:rPr lang="ca-ES" b="1" dirty="0"/>
              <a:t>10 %= </a:t>
            </a:r>
            <a:r>
              <a:rPr lang="ca-ES" dirty="0"/>
              <a:t>aigua i oli d’oliva / </a:t>
            </a:r>
            <a:r>
              <a:rPr lang="ca-ES" b="1" dirty="0"/>
              <a:t>21 %=  </a:t>
            </a:r>
            <a:r>
              <a:rPr lang="ca-ES" dirty="0"/>
              <a:t>dentífric</a:t>
            </a:r>
          </a:p>
          <a:p>
            <a:pPr>
              <a:defRPr/>
            </a:pPr>
            <a:endParaRPr lang="ca-ES" b="1" dirty="0"/>
          </a:p>
          <a:p>
            <a:pPr>
              <a:defRPr/>
            </a:pPr>
            <a:endParaRPr lang="ca-ES" b="1" dirty="0"/>
          </a:p>
          <a:p>
            <a:pPr>
              <a:defRPr/>
            </a:pPr>
            <a:r>
              <a:rPr lang="ca-ES" b="1" dirty="0"/>
              <a:t>Alerta ODS: </a:t>
            </a:r>
            <a:endParaRPr lang="ca-ES" dirty="0"/>
          </a:p>
          <a:p>
            <a:pPr>
              <a:defRPr/>
            </a:pPr>
            <a:endParaRPr lang="ca-ES" b="1" dirty="0"/>
          </a:p>
          <a:p>
            <a:pPr>
              <a:defRPr/>
            </a:pPr>
            <a:r>
              <a:rPr lang="ca-ES" b="1" dirty="0"/>
              <a:t>Pregunti als alumnes: Quan anem a comprar menjar, podem fer-ho d’una manera més conscient i sostenible? Com?</a:t>
            </a:r>
            <a:endParaRPr lang="ca-ES" dirty="0"/>
          </a:p>
          <a:p>
            <a:pPr>
              <a:defRPr/>
            </a:pPr>
            <a:endParaRPr lang="ca-ES" dirty="0"/>
          </a:p>
          <a:p>
            <a:pPr>
              <a:buFont typeface="Wingdings" pitchFamily="2" charset="2"/>
              <a:buChar char="§"/>
              <a:defRPr/>
            </a:pPr>
            <a:r>
              <a:rPr lang="ca-ES" dirty="0"/>
              <a:t> Comprar productes locals. El comerç de proximitat ajuda que a la zona es mantinguin els llocs de treball.</a:t>
            </a:r>
          </a:p>
          <a:p>
            <a:pPr>
              <a:buFont typeface="Wingdings" pitchFamily="2" charset="2"/>
              <a:buChar char="§"/>
              <a:defRPr/>
            </a:pPr>
            <a:r>
              <a:rPr lang="ca-ES" dirty="0"/>
              <a:t> Intentar comprar productes que estiguin poc empaquetats, i si pot ser sense plàstics, triar productes amb envasos reciclables.</a:t>
            </a:r>
          </a:p>
          <a:p>
            <a:pPr>
              <a:buFont typeface="Wingdings" pitchFamily="2" charset="2"/>
              <a:buChar char="§"/>
              <a:defRPr/>
            </a:pPr>
            <a:r>
              <a:rPr lang="ca-ES" dirty="0"/>
              <a:t> Comprar a granel sempre que sigui possible.</a:t>
            </a:r>
          </a:p>
          <a:p>
            <a:pPr>
              <a:buFont typeface="Wingdings" pitchFamily="2" charset="2"/>
              <a:buChar char="§"/>
              <a:defRPr/>
            </a:pPr>
            <a:r>
              <a:rPr lang="ca-ES" dirty="0"/>
              <a:t> Prioritzar productes ecològics o de quilòmetre 0. L’etiquetatge dels productes és una possible guia.</a:t>
            </a:r>
          </a:p>
          <a:p>
            <a:pPr>
              <a:buFont typeface="Wingdings" pitchFamily="2" charset="2"/>
              <a:buChar char="§"/>
              <a:defRPr/>
            </a:pPr>
            <a:r>
              <a:rPr lang="ca-ES" dirty="0"/>
              <a:t> Fer una llista de la compra per evitar comprar productes que no es necessiten o fer-ho de manera compulsiva.</a:t>
            </a:r>
          </a:p>
          <a:p>
            <a:pPr>
              <a:buFont typeface="Wingdings" pitchFamily="2" charset="2"/>
              <a:buChar char="§"/>
              <a:defRPr/>
            </a:pPr>
            <a:r>
              <a:rPr lang="ca-ES" dirty="0"/>
              <a:t> És important que no desaprofitar i llençar menjar. </a:t>
            </a:r>
          </a:p>
          <a:p>
            <a:pPr>
              <a:buFont typeface="Wingdings" pitchFamily="2" charset="2"/>
              <a:buChar char="§"/>
              <a:defRPr/>
            </a:pPr>
            <a:r>
              <a:rPr lang="ca-ES" dirty="0"/>
              <a:t> Fer servir sempre una bossa pròpia reutilitzable (que no sigui de plàstic).</a:t>
            </a:r>
          </a:p>
          <a:p>
            <a:pPr>
              <a:buFont typeface="Wingdings" pitchFamily="2" charset="2"/>
              <a:buChar char="§"/>
              <a:defRPr/>
            </a:pPr>
            <a:endParaRPr lang="ca-ES" dirty="0"/>
          </a:p>
          <a:p>
            <a:pPr>
              <a:defRPr/>
            </a:pPr>
            <a:r>
              <a:rPr lang="ca-ES" b="1" dirty="0"/>
              <a:t>Sabíeu que a Europa cada persona llença més de 150 quilos de menjar a l’any?</a:t>
            </a:r>
            <a:endParaRPr lang="ca-ES" dirty="0"/>
          </a:p>
          <a:p>
            <a:pPr>
              <a:buFont typeface="Arial" panose="020B0604020202020204" pitchFamily="34" charset="0"/>
              <a:buNone/>
              <a:defRPr/>
            </a:pPr>
            <a:endParaRPr lang="es-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20</a:t>
            </a:fld>
            <a:endParaRPr lang="es-ES"/>
          </a:p>
        </p:txBody>
      </p:sp>
    </p:spTree>
    <p:extLst>
      <p:ext uri="{BB962C8B-B14F-4D97-AF65-F5344CB8AC3E}">
        <p14:creationId xmlns:p14="http://schemas.microsoft.com/office/powerpoint/2010/main" val="3392036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a:xfrm>
            <a:off x="685800" y="4400550"/>
            <a:ext cx="5486400" cy="3600450"/>
          </a:xfrm>
        </p:spPr>
        <p:txBody>
          <a:bodyPr/>
          <a:lstStyle/>
          <a:p>
            <a:pPr>
              <a:defRPr/>
            </a:pPr>
            <a:r>
              <a:rPr lang="ca-ES" b="1" dirty="0"/>
              <a:t>Introdueixi els alumnes a la nova situació d’en Pau.</a:t>
            </a:r>
          </a:p>
          <a:p>
            <a:pPr>
              <a:defRPr/>
            </a:pPr>
            <a:endParaRPr lang="ca-ES" dirty="0"/>
          </a:p>
          <a:p>
            <a:pPr>
              <a:defRPr/>
            </a:pPr>
            <a:r>
              <a:rPr lang="ca-ES" dirty="0"/>
              <a:t>«En Pau ja fa un parell de mesos treballant i està plantejant </a:t>
            </a:r>
            <a:r>
              <a:rPr lang="ca-ES" b="1" dirty="0"/>
              <a:t>anar-se’n a viure amb un amic</a:t>
            </a:r>
            <a:r>
              <a:rPr lang="ca-ES" dirty="0"/>
              <a:t> que també treballa de monitor a la mateixa empresa (cobra el mateix que en Pau). Després de calcular el que gastaran en subministraments (aigua, gas i llim), menjar, transport, etc. han decidit que com a molt poden pagar un lloguer que suposi el </a:t>
            </a:r>
            <a:r>
              <a:rPr lang="ca-ES" b="1" dirty="0"/>
              <a:t>30 % dels seus ingressos combinats</a:t>
            </a:r>
            <a:r>
              <a:rPr lang="ca-ES" dirty="0"/>
              <a:t>. Han trobat un pis a prop de la feina amb un lloguer de 630 €/mes i una fiança d’un mes. (</a:t>
            </a:r>
            <a:r>
              <a:rPr lang="ca-ES" i="1" dirty="0"/>
              <a:t>El lloguer inclou la prima de l’assegurança de la llar obligatòria i el pis està moblat i amb electrodomèstics, llest per entrar a viure-hi</a:t>
            </a:r>
            <a:r>
              <a:rPr lang="ca-ES" dirty="0"/>
              <a:t>).»</a:t>
            </a:r>
          </a:p>
          <a:p>
            <a:pPr>
              <a:defRPr/>
            </a:pPr>
            <a:endParaRPr lang="ca-ES" dirty="0"/>
          </a:p>
          <a:p>
            <a:pPr marL="228600" indent="-228600">
              <a:buFont typeface="Times New Roman" panose="02020603050405020304" pitchFamily="18" charset="0"/>
              <a:buAutoNum type="arabicParenR"/>
              <a:defRPr/>
            </a:pPr>
            <a:r>
              <a:rPr lang="ca-ES" b="1" dirty="0"/>
              <a:t>Podran llogar el pis?</a:t>
            </a:r>
          </a:p>
          <a:p>
            <a:pPr marL="228600" indent="-228600">
              <a:buFont typeface="Times New Roman" panose="02020603050405020304" pitchFamily="18" charset="0"/>
              <a:buAutoNum type="arabicParenR"/>
              <a:defRPr/>
            </a:pPr>
            <a:endParaRPr lang="ca-ES" dirty="0"/>
          </a:p>
          <a:p>
            <a:pPr>
              <a:defRPr/>
            </a:pPr>
            <a:r>
              <a:rPr lang="ca-ES" dirty="0"/>
              <a:t>Si tots dos amics cobren el mateix i creuen que com a màxim poden pagar un lloguer que suposi el 30 % dels seus ingressos conjunts:</a:t>
            </a:r>
          </a:p>
          <a:p>
            <a:pPr>
              <a:defRPr/>
            </a:pPr>
            <a:endParaRPr lang="ca-ES" dirty="0"/>
          </a:p>
          <a:p>
            <a:pPr>
              <a:defRPr/>
            </a:pPr>
            <a:r>
              <a:rPr lang="ca-ES" dirty="0"/>
              <a:t>1.047,5 € x 2 = 2.095 € x 0,3 = </a:t>
            </a:r>
            <a:r>
              <a:rPr lang="ca-ES" b="1" dirty="0"/>
              <a:t>628,50 € - Cada un haurà de pagar 315 €. </a:t>
            </a:r>
          </a:p>
          <a:p>
            <a:pPr algn="ctr">
              <a:defRPr/>
            </a:pPr>
            <a:endParaRPr lang="ca-ES" dirty="0"/>
          </a:p>
          <a:p>
            <a:pPr>
              <a:defRPr/>
            </a:pPr>
            <a:r>
              <a:rPr lang="ca-ES" dirty="0"/>
              <a:t>Per tant, inicialment, sí poden fer front al lloguer (si més no, en el cas d’en Pau, però no sabem la situació de l’amic).</a:t>
            </a:r>
          </a:p>
          <a:p>
            <a:pPr algn="just">
              <a:defRPr/>
            </a:pPr>
            <a:endParaRPr lang="es-ES" altLang="ca-ES" sz="1200" dirty="0">
              <a:latin typeface="Calibri Light" panose="020F0302020204030204" pitchFamily="34" charset="0"/>
              <a:ea typeface="ＭＳ Ｐゴシック" panose="020B0600070205080204" pitchFamily="34" charset="-128"/>
              <a:cs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9159FE35-CFFF-AE44-9D47-06799ED91269}" type="slidenum">
              <a:rPr lang="es-ES" smtClean="0"/>
              <a:t>21</a:t>
            </a:fld>
            <a:endParaRPr lang="es-ES"/>
          </a:p>
        </p:txBody>
      </p:sp>
    </p:spTree>
    <p:extLst>
      <p:ext uri="{BB962C8B-B14F-4D97-AF65-F5344CB8AC3E}">
        <p14:creationId xmlns:p14="http://schemas.microsoft.com/office/powerpoint/2010/main" val="2619864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b="1" dirty="0"/>
              <a:t>2) Sabent que en Pau actualment té un superàvit de 360,5 € i que no paga cap subministrament de la casa (aigua, gas i llum), podrà assumir la seva part del lloguer i de les despeses comunes?</a:t>
            </a:r>
          </a:p>
          <a:p>
            <a:pPr>
              <a:defRPr/>
            </a:pPr>
            <a:endParaRPr lang="ca-ES" dirty="0"/>
          </a:p>
          <a:p>
            <a:pPr>
              <a:defRPr/>
            </a:pPr>
            <a:r>
              <a:rPr lang="ca-ES" dirty="0"/>
              <a:t>Demani als alumnes que ajudin en Pau a decidir quines despeses hauria de reduir per poder anar-se’n a viure amb el seu amic i poder assumir tots els pagaments: la primera cosa que hauria de fer és ajustar les despeses discrecionals (oci i videojocs), així mateix, potser hi ha alumnes que consideren més important altres alternatives (anar amb transport públic en lloc de la moto, no tenir Internet al pis i fer servir les xarxes de connexió pública, etc.). </a:t>
            </a:r>
            <a:r>
              <a:rPr lang="ca-ES" u="sng" dirty="0"/>
              <a:t>Animi els alumnes que proposin idees perquè en Pau pugui ajustar el seu pressupost</a:t>
            </a:r>
            <a:r>
              <a:rPr lang="ca-ES" dirty="0"/>
              <a:t>.</a:t>
            </a:r>
          </a:p>
          <a:p>
            <a:pPr>
              <a:defRPr/>
            </a:pPr>
            <a:endParaRPr lang="ca-ES" dirty="0"/>
          </a:p>
          <a:p>
            <a:pPr>
              <a:defRPr/>
            </a:pPr>
            <a:r>
              <a:rPr lang="ca-ES" b="1" dirty="0"/>
              <a:t>3) Recordi als alumnes que tots dos amics han de pagar una fiança de 630 € abans d’entrar a viure al pis. </a:t>
            </a:r>
          </a:p>
          <a:p>
            <a:pPr>
              <a:defRPr/>
            </a:pPr>
            <a:endParaRPr lang="ca-ES" dirty="0"/>
          </a:p>
          <a:p>
            <a:pPr>
              <a:defRPr/>
            </a:pPr>
            <a:r>
              <a:rPr lang="ca-ES" dirty="0"/>
              <a:t>És a dir, en Pau haurà de posar-ne la meitat = 315 €. Si fa un parell de  mesos que treballa, té prou diners estalviats per poder pagar la fiança? En aquest cas, és evident que gràcies als diners estalviats podrà assumir la seva part de la fiança, en canvi haurà de tornar a començar a estalviar si vol anar a Londres.</a:t>
            </a:r>
          </a:p>
          <a:p>
            <a:pPr algn="just">
              <a:defRPr/>
            </a:pPr>
            <a:endParaRPr lang="es-ES" altLang="ca-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22</a:t>
            </a:fld>
            <a:endParaRPr lang="es-ES" dirty="0"/>
          </a:p>
        </p:txBody>
      </p:sp>
    </p:spTree>
    <p:extLst>
      <p:ext uri="{BB962C8B-B14F-4D97-AF65-F5344CB8AC3E}">
        <p14:creationId xmlns:p14="http://schemas.microsoft.com/office/powerpoint/2010/main" val="869056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sz="1200" dirty="0"/>
              <a:t>Aquest és el darrer apartat del taller. En aquest mòdul també ens acompanyarà en Pau, ja que a través de la seva història hem pogut entendre els principals conceptes d’aquesta sessió.</a:t>
            </a:r>
          </a:p>
          <a:p>
            <a:pPr algn="just">
              <a:lnSpc>
                <a:spcPct val="90000"/>
              </a:lnSpc>
              <a:buFontTx/>
              <a:buNone/>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23</a:t>
            </a:fld>
            <a:endParaRPr lang="es-ES"/>
          </a:p>
        </p:txBody>
      </p:sp>
    </p:spTree>
    <p:extLst>
      <p:ext uri="{BB962C8B-B14F-4D97-AF65-F5344CB8AC3E}">
        <p14:creationId xmlns:p14="http://schemas.microsoft.com/office/powerpoint/2010/main" val="1563760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Ja hem vist que normalment </a:t>
            </a:r>
            <a:r>
              <a:rPr lang="ca-ES" b="1" dirty="0"/>
              <a:t>els ingressos que rebem no depenen de nosaltres tant com voldríem </a:t>
            </a:r>
            <a:r>
              <a:rPr lang="ca-ES" dirty="0"/>
              <a:t>(no ens podem adjudicar el sou que voldríem); en canvi, per a les despeses, sí que tenim </a:t>
            </a:r>
            <a:r>
              <a:rPr lang="ca-ES" b="1" dirty="0"/>
              <a:t>una mica més de marge </a:t>
            </a:r>
            <a:r>
              <a:rPr lang="ca-ES" dirty="0"/>
              <a:t>(podem ajustar alguna despesa com en el cas d’en Pau). És preferible, sempre, per a la nostra salut financera que ingressem més del que gastem i acumulem l’</a:t>
            </a:r>
            <a:r>
              <a:rPr lang="ca-ES" b="1" dirty="0"/>
              <a:t>estalvi</a:t>
            </a:r>
            <a:r>
              <a:rPr lang="ca-ES" dirty="0"/>
              <a:t> per poder-lo fer sevir en un futur.</a:t>
            </a:r>
          </a:p>
          <a:p>
            <a:pPr>
              <a:defRPr/>
            </a:pPr>
            <a:endParaRPr lang="ca-ES" dirty="0"/>
          </a:p>
          <a:p>
            <a:pPr>
              <a:defRPr/>
            </a:pPr>
            <a:r>
              <a:rPr lang="ca-ES" dirty="0"/>
              <a:t>Una possible estratègia és incloure l’estalvi com una despesa més mensual, de la mateixa manera que ha fet en Pau en el seu pressupost, gràcies a això ha pogut pagar la seva part de la fiança del pis. </a:t>
            </a:r>
            <a:r>
              <a:rPr lang="ca-ES" b="1" u="sng" dirty="0"/>
              <a:t>Però, què passa amb el seu viatge a Londres per aprendre anglès</a:t>
            </a:r>
            <a:r>
              <a:rPr lang="ca-ES" b="1" dirty="0"/>
              <a:t>?</a:t>
            </a: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24</a:t>
            </a:fld>
            <a:endParaRPr lang="es-ES"/>
          </a:p>
        </p:txBody>
      </p:sp>
    </p:spTree>
    <p:extLst>
      <p:ext uri="{BB962C8B-B14F-4D97-AF65-F5344CB8AC3E}">
        <p14:creationId xmlns:p14="http://schemas.microsoft.com/office/powerpoint/2010/main" val="3168958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Per fer aquest càlcul no tindrem en compte si en Pau té algun rendiment pels seus estalvis perquè si ho féssim hauríem d’explicar més conceptes com ara la inflació, el preu del diner i l’interès compost, entre d’altres. (</a:t>
            </a:r>
            <a:r>
              <a:rPr lang="ca-ES" i="1" dirty="0"/>
              <a:t>Si fa el taller d’Inversió intel·ligent amb el mateix grup d’alumnes, i ho considera interessant, pot recuperar aquest exemple).</a:t>
            </a:r>
          </a:p>
          <a:p>
            <a:pPr>
              <a:defRPr/>
            </a:pPr>
            <a:endParaRPr lang="ca-ES" dirty="0"/>
          </a:p>
          <a:p>
            <a:pPr>
              <a:defRPr/>
            </a:pPr>
            <a:r>
              <a:rPr lang="ca-ES" dirty="0"/>
              <a:t>Així doncs, tenim en compte que cada mes en Pau guarda el </a:t>
            </a:r>
            <a:r>
              <a:rPr lang="ca-ES" b="1" u="sng" dirty="0"/>
              <a:t>20 % de la nòmina per poder anar a estudiar a Londres</a:t>
            </a:r>
            <a:r>
              <a:rPr lang="ca-ES" b="1" dirty="0"/>
              <a:t>.</a:t>
            </a:r>
            <a:r>
              <a:rPr lang="ca-ES" b="1" u="sng" dirty="0"/>
              <a:t> </a:t>
            </a:r>
          </a:p>
          <a:p>
            <a:pPr>
              <a:defRPr/>
            </a:pPr>
            <a:endParaRPr lang="ca-ES" dirty="0"/>
          </a:p>
          <a:p>
            <a:pPr>
              <a:defRPr/>
            </a:pPr>
            <a:r>
              <a:rPr lang="ca-ES" b="1" u="sng" dirty="0"/>
              <a:t>Quant de temps haurà d’estalviar per aconseguir el seu objectiu</a:t>
            </a:r>
            <a:r>
              <a:rPr lang="ca-ES" b="1" dirty="0"/>
              <a:t>?</a:t>
            </a:r>
            <a:endParaRPr lang="ca-ES" dirty="0"/>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25</a:t>
            </a:fld>
            <a:endParaRPr lang="es-ES"/>
          </a:p>
        </p:txBody>
      </p:sp>
    </p:spTree>
    <p:extLst>
      <p:ext uri="{BB962C8B-B14F-4D97-AF65-F5344CB8AC3E}">
        <p14:creationId xmlns:p14="http://schemas.microsoft.com/office/powerpoint/2010/main" val="1454249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Un cop els alumnes hagin triat la millor opció (abans de mostrar aquesta diapositiva), deixi que debatin breument a classe les alternatives que té en Pau. Es tracta d’un càlcul senzill que haurien de resoldre sense dificultats.</a:t>
            </a:r>
          </a:p>
          <a:p>
            <a:pPr>
              <a:defRPr/>
            </a:pPr>
            <a:endParaRPr lang="ca-ES" dirty="0"/>
          </a:p>
          <a:p>
            <a:pPr>
              <a:defRPr/>
            </a:pPr>
            <a:r>
              <a:rPr lang="ca-ES" dirty="0"/>
              <a:t>Només amb 10 mesos en Pau podria tenir els diners necessaris per fer el viatge.</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26</a:t>
            </a:fld>
            <a:endParaRPr lang="es-ES"/>
          </a:p>
        </p:txBody>
      </p:sp>
    </p:spTree>
    <p:extLst>
      <p:ext uri="{BB962C8B-B14F-4D97-AF65-F5344CB8AC3E}">
        <p14:creationId xmlns:p14="http://schemas.microsoft.com/office/powerpoint/2010/main" val="2896028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Tal com hem vist durant tot el taller:</a:t>
            </a:r>
          </a:p>
          <a:p>
            <a:pPr>
              <a:defRPr/>
            </a:pPr>
            <a:endParaRPr lang="ca-ES" dirty="0"/>
          </a:p>
          <a:p>
            <a:pPr>
              <a:defRPr/>
            </a:pPr>
            <a:r>
              <a:rPr lang="ca-ES" b="1" u="sng" dirty="0"/>
              <a:t>L’estalvi ens permet...</a:t>
            </a:r>
            <a:endParaRPr lang="ca-ES" dirty="0"/>
          </a:p>
          <a:p>
            <a:pPr>
              <a:defRPr/>
            </a:pPr>
            <a:endParaRPr lang="ca-ES" dirty="0"/>
          </a:p>
          <a:p>
            <a:pPr>
              <a:buFont typeface="Wingdings" pitchFamily="2" charset="2"/>
              <a:buChar char="§"/>
              <a:defRPr/>
            </a:pPr>
            <a:r>
              <a:rPr lang="ca-ES" dirty="0"/>
              <a:t> Assumir despeses grans que tinguem pensades (per exemple, anar a estudiar a Londres o pagar la fiança del pis).  </a:t>
            </a:r>
          </a:p>
          <a:p>
            <a:pPr>
              <a:buFont typeface="Wingdings" pitchFamily="2" charset="2"/>
              <a:buChar char="§"/>
              <a:defRPr/>
            </a:pPr>
            <a:r>
              <a:rPr lang="ca-ES" dirty="0"/>
              <a:t> Gestionar millor els imprevistos.</a:t>
            </a:r>
          </a:p>
          <a:p>
            <a:pPr>
              <a:buFont typeface="Wingdings" pitchFamily="2" charset="2"/>
              <a:buChar char="§"/>
              <a:defRPr/>
            </a:pPr>
            <a:endParaRPr lang="ca-ES" dirty="0"/>
          </a:p>
          <a:p>
            <a:pPr>
              <a:defRPr/>
            </a:pPr>
            <a:r>
              <a:rPr lang="ca-ES" b="1" u="sng" dirty="0"/>
              <a:t>I el dèficit</a:t>
            </a:r>
            <a:endParaRPr lang="ca-ES" dirty="0"/>
          </a:p>
          <a:p>
            <a:pPr>
              <a:defRPr/>
            </a:pPr>
            <a:endParaRPr lang="ca-ES" dirty="0"/>
          </a:p>
          <a:p>
            <a:pPr>
              <a:buFont typeface="Wingdings" pitchFamily="2" charset="2"/>
              <a:buChar char="§"/>
              <a:defRPr/>
            </a:pPr>
            <a:r>
              <a:rPr lang="ca-ES" dirty="0"/>
              <a:t> Ens pot obligar a endeutar-nos. </a:t>
            </a:r>
          </a:p>
          <a:p>
            <a:pPr>
              <a:buFont typeface="Wingdings" pitchFamily="2" charset="2"/>
              <a:buChar char="§"/>
              <a:defRPr/>
            </a:pPr>
            <a:r>
              <a:rPr lang="ca-ES" dirty="0"/>
              <a:t> Les despeses inesperades són més problemàtiques. </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27</a:t>
            </a:fld>
            <a:endParaRPr lang="es-ES"/>
          </a:p>
        </p:txBody>
      </p:sp>
    </p:spTree>
    <p:extLst>
      <p:ext uri="{BB962C8B-B14F-4D97-AF65-F5344CB8AC3E}">
        <p14:creationId xmlns:p14="http://schemas.microsoft.com/office/powerpoint/2010/main" val="20503201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És important que sempre tinguem un petit </a:t>
            </a:r>
            <a:r>
              <a:rPr lang="ca-ES" b="1" dirty="0"/>
              <a:t>fons d’emergència</a:t>
            </a:r>
            <a:r>
              <a:rPr lang="ca-ES" dirty="0"/>
              <a:t> per si es presenta algun imprevist: per exemple, </a:t>
            </a:r>
            <a:r>
              <a:rPr lang="ca-ES" b="1" dirty="0"/>
              <a:t>un company de pis no pot pagar la seva part del lloguer d’un mes, o s’espatlla la moto i l’assegurança no ho cobreix, etc. </a:t>
            </a:r>
            <a:r>
              <a:rPr lang="ca-ES" dirty="0"/>
              <a:t>També podem trobar-nos en situacions més greus, com per exemple que no ens renovin el contracte o ens acomiadin i tardem més temps del previst per trobar una nova feina.</a:t>
            </a:r>
          </a:p>
          <a:p>
            <a:pPr>
              <a:defRPr/>
            </a:pPr>
            <a:endParaRPr lang="ca-ES" dirty="0"/>
          </a:p>
          <a:p>
            <a:pPr>
              <a:defRPr/>
            </a:pPr>
            <a:r>
              <a:rPr lang="ca-ES" b="1" dirty="0"/>
              <a:t>Un fons d’emergència </a:t>
            </a:r>
            <a:r>
              <a:rPr lang="ca-ES" dirty="0"/>
              <a:t>consisteix</a:t>
            </a:r>
            <a:r>
              <a:rPr lang="ca-ES" b="1" dirty="0"/>
              <a:t> </a:t>
            </a:r>
            <a:r>
              <a:rPr lang="ca-ES" dirty="0"/>
              <a:t>en unes reserves que tenim disponibles per si hi ha cap imprevist. Es recomana tenir una reserva d’entre 3 i 6 mesos de l’import equivalent a les despeses necessàries (fixes i variables) per subsistir.</a:t>
            </a:r>
            <a:endParaRPr lang="ca-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28</a:t>
            </a:fld>
            <a:endParaRPr lang="es-ES"/>
          </a:p>
        </p:txBody>
      </p:sp>
    </p:spTree>
    <p:extLst>
      <p:ext uri="{BB962C8B-B14F-4D97-AF65-F5344CB8AC3E}">
        <p14:creationId xmlns:p14="http://schemas.microsoft.com/office/powerpoint/2010/main" val="1765411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ca-ES" sz="1200" noProof="0" dirty="0">
                <a:latin typeface="Calibri Light" panose="020F0302020204030204" pitchFamily="34" charset="0"/>
                <a:ea typeface="ＭＳ Ｐゴシック" panose="020B0600070205080204" pitchFamily="34" charset="-128"/>
                <a:cs typeface="Arial" panose="020B0604020202020204" pitchFamily="34" charset="0"/>
              </a:rPr>
              <a:t>Faci un petit resum dels temes parlats a la sessió d'avui destacant els aspectes més importants del taller.</a:t>
            </a:r>
          </a:p>
          <a:p>
            <a:pPr algn="just">
              <a:defRPr/>
            </a:pPr>
            <a:endParaRPr lang="ca-ES" sz="1200" noProof="0"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ca-ES" sz="1200" noProof="0" dirty="0">
                <a:latin typeface="Calibri Light" panose="020F0302020204030204" pitchFamily="34" charset="0"/>
                <a:ea typeface="ＭＳ Ｐゴシック" panose="020B0600070205080204" pitchFamily="34" charset="-128"/>
                <a:cs typeface="Arial" panose="020B0604020202020204" pitchFamily="34" charset="0"/>
              </a:rPr>
              <a:t>Si voleu podeu tornar a la pregunta inicial perquè l'alumnat reflexioni de nou i valori si respondria igual o canviaria la seva resposta després d'haver adquirit nou coneixement.</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29</a:t>
            </a:fld>
            <a:endParaRPr lang="es-ES"/>
          </a:p>
        </p:txBody>
      </p:sp>
    </p:spTree>
    <p:extLst>
      <p:ext uri="{BB962C8B-B14F-4D97-AF65-F5344CB8AC3E}">
        <p14:creationId xmlns:p14="http://schemas.microsoft.com/office/powerpoint/2010/main" val="3327733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ca-ES" dirty="0"/>
              <a:t>Faci un petit resum dels temes tractats a la sessió d’avui. Aprofiti l’ocasió per donar les gràcies per l’atenció dels alumnes i animi’ls a posar en pràctica el més aviat possible algunes de les idees vistes en el taller encara que sigui per administrar els seus diners de butxaca.</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30</a:t>
            </a:fld>
            <a:endParaRPr lang="es-ES"/>
          </a:p>
        </p:txBody>
      </p:sp>
    </p:spTree>
    <p:extLst>
      <p:ext uri="{BB962C8B-B14F-4D97-AF65-F5344CB8AC3E}">
        <p14:creationId xmlns:p14="http://schemas.microsoft.com/office/powerpoint/2010/main" val="624219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ca-ES" noProof="0" dirty="0">
                <a:latin typeface="Times New Roman" panose="02020603050405020304" pitchFamily="18" charset="0"/>
              </a:rPr>
              <a:t>Recordeu als alumnes que hi ha un concurs d'Infografies. El centre ha d'apuntar-se a la web de </a:t>
            </a:r>
            <a:r>
              <a:rPr lang="ca-ES" noProof="0" dirty="0" err="1">
                <a:latin typeface="Times New Roman" panose="02020603050405020304" pitchFamily="18" charset="0"/>
              </a:rPr>
              <a:t>FxJ</a:t>
            </a:r>
            <a:r>
              <a:rPr lang="ca-ES" noProof="0" dirty="0">
                <a:latin typeface="Times New Roman" panose="02020603050405020304" pitchFamily="18" charset="0"/>
              </a:rPr>
              <a:t>, el seu tutor ha rebut correus electrònics amb la informació i l'enllaç per poder-ho fer, en cas de no haver-ho rebut ho rebrà aviat.</a:t>
            </a:r>
          </a:p>
          <a:p>
            <a:endParaRPr lang="ca-ES" noProof="0" dirty="0">
              <a:latin typeface="Times New Roman" panose="02020603050405020304" pitchFamily="18" charset="0"/>
            </a:endParaRPr>
          </a:p>
          <a:p>
            <a:r>
              <a:rPr lang="ca-ES" noProof="0" dirty="0">
                <a:latin typeface="Times New Roman" panose="02020603050405020304" pitchFamily="18" charset="0"/>
              </a:rPr>
              <a:t>Els alumnes (individualment o en parelles) han de crear una infografia sobre algun concepte vist als tallers. Cada centre pot enviar una infografia. Hi ha premis per als alumnes guanyadors.</a:t>
            </a:r>
          </a:p>
          <a:p>
            <a:endParaRPr lang="es-ES" dirty="0"/>
          </a:p>
        </p:txBody>
      </p:sp>
      <p:sp>
        <p:nvSpPr>
          <p:cNvPr id="4" name="Marcador de número de diapositiva 3"/>
          <p:cNvSpPr>
            <a:spLocks noGrp="1"/>
          </p:cNvSpPr>
          <p:nvPr>
            <p:ph type="sldNum" sz="quarter" idx="5"/>
          </p:nvPr>
        </p:nvSpPr>
        <p:spPr/>
        <p:txBody>
          <a:bodyPr/>
          <a:lstStyle/>
          <a:p>
            <a:fld id="{9159FE35-CFFF-AE44-9D47-06799ED91269}" type="slidenum">
              <a:rPr lang="es-ES" smtClean="0"/>
              <a:t>31</a:t>
            </a:fld>
            <a:endParaRPr lang="es-ES"/>
          </a:p>
        </p:txBody>
      </p:sp>
    </p:spTree>
    <p:extLst>
      <p:ext uri="{BB962C8B-B14F-4D97-AF65-F5344CB8AC3E}">
        <p14:creationId xmlns:p14="http://schemas.microsoft.com/office/powerpoint/2010/main" val="1639865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398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281C7A4-5E87-E034-C45E-FBB88A8469F8}"/>
              </a:ext>
            </a:extLst>
          </p:cNvPr>
          <p:cNvPicPr>
            <a:picLocks noChangeAspect="1"/>
          </p:cNvPicPr>
          <p:nvPr userDrawn="1"/>
        </p:nvPicPr>
        <p:blipFill>
          <a:blip r:embed="rId2"/>
          <a:srcRect/>
          <a:stretch/>
        </p:blipFill>
        <p:spPr>
          <a:xfrm>
            <a:off x="295169" y="222421"/>
            <a:ext cx="1116197" cy="453156"/>
          </a:xfrm>
          <a:prstGeom prst="rect">
            <a:avLst/>
          </a:prstGeom>
          <a:effectLst>
            <a:outerShdw blurRad="50800" dist="38100" dir="2700000" algn="tl" rotWithShape="0">
              <a:prstClr val="black">
                <a:alpha val="40000"/>
              </a:prstClr>
            </a:outerShdw>
          </a:effectLst>
        </p:spPr>
      </p:pic>
      <p:cxnSp>
        <p:nvCxnSpPr>
          <p:cNvPr id="3" name="Conector recto 2">
            <a:extLst>
              <a:ext uri="{FF2B5EF4-FFF2-40B4-BE49-F238E27FC236}">
                <a16:creationId xmlns:a16="http://schemas.microsoft.com/office/drawing/2014/main" id="{39A2B9E3-BE21-AF0D-2037-36F94F84F7FF}"/>
              </a:ext>
            </a:extLst>
          </p:cNvPr>
          <p:cNvCxnSpPr>
            <a:cxnSpLocks/>
          </p:cNvCxnSpPr>
          <p:nvPr userDrawn="1"/>
        </p:nvCxnSpPr>
        <p:spPr>
          <a:xfrm>
            <a:off x="1606658" y="8848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2127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DB56F5E-1A2A-F95D-E4CE-BF9C0F332E0A}"/>
              </a:ext>
            </a:extLst>
          </p:cNvPr>
          <p:cNvPicPr>
            <a:picLocks noChangeAspect="1"/>
          </p:cNvPicPr>
          <p:nvPr userDrawn="1"/>
        </p:nvPicPr>
        <p:blipFill>
          <a:blip r:embed="rId4"/>
          <a:srcRect/>
          <a:stretch/>
        </p:blipFill>
        <p:spPr>
          <a:xfrm>
            <a:off x="0" y="0"/>
            <a:ext cx="9144000" cy="5143500"/>
          </a:xfrm>
          <a:prstGeom prst="rect">
            <a:avLst/>
          </a:prstGeom>
        </p:spPr>
      </p:pic>
    </p:spTree>
    <p:extLst>
      <p:ext uri="{BB962C8B-B14F-4D97-AF65-F5344CB8AC3E}">
        <p14:creationId xmlns:p14="http://schemas.microsoft.com/office/powerpoint/2010/main" val="285092581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4.png"/><Relationship Id="rId7" Type="http://schemas.openxmlformats.org/officeDocument/2006/relationships/slide" Target="slide2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4.png"/><Relationship Id="rId7" Type="http://schemas.openxmlformats.org/officeDocument/2006/relationships/slide" Target="slide10.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5.png"/><Relationship Id="rId9" Type="http://schemas.openxmlformats.org/officeDocument/2006/relationships/slide" Target="slide29.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23.xml"/><Relationship Id="rId7" Type="http://schemas.openxmlformats.org/officeDocument/2006/relationships/slide" Target="slide29.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6.png"/><Relationship Id="rId7" Type="http://schemas.openxmlformats.org/officeDocument/2006/relationships/slide" Target="slide2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6.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6.png"/><Relationship Id="rId7" Type="http://schemas.openxmlformats.org/officeDocument/2006/relationships/slide" Target="slide2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6.png"/><Relationship Id="rId7" Type="http://schemas.openxmlformats.org/officeDocument/2006/relationships/slide" Target="slide2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6.xml"/><Relationship Id="rId4" Type="http://schemas.openxmlformats.org/officeDocument/2006/relationships/slide" Target="slide2.xml"/><Relationship Id="rId9" Type="http://schemas.openxmlformats.org/officeDocument/2006/relationships/slide" Target="slide5.xml"/></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9.xml"/><Relationship Id="rId3" Type="http://schemas.openxmlformats.org/officeDocument/2006/relationships/image" Target="../media/image6.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8.png"/><Relationship Id="rId10" Type="http://schemas.openxmlformats.org/officeDocument/2006/relationships/slide" Target="slide29.xml"/><Relationship Id="rId4" Type="http://schemas.openxmlformats.org/officeDocument/2006/relationships/image" Target="../media/image7.png"/><Relationship Id="rId9" Type="http://schemas.openxmlformats.org/officeDocument/2006/relationships/slide" Target="slide23.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9.xml"/><Relationship Id="rId3" Type="http://schemas.openxmlformats.org/officeDocument/2006/relationships/image" Target="../media/image6.png"/><Relationship Id="rId7" Type="http://schemas.openxmlformats.org/officeDocument/2006/relationships/slide" Target="slide4.xml"/><Relationship Id="rId12" Type="http://schemas.openxmlformats.org/officeDocument/2006/relationships/slide" Target="slide6.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5.xml"/><Relationship Id="rId5" Type="http://schemas.openxmlformats.org/officeDocument/2006/relationships/image" Target="../media/image8.png"/><Relationship Id="rId10" Type="http://schemas.openxmlformats.org/officeDocument/2006/relationships/slide" Target="slide29.xml"/><Relationship Id="rId4" Type="http://schemas.openxmlformats.org/officeDocument/2006/relationships/image" Target="../media/image9.png"/><Relationship Id="rId9" Type="http://schemas.openxmlformats.org/officeDocument/2006/relationships/slide" Target="slide23.xml"/></Relationships>
</file>

<file path=ppt/slides/_rels/slide10.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10.png"/><Relationship Id="rId7" Type="http://schemas.openxmlformats.org/officeDocument/2006/relationships/slide" Target="slide10.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11.png"/><Relationship Id="rId9" Type="http://schemas.openxmlformats.org/officeDocument/2006/relationships/slide" Target="slide29.xml"/></Relationships>
</file>

<file path=ppt/slides/_rels/slide11.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3" Type="http://schemas.openxmlformats.org/officeDocument/2006/relationships/image" Target="../media/image10.png"/><Relationship Id="rId7" Type="http://schemas.openxmlformats.org/officeDocument/2006/relationships/slide" Target="slide29.xml"/><Relationship Id="rId12" Type="http://schemas.openxmlformats.org/officeDocument/2006/relationships/slide" Target="slide1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slide" Target="slide21.xml"/><Relationship Id="rId5" Type="http://schemas.openxmlformats.org/officeDocument/2006/relationships/slide" Target="slide4.xml"/><Relationship Id="rId15" Type="http://schemas.openxmlformats.org/officeDocument/2006/relationships/image" Target="../media/image8.png"/><Relationship Id="rId10" Type="http://schemas.openxmlformats.org/officeDocument/2006/relationships/slide" Target="slide17.xml"/><Relationship Id="rId4" Type="http://schemas.openxmlformats.org/officeDocument/2006/relationships/slide" Target="slide2.xml"/><Relationship Id="rId9" Type="http://schemas.openxmlformats.org/officeDocument/2006/relationships/slide" Target="slide12.xml"/><Relationship Id="rId1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3" Type="http://schemas.openxmlformats.org/officeDocument/2006/relationships/image" Target="../media/image10.png"/><Relationship Id="rId7" Type="http://schemas.openxmlformats.org/officeDocument/2006/relationships/slide" Target="slide29.xml"/><Relationship Id="rId12" Type="http://schemas.openxmlformats.org/officeDocument/2006/relationships/slide" Target="slide19.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slide" Target="slide21.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2.xml"/><Relationship Id="rId9" Type="http://schemas.openxmlformats.org/officeDocument/2006/relationships/slide" Target="slide12.xml"/></Relationships>
</file>

<file path=ppt/slides/_rels/slide13.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19.xml"/><Relationship Id="rId3" Type="http://schemas.openxmlformats.org/officeDocument/2006/relationships/image" Target="../media/image10.png"/><Relationship Id="rId7" Type="http://schemas.openxmlformats.org/officeDocument/2006/relationships/slide" Target="slide23.xml"/><Relationship Id="rId12" Type="http://schemas.openxmlformats.org/officeDocument/2006/relationships/slide" Target="slide2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2.xml"/><Relationship Id="rId10" Type="http://schemas.openxmlformats.org/officeDocument/2006/relationships/slide" Target="slide12.xml"/><Relationship Id="rId4" Type="http://schemas.openxmlformats.org/officeDocument/2006/relationships/image" Target="../media/image13.png"/><Relationship Id="rId9" Type="http://schemas.openxmlformats.org/officeDocument/2006/relationships/slide" Target="slide11.xml"/><Relationship Id="rId14" Type="http://schemas.openxmlformats.org/officeDocument/2006/relationships/slide" Target="slide20.xml"/></Relationships>
</file>

<file path=ppt/slides/_rels/slide14.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19.xml"/><Relationship Id="rId3" Type="http://schemas.openxmlformats.org/officeDocument/2006/relationships/image" Target="../media/image10.png"/><Relationship Id="rId7" Type="http://schemas.openxmlformats.org/officeDocument/2006/relationships/slide" Target="slide23.xml"/><Relationship Id="rId12" Type="http://schemas.openxmlformats.org/officeDocument/2006/relationships/slide" Target="slide2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2.xml"/><Relationship Id="rId10" Type="http://schemas.openxmlformats.org/officeDocument/2006/relationships/slide" Target="slide12.xml"/><Relationship Id="rId4" Type="http://schemas.openxmlformats.org/officeDocument/2006/relationships/image" Target="../media/image13.png"/><Relationship Id="rId9" Type="http://schemas.openxmlformats.org/officeDocument/2006/relationships/slide" Target="slide11.xml"/><Relationship Id="rId14" Type="http://schemas.openxmlformats.org/officeDocument/2006/relationships/slide" Target="slide20.xml"/></Relationships>
</file>

<file path=ppt/slides/_rels/slide15.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1.xml"/><Relationship Id="rId3" Type="http://schemas.openxmlformats.org/officeDocument/2006/relationships/image" Target="../media/image10.png"/><Relationship Id="rId7" Type="http://schemas.openxmlformats.org/officeDocument/2006/relationships/slide" Target="slide4.xml"/><Relationship Id="rId12" Type="http://schemas.openxmlformats.org/officeDocument/2006/relationships/slide" Target="slide17.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2.xml"/><Relationship Id="rId5" Type="http://schemas.openxmlformats.org/officeDocument/2006/relationships/image" Target="../media/image15.png"/><Relationship Id="rId15" Type="http://schemas.openxmlformats.org/officeDocument/2006/relationships/slide" Target="slide20.xml"/><Relationship Id="rId10" Type="http://schemas.openxmlformats.org/officeDocument/2006/relationships/slide" Target="slide11.xml"/><Relationship Id="rId4" Type="http://schemas.openxmlformats.org/officeDocument/2006/relationships/image" Target="../media/image14.png"/><Relationship Id="rId9" Type="http://schemas.openxmlformats.org/officeDocument/2006/relationships/slide" Target="slide29.xml"/><Relationship Id="rId14" Type="http://schemas.openxmlformats.org/officeDocument/2006/relationships/slide" Target="slide19.xml"/></Relationships>
</file>

<file path=ppt/slides/_rels/slide16.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12.xml"/><Relationship Id="rId3" Type="http://schemas.openxmlformats.org/officeDocument/2006/relationships/image" Target="../media/image10.png"/><Relationship Id="rId7" Type="http://schemas.openxmlformats.org/officeDocument/2006/relationships/image" Target="../media/image8.png"/><Relationship Id="rId12" Type="http://schemas.openxmlformats.org/officeDocument/2006/relationships/slide" Target="slide11.xml"/><Relationship Id="rId17" Type="http://schemas.openxmlformats.org/officeDocument/2006/relationships/slide" Target="slide20.xml"/><Relationship Id="rId2" Type="http://schemas.openxmlformats.org/officeDocument/2006/relationships/notesSlide" Target="../notesSlides/notesSlide16.xml"/><Relationship Id="rId16"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slide" Target="slide29.xml"/><Relationship Id="rId5" Type="http://schemas.openxmlformats.org/officeDocument/2006/relationships/image" Target="../media/image17.png"/><Relationship Id="rId15" Type="http://schemas.openxmlformats.org/officeDocument/2006/relationships/slide" Target="slide21.xml"/><Relationship Id="rId10" Type="http://schemas.openxmlformats.org/officeDocument/2006/relationships/slide" Target="slide23.xml"/><Relationship Id="rId4" Type="http://schemas.openxmlformats.org/officeDocument/2006/relationships/image" Target="../media/image16.png"/><Relationship Id="rId9" Type="http://schemas.openxmlformats.org/officeDocument/2006/relationships/slide" Target="slide4.xml"/><Relationship Id="rId14"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19.xml"/><Relationship Id="rId3" Type="http://schemas.openxmlformats.org/officeDocument/2006/relationships/image" Target="../media/image10.png"/><Relationship Id="rId7" Type="http://schemas.openxmlformats.org/officeDocument/2006/relationships/slide" Target="slide23.xml"/><Relationship Id="rId12" Type="http://schemas.openxmlformats.org/officeDocument/2006/relationships/slide" Target="slide21.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2.xml"/><Relationship Id="rId10" Type="http://schemas.openxmlformats.org/officeDocument/2006/relationships/slide" Target="slide12.xml"/><Relationship Id="rId4" Type="http://schemas.openxmlformats.org/officeDocument/2006/relationships/image" Target="../media/image19.png"/><Relationship Id="rId9" Type="http://schemas.openxmlformats.org/officeDocument/2006/relationships/slide" Target="slide11.xml"/><Relationship Id="rId14" Type="http://schemas.openxmlformats.org/officeDocument/2006/relationships/slide" Target="slide20.xml"/></Relationships>
</file>

<file path=ppt/slides/_rels/slide18.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3" Type="http://schemas.openxmlformats.org/officeDocument/2006/relationships/image" Target="../media/image10.png"/><Relationship Id="rId7" Type="http://schemas.openxmlformats.org/officeDocument/2006/relationships/slide" Target="slide29.xml"/><Relationship Id="rId12" Type="http://schemas.openxmlformats.org/officeDocument/2006/relationships/slide" Target="slide19.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slide" Target="slide21.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2.xml"/><Relationship Id="rId9" Type="http://schemas.openxmlformats.org/officeDocument/2006/relationships/slide" Target="slide12.xml"/></Relationships>
</file>

<file path=ppt/slides/_rels/slide19.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1.xml"/><Relationship Id="rId3" Type="http://schemas.openxmlformats.org/officeDocument/2006/relationships/image" Target="../media/image10.png"/><Relationship Id="rId7" Type="http://schemas.openxmlformats.org/officeDocument/2006/relationships/slide" Target="slide4.xml"/><Relationship Id="rId12" Type="http://schemas.openxmlformats.org/officeDocument/2006/relationships/slide" Target="slide1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12.xml"/><Relationship Id="rId5" Type="http://schemas.openxmlformats.org/officeDocument/2006/relationships/image" Target="../media/image8.png"/><Relationship Id="rId15" Type="http://schemas.openxmlformats.org/officeDocument/2006/relationships/slide" Target="slide20.xml"/><Relationship Id="rId10" Type="http://schemas.openxmlformats.org/officeDocument/2006/relationships/slide" Target="slide11.xml"/><Relationship Id="rId4" Type="http://schemas.openxmlformats.org/officeDocument/2006/relationships/image" Target="../media/image20.png"/><Relationship Id="rId9" Type="http://schemas.openxmlformats.org/officeDocument/2006/relationships/slide" Target="slide29.xml"/><Relationship Id="rId14" Type="http://schemas.openxmlformats.org/officeDocument/2006/relationships/slide" Target="slide19.xml"/></Relationships>
</file>

<file path=ppt/slides/_rels/slide20.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17.xml"/><Relationship Id="rId3" Type="http://schemas.openxmlformats.org/officeDocument/2006/relationships/image" Target="../media/image10.png"/><Relationship Id="rId7" Type="http://schemas.openxmlformats.org/officeDocument/2006/relationships/slide" Target="slide2.xml"/><Relationship Id="rId12" Type="http://schemas.openxmlformats.org/officeDocument/2006/relationships/slide" Target="slide12.xml"/><Relationship Id="rId2" Type="http://schemas.openxmlformats.org/officeDocument/2006/relationships/notesSlide" Target="../notesSlides/notesSlide20.xml"/><Relationship Id="rId16" Type="http://schemas.openxmlformats.org/officeDocument/2006/relationships/slide" Target="slide20.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slide" Target="slide11.xml"/><Relationship Id="rId5" Type="http://schemas.openxmlformats.org/officeDocument/2006/relationships/image" Target="../media/image22.png"/><Relationship Id="rId15" Type="http://schemas.openxmlformats.org/officeDocument/2006/relationships/slide" Target="slide19.xml"/><Relationship Id="rId10" Type="http://schemas.openxmlformats.org/officeDocument/2006/relationships/slide" Target="slide29.xml"/><Relationship Id="rId4" Type="http://schemas.openxmlformats.org/officeDocument/2006/relationships/image" Target="../media/image21.png"/><Relationship Id="rId9" Type="http://schemas.openxmlformats.org/officeDocument/2006/relationships/slide" Target="slide23.xml"/><Relationship Id="rId14" Type="http://schemas.openxmlformats.org/officeDocument/2006/relationships/slide" Target="slide21.xml"/></Relationships>
</file>

<file path=ppt/slides/_rels/slide21.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19.xml"/><Relationship Id="rId3" Type="http://schemas.openxmlformats.org/officeDocument/2006/relationships/image" Target="../media/image23.png"/><Relationship Id="rId7" Type="http://schemas.openxmlformats.org/officeDocument/2006/relationships/slide" Target="slide23.xml"/><Relationship Id="rId12" Type="http://schemas.openxmlformats.org/officeDocument/2006/relationships/slide" Target="slide21.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7.xml"/><Relationship Id="rId5" Type="http://schemas.openxmlformats.org/officeDocument/2006/relationships/slide" Target="slide2.xml"/><Relationship Id="rId10" Type="http://schemas.openxmlformats.org/officeDocument/2006/relationships/slide" Target="slide12.xml"/><Relationship Id="rId4" Type="http://schemas.openxmlformats.org/officeDocument/2006/relationships/image" Target="../media/image10.png"/><Relationship Id="rId9" Type="http://schemas.openxmlformats.org/officeDocument/2006/relationships/slide" Target="slide11.xml"/><Relationship Id="rId14" Type="http://schemas.openxmlformats.org/officeDocument/2006/relationships/slide" Target="slide20.xml"/></Relationships>
</file>

<file path=ppt/slides/_rels/slide2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0.xml"/><Relationship Id="rId3" Type="http://schemas.openxmlformats.org/officeDocument/2006/relationships/image" Target="../media/image10.png"/><Relationship Id="rId7" Type="http://schemas.openxmlformats.org/officeDocument/2006/relationships/slide" Target="slide29.xml"/><Relationship Id="rId12" Type="http://schemas.openxmlformats.org/officeDocument/2006/relationships/slide" Target="slide19.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slide" Target="slide21.xml"/><Relationship Id="rId5" Type="http://schemas.openxmlformats.org/officeDocument/2006/relationships/slide" Target="slide4.xml"/><Relationship Id="rId10" Type="http://schemas.openxmlformats.org/officeDocument/2006/relationships/slide" Target="slide17.xml"/><Relationship Id="rId4" Type="http://schemas.openxmlformats.org/officeDocument/2006/relationships/slide" Target="slide2.xml"/><Relationship Id="rId9" Type="http://schemas.openxmlformats.org/officeDocument/2006/relationships/slide" Target="slide12.xml"/></Relationships>
</file>

<file path=ppt/slides/_rels/slide2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xml"/><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slide" Target="slide23.xml"/><Relationship Id="rId5" Type="http://schemas.openxmlformats.org/officeDocument/2006/relationships/slide" Target="slide10.xml"/><Relationship Id="rId4" Type="http://schemas.openxmlformats.org/officeDocument/2006/relationships/image" Target="../media/image24.png"/><Relationship Id="rId9" Type="http://schemas.openxmlformats.org/officeDocument/2006/relationships/slide" Target="slide29.xml"/></Relationships>
</file>

<file path=ppt/slides/_rels/slide24.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8.xml"/><Relationship Id="rId3" Type="http://schemas.openxmlformats.org/officeDocument/2006/relationships/image" Target="../media/image24.png"/><Relationship Id="rId7" Type="http://schemas.openxmlformats.org/officeDocument/2006/relationships/slide" Target="slide10.xml"/><Relationship Id="rId12" Type="http://schemas.openxmlformats.org/officeDocument/2006/relationships/slide" Target="slide27.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25.xml"/><Relationship Id="rId5" Type="http://schemas.openxmlformats.org/officeDocument/2006/relationships/slide" Target="slide2.xml"/><Relationship Id="rId10" Type="http://schemas.openxmlformats.org/officeDocument/2006/relationships/slide" Target="slide24.xml"/><Relationship Id="rId4" Type="http://schemas.openxmlformats.org/officeDocument/2006/relationships/image" Target="../media/image26.png"/><Relationship Id="rId9" Type="http://schemas.openxmlformats.org/officeDocument/2006/relationships/slide" Target="slide29.xml"/><Relationship Id="rId14"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24.png"/><Relationship Id="rId7" Type="http://schemas.openxmlformats.org/officeDocument/2006/relationships/slide" Target="slide23.xml"/><Relationship Id="rId12" Type="http://schemas.openxmlformats.org/officeDocument/2006/relationships/slide" Target="slide28.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27.xml"/><Relationship Id="rId5" Type="http://schemas.openxmlformats.org/officeDocument/2006/relationships/slide" Target="slide4.xml"/><Relationship Id="rId10" Type="http://schemas.openxmlformats.org/officeDocument/2006/relationships/slide" Target="slide25.xml"/><Relationship Id="rId4" Type="http://schemas.openxmlformats.org/officeDocument/2006/relationships/slide" Target="slide2.xml"/><Relationship Id="rId9" Type="http://schemas.openxmlformats.org/officeDocument/2006/relationships/slide" Target="slide24.xml"/></Relationships>
</file>

<file path=ppt/slides/_rels/slide26.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24.png"/><Relationship Id="rId7" Type="http://schemas.openxmlformats.org/officeDocument/2006/relationships/slide" Target="slide23.xml"/><Relationship Id="rId12" Type="http://schemas.openxmlformats.org/officeDocument/2006/relationships/slide" Target="slide28.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27.xml"/><Relationship Id="rId5" Type="http://schemas.openxmlformats.org/officeDocument/2006/relationships/slide" Target="slide4.xml"/><Relationship Id="rId10" Type="http://schemas.openxmlformats.org/officeDocument/2006/relationships/slide" Target="slide25.xml"/><Relationship Id="rId4" Type="http://schemas.openxmlformats.org/officeDocument/2006/relationships/slide" Target="slide2.xml"/><Relationship Id="rId9" Type="http://schemas.openxmlformats.org/officeDocument/2006/relationships/slide" Target="slide24.xml"/></Relationships>
</file>

<file path=ppt/slides/_rels/slide27.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24.png"/><Relationship Id="rId7" Type="http://schemas.openxmlformats.org/officeDocument/2006/relationships/slide" Target="slide23.xml"/><Relationship Id="rId12" Type="http://schemas.openxmlformats.org/officeDocument/2006/relationships/slide" Target="slide28.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slide" Target="slide10.xml"/><Relationship Id="rId11" Type="http://schemas.openxmlformats.org/officeDocument/2006/relationships/slide" Target="slide27.xml"/><Relationship Id="rId5" Type="http://schemas.openxmlformats.org/officeDocument/2006/relationships/slide" Target="slide4.xml"/><Relationship Id="rId10" Type="http://schemas.openxmlformats.org/officeDocument/2006/relationships/slide" Target="slide25.xml"/><Relationship Id="rId4" Type="http://schemas.openxmlformats.org/officeDocument/2006/relationships/slide" Target="slide2.xml"/><Relationship Id="rId9" Type="http://schemas.openxmlformats.org/officeDocument/2006/relationships/slide" Target="slide24.xml"/></Relationships>
</file>

<file path=ppt/slides/_rels/slide28.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8.xml"/><Relationship Id="rId3" Type="http://schemas.openxmlformats.org/officeDocument/2006/relationships/image" Target="../media/image24.png"/><Relationship Id="rId7" Type="http://schemas.openxmlformats.org/officeDocument/2006/relationships/slide" Target="slide10.xml"/><Relationship Id="rId12" Type="http://schemas.openxmlformats.org/officeDocument/2006/relationships/slide" Target="slide27.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25.xml"/><Relationship Id="rId5" Type="http://schemas.openxmlformats.org/officeDocument/2006/relationships/slide" Target="slide2.xml"/><Relationship Id="rId10" Type="http://schemas.openxmlformats.org/officeDocument/2006/relationships/slide" Target="slide24.xml"/><Relationship Id="rId4" Type="http://schemas.openxmlformats.org/officeDocument/2006/relationships/image" Target="../media/image28.png"/><Relationship Id="rId9" Type="http://schemas.openxmlformats.org/officeDocument/2006/relationships/slide" Target="slide29.xml"/></Relationships>
</file>

<file path=ppt/slides/_rels/slide29.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29.png"/><Relationship Id="rId7" Type="http://schemas.openxmlformats.org/officeDocument/2006/relationships/slide" Target="slide23.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29.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slide" Target="slide23.xml"/><Relationship Id="rId5" Type="http://schemas.openxmlformats.org/officeDocument/2006/relationships/slide" Target="slide10.xml"/><Relationship Id="rId4" Type="http://schemas.openxmlformats.org/officeDocument/2006/relationships/slide" Target="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B3520FC9-66C0-8C22-FE8B-6A5B0B6BBE15}"/>
              </a:ext>
            </a:extLst>
          </p:cNvPr>
          <p:cNvSpPr/>
          <p:nvPr/>
        </p:nvSpPr>
        <p:spPr>
          <a:xfrm>
            <a:off x="588397" y="1367624"/>
            <a:ext cx="6989196" cy="2512613"/>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1025717" y="1685677"/>
            <a:ext cx="5019975" cy="707886"/>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000" b="1" spc="-150" noProof="0" dirty="0">
                <a:solidFill>
                  <a:schemeClr val="bg1"/>
                </a:solidFill>
                <a:latin typeface="Arial" panose="020B0604020202020204" pitchFamily="34" charset="0"/>
                <a:ea typeface="PP Neue Montreal" pitchFamily="2" charset="77"/>
              </a:rPr>
              <a:t>ADMINISTRANT ELS</a:t>
            </a:r>
          </a:p>
        </p:txBody>
      </p:sp>
      <p:sp>
        <p:nvSpPr>
          <p:cNvPr id="9" name="CuadroTexto 8">
            <a:extLst>
              <a:ext uri="{FF2B5EF4-FFF2-40B4-BE49-F238E27FC236}">
                <a16:creationId xmlns:a16="http://schemas.microsoft.com/office/drawing/2014/main" id="{B246E6DB-C22F-9652-5E08-28A5F41A5588}"/>
              </a:ext>
            </a:extLst>
          </p:cNvPr>
          <p:cNvSpPr txBox="1"/>
          <p:nvPr/>
        </p:nvSpPr>
        <p:spPr>
          <a:xfrm>
            <a:off x="1309802" y="2305902"/>
            <a:ext cx="6200705" cy="83099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800" spc="-150" noProof="0" dirty="0">
                <a:solidFill>
                  <a:schemeClr val="bg1"/>
                </a:solidFill>
                <a:latin typeface="Arial" panose="020B0604020202020204" pitchFamily="34" charset="0"/>
                <a:ea typeface="PP Neue Montreal Book" pitchFamily="2" charset="77"/>
              </a:rPr>
              <a:t>TEUS DINERS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495492" y="4849517"/>
            <a:ext cx="2892233" cy="153888"/>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pic>
        <p:nvPicPr>
          <p:cNvPr id="13" name="Imagen 12">
            <a:extLst>
              <a:ext uri="{FF2B5EF4-FFF2-40B4-BE49-F238E27FC236}">
                <a16:creationId xmlns:a16="http://schemas.microsoft.com/office/drawing/2014/main" id="{1D6BB24F-1D8D-BF47-4C23-4E83FD02F55C}"/>
              </a:ext>
            </a:extLst>
          </p:cNvPr>
          <p:cNvPicPr>
            <a:picLocks noChangeAspect="1"/>
          </p:cNvPicPr>
          <p:nvPr/>
        </p:nvPicPr>
        <p:blipFill rotWithShape="1">
          <a:blip r:embed="rId3"/>
          <a:srcRect l="1269" t="3245" r="11791" b="9815"/>
          <a:stretch/>
        </p:blipFill>
        <p:spPr>
          <a:xfrm>
            <a:off x="4572000" y="0"/>
            <a:ext cx="4702629" cy="5143500"/>
          </a:xfrm>
          <a:prstGeom prst="rect">
            <a:avLst/>
          </a:prstGeom>
        </p:spPr>
      </p:pic>
    </p:spTree>
    <p:extLst>
      <p:ext uri="{BB962C8B-B14F-4D97-AF65-F5344CB8AC3E}">
        <p14:creationId xmlns:p14="http://schemas.microsoft.com/office/powerpoint/2010/main" val="336411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4751942" y="1596042"/>
            <a:ext cx="4667416" cy="1554272"/>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500" b="1" spc="-400" noProof="0" dirty="0">
                <a:solidFill>
                  <a:schemeClr val="bg1"/>
                </a:solidFill>
                <a:latin typeface="Arial" panose="020B0604020202020204" pitchFamily="34" charset="0"/>
                <a:ea typeface="PP Neue Montreal" pitchFamily="2" charset="77"/>
              </a:rPr>
              <a:t>1.000€</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6715550" y="1562018"/>
            <a:ext cx="181330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Si et donessin</a:t>
            </a:r>
          </a:p>
        </p:txBody>
      </p:sp>
      <p:sp>
        <p:nvSpPr>
          <p:cNvPr id="32" name="CuadroTexto 31">
            <a:extLst>
              <a:ext uri="{FF2B5EF4-FFF2-40B4-BE49-F238E27FC236}">
                <a16:creationId xmlns:a16="http://schemas.microsoft.com/office/drawing/2014/main" id="{9BB29C89-2EDC-B1FB-DECC-D67878D94B46}"/>
              </a:ext>
            </a:extLst>
          </p:cNvPr>
          <p:cNvSpPr txBox="1"/>
          <p:nvPr/>
        </p:nvSpPr>
        <p:spPr>
          <a:xfrm>
            <a:off x="210020" y="4270192"/>
            <a:ext cx="1479080"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REPTE</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512243"/>
            <a:ext cx="1479080" cy="276999"/>
          </a:xfrm>
          <a:prstGeom prst="rect">
            <a:avLst/>
          </a:prstGeom>
          <a:noFill/>
          <a:effectLst/>
        </p:spPr>
        <p:txBody>
          <a:bodyPr wrap="square" rtlCol="0">
            <a:spAutoFit/>
          </a:bodyPr>
          <a:lstStyle/>
          <a:p>
            <a:r>
              <a:rPr lang="ca-ES" sz="1200" b="1" noProof="0" dirty="0">
                <a:solidFill>
                  <a:schemeClr val="bg1"/>
                </a:solidFill>
                <a:latin typeface="Arial" panose="020B0604020202020204" pitchFamily="34" charset="0"/>
                <a:ea typeface="PP Neue Montreal" pitchFamily="2" charset="77"/>
              </a:rPr>
              <a:t>INICIAL</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51121" y="3991418"/>
            <a:ext cx="283244" cy="288300"/>
          </a:xfrm>
          <a:prstGeom prst="rect">
            <a:avLst/>
          </a:prstGeom>
        </p:spPr>
      </p:pic>
      <p:sp>
        <p:nvSpPr>
          <p:cNvPr id="37" name="CuadroTexto 36">
            <a:extLst>
              <a:ext uri="{FF2B5EF4-FFF2-40B4-BE49-F238E27FC236}">
                <a16:creationId xmlns:a16="http://schemas.microsoft.com/office/drawing/2014/main" id="{DBED9067-78D5-79B7-6BB0-66E889498418}"/>
              </a:ext>
            </a:extLst>
          </p:cNvPr>
          <p:cNvSpPr txBox="1"/>
          <p:nvPr/>
        </p:nvSpPr>
        <p:spPr>
          <a:xfrm>
            <a:off x="5070298" y="2855350"/>
            <a:ext cx="3000894" cy="646331"/>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ara mateix,</a:t>
            </a:r>
          </a:p>
          <a:p>
            <a:pPr algn="r"/>
            <a:r>
              <a:rPr lang="ca-ES" sz="1800" b="1" noProof="0" dirty="0">
                <a:solidFill>
                  <a:schemeClr val="bg1"/>
                </a:solidFill>
                <a:latin typeface="Arial" panose="020B0604020202020204" pitchFamily="34" charset="0"/>
                <a:ea typeface="PP Neue Montreal" pitchFamily="2" charset="77"/>
              </a:rPr>
              <a:t>què faries amb ells?</a:t>
            </a:r>
          </a:p>
        </p:txBody>
      </p:sp>
      <p:grpSp>
        <p:nvGrpSpPr>
          <p:cNvPr id="3" name="Grupo 2">
            <a:extLst>
              <a:ext uri="{FF2B5EF4-FFF2-40B4-BE49-F238E27FC236}">
                <a16:creationId xmlns:a16="http://schemas.microsoft.com/office/drawing/2014/main" id="{F64B609D-67D7-79C5-B16D-7981BCA42E0C}"/>
              </a:ext>
            </a:extLst>
          </p:cNvPr>
          <p:cNvGrpSpPr/>
          <p:nvPr/>
        </p:nvGrpSpPr>
        <p:grpSpPr>
          <a:xfrm>
            <a:off x="239547" y="884830"/>
            <a:ext cx="1367111" cy="1724049"/>
            <a:chOff x="239547" y="884830"/>
            <a:chExt cx="1367111" cy="1724049"/>
          </a:xfrm>
        </p:grpSpPr>
        <p:sp>
          <p:nvSpPr>
            <p:cNvPr id="15" name="CuadroTexto 14">
              <a:hlinkClick r:id="rId4" action="ppaction://hlinksldjump"/>
              <a:extLst>
                <a:ext uri="{FF2B5EF4-FFF2-40B4-BE49-F238E27FC236}">
                  <a16:creationId xmlns:a16="http://schemas.microsoft.com/office/drawing/2014/main" id="{8556856A-D16E-115E-6765-1A3806F0984B}"/>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FC1A54CA-1EFF-EA0E-EDAF-79EF09159CA9}"/>
                </a:ext>
              </a:extLst>
            </p:cNvPr>
            <p:cNvSpPr txBox="1"/>
            <p:nvPr/>
          </p:nvSpPr>
          <p:spPr>
            <a:xfrm>
              <a:off x="239547" y="1496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7" name="CuadroTexto 16">
              <a:hlinkClick r:id="rId6" action="ppaction://hlinksldjump"/>
              <a:extLst>
                <a:ext uri="{FF2B5EF4-FFF2-40B4-BE49-F238E27FC236}">
                  <a16:creationId xmlns:a16="http://schemas.microsoft.com/office/drawing/2014/main" id="{0E252F6D-8219-166A-D4E3-FE700F185B8E}"/>
                </a:ext>
              </a:extLst>
            </p:cNvPr>
            <p:cNvSpPr txBox="1"/>
            <p:nvPr/>
          </p:nvSpPr>
          <p:spPr>
            <a:xfrm>
              <a:off x="239547" y="1769819"/>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8" name="CuadroTexto 17">
              <a:hlinkClick r:id="rId7" action="ppaction://hlinksldjump"/>
              <a:extLst>
                <a:ext uri="{FF2B5EF4-FFF2-40B4-BE49-F238E27FC236}">
                  <a16:creationId xmlns:a16="http://schemas.microsoft.com/office/drawing/2014/main" id="{4DDEB1BE-71F5-869B-6C18-DB28256731FA}"/>
                </a:ext>
              </a:extLst>
            </p:cNvPr>
            <p:cNvSpPr txBox="1"/>
            <p:nvPr/>
          </p:nvSpPr>
          <p:spPr>
            <a:xfrm>
              <a:off x="239547" y="204878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9" name="CuadroTexto 18">
              <a:hlinkClick r:id="rId8" action="ppaction://hlinksldjump"/>
              <a:extLst>
                <a:ext uri="{FF2B5EF4-FFF2-40B4-BE49-F238E27FC236}">
                  <a16:creationId xmlns:a16="http://schemas.microsoft.com/office/drawing/2014/main" id="{7488BDB8-0420-E6F1-3771-03DF322461E2}"/>
                </a:ext>
              </a:extLst>
            </p:cNvPr>
            <p:cNvSpPr txBox="1"/>
            <p:nvPr/>
          </p:nvSpPr>
          <p:spPr>
            <a:xfrm>
              <a:off x="239547" y="231742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50080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17833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25464" y="205642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325464" y="233265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D5628C-D32F-649E-3CC4-F6446AFBD6AD}"/>
                </a:ext>
              </a:extLst>
            </p:cNvPr>
            <p:cNvCxnSpPr/>
            <p:nvPr/>
          </p:nvCxnSpPr>
          <p:spPr>
            <a:xfrm>
              <a:off x="325464" y="26088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CuadroTexto 37">
              <a:hlinkClick r:id="rId4" action="ppaction://hlinksldjump"/>
              <a:extLst>
                <a:ext uri="{FF2B5EF4-FFF2-40B4-BE49-F238E27FC236}">
                  <a16:creationId xmlns:a16="http://schemas.microsoft.com/office/drawing/2014/main" id="{AA4585EA-5789-3090-BE60-2540D039B4C2}"/>
                </a:ext>
              </a:extLst>
            </p:cNvPr>
            <p:cNvSpPr txBox="1"/>
            <p:nvPr/>
          </p:nvSpPr>
          <p:spPr>
            <a:xfrm>
              <a:off x="239547" y="1061042"/>
              <a:ext cx="993941"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Repte inicial</a:t>
              </a:r>
            </a:p>
            <a:p>
              <a:r>
                <a:rPr lang="ca-ES" sz="700" noProof="0" dirty="0">
                  <a:solidFill>
                    <a:schemeClr val="bg1"/>
                  </a:solidFill>
                  <a:latin typeface="Arial" panose="020B0604020202020204" pitchFamily="34" charset="0"/>
                  <a:ea typeface="PP Neue Montreal Book" pitchFamily="2" charset="77"/>
                </a:rPr>
                <a:t>Comencem?</a:t>
              </a:r>
            </a:p>
          </p:txBody>
        </p:sp>
        <p:sp>
          <p:nvSpPr>
            <p:cNvPr id="39" name="Elipse 38">
              <a:extLst>
                <a:ext uri="{FF2B5EF4-FFF2-40B4-BE49-F238E27FC236}">
                  <a16:creationId xmlns:a16="http://schemas.microsoft.com/office/drawing/2014/main" id="{6FCCCBAF-4D79-DE9F-56DE-42EBECE8B737}"/>
                </a:ext>
              </a:extLst>
            </p:cNvPr>
            <p:cNvSpPr/>
            <p:nvPr/>
          </p:nvSpPr>
          <p:spPr>
            <a:xfrm>
              <a:off x="1337631" y="111113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pic>
        <p:nvPicPr>
          <p:cNvPr id="40" name="Imagen 39">
            <a:extLst>
              <a:ext uri="{FF2B5EF4-FFF2-40B4-BE49-F238E27FC236}">
                <a16:creationId xmlns:a16="http://schemas.microsoft.com/office/drawing/2014/main" id="{55EDC1E4-7D2B-6C7F-B93D-673E5C5FA28F}"/>
              </a:ext>
            </a:extLst>
          </p:cNvPr>
          <p:cNvPicPr>
            <a:picLocks noChangeAspect="1"/>
          </p:cNvPicPr>
          <p:nvPr/>
        </p:nvPicPr>
        <p:blipFill rotWithShape="1">
          <a:blip r:embed="rId9"/>
          <a:srcRect l="3304" t="-1032" r="-29" b="-23"/>
          <a:stretch/>
        </p:blipFill>
        <p:spPr>
          <a:xfrm>
            <a:off x="1606658" y="45720"/>
            <a:ext cx="3573212" cy="5097778"/>
          </a:xfrm>
          <a:prstGeom prst="rect">
            <a:avLst/>
          </a:prstGeom>
        </p:spPr>
      </p:pic>
      <p:sp>
        <p:nvSpPr>
          <p:cNvPr id="6" name="CuadroTexto 5">
            <a:extLst>
              <a:ext uri="{FF2B5EF4-FFF2-40B4-BE49-F238E27FC236}">
                <a16:creationId xmlns:a16="http://schemas.microsoft.com/office/drawing/2014/main" id="{97DF332B-B7DD-3547-9806-9A92B8A2CE4B}"/>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5" name="CuadroTexto 4">
            <a:extLst>
              <a:ext uri="{FF2B5EF4-FFF2-40B4-BE49-F238E27FC236}">
                <a16:creationId xmlns:a16="http://schemas.microsoft.com/office/drawing/2014/main" id="{6DF0BEE5-88EA-60AB-BA39-56B0B8684558}"/>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2" name="CuadroTexto 11">
            <a:extLst>
              <a:ext uri="{FF2B5EF4-FFF2-40B4-BE49-F238E27FC236}">
                <a16:creationId xmlns:a16="http://schemas.microsoft.com/office/drawing/2014/main" id="{FFBAE243-0F1D-A460-DD61-C158A4B0BA63}"/>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77619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32" name="CuadroTexto 31">
            <a:extLst>
              <a:ext uri="{FF2B5EF4-FFF2-40B4-BE49-F238E27FC236}">
                <a16:creationId xmlns:a16="http://schemas.microsoft.com/office/drawing/2014/main" id="{9BB29C89-2EDC-B1FB-DECC-D67878D94B46}"/>
              </a:ext>
            </a:extLst>
          </p:cNvPr>
          <p:cNvSpPr txBox="1"/>
          <p:nvPr/>
        </p:nvSpPr>
        <p:spPr>
          <a:xfrm>
            <a:off x="210020" y="4270192"/>
            <a:ext cx="1479080"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REPTE</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512243"/>
            <a:ext cx="1479080" cy="276999"/>
          </a:xfrm>
          <a:prstGeom prst="rect">
            <a:avLst/>
          </a:prstGeom>
          <a:noFill/>
          <a:effectLst/>
        </p:spPr>
        <p:txBody>
          <a:bodyPr wrap="square" rtlCol="0">
            <a:spAutoFit/>
          </a:bodyPr>
          <a:lstStyle/>
          <a:p>
            <a:r>
              <a:rPr lang="ca-ES" sz="1200" b="1" noProof="0" dirty="0">
                <a:solidFill>
                  <a:schemeClr val="bg1"/>
                </a:solidFill>
                <a:latin typeface="Arial" panose="020B0604020202020204" pitchFamily="34" charset="0"/>
                <a:ea typeface="PP Neue Montreal" pitchFamily="2" charset="77"/>
              </a:rPr>
              <a:t>INICIAL</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51121" y="3991418"/>
            <a:ext cx="283244" cy="288300"/>
          </a:xfrm>
          <a:prstGeom prst="rect">
            <a:avLst/>
          </a:prstGeom>
        </p:spPr>
      </p:pic>
      <p:grpSp>
        <p:nvGrpSpPr>
          <p:cNvPr id="5" name="Grupo 4">
            <a:extLst>
              <a:ext uri="{FF2B5EF4-FFF2-40B4-BE49-F238E27FC236}">
                <a16:creationId xmlns:a16="http://schemas.microsoft.com/office/drawing/2014/main" id="{FF7E4440-CC2C-6553-D36B-7595B6A5B58F}"/>
              </a:ext>
            </a:extLst>
          </p:cNvPr>
          <p:cNvGrpSpPr/>
          <p:nvPr/>
        </p:nvGrpSpPr>
        <p:grpSpPr>
          <a:xfrm>
            <a:off x="2653979" y="1206515"/>
            <a:ext cx="3575371" cy="586803"/>
            <a:chOff x="2653979" y="1206515"/>
            <a:chExt cx="3575371" cy="586803"/>
          </a:xfrm>
        </p:grpSpPr>
        <p:sp>
          <p:nvSpPr>
            <p:cNvPr id="2" name="CuadroTexto 1">
              <a:extLst>
                <a:ext uri="{FF2B5EF4-FFF2-40B4-BE49-F238E27FC236}">
                  <a16:creationId xmlns:a16="http://schemas.microsoft.com/office/drawing/2014/main" id="{2777A289-E836-98EE-C868-56F0FB442B9B}"/>
                </a:ext>
              </a:extLst>
            </p:cNvPr>
            <p:cNvSpPr txBox="1"/>
            <p:nvPr/>
          </p:nvSpPr>
          <p:spPr>
            <a:xfrm>
              <a:off x="3375436" y="1213672"/>
              <a:ext cx="2853914" cy="579646"/>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Comprar </a:t>
              </a:r>
              <a:r>
                <a:rPr lang="ca-ES" sz="1800" noProof="0" dirty="0">
                  <a:solidFill>
                    <a:schemeClr val="bg1"/>
                  </a:solidFill>
                  <a:latin typeface="Arial" panose="020B0604020202020204" pitchFamily="34" charset="0"/>
                  <a:ea typeface="PP Neue Montreal Book" pitchFamily="2" charset="77"/>
                </a:rPr>
                <a:t>roba i coses que m’agraden</a:t>
              </a:r>
            </a:p>
          </p:txBody>
        </p:sp>
        <p:grpSp>
          <p:nvGrpSpPr>
            <p:cNvPr id="29" name="Grupo 28">
              <a:extLst>
                <a:ext uri="{FF2B5EF4-FFF2-40B4-BE49-F238E27FC236}">
                  <a16:creationId xmlns:a16="http://schemas.microsoft.com/office/drawing/2014/main" id="{61790B86-7817-F77C-F296-6CECB6A90DE3}"/>
                </a:ext>
              </a:extLst>
            </p:cNvPr>
            <p:cNvGrpSpPr/>
            <p:nvPr/>
          </p:nvGrpSpPr>
          <p:grpSpPr>
            <a:xfrm>
              <a:off x="2653979" y="1206515"/>
              <a:ext cx="528896" cy="528896"/>
              <a:chOff x="2653979" y="1206515"/>
              <a:chExt cx="528896" cy="528896"/>
            </a:xfrm>
          </p:grpSpPr>
          <p:sp>
            <p:nvSpPr>
              <p:cNvPr id="9" name="Elipse 8">
                <a:extLst>
                  <a:ext uri="{FF2B5EF4-FFF2-40B4-BE49-F238E27FC236}">
                    <a16:creationId xmlns:a16="http://schemas.microsoft.com/office/drawing/2014/main" id="{FC7BC21E-72F0-5BD9-FE41-F5B86264DF71}"/>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 name="CuadroTexto 9">
                <a:extLst>
                  <a:ext uri="{FF2B5EF4-FFF2-40B4-BE49-F238E27FC236}">
                    <a16:creationId xmlns:a16="http://schemas.microsoft.com/office/drawing/2014/main" id="{CFEF77C8-4852-DE01-589E-032E97F05AC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A</a:t>
                </a:r>
                <a:endParaRPr lang="ca-ES" sz="2400" noProof="0" dirty="0">
                  <a:solidFill>
                    <a:srgbClr val="E41395"/>
                  </a:solidFill>
                  <a:latin typeface="Arial" panose="020B0604020202020204" pitchFamily="34" charset="0"/>
                  <a:ea typeface="PP Neue Montreal Book" pitchFamily="2" charset="77"/>
                </a:endParaRPr>
              </a:p>
            </p:txBody>
          </p:sp>
        </p:grpSp>
      </p:grpSp>
      <p:grpSp>
        <p:nvGrpSpPr>
          <p:cNvPr id="35" name="Grupo 34">
            <a:extLst>
              <a:ext uri="{FF2B5EF4-FFF2-40B4-BE49-F238E27FC236}">
                <a16:creationId xmlns:a16="http://schemas.microsoft.com/office/drawing/2014/main" id="{17030974-D6C1-8D35-8241-43647301B6CD}"/>
              </a:ext>
            </a:extLst>
          </p:cNvPr>
          <p:cNvGrpSpPr/>
          <p:nvPr/>
        </p:nvGrpSpPr>
        <p:grpSpPr>
          <a:xfrm>
            <a:off x="2653979" y="2067127"/>
            <a:ext cx="3575371" cy="824482"/>
            <a:chOff x="2653979" y="2067127"/>
            <a:chExt cx="3575371" cy="824482"/>
          </a:xfrm>
        </p:grpSpPr>
        <p:sp>
          <p:nvSpPr>
            <p:cNvPr id="3" name="CuadroTexto 2">
              <a:extLst>
                <a:ext uri="{FF2B5EF4-FFF2-40B4-BE49-F238E27FC236}">
                  <a16:creationId xmlns:a16="http://schemas.microsoft.com/office/drawing/2014/main" id="{26E5D9F5-C607-DDE8-E909-7A05EEA8E25E}"/>
                </a:ext>
              </a:extLst>
            </p:cNvPr>
            <p:cNvSpPr txBox="1"/>
            <p:nvPr/>
          </p:nvSpPr>
          <p:spPr>
            <a:xfrm>
              <a:off x="3375436" y="2068307"/>
              <a:ext cx="2853914" cy="823302"/>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Guardar-los </a:t>
              </a:r>
              <a:r>
                <a:rPr lang="ca-ES" sz="1800" noProof="0" dirty="0">
                  <a:solidFill>
                    <a:schemeClr val="bg1"/>
                  </a:solidFill>
                  <a:latin typeface="Arial" panose="020B0604020202020204" pitchFamily="34" charset="0"/>
                  <a:ea typeface="PP Neue Montreal Book" pitchFamily="2" charset="77"/>
                </a:rPr>
                <a:t>per sortir o viatjar amb els meus amics</a:t>
              </a:r>
            </a:p>
          </p:txBody>
        </p:sp>
        <p:grpSp>
          <p:nvGrpSpPr>
            <p:cNvPr id="30" name="Grupo 29">
              <a:extLst>
                <a:ext uri="{FF2B5EF4-FFF2-40B4-BE49-F238E27FC236}">
                  <a16:creationId xmlns:a16="http://schemas.microsoft.com/office/drawing/2014/main" id="{83B39A93-11E7-D978-07C0-CF800FF7642A}"/>
                </a:ext>
              </a:extLst>
            </p:cNvPr>
            <p:cNvGrpSpPr/>
            <p:nvPr/>
          </p:nvGrpSpPr>
          <p:grpSpPr>
            <a:xfrm>
              <a:off x="2653979" y="2067127"/>
              <a:ext cx="528896" cy="528896"/>
              <a:chOff x="2653979" y="2067127"/>
              <a:chExt cx="528896" cy="528896"/>
            </a:xfrm>
          </p:grpSpPr>
          <p:sp>
            <p:nvSpPr>
              <p:cNvPr id="12" name="Elipse 11">
                <a:extLst>
                  <a:ext uri="{FF2B5EF4-FFF2-40B4-BE49-F238E27FC236}">
                    <a16:creationId xmlns:a16="http://schemas.microsoft.com/office/drawing/2014/main" id="{09D648AA-1EAD-7C74-13AD-41416F0841E1}"/>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 name="CuadroTexto 12">
                <a:extLst>
                  <a:ext uri="{FF2B5EF4-FFF2-40B4-BE49-F238E27FC236}">
                    <a16:creationId xmlns:a16="http://schemas.microsoft.com/office/drawing/2014/main" id="{705A25CB-249F-995A-FB38-C3E16E09AC94}"/>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B</a:t>
                </a:r>
                <a:endParaRPr lang="ca-ES" sz="2400" noProof="0" dirty="0">
                  <a:solidFill>
                    <a:srgbClr val="E41395"/>
                  </a:solidFill>
                  <a:latin typeface="Arial" panose="020B0604020202020204" pitchFamily="34" charset="0"/>
                  <a:ea typeface="PP Neue Montreal Book" pitchFamily="2" charset="77"/>
                </a:endParaRPr>
              </a:p>
            </p:txBody>
          </p:sp>
        </p:grpSp>
      </p:grpSp>
      <p:grpSp>
        <p:nvGrpSpPr>
          <p:cNvPr id="37" name="Grupo 36">
            <a:extLst>
              <a:ext uri="{FF2B5EF4-FFF2-40B4-BE49-F238E27FC236}">
                <a16:creationId xmlns:a16="http://schemas.microsoft.com/office/drawing/2014/main" id="{F90A8299-1BD4-7C3E-30E8-106EB3F9017A}"/>
              </a:ext>
            </a:extLst>
          </p:cNvPr>
          <p:cNvGrpSpPr/>
          <p:nvPr/>
        </p:nvGrpSpPr>
        <p:grpSpPr>
          <a:xfrm>
            <a:off x="2653979" y="2945669"/>
            <a:ext cx="3575371" cy="830458"/>
            <a:chOff x="2653979" y="2945669"/>
            <a:chExt cx="3575371" cy="830458"/>
          </a:xfrm>
        </p:grpSpPr>
        <p:sp>
          <p:nvSpPr>
            <p:cNvPr id="4" name="CuadroTexto 3">
              <a:extLst>
                <a:ext uri="{FF2B5EF4-FFF2-40B4-BE49-F238E27FC236}">
                  <a16:creationId xmlns:a16="http://schemas.microsoft.com/office/drawing/2014/main" id="{81321C47-5702-B852-5F46-4C74AFA6AD7F}"/>
                </a:ext>
              </a:extLst>
            </p:cNvPr>
            <p:cNvSpPr txBox="1"/>
            <p:nvPr/>
          </p:nvSpPr>
          <p:spPr>
            <a:xfrm>
              <a:off x="3375436" y="2952825"/>
              <a:ext cx="2853914" cy="823302"/>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Estalviar-los </a:t>
              </a:r>
              <a:r>
                <a:rPr lang="ca-ES" sz="1800" noProof="0" dirty="0">
                  <a:solidFill>
                    <a:schemeClr val="bg1"/>
                  </a:solidFill>
                  <a:latin typeface="Arial" panose="020B0604020202020204" pitchFamily="34" charset="0"/>
                  <a:ea typeface="PP Neue Montreal Book" pitchFamily="2" charset="77"/>
                </a:rPr>
                <a:t>per a alguna cosa més important</a:t>
              </a:r>
            </a:p>
          </p:txBody>
        </p:sp>
        <p:grpSp>
          <p:nvGrpSpPr>
            <p:cNvPr id="31" name="Grupo 30">
              <a:extLst>
                <a:ext uri="{FF2B5EF4-FFF2-40B4-BE49-F238E27FC236}">
                  <a16:creationId xmlns:a16="http://schemas.microsoft.com/office/drawing/2014/main" id="{599ED38B-A8AE-815C-0052-C25E12F827A8}"/>
                </a:ext>
              </a:extLst>
            </p:cNvPr>
            <p:cNvGrpSpPr/>
            <p:nvPr/>
          </p:nvGrpSpPr>
          <p:grpSpPr>
            <a:xfrm>
              <a:off x="2653979" y="2945669"/>
              <a:ext cx="528896" cy="528896"/>
              <a:chOff x="2653979" y="2945669"/>
              <a:chExt cx="528896" cy="528896"/>
            </a:xfrm>
          </p:grpSpPr>
          <p:sp>
            <p:nvSpPr>
              <p:cNvPr id="14" name="Elipse 13">
                <a:extLst>
                  <a:ext uri="{FF2B5EF4-FFF2-40B4-BE49-F238E27FC236}">
                    <a16:creationId xmlns:a16="http://schemas.microsoft.com/office/drawing/2014/main" id="{73808FB0-D7B5-B07E-AA89-9BD0B6A77CD0}"/>
                  </a:ext>
                </a:extLst>
              </p:cNvPr>
              <p:cNvSpPr/>
              <p:nvPr/>
            </p:nvSpPr>
            <p:spPr>
              <a:xfrm>
                <a:off x="2653979" y="294566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0" name="CuadroTexto 19">
                <a:extLst>
                  <a:ext uri="{FF2B5EF4-FFF2-40B4-BE49-F238E27FC236}">
                    <a16:creationId xmlns:a16="http://schemas.microsoft.com/office/drawing/2014/main" id="{D5437906-5FEF-2C81-EC09-8D44EBD71569}"/>
                  </a:ext>
                </a:extLst>
              </p:cNvPr>
              <p:cNvSpPr txBox="1"/>
              <p:nvPr/>
            </p:nvSpPr>
            <p:spPr>
              <a:xfrm>
                <a:off x="2653979" y="309744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C</a:t>
                </a:r>
                <a:endParaRPr lang="ca-ES" sz="2400" noProof="0" dirty="0">
                  <a:solidFill>
                    <a:srgbClr val="E41395"/>
                  </a:solidFill>
                  <a:latin typeface="Arial" panose="020B0604020202020204" pitchFamily="34" charset="0"/>
                  <a:ea typeface="PP Neue Montreal Book" pitchFamily="2" charset="77"/>
                </a:endParaRPr>
              </a:p>
            </p:txBody>
          </p:sp>
        </p:grpSp>
      </p:grpSp>
      <p:grpSp>
        <p:nvGrpSpPr>
          <p:cNvPr id="41" name="Grupo 40">
            <a:extLst>
              <a:ext uri="{FF2B5EF4-FFF2-40B4-BE49-F238E27FC236}">
                <a16:creationId xmlns:a16="http://schemas.microsoft.com/office/drawing/2014/main" id="{94903F0B-380A-C928-65C1-AE6F33732957}"/>
              </a:ext>
            </a:extLst>
          </p:cNvPr>
          <p:cNvGrpSpPr/>
          <p:nvPr/>
        </p:nvGrpSpPr>
        <p:grpSpPr>
          <a:xfrm>
            <a:off x="2653979" y="3776399"/>
            <a:ext cx="3575371" cy="592778"/>
            <a:chOff x="2653979" y="3776399"/>
            <a:chExt cx="3575371" cy="592778"/>
          </a:xfrm>
        </p:grpSpPr>
        <p:sp>
          <p:nvSpPr>
            <p:cNvPr id="7" name="CuadroTexto 6">
              <a:extLst>
                <a:ext uri="{FF2B5EF4-FFF2-40B4-BE49-F238E27FC236}">
                  <a16:creationId xmlns:a16="http://schemas.microsoft.com/office/drawing/2014/main" id="{B6175046-7032-5674-6B43-FB758C19F2CF}"/>
                </a:ext>
              </a:extLst>
            </p:cNvPr>
            <p:cNvSpPr txBox="1"/>
            <p:nvPr/>
          </p:nvSpPr>
          <p:spPr>
            <a:xfrm>
              <a:off x="3375436" y="3789531"/>
              <a:ext cx="2853914" cy="579646"/>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Regalar-ne </a:t>
              </a:r>
              <a:r>
                <a:rPr lang="ca-ES" sz="1800" noProof="0" dirty="0">
                  <a:solidFill>
                    <a:schemeClr val="bg1"/>
                  </a:solidFill>
                  <a:latin typeface="Arial" panose="020B0604020202020204" pitchFamily="34" charset="0"/>
                  <a:ea typeface="PP Neue Montreal Book" pitchFamily="2" charset="77"/>
                </a:rPr>
                <a:t>una part als meus amics o família</a:t>
              </a:r>
            </a:p>
          </p:txBody>
        </p:sp>
        <p:grpSp>
          <p:nvGrpSpPr>
            <p:cNvPr id="34" name="Grupo 33">
              <a:extLst>
                <a:ext uri="{FF2B5EF4-FFF2-40B4-BE49-F238E27FC236}">
                  <a16:creationId xmlns:a16="http://schemas.microsoft.com/office/drawing/2014/main" id="{A28F3C59-22AD-CCF8-250F-5693C52D9D10}"/>
                </a:ext>
              </a:extLst>
            </p:cNvPr>
            <p:cNvGrpSpPr/>
            <p:nvPr/>
          </p:nvGrpSpPr>
          <p:grpSpPr>
            <a:xfrm>
              <a:off x="2653979" y="3776399"/>
              <a:ext cx="528896" cy="528896"/>
              <a:chOff x="2653979" y="3776399"/>
              <a:chExt cx="528896" cy="528896"/>
            </a:xfrm>
          </p:grpSpPr>
          <p:sp>
            <p:nvSpPr>
              <p:cNvPr id="27" name="Elipse 26">
                <a:extLst>
                  <a:ext uri="{FF2B5EF4-FFF2-40B4-BE49-F238E27FC236}">
                    <a16:creationId xmlns:a16="http://schemas.microsoft.com/office/drawing/2014/main" id="{50B67BD9-0C0C-CD0C-B9D4-73CE718EAEA0}"/>
                  </a:ext>
                </a:extLst>
              </p:cNvPr>
              <p:cNvSpPr/>
              <p:nvPr/>
            </p:nvSpPr>
            <p:spPr>
              <a:xfrm>
                <a:off x="2653979" y="377639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8" name="CuadroTexto 27">
                <a:extLst>
                  <a:ext uri="{FF2B5EF4-FFF2-40B4-BE49-F238E27FC236}">
                    <a16:creationId xmlns:a16="http://schemas.microsoft.com/office/drawing/2014/main" id="{CCBC0588-DF14-C75C-CDB2-2EAB8C1A2582}"/>
                  </a:ext>
                </a:extLst>
              </p:cNvPr>
              <p:cNvSpPr txBox="1"/>
              <p:nvPr/>
            </p:nvSpPr>
            <p:spPr>
              <a:xfrm>
                <a:off x="2653979" y="392817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D</a:t>
                </a:r>
                <a:endParaRPr lang="ca-ES" sz="2400" noProof="0" dirty="0">
                  <a:solidFill>
                    <a:srgbClr val="E41395"/>
                  </a:solidFill>
                  <a:latin typeface="Arial" panose="020B0604020202020204" pitchFamily="34" charset="0"/>
                  <a:ea typeface="PP Neue Montreal Book" pitchFamily="2" charset="77"/>
                </a:endParaRPr>
              </a:p>
            </p:txBody>
          </p:sp>
        </p:grpSp>
      </p:grpSp>
      <p:pic>
        <p:nvPicPr>
          <p:cNvPr id="40" name="Imagen 39">
            <a:extLst>
              <a:ext uri="{FF2B5EF4-FFF2-40B4-BE49-F238E27FC236}">
                <a16:creationId xmlns:a16="http://schemas.microsoft.com/office/drawing/2014/main" id="{4069137F-BA27-4D67-3A9F-11367BF50A48}"/>
              </a:ext>
            </a:extLst>
          </p:cNvPr>
          <p:cNvPicPr>
            <a:picLocks noChangeAspect="1"/>
          </p:cNvPicPr>
          <p:nvPr/>
        </p:nvPicPr>
        <p:blipFill rotWithShape="1">
          <a:blip r:embed="rId4"/>
          <a:srcRect l="23229" t="1068" r="-17136"/>
          <a:stretch/>
        </p:blipFill>
        <p:spPr>
          <a:xfrm flipH="1">
            <a:off x="5568696" y="0"/>
            <a:ext cx="3575304" cy="5143498"/>
          </a:xfrm>
          <a:prstGeom prst="rect">
            <a:avLst/>
          </a:prstGeom>
        </p:spPr>
      </p:pic>
      <p:grpSp>
        <p:nvGrpSpPr>
          <p:cNvPr id="16" name="Grupo 15">
            <a:extLst>
              <a:ext uri="{FF2B5EF4-FFF2-40B4-BE49-F238E27FC236}">
                <a16:creationId xmlns:a16="http://schemas.microsoft.com/office/drawing/2014/main" id="{1F3C947A-0179-CE5E-EB04-D44E2F2F4F05}"/>
              </a:ext>
            </a:extLst>
          </p:cNvPr>
          <p:cNvGrpSpPr/>
          <p:nvPr/>
        </p:nvGrpSpPr>
        <p:grpSpPr>
          <a:xfrm>
            <a:off x="239547" y="884830"/>
            <a:ext cx="1367111" cy="1724049"/>
            <a:chOff x="239547" y="884830"/>
            <a:chExt cx="1367111" cy="1724049"/>
          </a:xfrm>
        </p:grpSpPr>
        <p:sp>
          <p:nvSpPr>
            <p:cNvPr id="17" name="CuadroTexto 16">
              <a:hlinkClick r:id="rId5" action="ppaction://hlinksldjump"/>
              <a:extLst>
                <a:ext uri="{FF2B5EF4-FFF2-40B4-BE49-F238E27FC236}">
                  <a16:creationId xmlns:a16="http://schemas.microsoft.com/office/drawing/2014/main" id="{FA53F9C7-D13B-7DFE-B4F9-3F60A6D75D10}"/>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INICI</a:t>
              </a:r>
            </a:p>
          </p:txBody>
        </p:sp>
        <p:sp>
          <p:nvSpPr>
            <p:cNvPr id="18" name="CuadroTexto 17">
              <a:hlinkClick r:id="rId6" action="ppaction://hlinksldjump"/>
              <a:extLst>
                <a:ext uri="{FF2B5EF4-FFF2-40B4-BE49-F238E27FC236}">
                  <a16:creationId xmlns:a16="http://schemas.microsoft.com/office/drawing/2014/main" id="{79761C94-9D1D-7302-3966-FDA3A34B7A88}"/>
                </a:ext>
              </a:extLst>
            </p:cNvPr>
            <p:cNvSpPr txBox="1"/>
            <p:nvPr/>
          </p:nvSpPr>
          <p:spPr>
            <a:xfrm>
              <a:off x="239547" y="1496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9" name="CuadroTexto 18">
              <a:hlinkClick r:id="rId7" action="ppaction://hlinksldjump"/>
              <a:extLst>
                <a:ext uri="{FF2B5EF4-FFF2-40B4-BE49-F238E27FC236}">
                  <a16:creationId xmlns:a16="http://schemas.microsoft.com/office/drawing/2014/main" id="{8530DE4D-4E28-9F4B-A05A-105A6236DC2B}"/>
                </a:ext>
              </a:extLst>
            </p:cNvPr>
            <p:cNvSpPr txBox="1"/>
            <p:nvPr/>
          </p:nvSpPr>
          <p:spPr>
            <a:xfrm>
              <a:off x="239547" y="1769819"/>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21" name="CuadroTexto 20">
              <a:hlinkClick r:id="rId8" action="ppaction://hlinksldjump"/>
              <a:extLst>
                <a:ext uri="{FF2B5EF4-FFF2-40B4-BE49-F238E27FC236}">
                  <a16:creationId xmlns:a16="http://schemas.microsoft.com/office/drawing/2014/main" id="{1B0F4184-E957-BC86-EF2C-EC3D13A553BB}"/>
                </a:ext>
              </a:extLst>
            </p:cNvPr>
            <p:cNvSpPr txBox="1"/>
            <p:nvPr/>
          </p:nvSpPr>
          <p:spPr>
            <a:xfrm>
              <a:off x="239547" y="2048788"/>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2" name="CuadroTexto 21">
              <a:hlinkClick r:id="rId9" action="ppaction://hlinksldjump"/>
              <a:extLst>
                <a:ext uri="{FF2B5EF4-FFF2-40B4-BE49-F238E27FC236}">
                  <a16:creationId xmlns:a16="http://schemas.microsoft.com/office/drawing/2014/main" id="{ECA3C4A4-6A5D-F3C9-EE52-D73FC14A3C8C}"/>
                </a:ext>
              </a:extLst>
            </p:cNvPr>
            <p:cNvSpPr txBox="1"/>
            <p:nvPr/>
          </p:nvSpPr>
          <p:spPr>
            <a:xfrm>
              <a:off x="239547" y="231742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3" name="Conector recto 22">
              <a:extLst>
                <a:ext uri="{FF2B5EF4-FFF2-40B4-BE49-F238E27FC236}">
                  <a16:creationId xmlns:a16="http://schemas.microsoft.com/office/drawing/2014/main" id="{492EA068-EEDA-8FED-E996-4767FDBCC11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29B893A7-D665-C11E-FDCE-07149586E497}"/>
                </a:ext>
              </a:extLst>
            </p:cNvPr>
            <p:cNvCxnSpPr/>
            <p:nvPr/>
          </p:nvCxnSpPr>
          <p:spPr>
            <a:xfrm>
              <a:off x="325464" y="150080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6067854E-EBCE-68BC-EC30-032C7DCC5E7F}"/>
                </a:ext>
              </a:extLst>
            </p:cNvPr>
            <p:cNvCxnSpPr/>
            <p:nvPr/>
          </p:nvCxnSpPr>
          <p:spPr>
            <a:xfrm>
              <a:off x="325464" y="17833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12AF0175-4AB9-9EA2-C20F-5D8B0DD24883}"/>
                </a:ext>
              </a:extLst>
            </p:cNvPr>
            <p:cNvCxnSpPr/>
            <p:nvPr/>
          </p:nvCxnSpPr>
          <p:spPr>
            <a:xfrm>
              <a:off x="325464" y="205642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1C1E6BA7-A96F-746E-307B-7EF98166B2ED}"/>
                </a:ext>
              </a:extLst>
            </p:cNvPr>
            <p:cNvCxnSpPr/>
            <p:nvPr/>
          </p:nvCxnSpPr>
          <p:spPr>
            <a:xfrm>
              <a:off x="325464" y="233265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43805B21-3635-B305-0EA1-2E6330650BEB}"/>
                </a:ext>
              </a:extLst>
            </p:cNvPr>
            <p:cNvCxnSpPr/>
            <p:nvPr/>
          </p:nvCxnSpPr>
          <p:spPr>
            <a:xfrm>
              <a:off x="325464" y="26088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CuadroTexto 56">
              <a:hlinkClick r:id="rId5" action="ppaction://hlinksldjump"/>
              <a:extLst>
                <a:ext uri="{FF2B5EF4-FFF2-40B4-BE49-F238E27FC236}">
                  <a16:creationId xmlns:a16="http://schemas.microsoft.com/office/drawing/2014/main" id="{41C8BBCA-B067-AB7B-1BF8-182CEA80BC30}"/>
                </a:ext>
              </a:extLst>
            </p:cNvPr>
            <p:cNvSpPr txBox="1"/>
            <p:nvPr/>
          </p:nvSpPr>
          <p:spPr>
            <a:xfrm>
              <a:off x="239547" y="1061042"/>
              <a:ext cx="993941" cy="307777"/>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Repte inicial</a:t>
              </a:r>
            </a:p>
            <a:p>
              <a:r>
                <a:rPr lang="ca-ES" sz="700" noProof="0" dirty="0">
                  <a:solidFill>
                    <a:schemeClr val="bg1"/>
                  </a:solidFill>
                  <a:latin typeface="Arial" panose="020B0604020202020204" pitchFamily="34" charset="0"/>
                  <a:ea typeface="PP Neue Montreal Book" pitchFamily="2" charset="77"/>
                </a:rPr>
                <a:t>Comencem?</a:t>
              </a:r>
            </a:p>
          </p:txBody>
        </p:sp>
        <p:sp>
          <p:nvSpPr>
            <p:cNvPr id="58" name="Elipse 57">
              <a:extLst>
                <a:ext uri="{FF2B5EF4-FFF2-40B4-BE49-F238E27FC236}">
                  <a16:creationId xmlns:a16="http://schemas.microsoft.com/office/drawing/2014/main" id="{6085E24D-D3BC-C78A-A762-F198F8C81F84}"/>
                </a:ext>
              </a:extLst>
            </p:cNvPr>
            <p:cNvSpPr/>
            <p:nvPr/>
          </p:nvSpPr>
          <p:spPr>
            <a:xfrm>
              <a:off x="1337631" y="111113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47" name="CuadroTexto 46">
            <a:extLst>
              <a:ext uri="{FF2B5EF4-FFF2-40B4-BE49-F238E27FC236}">
                <a16:creationId xmlns:a16="http://schemas.microsoft.com/office/drawing/2014/main" id="{EC66E6CC-5AC7-7B07-4F20-815AF54AC394}"/>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49" name="CuadroTexto 48">
            <a:extLst>
              <a:ext uri="{FF2B5EF4-FFF2-40B4-BE49-F238E27FC236}">
                <a16:creationId xmlns:a16="http://schemas.microsoft.com/office/drawing/2014/main" id="{CFE9236B-76D6-4824-784D-32535E9FA9E0}"/>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2173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parlarem</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14" name="CuadroTexto 13">
            <a:hlinkClick r:id="rId3" action="ppaction://hlinksldjump"/>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L’estalvi</a:t>
            </a:r>
          </a:p>
        </p:txBody>
      </p:sp>
      <p:grpSp>
        <p:nvGrpSpPr>
          <p:cNvPr id="5" name="Grupo 4">
            <a:extLst>
              <a:ext uri="{FF2B5EF4-FFF2-40B4-BE49-F238E27FC236}">
                <a16:creationId xmlns:a16="http://schemas.microsoft.com/office/drawing/2014/main" id="{F91F7F9F-8155-D102-19D7-53D5FB7DC25D}"/>
              </a:ext>
            </a:extLst>
          </p:cNvPr>
          <p:cNvGrpSpPr/>
          <p:nvPr/>
        </p:nvGrpSpPr>
        <p:grpSpPr>
          <a:xfrm>
            <a:off x="239547" y="884830"/>
            <a:ext cx="1367111" cy="1397000"/>
            <a:chOff x="239547" y="1370936"/>
            <a:chExt cx="1367111" cy="1397000"/>
          </a:xfrm>
        </p:grpSpPr>
        <p:sp>
          <p:nvSpPr>
            <p:cNvPr id="15" name="CuadroTexto 14">
              <a:hlinkClick r:id="rId4" action="ppaction://hlinksldjump"/>
              <a:extLst>
                <a:ext uri="{FF2B5EF4-FFF2-40B4-BE49-F238E27FC236}">
                  <a16:creationId xmlns:a16="http://schemas.microsoft.com/office/drawing/2014/main" id="{8556856A-D16E-115E-6765-1A3806F0984B}"/>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FC1A54CA-1EFF-EA0E-EDAF-79EF09159CA9}"/>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17" name="CuadroTexto 16">
              <a:hlinkClick r:id="rId6" action="ppaction://hlinksldjump"/>
              <a:extLst>
                <a:ext uri="{FF2B5EF4-FFF2-40B4-BE49-F238E27FC236}">
                  <a16:creationId xmlns:a16="http://schemas.microsoft.com/office/drawing/2014/main" id="{0E252F6D-8219-166A-D4E3-FE700F185B8E}"/>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8" name="CuadroTexto 17">
              <a:hlinkClick r:id="rId3" action="ppaction://hlinksldjump"/>
              <a:extLst>
                <a:ext uri="{FF2B5EF4-FFF2-40B4-BE49-F238E27FC236}">
                  <a16:creationId xmlns:a16="http://schemas.microsoft.com/office/drawing/2014/main" id="{4DDEB1BE-71F5-869B-6C18-DB28256731FA}"/>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9" name="CuadroTexto 18">
              <a:hlinkClick r:id="rId7" action="ppaction://hlinksldjump"/>
              <a:extLst>
                <a:ext uri="{FF2B5EF4-FFF2-40B4-BE49-F238E27FC236}">
                  <a16:creationId xmlns:a16="http://schemas.microsoft.com/office/drawing/2014/main" id="{7488BDB8-0420-E6F1-3771-03DF322461E2}"/>
                </a:ext>
              </a:extLst>
            </p:cNvPr>
            <p:cNvSpPr txBox="1"/>
            <p:nvPr/>
          </p:nvSpPr>
          <p:spPr>
            <a:xfrm>
              <a:off x="239547" y="247648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325464" y="24917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D5628C-D32F-649E-3CC4-F6446AFBD6AD}"/>
                </a:ext>
              </a:extLst>
            </p:cNvPr>
            <p:cNvCxnSpPr/>
            <p:nvPr/>
          </p:nvCxnSpPr>
          <p:spPr>
            <a:xfrm>
              <a:off x="325464" y="27679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Rectángulo redondeado 26">
            <a:extLst>
              <a:ext uri="{FF2B5EF4-FFF2-40B4-BE49-F238E27FC236}">
                <a16:creationId xmlns:a16="http://schemas.microsoft.com/office/drawing/2014/main" id="{C3278BEC-95E7-524C-CD25-7AF85EE35659}"/>
              </a:ext>
            </a:extLst>
          </p:cNvPr>
          <p:cNvSpPr/>
          <p:nvPr/>
        </p:nvSpPr>
        <p:spPr>
          <a:xfrm>
            <a:off x="3897536" y="2995353"/>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897536" y="3729934"/>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897536" y="2260772"/>
            <a:ext cx="4121637"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CuadroTexto 30">
            <a:hlinkClick r:id="rId5" action="ppaction://hlinksldjump"/>
            <a:extLst>
              <a:ext uri="{FF2B5EF4-FFF2-40B4-BE49-F238E27FC236}">
                <a16:creationId xmlns:a16="http://schemas.microsoft.com/office/drawing/2014/main" id="{FC053454-6FB1-4C1B-351B-220B5712F238}"/>
              </a:ext>
            </a:extLst>
          </p:cNvPr>
          <p:cNvSpPr txBox="1"/>
          <p:nvPr/>
        </p:nvSpPr>
        <p:spPr>
          <a:xfrm>
            <a:off x="4572000" y="2343446"/>
            <a:ext cx="2772000" cy="369332"/>
          </a:xfrm>
          <a:prstGeom prst="rect">
            <a:avLst/>
          </a:prstGeom>
          <a:noFill/>
          <a:effectLst/>
        </p:spPr>
        <p:txBody>
          <a:bodyPr wrap="square" rtlCol="0">
            <a:spAutoFit/>
          </a:bodyPr>
          <a:lstStyle/>
          <a:p>
            <a:pPr algn="ctr"/>
            <a:r>
              <a:rPr lang="ca-ES" sz="1800" b="1" noProof="0" dirty="0">
                <a:solidFill>
                  <a:srgbClr val="E41395"/>
                </a:solidFill>
                <a:latin typeface="Arial" panose="020B0604020202020204" pitchFamily="34" charset="0"/>
                <a:ea typeface="PP Neue Montreal" pitchFamily="2" charset="77"/>
              </a:rPr>
              <a:t>Ingressos i despeses</a:t>
            </a:r>
          </a:p>
        </p:txBody>
      </p:sp>
      <p:sp>
        <p:nvSpPr>
          <p:cNvPr id="4" name="CuadroTexto 3">
            <a:hlinkClick r:id="rId6"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El pressupost</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8"/>
          <a:srcRect l="13706" t="-319" r="11245" b="8662"/>
          <a:stretch/>
        </p:blipFill>
        <p:spPr>
          <a:xfrm flipH="1">
            <a:off x="1425034" y="500056"/>
            <a:ext cx="3483644" cy="4653424"/>
          </a:xfrm>
          <a:prstGeom prst="rect">
            <a:avLst/>
          </a:prstGeom>
        </p:spPr>
      </p:pic>
      <p:sp>
        <p:nvSpPr>
          <p:cNvPr id="10" name="CuadroTexto 9">
            <a:extLst>
              <a:ext uri="{FF2B5EF4-FFF2-40B4-BE49-F238E27FC236}">
                <a16:creationId xmlns:a16="http://schemas.microsoft.com/office/drawing/2014/main" id="{791D0C22-30C9-6885-9DC3-DBAD8A4D9EB3}"/>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pic>
        <p:nvPicPr>
          <p:cNvPr id="20" name="Imagen 19">
            <a:extLst>
              <a:ext uri="{FF2B5EF4-FFF2-40B4-BE49-F238E27FC236}">
                <a16:creationId xmlns:a16="http://schemas.microsoft.com/office/drawing/2014/main" id="{AC1B9A9C-96F0-7A96-E20A-7BEFD9482FD8}"/>
              </a:ext>
            </a:extLst>
          </p:cNvPr>
          <p:cNvPicPr>
            <a:picLocks noChangeAspect="1"/>
          </p:cNvPicPr>
          <p:nvPr/>
        </p:nvPicPr>
        <p:blipFill>
          <a:blip r:embed="rId9"/>
          <a:srcRect/>
          <a:stretch/>
        </p:blipFill>
        <p:spPr>
          <a:xfrm>
            <a:off x="298746" y="4048174"/>
            <a:ext cx="279819" cy="216000"/>
          </a:xfrm>
          <a:prstGeom prst="rect">
            <a:avLst/>
          </a:prstGeom>
        </p:spPr>
      </p:pic>
      <p:sp>
        <p:nvSpPr>
          <p:cNvPr id="32" name="CuadroTexto 31">
            <a:extLst>
              <a:ext uri="{FF2B5EF4-FFF2-40B4-BE49-F238E27FC236}">
                <a16:creationId xmlns:a16="http://schemas.microsoft.com/office/drawing/2014/main" id="{519328CA-F11F-06E8-5045-0B4109891AF0}"/>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34" name="CuadroTexto 33">
            <a:extLst>
              <a:ext uri="{FF2B5EF4-FFF2-40B4-BE49-F238E27FC236}">
                <a16:creationId xmlns:a16="http://schemas.microsoft.com/office/drawing/2014/main" id="{AA50E0C6-67D3-E5F6-5796-6C348758044A}"/>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sp>
        <p:nvSpPr>
          <p:cNvPr id="36" name="CuadroTexto 35">
            <a:extLst>
              <a:ext uri="{FF2B5EF4-FFF2-40B4-BE49-F238E27FC236}">
                <a16:creationId xmlns:a16="http://schemas.microsoft.com/office/drawing/2014/main" id="{5A9B533B-B430-F676-A5BC-C71B2E7517E7}"/>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38" name="CuadroTexto 37">
            <a:extLst>
              <a:ext uri="{FF2B5EF4-FFF2-40B4-BE49-F238E27FC236}">
                <a16:creationId xmlns:a16="http://schemas.microsoft.com/office/drawing/2014/main" id="{2CDE4107-2CE6-DEF5-3EA2-AF08C242F2AC}"/>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76576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ángulo redondeado 83">
            <a:extLst>
              <a:ext uri="{FF2B5EF4-FFF2-40B4-BE49-F238E27FC236}">
                <a16:creationId xmlns:a16="http://schemas.microsoft.com/office/drawing/2014/main" id="{657090EA-D16B-7122-63F8-FE92E25350B8}"/>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916263" y="792945"/>
            <a:ext cx="6227737" cy="156966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600" b="1" spc="-500" noProof="0" dirty="0">
                <a:solidFill>
                  <a:srgbClr val="E41395"/>
                </a:solidFill>
                <a:latin typeface="Arial" panose="020B0604020202020204" pitchFamily="34" charset="0"/>
                <a:ea typeface="PP Neue Montreal" pitchFamily="2" charset="77"/>
              </a:rPr>
              <a:t>ingressos?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5833613" y="919890"/>
            <a:ext cx="1783047"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Què són els</a:t>
            </a:r>
          </a:p>
        </p:txBody>
      </p:sp>
      <p:sp>
        <p:nvSpPr>
          <p:cNvPr id="32" name="CuadroTexto 31">
            <a:extLst>
              <a:ext uri="{FF2B5EF4-FFF2-40B4-BE49-F238E27FC236}">
                <a16:creationId xmlns:a16="http://schemas.microsoft.com/office/drawing/2014/main" id="{9BB29C89-2EDC-B1FB-DECC-D67878D94B46}"/>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98746" y="4048174"/>
            <a:ext cx="279819" cy="216000"/>
          </a:xfrm>
          <a:prstGeom prst="rect">
            <a:avLst/>
          </a:prstGeom>
        </p:spPr>
      </p:pic>
      <p:grpSp>
        <p:nvGrpSpPr>
          <p:cNvPr id="30" name="Grupo 29">
            <a:extLst>
              <a:ext uri="{FF2B5EF4-FFF2-40B4-BE49-F238E27FC236}">
                <a16:creationId xmlns:a16="http://schemas.microsoft.com/office/drawing/2014/main" id="{032EDD77-50A6-E1AC-8A76-83086CC50372}"/>
              </a:ext>
            </a:extLst>
          </p:cNvPr>
          <p:cNvGrpSpPr/>
          <p:nvPr/>
        </p:nvGrpSpPr>
        <p:grpSpPr>
          <a:xfrm>
            <a:off x="239547" y="884830"/>
            <a:ext cx="1367111" cy="1871635"/>
            <a:chOff x="239547" y="884830"/>
            <a:chExt cx="1367111" cy="1871635"/>
          </a:xfrm>
        </p:grpSpPr>
        <p:sp>
          <p:nvSpPr>
            <p:cNvPr id="15" name="CuadroTexto 14">
              <a:hlinkClick r:id="rId4" action="ppaction://hlinksldjump"/>
              <a:extLst>
                <a:ext uri="{FF2B5EF4-FFF2-40B4-BE49-F238E27FC236}">
                  <a16:creationId xmlns:a16="http://schemas.microsoft.com/office/drawing/2014/main" id="{8556856A-D16E-115E-6765-1A3806F0984B}"/>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FC1A54CA-1EFF-EA0E-EDAF-79EF09159CA9}"/>
                </a:ext>
              </a:extLst>
            </p:cNvPr>
            <p:cNvSpPr txBox="1"/>
            <p:nvPr/>
          </p:nvSpPr>
          <p:spPr>
            <a:xfrm>
              <a:off x="239547" y="116896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17" name="CuadroTexto 16">
              <a:hlinkClick r:id="rId6" action="ppaction://hlinksldjump"/>
              <a:extLst>
                <a:ext uri="{FF2B5EF4-FFF2-40B4-BE49-F238E27FC236}">
                  <a16:creationId xmlns:a16="http://schemas.microsoft.com/office/drawing/2014/main" id="{0E252F6D-8219-166A-D4E3-FE700F185B8E}"/>
                </a:ext>
              </a:extLst>
            </p:cNvPr>
            <p:cNvSpPr txBox="1"/>
            <p:nvPr/>
          </p:nvSpPr>
          <p:spPr>
            <a:xfrm>
              <a:off x="239547" y="191740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8" name="CuadroTexto 17">
              <a:hlinkClick r:id="rId7" action="ppaction://hlinksldjump"/>
              <a:extLst>
                <a:ext uri="{FF2B5EF4-FFF2-40B4-BE49-F238E27FC236}">
                  <a16:creationId xmlns:a16="http://schemas.microsoft.com/office/drawing/2014/main" id="{4DDEB1BE-71F5-869B-6C18-DB28256731FA}"/>
                </a:ext>
              </a:extLst>
            </p:cNvPr>
            <p:cNvSpPr txBox="1"/>
            <p:nvPr/>
          </p:nvSpPr>
          <p:spPr>
            <a:xfrm>
              <a:off x="239547" y="219637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9" name="CuadroTexto 18">
              <a:hlinkClick r:id="rId8" action="ppaction://hlinksldjump"/>
              <a:extLst>
                <a:ext uri="{FF2B5EF4-FFF2-40B4-BE49-F238E27FC236}">
                  <a16:creationId xmlns:a16="http://schemas.microsoft.com/office/drawing/2014/main" id="{7488BDB8-0420-E6F1-3771-03DF322461E2}"/>
                </a:ext>
              </a:extLst>
            </p:cNvPr>
            <p:cNvSpPr txBox="1"/>
            <p:nvPr/>
          </p:nvSpPr>
          <p:spPr>
            <a:xfrm>
              <a:off x="239547" y="246501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17375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19309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25464" y="22040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325464" y="248024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D5628C-D32F-649E-3CC4-F6446AFBD6AD}"/>
                </a:ext>
              </a:extLst>
            </p:cNvPr>
            <p:cNvCxnSpPr/>
            <p:nvPr/>
          </p:nvCxnSpPr>
          <p:spPr>
            <a:xfrm>
              <a:off x="325464" y="27564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CuadroTexto 2">
              <a:hlinkClick r:id="rId9" action="ppaction://hlinksldjump"/>
              <a:extLst>
                <a:ext uri="{FF2B5EF4-FFF2-40B4-BE49-F238E27FC236}">
                  <a16:creationId xmlns:a16="http://schemas.microsoft.com/office/drawing/2014/main" id="{72BAF00B-61AB-C149-C1FD-C10D01E02CC6}"/>
                </a:ext>
              </a:extLst>
            </p:cNvPr>
            <p:cNvSpPr txBox="1"/>
            <p:nvPr/>
          </p:nvSpPr>
          <p:spPr>
            <a:xfrm>
              <a:off x="239547" y="1328546"/>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Què son els ingressos?</a:t>
              </a:r>
            </a:p>
          </p:txBody>
        </p:sp>
        <p:sp>
          <p:nvSpPr>
            <p:cNvPr id="7" name="Elipse 6">
              <a:extLst>
                <a:ext uri="{FF2B5EF4-FFF2-40B4-BE49-F238E27FC236}">
                  <a16:creationId xmlns:a16="http://schemas.microsoft.com/office/drawing/2014/main" id="{3FE35062-CF3E-9F09-3DA3-6A2415C81E86}"/>
                </a:ext>
              </a:extLst>
            </p:cNvPr>
            <p:cNvSpPr/>
            <p:nvPr/>
          </p:nvSpPr>
          <p:spPr>
            <a:xfrm>
              <a:off x="1337631" y="139142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28" name="CuadroTexto 27">
              <a:hlinkClick r:id="rId10" action="ppaction://hlinksldjump"/>
              <a:extLst>
                <a:ext uri="{FF2B5EF4-FFF2-40B4-BE49-F238E27FC236}">
                  <a16:creationId xmlns:a16="http://schemas.microsoft.com/office/drawing/2014/main" id="{5452A700-C3D2-013B-0FDB-8A24EFA6361C}"/>
                </a:ext>
              </a:extLst>
            </p:cNvPr>
            <p:cNvSpPr txBox="1"/>
            <p:nvPr/>
          </p:nvSpPr>
          <p:spPr>
            <a:xfrm>
              <a:off x="239547" y="1473881"/>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Què son les despeses?</a:t>
              </a:r>
            </a:p>
          </p:txBody>
        </p:sp>
        <p:sp>
          <p:nvSpPr>
            <p:cNvPr id="29" name="CuadroTexto 28">
              <a:hlinkClick r:id="rId11" action="ppaction://hlinksldjump"/>
              <a:extLst>
                <a:ext uri="{FF2B5EF4-FFF2-40B4-BE49-F238E27FC236}">
                  <a16:creationId xmlns:a16="http://schemas.microsoft.com/office/drawing/2014/main" id="{9AD583C3-C233-3310-5C35-C84EF9D72568}"/>
                </a:ext>
              </a:extLst>
            </p:cNvPr>
            <p:cNvSpPr txBox="1"/>
            <p:nvPr/>
          </p:nvSpPr>
          <p:spPr>
            <a:xfrm>
              <a:off x="239547" y="1613160"/>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Necessitat o desig?</a:t>
              </a:r>
            </a:p>
          </p:txBody>
        </p:sp>
      </p:grpSp>
      <p:grpSp>
        <p:nvGrpSpPr>
          <p:cNvPr id="20" name="Grupo 19">
            <a:extLst>
              <a:ext uri="{FF2B5EF4-FFF2-40B4-BE49-F238E27FC236}">
                <a16:creationId xmlns:a16="http://schemas.microsoft.com/office/drawing/2014/main" id="{7B6E607C-BE93-C614-884C-7612328BC4C0}"/>
              </a:ext>
            </a:extLst>
          </p:cNvPr>
          <p:cNvGrpSpPr/>
          <p:nvPr/>
        </p:nvGrpSpPr>
        <p:grpSpPr>
          <a:xfrm>
            <a:off x="2699651" y="2750554"/>
            <a:ext cx="1957700" cy="978180"/>
            <a:chOff x="2699651" y="2750554"/>
            <a:chExt cx="1957700" cy="978180"/>
          </a:xfrm>
        </p:grpSpPr>
        <p:sp>
          <p:nvSpPr>
            <p:cNvPr id="14" name="CuadroTexto 13">
              <a:extLst>
                <a:ext uri="{FF2B5EF4-FFF2-40B4-BE49-F238E27FC236}">
                  <a16:creationId xmlns:a16="http://schemas.microsoft.com/office/drawing/2014/main" id="{9DD23951-7D66-7AA0-3175-3E0506B1BE2E}"/>
                </a:ext>
              </a:extLst>
            </p:cNvPr>
            <p:cNvSpPr txBox="1"/>
            <p:nvPr/>
          </p:nvSpPr>
          <p:spPr>
            <a:xfrm>
              <a:off x="2771946" y="2750554"/>
              <a:ext cx="1885405" cy="523220"/>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Diners dels pares o familiar</a:t>
              </a:r>
            </a:p>
          </p:txBody>
        </p:sp>
        <p:sp>
          <p:nvSpPr>
            <p:cNvPr id="9" name="Elipse 8">
              <a:extLst>
                <a:ext uri="{FF2B5EF4-FFF2-40B4-BE49-F238E27FC236}">
                  <a16:creationId xmlns:a16="http://schemas.microsoft.com/office/drawing/2014/main" id="{DB24E9CA-3D15-650A-590C-F0819F1BD83B}"/>
                </a:ext>
              </a:extLst>
            </p:cNvPr>
            <p:cNvSpPr/>
            <p:nvPr/>
          </p:nvSpPr>
          <p:spPr>
            <a:xfrm>
              <a:off x="2699651" y="286560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71" name="CuadroTexto 70">
              <a:extLst>
                <a:ext uri="{FF2B5EF4-FFF2-40B4-BE49-F238E27FC236}">
                  <a16:creationId xmlns:a16="http://schemas.microsoft.com/office/drawing/2014/main" id="{17A3D9D2-1F68-73D9-CB1F-EB90568BAA61}"/>
                </a:ext>
              </a:extLst>
            </p:cNvPr>
            <p:cNvSpPr txBox="1"/>
            <p:nvPr/>
          </p:nvSpPr>
          <p:spPr>
            <a:xfrm>
              <a:off x="2771947" y="3205514"/>
              <a:ext cx="1800054" cy="523220"/>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 Paga setmanal</a:t>
              </a:r>
            </a:p>
            <a:p>
              <a:r>
                <a:rPr lang="ca-ES" sz="1400" noProof="0" dirty="0">
                  <a:latin typeface="Arial" panose="020B0604020202020204" pitchFamily="34" charset="0"/>
                  <a:ea typeface="PP Neue Montreal Book" pitchFamily="2" charset="77"/>
                </a:rPr>
                <a:t>- Regals</a:t>
              </a:r>
            </a:p>
          </p:txBody>
        </p:sp>
      </p:grpSp>
      <p:grpSp>
        <p:nvGrpSpPr>
          <p:cNvPr id="4" name="Grupo 3">
            <a:extLst>
              <a:ext uri="{FF2B5EF4-FFF2-40B4-BE49-F238E27FC236}">
                <a16:creationId xmlns:a16="http://schemas.microsoft.com/office/drawing/2014/main" id="{E8C133F6-DFAE-342D-ED79-0144231E892E}"/>
              </a:ext>
            </a:extLst>
          </p:cNvPr>
          <p:cNvGrpSpPr/>
          <p:nvPr/>
        </p:nvGrpSpPr>
        <p:grpSpPr>
          <a:xfrm>
            <a:off x="2699651" y="3934978"/>
            <a:ext cx="1872350" cy="307777"/>
            <a:chOff x="2699651" y="3934978"/>
            <a:chExt cx="1872350" cy="307777"/>
          </a:xfrm>
        </p:grpSpPr>
        <p:sp>
          <p:nvSpPr>
            <p:cNvPr id="72" name="CuadroTexto 71">
              <a:extLst>
                <a:ext uri="{FF2B5EF4-FFF2-40B4-BE49-F238E27FC236}">
                  <a16:creationId xmlns:a16="http://schemas.microsoft.com/office/drawing/2014/main" id="{F50BBB2F-E236-BE7A-BA78-C2CF6FDFD438}"/>
                </a:ext>
              </a:extLst>
            </p:cNvPr>
            <p:cNvSpPr txBox="1"/>
            <p:nvPr/>
          </p:nvSpPr>
          <p:spPr>
            <a:xfrm>
              <a:off x="2771947" y="3934978"/>
              <a:ext cx="1800054"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Indemnitzacions</a:t>
              </a:r>
            </a:p>
          </p:txBody>
        </p:sp>
        <p:sp>
          <p:nvSpPr>
            <p:cNvPr id="73" name="Elipse 72">
              <a:extLst>
                <a:ext uri="{FF2B5EF4-FFF2-40B4-BE49-F238E27FC236}">
                  <a16:creationId xmlns:a16="http://schemas.microsoft.com/office/drawing/2014/main" id="{88E24621-6655-7919-0EF8-DA6A220E50CC}"/>
                </a:ext>
              </a:extLst>
            </p:cNvPr>
            <p:cNvSpPr/>
            <p:nvPr/>
          </p:nvSpPr>
          <p:spPr>
            <a:xfrm>
              <a:off x="2699651" y="4050025"/>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grpSp>
      <p:grpSp>
        <p:nvGrpSpPr>
          <p:cNvPr id="13" name="Grupo 12">
            <a:extLst>
              <a:ext uri="{FF2B5EF4-FFF2-40B4-BE49-F238E27FC236}">
                <a16:creationId xmlns:a16="http://schemas.microsoft.com/office/drawing/2014/main" id="{17C0A6F6-8A2E-E1C1-6D56-F18481C76AC7}"/>
              </a:ext>
            </a:extLst>
          </p:cNvPr>
          <p:cNvGrpSpPr/>
          <p:nvPr/>
        </p:nvGrpSpPr>
        <p:grpSpPr>
          <a:xfrm>
            <a:off x="4895883" y="2750554"/>
            <a:ext cx="1299818" cy="966723"/>
            <a:chOff x="4895883" y="2750554"/>
            <a:chExt cx="1299818" cy="966723"/>
          </a:xfrm>
        </p:grpSpPr>
        <p:sp>
          <p:nvSpPr>
            <p:cNvPr id="74" name="CuadroTexto 73">
              <a:extLst>
                <a:ext uri="{FF2B5EF4-FFF2-40B4-BE49-F238E27FC236}">
                  <a16:creationId xmlns:a16="http://schemas.microsoft.com/office/drawing/2014/main" id="{6C45383F-557E-BE40-B38B-933CD42E5943}"/>
                </a:ext>
              </a:extLst>
            </p:cNvPr>
            <p:cNvSpPr txBox="1"/>
            <p:nvPr/>
          </p:nvSpPr>
          <p:spPr>
            <a:xfrm>
              <a:off x="4968179" y="2750554"/>
              <a:ext cx="1145080"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Inversions</a:t>
              </a:r>
            </a:p>
          </p:txBody>
        </p:sp>
        <p:sp>
          <p:nvSpPr>
            <p:cNvPr id="75" name="Elipse 74">
              <a:extLst>
                <a:ext uri="{FF2B5EF4-FFF2-40B4-BE49-F238E27FC236}">
                  <a16:creationId xmlns:a16="http://schemas.microsoft.com/office/drawing/2014/main" id="{E64FAF33-3D19-4384-59ED-525D01E20BF7}"/>
                </a:ext>
              </a:extLst>
            </p:cNvPr>
            <p:cNvSpPr/>
            <p:nvPr/>
          </p:nvSpPr>
          <p:spPr>
            <a:xfrm>
              <a:off x="4895883" y="286560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76" name="CuadroTexto 75">
              <a:extLst>
                <a:ext uri="{FF2B5EF4-FFF2-40B4-BE49-F238E27FC236}">
                  <a16:creationId xmlns:a16="http://schemas.microsoft.com/office/drawing/2014/main" id="{4AE76E72-4E6D-301C-CAA4-32D9DBB5C6B1}"/>
                </a:ext>
              </a:extLst>
            </p:cNvPr>
            <p:cNvSpPr txBox="1"/>
            <p:nvPr/>
          </p:nvSpPr>
          <p:spPr>
            <a:xfrm>
              <a:off x="4968179" y="2978613"/>
              <a:ext cx="1227522" cy="738664"/>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 Lloguers</a:t>
              </a:r>
            </a:p>
            <a:p>
              <a:r>
                <a:rPr lang="ca-ES" sz="1400" noProof="0" dirty="0">
                  <a:latin typeface="Arial" panose="020B0604020202020204" pitchFamily="34" charset="0"/>
                  <a:ea typeface="PP Neue Montreal Book" pitchFamily="2" charset="77"/>
                </a:rPr>
                <a:t>- Dividends</a:t>
              </a:r>
            </a:p>
            <a:p>
              <a:r>
                <a:rPr lang="ca-ES" sz="1400" noProof="0" dirty="0">
                  <a:latin typeface="Arial" panose="020B0604020202020204" pitchFamily="34" charset="0"/>
                  <a:ea typeface="PP Neue Montreal Book" pitchFamily="2" charset="77"/>
                </a:rPr>
                <a:t>- Interessos</a:t>
              </a:r>
            </a:p>
          </p:txBody>
        </p:sp>
      </p:grpSp>
      <p:grpSp>
        <p:nvGrpSpPr>
          <p:cNvPr id="10" name="Grupo 9">
            <a:extLst>
              <a:ext uri="{FF2B5EF4-FFF2-40B4-BE49-F238E27FC236}">
                <a16:creationId xmlns:a16="http://schemas.microsoft.com/office/drawing/2014/main" id="{5A484763-5BF6-E531-7169-3E014D04755A}"/>
              </a:ext>
            </a:extLst>
          </p:cNvPr>
          <p:cNvGrpSpPr/>
          <p:nvPr/>
        </p:nvGrpSpPr>
        <p:grpSpPr>
          <a:xfrm>
            <a:off x="4895883" y="3934978"/>
            <a:ext cx="985473" cy="307777"/>
            <a:chOff x="4895883" y="3934978"/>
            <a:chExt cx="985473" cy="307777"/>
          </a:xfrm>
        </p:grpSpPr>
        <p:sp>
          <p:nvSpPr>
            <p:cNvPr id="77" name="CuadroTexto 76">
              <a:extLst>
                <a:ext uri="{FF2B5EF4-FFF2-40B4-BE49-F238E27FC236}">
                  <a16:creationId xmlns:a16="http://schemas.microsoft.com/office/drawing/2014/main" id="{AC02499C-2A23-94FF-8FEE-1DFDAB154F30}"/>
                </a:ext>
              </a:extLst>
            </p:cNvPr>
            <p:cNvSpPr txBox="1"/>
            <p:nvPr/>
          </p:nvSpPr>
          <p:spPr>
            <a:xfrm>
              <a:off x="4968179" y="3934978"/>
              <a:ext cx="913177"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Salaris</a:t>
              </a:r>
            </a:p>
          </p:txBody>
        </p:sp>
        <p:sp>
          <p:nvSpPr>
            <p:cNvPr id="78" name="Elipse 77">
              <a:extLst>
                <a:ext uri="{FF2B5EF4-FFF2-40B4-BE49-F238E27FC236}">
                  <a16:creationId xmlns:a16="http://schemas.microsoft.com/office/drawing/2014/main" id="{1CE1A56B-6393-C447-242A-AB709FDF8495}"/>
                </a:ext>
              </a:extLst>
            </p:cNvPr>
            <p:cNvSpPr/>
            <p:nvPr/>
          </p:nvSpPr>
          <p:spPr>
            <a:xfrm>
              <a:off x="4895883" y="4050025"/>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grpSp>
      <p:grpSp>
        <p:nvGrpSpPr>
          <p:cNvPr id="27" name="Grupo 26">
            <a:extLst>
              <a:ext uri="{FF2B5EF4-FFF2-40B4-BE49-F238E27FC236}">
                <a16:creationId xmlns:a16="http://schemas.microsoft.com/office/drawing/2014/main" id="{BEB82938-AC23-04B0-44C8-B9104DD39CA8}"/>
              </a:ext>
            </a:extLst>
          </p:cNvPr>
          <p:cNvGrpSpPr/>
          <p:nvPr/>
        </p:nvGrpSpPr>
        <p:grpSpPr>
          <a:xfrm>
            <a:off x="6894616" y="2750554"/>
            <a:ext cx="1480263" cy="966723"/>
            <a:chOff x="6894616" y="2750554"/>
            <a:chExt cx="1480263" cy="966723"/>
          </a:xfrm>
        </p:grpSpPr>
        <p:sp>
          <p:nvSpPr>
            <p:cNvPr id="79" name="CuadroTexto 78">
              <a:extLst>
                <a:ext uri="{FF2B5EF4-FFF2-40B4-BE49-F238E27FC236}">
                  <a16:creationId xmlns:a16="http://schemas.microsoft.com/office/drawing/2014/main" id="{379759DE-AADE-C411-0849-131E39A7A29E}"/>
                </a:ext>
              </a:extLst>
            </p:cNvPr>
            <p:cNvSpPr txBox="1"/>
            <p:nvPr/>
          </p:nvSpPr>
          <p:spPr>
            <a:xfrm>
              <a:off x="6966912" y="2750554"/>
              <a:ext cx="1407967"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Subvencions</a:t>
              </a:r>
            </a:p>
          </p:txBody>
        </p:sp>
        <p:sp>
          <p:nvSpPr>
            <p:cNvPr id="80" name="Elipse 79">
              <a:extLst>
                <a:ext uri="{FF2B5EF4-FFF2-40B4-BE49-F238E27FC236}">
                  <a16:creationId xmlns:a16="http://schemas.microsoft.com/office/drawing/2014/main" id="{4A07590A-2BAB-D73A-9651-027F3624656A}"/>
                </a:ext>
              </a:extLst>
            </p:cNvPr>
            <p:cNvSpPr/>
            <p:nvPr/>
          </p:nvSpPr>
          <p:spPr>
            <a:xfrm>
              <a:off x="6894616" y="286560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81" name="CuadroTexto 80">
              <a:extLst>
                <a:ext uri="{FF2B5EF4-FFF2-40B4-BE49-F238E27FC236}">
                  <a16:creationId xmlns:a16="http://schemas.microsoft.com/office/drawing/2014/main" id="{37D610DE-FC7B-59CC-EEC1-14C6C81EC8F6}"/>
                </a:ext>
              </a:extLst>
            </p:cNvPr>
            <p:cNvSpPr txBox="1"/>
            <p:nvPr/>
          </p:nvSpPr>
          <p:spPr>
            <a:xfrm>
              <a:off x="6966912" y="2978613"/>
              <a:ext cx="1227522" cy="738664"/>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 Atur</a:t>
              </a:r>
            </a:p>
            <a:p>
              <a:r>
                <a:rPr lang="ca-ES" sz="1400" noProof="0" dirty="0">
                  <a:latin typeface="Arial" panose="020B0604020202020204" pitchFamily="34" charset="0"/>
                  <a:ea typeface="PP Neue Montreal Book" pitchFamily="2" charset="77"/>
                </a:rPr>
                <a:t>- Pensions</a:t>
              </a:r>
            </a:p>
            <a:p>
              <a:r>
                <a:rPr lang="ca-ES" sz="1400" noProof="0" dirty="0">
                  <a:latin typeface="Arial" panose="020B0604020202020204" pitchFamily="34" charset="0"/>
                  <a:ea typeface="PP Neue Montreal Book" pitchFamily="2" charset="77"/>
                </a:rPr>
                <a:t>- Beques</a:t>
              </a:r>
            </a:p>
          </p:txBody>
        </p:sp>
      </p:grpSp>
      <p:grpSp>
        <p:nvGrpSpPr>
          <p:cNvPr id="12" name="Grupo 11">
            <a:extLst>
              <a:ext uri="{FF2B5EF4-FFF2-40B4-BE49-F238E27FC236}">
                <a16:creationId xmlns:a16="http://schemas.microsoft.com/office/drawing/2014/main" id="{AD6ECBCE-2B02-0D2A-77D7-5E0169A9151C}"/>
              </a:ext>
            </a:extLst>
          </p:cNvPr>
          <p:cNvGrpSpPr/>
          <p:nvPr/>
        </p:nvGrpSpPr>
        <p:grpSpPr>
          <a:xfrm>
            <a:off x="6894616" y="3934978"/>
            <a:ext cx="1095702" cy="307777"/>
            <a:chOff x="6894616" y="3934978"/>
            <a:chExt cx="1095702" cy="307777"/>
          </a:xfrm>
        </p:grpSpPr>
        <p:sp>
          <p:nvSpPr>
            <p:cNvPr id="82" name="CuadroTexto 81">
              <a:extLst>
                <a:ext uri="{FF2B5EF4-FFF2-40B4-BE49-F238E27FC236}">
                  <a16:creationId xmlns:a16="http://schemas.microsoft.com/office/drawing/2014/main" id="{28022B38-7C12-D42E-363E-2C7C3C6076C9}"/>
                </a:ext>
              </a:extLst>
            </p:cNvPr>
            <p:cNvSpPr txBox="1"/>
            <p:nvPr/>
          </p:nvSpPr>
          <p:spPr>
            <a:xfrm>
              <a:off x="6966912" y="3934978"/>
              <a:ext cx="1023406"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Propines</a:t>
              </a:r>
            </a:p>
          </p:txBody>
        </p:sp>
        <p:sp>
          <p:nvSpPr>
            <p:cNvPr id="83" name="Elipse 82">
              <a:extLst>
                <a:ext uri="{FF2B5EF4-FFF2-40B4-BE49-F238E27FC236}">
                  <a16:creationId xmlns:a16="http://schemas.microsoft.com/office/drawing/2014/main" id="{3BADF74C-6492-110A-60CA-BA886C9785CF}"/>
                </a:ext>
              </a:extLst>
            </p:cNvPr>
            <p:cNvSpPr/>
            <p:nvPr/>
          </p:nvSpPr>
          <p:spPr>
            <a:xfrm>
              <a:off x="6894616" y="4050025"/>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grpSp>
      <p:sp>
        <p:nvSpPr>
          <p:cNvPr id="40" name="CuadroTexto 39">
            <a:extLst>
              <a:ext uri="{FF2B5EF4-FFF2-40B4-BE49-F238E27FC236}">
                <a16:creationId xmlns:a16="http://schemas.microsoft.com/office/drawing/2014/main" id="{486C56EF-2788-4034-80D8-2F4E5A04E552}"/>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42" name="CuadroTexto 41">
            <a:extLst>
              <a:ext uri="{FF2B5EF4-FFF2-40B4-BE49-F238E27FC236}">
                <a16:creationId xmlns:a16="http://schemas.microsoft.com/office/drawing/2014/main" id="{6D526FEB-53C5-B6D3-CC4C-AB0A28B58626}"/>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8066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589539" y="376999"/>
            <a:ext cx="6407193" cy="156966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600" b="1" spc="-500" noProof="0" dirty="0">
                <a:solidFill>
                  <a:srgbClr val="E41395"/>
                </a:solidFill>
                <a:latin typeface="Arial" panose="020B0604020202020204" pitchFamily="34" charset="0"/>
                <a:ea typeface="PP Neue Montreal" pitchFamily="2" charset="77"/>
              </a:rPr>
              <a:t>despeses?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579076" y="464813"/>
            <a:ext cx="1783047"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Què són les</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98746" y="4048174"/>
            <a:ext cx="279819" cy="216000"/>
          </a:xfrm>
          <a:prstGeom prst="rect">
            <a:avLst/>
          </a:prstGeom>
        </p:spPr>
      </p:pic>
      <p:grpSp>
        <p:nvGrpSpPr>
          <p:cNvPr id="29" name="Grupo 28">
            <a:extLst>
              <a:ext uri="{FF2B5EF4-FFF2-40B4-BE49-F238E27FC236}">
                <a16:creationId xmlns:a16="http://schemas.microsoft.com/office/drawing/2014/main" id="{57DF18CD-6FD0-40A5-F3AE-C7B4A348ED82}"/>
              </a:ext>
            </a:extLst>
          </p:cNvPr>
          <p:cNvGrpSpPr/>
          <p:nvPr/>
        </p:nvGrpSpPr>
        <p:grpSpPr>
          <a:xfrm>
            <a:off x="2399589" y="2097207"/>
            <a:ext cx="1283727" cy="307777"/>
            <a:chOff x="2439218" y="2593474"/>
            <a:chExt cx="1283727" cy="307777"/>
          </a:xfrm>
        </p:grpSpPr>
        <p:sp>
          <p:nvSpPr>
            <p:cNvPr id="14" name="CuadroTexto 13">
              <a:extLst>
                <a:ext uri="{FF2B5EF4-FFF2-40B4-BE49-F238E27FC236}">
                  <a16:creationId xmlns:a16="http://schemas.microsoft.com/office/drawing/2014/main" id="{9DD23951-7D66-7AA0-3175-3E0506B1BE2E}"/>
                </a:ext>
              </a:extLst>
            </p:cNvPr>
            <p:cNvSpPr txBox="1"/>
            <p:nvPr/>
          </p:nvSpPr>
          <p:spPr>
            <a:xfrm>
              <a:off x="2511514" y="2593474"/>
              <a:ext cx="1211431"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Vacances</a:t>
              </a:r>
            </a:p>
          </p:txBody>
        </p:sp>
        <p:sp>
          <p:nvSpPr>
            <p:cNvPr id="9" name="Elipse 8">
              <a:extLst>
                <a:ext uri="{FF2B5EF4-FFF2-40B4-BE49-F238E27FC236}">
                  <a16:creationId xmlns:a16="http://schemas.microsoft.com/office/drawing/2014/main" id="{DB24E9CA-3D15-650A-590C-F0819F1BD83B}"/>
                </a:ext>
              </a:extLst>
            </p:cNvPr>
            <p:cNvSpPr/>
            <p:nvPr/>
          </p:nvSpPr>
          <p:spPr>
            <a:xfrm>
              <a:off x="2439218" y="270852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0" name="Grupo 29">
            <a:extLst>
              <a:ext uri="{FF2B5EF4-FFF2-40B4-BE49-F238E27FC236}">
                <a16:creationId xmlns:a16="http://schemas.microsoft.com/office/drawing/2014/main" id="{7640EA7A-A0D2-BF66-72BD-A6536B644D86}"/>
              </a:ext>
            </a:extLst>
          </p:cNvPr>
          <p:cNvGrpSpPr/>
          <p:nvPr/>
        </p:nvGrpSpPr>
        <p:grpSpPr>
          <a:xfrm>
            <a:off x="2399589" y="2774974"/>
            <a:ext cx="776738" cy="307777"/>
            <a:chOff x="2439218" y="3092224"/>
            <a:chExt cx="776738" cy="307777"/>
          </a:xfrm>
        </p:grpSpPr>
        <p:sp>
          <p:nvSpPr>
            <p:cNvPr id="10" name="CuadroTexto 9">
              <a:extLst>
                <a:ext uri="{FF2B5EF4-FFF2-40B4-BE49-F238E27FC236}">
                  <a16:creationId xmlns:a16="http://schemas.microsoft.com/office/drawing/2014/main" id="{C3023E8E-BA70-7D1E-AA7E-FB18489B1B88}"/>
                </a:ext>
              </a:extLst>
            </p:cNvPr>
            <p:cNvSpPr txBox="1"/>
            <p:nvPr/>
          </p:nvSpPr>
          <p:spPr>
            <a:xfrm>
              <a:off x="2511514" y="3092224"/>
              <a:ext cx="704442"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Mòbil</a:t>
              </a:r>
            </a:p>
          </p:txBody>
        </p:sp>
        <p:sp>
          <p:nvSpPr>
            <p:cNvPr id="12" name="Elipse 11">
              <a:extLst>
                <a:ext uri="{FF2B5EF4-FFF2-40B4-BE49-F238E27FC236}">
                  <a16:creationId xmlns:a16="http://schemas.microsoft.com/office/drawing/2014/main" id="{D812F431-CFE2-5B3E-14EA-7DA8A526F617}"/>
                </a:ext>
              </a:extLst>
            </p:cNvPr>
            <p:cNvSpPr/>
            <p:nvPr/>
          </p:nvSpPr>
          <p:spPr>
            <a:xfrm>
              <a:off x="2439218" y="320727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4" name="Grupo 3">
            <a:extLst>
              <a:ext uri="{FF2B5EF4-FFF2-40B4-BE49-F238E27FC236}">
                <a16:creationId xmlns:a16="http://schemas.microsoft.com/office/drawing/2014/main" id="{D290F1F0-F548-5905-362D-8C1ECC2ECD8F}"/>
              </a:ext>
            </a:extLst>
          </p:cNvPr>
          <p:cNvGrpSpPr/>
          <p:nvPr/>
        </p:nvGrpSpPr>
        <p:grpSpPr>
          <a:xfrm>
            <a:off x="2399589" y="3461250"/>
            <a:ext cx="949809" cy="307777"/>
            <a:chOff x="2439218" y="3621514"/>
            <a:chExt cx="949809" cy="307777"/>
          </a:xfrm>
        </p:grpSpPr>
        <p:sp>
          <p:nvSpPr>
            <p:cNvPr id="20" name="CuadroTexto 19">
              <a:extLst>
                <a:ext uri="{FF2B5EF4-FFF2-40B4-BE49-F238E27FC236}">
                  <a16:creationId xmlns:a16="http://schemas.microsoft.com/office/drawing/2014/main" id="{739AC05D-D282-DFB1-999C-8BB39D1594A9}"/>
                </a:ext>
              </a:extLst>
            </p:cNvPr>
            <p:cNvSpPr txBox="1"/>
            <p:nvPr/>
          </p:nvSpPr>
          <p:spPr>
            <a:xfrm>
              <a:off x="2511514" y="3621514"/>
              <a:ext cx="877513"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Internet</a:t>
              </a:r>
            </a:p>
          </p:txBody>
        </p:sp>
        <p:sp>
          <p:nvSpPr>
            <p:cNvPr id="28" name="Elipse 27">
              <a:extLst>
                <a:ext uri="{FF2B5EF4-FFF2-40B4-BE49-F238E27FC236}">
                  <a16:creationId xmlns:a16="http://schemas.microsoft.com/office/drawing/2014/main" id="{DA84BA5F-8F7E-244A-5FD9-D21399A7E2AD}"/>
                </a:ext>
              </a:extLst>
            </p:cNvPr>
            <p:cNvSpPr/>
            <p:nvPr/>
          </p:nvSpPr>
          <p:spPr>
            <a:xfrm>
              <a:off x="2439218" y="373656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13" name="Grupo 12">
            <a:extLst>
              <a:ext uri="{FF2B5EF4-FFF2-40B4-BE49-F238E27FC236}">
                <a16:creationId xmlns:a16="http://schemas.microsoft.com/office/drawing/2014/main" id="{72AC2A9B-873A-CCAA-71F3-06773280AB30}"/>
              </a:ext>
            </a:extLst>
          </p:cNvPr>
          <p:cNvGrpSpPr/>
          <p:nvPr/>
        </p:nvGrpSpPr>
        <p:grpSpPr>
          <a:xfrm>
            <a:off x="2399589" y="4120143"/>
            <a:ext cx="1140396" cy="307777"/>
            <a:chOff x="2439218" y="4150805"/>
            <a:chExt cx="1140396" cy="307777"/>
          </a:xfrm>
        </p:grpSpPr>
        <p:sp>
          <p:nvSpPr>
            <p:cNvPr id="34" name="CuadroTexto 33">
              <a:extLst>
                <a:ext uri="{FF2B5EF4-FFF2-40B4-BE49-F238E27FC236}">
                  <a16:creationId xmlns:a16="http://schemas.microsoft.com/office/drawing/2014/main" id="{B90E8F40-B8E4-696A-102F-71538A5FCEE3}"/>
                </a:ext>
              </a:extLst>
            </p:cNvPr>
            <p:cNvSpPr txBox="1"/>
            <p:nvPr/>
          </p:nvSpPr>
          <p:spPr>
            <a:xfrm>
              <a:off x="2511514" y="4150805"/>
              <a:ext cx="1068100"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Impostos</a:t>
              </a:r>
            </a:p>
          </p:txBody>
        </p:sp>
        <p:sp>
          <p:nvSpPr>
            <p:cNvPr id="37" name="Elipse 36">
              <a:extLst>
                <a:ext uri="{FF2B5EF4-FFF2-40B4-BE49-F238E27FC236}">
                  <a16:creationId xmlns:a16="http://schemas.microsoft.com/office/drawing/2014/main" id="{69E5AF69-174A-7D61-F4BC-46EF790A1FEC}"/>
                </a:ext>
              </a:extLst>
            </p:cNvPr>
            <p:cNvSpPr/>
            <p:nvPr/>
          </p:nvSpPr>
          <p:spPr>
            <a:xfrm>
              <a:off x="2439218" y="4265852"/>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1" name="Grupo 30">
            <a:extLst>
              <a:ext uri="{FF2B5EF4-FFF2-40B4-BE49-F238E27FC236}">
                <a16:creationId xmlns:a16="http://schemas.microsoft.com/office/drawing/2014/main" id="{501F0A97-9927-AE44-9EB1-8C5D69E06D96}"/>
              </a:ext>
            </a:extLst>
          </p:cNvPr>
          <p:cNvGrpSpPr/>
          <p:nvPr/>
        </p:nvGrpSpPr>
        <p:grpSpPr>
          <a:xfrm>
            <a:off x="3883376" y="2097207"/>
            <a:ext cx="1589155" cy="307777"/>
            <a:chOff x="4002756" y="2593474"/>
            <a:chExt cx="1589155" cy="307777"/>
          </a:xfrm>
        </p:grpSpPr>
        <p:sp>
          <p:nvSpPr>
            <p:cNvPr id="38" name="CuadroTexto 37">
              <a:extLst>
                <a:ext uri="{FF2B5EF4-FFF2-40B4-BE49-F238E27FC236}">
                  <a16:creationId xmlns:a16="http://schemas.microsoft.com/office/drawing/2014/main" id="{FC3382FD-2818-EC2D-DF21-AD15EC292755}"/>
                </a:ext>
              </a:extLst>
            </p:cNvPr>
            <p:cNvSpPr txBox="1"/>
            <p:nvPr/>
          </p:nvSpPr>
          <p:spPr>
            <a:xfrm>
              <a:off x="4075053" y="2593474"/>
              <a:ext cx="1516858"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Sortir de festa</a:t>
              </a:r>
            </a:p>
          </p:txBody>
        </p:sp>
        <p:sp>
          <p:nvSpPr>
            <p:cNvPr id="39" name="Elipse 38">
              <a:extLst>
                <a:ext uri="{FF2B5EF4-FFF2-40B4-BE49-F238E27FC236}">
                  <a16:creationId xmlns:a16="http://schemas.microsoft.com/office/drawing/2014/main" id="{C03D11DD-9DB1-B2F0-74C6-79A441CC41CE}"/>
                </a:ext>
              </a:extLst>
            </p:cNvPr>
            <p:cNvSpPr/>
            <p:nvPr/>
          </p:nvSpPr>
          <p:spPr>
            <a:xfrm>
              <a:off x="4002756" y="270852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5" name="Grupo 34">
            <a:extLst>
              <a:ext uri="{FF2B5EF4-FFF2-40B4-BE49-F238E27FC236}">
                <a16:creationId xmlns:a16="http://schemas.microsoft.com/office/drawing/2014/main" id="{8B214FB0-05F2-2148-7144-97342F8A6DF2}"/>
              </a:ext>
            </a:extLst>
          </p:cNvPr>
          <p:cNvGrpSpPr/>
          <p:nvPr/>
        </p:nvGrpSpPr>
        <p:grpSpPr>
          <a:xfrm>
            <a:off x="3883376" y="2774974"/>
            <a:ext cx="1914527" cy="307777"/>
            <a:chOff x="4002756" y="3092224"/>
            <a:chExt cx="1914527" cy="307777"/>
          </a:xfrm>
        </p:grpSpPr>
        <p:sp>
          <p:nvSpPr>
            <p:cNvPr id="40" name="CuadroTexto 39">
              <a:extLst>
                <a:ext uri="{FF2B5EF4-FFF2-40B4-BE49-F238E27FC236}">
                  <a16:creationId xmlns:a16="http://schemas.microsoft.com/office/drawing/2014/main" id="{15B14A33-36CF-F1A2-052C-CF19F091E2E0}"/>
                </a:ext>
              </a:extLst>
            </p:cNvPr>
            <p:cNvSpPr txBox="1"/>
            <p:nvPr/>
          </p:nvSpPr>
          <p:spPr>
            <a:xfrm>
              <a:off x="4075052" y="3092224"/>
              <a:ext cx="1842231"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Lloguer o hipoteca</a:t>
              </a:r>
            </a:p>
          </p:txBody>
        </p:sp>
        <p:sp>
          <p:nvSpPr>
            <p:cNvPr id="41" name="Elipse 40">
              <a:extLst>
                <a:ext uri="{FF2B5EF4-FFF2-40B4-BE49-F238E27FC236}">
                  <a16:creationId xmlns:a16="http://schemas.microsoft.com/office/drawing/2014/main" id="{1D0D7815-C7A8-CEF9-9C15-B98F6DD80771}"/>
                </a:ext>
              </a:extLst>
            </p:cNvPr>
            <p:cNvSpPr/>
            <p:nvPr/>
          </p:nvSpPr>
          <p:spPr>
            <a:xfrm>
              <a:off x="4002756" y="320727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4" name="Grupo 53">
            <a:extLst>
              <a:ext uri="{FF2B5EF4-FFF2-40B4-BE49-F238E27FC236}">
                <a16:creationId xmlns:a16="http://schemas.microsoft.com/office/drawing/2014/main" id="{F76EE93B-1BB5-EC04-7E5E-16F24C1829EA}"/>
              </a:ext>
            </a:extLst>
          </p:cNvPr>
          <p:cNvGrpSpPr/>
          <p:nvPr/>
        </p:nvGrpSpPr>
        <p:grpSpPr>
          <a:xfrm>
            <a:off x="3883376" y="3461250"/>
            <a:ext cx="2210037" cy="307777"/>
            <a:chOff x="4002756" y="3621514"/>
            <a:chExt cx="2210037" cy="307777"/>
          </a:xfrm>
        </p:grpSpPr>
        <p:sp>
          <p:nvSpPr>
            <p:cNvPr id="42" name="CuadroTexto 41">
              <a:extLst>
                <a:ext uri="{FF2B5EF4-FFF2-40B4-BE49-F238E27FC236}">
                  <a16:creationId xmlns:a16="http://schemas.microsoft.com/office/drawing/2014/main" id="{224F45FA-8937-B85C-D9E7-DA43CF9C1D9B}"/>
                </a:ext>
              </a:extLst>
            </p:cNvPr>
            <p:cNvSpPr txBox="1"/>
            <p:nvPr/>
          </p:nvSpPr>
          <p:spPr>
            <a:xfrm>
              <a:off x="4075052" y="3621514"/>
              <a:ext cx="2137741"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Aigua, gas i electricitat</a:t>
              </a:r>
            </a:p>
          </p:txBody>
        </p:sp>
        <p:sp>
          <p:nvSpPr>
            <p:cNvPr id="43" name="Elipse 42">
              <a:extLst>
                <a:ext uri="{FF2B5EF4-FFF2-40B4-BE49-F238E27FC236}">
                  <a16:creationId xmlns:a16="http://schemas.microsoft.com/office/drawing/2014/main" id="{EFE80FAA-BBA6-B77F-01F9-26A5F95F0436}"/>
                </a:ext>
              </a:extLst>
            </p:cNvPr>
            <p:cNvSpPr/>
            <p:nvPr/>
          </p:nvSpPr>
          <p:spPr>
            <a:xfrm>
              <a:off x="4002756" y="373656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5" name="Grupo 54">
            <a:extLst>
              <a:ext uri="{FF2B5EF4-FFF2-40B4-BE49-F238E27FC236}">
                <a16:creationId xmlns:a16="http://schemas.microsoft.com/office/drawing/2014/main" id="{5E788679-8CDE-5D77-E08A-AB98F62E313B}"/>
              </a:ext>
            </a:extLst>
          </p:cNvPr>
          <p:cNvGrpSpPr/>
          <p:nvPr/>
        </p:nvGrpSpPr>
        <p:grpSpPr>
          <a:xfrm>
            <a:off x="3883376" y="4120143"/>
            <a:ext cx="1141813" cy="307777"/>
            <a:chOff x="4002756" y="4150805"/>
            <a:chExt cx="1141813" cy="307777"/>
          </a:xfrm>
        </p:grpSpPr>
        <p:sp>
          <p:nvSpPr>
            <p:cNvPr id="44" name="CuadroTexto 43">
              <a:extLst>
                <a:ext uri="{FF2B5EF4-FFF2-40B4-BE49-F238E27FC236}">
                  <a16:creationId xmlns:a16="http://schemas.microsoft.com/office/drawing/2014/main" id="{12E8BE85-393E-D746-39B3-9CE71A9A87D9}"/>
                </a:ext>
              </a:extLst>
            </p:cNvPr>
            <p:cNvSpPr txBox="1"/>
            <p:nvPr/>
          </p:nvSpPr>
          <p:spPr>
            <a:xfrm>
              <a:off x="4075053" y="4150805"/>
              <a:ext cx="1069516"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Educació</a:t>
              </a:r>
            </a:p>
          </p:txBody>
        </p:sp>
        <p:sp>
          <p:nvSpPr>
            <p:cNvPr id="45" name="Elipse 44">
              <a:extLst>
                <a:ext uri="{FF2B5EF4-FFF2-40B4-BE49-F238E27FC236}">
                  <a16:creationId xmlns:a16="http://schemas.microsoft.com/office/drawing/2014/main" id="{3198D542-9468-184E-9A64-3006AB9A1648}"/>
                </a:ext>
              </a:extLst>
            </p:cNvPr>
            <p:cNvSpPr/>
            <p:nvPr/>
          </p:nvSpPr>
          <p:spPr>
            <a:xfrm>
              <a:off x="4002756" y="4265852"/>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6" name="Grupo 55">
            <a:extLst>
              <a:ext uri="{FF2B5EF4-FFF2-40B4-BE49-F238E27FC236}">
                <a16:creationId xmlns:a16="http://schemas.microsoft.com/office/drawing/2014/main" id="{059ED791-D1FF-D928-EE5A-39E4516E338E}"/>
              </a:ext>
            </a:extLst>
          </p:cNvPr>
          <p:cNvGrpSpPr/>
          <p:nvPr/>
        </p:nvGrpSpPr>
        <p:grpSpPr>
          <a:xfrm>
            <a:off x="6153129" y="2097207"/>
            <a:ext cx="993596" cy="307777"/>
            <a:chOff x="6349140" y="2593474"/>
            <a:chExt cx="993596" cy="307777"/>
          </a:xfrm>
        </p:grpSpPr>
        <p:sp>
          <p:nvSpPr>
            <p:cNvPr id="46" name="CuadroTexto 45">
              <a:extLst>
                <a:ext uri="{FF2B5EF4-FFF2-40B4-BE49-F238E27FC236}">
                  <a16:creationId xmlns:a16="http://schemas.microsoft.com/office/drawing/2014/main" id="{3E7C9EC6-E391-67CB-38C7-837592EF72D9}"/>
                </a:ext>
              </a:extLst>
            </p:cNvPr>
            <p:cNvSpPr txBox="1"/>
            <p:nvPr/>
          </p:nvSpPr>
          <p:spPr>
            <a:xfrm>
              <a:off x="6421436" y="2593474"/>
              <a:ext cx="921300"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Nadal</a:t>
              </a:r>
            </a:p>
          </p:txBody>
        </p:sp>
        <p:sp>
          <p:nvSpPr>
            <p:cNvPr id="47" name="Elipse 46">
              <a:extLst>
                <a:ext uri="{FF2B5EF4-FFF2-40B4-BE49-F238E27FC236}">
                  <a16:creationId xmlns:a16="http://schemas.microsoft.com/office/drawing/2014/main" id="{25CCB01C-12BF-5D5F-8B26-2D409A57A029}"/>
                </a:ext>
              </a:extLst>
            </p:cNvPr>
            <p:cNvSpPr/>
            <p:nvPr/>
          </p:nvSpPr>
          <p:spPr>
            <a:xfrm>
              <a:off x="6349140" y="270852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7" name="Grupo 56">
            <a:extLst>
              <a:ext uri="{FF2B5EF4-FFF2-40B4-BE49-F238E27FC236}">
                <a16:creationId xmlns:a16="http://schemas.microsoft.com/office/drawing/2014/main" id="{4E1B27D8-0FD2-4F8B-9648-108A5138D480}"/>
              </a:ext>
            </a:extLst>
          </p:cNvPr>
          <p:cNvGrpSpPr/>
          <p:nvPr/>
        </p:nvGrpSpPr>
        <p:grpSpPr>
          <a:xfrm>
            <a:off x="6153129" y="2774974"/>
            <a:ext cx="883673" cy="307777"/>
            <a:chOff x="6349140" y="3092224"/>
            <a:chExt cx="883673" cy="307777"/>
          </a:xfrm>
        </p:grpSpPr>
        <p:sp>
          <p:nvSpPr>
            <p:cNvPr id="48" name="CuadroTexto 47">
              <a:extLst>
                <a:ext uri="{FF2B5EF4-FFF2-40B4-BE49-F238E27FC236}">
                  <a16:creationId xmlns:a16="http://schemas.microsoft.com/office/drawing/2014/main" id="{0ECCA135-C1D7-A1F5-A82E-FA565F3FC81E}"/>
                </a:ext>
              </a:extLst>
            </p:cNvPr>
            <p:cNvSpPr txBox="1"/>
            <p:nvPr/>
          </p:nvSpPr>
          <p:spPr>
            <a:xfrm>
              <a:off x="6421437" y="3092224"/>
              <a:ext cx="811376"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Viatges</a:t>
              </a:r>
            </a:p>
          </p:txBody>
        </p:sp>
        <p:sp>
          <p:nvSpPr>
            <p:cNvPr id="49" name="Elipse 48">
              <a:extLst>
                <a:ext uri="{FF2B5EF4-FFF2-40B4-BE49-F238E27FC236}">
                  <a16:creationId xmlns:a16="http://schemas.microsoft.com/office/drawing/2014/main" id="{81B4C908-87FC-E966-046A-FAE21F179F4B}"/>
                </a:ext>
              </a:extLst>
            </p:cNvPr>
            <p:cNvSpPr/>
            <p:nvPr/>
          </p:nvSpPr>
          <p:spPr>
            <a:xfrm>
              <a:off x="6349140" y="320727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50" name="CuadroTexto 49">
            <a:extLst>
              <a:ext uri="{FF2B5EF4-FFF2-40B4-BE49-F238E27FC236}">
                <a16:creationId xmlns:a16="http://schemas.microsoft.com/office/drawing/2014/main" id="{1DDA5FE7-30AA-1C59-8E42-DED8EA0C9E5F}"/>
              </a:ext>
            </a:extLst>
          </p:cNvPr>
          <p:cNvSpPr txBox="1"/>
          <p:nvPr/>
        </p:nvSpPr>
        <p:spPr>
          <a:xfrm>
            <a:off x="6252278" y="3461250"/>
            <a:ext cx="147867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Assegurances</a:t>
            </a:r>
          </a:p>
        </p:txBody>
      </p:sp>
      <p:grpSp>
        <p:nvGrpSpPr>
          <p:cNvPr id="59" name="Grupo 58">
            <a:extLst>
              <a:ext uri="{FF2B5EF4-FFF2-40B4-BE49-F238E27FC236}">
                <a16:creationId xmlns:a16="http://schemas.microsoft.com/office/drawing/2014/main" id="{80D4EFE6-334C-5106-7813-CCBAF226AE25}"/>
              </a:ext>
            </a:extLst>
          </p:cNvPr>
          <p:cNvGrpSpPr/>
          <p:nvPr/>
        </p:nvGrpSpPr>
        <p:grpSpPr>
          <a:xfrm>
            <a:off x="6153129" y="4120143"/>
            <a:ext cx="788781" cy="307777"/>
            <a:chOff x="6349140" y="4150805"/>
            <a:chExt cx="788781" cy="307777"/>
          </a:xfrm>
        </p:grpSpPr>
        <p:sp>
          <p:nvSpPr>
            <p:cNvPr id="52" name="CuadroTexto 51">
              <a:extLst>
                <a:ext uri="{FF2B5EF4-FFF2-40B4-BE49-F238E27FC236}">
                  <a16:creationId xmlns:a16="http://schemas.microsoft.com/office/drawing/2014/main" id="{03CB4E6F-91D2-90CB-A4D6-B8B4FE6851E1}"/>
                </a:ext>
              </a:extLst>
            </p:cNvPr>
            <p:cNvSpPr txBox="1"/>
            <p:nvPr/>
          </p:nvSpPr>
          <p:spPr>
            <a:xfrm>
              <a:off x="6421436" y="4150805"/>
              <a:ext cx="71648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Roba</a:t>
              </a:r>
            </a:p>
          </p:txBody>
        </p:sp>
        <p:sp>
          <p:nvSpPr>
            <p:cNvPr id="53" name="Elipse 52">
              <a:extLst>
                <a:ext uri="{FF2B5EF4-FFF2-40B4-BE49-F238E27FC236}">
                  <a16:creationId xmlns:a16="http://schemas.microsoft.com/office/drawing/2014/main" id="{B80A3FC4-884C-7FBB-95F9-D624C610EEAC}"/>
                </a:ext>
              </a:extLst>
            </p:cNvPr>
            <p:cNvSpPr/>
            <p:nvPr/>
          </p:nvSpPr>
          <p:spPr>
            <a:xfrm>
              <a:off x="6349140" y="4265852"/>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0" name="Grupo 59">
            <a:extLst>
              <a:ext uri="{FF2B5EF4-FFF2-40B4-BE49-F238E27FC236}">
                <a16:creationId xmlns:a16="http://schemas.microsoft.com/office/drawing/2014/main" id="{F858FDA5-D032-3F9F-90AE-2DEEF4D2D916}"/>
              </a:ext>
            </a:extLst>
          </p:cNvPr>
          <p:cNvGrpSpPr/>
          <p:nvPr/>
        </p:nvGrpSpPr>
        <p:grpSpPr>
          <a:xfrm>
            <a:off x="7739823" y="2097207"/>
            <a:ext cx="1364079" cy="307777"/>
            <a:chOff x="7543898" y="2593474"/>
            <a:chExt cx="1364079" cy="307777"/>
          </a:xfrm>
        </p:grpSpPr>
        <p:sp>
          <p:nvSpPr>
            <p:cNvPr id="63" name="CuadroTexto 62">
              <a:extLst>
                <a:ext uri="{FF2B5EF4-FFF2-40B4-BE49-F238E27FC236}">
                  <a16:creationId xmlns:a16="http://schemas.microsoft.com/office/drawing/2014/main" id="{405545A3-CD94-2DBC-A6B4-495E15E52EB5}"/>
                </a:ext>
              </a:extLst>
            </p:cNvPr>
            <p:cNvSpPr txBox="1"/>
            <p:nvPr/>
          </p:nvSpPr>
          <p:spPr>
            <a:xfrm>
              <a:off x="7616194" y="2593474"/>
              <a:ext cx="1291783"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Interessos</a:t>
              </a:r>
            </a:p>
          </p:txBody>
        </p:sp>
        <p:sp>
          <p:nvSpPr>
            <p:cNvPr id="64" name="Elipse 63">
              <a:extLst>
                <a:ext uri="{FF2B5EF4-FFF2-40B4-BE49-F238E27FC236}">
                  <a16:creationId xmlns:a16="http://schemas.microsoft.com/office/drawing/2014/main" id="{806175E0-7480-B4C4-D7A8-46CE905A3091}"/>
                </a:ext>
              </a:extLst>
            </p:cNvPr>
            <p:cNvSpPr/>
            <p:nvPr/>
          </p:nvSpPr>
          <p:spPr>
            <a:xfrm>
              <a:off x="7543898" y="270852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1" name="Grupo 60">
            <a:extLst>
              <a:ext uri="{FF2B5EF4-FFF2-40B4-BE49-F238E27FC236}">
                <a16:creationId xmlns:a16="http://schemas.microsoft.com/office/drawing/2014/main" id="{5C068411-6C2E-7C51-32D5-7006E3C1370F}"/>
              </a:ext>
            </a:extLst>
          </p:cNvPr>
          <p:cNvGrpSpPr/>
          <p:nvPr/>
        </p:nvGrpSpPr>
        <p:grpSpPr>
          <a:xfrm>
            <a:off x="7739823" y="2774974"/>
            <a:ext cx="1069139" cy="307777"/>
            <a:chOff x="7543898" y="3092224"/>
            <a:chExt cx="1069139" cy="307777"/>
          </a:xfrm>
        </p:grpSpPr>
        <p:sp>
          <p:nvSpPr>
            <p:cNvPr id="65" name="CuadroTexto 64">
              <a:extLst>
                <a:ext uri="{FF2B5EF4-FFF2-40B4-BE49-F238E27FC236}">
                  <a16:creationId xmlns:a16="http://schemas.microsoft.com/office/drawing/2014/main" id="{4B5AE708-9E28-BC4D-3663-AA934E5C2318}"/>
                </a:ext>
              </a:extLst>
            </p:cNvPr>
            <p:cNvSpPr txBox="1"/>
            <p:nvPr/>
          </p:nvSpPr>
          <p:spPr>
            <a:xfrm>
              <a:off x="7616194" y="3092224"/>
              <a:ext cx="996843"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Menjar</a:t>
              </a:r>
            </a:p>
          </p:txBody>
        </p:sp>
        <p:sp>
          <p:nvSpPr>
            <p:cNvPr id="66" name="Elipse 65">
              <a:extLst>
                <a:ext uri="{FF2B5EF4-FFF2-40B4-BE49-F238E27FC236}">
                  <a16:creationId xmlns:a16="http://schemas.microsoft.com/office/drawing/2014/main" id="{2A9814DB-888D-7483-DA14-1DDF530ABB42}"/>
                </a:ext>
              </a:extLst>
            </p:cNvPr>
            <p:cNvSpPr/>
            <p:nvPr/>
          </p:nvSpPr>
          <p:spPr>
            <a:xfrm>
              <a:off x="7543898" y="320727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2" name="Grupo 61">
            <a:extLst>
              <a:ext uri="{FF2B5EF4-FFF2-40B4-BE49-F238E27FC236}">
                <a16:creationId xmlns:a16="http://schemas.microsoft.com/office/drawing/2014/main" id="{0F52D5E1-C623-5C6C-9010-50355FB8FBC8}"/>
              </a:ext>
            </a:extLst>
          </p:cNvPr>
          <p:cNvGrpSpPr/>
          <p:nvPr/>
        </p:nvGrpSpPr>
        <p:grpSpPr>
          <a:xfrm>
            <a:off x="7739823" y="3461250"/>
            <a:ext cx="741876" cy="307777"/>
            <a:chOff x="7543898" y="3621514"/>
            <a:chExt cx="741876" cy="307777"/>
          </a:xfrm>
        </p:grpSpPr>
        <p:sp>
          <p:nvSpPr>
            <p:cNvPr id="67" name="CuadroTexto 66">
              <a:extLst>
                <a:ext uri="{FF2B5EF4-FFF2-40B4-BE49-F238E27FC236}">
                  <a16:creationId xmlns:a16="http://schemas.microsoft.com/office/drawing/2014/main" id="{7684B5BB-6B8B-0C3A-87E4-E30EEB7E9861}"/>
                </a:ext>
              </a:extLst>
            </p:cNvPr>
            <p:cNvSpPr txBox="1"/>
            <p:nvPr/>
          </p:nvSpPr>
          <p:spPr>
            <a:xfrm>
              <a:off x="7616194" y="3621514"/>
              <a:ext cx="669580"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Salut</a:t>
              </a:r>
            </a:p>
          </p:txBody>
        </p:sp>
        <p:sp>
          <p:nvSpPr>
            <p:cNvPr id="68" name="Elipse 67">
              <a:extLst>
                <a:ext uri="{FF2B5EF4-FFF2-40B4-BE49-F238E27FC236}">
                  <a16:creationId xmlns:a16="http://schemas.microsoft.com/office/drawing/2014/main" id="{B8A78E2B-2D62-65F2-31CC-2404434D1DAF}"/>
                </a:ext>
              </a:extLst>
            </p:cNvPr>
            <p:cNvSpPr/>
            <p:nvPr/>
          </p:nvSpPr>
          <p:spPr>
            <a:xfrm>
              <a:off x="7543898" y="3736561"/>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69" name="CuadroTexto 68">
            <a:extLst>
              <a:ext uri="{FF2B5EF4-FFF2-40B4-BE49-F238E27FC236}">
                <a16:creationId xmlns:a16="http://schemas.microsoft.com/office/drawing/2014/main" id="{2220048E-E642-B677-0EC3-5A0355126B2B}"/>
              </a:ext>
            </a:extLst>
          </p:cNvPr>
          <p:cNvSpPr txBox="1"/>
          <p:nvPr/>
        </p:nvSpPr>
        <p:spPr>
          <a:xfrm>
            <a:off x="7833877" y="4120143"/>
            <a:ext cx="1197722" cy="523220"/>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Gasolina</a:t>
            </a:r>
          </a:p>
        </p:txBody>
      </p:sp>
      <p:grpSp>
        <p:nvGrpSpPr>
          <p:cNvPr id="7" name="Grupo 6">
            <a:extLst>
              <a:ext uri="{FF2B5EF4-FFF2-40B4-BE49-F238E27FC236}">
                <a16:creationId xmlns:a16="http://schemas.microsoft.com/office/drawing/2014/main" id="{ED6628F7-47A7-1560-6C26-BC46919C79CC}"/>
              </a:ext>
            </a:extLst>
          </p:cNvPr>
          <p:cNvGrpSpPr/>
          <p:nvPr/>
        </p:nvGrpSpPr>
        <p:grpSpPr>
          <a:xfrm>
            <a:off x="239547" y="884830"/>
            <a:ext cx="1367111" cy="1871635"/>
            <a:chOff x="239547" y="884830"/>
            <a:chExt cx="1367111" cy="1871635"/>
          </a:xfrm>
        </p:grpSpPr>
        <p:sp>
          <p:nvSpPr>
            <p:cNvPr id="15" name="CuadroTexto 14">
              <a:hlinkClick r:id="rId4" action="ppaction://hlinksldjump"/>
              <a:extLst>
                <a:ext uri="{FF2B5EF4-FFF2-40B4-BE49-F238E27FC236}">
                  <a16:creationId xmlns:a16="http://schemas.microsoft.com/office/drawing/2014/main" id="{685A25F8-0BC0-2B04-BABB-1AD12686A78E}"/>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C383D83F-B6DB-7B7A-8D2D-874B13C55DC5}"/>
                </a:ext>
              </a:extLst>
            </p:cNvPr>
            <p:cNvSpPr txBox="1"/>
            <p:nvPr/>
          </p:nvSpPr>
          <p:spPr>
            <a:xfrm>
              <a:off x="239547" y="116896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17" name="CuadroTexto 16">
              <a:hlinkClick r:id="rId6" action="ppaction://hlinksldjump"/>
              <a:extLst>
                <a:ext uri="{FF2B5EF4-FFF2-40B4-BE49-F238E27FC236}">
                  <a16:creationId xmlns:a16="http://schemas.microsoft.com/office/drawing/2014/main" id="{8C55DEA4-CF38-2122-51B7-E1BC47658A78}"/>
                </a:ext>
              </a:extLst>
            </p:cNvPr>
            <p:cNvSpPr txBox="1"/>
            <p:nvPr/>
          </p:nvSpPr>
          <p:spPr>
            <a:xfrm>
              <a:off x="239547" y="191740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8" name="CuadroTexto 17">
              <a:hlinkClick r:id="rId7" action="ppaction://hlinksldjump"/>
              <a:extLst>
                <a:ext uri="{FF2B5EF4-FFF2-40B4-BE49-F238E27FC236}">
                  <a16:creationId xmlns:a16="http://schemas.microsoft.com/office/drawing/2014/main" id="{84B2A67F-01EF-2E88-15C0-9D5A8142F69D}"/>
                </a:ext>
              </a:extLst>
            </p:cNvPr>
            <p:cNvSpPr txBox="1"/>
            <p:nvPr/>
          </p:nvSpPr>
          <p:spPr>
            <a:xfrm>
              <a:off x="239547" y="219637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9" name="CuadroTexto 18">
              <a:hlinkClick r:id="rId8" action="ppaction://hlinksldjump"/>
              <a:extLst>
                <a:ext uri="{FF2B5EF4-FFF2-40B4-BE49-F238E27FC236}">
                  <a16:creationId xmlns:a16="http://schemas.microsoft.com/office/drawing/2014/main" id="{FFDE92CD-2136-8EBC-D97F-433CF30779EF}"/>
                </a:ext>
              </a:extLst>
            </p:cNvPr>
            <p:cNvSpPr txBox="1"/>
            <p:nvPr/>
          </p:nvSpPr>
          <p:spPr>
            <a:xfrm>
              <a:off x="239547" y="246501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B4D61998-2F85-CCA7-130F-3CB78D1CCF0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5BFC3BD7-7F30-5137-6B64-435472B64789}"/>
                </a:ext>
              </a:extLst>
            </p:cNvPr>
            <p:cNvCxnSpPr/>
            <p:nvPr/>
          </p:nvCxnSpPr>
          <p:spPr>
            <a:xfrm>
              <a:off x="325464" y="117375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D895A220-5B32-AAE6-C72B-B10838E03C17}"/>
                </a:ext>
              </a:extLst>
            </p:cNvPr>
            <p:cNvCxnSpPr/>
            <p:nvPr/>
          </p:nvCxnSpPr>
          <p:spPr>
            <a:xfrm>
              <a:off x="325464" y="19309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9A7C1528-2678-BEC0-F933-DC3C62353E51}"/>
                </a:ext>
              </a:extLst>
            </p:cNvPr>
            <p:cNvCxnSpPr/>
            <p:nvPr/>
          </p:nvCxnSpPr>
          <p:spPr>
            <a:xfrm>
              <a:off x="325464" y="22040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7FD1F548-0FF3-494D-93EA-8BEEE7163627}"/>
                </a:ext>
              </a:extLst>
            </p:cNvPr>
            <p:cNvCxnSpPr/>
            <p:nvPr/>
          </p:nvCxnSpPr>
          <p:spPr>
            <a:xfrm>
              <a:off x="325464" y="248024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1757E5F-7419-56EE-3CD9-204B82C0573D}"/>
                </a:ext>
              </a:extLst>
            </p:cNvPr>
            <p:cNvCxnSpPr/>
            <p:nvPr/>
          </p:nvCxnSpPr>
          <p:spPr>
            <a:xfrm>
              <a:off x="325464" y="27564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CuadroTexto 71">
              <a:hlinkClick r:id="rId9" action="ppaction://hlinksldjump"/>
              <a:extLst>
                <a:ext uri="{FF2B5EF4-FFF2-40B4-BE49-F238E27FC236}">
                  <a16:creationId xmlns:a16="http://schemas.microsoft.com/office/drawing/2014/main" id="{FD95466D-3836-20AA-0B55-FE33C591C099}"/>
                </a:ext>
              </a:extLst>
            </p:cNvPr>
            <p:cNvSpPr txBox="1"/>
            <p:nvPr/>
          </p:nvSpPr>
          <p:spPr>
            <a:xfrm>
              <a:off x="239547" y="1328546"/>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Què son els ingressos?</a:t>
              </a:r>
            </a:p>
          </p:txBody>
        </p:sp>
        <p:sp>
          <p:nvSpPr>
            <p:cNvPr id="73" name="Elipse 72">
              <a:extLst>
                <a:ext uri="{FF2B5EF4-FFF2-40B4-BE49-F238E27FC236}">
                  <a16:creationId xmlns:a16="http://schemas.microsoft.com/office/drawing/2014/main" id="{C21C4576-6835-F045-C297-2C0C5DF956B3}"/>
                </a:ext>
              </a:extLst>
            </p:cNvPr>
            <p:cNvSpPr/>
            <p:nvPr/>
          </p:nvSpPr>
          <p:spPr>
            <a:xfrm>
              <a:off x="1337631" y="15332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74" name="CuadroTexto 73">
              <a:hlinkClick r:id="rId10" action="ppaction://hlinksldjump"/>
              <a:extLst>
                <a:ext uri="{FF2B5EF4-FFF2-40B4-BE49-F238E27FC236}">
                  <a16:creationId xmlns:a16="http://schemas.microsoft.com/office/drawing/2014/main" id="{4523D184-7FA7-06AC-BE39-E149FFA1ABAF}"/>
                </a:ext>
              </a:extLst>
            </p:cNvPr>
            <p:cNvSpPr txBox="1"/>
            <p:nvPr/>
          </p:nvSpPr>
          <p:spPr>
            <a:xfrm>
              <a:off x="239547" y="1473881"/>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Què son les despeses?</a:t>
              </a:r>
            </a:p>
          </p:txBody>
        </p:sp>
        <p:sp>
          <p:nvSpPr>
            <p:cNvPr id="75" name="CuadroTexto 74">
              <a:hlinkClick r:id="rId11" action="ppaction://hlinksldjump"/>
              <a:extLst>
                <a:ext uri="{FF2B5EF4-FFF2-40B4-BE49-F238E27FC236}">
                  <a16:creationId xmlns:a16="http://schemas.microsoft.com/office/drawing/2014/main" id="{D2ECED64-A1E2-F806-FA95-C666105824BC}"/>
                </a:ext>
              </a:extLst>
            </p:cNvPr>
            <p:cNvSpPr txBox="1"/>
            <p:nvPr/>
          </p:nvSpPr>
          <p:spPr>
            <a:xfrm>
              <a:off x="239547" y="1613160"/>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Necessitat o desig?</a:t>
              </a:r>
            </a:p>
          </p:txBody>
        </p:sp>
      </p:grpSp>
      <p:sp>
        <p:nvSpPr>
          <p:cNvPr id="81" name="Elipse 80">
            <a:extLst>
              <a:ext uri="{FF2B5EF4-FFF2-40B4-BE49-F238E27FC236}">
                <a16:creationId xmlns:a16="http://schemas.microsoft.com/office/drawing/2014/main" id="{BFB2D304-8649-A75A-4DE5-AB39BD061085}"/>
              </a:ext>
            </a:extLst>
          </p:cNvPr>
          <p:cNvSpPr/>
          <p:nvPr/>
        </p:nvSpPr>
        <p:spPr>
          <a:xfrm>
            <a:off x="6141799" y="3573917"/>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83" name="CuadroTexto 82">
            <a:extLst>
              <a:ext uri="{FF2B5EF4-FFF2-40B4-BE49-F238E27FC236}">
                <a16:creationId xmlns:a16="http://schemas.microsoft.com/office/drawing/2014/main" id="{C1142581-984A-935E-2825-890A8CFF7252}"/>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85" name="CuadroTexto 84">
            <a:extLst>
              <a:ext uri="{FF2B5EF4-FFF2-40B4-BE49-F238E27FC236}">
                <a16:creationId xmlns:a16="http://schemas.microsoft.com/office/drawing/2014/main" id="{9DFF3AAB-8096-7249-C992-4AA1ADA280D6}"/>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
        <p:nvSpPr>
          <p:cNvPr id="89" name="CuadroTexto 88">
            <a:extLst>
              <a:ext uri="{FF2B5EF4-FFF2-40B4-BE49-F238E27FC236}">
                <a16:creationId xmlns:a16="http://schemas.microsoft.com/office/drawing/2014/main" id="{D6D54D8E-2F01-A8C2-E3A7-FDF0F80B9CFC}"/>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91" name="CuadroTexto 90">
            <a:extLst>
              <a:ext uri="{FF2B5EF4-FFF2-40B4-BE49-F238E27FC236}">
                <a16:creationId xmlns:a16="http://schemas.microsoft.com/office/drawing/2014/main" id="{084D023C-9AF7-FE67-643B-9BEB24D968BB}"/>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sp>
        <p:nvSpPr>
          <p:cNvPr id="32" name="Elipse 31">
            <a:extLst>
              <a:ext uri="{FF2B5EF4-FFF2-40B4-BE49-F238E27FC236}">
                <a16:creationId xmlns:a16="http://schemas.microsoft.com/office/drawing/2014/main" id="{908047F3-AFBE-D976-296A-78F915377865}"/>
              </a:ext>
            </a:extLst>
          </p:cNvPr>
          <p:cNvSpPr/>
          <p:nvPr/>
        </p:nvSpPr>
        <p:spPr>
          <a:xfrm>
            <a:off x="7739823" y="4230779"/>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Tree>
    <p:extLst>
      <p:ext uri="{BB962C8B-B14F-4D97-AF65-F5344CB8AC3E}">
        <p14:creationId xmlns:p14="http://schemas.microsoft.com/office/powerpoint/2010/main" val="24893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9" grpId="0"/>
      <p:bldP spid="8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ángulo redondeado 26">
            <a:extLst>
              <a:ext uri="{FF2B5EF4-FFF2-40B4-BE49-F238E27FC236}">
                <a16:creationId xmlns:a16="http://schemas.microsoft.com/office/drawing/2014/main" id="{366D1729-988E-8847-B75A-02A8EF5F7273}"/>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3" name="Rectángulo redondeado 112">
            <a:extLst>
              <a:ext uri="{FF2B5EF4-FFF2-40B4-BE49-F238E27FC236}">
                <a16:creationId xmlns:a16="http://schemas.microsoft.com/office/drawing/2014/main" id="{A8C10C3A-0310-7237-E666-6D47823F906B}"/>
              </a:ext>
            </a:extLst>
          </p:cNvPr>
          <p:cNvSpPr/>
          <p:nvPr/>
        </p:nvSpPr>
        <p:spPr>
          <a:xfrm>
            <a:off x="6101361" y="4050865"/>
            <a:ext cx="1542109" cy="463821"/>
          </a:xfrm>
          <a:prstGeom prst="roundRect">
            <a:avLst>
              <a:gd name="adj" fmla="val 12166"/>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4" name="Rectángulo redondeado 113">
            <a:extLst>
              <a:ext uri="{FF2B5EF4-FFF2-40B4-BE49-F238E27FC236}">
                <a16:creationId xmlns:a16="http://schemas.microsoft.com/office/drawing/2014/main" id="{9AA5C03B-AC66-69B5-5673-2F90B31EA156}"/>
              </a:ext>
            </a:extLst>
          </p:cNvPr>
          <p:cNvSpPr/>
          <p:nvPr/>
        </p:nvSpPr>
        <p:spPr>
          <a:xfrm>
            <a:off x="7745523" y="4050865"/>
            <a:ext cx="1149803" cy="463821"/>
          </a:xfrm>
          <a:prstGeom prst="roundRect">
            <a:avLst>
              <a:gd name="adj" fmla="val 9733"/>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5" name="Rectángulo redondeado 114">
            <a:extLst>
              <a:ext uri="{FF2B5EF4-FFF2-40B4-BE49-F238E27FC236}">
                <a16:creationId xmlns:a16="http://schemas.microsoft.com/office/drawing/2014/main" id="{4F94C464-B784-1DBD-A275-FBAEE6A41AB4}"/>
              </a:ext>
            </a:extLst>
          </p:cNvPr>
          <p:cNvSpPr/>
          <p:nvPr/>
        </p:nvSpPr>
        <p:spPr>
          <a:xfrm>
            <a:off x="2177362" y="4050865"/>
            <a:ext cx="1390544" cy="463821"/>
          </a:xfrm>
          <a:prstGeom prst="roundRect">
            <a:avLst>
              <a:gd name="adj" fmla="val 12167"/>
            </a:avLst>
          </a:prstGeom>
          <a:solidFill>
            <a:srgbClr val="F6DCDE"/>
          </a:solid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6" name="Rectángulo redondeado 115">
            <a:extLst>
              <a:ext uri="{FF2B5EF4-FFF2-40B4-BE49-F238E27FC236}">
                <a16:creationId xmlns:a16="http://schemas.microsoft.com/office/drawing/2014/main" id="{D8A8D733-2366-8502-955E-15245C68A878}"/>
              </a:ext>
            </a:extLst>
          </p:cNvPr>
          <p:cNvSpPr/>
          <p:nvPr/>
        </p:nvSpPr>
        <p:spPr>
          <a:xfrm>
            <a:off x="3665184" y="4050865"/>
            <a:ext cx="2326995" cy="463821"/>
          </a:xfrm>
          <a:prstGeom prst="roundRect">
            <a:avLst>
              <a:gd name="adj" fmla="val 12166"/>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5" name="Rectángulo redondeado 104">
            <a:extLst>
              <a:ext uri="{FF2B5EF4-FFF2-40B4-BE49-F238E27FC236}">
                <a16:creationId xmlns:a16="http://schemas.microsoft.com/office/drawing/2014/main" id="{516E7DC0-3127-BF43-5801-42C9D66D4B4B}"/>
              </a:ext>
            </a:extLst>
          </p:cNvPr>
          <p:cNvSpPr/>
          <p:nvPr/>
        </p:nvSpPr>
        <p:spPr>
          <a:xfrm>
            <a:off x="6101361" y="3384820"/>
            <a:ext cx="1542110" cy="463821"/>
          </a:xfrm>
          <a:prstGeom prst="roundRect">
            <a:avLst>
              <a:gd name="adj" fmla="val 12166"/>
            </a:avLst>
          </a:prstGeom>
          <a:solidFill>
            <a:srgbClr val="F6DCDE"/>
          </a:solid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6" name="Rectángulo redondeado 105">
            <a:extLst>
              <a:ext uri="{FF2B5EF4-FFF2-40B4-BE49-F238E27FC236}">
                <a16:creationId xmlns:a16="http://schemas.microsoft.com/office/drawing/2014/main" id="{5FAD607D-AA2B-DAF0-7E47-A72C8470E9B3}"/>
              </a:ext>
            </a:extLst>
          </p:cNvPr>
          <p:cNvSpPr/>
          <p:nvPr/>
        </p:nvSpPr>
        <p:spPr>
          <a:xfrm>
            <a:off x="7745520" y="3384820"/>
            <a:ext cx="1149803" cy="463821"/>
          </a:xfrm>
          <a:prstGeom prst="roundRect">
            <a:avLst>
              <a:gd name="adj" fmla="val 9733"/>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7" name="Rectángulo redondeado 106">
            <a:extLst>
              <a:ext uri="{FF2B5EF4-FFF2-40B4-BE49-F238E27FC236}">
                <a16:creationId xmlns:a16="http://schemas.microsoft.com/office/drawing/2014/main" id="{258EAD2F-C35D-C0BA-D04C-549309D8DFD5}"/>
              </a:ext>
            </a:extLst>
          </p:cNvPr>
          <p:cNvSpPr/>
          <p:nvPr/>
        </p:nvSpPr>
        <p:spPr>
          <a:xfrm>
            <a:off x="2177362" y="3384820"/>
            <a:ext cx="1390544" cy="463821"/>
          </a:xfrm>
          <a:prstGeom prst="roundRect">
            <a:avLst>
              <a:gd name="adj" fmla="val 12167"/>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8" name="Rectángulo redondeado 107">
            <a:extLst>
              <a:ext uri="{FF2B5EF4-FFF2-40B4-BE49-F238E27FC236}">
                <a16:creationId xmlns:a16="http://schemas.microsoft.com/office/drawing/2014/main" id="{B768D591-4B80-5CD3-CE36-34021BB176D4}"/>
              </a:ext>
            </a:extLst>
          </p:cNvPr>
          <p:cNvSpPr/>
          <p:nvPr/>
        </p:nvSpPr>
        <p:spPr>
          <a:xfrm>
            <a:off x="3665184" y="3384820"/>
            <a:ext cx="2326995" cy="463821"/>
          </a:xfrm>
          <a:prstGeom prst="roundRect">
            <a:avLst>
              <a:gd name="adj" fmla="val 12166"/>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9" name="Rectángulo redondeado 78">
            <a:extLst>
              <a:ext uri="{FF2B5EF4-FFF2-40B4-BE49-F238E27FC236}">
                <a16:creationId xmlns:a16="http://schemas.microsoft.com/office/drawing/2014/main" id="{65C9F821-B7AD-D247-0518-12E17ACA4998}"/>
              </a:ext>
            </a:extLst>
          </p:cNvPr>
          <p:cNvSpPr/>
          <p:nvPr/>
        </p:nvSpPr>
        <p:spPr>
          <a:xfrm>
            <a:off x="6101362" y="2684909"/>
            <a:ext cx="1542108" cy="463821"/>
          </a:xfrm>
          <a:prstGeom prst="roundRect">
            <a:avLst>
              <a:gd name="adj" fmla="val 12166"/>
            </a:avLst>
          </a:prstGeom>
          <a:solidFill>
            <a:schemeClr val="accent4">
              <a:lumMod val="20000"/>
              <a:lumOff val="80000"/>
            </a:schemeClr>
          </a:solidFill>
          <a:ln w="28575">
            <a:solidFill>
              <a:srgbClr val="FFCD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0" name="Rectángulo redondeado 79">
            <a:extLst>
              <a:ext uri="{FF2B5EF4-FFF2-40B4-BE49-F238E27FC236}">
                <a16:creationId xmlns:a16="http://schemas.microsoft.com/office/drawing/2014/main" id="{E5C328DD-803C-EBC8-FFB8-69E4A61C5D86}"/>
              </a:ext>
            </a:extLst>
          </p:cNvPr>
          <p:cNvSpPr/>
          <p:nvPr/>
        </p:nvSpPr>
        <p:spPr>
          <a:xfrm>
            <a:off x="7745520" y="2684909"/>
            <a:ext cx="1149803" cy="463821"/>
          </a:xfrm>
          <a:prstGeom prst="roundRect">
            <a:avLst>
              <a:gd name="adj" fmla="val 9733"/>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1" name="Rectángulo redondeado 80">
            <a:extLst>
              <a:ext uri="{FF2B5EF4-FFF2-40B4-BE49-F238E27FC236}">
                <a16:creationId xmlns:a16="http://schemas.microsoft.com/office/drawing/2014/main" id="{D3FE8A8B-A6FF-2C40-90F2-06FA08AB713B}"/>
              </a:ext>
            </a:extLst>
          </p:cNvPr>
          <p:cNvSpPr/>
          <p:nvPr/>
        </p:nvSpPr>
        <p:spPr>
          <a:xfrm>
            <a:off x="2177362" y="2684909"/>
            <a:ext cx="1390544" cy="463821"/>
          </a:xfrm>
          <a:prstGeom prst="roundRect">
            <a:avLst>
              <a:gd name="adj" fmla="val 12167"/>
            </a:avLst>
          </a:prstGeom>
          <a:solidFill>
            <a:schemeClr val="accent2">
              <a:lumMod val="20000"/>
              <a:lumOff val="80000"/>
            </a:schemeClr>
          </a:solidFill>
          <a:ln w="28575">
            <a:solidFill>
              <a:srgbClr val="F8931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2" name="Rectángulo redondeado 81">
            <a:extLst>
              <a:ext uri="{FF2B5EF4-FFF2-40B4-BE49-F238E27FC236}">
                <a16:creationId xmlns:a16="http://schemas.microsoft.com/office/drawing/2014/main" id="{BFCF8DD1-45AE-EF37-76CE-61A88BE0A61E}"/>
              </a:ext>
            </a:extLst>
          </p:cNvPr>
          <p:cNvSpPr/>
          <p:nvPr/>
        </p:nvSpPr>
        <p:spPr>
          <a:xfrm>
            <a:off x="3665184" y="2684909"/>
            <a:ext cx="2326995" cy="463821"/>
          </a:xfrm>
          <a:prstGeom prst="roundRect">
            <a:avLst>
              <a:gd name="adj" fmla="val 12166"/>
            </a:avLst>
          </a:prstGeom>
          <a:solidFill>
            <a:srgbClr val="F6DCDE"/>
          </a:solid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3" name="Rectángulo redondeado 72">
            <a:extLst>
              <a:ext uri="{FF2B5EF4-FFF2-40B4-BE49-F238E27FC236}">
                <a16:creationId xmlns:a16="http://schemas.microsoft.com/office/drawing/2014/main" id="{72A5638B-D5AB-4EAE-060F-6903FAD084FB}"/>
              </a:ext>
            </a:extLst>
          </p:cNvPr>
          <p:cNvSpPr/>
          <p:nvPr/>
        </p:nvSpPr>
        <p:spPr>
          <a:xfrm>
            <a:off x="6101362" y="2013220"/>
            <a:ext cx="1542108" cy="463821"/>
          </a:xfrm>
          <a:prstGeom prst="roundRect">
            <a:avLst>
              <a:gd name="adj" fmla="val 12166"/>
            </a:avLst>
          </a:prstGeom>
          <a:solidFill>
            <a:schemeClr val="accent4">
              <a:lumMod val="20000"/>
              <a:lumOff val="80000"/>
            </a:schemeClr>
          </a:solidFill>
          <a:ln w="28575">
            <a:solidFill>
              <a:srgbClr val="FFCD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4" name="Rectángulo redondeado 73">
            <a:extLst>
              <a:ext uri="{FF2B5EF4-FFF2-40B4-BE49-F238E27FC236}">
                <a16:creationId xmlns:a16="http://schemas.microsoft.com/office/drawing/2014/main" id="{B2BBF00B-8042-D484-5440-D5615BB062C6}"/>
              </a:ext>
            </a:extLst>
          </p:cNvPr>
          <p:cNvSpPr/>
          <p:nvPr/>
        </p:nvSpPr>
        <p:spPr>
          <a:xfrm>
            <a:off x="7736682" y="2024034"/>
            <a:ext cx="1149804" cy="463821"/>
          </a:xfrm>
          <a:prstGeom prst="roundRect">
            <a:avLst>
              <a:gd name="adj" fmla="val 9733"/>
            </a:avLst>
          </a:prstGeom>
          <a:solidFill>
            <a:srgbClr val="F6DCDE"/>
          </a:solid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2" name="Rectángulo redondeado 71">
            <a:extLst>
              <a:ext uri="{FF2B5EF4-FFF2-40B4-BE49-F238E27FC236}">
                <a16:creationId xmlns:a16="http://schemas.microsoft.com/office/drawing/2014/main" id="{471984B5-ACE0-A9FE-2C54-536DFA5DF34A}"/>
              </a:ext>
            </a:extLst>
          </p:cNvPr>
          <p:cNvSpPr/>
          <p:nvPr/>
        </p:nvSpPr>
        <p:spPr>
          <a:xfrm>
            <a:off x="2177362" y="2013220"/>
            <a:ext cx="1390544" cy="463821"/>
          </a:xfrm>
          <a:prstGeom prst="roundRect">
            <a:avLst>
              <a:gd name="adj" fmla="val 12167"/>
            </a:avLst>
          </a:prstGeom>
          <a:solidFill>
            <a:schemeClr val="accent4">
              <a:lumMod val="20000"/>
              <a:lumOff val="80000"/>
            </a:schemeClr>
          </a:solidFill>
          <a:ln w="28575">
            <a:solidFill>
              <a:srgbClr val="FFCD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1" name="Rectángulo redondeado 90">
            <a:extLst>
              <a:ext uri="{FF2B5EF4-FFF2-40B4-BE49-F238E27FC236}">
                <a16:creationId xmlns:a16="http://schemas.microsoft.com/office/drawing/2014/main" id="{E5844B0D-9B6B-F2EC-958F-4D57A83C3609}"/>
              </a:ext>
            </a:extLst>
          </p:cNvPr>
          <p:cNvSpPr/>
          <p:nvPr/>
        </p:nvSpPr>
        <p:spPr>
          <a:xfrm>
            <a:off x="3665184" y="2013220"/>
            <a:ext cx="2326995" cy="463821"/>
          </a:xfrm>
          <a:prstGeom prst="roundRect">
            <a:avLst>
              <a:gd name="adj" fmla="val 12166"/>
            </a:avLst>
          </a:prstGeom>
          <a:solidFill>
            <a:schemeClr val="accent4">
              <a:lumMod val="20000"/>
              <a:lumOff val="80000"/>
            </a:schemeClr>
          </a:solidFill>
          <a:ln w="28575">
            <a:solidFill>
              <a:srgbClr val="FFCD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579076" y="464813"/>
            <a:ext cx="1783047"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Què són les</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98746" y="4048174"/>
            <a:ext cx="279819" cy="216000"/>
          </a:xfrm>
          <a:prstGeom prst="rect">
            <a:avLst/>
          </a:prstGeom>
        </p:spPr>
      </p:pic>
      <p:grpSp>
        <p:nvGrpSpPr>
          <p:cNvPr id="29" name="Grupo 28">
            <a:extLst>
              <a:ext uri="{FF2B5EF4-FFF2-40B4-BE49-F238E27FC236}">
                <a16:creationId xmlns:a16="http://schemas.microsoft.com/office/drawing/2014/main" id="{57DF18CD-6FD0-40A5-F3AE-C7B4A348ED82}"/>
              </a:ext>
            </a:extLst>
          </p:cNvPr>
          <p:cNvGrpSpPr/>
          <p:nvPr/>
        </p:nvGrpSpPr>
        <p:grpSpPr>
          <a:xfrm>
            <a:off x="2284179" y="2097207"/>
            <a:ext cx="1283727" cy="307777"/>
            <a:chOff x="2439218" y="2593474"/>
            <a:chExt cx="1283727" cy="307777"/>
          </a:xfrm>
        </p:grpSpPr>
        <p:sp>
          <p:nvSpPr>
            <p:cNvPr id="14" name="CuadroTexto 13">
              <a:extLst>
                <a:ext uri="{FF2B5EF4-FFF2-40B4-BE49-F238E27FC236}">
                  <a16:creationId xmlns:a16="http://schemas.microsoft.com/office/drawing/2014/main" id="{9DD23951-7D66-7AA0-3175-3E0506B1BE2E}"/>
                </a:ext>
              </a:extLst>
            </p:cNvPr>
            <p:cNvSpPr txBox="1"/>
            <p:nvPr/>
          </p:nvSpPr>
          <p:spPr>
            <a:xfrm>
              <a:off x="2511514" y="2593474"/>
              <a:ext cx="1211431" cy="307777"/>
            </a:xfrm>
            <a:prstGeom prst="rect">
              <a:avLst/>
            </a:prstGeom>
            <a:noFill/>
            <a:effectLst/>
          </p:spPr>
          <p:txBody>
            <a:bodyPr wrap="square" rtlCol="0">
              <a:spAutoFit/>
            </a:bodyPr>
            <a:lstStyle/>
            <a:p>
              <a:r>
                <a:rPr lang="ca-ES" sz="1400" b="1" noProof="0" dirty="0">
                  <a:solidFill>
                    <a:srgbClr val="FFCD00"/>
                  </a:solidFill>
                  <a:latin typeface="Arial" panose="020B0604020202020204" pitchFamily="34" charset="0"/>
                  <a:ea typeface="PP Neue Montreal" pitchFamily="2" charset="77"/>
                </a:rPr>
                <a:t>Vacances</a:t>
              </a:r>
            </a:p>
          </p:txBody>
        </p:sp>
        <p:sp>
          <p:nvSpPr>
            <p:cNvPr id="9" name="Elipse 8">
              <a:extLst>
                <a:ext uri="{FF2B5EF4-FFF2-40B4-BE49-F238E27FC236}">
                  <a16:creationId xmlns:a16="http://schemas.microsoft.com/office/drawing/2014/main" id="{DB24E9CA-3D15-650A-590C-F0819F1BD83B}"/>
                </a:ext>
              </a:extLst>
            </p:cNvPr>
            <p:cNvSpPr/>
            <p:nvPr/>
          </p:nvSpPr>
          <p:spPr>
            <a:xfrm>
              <a:off x="2439218" y="2708521"/>
              <a:ext cx="82442" cy="82442"/>
            </a:xfrm>
            <a:prstGeom prst="ellipse">
              <a:avLst/>
            </a:prstGeom>
            <a:solidFill>
              <a:srgbClr val="FFC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0" name="Grupo 29">
            <a:extLst>
              <a:ext uri="{FF2B5EF4-FFF2-40B4-BE49-F238E27FC236}">
                <a16:creationId xmlns:a16="http://schemas.microsoft.com/office/drawing/2014/main" id="{7640EA7A-A0D2-BF66-72BD-A6536B644D86}"/>
              </a:ext>
            </a:extLst>
          </p:cNvPr>
          <p:cNvGrpSpPr/>
          <p:nvPr/>
        </p:nvGrpSpPr>
        <p:grpSpPr>
          <a:xfrm>
            <a:off x="2284179" y="2774974"/>
            <a:ext cx="776738" cy="307777"/>
            <a:chOff x="2439218" y="3092224"/>
            <a:chExt cx="776738" cy="307777"/>
          </a:xfrm>
        </p:grpSpPr>
        <p:sp>
          <p:nvSpPr>
            <p:cNvPr id="10" name="CuadroTexto 9">
              <a:extLst>
                <a:ext uri="{FF2B5EF4-FFF2-40B4-BE49-F238E27FC236}">
                  <a16:creationId xmlns:a16="http://schemas.microsoft.com/office/drawing/2014/main" id="{C3023E8E-BA70-7D1E-AA7E-FB18489B1B88}"/>
                </a:ext>
              </a:extLst>
            </p:cNvPr>
            <p:cNvSpPr txBox="1"/>
            <p:nvPr/>
          </p:nvSpPr>
          <p:spPr>
            <a:xfrm>
              <a:off x="2511514" y="3092224"/>
              <a:ext cx="704442"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Mòbil</a:t>
              </a:r>
            </a:p>
          </p:txBody>
        </p:sp>
        <p:sp>
          <p:nvSpPr>
            <p:cNvPr id="12" name="Elipse 11">
              <a:extLst>
                <a:ext uri="{FF2B5EF4-FFF2-40B4-BE49-F238E27FC236}">
                  <a16:creationId xmlns:a16="http://schemas.microsoft.com/office/drawing/2014/main" id="{D812F431-CFE2-5B3E-14EA-7DA8A526F617}"/>
                </a:ext>
              </a:extLst>
            </p:cNvPr>
            <p:cNvSpPr/>
            <p:nvPr/>
          </p:nvSpPr>
          <p:spPr>
            <a:xfrm>
              <a:off x="2439218" y="3207271"/>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4" name="Grupo 3">
            <a:extLst>
              <a:ext uri="{FF2B5EF4-FFF2-40B4-BE49-F238E27FC236}">
                <a16:creationId xmlns:a16="http://schemas.microsoft.com/office/drawing/2014/main" id="{D290F1F0-F548-5905-362D-8C1ECC2ECD8F}"/>
              </a:ext>
            </a:extLst>
          </p:cNvPr>
          <p:cNvGrpSpPr/>
          <p:nvPr/>
        </p:nvGrpSpPr>
        <p:grpSpPr>
          <a:xfrm>
            <a:off x="2284179" y="3461250"/>
            <a:ext cx="949809" cy="307777"/>
            <a:chOff x="2439218" y="3621514"/>
            <a:chExt cx="949809" cy="307777"/>
          </a:xfrm>
        </p:grpSpPr>
        <p:sp>
          <p:nvSpPr>
            <p:cNvPr id="20" name="CuadroTexto 19">
              <a:extLst>
                <a:ext uri="{FF2B5EF4-FFF2-40B4-BE49-F238E27FC236}">
                  <a16:creationId xmlns:a16="http://schemas.microsoft.com/office/drawing/2014/main" id="{739AC05D-D282-DFB1-999C-8BB39D1594A9}"/>
                </a:ext>
              </a:extLst>
            </p:cNvPr>
            <p:cNvSpPr txBox="1"/>
            <p:nvPr/>
          </p:nvSpPr>
          <p:spPr>
            <a:xfrm>
              <a:off x="2511514" y="3621514"/>
              <a:ext cx="877513"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Internet</a:t>
              </a:r>
            </a:p>
          </p:txBody>
        </p:sp>
        <p:sp>
          <p:nvSpPr>
            <p:cNvPr id="28" name="Elipse 27">
              <a:extLst>
                <a:ext uri="{FF2B5EF4-FFF2-40B4-BE49-F238E27FC236}">
                  <a16:creationId xmlns:a16="http://schemas.microsoft.com/office/drawing/2014/main" id="{DA84BA5F-8F7E-244A-5FD9-D21399A7E2AD}"/>
                </a:ext>
              </a:extLst>
            </p:cNvPr>
            <p:cNvSpPr/>
            <p:nvPr/>
          </p:nvSpPr>
          <p:spPr>
            <a:xfrm>
              <a:off x="2439218" y="3736561"/>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13" name="Grupo 12">
            <a:extLst>
              <a:ext uri="{FF2B5EF4-FFF2-40B4-BE49-F238E27FC236}">
                <a16:creationId xmlns:a16="http://schemas.microsoft.com/office/drawing/2014/main" id="{72AC2A9B-873A-CCAA-71F3-06773280AB30}"/>
              </a:ext>
            </a:extLst>
          </p:cNvPr>
          <p:cNvGrpSpPr/>
          <p:nvPr/>
        </p:nvGrpSpPr>
        <p:grpSpPr>
          <a:xfrm>
            <a:off x="2284179" y="4120143"/>
            <a:ext cx="1140396" cy="307777"/>
            <a:chOff x="2439218" y="4150805"/>
            <a:chExt cx="1140396" cy="307777"/>
          </a:xfrm>
        </p:grpSpPr>
        <p:sp>
          <p:nvSpPr>
            <p:cNvPr id="34" name="CuadroTexto 33">
              <a:extLst>
                <a:ext uri="{FF2B5EF4-FFF2-40B4-BE49-F238E27FC236}">
                  <a16:creationId xmlns:a16="http://schemas.microsoft.com/office/drawing/2014/main" id="{B90E8F40-B8E4-696A-102F-71538A5FCEE3}"/>
                </a:ext>
              </a:extLst>
            </p:cNvPr>
            <p:cNvSpPr txBox="1"/>
            <p:nvPr/>
          </p:nvSpPr>
          <p:spPr>
            <a:xfrm>
              <a:off x="2511514" y="4150805"/>
              <a:ext cx="1068100" cy="307777"/>
            </a:xfrm>
            <a:prstGeom prst="rect">
              <a:avLst/>
            </a:prstGeom>
            <a:noFill/>
            <a:effectLst/>
          </p:spPr>
          <p:txBody>
            <a:bodyPr wrap="square" rtlCol="0">
              <a:spAutoFit/>
            </a:bodyPr>
            <a:lstStyle/>
            <a:p>
              <a:r>
                <a:rPr lang="ca-ES" sz="1400" b="1" noProof="0" dirty="0">
                  <a:solidFill>
                    <a:srgbClr val="FF0000"/>
                  </a:solidFill>
                  <a:latin typeface="Arial" panose="020B0604020202020204" pitchFamily="34" charset="0"/>
                  <a:ea typeface="PP Neue Montreal" pitchFamily="2" charset="77"/>
                </a:rPr>
                <a:t>Impostos</a:t>
              </a:r>
            </a:p>
          </p:txBody>
        </p:sp>
        <p:sp>
          <p:nvSpPr>
            <p:cNvPr id="37" name="Elipse 36">
              <a:extLst>
                <a:ext uri="{FF2B5EF4-FFF2-40B4-BE49-F238E27FC236}">
                  <a16:creationId xmlns:a16="http://schemas.microsoft.com/office/drawing/2014/main" id="{69E5AF69-174A-7D61-F4BC-46EF790A1FEC}"/>
                </a:ext>
              </a:extLst>
            </p:cNvPr>
            <p:cNvSpPr/>
            <p:nvPr/>
          </p:nvSpPr>
          <p:spPr>
            <a:xfrm>
              <a:off x="2439218" y="4265852"/>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1" name="Grupo 30">
            <a:extLst>
              <a:ext uri="{FF2B5EF4-FFF2-40B4-BE49-F238E27FC236}">
                <a16:creationId xmlns:a16="http://schemas.microsoft.com/office/drawing/2014/main" id="{501F0A97-9927-AE44-9EB1-8C5D69E06D96}"/>
              </a:ext>
            </a:extLst>
          </p:cNvPr>
          <p:cNvGrpSpPr/>
          <p:nvPr/>
        </p:nvGrpSpPr>
        <p:grpSpPr>
          <a:xfrm>
            <a:off x="3759087" y="2097207"/>
            <a:ext cx="1499814" cy="523220"/>
            <a:chOff x="4002756" y="2593474"/>
            <a:chExt cx="1412039" cy="523220"/>
          </a:xfrm>
        </p:grpSpPr>
        <p:sp>
          <p:nvSpPr>
            <p:cNvPr id="38" name="CuadroTexto 37">
              <a:extLst>
                <a:ext uri="{FF2B5EF4-FFF2-40B4-BE49-F238E27FC236}">
                  <a16:creationId xmlns:a16="http://schemas.microsoft.com/office/drawing/2014/main" id="{FC3382FD-2818-EC2D-DF21-AD15EC292755}"/>
                </a:ext>
              </a:extLst>
            </p:cNvPr>
            <p:cNvSpPr txBox="1"/>
            <p:nvPr/>
          </p:nvSpPr>
          <p:spPr>
            <a:xfrm>
              <a:off x="4075053" y="2593474"/>
              <a:ext cx="1339742" cy="523220"/>
            </a:xfrm>
            <a:prstGeom prst="rect">
              <a:avLst/>
            </a:prstGeom>
            <a:noFill/>
            <a:effectLst/>
          </p:spPr>
          <p:txBody>
            <a:bodyPr wrap="square" rtlCol="0">
              <a:spAutoFit/>
            </a:bodyPr>
            <a:lstStyle/>
            <a:p>
              <a:r>
                <a:rPr lang="ca-ES" sz="1400" b="1" noProof="0" dirty="0">
                  <a:solidFill>
                    <a:srgbClr val="FFCD00"/>
                  </a:solidFill>
                  <a:latin typeface="Arial" panose="020B0604020202020204" pitchFamily="34" charset="0"/>
                  <a:ea typeface="PP Neue Montreal" pitchFamily="2" charset="77"/>
                </a:rPr>
                <a:t>Sortir de festa</a:t>
              </a:r>
            </a:p>
          </p:txBody>
        </p:sp>
        <p:sp>
          <p:nvSpPr>
            <p:cNvPr id="39" name="Elipse 38">
              <a:extLst>
                <a:ext uri="{FF2B5EF4-FFF2-40B4-BE49-F238E27FC236}">
                  <a16:creationId xmlns:a16="http://schemas.microsoft.com/office/drawing/2014/main" id="{C03D11DD-9DB1-B2F0-74C6-79A441CC41CE}"/>
                </a:ext>
              </a:extLst>
            </p:cNvPr>
            <p:cNvSpPr/>
            <p:nvPr/>
          </p:nvSpPr>
          <p:spPr>
            <a:xfrm>
              <a:off x="4002756" y="2708521"/>
              <a:ext cx="82442" cy="82442"/>
            </a:xfrm>
            <a:prstGeom prst="ellipse">
              <a:avLst/>
            </a:prstGeom>
            <a:solidFill>
              <a:srgbClr val="FFC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35" name="Grupo 34">
            <a:extLst>
              <a:ext uri="{FF2B5EF4-FFF2-40B4-BE49-F238E27FC236}">
                <a16:creationId xmlns:a16="http://schemas.microsoft.com/office/drawing/2014/main" id="{8B214FB0-05F2-2148-7144-97342F8A6DF2}"/>
              </a:ext>
            </a:extLst>
          </p:cNvPr>
          <p:cNvGrpSpPr/>
          <p:nvPr/>
        </p:nvGrpSpPr>
        <p:grpSpPr>
          <a:xfrm>
            <a:off x="3759087" y="2774974"/>
            <a:ext cx="1914527" cy="307777"/>
            <a:chOff x="4002756" y="3092224"/>
            <a:chExt cx="1914527" cy="307777"/>
          </a:xfrm>
        </p:grpSpPr>
        <p:sp>
          <p:nvSpPr>
            <p:cNvPr id="40" name="CuadroTexto 39">
              <a:extLst>
                <a:ext uri="{FF2B5EF4-FFF2-40B4-BE49-F238E27FC236}">
                  <a16:creationId xmlns:a16="http://schemas.microsoft.com/office/drawing/2014/main" id="{15B14A33-36CF-F1A2-052C-CF19F091E2E0}"/>
                </a:ext>
              </a:extLst>
            </p:cNvPr>
            <p:cNvSpPr txBox="1"/>
            <p:nvPr/>
          </p:nvSpPr>
          <p:spPr>
            <a:xfrm>
              <a:off x="4075052" y="3092224"/>
              <a:ext cx="1842231" cy="307777"/>
            </a:xfrm>
            <a:prstGeom prst="rect">
              <a:avLst/>
            </a:prstGeom>
            <a:noFill/>
            <a:effectLst/>
          </p:spPr>
          <p:txBody>
            <a:bodyPr wrap="square" rtlCol="0">
              <a:spAutoFit/>
            </a:bodyPr>
            <a:lstStyle/>
            <a:p>
              <a:r>
                <a:rPr lang="ca-ES" sz="1400" b="1" noProof="0" dirty="0">
                  <a:solidFill>
                    <a:srgbClr val="FF0000"/>
                  </a:solidFill>
                  <a:latin typeface="Arial" panose="020B0604020202020204" pitchFamily="34" charset="0"/>
                  <a:ea typeface="PP Neue Montreal" pitchFamily="2" charset="77"/>
                </a:rPr>
                <a:t>Lloguer o hipoteca</a:t>
              </a:r>
            </a:p>
          </p:txBody>
        </p:sp>
        <p:sp>
          <p:nvSpPr>
            <p:cNvPr id="41" name="Elipse 40">
              <a:extLst>
                <a:ext uri="{FF2B5EF4-FFF2-40B4-BE49-F238E27FC236}">
                  <a16:creationId xmlns:a16="http://schemas.microsoft.com/office/drawing/2014/main" id="{1D0D7815-C7A8-CEF9-9C15-B98F6DD80771}"/>
                </a:ext>
              </a:extLst>
            </p:cNvPr>
            <p:cNvSpPr/>
            <p:nvPr/>
          </p:nvSpPr>
          <p:spPr>
            <a:xfrm>
              <a:off x="4002756" y="3207271"/>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4" name="Grupo 53">
            <a:extLst>
              <a:ext uri="{FF2B5EF4-FFF2-40B4-BE49-F238E27FC236}">
                <a16:creationId xmlns:a16="http://schemas.microsoft.com/office/drawing/2014/main" id="{F76EE93B-1BB5-EC04-7E5E-16F24C1829EA}"/>
              </a:ext>
            </a:extLst>
          </p:cNvPr>
          <p:cNvGrpSpPr/>
          <p:nvPr/>
        </p:nvGrpSpPr>
        <p:grpSpPr>
          <a:xfrm>
            <a:off x="3759087" y="3461250"/>
            <a:ext cx="2210037" cy="307777"/>
            <a:chOff x="4002756" y="3621514"/>
            <a:chExt cx="2210037" cy="307777"/>
          </a:xfrm>
        </p:grpSpPr>
        <p:sp>
          <p:nvSpPr>
            <p:cNvPr id="42" name="CuadroTexto 41">
              <a:extLst>
                <a:ext uri="{FF2B5EF4-FFF2-40B4-BE49-F238E27FC236}">
                  <a16:creationId xmlns:a16="http://schemas.microsoft.com/office/drawing/2014/main" id="{224F45FA-8937-B85C-D9E7-DA43CF9C1D9B}"/>
                </a:ext>
              </a:extLst>
            </p:cNvPr>
            <p:cNvSpPr txBox="1"/>
            <p:nvPr/>
          </p:nvSpPr>
          <p:spPr>
            <a:xfrm>
              <a:off x="4075052" y="3621514"/>
              <a:ext cx="2137741"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Aigua, gas i electricitat</a:t>
              </a:r>
            </a:p>
          </p:txBody>
        </p:sp>
        <p:sp>
          <p:nvSpPr>
            <p:cNvPr id="43" name="Elipse 42">
              <a:extLst>
                <a:ext uri="{FF2B5EF4-FFF2-40B4-BE49-F238E27FC236}">
                  <a16:creationId xmlns:a16="http://schemas.microsoft.com/office/drawing/2014/main" id="{EFE80FAA-BBA6-B77F-01F9-26A5F95F0436}"/>
                </a:ext>
              </a:extLst>
            </p:cNvPr>
            <p:cNvSpPr/>
            <p:nvPr/>
          </p:nvSpPr>
          <p:spPr>
            <a:xfrm>
              <a:off x="4002756" y="3736561"/>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5" name="Grupo 54">
            <a:extLst>
              <a:ext uri="{FF2B5EF4-FFF2-40B4-BE49-F238E27FC236}">
                <a16:creationId xmlns:a16="http://schemas.microsoft.com/office/drawing/2014/main" id="{5E788679-8CDE-5D77-E08A-AB98F62E313B}"/>
              </a:ext>
            </a:extLst>
          </p:cNvPr>
          <p:cNvGrpSpPr/>
          <p:nvPr/>
        </p:nvGrpSpPr>
        <p:grpSpPr>
          <a:xfrm>
            <a:off x="3759087" y="4120143"/>
            <a:ext cx="1141813" cy="307777"/>
            <a:chOff x="4002756" y="4150805"/>
            <a:chExt cx="1141813" cy="307777"/>
          </a:xfrm>
        </p:grpSpPr>
        <p:sp>
          <p:nvSpPr>
            <p:cNvPr id="44" name="CuadroTexto 43">
              <a:extLst>
                <a:ext uri="{FF2B5EF4-FFF2-40B4-BE49-F238E27FC236}">
                  <a16:creationId xmlns:a16="http://schemas.microsoft.com/office/drawing/2014/main" id="{12E8BE85-393E-D746-39B3-9CE71A9A87D9}"/>
                </a:ext>
              </a:extLst>
            </p:cNvPr>
            <p:cNvSpPr txBox="1"/>
            <p:nvPr/>
          </p:nvSpPr>
          <p:spPr>
            <a:xfrm>
              <a:off x="4075053" y="4150805"/>
              <a:ext cx="1069516"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Educació</a:t>
              </a:r>
            </a:p>
          </p:txBody>
        </p:sp>
        <p:sp>
          <p:nvSpPr>
            <p:cNvPr id="45" name="Elipse 44">
              <a:extLst>
                <a:ext uri="{FF2B5EF4-FFF2-40B4-BE49-F238E27FC236}">
                  <a16:creationId xmlns:a16="http://schemas.microsoft.com/office/drawing/2014/main" id="{3198D542-9468-184E-9A64-3006AB9A1648}"/>
                </a:ext>
              </a:extLst>
            </p:cNvPr>
            <p:cNvSpPr/>
            <p:nvPr/>
          </p:nvSpPr>
          <p:spPr>
            <a:xfrm>
              <a:off x="4002756" y="4265852"/>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6" name="Grupo 55">
            <a:extLst>
              <a:ext uri="{FF2B5EF4-FFF2-40B4-BE49-F238E27FC236}">
                <a16:creationId xmlns:a16="http://schemas.microsoft.com/office/drawing/2014/main" id="{059ED791-D1FF-D928-EE5A-39E4516E338E}"/>
              </a:ext>
            </a:extLst>
          </p:cNvPr>
          <p:cNvGrpSpPr/>
          <p:nvPr/>
        </p:nvGrpSpPr>
        <p:grpSpPr>
          <a:xfrm>
            <a:off x="6197515" y="2097207"/>
            <a:ext cx="993596" cy="307777"/>
            <a:chOff x="6349140" y="2593474"/>
            <a:chExt cx="993596" cy="307777"/>
          </a:xfrm>
        </p:grpSpPr>
        <p:sp>
          <p:nvSpPr>
            <p:cNvPr id="46" name="CuadroTexto 45">
              <a:extLst>
                <a:ext uri="{FF2B5EF4-FFF2-40B4-BE49-F238E27FC236}">
                  <a16:creationId xmlns:a16="http://schemas.microsoft.com/office/drawing/2014/main" id="{3E7C9EC6-E391-67CB-38C7-837592EF72D9}"/>
                </a:ext>
              </a:extLst>
            </p:cNvPr>
            <p:cNvSpPr txBox="1"/>
            <p:nvPr/>
          </p:nvSpPr>
          <p:spPr>
            <a:xfrm>
              <a:off x="6421436" y="2593474"/>
              <a:ext cx="921300" cy="307777"/>
            </a:xfrm>
            <a:prstGeom prst="rect">
              <a:avLst/>
            </a:prstGeom>
            <a:noFill/>
            <a:effectLst/>
          </p:spPr>
          <p:txBody>
            <a:bodyPr wrap="square" rtlCol="0">
              <a:spAutoFit/>
            </a:bodyPr>
            <a:lstStyle/>
            <a:p>
              <a:r>
                <a:rPr lang="ca-ES" sz="1400" b="1" noProof="0" dirty="0">
                  <a:solidFill>
                    <a:srgbClr val="FFCD00"/>
                  </a:solidFill>
                  <a:latin typeface="Arial" panose="020B0604020202020204" pitchFamily="34" charset="0"/>
                  <a:ea typeface="PP Neue Montreal" pitchFamily="2" charset="77"/>
                </a:rPr>
                <a:t>Nadal</a:t>
              </a:r>
            </a:p>
          </p:txBody>
        </p:sp>
        <p:sp>
          <p:nvSpPr>
            <p:cNvPr id="47" name="Elipse 46">
              <a:extLst>
                <a:ext uri="{FF2B5EF4-FFF2-40B4-BE49-F238E27FC236}">
                  <a16:creationId xmlns:a16="http://schemas.microsoft.com/office/drawing/2014/main" id="{25CCB01C-12BF-5D5F-8B26-2D409A57A029}"/>
                </a:ext>
              </a:extLst>
            </p:cNvPr>
            <p:cNvSpPr/>
            <p:nvPr/>
          </p:nvSpPr>
          <p:spPr>
            <a:xfrm>
              <a:off x="6349140" y="2708521"/>
              <a:ext cx="82442" cy="82442"/>
            </a:xfrm>
            <a:prstGeom prst="ellipse">
              <a:avLst/>
            </a:prstGeom>
            <a:solidFill>
              <a:srgbClr val="FFC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rgbClr val="FFCD00"/>
                </a:solidFill>
              </a:endParaRPr>
            </a:p>
          </p:txBody>
        </p:sp>
      </p:grpSp>
      <p:grpSp>
        <p:nvGrpSpPr>
          <p:cNvPr id="57" name="Grupo 56">
            <a:extLst>
              <a:ext uri="{FF2B5EF4-FFF2-40B4-BE49-F238E27FC236}">
                <a16:creationId xmlns:a16="http://schemas.microsoft.com/office/drawing/2014/main" id="{4E1B27D8-0FD2-4F8B-9648-108A5138D480}"/>
              </a:ext>
            </a:extLst>
          </p:cNvPr>
          <p:cNvGrpSpPr/>
          <p:nvPr/>
        </p:nvGrpSpPr>
        <p:grpSpPr>
          <a:xfrm>
            <a:off x="6197515" y="2774974"/>
            <a:ext cx="883673" cy="307777"/>
            <a:chOff x="6349140" y="3092224"/>
            <a:chExt cx="883673" cy="307777"/>
          </a:xfrm>
        </p:grpSpPr>
        <p:sp>
          <p:nvSpPr>
            <p:cNvPr id="48" name="CuadroTexto 47">
              <a:extLst>
                <a:ext uri="{FF2B5EF4-FFF2-40B4-BE49-F238E27FC236}">
                  <a16:creationId xmlns:a16="http://schemas.microsoft.com/office/drawing/2014/main" id="{0ECCA135-C1D7-A1F5-A82E-FA565F3FC81E}"/>
                </a:ext>
              </a:extLst>
            </p:cNvPr>
            <p:cNvSpPr txBox="1"/>
            <p:nvPr/>
          </p:nvSpPr>
          <p:spPr>
            <a:xfrm>
              <a:off x="6421437" y="3092224"/>
              <a:ext cx="811376" cy="307777"/>
            </a:xfrm>
            <a:prstGeom prst="rect">
              <a:avLst/>
            </a:prstGeom>
            <a:noFill/>
            <a:effectLst/>
          </p:spPr>
          <p:txBody>
            <a:bodyPr wrap="square" rtlCol="0">
              <a:spAutoFit/>
            </a:bodyPr>
            <a:lstStyle/>
            <a:p>
              <a:r>
                <a:rPr lang="ca-ES" sz="1400" b="1" noProof="0" dirty="0">
                  <a:solidFill>
                    <a:srgbClr val="FFCD00"/>
                  </a:solidFill>
                  <a:latin typeface="Arial" panose="020B0604020202020204" pitchFamily="34" charset="0"/>
                  <a:ea typeface="PP Neue Montreal" pitchFamily="2" charset="77"/>
                </a:rPr>
                <a:t>Viatges</a:t>
              </a:r>
            </a:p>
          </p:txBody>
        </p:sp>
        <p:sp>
          <p:nvSpPr>
            <p:cNvPr id="49" name="Elipse 48">
              <a:extLst>
                <a:ext uri="{FF2B5EF4-FFF2-40B4-BE49-F238E27FC236}">
                  <a16:creationId xmlns:a16="http://schemas.microsoft.com/office/drawing/2014/main" id="{81B4C908-87FC-E966-046A-FAE21F179F4B}"/>
                </a:ext>
              </a:extLst>
            </p:cNvPr>
            <p:cNvSpPr/>
            <p:nvPr/>
          </p:nvSpPr>
          <p:spPr>
            <a:xfrm>
              <a:off x="6349140" y="3207271"/>
              <a:ext cx="82442" cy="82442"/>
            </a:xfrm>
            <a:prstGeom prst="ellipse">
              <a:avLst/>
            </a:prstGeom>
            <a:solidFill>
              <a:srgbClr val="FFC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rgbClr val="FFCD00"/>
                </a:solidFill>
              </a:endParaRPr>
            </a:p>
          </p:txBody>
        </p:sp>
      </p:grpSp>
      <p:grpSp>
        <p:nvGrpSpPr>
          <p:cNvPr id="58" name="Grupo 57">
            <a:extLst>
              <a:ext uri="{FF2B5EF4-FFF2-40B4-BE49-F238E27FC236}">
                <a16:creationId xmlns:a16="http://schemas.microsoft.com/office/drawing/2014/main" id="{FCA7990D-8AD3-AB92-0B45-F18A7F1FDEED}"/>
              </a:ext>
            </a:extLst>
          </p:cNvPr>
          <p:cNvGrpSpPr/>
          <p:nvPr/>
        </p:nvGrpSpPr>
        <p:grpSpPr>
          <a:xfrm>
            <a:off x="6194250" y="3461250"/>
            <a:ext cx="1510700" cy="307777"/>
            <a:chOff x="6298852" y="3621514"/>
            <a:chExt cx="1510700" cy="307777"/>
          </a:xfrm>
        </p:grpSpPr>
        <p:sp>
          <p:nvSpPr>
            <p:cNvPr id="50" name="CuadroTexto 49">
              <a:extLst>
                <a:ext uri="{FF2B5EF4-FFF2-40B4-BE49-F238E27FC236}">
                  <a16:creationId xmlns:a16="http://schemas.microsoft.com/office/drawing/2014/main" id="{1DDA5FE7-30AA-1C59-8E42-DED8EA0C9E5F}"/>
                </a:ext>
              </a:extLst>
            </p:cNvPr>
            <p:cNvSpPr txBox="1"/>
            <p:nvPr/>
          </p:nvSpPr>
          <p:spPr>
            <a:xfrm>
              <a:off x="6377625" y="3621514"/>
              <a:ext cx="1431927" cy="307777"/>
            </a:xfrm>
            <a:prstGeom prst="rect">
              <a:avLst/>
            </a:prstGeom>
            <a:noFill/>
            <a:effectLst/>
          </p:spPr>
          <p:txBody>
            <a:bodyPr wrap="square" rtlCol="0">
              <a:spAutoFit/>
            </a:bodyPr>
            <a:lstStyle/>
            <a:p>
              <a:r>
                <a:rPr lang="ca-ES" sz="1400" b="1" noProof="0" dirty="0">
                  <a:solidFill>
                    <a:srgbClr val="FF0000"/>
                  </a:solidFill>
                  <a:latin typeface="Arial" panose="020B0604020202020204" pitchFamily="34" charset="0"/>
                  <a:ea typeface="PP Neue Montreal" pitchFamily="2" charset="77"/>
                </a:rPr>
                <a:t>Assegurances</a:t>
              </a:r>
            </a:p>
          </p:txBody>
        </p:sp>
        <p:sp>
          <p:nvSpPr>
            <p:cNvPr id="51" name="Elipse 50">
              <a:extLst>
                <a:ext uri="{FF2B5EF4-FFF2-40B4-BE49-F238E27FC236}">
                  <a16:creationId xmlns:a16="http://schemas.microsoft.com/office/drawing/2014/main" id="{C8AFD768-C7D2-AD7A-BF73-C37DEA06B7BE}"/>
                </a:ext>
              </a:extLst>
            </p:cNvPr>
            <p:cNvSpPr/>
            <p:nvPr/>
          </p:nvSpPr>
          <p:spPr>
            <a:xfrm>
              <a:off x="6298852" y="3734181"/>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59" name="Grupo 58">
            <a:extLst>
              <a:ext uri="{FF2B5EF4-FFF2-40B4-BE49-F238E27FC236}">
                <a16:creationId xmlns:a16="http://schemas.microsoft.com/office/drawing/2014/main" id="{80D4EFE6-334C-5106-7813-CCBAF226AE25}"/>
              </a:ext>
            </a:extLst>
          </p:cNvPr>
          <p:cNvGrpSpPr/>
          <p:nvPr/>
        </p:nvGrpSpPr>
        <p:grpSpPr>
          <a:xfrm>
            <a:off x="6197515" y="4120143"/>
            <a:ext cx="788781" cy="307777"/>
            <a:chOff x="6349140" y="4150805"/>
            <a:chExt cx="788781" cy="307777"/>
          </a:xfrm>
        </p:grpSpPr>
        <p:sp>
          <p:nvSpPr>
            <p:cNvPr id="52" name="CuadroTexto 51">
              <a:extLst>
                <a:ext uri="{FF2B5EF4-FFF2-40B4-BE49-F238E27FC236}">
                  <a16:creationId xmlns:a16="http://schemas.microsoft.com/office/drawing/2014/main" id="{03CB4E6F-91D2-90CB-A4D6-B8B4FE6851E1}"/>
                </a:ext>
              </a:extLst>
            </p:cNvPr>
            <p:cNvSpPr txBox="1"/>
            <p:nvPr/>
          </p:nvSpPr>
          <p:spPr>
            <a:xfrm>
              <a:off x="6421436" y="4150805"/>
              <a:ext cx="716485"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Roba</a:t>
              </a:r>
            </a:p>
          </p:txBody>
        </p:sp>
        <p:sp>
          <p:nvSpPr>
            <p:cNvPr id="53" name="Elipse 52">
              <a:extLst>
                <a:ext uri="{FF2B5EF4-FFF2-40B4-BE49-F238E27FC236}">
                  <a16:creationId xmlns:a16="http://schemas.microsoft.com/office/drawing/2014/main" id="{B80A3FC4-884C-7FBB-95F9-D624C610EEAC}"/>
                </a:ext>
              </a:extLst>
            </p:cNvPr>
            <p:cNvSpPr/>
            <p:nvPr/>
          </p:nvSpPr>
          <p:spPr>
            <a:xfrm>
              <a:off x="6349140" y="4265852"/>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0" name="Grupo 59">
            <a:extLst>
              <a:ext uri="{FF2B5EF4-FFF2-40B4-BE49-F238E27FC236}">
                <a16:creationId xmlns:a16="http://schemas.microsoft.com/office/drawing/2014/main" id="{F858FDA5-D032-3F9F-90AE-2DEEF4D2D916}"/>
              </a:ext>
            </a:extLst>
          </p:cNvPr>
          <p:cNvGrpSpPr/>
          <p:nvPr/>
        </p:nvGrpSpPr>
        <p:grpSpPr>
          <a:xfrm>
            <a:off x="7810845" y="2097207"/>
            <a:ext cx="1149804" cy="307777"/>
            <a:chOff x="7543898" y="2593474"/>
            <a:chExt cx="1167513" cy="307777"/>
          </a:xfrm>
        </p:grpSpPr>
        <p:sp>
          <p:nvSpPr>
            <p:cNvPr id="63" name="CuadroTexto 62">
              <a:extLst>
                <a:ext uri="{FF2B5EF4-FFF2-40B4-BE49-F238E27FC236}">
                  <a16:creationId xmlns:a16="http://schemas.microsoft.com/office/drawing/2014/main" id="{405545A3-CD94-2DBC-A6B4-495E15E52EB5}"/>
                </a:ext>
              </a:extLst>
            </p:cNvPr>
            <p:cNvSpPr txBox="1"/>
            <p:nvPr/>
          </p:nvSpPr>
          <p:spPr>
            <a:xfrm>
              <a:off x="7616195" y="2593474"/>
              <a:ext cx="1095216" cy="307777"/>
            </a:xfrm>
            <a:prstGeom prst="rect">
              <a:avLst/>
            </a:prstGeom>
            <a:noFill/>
            <a:effectLst/>
          </p:spPr>
          <p:txBody>
            <a:bodyPr wrap="square" rtlCol="0">
              <a:spAutoFit/>
            </a:bodyPr>
            <a:lstStyle/>
            <a:p>
              <a:r>
                <a:rPr lang="ca-ES" sz="1400" b="1" noProof="0" dirty="0">
                  <a:solidFill>
                    <a:srgbClr val="FF0000"/>
                  </a:solidFill>
                  <a:latin typeface="Arial" panose="020B0604020202020204" pitchFamily="34" charset="0"/>
                  <a:ea typeface="PP Neue Montreal" pitchFamily="2" charset="77"/>
                </a:rPr>
                <a:t>Interessos</a:t>
              </a:r>
            </a:p>
          </p:txBody>
        </p:sp>
        <p:sp>
          <p:nvSpPr>
            <p:cNvPr id="64" name="Elipse 63">
              <a:extLst>
                <a:ext uri="{FF2B5EF4-FFF2-40B4-BE49-F238E27FC236}">
                  <a16:creationId xmlns:a16="http://schemas.microsoft.com/office/drawing/2014/main" id="{806175E0-7480-B4C4-D7A8-46CE905A3091}"/>
                </a:ext>
              </a:extLst>
            </p:cNvPr>
            <p:cNvSpPr/>
            <p:nvPr/>
          </p:nvSpPr>
          <p:spPr>
            <a:xfrm>
              <a:off x="7543898" y="2708521"/>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1" name="Grupo 60">
            <a:extLst>
              <a:ext uri="{FF2B5EF4-FFF2-40B4-BE49-F238E27FC236}">
                <a16:creationId xmlns:a16="http://schemas.microsoft.com/office/drawing/2014/main" id="{5C068411-6C2E-7C51-32D5-7006E3C1370F}"/>
              </a:ext>
            </a:extLst>
          </p:cNvPr>
          <p:cNvGrpSpPr/>
          <p:nvPr/>
        </p:nvGrpSpPr>
        <p:grpSpPr>
          <a:xfrm>
            <a:off x="7810847" y="2774974"/>
            <a:ext cx="1069139" cy="307777"/>
            <a:chOff x="7543898" y="3092224"/>
            <a:chExt cx="1069139" cy="307777"/>
          </a:xfrm>
        </p:grpSpPr>
        <p:sp>
          <p:nvSpPr>
            <p:cNvPr id="65" name="CuadroTexto 64">
              <a:extLst>
                <a:ext uri="{FF2B5EF4-FFF2-40B4-BE49-F238E27FC236}">
                  <a16:creationId xmlns:a16="http://schemas.microsoft.com/office/drawing/2014/main" id="{4B5AE708-9E28-BC4D-3663-AA934E5C2318}"/>
                </a:ext>
              </a:extLst>
            </p:cNvPr>
            <p:cNvSpPr txBox="1"/>
            <p:nvPr/>
          </p:nvSpPr>
          <p:spPr>
            <a:xfrm>
              <a:off x="7616194" y="3092224"/>
              <a:ext cx="996843"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Menjar</a:t>
              </a:r>
            </a:p>
          </p:txBody>
        </p:sp>
        <p:sp>
          <p:nvSpPr>
            <p:cNvPr id="66" name="Elipse 65">
              <a:extLst>
                <a:ext uri="{FF2B5EF4-FFF2-40B4-BE49-F238E27FC236}">
                  <a16:creationId xmlns:a16="http://schemas.microsoft.com/office/drawing/2014/main" id="{2A9814DB-888D-7483-DA14-1DDF530ABB42}"/>
                </a:ext>
              </a:extLst>
            </p:cNvPr>
            <p:cNvSpPr/>
            <p:nvPr/>
          </p:nvSpPr>
          <p:spPr>
            <a:xfrm>
              <a:off x="7543898" y="3207271"/>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62" name="Grupo 61">
            <a:extLst>
              <a:ext uri="{FF2B5EF4-FFF2-40B4-BE49-F238E27FC236}">
                <a16:creationId xmlns:a16="http://schemas.microsoft.com/office/drawing/2014/main" id="{0F52D5E1-C623-5C6C-9010-50355FB8FBC8}"/>
              </a:ext>
            </a:extLst>
          </p:cNvPr>
          <p:cNvGrpSpPr/>
          <p:nvPr/>
        </p:nvGrpSpPr>
        <p:grpSpPr>
          <a:xfrm>
            <a:off x="7810847" y="3461250"/>
            <a:ext cx="741876" cy="307777"/>
            <a:chOff x="7543898" y="3621514"/>
            <a:chExt cx="741876" cy="307777"/>
          </a:xfrm>
        </p:grpSpPr>
        <p:sp>
          <p:nvSpPr>
            <p:cNvPr id="67" name="CuadroTexto 66">
              <a:extLst>
                <a:ext uri="{FF2B5EF4-FFF2-40B4-BE49-F238E27FC236}">
                  <a16:creationId xmlns:a16="http://schemas.microsoft.com/office/drawing/2014/main" id="{7684B5BB-6B8B-0C3A-87E4-E30EEB7E9861}"/>
                </a:ext>
              </a:extLst>
            </p:cNvPr>
            <p:cNvSpPr txBox="1"/>
            <p:nvPr/>
          </p:nvSpPr>
          <p:spPr>
            <a:xfrm>
              <a:off x="7616194" y="3621514"/>
              <a:ext cx="669580"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Salut</a:t>
              </a:r>
            </a:p>
          </p:txBody>
        </p:sp>
        <p:sp>
          <p:nvSpPr>
            <p:cNvPr id="68" name="Elipse 67">
              <a:extLst>
                <a:ext uri="{FF2B5EF4-FFF2-40B4-BE49-F238E27FC236}">
                  <a16:creationId xmlns:a16="http://schemas.microsoft.com/office/drawing/2014/main" id="{B8A78E2B-2D62-65F2-31CC-2404434D1DAF}"/>
                </a:ext>
              </a:extLst>
            </p:cNvPr>
            <p:cNvSpPr/>
            <p:nvPr/>
          </p:nvSpPr>
          <p:spPr>
            <a:xfrm>
              <a:off x="7543898" y="3736561"/>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71" name="Grupo 70">
            <a:extLst>
              <a:ext uri="{FF2B5EF4-FFF2-40B4-BE49-F238E27FC236}">
                <a16:creationId xmlns:a16="http://schemas.microsoft.com/office/drawing/2014/main" id="{B9AC8BCF-B681-1627-0EC8-955CFBA874AD}"/>
              </a:ext>
            </a:extLst>
          </p:cNvPr>
          <p:cNvGrpSpPr/>
          <p:nvPr/>
        </p:nvGrpSpPr>
        <p:grpSpPr>
          <a:xfrm>
            <a:off x="7810847" y="4120143"/>
            <a:ext cx="1066720" cy="307777"/>
            <a:chOff x="7543898" y="4150805"/>
            <a:chExt cx="1066720" cy="307777"/>
          </a:xfrm>
        </p:grpSpPr>
        <p:sp>
          <p:nvSpPr>
            <p:cNvPr id="69" name="CuadroTexto 68">
              <a:extLst>
                <a:ext uri="{FF2B5EF4-FFF2-40B4-BE49-F238E27FC236}">
                  <a16:creationId xmlns:a16="http://schemas.microsoft.com/office/drawing/2014/main" id="{2220048E-E642-B677-0EC3-5A0355126B2B}"/>
                </a:ext>
              </a:extLst>
            </p:cNvPr>
            <p:cNvSpPr txBox="1"/>
            <p:nvPr/>
          </p:nvSpPr>
          <p:spPr>
            <a:xfrm>
              <a:off x="7616194" y="4150805"/>
              <a:ext cx="994424" cy="307777"/>
            </a:xfrm>
            <a:prstGeom prst="rect">
              <a:avLst/>
            </a:prstGeom>
            <a:noFill/>
            <a:effectLst/>
          </p:spPr>
          <p:txBody>
            <a:bodyPr wrap="square" rtlCol="0">
              <a:spAutoFit/>
            </a:bodyPr>
            <a:lstStyle/>
            <a:p>
              <a:r>
                <a:rPr lang="ca-ES" sz="1400" b="1" noProof="0" dirty="0">
                  <a:solidFill>
                    <a:srgbClr val="F8931F"/>
                  </a:solidFill>
                  <a:latin typeface="Arial" panose="020B0604020202020204" pitchFamily="34" charset="0"/>
                  <a:ea typeface="PP Neue Montreal" pitchFamily="2" charset="77"/>
                </a:rPr>
                <a:t>Gasolina</a:t>
              </a:r>
            </a:p>
          </p:txBody>
        </p:sp>
        <p:sp>
          <p:nvSpPr>
            <p:cNvPr id="70" name="Elipse 69">
              <a:extLst>
                <a:ext uri="{FF2B5EF4-FFF2-40B4-BE49-F238E27FC236}">
                  <a16:creationId xmlns:a16="http://schemas.microsoft.com/office/drawing/2014/main" id="{3B7F8F39-118D-EC9E-A8EA-60E8FBC30B8F}"/>
                </a:ext>
              </a:extLst>
            </p:cNvPr>
            <p:cNvSpPr/>
            <p:nvPr/>
          </p:nvSpPr>
          <p:spPr>
            <a:xfrm>
              <a:off x="7543898" y="4265852"/>
              <a:ext cx="82442" cy="82442"/>
            </a:xfrm>
            <a:prstGeom prst="ellipse">
              <a:avLst/>
            </a:prstGeom>
            <a:solidFill>
              <a:srgbClr val="F893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grpSp>
        <p:nvGrpSpPr>
          <p:cNvPr id="77" name="Grupo 76">
            <a:extLst>
              <a:ext uri="{FF2B5EF4-FFF2-40B4-BE49-F238E27FC236}">
                <a16:creationId xmlns:a16="http://schemas.microsoft.com/office/drawing/2014/main" id="{8656CE70-60C5-A9B6-354D-E4A01863B426}"/>
              </a:ext>
            </a:extLst>
          </p:cNvPr>
          <p:cNvGrpSpPr/>
          <p:nvPr/>
        </p:nvGrpSpPr>
        <p:grpSpPr>
          <a:xfrm>
            <a:off x="239547" y="884830"/>
            <a:ext cx="1367111" cy="1871635"/>
            <a:chOff x="239547" y="884830"/>
            <a:chExt cx="1367111" cy="1871635"/>
          </a:xfrm>
        </p:grpSpPr>
        <p:sp>
          <p:nvSpPr>
            <p:cNvPr id="78" name="CuadroTexto 77">
              <a:hlinkClick r:id="rId4" action="ppaction://hlinksldjump"/>
              <a:extLst>
                <a:ext uri="{FF2B5EF4-FFF2-40B4-BE49-F238E27FC236}">
                  <a16:creationId xmlns:a16="http://schemas.microsoft.com/office/drawing/2014/main" id="{586F7DA0-D19A-C465-75C9-509CAF73049F}"/>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83" name="CuadroTexto 82">
              <a:hlinkClick r:id="rId5" action="ppaction://hlinksldjump"/>
              <a:extLst>
                <a:ext uri="{FF2B5EF4-FFF2-40B4-BE49-F238E27FC236}">
                  <a16:creationId xmlns:a16="http://schemas.microsoft.com/office/drawing/2014/main" id="{37602D01-043A-AD78-28CB-353F44E66FC1}"/>
                </a:ext>
              </a:extLst>
            </p:cNvPr>
            <p:cNvSpPr txBox="1"/>
            <p:nvPr/>
          </p:nvSpPr>
          <p:spPr>
            <a:xfrm>
              <a:off x="239547" y="116896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84" name="CuadroTexto 83">
              <a:hlinkClick r:id="rId6" action="ppaction://hlinksldjump"/>
              <a:extLst>
                <a:ext uri="{FF2B5EF4-FFF2-40B4-BE49-F238E27FC236}">
                  <a16:creationId xmlns:a16="http://schemas.microsoft.com/office/drawing/2014/main" id="{D5330855-D5E8-8560-ACE1-C12AF3168ECD}"/>
                </a:ext>
              </a:extLst>
            </p:cNvPr>
            <p:cNvSpPr txBox="1"/>
            <p:nvPr/>
          </p:nvSpPr>
          <p:spPr>
            <a:xfrm>
              <a:off x="239547" y="191740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85" name="CuadroTexto 84">
              <a:hlinkClick r:id="rId7" action="ppaction://hlinksldjump"/>
              <a:extLst>
                <a:ext uri="{FF2B5EF4-FFF2-40B4-BE49-F238E27FC236}">
                  <a16:creationId xmlns:a16="http://schemas.microsoft.com/office/drawing/2014/main" id="{7B2698C1-13D6-F573-A8AE-4E7DC0DEF69D}"/>
                </a:ext>
              </a:extLst>
            </p:cNvPr>
            <p:cNvSpPr txBox="1"/>
            <p:nvPr/>
          </p:nvSpPr>
          <p:spPr>
            <a:xfrm>
              <a:off x="239547" y="219637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86" name="CuadroTexto 85">
              <a:hlinkClick r:id="rId8" action="ppaction://hlinksldjump"/>
              <a:extLst>
                <a:ext uri="{FF2B5EF4-FFF2-40B4-BE49-F238E27FC236}">
                  <a16:creationId xmlns:a16="http://schemas.microsoft.com/office/drawing/2014/main" id="{D699A84F-A76D-62FD-65FE-1D99FE93A239}"/>
                </a:ext>
              </a:extLst>
            </p:cNvPr>
            <p:cNvSpPr txBox="1"/>
            <p:nvPr/>
          </p:nvSpPr>
          <p:spPr>
            <a:xfrm>
              <a:off x="239547" y="246501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87" name="Conector recto 86">
              <a:extLst>
                <a:ext uri="{FF2B5EF4-FFF2-40B4-BE49-F238E27FC236}">
                  <a16:creationId xmlns:a16="http://schemas.microsoft.com/office/drawing/2014/main" id="{E1A64AB6-D07E-C4BE-4F1A-FF07230035ED}"/>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Conector recto 87">
              <a:extLst>
                <a:ext uri="{FF2B5EF4-FFF2-40B4-BE49-F238E27FC236}">
                  <a16:creationId xmlns:a16="http://schemas.microsoft.com/office/drawing/2014/main" id="{DA64A1FD-3F7F-73FE-E67F-7E1E7E7FA576}"/>
                </a:ext>
              </a:extLst>
            </p:cNvPr>
            <p:cNvCxnSpPr/>
            <p:nvPr/>
          </p:nvCxnSpPr>
          <p:spPr>
            <a:xfrm>
              <a:off x="325464" y="117375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Conector recto 88">
              <a:extLst>
                <a:ext uri="{FF2B5EF4-FFF2-40B4-BE49-F238E27FC236}">
                  <a16:creationId xmlns:a16="http://schemas.microsoft.com/office/drawing/2014/main" id="{60762F2E-4DBB-4263-97E2-86C1006273B1}"/>
                </a:ext>
              </a:extLst>
            </p:cNvPr>
            <p:cNvCxnSpPr/>
            <p:nvPr/>
          </p:nvCxnSpPr>
          <p:spPr>
            <a:xfrm>
              <a:off x="325464" y="19309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Conector recto 89">
              <a:extLst>
                <a:ext uri="{FF2B5EF4-FFF2-40B4-BE49-F238E27FC236}">
                  <a16:creationId xmlns:a16="http://schemas.microsoft.com/office/drawing/2014/main" id="{59F70972-313F-6288-E123-8776B8C619AD}"/>
                </a:ext>
              </a:extLst>
            </p:cNvPr>
            <p:cNvCxnSpPr/>
            <p:nvPr/>
          </p:nvCxnSpPr>
          <p:spPr>
            <a:xfrm>
              <a:off x="325464" y="22040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Conector recto 91">
              <a:extLst>
                <a:ext uri="{FF2B5EF4-FFF2-40B4-BE49-F238E27FC236}">
                  <a16:creationId xmlns:a16="http://schemas.microsoft.com/office/drawing/2014/main" id="{D9D56537-1707-F025-93AA-730E1A66CA6E}"/>
                </a:ext>
              </a:extLst>
            </p:cNvPr>
            <p:cNvCxnSpPr/>
            <p:nvPr/>
          </p:nvCxnSpPr>
          <p:spPr>
            <a:xfrm>
              <a:off x="325464" y="248024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D557622B-5D08-039F-C3E9-568FA83B649A}"/>
                </a:ext>
              </a:extLst>
            </p:cNvPr>
            <p:cNvCxnSpPr/>
            <p:nvPr/>
          </p:nvCxnSpPr>
          <p:spPr>
            <a:xfrm>
              <a:off x="325464" y="27564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CuadroTexto 93">
              <a:hlinkClick r:id="rId9" action="ppaction://hlinksldjump"/>
              <a:extLst>
                <a:ext uri="{FF2B5EF4-FFF2-40B4-BE49-F238E27FC236}">
                  <a16:creationId xmlns:a16="http://schemas.microsoft.com/office/drawing/2014/main" id="{21DAD9D1-F4A7-A435-BB4F-E2CBB584BB03}"/>
                </a:ext>
              </a:extLst>
            </p:cNvPr>
            <p:cNvSpPr txBox="1"/>
            <p:nvPr/>
          </p:nvSpPr>
          <p:spPr>
            <a:xfrm>
              <a:off x="239547" y="1328546"/>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Què son els ingressos?</a:t>
              </a:r>
            </a:p>
          </p:txBody>
        </p:sp>
        <p:sp>
          <p:nvSpPr>
            <p:cNvPr id="95" name="Elipse 94">
              <a:extLst>
                <a:ext uri="{FF2B5EF4-FFF2-40B4-BE49-F238E27FC236}">
                  <a16:creationId xmlns:a16="http://schemas.microsoft.com/office/drawing/2014/main" id="{56F4351E-D10C-89DC-838C-A3F5ADDE1A3D}"/>
                </a:ext>
              </a:extLst>
            </p:cNvPr>
            <p:cNvSpPr/>
            <p:nvPr/>
          </p:nvSpPr>
          <p:spPr>
            <a:xfrm>
              <a:off x="1337631" y="15332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99" name="CuadroTexto 98">
              <a:hlinkClick r:id="rId10" action="ppaction://hlinksldjump"/>
              <a:extLst>
                <a:ext uri="{FF2B5EF4-FFF2-40B4-BE49-F238E27FC236}">
                  <a16:creationId xmlns:a16="http://schemas.microsoft.com/office/drawing/2014/main" id="{B412E9B4-E865-F314-FE27-B1222093B6F2}"/>
                </a:ext>
              </a:extLst>
            </p:cNvPr>
            <p:cNvSpPr txBox="1"/>
            <p:nvPr/>
          </p:nvSpPr>
          <p:spPr>
            <a:xfrm>
              <a:off x="239547" y="1473881"/>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Què son les despeses?</a:t>
              </a:r>
            </a:p>
          </p:txBody>
        </p:sp>
        <p:sp>
          <p:nvSpPr>
            <p:cNvPr id="100" name="CuadroTexto 99">
              <a:hlinkClick r:id="rId11" action="ppaction://hlinksldjump"/>
              <a:extLst>
                <a:ext uri="{FF2B5EF4-FFF2-40B4-BE49-F238E27FC236}">
                  <a16:creationId xmlns:a16="http://schemas.microsoft.com/office/drawing/2014/main" id="{F2976353-0EAB-A3C4-FF9B-05652B692ED6}"/>
                </a:ext>
              </a:extLst>
            </p:cNvPr>
            <p:cNvSpPr txBox="1"/>
            <p:nvPr/>
          </p:nvSpPr>
          <p:spPr>
            <a:xfrm>
              <a:off x="239547" y="1613160"/>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Necessitat o desig?</a:t>
              </a:r>
            </a:p>
          </p:txBody>
        </p:sp>
      </p:grpSp>
      <p:sp>
        <p:nvSpPr>
          <p:cNvPr id="6" name="CuadroTexto 5">
            <a:extLst>
              <a:ext uri="{FF2B5EF4-FFF2-40B4-BE49-F238E27FC236}">
                <a16:creationId xmlns:a16="http://schemas.microsoft.com/office/drawing/2014/main" id="{C42FD75E-1EE1-D033-8A02-656EB3479C6A}"/>
              </a:ext>
            </a:extLst>
          </p:cNvPr>
          <p:cNvSpPr txBox="1"/>
          <p:nvPr/>
        </p:nvSpPr>
        <p:spPr>
          <a:xfrm>
            <a:off x="2603306" y="433828"/>
            <a:ext cx="6407193" cy="156966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9600" b="1" spc="-500" noProof="0" dirty="0">
                <a:solidFill>
                  <a:srgbClr val="E41395"/>
                </a:solidFill>
                <a:latin typeface="Arial" panose="020B0604020202020204" pitchFamily="34" charset="0"/>
                <a:ea typeface="PP Neue Montreal" pitchFamily="2" charset="77"/>
              </a:rPr>
              <a:t>despeses?</a:t>
            </a:r>
          </a:p>
        </p:txBody>
      </p:sp>
      <p:sp>
        <p:nvSpPr>
          <p:cNvPr id="15" name="CuadroTexto 14">
            <a:extLst>
              <a:ext uri="{FF2B5EF4-FFF2-40B4-BE49-F238E27FC236}">
                <a16:creationId xmlns:a16="http://schemas.microsoft.com/office/drawing/2014/main" id="{54271E09-368E-42B4-11E2-0A8F4E061D21}"/>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17" name="CuadroTexto 16">
            <a:extLst>
              <a:ext uri="{FF2B5EF4-FFF2-40B4-BE49-F238E27FC236}">
                <a16:creationId xmlns:a16="http://schemas.microsoft.com/office/drawing/2014/main" id="{BAF6C9A4-BB3D-7E83-A94F-251A6A5EE826}"/>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sp>
        <p:nvSpPr>
          <p:cNvPr id="19" name="CuadroTexto 18">
            <a:extLst>
              <a:ext uri="{FF2B5EF4-FFF2-40B4-BE49-F238E27FC236}">
                <a16:creationId xmlns:a16="http://schemas.microsoft.com/office/drawing/2014/main" id="{715828A6-BFF7-127B-22CE-A8245C6A0DEB}"/>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2" name="CuadroTexto 21">
            <a:extLst>
              <a:ext uri="{FF2B5EF4-FFF2-40B4-BE49-F238E27FC236}">
                <a16:creationId xmlns:a16="http://schemas.microsoft.com/office/drawing/2014/main" id="{532888CD-0471-36C0-41B7-5057104D0AF4}"/>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95233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A2584125-6066-40E5-2C54-89AA0CE52715}"/>
              </a:ext>
            </a:extLst>
          </p:cNvPr>
          <p:cNvSpPr/>
          <p:nvPr/>
        </p:nvSpPr>
        <p:spPr>
          <a:xfrm>
            <a:off x="3345618" y="1582840"/>
            <a:ext cx="5167203" cy="2912777"/>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345619" y="2744501"/>
            <a:ext cx="4843783" cy="538762"/>
          </a:xfrm>
          <a:prstGeom prst="roundRect">
            <a:avLst>
              <a:gd name="adj" fmla="val 7801"/>
            </a:avLst>
          </a:prstGeom>
          <a:solidFill>
            <a:srgbClr val="F8931F"/>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345619" y="3479082"/>
            <a:ext cx="4843783" cy="538762"/>
          </a:xfrm>
          <a:prstGeom prst="roundRect">
            <a:avLst>
              <a:gd name="adj" fmla="val 7801"/>
            </a:avLst>
          </a:prstGeom>
          <a:solidFill>
            <a:srgbClr val="FFCD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345619" y="2009920"/>
            <a:ext cx="4843783" cy="538762"/>
          </a:xfrm>
          <a:prstGeom prst="roundRect">
            <a:avLst>
              <a:gd name="adj" fmla="val 7801"/>
            </a:avLst>
          </a:prstGeom>
          <a:solidFill>
            <a:srgbClr val="FF00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4221866" y="469267"/>
            <a:ext cx="373260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Despeses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13" name="CuadroTexto 12">
            <a:extLst>
              <a:ext uri="{FF2B5EF4-FFF2-40B4-BE49-F238E27FC236}">
                <a16:creationId xmlns:a16="http://schemas.microsoft.com/office/drawing/2014/main" id="{984749FE-F7B7-0B25-10BB-1AF45317705F}"/>
              </a:ext>
            </a:extLst>
          </p:cNvPr>
          <p:cNvSpPr txBox="1"/>
          <p:nvPr/>
        </p:nvSpPr>
        <p:spPr>
          <a:xfrm>
            <a:off x="3997466" y="2821430"/>
            <a:ext cx="3957006" cy="369332"/>
          </a:xfrm>
          <a:prstGeom prst="rect">
            <a:avLst/>
          </a:prstGeom>
          <a:noFill/>
          <a:effectLst/>
        </p:spPr>
        <p:txBody>
          <a:bodyPr wrap="square" rtlCol="0">
            <a:spAutoFit/>
          </a:bodyPr>
          <a:lstStyle/>
          <a:p>
            <a:pPr algn="ctr"/>
            <a:r>
              <a:rPr lang="ca-ES" sz="1800" b="1" noProof="0" dirty="0">
                <a:solidFill>
                  <a:schemeClr val="bg1"/>
                </a:solidFill>
                <a:latin typeface="Arial" panose="020B0604020202020204" pitchFamily="34" charset="0"/>
                <a:ea typeface="PP Neue Montreal" pitchFamily="2" charset="77"/>
              </a:rPr>
              <a:t>Variables</a:t>
            </a:r>
          </a:p>
        </p:txBody>
      </p:sp>
      <p:sp>
        <p:nvSpPr>
          <p:cNvPr id="14" name="CuadroTexto 13">
            <a:extLst>
              <a:ext uri="{FF2B5EF4-FFF2-40B4-BE49-F238E27FC236}">
                <a16:creationId xmlns:a16="http://schemas.microsoft.com/office/drawing/2014/main" id="{9DD23951-7D66-7AA0-3175-3E0506B1BE2E}"/>
              </a:ext>
            </a:extLst>
          </p:cNvPr>
          <p:cNvSpPr txBox="1"/>
          <p:nvPr/>
        </p:nvSpPr>
        <p:spPr>
          <a:xfrm>
            <a:off x="3997466" y="3563030"/>
            <a:ext cx="3957006" cy="369332"/>
          </a:xfrm>
          <a:prstGeom prst="rect">
            <a:avLst/>
          </a:prstGeom>
          <a:noFill/>
          <a:effectLst/>
        </p:spPr>
        <p:txBody>
          <a:bodyPr wrap="square" rtlCol="0">
            <a:spAutoFit/>
          </a:bodyPr>
          <a:lstStyle/>
          <a:p>
            <a:pPr algn="ctr"/>
            <a:r>
              <a:rPr lang="ca-ES" sz="1800" b="1" noProof="0" dirty="0">
                <a:solidFill>
                  <a:schemeClr val="bg1"/>
                </a:solidFill>
                <a:latin typeface="Arial" panose="020B0604020202020204" pitchFamily="34" charset="0"/>
                <a:ea typeface="PP Neue Montreal" pitchFamily="2" charset="77"/>
              </a:rPr>
              <a:t>Discrecionals</a:t>
            </a:r>
          </a:p>
        </p:txBody>
      </p:sp>
      <p:sp>
        <p:nvSpPr>
          <p:cNvPr id="31" name="CuadroTexto 30">
            <a:extLst>
              <a:ext uri="{FF2B5EF4-FFF2-40B4-BE49-F238E27FC236}">
                <a16:creationId xmlns:a16="http://schemas.microsoft.com/office/drawing/2014/main" id="{FC053454-6FB1-4C1B-351B-220B5712F238}"/>
              </a:ext>
            </a:extLst>
          </p:cNvPr>
          <p:cNvSpPr txBox="1"/>
          <p:nvPr/>
        </p:nvSpPr>
        <p:spPr>
          <a:xfrm>
            <a:off x="3997466" y="2072630"/>
            <a:ext cx="3957006" cy="369332"/>
          </a:xfrm>
          <a:prstGeom prst="rect">
            <a:avLst/>
          </a:prstGeom>
          <a:noFill/>
          <a:effectLst/>
        </p:spPr>
        <p:txBody>
          <a:bodyPr wrap="square" rtlCol="0">
            <a:spAutoFit/>
          </a:bodyPr>
          <a:lstStyle/>
          <a:p>
            <a:pPr algn="ctr"/>
            <a:r>
              <a:rPr lang="ca-ES" sz="1800" b="1" noProof="0" dirty="0">
                <a:solidFill>
                  <a:schemeClr val="bg1"/>
                </a:solidFill>
                <a:latin typeface="Arial" panose="020B0604020202020204" pitchFamily="34" charset="0"/>
                <a:ea typeface="PP Neue Montreal" pitchFamily="2" charset="77"/>
              </a:rPr>
              <a:t>Fixes</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98746" y="4048174"/>
            <a:ext cx="279819" cy="216000"/>
          </a:xfrm>
          <a:prstGeom prst="rect">
            <a:avLst/>
          </a:prstGeom>
        </p:spPr>
      </p:pic>
      <p:pic>
        <p:nvPicPr>
          <p:cNvPr id="46" name="Imagen 45">
            <a:extLst>
              <a:ext uri="{FF2B5EF4-FFF2-40B4-BE49-F238E27FC236}">
                <a16:creationId xmlns:a16="http://schemas.microsoft.com/office/drawing/2014/main" id="{84F7DD6E-013F-32C7-8CCA-DC48CAE97A47}"/>
              </a:ext>
            </a:extLst>
          </p:cNvPr>
          <p:cNvPicPr>
            <a:picLocks noChangeAspect="1"/>
          </p:cNvPicPr>
          <p:nvPr/>
        </p:nvPicPr>
        <p:blipFill rotWithShape="1">
          <a:blip r:embed="rId4"/>
          <a:srcRect l="6937" r="23147" b="9213"/>
          <a:stretch/>
        </p:blipFill>
        <p:spPr>
          <a:xfrm>
            <a:off x="1492446" y="442258"/>
            <a:ext cx="3310166" cy="4701239"/>
          </a:xfrm>
          <a:prstGeom prst="rect">
            <a:avLst/>
          </a:prstGeom>
        </p:spPr>
      </p:pic>
      <p:grpSp>
        <p:nvGrpSpPr>
          <p:cNvPr id="39" name="Grupo 38">
            <a:extLst>
              <a:ext uri="{FF2B5EF4-FFF2-40B4-BE49-F238E27FC236}">
                <a16:creationId xmlns:a16="http://schemas.microsoft.com/office/drawing/2014/main" id="{085FD76B-EF2D-A868-916D-0DBCA632B9EC}"/>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40" name="Rectángulo redondeado 39">
              <a:extLst>
                <a:ext uri="{FF2B5EF4-FFF2-40B4-BE49-F238E27FC236}">
                  <a16:creationId xmlns:a16="http://schemas.microsoft.com/office/drawing/2014/main" id="{3E6B9061-B025-7976-692D-E56FB820E0B6}"/>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41" name="Imagen 40">
              <a:extLst>
                <a:ext uri="{FF2B5EF4-FFF2-40B4-BE49-F238E27FC236}">
                  <a16:creationId xmlns:a16="http://schemas.microsoft.com/office/drawing/2014/main" id="{780B2290-B211-3064-6890-789244E6D60F}"/>
                </a:ext>
              </a:extLst>
            </p:cNvPr>
            <p:cNvPicPr>
              <a:picLocks noChangeAspect="1"/>
            </p:cNvPicPr>
            <p:nvPr/>
          </p:nvPicPr>
          <p:blipFill>
            <a:blip r:embed="rId5"/>
            <a:srcRect l="883" r="883"/>
            <a:stretch/>
          </p:blipFill>
          <p:spPr>
            <a:xfrm>
              <a:off x="7700379" y="341057"/>
              <a:ext cx="614159" cy="625194"/>
            </a:xfrm>
            <a:prstGeom prst="rect">
              <a:avLst/>
            </a:prstGeom>
          </p:spPr>
        </p:pic>
      </p:grpSp>
      <p:grpSp>
        <p:nvGrpSpPr>
          <p:cNvPr id="7" name="Grupo 6">
            <a:extLst>
              <a:ext uri="{FF2B5EF4-FFF2-40B4-BE49-F238E27FC236}">
                <a16:creationId xmlns:a16="http://schemas.microsoft.com/office/drawing/2014/main" id="{63F3EDFB-30C2-1E96-193F-F9ABAF8C96CF}"/>
              </a:ext>
            </a:extLst>
          </p:cNvPr>
          <p:cNvGrpSpPr/>
          <p:nvPr/>
        </p:nvGrpSpPr>
        <p:grpSpPr>
          <a:xfrm>
            <a:off x="239547" y="884830"/>
            <a:ext cx="1367111" cy="1871635"/>
            <a:chOff x="239547" y="884830"/>
            <a:chExt cx="1367111" cy="1871635"/>
          </a:xfrm>
        </p:grpSpPr>
        <p:sp>
          <p:nvSpPr>
            <p:cNvPr id="9" name="CuadroTexto 8">
              <a:hlinkClick r:id="rId6" action="ppaction://hlinksldjump"/>
              <a:extLst>
                <a:ext uri="{FF2B5EF4-FFF2-40B4-BE49-F238E27FC236}">
                  <a16:creationId xmlns:a16="http://schemas.microsoft.com/office/drawing/2014/main" id="{46F59E4A-45B6-81CB-CD8F-01C303A02525}"/>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0" name="CuadroTexto 9">
              <a:hlinkClick r:id="rId7" action="ppaction://hlinksldjump"/>
              <a:extLst>
                <a:ext uri="{FF2B5EF4-FFF2-40B4-BE49-F238E27FC236}">
                  <a16:creationId xmlns:a16="http://schemas.microsoft.com/office/drawing/2014/main" id="{E67608E4-11A7-7ABF-F0A9-929B7DAB6E4C}"/>
                </a:ext>
              </a:extLst>
            </p:cNvPr>
            <p:cNvSpPr txBox="1"/>
            <p:nvPr/>
          </p:nvSpPr>
          <p:spPr>
            <a:xfrm>
              <a:off x="239547" y="116896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12" name="CuadroTexto 11">
              <a:hlinkClick r:id="rId8" action="ppaction://hlinksldjump"/>
              <a:extLst>
                <a:ext uri="{FF2B5EF4-FFF2-40B4-BE49-F238E27FC236}">
                  <a16:creationId xmlns:a16="http://schemas.microsoft.com/office/drawing/2014/main" id="{B2B9395A-82B4-3312-4ACF-564FBF55E5FA}"/>
                </a:ext>
              </a:extLst>
            </p:cNvPr>
            <p:cNvSpPr txBox="1"/>
            <p:nvPr/>
          </p:nvSpPr>
          <p:spPr>
            <a:xfrm>
              <a:off x="239547" y="191740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20" name="CuadroTexto 19">
              <a:hlinkClick r:id="rId9" action="ppaction://hlinksldjump"/>
              <a:extLst>
                <a:ext uri="{FF2B5EF4-FFF2-40B4-BE49-F238E27FC236}">
                  <a16:creationId xmlns:a16="http://schemas.microsoft.com/office/drawing/2014/main" id="{AFEF767A-BD42-EBD2-AC53-8AFEC49922F9}"/>
                </a:ext>
              </a:extLst>
            </p:cNvPr>
            <p:cNvSpPr txBox="1"/>
            <p:nvPr/>
          </p:nvSpPr>
          <p:spPr>
            <a:xfrm>
              <a:off x="239547" y="219637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8" name="CuadroTexto 27">
              <a:hlinkClick r:id="rId10" action="ppaction://hlinksldjump"/>
              <a:extLst>
                <a:ext uri="{FF2B5EF4-FFF2-40B4-BE49-F238E27FC236}">
                  <a16:creationId xmlns:a16="http://schemas.microsoft.com/office/drawing/2014/main" id="{E588BDCA-52C5-82A9-FB0C-8767C7BDC55E}"/>
                </a:ext>
              </a:extLst>
            </p:cNvPr>
            <p:cNvSpPr txBox="1"/>
            <p:nvPr/>
          </p:nvSpPr>
          <p:spPr>
            <a:xfrm>
              <a:off x="239547" y="246501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4" name="Conector recto 33">
              <a:extLst>
                <a:ext uri="{FF2B5EF4-FFF2-40B4-BE49-F238E27FC236}">
                  <a16:creationId xmlns:a16="http://schemas.microsoft.com/office/drawing/2014/main" id="{36FEDE82-59A9-16BC-C561-7B5F76503A2E}"/>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8E0B3A14-9AB0-4E9A-DD15-E7E96EB809D0}"/>
                </a:ext>
              </a:extLst>
            </p:cNvPr>
            <p:cNvCxnSpPr/>
            <p:nvPr/>
          </p:nvCxnSpPr>
          <p:spPr>
            <a:xfrm>
              <a:off x="325464" y="117375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Conector recto 36">
              <a:extLst>
                <a:ext uri="{FF2B5EF4-FFF2-40B4-BE49-F238E27FC236}">
                  <a16:creationId xmlns:a16="http://schemas.microsoft.com/office/drawing/2014/main" id="{BFD803BC-1BB5-6802-C454-B43E570B902D}"/>
                </a:ext>
              </a:extLst>
            </p:cNvPr>
            <p:cNvCxnSpPr/>
            <p:nvPr/>
          </p:nvCxnSpPr>
          <p:spPr>
            <a:xfrm>
              <a:off x="325464" y="19309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CE9DC280-9C5B-8616-226C-F73186893FC4}"/>
                </a:ext>
              </a:extLst>
            </p:cNvPr>
            <p:cNvCxnSpPr/>
            <p:nvPr/>
          </p:nvCxnSpPr>
          <p:spPr>
            <a:xfrm>
              <a:off x="325464" y="22040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187C9F0C-638F-7B95-319F-7929A852C8AD}"/>
                </a:ext>
              </a:extLst>
            </p:cNvPr>
            <p:cNvCxnSpPr/>
            <p:nvPr/>
          </p:nvCxnSpPr>
          <p:spPr>
            <a:xfrm>
              <a:off x="325464" y="248024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A080E983-B04A-37F6-E38D-313127BD3F70}"/>
                </a:ext>
              </a:extLst>
            </p:cNvPr>
            <p:cNvCxnSpPr/>
            <p:nvPr/>
          </p:nvCxnSpPr>
          <p:spPr>
            <a:xfrm>
              <a:off x="325464" y="27564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CuadroTexto 46">
              <a:hlinkClick r:id="rId11" action="ppaction://hlinksldjump"/>
              <a:extLst>
                <a:ext uri="{FF2B5EF4-FFF2-40B4-BE49-F238E27FC236}">
                  <a16:creationId xmlns:a16="http://schemas.microsoft.com/office/drawing/2014/main" id="{6D1F63CB-3702-E72E-B4D7-4D22EC638F75}"/>
                </a:ext>
              </a:extLst>
            </p:cNvPr>
            <p:cNvSpPr txBox="1"/>
            <p:nvPr/>
          </p:nvSpPr>
          <p:spPr>
            <a:xfrm>
              <a:off x="239547" y="1328546"/>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Què son els ingressos?</a:t>
              </a:r>
            </a:p>
          </p:txBody>
        </p:sp>
        <p:sp>
          <p:nvSpPr>
            <p:cNvPr id="48" name="Elipse 47">
              <a:extLst>
                <a:ext uri="{FF2B5EF4-FFF2-40B4-BE49-F238E27FC236}">
                  <a16:creationId xmlns:a16="http://schemas.microsoft.com/office/drawing/2014/main" id="{82A01381-B30E-1384-0596-1D067074FCAF}"/>
                </a:ext>
              </a:extLst>
            </p:cNvPr>
            <p:cNvSpPr/>
            <p:nvPr/>
          </p:nvSpPr>
          <p:spPr>
            <a:xfrm>
              <a:off x="1337631" y="15332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2" name="CuadroTexto 51">
              <a:hlinkClick r:id="rId12" action="ppaction://hlinksldjump"/>
              <a:extLst>
                <a:ext uri="{FF2B5EF4-FFF2-40B4-BE49-F238E27FC236}">
                  <a16:creationId xmlns:a16="http://schemas.microsoft.com/office/drawing/2014/main" id="{CFDC5EBB-C400-3815-F7A0-35BB8DCAF6C5}"/>
                </a:ext>
              </a:extLst>
            </p:cNvPr>
            <p:cNvSpPr txBox="1"/>
            <p:nvPr/>
          </p:nvSpPr>
          <p:spPr>
            <a:xfrm>
              <a:off x="239547" y="1473881"/>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Què son les despeses?</a:t>
              </a:r>
            </a:p>
          </p:txBody>
        </p:sp>
        <p:sp>
          <p:nvSpPr>
            <p:cNvPr id="53" name="CuadroTexto 52">
              <a:hlinkClick r:id="rId13" action="ppaction://hlinksldjump"/>
              <a:extLst>
                <a:ext uri="{FF2B5EF4-FFF2-40B4-BE49-F238E27FC236}">
                  <a16:creationId xmlns:a16="http://schemas.microsoft.com/office/drawing/2014/main" id="{CE81FEB9-C83F-84FA-F98A-CEF1F5432756}"/>
                </a:ext>
              </a:extLst>
            </p:cNvPr>
            <p:cNvSpPr txBox="1"/>
            <p:nvPr/>
          </p:nvSpPr>
          <p:spPr>
            <a:xfrm>
              <a:off x="239547" y="1613160"/>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Necessitat o desig?</a:t>
              </a:r>
            </a:p>
          </p:txBody>
        </p:sp>
      </p:grpSp>
      <p:sp>
        <p:nvSpPr>
          <p:cNvPr id="15" name="CuadroTexto 14">
            <a:extLst>
              <a:ext uri="{FF2B5EF4-FFF2-40B4-BE49-F238E27FC236}">
                <a16:creationId xmlns:a16="http://schemas.microsoft.com/office/drawing/2014/main" id="{9679B923-60F2-2E7D-7F7F-381CF996A113}"/>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17" name="CuadroTexto 16">
            <a:extLst>
              <a:ext uri="{FF2B5EF4-FFF2-40B4-BE49-F238E27FC236}">
                <a16:creationId xmlns:a16="http://schemas.microsoft.com/office/drawing/2014/main" id="{8E7D89CA-04A7-A6E4-7FC0-0B233A9E1732}"/>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sp>
        <p:nvSpPr>
          <p:cNvPr id="19" name="CuadroTexto 18">
            <a:extLst>
              <a:ext uri="{FF2B5EF4-FFF2-40B4-BE49-F238E27FC236}">
                <a16:creationId xmlns:a16="http://schemas.microsoft.com/office/drawing/2014/main" id="{2D676E37-2B43-ABC1-311D-A708F3E41D48}"/>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2" name="CuadroTexto 21">
            <a:extLst>
              <a:ext uri="{FF2B5EF4-FFF2-40B4-BE49-F238E27FC236}">
                <a16:creationId xmlns:a16="http://schemas.microsoft.com/office/drawing/2014/main" id="{9D1723B8-68D3-0CDF-7C56-519F2CABE235}"/>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73346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A2584125-6066-40E5-2C54-89AA0CE52715}"/>
              </a:ext>
            </a:extLst>
          </p:cNvPr>
          <p:cNvSpPr/>
          <p:nvPr/>
        </p:nvSpPr>
        <p:spPr>
          <a:xfrm>
            <a:off x="3354717" y="1775674"/>
            <a:ext cx="5167203" cy="2892657"/>
          </a:xfrm>
          <a:prstGeom prst="roundRect">
            <a:avLst>
              <a:gd name="adj" fmla="val 2241"/>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856239" y="411187"/>
            <a:ext cx="451535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Necessitat</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13" name="CuadroTexto 12">
            <a:extLst>
              <a:ext uri="{FF2B5EF4-FFF2-40B4-BE49-F238E27FC236}">
                <a16:creationId xmlns:a16="http://schemas.microsoft.com/office/drawing/2014/main" id="{984749FE-F7B7-0B25-10BB-1AF45317705F}"/>
              </a:ext>
            </a:extLst>
          </p:cNvPr>
          <p:cNvSpPr txBox="1"/>
          <p:nvPr/>
        </p:nvSpPr>
        <p:spPr>
          <a:xfrm>
            <a:off x="4496055" y="2333250"/>
            <a:ext cx="353150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Ho necessito de veritat?</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298746" y="4048174"/>
            <a:ext cx="279819" cy="216000"/>
          </a:xfrm>
          <a:prstGeom prst="rect">
            <a:avLst/>
          </a:prstGeom>
        </p:spPr>
      </p:pic>
      <p:sp>
        <p:nvSpPr>
          <p:cNvPr id="2" name="CuadroTexto 1">
            <a:extLst>
              <a:ext uri="{FF2B5EF4-FFF2-40B4-BE49-F238E27FC236}">
                <a16:creationId xmlns:a16="http://schemas.microsoft.com/office/drawing/2014/main" id="{A6E23992-90B0-07CA-F788-0419B394B20C}"/>
              </a:ext>
            </a:extLst>
          </p:cNvPr>
          <p:cNvSpPr txBox="1"/>
          <p:nvPr/>
        </p:nvSpPr>
        <p:spPr>
          <a:xfrm>
            <a:off x="5786323" y="1218154"/>
            <a:ext cx="1221638" cy="369332"/>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o desig?</a:t>
            </a:r>
          </a:p>
        </p:txBody>
      </p:sp>
      <p:sp>
        <p:nvSpPr>
          <p:cNvPr id="7" name="CuadroTexto 6">
            <a:extLst>
              <a:ext uri="{FF2B5EF4-FFF2-40B4-BE49-F238E27FC236}">
                <a16:creationId xmlns:a16="http://schemas.microsoft.com/office/drawing/2014/main" id="{D674D50A-AE65-7C7E-B654-999D795F9A45}"/>
              </a:ext>
            </a:extLst>
          </p:cNvPr>
          <p:cNvSpPr txBox="1"/>
          <p:nvPr/>
        </p:nvSpPr>
        <p:spPr>
          <a:xfrm>
            <a:off x="4496055" y="2794108"/>
            <a:ext cx="353150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M’ho puc permetre?</a:t>
            </a:r>
          </a:p>
        </p:txBody>
      </p:sp>
      <p:sp>
        <p:nvSpPr>
          <p:cNvPr id="9" name="CuadroTexto 8">
            <a:extLst>
              <a:ext uri="{FF2B5EF4-FFF2-40B4-BE49-F238E27FC236}">
                <a16:creationId xmlns:a16="http://schemas.microsoft.com/office/drawing/2014/main" id="{2207FA94-2B51-2B56-28ED-6310A47F9454}"/>
              </a:ext>
            </a:extLst>
          </p:cNvPr>
          <p:cNvSpPr txBox="1"/>
          <p:nvPr/>
        </p:nvSpPr>
        <p:spPr>
          <a:xfrm>
            <a:off x="4496055" y="3276911"/>
            <a:ext cx="4798773"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Com afectarà la meva economia?</a:t>
            </a:r>
          </a:p>
        </p:txBody>
      </p:sp>
      <p:sp>
        <p:nvSpPr>
          <p:cNvPr id="10" name="CuadroTexto 9">
            <a:extLst>
              <a:ext uri="{FF2B5EF4-FFF2-40B4-BE49-F238E27FC236}">
                <a16:creationId xmlns:a16="http://schemas.microsoft.com/office/drawing/2014/main" id="{C5634E15-3D10-5C3D-67A5-A9251EFD2EEA}"/>
              </a:ext>
            </a:extLst>
          </p:cNvPr>
          <p:cNvSpPr txBox="1"/>
          <p:nvPr/>
        </p:nvSpPr>
        <p:spPr>
          <a:xfrm>
            <a:off x="4496055" y="3767029"/>
            <a:ext cx="353150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És un bon moment?</a:t>
            </a:r>
          </a:p>
        </p:txBody>
      </p:sp>
      <p:pic>
        <p:nvPicPr>
          <p:cNvPr id="12" name="Imagen 11">
            <a:extLst>
              <a:ext uri="{FF2B5EF4-FFF2-40B4-BE49-F238E27FC236}">
                <a16:creationId xmlns:a16="http://schemas.microsoft.com/office/drawing/2014/main" id="{C8F7B58E-BF40-037D-77B0-1AC7D087AC1B}"/>
              </a:ext>
            </a:extLst>
          </p:cNvPr>
          <p:cNvPicPr>
            <a:picLocks noChangeAspect="1"/>
          </p:cNvPicPr>
          <p:nvPr/>
        </p:nvPicPr>
        <p:blipFill rotWithShape="1">
          <a:blip r:embed="rId4"/>
          <a:srcRect l="3124" t="807" r="10518" b="6297"/>
          <a:stretch/>
        </p:blipFill>
        <p:spPr>
          <a:xfrm flipH="1">
            <a:off x="1636411" y="1084884"/>
            <a:ext cx="2898100" cy="4058615"/>
          </a:xfrm>
          <a:prstGeom prst="rect">
            <a:avLst/>
          </a:prstGeom>
        </p:spPr>
      </p:pic>
      <p:grpSp>
        <p:nvGrpSpPr>
          <p:cNvPr id="39" name="Grupo 38">
            <a:extLst>
              <a:ext uri="{FF2B5EF4-FFF2-40B4-BE49-F238E27FC236}">
                <a16:creationId xmlns:a16="http://schemas.microsoft.com/office/drawing/2014/main" id="{26F405DC-7ACB-42F2-AF55-5B4D05C35A84}"/>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40" name="Rectángulo redondeado 39">
              <a:extLst>
                <a:ext uri="{FF2B5EF4-FFF2-40B4-BE49-F238E27FC236}">
                  <a16:creationId xmlns:a16="http://schemas.microsoft.com/office/drawing/2014/main" id="{6191FC49-78DC-A540-87C8-3C21F5A2F753}"/>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41" name="Imagen 40">
              <a:extLst>
                <a:ext uri="{FF2B5EF4-FFF2-40B4-BE49-F238E27FC236}">
                  <a16:creationId xmlns:a16="http://schemas.microsoft.com/office/drawing/2014/main" id="{3F3EB4AF-B875-820C-1236-7AF7768FAA40}"/>
                </a:ext>
              </a:extLst>
            </p:cNvPr>
            <p:cNvPicPr>
              <a:picLocks noChangeAspect="1"/>
            </p:cNvPicPr>
            <p:nvPr/>
          </p:nvPicPr>
          <p:blipFill>
            <a:blip r:embed="rId5"/>
            <a:srcRect l="883" r="883"/>
            <a:stretch/>
          </p:blipFill>
          <p:spPr>
            <a:xfrm>
              <a:off x="7700379" y="341057"/>
              <a:ext cx="614159" cy="625194"/>
            </a:xfrm>
            <a:prstGeom prst="rect">
              <a:avLst/>
            </a:prstGeom>
          </p:spPr>
        </p:pic>
      </p:grpSp>
      <p:grpSp>
        <p:nvGrpSpPr>
          <p:cNvPr id="28" name="Grupo 27">
            <a:extLst>
              <a:ext uri="{FF2B5EF4-FFF2-40B4-BE49-F238E27FC236}">
                <a16:creationId xmlns:a16="http://schemas.microsoft.com/office/drawing/2014/main" id="{B2747618-991C-680F-DA80-6D5EB96B8C4A}"/>
              </a:ext>
            </a:extLst>
          </p:cNvPr>
          <p:cNvGrpSpPr/>
          <p:nvPr/>
        </p:nvGrpSpPr>
        <p:grpSpPr>
          <a:xfrm>
            <a:off x="239547" y="884830"/>
            <a:ext cx="1367111" cy="1871635"/>
            <a:chOff x="239547" y="884830"/>
            <a:chExt cx="1367111" cy="1871635"/>
          </a:xfrm>
        </p:grpSpPr>
        <p:sp>
          <p:nvSpPr>
            <p:cNvPr id="29" name="CuadroTexto 28">
              <a:hlinkClick r:id="rId6" action="ppaction://hlinksldjump"/>
              <a:extLst>
                <a:ext uri="{FF2B5EF4-FFF2-40B4-BE49-F238E27FC236}">
                  <a16:creationId xmlns:a16="http://schemas.microsoft.com/office/drawing/2014/main" id="{62E4F707-E660-1331-410D-91CFD0442BA6}"/>
                </a:ext>
              </a:extLst>
            </p:cNvPr>
            <p:cNvSpPr txBox="1"/>
            <p:nvPr/>
          </p:nvSpPr>
          <p:spPr>
            <a:xfrm>
              <a:off x="239547" y="884830"/>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0" name="CuadroTexto 29">
              <a:hlinkClick r:id="rId7" action="ppaction://hlinksldjump"/>
              <a:extLst>
                <a:ext uri="{FF2B5EF4-FFF2-40B4-BE49-F238E27FC236}">
                  <a16:creationId xmlns:a16="http://schemas.microsoft.com/office/drawing/2014/main" id="{57BE8FF3-E776-793F-4F91-E04197C5E5ED}"/>
                </a:ext>
              </a:extLst>
            </p:cNvPr>
            <p:cNvSpPr txBox="1"/>
            <p:nvPr/>
          </p:nvSpPr>
          <p:spPr>
            <a:xfrm>
              <a:off x="239547" y="116896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INGRESSOS I DESPESES</a:t>
              </a:r>
            </a:p>
          </p:txBody>
        </p:sp>
        <p:sp>
          <p:nvSpPr>
            <p:cNvPr id="31" name="CuadroTexto 30">
              <a:hlinkClick r:id="rId8" action="ppaction://hlinksldjump"/>
              <a:extLst>
                <a:ext uri="{FF2B5EF4-FFF2-40B4-BE49-F238E27FC236}">
                  <a16:creationId xmlns:a16="http://schemas.microsoft.com/office/drawing/2014/main" id="{DA609200-2D97-28B9-6821-0BCCF0D47206}"/>
                </a:ext>
              </a:extLst>
            </p:cNvPr>
            <p:cNvSpPr txBox="1"/>
            <p:nvPr/>
          </p:nvSpPr>
          <p:spPr>
            <a:xfrm>
              <a:off x="239547" y="191740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34" name="CuadroTexto 33">
              <a:hlinkClick r:id="rId9" action="ppaction://hlinksldjump"/>
              <a:extLst>
                <a:ext uri="{FF2B5EF4-FFF2-40B4-BE49-F238E27FC236}">
                  <a16:creationId xmlns:a16="http://schemas.microsoft.com/office/drawing/2014/main" id="{8B298D59-F413-23C0-8BE0-32207C3733CE}"/>
                </a:ext>
              </a:extLst>
            </p:cNvPr>
            <p:cNvSpPr txBox="1"/>
            <p:nvPr/>
          </p:nvSpPr>
          <p:spPr>
            <a:xfrm>
              <a:off x="239547" y="219637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35" name="CuadroTexto 34">
              <a:hlinkClick r:id="rId10" action="ppaction://hlinksldjump"/>
              <a:extLst>
                <a:ext uri="{FF2B5EF4-FFF2-40B4-BE49-F238E27FC236}">
                  <a16:creationId xmlns:a16="http://schemas.microsoft.com/office/drawing/2014/main" id="{8B684749-576C-FB3A-9A1E-F3F750C7D988}"/>
                </a:ext>
              </a:extLst>
            </p:cNvPr>
            <p:cNvSpPr txBox="1"/>
            <p:nvPr/>
          </p:nvSpPr>
          <p:spPr>
            <a:xfrm>
              <a:off x="239547" y="2465011"/>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7" name="Conector recto 36">
              <a:extLst>
                <a:ext uri="{FF2B5EF4-FFF2-40B4-BE49-F238E27FC236}">
                  <a16:creationId xmlns:a16="http://schemas.microsoft.com/office/drawing/2014/main" id="{D64E92DB-12A3-B78C-511C-593C7E912D9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F206AFFC-9577-4BD0-47F7-38FC37054761}"/>
                </a:ext>
              </a:extLst>
            </p:cNvPr>
            <p:cNvCxnSpPr/>
            <p:nvPr/>
          </p:nvCxnSpPr>
          <p:spPr>
            <a:xfrm>
              <a:off x="325464" y="117375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A48A6E1A-F2B7-7066-BF8E-2F8D395CFB48}"/>
                </a:ext>
              </a:extLst>
            </p:cNvPr>
            <p:cNvCxnSpPr/>
            <p:nvPr/>
          </p:nvCxnSpPr>
          <p:spPr>
            <a:xfrm>
              <a:off x="325464" y="19309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F025606F-2A95-978B-11D0-54A6708C343A}"/>
                </a:ext>
              </a:extLst>
            </p:cNvPr>
            <p:cNvCxnSpPr/>
            <p:nvPr/>
          </p:nvCxnSpPr>
          <p:spPr>
            <a:xfrm>
              <a:off x="325464" y="22040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61E7BC18-9B7F-8F84-8DEA-1A6C84D00155}"/>
                </a:ext>
              </a:extLst>
            </p:cNvPr>
            <p:cNvCxnSpPr/>
            <p:nvPr/>
          </p:nvCxnSpPr>
          <p:spPr>
            <a:xfrm>
              <a:off x="325464" y="248024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96FD0945-9455-063F-C528-02B93D02887D}"/>
                </a:ext>
              </a:extLst>
            </p:cNvPr>
            <p:cNvCxnSpPr/>
            <p:nvPr/>
          </p:nvCxnSpPr>
          <p:spPr>
            <a:xfrm>
              <a:off x="325464" y="275646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CuadroTexto 50">
              <a:hlinkClick r:id="rId11" action="ppaction://hlinksldjump"/>
              <a:extLst>
                <a:ext uri="{FF2B5EF4-FFF2-40B4-BE49-F238E27FC236}">
                  <a16:creationId xmlns:a16="http://schemas.microsoft.com/office/drawing/2014/main" id="{B63CC9E3-DC71-D5D8-831B-EF7E1F0B1C77}"/>
                </a:ext>
              </a:extLst>
            </p:cNvPr>
            <p:cNvSpPr txBox="1"/>
            <p:nvPr/>
          </p:nvSpPr>
          <p:spPr>
            <a:xfrm>
              <a:off x="239547" y="1328546"/>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Què son els ingressos?</a:t>
              </a:r>
            </a:p>
          </p:txBody>
        </p:sp>
        <p:sp>
          <p:nvSpPr>
            <p:cNvPr id="52" name="Elipse 51">
              <a:extLst>
                <a:ext uri="{FF2B5EF4-FFF2-40B4-BE49-F238E27FC236}">
                  <a16:creationId xmlns:a16="http://schemas.microsoft.com/office/drawing/2014/main" id="{72C3C756-8773-791D-AD96-219CA43CF7EF}"/>
                </a:ext>
              </a:extLst>
            </p:cNvPr>
            <p:cNvSpPr/>
            <p:nvPr/>
          </p:nvSpPr>
          <p:spPr>
            <a:xfrm>
              <a:off x="1337631" y="1533256"/>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3" name="CuadroTexto 52">
              <a:hlinkClick r:id="rId12" action="ppaction://hlinksldjump"/>
              <a:extLst>
                <a:ext uri="{FF2B5EF4-FFF2-40B4-BE49-F238E27FC236}">
                  <a16:creationId xmlns:a16="http://schemas.microsoft.com/office/drawing/2014/main" id="{29AC4F45-94D2-D9E8-1761-469E0EBC3ACB}"/>
                </a:ext>
              </a:extLst>
            </p:cNvPr>
            <p:cNvSpPr txBox="1"/>
            <p:nvPr/>
          </p:nvSpPr>
          <p:spPr>
            <a:xfrm>
              <a:off x="239547" y="1473881"/>
              <a:ext cx="1180526"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rPr>
                <a:t>Què son les despeses?</a:t>
              </a:r>
            </a:p>
          </p:txBody>
        </p:sp>
        <p:sp>
          <p:nvSpPr>
            <p:cNvPr id="54" name="CuadroTexto 53">
              <a:hlinkClick r:id="rId13" action="ppaction://hlinksldjump"/>
              <a:extLst>
                <a:ext uri="{FF2B5EF4-FFF2-40B4-BE49-F238E27FC236}">
                  <a16:creationId xmlns:a16="http://schemas.microsoft.com/office/drawing/2014/main" id="{0CABBE38-967E-B4D4-C808-C59B63D21205}"/>
                </a:ext>
              </a:extLst>
            </p:cNvPr>
            <p:cNvSpPr txBox="1"/>
            <p:nvPr/>
          </p:nvSpPr>
          <p:spPr>
            <a:xfrm>
              <a:off x="239547" y="1613160"/>
              <a:ext cx="1180526"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ea typeface="PP Neue Montreal Book" pitchFamily="2" charset="77"/>
                </a:rPr>
                <a:t>Necessitat o desig?</a:t>
              </a:r>
            </a:p>
          </p:txBody>
        </p:sp>
      </p:grpSp>
      <p:sp>
        <p:nvSpPr>
          <p:cNvPr id="15" name="CuadroTexto 14">
            <a:extLst>
              <a:ext uri="{FF2B5EF4-FFF2-40B4-BE49-F238E27FC236}">
                <a16:creationId xmlns:a16="http://schemas.microsoft.com/office/drawing/2014/main" id="{73E82F2C-E69D-6BB6-57E1-E66A12585B49}"/>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7" name="CuadroTexto 16">
            <a:extLst>
              <a:ext uri="{FF2B5EF4-FFF2-40B4-BE49-F238E27FC236}">
                <a16:creationId xmlns:a16="http://schemas.microsoft.com/office/drawing/2014/main" id="{CE328873-FE25-C332-603A-C9ED4BD230E0}"/>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
        <p:nvSpPr>
          <p:cNvPr id="19" name="CuadroTexto 18">
            <a:extLst>
              <a:ext uri="{FF2B5EF4-FFF2-40B4-BE49-F238E27FC236}">
                <a16:creationId xmlns:a16="http://schemas.microsoft.com/office/drawing/2014/main" id="{81417D94-962A-320B-4E90-734A1EB6195E}"/>
              </a:ext>
            </a:extLst>
          </p:cNvPr>
          <p:cNvSpPr txBox="1"/>
          <p:nvPr/>
        </p:nvSpPr>
        <p:spPr>
          <a:xfrm>
            <a:off x="210019" y="4270192"/>
            <a:ext cx="20182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INGRESSOS</a:t>
            </a:r>
          </a:p>
        </p:txBody>
      </p:sp>
      <p:sp>
        <p:nvSpPr>
          <p:cNvPr id="21" name="CuadroTexto 20">
            <a:extLst>
              <a:ext uri="{FF2B5EF4-FFF2-40B4-BE49-F238E27FC236}">
                <a16:creationId xmlns:a16="http://schemas.microsoft.com/office/drawing/2014/main" id="{300C7CFE-A557-6D12-B41E-68EB747E7C41}"/>
              </a:ext>
            </a:extLst>
          </p:cNvPr>
          <p:cNvSpPr txBox="1"/>
          <p:nvPr/>
        </p:nvSpPr>
        <p:spPr>
          <a:xfrm>
            <a:off x="210020" y="4495617"/>
            <a:ext cx="1693118"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DESPESES</a:t>
            </a:r>
          </a:p>
        </p:txBody>
      </p:sp>
    </p:spTree>
    <p:extLst>
      <p:ext uri="{BB962C8B-B14F-4D97-AF65-F5344CB8AC3E}">
        <p14:creationId xmlns:p14="http://schemas.microsoft.com/office/powerpoint/2010/main" val="319797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4054096" y="768633"/>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parlarem</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14" name="CuadroTexto 13">
            <a:extLst>
              <a:ext uri="{FF2B5EF4-FFF2-40B4-BE49-F238E27FC236}">
                <a16:creationId xmlns:a16="http://schemas.microsoft.com/office/drawing/2014/main" id="{9DD23951-7D66-7AA0-3175-3E0506B1BE2E}"/>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L’estalvi</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897536" y="2995353"/>
            <a:ext cx="4121637"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897536" y="3729934"/>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897536" y="2260772"/>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CuadroTexto 30">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Ingressos i despeses</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315939" y="4212750"/>
            <a:ext cx="277786" cy="273077"/>
          </a:xfrm>
          <a:prstGeom prst="rect">
            <a:avLst/>
          </a:prstGeom>
        </p:spPr>
      </p:pic>
      <p:sp>
        <p:nvSpPr>
          <p:cNvPr id="4" name="CuadroTexto 3">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b="1" noProof="0" dirty="0">
                <a:solidFill>
                  <a:srgbClr val="E41395"/>
                </a:solidFill>
                <a:latin typeface="Arial" panose="020B0604020202020204" pitchFamily="34" charset="0"/>
                <a:ea typeface="PP Neue Montreal" pitchFamily="2" charset="77"/>
              </a:rPr>
              <a:t>El pressupost</a:t>
            </a:r>
          </a:p>
        </p:txBody>
      </p:sp>
      <p:pic>
        <p:nvPicPr>
          <p:cNvPr id="7" name="Imagen 6">
            <a:extLst>
              <a:ext uri="{FF2B5EF4-FFF2-40B4-BE49-F238E27FC236}">
                <a16:creationId xmlns:a16="http://schemas.microsoft.com/office/drawing/2014/main" id="{3CA75494-9728-9E6F-982B-FEC45A8824B7}"/>
              </a:ext>
            </a:extLst>
          </p:cNvPr>
          <p:cNvPicPr>
            <a:picLocks noChangeAspect="1"/>
          </p:cNvPicPr>
          <p:nvPr/>
        </p:nvPicPr>
        <p:blipFill rotWithShape="1">
          <a:blip r:embed="rId4"/>
          <a:srcRect l="10300" t="1077" r="7114" b="14947"/>
          <a:stretch/>
        </p:blipFill>
        <p:spPr>
          <a:xfrm flipH="1">
            <a:off x="1405708" y="472822"/>
            <a:ext cx="3483644" cy="4653424"/>
          </a:xfrm>
          <a:prstGeom prst="rect">
            <a:avLst/>
          </a:prstGeom>
        </p:spPr>
      </p:pic>
      <p:grpSp>
        <p:nvGrpSpPr>
          <p:cNvPr id="16" name="Grupo 15">
            <a:extLst>
              <a:ext uri="{FF2B5EF4-FFF2-40B4-BE49-F238E27FC236}">
                <a16:creationId xmlns:a16="http://schemas.microsoft.com/office/drawing/2014/main" id="{1406E251-8456-31FF-B9A4-F3C634382E9B}"/>
              </a:ext>
            </a:extLst>
          </p:cNvPr>
          <p:cNvGrpSpPr/>
          <p:nvPr/>
        </p:nvGrpSpPr>
        <p:grpSpPr>
          <a:xfrm>
            <a:off x="239547" y="884830"/>
            <a:ext cx="1367111" cy="1397000"/>
            <a:chOff x="239547" y="1370936"/>
            <a:chExt cx="1367111" cy="1397000"/>
          </a:xfrm>
        </p:grpSpPr>
        <p:sp>
          <p:nvSpPr>
            <p:cNvPr id="17" name="CuadroTexto 16">
              <a:hlinkClick r:id="rId5" action="ppaction://hlinksldjump"/>
              <a:extLst>
                <a:ext uri="{FF2B5EF4-FFF2-40B4-BE49-F238E27FC236}">
                  <a16:creationId xmlns:a16="http://schemas.microsoft.com/office/drawing/2014/main" id="{24496555-1F61-DDA5-3F58-4F6EBA329E12}"/>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8" name="CuadroTexto 17">
              <a:hlinkClick r:id="rId6" action="ppaction://hlinksldjump"/>
              <a:extLst>
                <a:ext uri="{FF2B5EF4-FFF2-40B4-BE49-F238E27FC236}">
                  <a16:creationId xmlns:a16="http://schemas.microsoft.com/office/drawing/2014/main" id="{C4BB9B71-5B89-93FC-25A1-192DA7851341}"/>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INGRESSOS I DESPESES</a:t>
              </a:r>
            </a:p>
          </p:txBody>
        </p:sp>
        <p:sp>
          <p:nvSpPr>
            <p:cNvPr id="19" name="CuadroTexto 18">
              <a:hlinkClick r:id="rId7" action="ppaction://hlinksldjump"/>
              <a:extLst>
                <a:ext uri="{FF2B5EF4-FFF2-40B4-BE49-F238E27FC236}">
                  <a16:creationId xmlns:a16="http://schemas.microsoft.com/office/drawing/2014/main" id="{221DB5CA-3349-9A5E-E266-E01F0882F5EC}"/>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rPr>
                <a:t>EL PRESSUPOST</a:t>
              </a:r>
            </a:p>
          </p:txBody>
        </p:sp>
        <p:sp>
          <p:nvSpPr>
            <p:cNvPr id="21" name="CuadroTexto 20">
              <a:hlinkClick r:id="rId8" action="ppaction://hlinksldjump"/>
              <a:extLst>
                <a:ext uri="{FF2B5EF4-FFF2-40B4-BE49-F238E27FC236}">
                  <a16:creationId xmlns:a16="http://schemas.microsoft.com/office/drawing/2014/main" id="{8F0A023D-41AA-47D6-9E7B-E34BED316DF7}"/>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2" name="CuadroTexto 21">
              <a:hlinkClick r:id="rId9" action="ppaction://hlinksldjump"/>
              <a:extLst>
                <a:ext uri="{FF2B5EF4-FFF2-40B4-BE49-F238E27FC236}">
                  <a16:creationId xmlns:a16="http://schemas.microsoft.com/office/drawing/2014/main" id="{24C2DBBE-E093-2C05-9816-D54B13EBCA80}"/>
                </a:ext>
              </a:extLst>
            </p:cNvPr>
            <p:cNvSpPr txBox="1"/>
            <p:nvPr/>
          </p:nvSpPr>
          <p:spPr>
            <a:xfrm>
              <a:off x="239547" y="247648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3" name="Conector recto 22">
              <a:extLst>
                <a:ext uri="{FF2B5EF4-FFF2-40B4-BE49-F238E27FC236}">
                  <a16:creationId xmlns:a16="http://schemas.microsoft.com/office/drawing/2014/main" id="{CE21EB82-9F02-416E-71DC-133739F6FDF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8FA22F02-CBD0-0620-2537-7BB772249DCE}"/>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F917CA38-A6F0-13A9-5657-534914F43F3F}"/>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C5675B2A-E21D-F824-3773-6970AFE14B6F}"/>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A832D178-4875-1E45-8970-9DC21B9A36C9}"/>
                </a:ext>
              </a:extLst>
            </p:cNvPr>
            <p:cNvCxnSpPr/>
            <p:nvPr/>
          </p:nvCxnSpPr>
          <p:spPr>
            <a:xfrm>
              <a:off x="325464" y="24917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1D03AD00-E82E-0CDB-8DE6-43474BFC10C1}"/>
                </a:ext>
              </a:extLst>
            </p:cNvPr>
            <p:cNvCxnSpPr/>
            <p:nvPr/>
          </p:nvCxnSpPr>
          <p:spPr>
            <a:xfrm>
              <a:off x="325464" y="27679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CuadroTexto 9">
            <a:extLst>
              <a:ext uri="{FF2B5EF4-FFF2-40B4-BE49-F238E27FC236}">
                <a16:creationId xmlns:a16="http://schemas.microsoft.com/office/drawing/2014/main" id="{73CB1543-C0C0-1F6A-1084-8138F2C78885}"/>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3" name="CuadroTexto 12">
            <a:extLst>
              <a:ext uri="{FF2B5EF4-FFF2-40B4-BE49-F238E27FC236}">
                <a16:creationId xmlns:a16="http://schemas.microsoft.com/office/drawing/2014/main" id="{47FF89AB-25CC-A900-F7E9-EF6A1A2E559E}"/>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2195114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ángulo redondeado 40">
            <a:extLst>
              <a:ext uri="{FF2B5EF4-FFF2-40B4-BE49-F238E27FC236}">
                <a16:creationId xmlns:a16="http://schemas.microsoft.com/office/drawing/2014/main" id="{3E14792B-34FA-FEE9-89BE-4BA6D5EA03F1}"/>
              </a:ext>
            </a:extLst>
          </p:cNvPr>
          <p:cNvSpPr/>
          <p:nvPr/>
        </p:nvSpPr>
        <p:spPr>
          <a:xfrm>
            <a:off x="2207102" y="1682485"/>
            <a:ext cx="5167203" cy="2974879"/>
          </a:xfrm>
          <a:prstGeom prst="roundRect">
            <a:avLst>
              <a:gd name="adj" fmla="val 3130"/>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483556" y="27855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La nòmina</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31" name="CuadroTexto 30">
            <a:extLst>
              <a:ext uri="{FF2B5EF4-FFF2-40B4-BE49-F238E27FC236}">
                <a16:creationId xmlns:a16="http://schemas.microsoft.com/office/drawing/2014/main" id="{FC053454-6FB1-4C1B-351B-220B5712F238}"/>
              </a:ext>
            </a:extLst>
          </p:cNvPr>
          <p:cNvSpPr txBox="1"/>
          <p:nvPr/>
        </p:nvSpPr>
        <p:spPr>
          <a:xfrm>
            <a:off x="2401260" y="1974431"/>
            <a:ext cx="262794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Edat: </a:t>
            </a:r>
            <a:r>
              <a:rPr lang="ca-ES" sz="1800" noProof="0" dirty="0">
                <a:latin typeface="Arial" panose="020B0604020202020204" pitchFamily="34" charset="0"/>
                <a:ea typeface="PP Neue Montreal Book" pitchFamily="2" charset="77"/>
              </a:rPr>
              <a:t>18 anys</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315939" y="4212750"/>
            <a:ext cx="277786" cy="273077"/>
          </a:xfrm>
          <a:prstGeom prst="rect">
            <a:avLst/>
          </a:prstGeom>
        </p:spPr>
      </p:pic>
      <p:sp>
        <p:nvSpPr>
          <p:cNvPr id="7" name="CuadroTexto 6">
            <a:extLst>
              <a:ext uri="{FF2B5EF4-FFF2-40B4-BE49-F238E27FC236}">
                <a16:creationId xmlns:a16="http://schemas.microsoft.com/office/drawing/2014/main" id="{06190413-0D4B-6116-CF7B-D4AE9018BA27}"/>
              </a:ext>
            </a:extLst>
          </p:cNvPr>
          <p:cNvSpPr txBox="1"/>
          <p:nvPr/>
        </p:nvSpPr>
        <p:spPr>
          <a:xfrm>
            <a:off x="2401260" y="2468207"/>
            <a:ext cx="262794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Feina: </a:t>
            </a:r>
            <a:r>
              <a:rPr lang="ca-ES" sz="1800" noProof="0" dirty="0">
                <a:latin typeface="Arial" panose="020B0604020202020204" pitchFamily="34" charset="0"/>
                <a:ea typeface="PP Neue Montreal Book" pitchFamily="2" charset="77"/>
              </a:rPr>
              <a:t>Monitor </a:t>
            </a:r>
          </a:p>
        </p:txBody>
      </p:sp>
      <p:sp>
        <p:nvSpPr>
          <p:cNvPr id="9" name="CuadroTexto 8">
            <a:extLst>
              <a:ext uri="{FF2B5EF4-FFF2-40B4-BE49-F238E27FC236}">
                <a16:creationId xmlns:a16="http://schemas.microsoft.com/office/drawing/2014/main" id="{FE6A785D-4FE7-7953-FAB5-3910EC40C17D}"/>
              </a:ext>
            </a:extLst>
          </p:cNvPr>
          <p:cNvSpPr txBox="1"/>
          <p:nvPr/>
        </p:nvSpPr>
        <p:spPr>
          <a:xfrm>
            <a:off x="2401260" y="2927914"/>
            <a:ext cx="262794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Salari anual: </a:t>
            </a:r>
            <a:r>
              <a:rPr lang="ca-ES" sz="1800" noProof="0" dirty="0">
                <a:latin typeface="Arial" panose="020B0604020202020204" pitchFamily="34" charset="0"/>
                <a:ea typeface="PP Neue Montreal Book" pitchFamily="2" charset="77"/>
              </a:rPr>
              <a:t>14.400€</a:t>
            </a:r>
          </a:p>
        </p:txBody>
      </p:sp>
      <p:sp>
        <p:nvSpPr>
          <p:cNvPr id="10" name="CuadroTexto 9">
            <a:extLst>
              <a:ext uri="{FF2B5EF4-FFF2-40B4-BE49-F238E27FC236}">
                <a16:creationId xmlns:a16="http://schemas.microsoft.com/office/drawing/2014/main" id="{F85E3C91-B169-CC6C-CE1E-7262507E6CD3}"/>
              </a:ext>
            </a:extLst>
          </p:cNvPr>
          <p:cNvSpPr txBox="1"/>
          <p:nvPr/>
        </p:nvSpPr>
        <p:spPr>
          <a:xfrm>
            <a:off x="2401260" y="3425112"/>
            <a:ext cx="262794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Salari base: </a:t>
            </a:r>
            <a:r>
              <a:rPr lang="ca-ES" sz="1800" noProof="0" dirty="0">
                <a:latin typeface="Arial" panose="020B0604020202020204" pitchFamily="34" charset="0"/>
                <a:ea typeface="PP Neue Montreal Book" pitchFamily="2" charset="77"/>
              </a:rPr>
              <a:t>1.200€</a:t>
            </a:r>
          </a:p>
        </p:txBody>
      </p:sp>
      <p:sp>
        <p:nvSpPr>
          <p:cNvPr id="12" name="CuadroTexto 11">
            <a:extLst>
              <a:ext uri="{FF2B5EF4-FFF2-40B4-BE49-F238E27FC236}">
                <a16:creationId xmlns:a16="http://schemas.microsoft.com/office/drawing/2014/main" id="{3BBA3E31-493A-660B-D6AC-1607B8C85400}"/>
              </a:ext>
            </a:extLst>
          </p:cNvPr>
          <p:cNvSpPr txBox="1"/>
          <p:nvPr/>
        </p:nvSpPr>
        <p:spPr>
          <a:xfrm>
            <a:off x="2401260" y="3911743"/>
            <a:ext cx="2627940"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12 pagues anuals </a:t>
            </a:r>
          </a:p>
        </p:txBody>
      </p:sp>
      <p:grpSp>
        <p:nvGrpSpPr>
          <p:cNvPr id="4" name="Grupo 3">
            <a:extLst>
              <a:ext uri="{FF2B5EF4-FFF2-40B4-BE49-F238E27FC236}">
                <a16:creationId xmlns:a16="http://schemas.microsoft.com/office/drawing/2014/main" id="{0EA71385-CE3E-7C25-2183-9182C63A524C}"/>
              </a:ext>
            </a:extLst>
          </p:cNvPr>
          <p:cNvGrpSpPr/>
          <p:nvPr/>
        </p:nvGrpSpPr>
        <p:grpSpPr>
          <a:xfrm>
            <a:off x="239546" y="884830"/>
            <a:ext cx="1367112" cy="2417170"/>
            <a:chOff x="239546" y="1370936"/>
            <a:chExt cx="1367112" cy="2417170"/>
          </a:xfrm>
        </p:grpSpPr>
        <p:sp>
          <p:nvSpPr>
            <p:cNvPr id="15" name="CuadroTexto 14">
              <a:hlinkClick r:id="rId4" action="ppaction://hlinksldjump"/>
              <a:extLst>
                <a:ext uri="{FF2B5EF4-FFF2-40B4-BE49-F238E27FC236}">
                  <a16:creationId xmlns:a16="http://schemas.microsoft.com/office/drawing/2014/main" id="{8556856A-D16E-115E-6765-1A3806F0984B}"/>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6" name="CuadroTexto 15">
              <a:hlinkClick r:id="rId5" action="ppaction://hlinksldjump"/>
              <a:extLst>
                <a:ext uri="{FF2B5EF4-FFF2-40B4-BE49-F238E27FC236}">
                  <a16:creationId xmlns:a16="http://schemas.microsoft.com/office/drawing/2014/main" id="{FC1A54CA-1EFF-EA0E-EDAF-79EF09159CA9}"/>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7" name="CuadroTexto 16">
              <a:extLst>
                <a:ext uri="{FF2B5EF4-FFF2-40B4-BE49-F238E27FC236}">
                  <a16:creationId xmlns:a16="http://schemas.microsoft.com/office/drawing/2014/main" id="{0E252F6D-8219-166A-D4E3-FE700F185B8E}"/>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18" name="CuadroTexto 17">
              <a:hlinkClick r:id="rId6" action="ppaction://hlinksldjump"/>
              <a:extLst>
                <a:ext uri="{FF2B5EF4-FFF2-40B4-BE49-F238E27FC236}">
                  <a16:creationId xmlns:a16="http://schemas.microsoft.com/office/drawing/2014/main" id="{4DDEB1BE-71F5-869B-6C18-DB28256731FA}"/>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9" name="CuadroTexto 18">
              <a:hlinkClick r:id="rId7" action="ppaction://hlinksldjump"/>
              <a:extLst>
                <a:ext uri="{FF2B5EF4-FFF2-40B4-BE49-F238E27FC236}">
                  <a16:creationId xmlns:a16="http://schemas.microsoft.com/office/drawing/2014/main" id="{7488BDB8-0420-E6F1-3771-03DF322461E2}"/>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B6D5628C-D32F-649E-3CC4-F6446AFBD6AD}"/>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uadroTexto 12">
              <a:hlinkClick r:id="rId8" action="ppaction://hlinksldjump"/>
              <a:extLst>
                <a:ext uri="{FF2B5EF4-FFF2-40B4-BE49-F238E27FC236}">
                  <a16:creationId xmlns:a16="http://schemas.microsoft.com/office/drawing/2014/main" id="{614343CB-2024-5AF2-4A29-1998CF30326F}"/>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solidFill>
                  <a:latin typeface="Arial" panose="020B0604020202020204" pitchFamily="34" charset="0"/>
                  <a:ea typeface="PP Neue Montreal Book" pitchFamily="2" charset="77"/>
                </a:rPr>
                <a:t>La nòmina d’en Pau</a:t>
              </a:r>
            </a:p>
          </p:txBody>
        </p:sp>
        <p:sp>
          <p:nvSpPr>
            <p:cNvPr id="28" name="CuadroTexto 27">
              <a:hlinkClick r:id="rId9" action="ppaction://hlinksldjump"/>
              <a:extLst>
                <a:ext uri="{FF2B5EF4-FFF2-40B4-BE49-F238E27FC236}">
                  <a16:creationId xmlns:a16="http://schemas.microsoft.com/office/drawing/2014/main" id="{8DD03A6F-EEB0-19B3-C14D-F9E378647F25}"/>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Quants diners ha cobrat en Pau aquest mes?</a:t>
              </a:r>
            </a:p>
          </p:txBody>
        </p:sp>
        <p:sp>
          <p:nvSpPr>
            <p:cNvPr id="32" name="CuadroTexto 31">
              <a:hlinkClick r:id="rId10" action="ppaction://hlinksldjump"/>
              <a:extLst>
                <a:ext uri="{FF2B5EF4-FFF2-40B4-BE49-F238E27FC236}">
                  <a16:creationId xmlns:a16="http://schemas.microsoft.com/office/drawing/2014/main" id="{57392C6A-F2C2-5C63-6FB4-16F19B5C159A}"/>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34" name="CuadroTexto 33">
              <a:hlinkClick r:id="rId11" action="ppaction://hlinksldjump"/>
              <a:extLst>
                <a:ext uri="{FF2B5EF4-FFF2-40B4-BE49-F238E27FC236}">
                  <a16:creationId xmlns:a16="http://schemas.microsoft.com/office/drawing/2014/main" id="{C008C853-0059-6662-3926-FC9B9ABFE0FE}"/>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37" name="CuadroTexto 36">
              <a:hlinkClick r:id="rId12" action="ppaction://hlinksldjump"/>
              <a:extLst>
                <a:ext uri="{FF2B5EF4-FFF2-40B4-BE49-F238E27FC236}">
                  <a16:creationId xmlns:a16="http://schemas.microsoft.com/office/drawing/2014/main" id="{9D6AB9A7-741A-5271-68FE-5E6233D062D6}"/>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38" name="CuadroTexto 37">
              <a:hlinkClick r:id="rId13" action="ppaction://hlinksldjump"/>
              <a:extLst>
                <a:ext uri="{FF2B5EF4-FFF2-40B4-BE49-F238E27FC236}">
                  <a16:creationId xmlns:a16="http://schemas.microsoft.com/office/drawing/2014/main" id="{770313B0-BE7B-AF6B-6954-FE67C483A19F}"/>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39" name="Elipse 38">
              <a:extLst>
                <a:ext uri="{FF2B5EF4-FFF2-40B4-BE49-F238E27FC236}">
                  <a16:creationId xmlns:a16="http://schemas.microsoft.com/office/drawing/2014/main" id="{971E85A3-39DD-09E8-D207-5F43B44E017E}"/>
                </a:ext>
              </a:extLst>
            </p:cNvPr>
            <p:cNvSpPr/>
            <p:nvPr/>
          </p:nvSpPr>
          <p:spPr>
            <a:xfrm>
              <a:off x="1337631" y="2141404"/>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40" name="CuadroTexto 39">
            <a:extLst>
              <a:ext uri="{FF2B5EF4-FFF2-40B4-BE49-F238E27FC236}">
                <a16:creationId xmlns:a16="http://schemas.microsoft.com/office/drawing/2014/main" id="{B6C62DB6-9F61-3F80-5B49-F713BDEE1EF1}"/>
              </a:ext>
            </a:extLst>
          </p:cNvPr>
          <p:cNvSpPr txBox="1"/>
          <p:nvPr/>
        </p:nvSpPr>
        <p:spPr>
          <a:xfrm>
            <a:off x="2483556" y="1101631"/>
            <a:ext cx="1221638" cy="369332"/>
          </a:xfrm>
          <a:prstGeom prst="rect">
            <a:avLst/>
          </a:prstGeom>
          <a:noFill/>
          <a:effectLst/>
        </p:spPr>
        <p:txBody>
          <a:bodyPr wrap="square" rtlCol="0">
            <a:spAutoFit/>
          </a:bodyPr>
          <a:lstStyle/>
          <a:p>
            <a:pPr algn="r"/>
            <a:r>
              <a:rPr lang="ca-ES" sz="1800" b="1" noProof="0" dirty="0">
                <a:solidFill>
                  <a:schemeClr val="bg1"/>
                </a:solidFill>
                <a:latin typeface="Arial" panose="020B0604020202020204" pitchFamily="34" charset="0"/>
                <a:ea typeface="PP Neue Montreal" pitchFamily="2" charset="77"/>
              </a:rPr>
              <a:t>d’en Pau</a:t>
            </a:r>
          </a:p>
        </p:txBody>
      </p:sp>
      <p:pic>
        <p:nvPicPr>
          <p:cNvPr id="42" name="Imagen 41">
            <a:extLst>
              <a:ext uri="{FF2B5EF4-FFF2-40B4-BE49-F238E27FC236}">
                <a16:creationId xmlns:a16="http://schemas.microsoft.com/office/drawing/2014/main" id="{0F1774B9-6810-3A33-8260-9233964E1513}"/>
              </a:ext>
            </a:extLst>
          </p:cNvPr>
          <p:cNvPicPr>
            <a:picLocks noChangeAspect="1"/>
          </p:cNvPicPr>
          <p:nvPr/>
        </p:nvPicPr>
        <p:blipFill rotWithShape="1">
          <a:blip r:embed="rId14"/>
          <a:srcRect l="1622" t="1241" r="10875" b="9158"/>
          <a:stretch/>
        </p:blipFill>
        <p:spPr>
          <a:xfrm>
            <a:off x="5223358" y="490073"/>
            <a:ext cx="3710622" cy="4653424"/>
          </a:xfrm>
          <a:prstGeom prst="rect">
            <a:avLst/>
          </a:prstGeom>
        </p:spPr>
      </p:pic>
      <p:grpSp>
        <p:nvGrpSpPr>
          <p:cNvPr id="29" name="Grupo 28">
            <a:extLst>
              <a:ext uri="{FF2B5EF4-FFF2-40B4-BE49-F238E27FC236}">
                <a16:creationId xmlns:a16="http://schemas.microsoft.com/office/drawing/2014/main" id="{2199F3B7-2BB3-0154-4B12-7C05AC536A3B}"/>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30" name="Rectángulo redondeado 29">
              <a:extLst>
                <a:ext uri="{FF2B5EF4-FFF2-40B4-BE49-F238E27FC236}">
                  <a16:creationId xmlns:a16="http://schemas.microsoft.com/office/drawing/2014/main" id="{2C25A76D-EFE3-A128-C0A9-1985B9768E8B}"/>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35" name="Imagen 34">
              <a:extLst>
                <a:ext uri="{FF2B5EF4-FFF2-40B4-BE49-F238E27FC236}">
                  <a16:creationId xmlns:a16="http://schemas.microsoft.com/office/drawing/2014/main" id="{5A444D9D-4873-193E-0CEE-C14905B92840}"/>
                </a:ext>
              </a:extLst>
            </p:cNvPr>
            <p:cNvPicPr>
              <a:picLocks noChangeAspect="1"/>
            </p:cNvPicPr>
            <p:nvPr/>
          </p:nvPicPr>
          <p:blipFill>
            <a:blip r:embed="rId15"/>
            <a:srcRect l="883" r="883"/>
            <a:stretch/>
          </p:blipFill>
          <p:spPr>
            <a:xfrm>
              <a:off x="7700379" y="341057"/>
              <a:ext cx="614159" cy="625194"/>
            </a:xfrm>
            <a:prstGeom prst="rect">
              <a:avLst/>
            </a:prstGeom>
          </p:spPr>
        </p:pic>
      </p:grpSp>
      <p:sp>
        <p:nvSpPr>
          <p:cNvPr id="14" name="CuadroTexto 13">
            <a:extLst>
              <a:ext uri="{FF2B5EF4-FFF2-40B4-BE49-F238E27FC236}">
                <a16:creationId xmlns:a16="http://schemas.microsoft.com/office/drawing/2014/main" id="{64A2286F-F29C-613E-A174-1B7B4D3C7B91}"/>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7" name="CuadroTexto 26">
            <a:extLst>
              <a:ext uri="{FF2B5EF4-FFF2-40B4-BE49-F238E27FC236}">
                <a16:creationId xmlns:a16="http://schemas.microsoft.com/office/drawing/2014/main" id="{581C8521-7E84-0550-0D44-A32EEB51BB35}"/>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161608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63FC15DF-3382-B2B1-2B35-2B19E44E194B}"/>
              </a:ext>
            </a:extLst>
          </p:cNvPr>
          <p:cNvSpPr/>
          <p:nvPr/>
        </p:nvSpPr>
        <p:spPr>
          <a:xfrm>
            <a:off x="2321403" y="2067577"/>
            <a:ext cx="5922374" cy="2208233"/>
          </a:xfrm>
          <a:prstGeom prst="roundRect">
            <a:avLst>
              <a:gd name="adj" fmla="val 3568"/>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5" name="Rectángulo redondeado 54">
            <a:extLst>
              <a:ext uri="{FF2B5EF4-FFF2-40B4-BE49-F238E27FC236}">
                <a16:creationId xmlns:a16="http://schemas.microsoft.com/office/drawing/2014/main" id="{E1A60D6D-D437-1C41-66BA-F0825B54C75B}"/>
              </a:ext>
            </a:extLst>
          </p:cNvPr>
          <p:cNvSpPr/>
          <p:nvPr/>
        </p:nvSpPr>
        <p:spPr>
          <a:xfrm>
            <a:off x="2518158" y="2220413"/>
            <a:ext cx="5558867" cy="404697"/>
          </a:xfrm>
          <a:prstGeom prst="roundRect">
            <a:avLst>
              <a:gd name="adj" fmla="val 12537"/>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 name="CuadroTexto 7">
            <a:extLst>
              <a:ext uri="{FF2B5EF4-FFF2-40B4-BE49-F238E27FC236}">
                <a16:creationId xmlns:a16="http://schemas.microsoft.com/office/drawing/2014/main" id="{00EBB996-BF81-5F02-D97D-15A767229D92}"/>
              </a:ext>
            </a:extLst>
          </p:cNvPr>
          <p:cNvSpPr txBox="1"/>
          <p:nvPr/>
        </p:nvSpPr>
        <p:spPr>
          <a:xfrm>
            <a:off x="2483555" y="575079"/>
            <a:ext cx="5809777"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Quants diners</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315939" y="4212750"/>
            <a:ext cx="277786" cy="273077"/>
          </a:xfrm>
          <a:prstGeom prst="rect">
            <a:avLst/>
          </a:prstGeom>
        </p:spPr>
      </p:pic>
      <p:sp>
        <p:nvSpPr>
          <p:cNvPr id="10" name="CuadroTexto 9">
            <a:extLst>
              <a:ext uri="{FF2B5EF4-FFF2-40B4-BE49-F238E27FC236}">
                <a16:creationId xmlns:a16="http://schemas.microsoft.com/office/drawing/2014/main" id="{F85E3C91-B169-CC6C-CE1E-7262507E6CD3}"/>
              </a:ext>
            </a:extLst>
          </p:cNvPr>
          <p:cNvSpPr txBox="1"/>
          <p:nvPr/>
        </p:nvSpPr>
        <p:spPr>
          <a:xfrm>
            <a:off x="2692856" y="2270156"/>
            <a:ext cx="3492929" cy="307777"/>
          </a:xfrm>
          <a:prstGeom prst="rect">
            <a:avLst/>
          </a:prstGeom>
          <a:noFill/>
          <a:effectLst/>
        </p:spPr>
        <p:txBody>
          <a:bodyPr wrap="square" rtlCol="0">
            <a:spAutoFit/>
          </a:bodyPr>
          <a:lstStyle/>
          <a:p>
            <a:r>
              <a:rPr lang="ca-ES" sz="1400" b="1" noProof="0" dirty="0">
                <a:solidFill>
                  <a:schemeClr val="bg1"/>
                </a:solidFill>
                <a:latin typeface="Arial" panose="020B0604020202020204" pitchFamily="34" charset="0"/>
                <a:ea typeface="PP Neue Montreal" pitchFamily="2" charset="77"/>
              </a:rPr>
              <a:t>Salari brut anual</a:t>
            </a:r>
          </a:p>
        </p:txBody>
      </p:sp>
      <p:sp>
        <p:nvSpPr>
          <p:cNvPr id="40" name="CuadroTexto 39">
            <a:extLst>
              <a:ext uri="{FF2B5EF4-FFF2-40B4-BE49-F238E27FC236}">
                <a16:creationId xmlns:a16="http://schemas.microsoft.com/office/drawing/2014/main" id="{B6C62DB6-9F61-3F80-5B49-F713BDEE1EF1}"/>
              </a:ext>
            </a:extLst>
          </p:cNvPr>
          <p:cNvSpPr txBox="1"/>
          <p:nvPr/>
        </p:nvSpPr>
        <p:spPr>
          <a:xfrm>
            <a:off x="4679577" y="1384512"/>
            <a:ext cx="3564200"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ha cobrat en Pau aquest mes?</a:t>
            </a:r>
          </a:p>
        </p:txBody>
      </p:sp>
      <p:sp>
        <p:nvSpPr>
          <p:cNvPr id="2" name="CuadroTexto 1">
            <a:extLst>
              <a:ext uri="{FF2B5EF4-FFF2-40B4-BE49-F238E27FC236}">
                <a16:creationId xmlns:a16="http://schemas.microsoft.com/office/drawing/2014/main" id="{F0DC8202-787C-6B8B-0011-7C04CC0CACE1}"/>
              </a:ext>
            </a:extLst>
          </p:cNvPr>
          <p:cNvSpPr txBox="1"/>
          <p:nvPr/>
        </p:nvSpPr>
        <p:spPr>
          <a:xfrm>
            <a:off x="6687670" y="2270156"/>
            <a:ext cx="1188519" cy="307777"/>
          </a:xfrm>
          <a:prstGeom prst="rect">
            <a:avLst/>
          </a:prstGeom>
          <a:noFill/>
          <a:effectLst/>
        </p:spPr>
        <p:txBody>
          <a:bodyPr wrap="square" rtlCol="0">
            <a:spAutoFit/>
          </a:bodyPr>
          <a:lstStyle/>
          <a:p>
            <a:pPr algn="r"/>
            <a:r>
              <a:rPr lang="ca-ES" sz="1400" b="1" noProof="0" dirty="0">
                <a:solidFill>
                  <a:schemeClr val="bg1"/>
                </a:solidFill>
                <a:latin typeface="Arial" panose="020B0604020202020204" pitchFamily="34" charset="0"/>
                <a:ea typeface="PP Neue Montreal" pitchFamily="2" charset="77"/>
              </a:rPr>
              <a:t>14.400€</a:t>
            </a:r>
          </a:p>
        </p:txBody>
      </p:sp>
      <p:sp>
        <p:nvSpPr>
          <p:cNvPr id="3" name="CuadroTexto 2">
            <a:extLst>
              <a:ext uri="{FF2B5EF4-FFF2-40B4-BE49-F238E27FC236}">
                <a16:creationId xmlns:a16="http://schemas.microsoft.com/office/drawing/2014/main" id="{3C77F2E5-DE77-E0BD-A2D1-33123DB905D6}"/>
              </a:ext>
            </a:extLst>
          </p:cNvPr>
          <p:cNvSpPr txBox="1"/>
          <p:nvPr/>
        </p:nvSpPr>
        <p:spPr>
          <a:xfrm>
            <a:off x="2874141" y="2825968"/>
            <a:ext cx="3492929"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Retencions per IRPF</a:t>
            </a:r>
          </a:p>
        </p:txBody>
      </p:sp>
      <p:sp>
        <p:nvSpPr>
          <p:cNvPr id="14" name="Elipse 13">
            <a:extLst>
              <a:ext uri="{FF2B5EF4-FFF2-40B4-BE49-F238E27FC236}">
                <a16:creationId xmlns:a16="http://schemas.microsoft.com/office/drawing/2014/main" id="{92610478-A679-08E3-07AB-6005CA00B9D4}"/>
              </a:ext>
            </a:extLst>
          </p:cNvPr>
          <p:cNvSpPr/>
          <p:nvPr/>
        </p:nvSpPr>
        <p:spPr>
          <a:xfrm>
            <a:off x="2787150" y="2938262"/>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sp>
        <p:nvSpPr>
          <p:cNvPr id="20" name="CuadroTexto 19">
            <a:extLst>
              <a:ext uri="{FF2B5EF4-FFF2-40B4-BE49-F238E27FC236}">
                <a16:creationId xmlns:a16="http://schemas.microsoft.com/office/drawing/2014/main" id="{50CEFA10-D5FC-ABA6-4E20-734DD6C3E78B}"/>
              </a:ext>
            </a:extLst>
          </p:cNvPr>
          <p:cNvSpPr txBox="1"/>
          <p:nvPr/>
        </p:nvSpPr>
        <p:spPr>
          <a:xfrm>
            <a:off x="6651009" y="2825968"/>
            <a:ext cx="1225180" cy="307777"/>
          </a:xfrm>
          <a:prstGeom prst="rect">
            <a:avLst/>
          </a:prstGeom>
          <a:noFill/>
          <a:effectLst/>
        </p:spPr>
        <p:txBody>
          <a:bodyPr wrap="square" rtlCol="0">
            <a:spAutoFit/>
          </a:bodyPr>
          <a:lstStyle/>
          <a:p>
            <a:pPr algn="r"/>
            <a:r>
              <a:rPr lang="ca-ES" sz="1400" noProof="0" dirty="0">
                <a:latin typeface="Arial" panose="020B0604020202020204" pitchFamily="34" charset="0"/>
                <a:ea typeface="PP Neue Montreal Book" pitchFamily="2" charset="77"/>
              </a:rPr>
              <a:t>915,80€</a:t>
            </a:r>
          </a:p>
        </p:txBody>
      </p:sp>
      <p:sp>
        <p:nvSpPr>
          <p:cNvPr id="27" name="CuadroTexto 26">
            <a:extLst>
              <a:ext uri="{FF2B5EF4-FFF2-40B4-BE49-F238E27FC236}">
                <a16:creationId xmlns:a16="http://schemas.microsoft.com/office/drawing/2014/main" id="{C11616B1-4FDB-131D-18D5-856E487EFD09}"/>
              </a:ext>
            </a:extLst>
          </p:cNvPr>
          <p:cNvSpPr txBox="1"/>
          <p:nvPr/>
        </p:nvSpPr>
        <p:spPr>
          <a:xfrm>
            <a:off x="2874141" y="3117120"/>
            <a:ext cx="3492929"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Quotes a la Seg. Social</a:t>
            </a:r>
          </a:p>
        </p:txBody>
      </p:sp>
      <p:sp>
        <p:nvSpPr>
          <p:cNvPr id="29" name="Elipse 28">
            <a:extLst>
              <a:ext uri="{FF2B5EF4-FFF2-40B4-BE49-F238E27FC236}">
                <a16:creationId xmlns:a16="http://schemas.microsoft.com/office/drawing/2014/main" id="{8948C1DE-8605-7735-6464-B89690B96382}"/>
              </a:ext>
            </a:extLst>
          </p:cNvPr>
          <p:cNvSpPr/>
          <p:nvPr/>
        </p:nvSpPr>
        <p:spPr>
          <a:xfrm>
            <a:off x="2787150" y="3229414"/>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sp>
        <p:nvSpPr>
          <p:cNvPr id="30" name="CuadroTexto 29">
            <a:extLst>
              <a:ext uri="{FF2B5EF4-FFF2-40B4-BE49-F238E27FC236}">
                <a16:creationId xmlns:a16="http://schemas.microsoft.com/office/drawing/2014/main" id="{E01F5DCE-C6BF-15B0-1A69-C995F831CA2B}"/>
              </a:ext>
            </a:extLst>
          </p:cNvPr>
          <p:cNvSpPr txBox="1"/>
          <p:nvPr/>
        </p:nvSpPr>
        <p:spPr>
          <a:xfrm>
            <a:off x="6651009" y="3117120"/>
            <a:ext cx="1225180" cy="307777"/>
          </a:xfrm>
          <a:prstGeom prst="rect">
            <a:avLst/>
          </a:prstGeom>
          <a:noFill/>
          <a:effectLst/>
        </p:spPr>
        <p:txBody>
          <a:bodyPr wrap="square" rtlCol="0">
            <a:spAutoFit/>
          </a:bodyPr>
          <a:lstStyle/>
          <a:p>
            <a:pPr algn="r"/>
            <a:r>
              <a:rPr lang="ca-ES" sz="1400" noProof="0" dirty="0">
                <a:latin typeface="Arial" panose="020B0604020202020204" pitchFamily="34" charset="0"/>
                <a:ea typeface="PP Neue Montreal Book" pitchFamily="2" charset="77"/>
              </a:rPr>
              <a:t>914,40€</a:t>
            </a:r>
          </a:p>
        </p:txBody>
      </p:sp>
      <p:sp>
        <p:nvSpPr>
          <p:cNvPr id="42" name="CuadroTexto 41">
            <a:extLst>
              <a:ext uri="{FF2B5EF4-FFF2-40B4-BE49-F238E27FC236}">
                <a16:creationId xmlns:a16="http://schemas.microsoft.com/office/drawing/2014/main" id="{DC105CDD-F4C1-A9DE-99D7-06C3D89B702A}"/>
              </a:ext>
            </a:extLst>
          </p:cNvPr>
          <p:cNvSpPr txBox="1"/>
          <p:nvPr/>
        </p:nvSpPr>
        <p:spPr>
          <a:xfrm>
            <a:off x="2874141" y="3394625"/>
            <a:ext cx="3492929"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Sou net anual</a:t>
            </a:r>
          </a:p>
        </p:txBody>
      </p:sp>
      <p:sp>
        <p:nvSpPr>
          <p:cNvPr id="43" name="Elipse 42">
            <a:extLst>
              <a:ext uri="{FF2B5EF4-FFF2-40B4-BE49-F238E27FC236}">
                <a16:creationId xmlns:a16="http://schemas.microsoft.com/office/drawing/2014/main" id="{F0B2E428-4C8A-5B01-26E7-0115FADAE8D3}"/>
              </a:ext>
            </a:extLst>
          </p:cNvPr>
          <p:cNvSpPr/>
          <p:nvPr/>
        </p:nvSpPr>
        <p:spPr>
          <a:xfrm>
            <a:off x="2787150" y="3506919"/>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sp>
        <p:nvSpPr>
          <p:cNvPr id="44" name="CuadroTexto 43">
            <a:extLst>
              <a:ext uri="{FF2B5EF4-FFF2-40B4-BE49-F238E27FC236}">
                <a16:creationId xmlns:a16="http://schemas.microsoft.com/office/drawing/2014/main" id="{150011F4-BE23-A358-FA1B-D9E854FEBF2B}"/>
              </a:ext>
            </a:extLst>
          </p:cNvPr>
          <p:cNvSpPr txBox="1"/>
          <p:nvPr/>
        </p:nvSpPr>
        <p:spPr>
          <a:xfrm>
            <a:off x="6651009" y="3394625"/>
            <a:ext cx="1225180" cy="307777"/>
          </a:xfrm>
          <a:prstGeom prst="rect">
            <a:avLst/>
          </a:prstGeom>
          <a:noFill/>
          <a:effectLst/>
        </p:spPr>
        <p:txBody>
          <a:bodyPr wrap="square" rtlCol="0">
            <a:spAutoFit/>
          </a:bodyPr>
          <a:lstStyle/>
          <a:p>
            <a:pPr algn="r"/>
            <a:r>
              <a:rPr lang="ca-ES" sz="1400" noProof="0" dirty="0">
                <a:latin typeface="Arial" panose="020B0604020202020204" pitchFamily="34" charset="0"/>
                <a:ea typeface="PP Neue Montreal Book" pitchFamily="2" charset="77"/>
              </a:rPr>
              <a:t>12.569,80€</a:t>
            </a:r>
          </a:p>
        </p:txBody>
      </p:sp>
      <p:sp>
        <p:nvSpPr>
          <p:cNvPr id="45" name="CuadroTexto 44">
            <a:extLst>
              <a:ext uri="{FF2B5EF4-FFF2-40B4-BE49-F238E27FC236}">
                <a16:creationId xmlns:a16="http://schemas.microsoft.com/office/drawing/2014/main" id="{186D9C76-1CE4-8AC7-D911-368050D56D8D}"/>
              </a:ext>
            </a:extLst>
          </p:cNvPr>
          <p:cNvSpPr txBox="1"/>
          <p:nvPr/>
        </p:nvSpPr>
        <p:spPr>
          <a:xfrm>
            <a:off x="2874141" y="3699425"/>
            <a:ext cx="3492929"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Tipus de retencions sobre la nòmina</a:t>
            </a:r>
          </a:p>
        </p:txBody>
      </p:sp>
      <p:sp>
        <p:nvSpPr>
          <p:cNvPr id="46" name="Elipse 45">
            <a:extLst>
              <a:ext uri="{FF2B5EF4-FFF2-40B4-BE49-F238E27FC236}">
                <a16:creationId xmlns:a16="http://schemas.microsoft.com/office/drawing/2014/main" id="{17A1FA42-9598-024C-4E67-A0CD3F2A2ED7}"/>
              </a:ext>
            </a:extLst>
          </p:cNvPr>
          <p:cNvSpPr/>
          <p:nvPr/>
        </p:nvSpPr>
        <p:spPr>
          <a:xfrm>
            <a:off x="2787150" y="3811719"/>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tx1"/>
              </a:solidFill>
            </a:endParaRPr>
          </a:p>
        </p:txBody>
      </p:sp>
      <p:sp>
        <p:nvSpPr>
          <p:cNvPr id="47" name="CuadroTexto 46">
            <a:extLst>
              <a:ext uri="{FF2B5EF4-FFF2-40B4-BE49-F238E27FC236}">
                <a16:creationId xmlns:a16="http://schemas.microsoft.com/office/drawing/2014/main" id="{D88B1801-D66F-C979-0D80-CFC152133A54}"/>
              </a:ext>
            </a:extLst>
          </p:cNvPr>
          <p:cNvSpPr txBox="1"/>
          <p:nvPr/>
        </p:nvSpPr>
        <p:spPr>
          <a:xfrm>
            <a:off x="6651009" y="3699425"/>
            <a:ext cx="1225180" cy="307777"/>
          </a:xfrm>
          <a:prstGeom prst="rect">
            <a:avLst/>
          </a:prstGeom>
          <a:noFill/>
          <a:effectLst/>
        </p:spPr>
        <p:txBody>
          <a:bodyPr wrap="square" rtlCol="0">
            <a:spAutoFit/>
          </a:bodyPr>
          <a:lstStyle/>
          <a:p>
            <a:pPr algn="r"/>
            <a:r>
              <a:rPr lang="ca-ES" sz="1400" noProof="0" dirty="0">
                <a:latin typeface="Arial" panose="020B0604020202020204" pitchFamily="34" charset="0"/>
                <a:ea typeface="PP Neue Montreal Book" pitchFamily="2" charset="77"/>
              </a:rPr>
              <a:t>6,36%</a:t>
            </a:r>
          </a:p>
        </p:txBody>
      </p:sp>
      <p:cxnSp>
        <p:nvCxnSpPr>
          <p:cNvPr id="51" name="Conector recto 50">
            <a:extLst>
              <a:ext uri="{FF2B5EF4-FFF2-40B4-BE49-F238E27FC236}">
                <a16:creationId xmlns:a16="http://schemas.microsoft.com/office/drawing/2014/main" id="{618EB30C-0B60-BACD-B492-05527D421A4A}"/>
              </a:ext>
            </a:extLst>
          </p:cNvPr>
          <p:cNvCxnSpPr/>
          <p:nvPr/>
        </p:nvCxnSpPr>
        <p:spPr>
          <a:xfrm>
            <a:off x="6484190" y="2261571"/>
            <a:ext cx="0" cy="30604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A2A9FAC5-4D7B-B398-B7C0-C5938837703B}"/>
              </a:ext>
            </a:extLst>
          </p:cNvPr>
          <p:cNvCxnSpPr>
            <a:cxnSpLocks/>
          </p:cNvCxnSpPr>
          <p:nvPr/>
        </p:nvCxnSpPr>
        <p:spPr>
          <a:xfrm>
            <a:off x="6484190" y="2852705"/>
            <a:ext cx="0" cy="1190444"/>
          </a:xfrm>
          <a:prstGeom prst="line">
            <a:avLst/>
          </a:prstGeom>
          <a:ln w="12700">
            <a:solidFill>
              <a:srgbClr val="E41395"/>
            </a:solidFill>
          </a:ln>
        </p:spPr>
        <p:style>
          <a:lnRef idx="1">
            <a:schemeClr val="accent1"/>
          </a:lnRef>
          <a:fillRef idx="0">
            <a:schemeClr val="accent1"/>
          </a:fillRef>
          <a:effectRef idx="0">
            <a:schemeClr val="accent1"/>
          </a:effectRef>
          <a:fontRef idx="minor">
            <a:schemeClr val="tx1"/>
          </a:fontRef>
        </p:style>
      </p:cxnSp>
      <p:grpSp>
        <p:nvGrpSpPr>
          <p:cNvPr id="9" name="Grupo 8">
            <a:extLst>
              <a:ext uri="{FF2B5EF4-FFF2-40B4-BE49-F238E27FC236}">
                <a16:creationId xmlns:a16="http://schemas.microsoft.com/office/drawing/2014/main" id="{A9F185DF-AD11-7B77-572C-F310808B8F0A}"/>
              </a:ext>
            </a:extLst>
          </p:cNvPr>
          <p:cNvGrpSpPr/>
          <p:nvPr/>
        </p:nvGrpSpPr>
        <p:grpSpPr>
          <a:xfrm>
            <a:off x="239546" y="884830"/>
            <a:ext cx="1367112" cy="2417170"/>
            <a:chOff x="239546" y="1370936"/>
            <a:chExt cx="1367112" cy="2417170"/>
          </a:xfrm>
        </p:grpSpPr>
        <p:sp>
          <p:nvSpPr>
            <p:cNvPr id="12" name="CuadroTexto 11">
              <a:hlinkClick r:id="rId4" action="ppaction://hlinksldjump"/>
              <a:extLst>
                <a:ext uri="{FF2B5EF4-FFF2-40B4-BE49-F238E27FC236}">
                  <a16:creationId xmlns:a16="http://schemas.microsoft.com/office/drawing/2014/main" id="{0C4B98BF-BAA6-6547-6BB2-DEB002AEE1F5}"/>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1" name="CuadroTexto 30">
              <a:hlinkClick r:id="rId5" action="ppaction://hlinksldjump"/>
              <a:extLst>
                <a:ext uri="{FF2B5EF4-FFF2-40B4-BE49-F238E27FC236}">
                  <a16:creationId xmlns:a16="http://schemas.microsoft.com/office/drawing/2014/main" id="{DC0B4CB2-8434-F2DA-702D-C90B8ECD2031}"/>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35" name="CuadroTexto 34">
              <a:extLst>
                <a:ext uri="{FF2B5EF4-FFF2-40B4-BE49-F238E27FC236}">
                  <a16:creationId xmlns:a16="http://schemas.microsoft.com/office/drawing/2014/main" id="{D1F7F9E5-4B4F-B8F3-2D94-C3B581085A0D}"/>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41" name="CuadroTexto 40">
              <a:hlinkClick r:id="rId6" action="ppaction://hlinksldjump"/>
              <a:extLst>
                <a:ext uri="{FF2B5EF4-FFF2-40B4-BE49-F238E27FC236}">
                  <a16:creationId xmlns:a16="http://schemas.microsoft.com/office/drawing/2014/main" id="{1D03C240-E4E7-3A5B-FE2E-62F3D0BF1070}"/>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49" name="CuadroTexto 48">
              <a:hlinkClick r:id="rId7" action="ppaction://hlinksldjump"/>
              <a:extLst>
                <a:ext uri="{FF2B5EF4-FFF2-40B4-BE49-F238E27FC236}">
                  <a16:creationId xmlns:a16="http://schemas.microsoft.com/office/drawing/2014/main" id="{1EBC77A0-FBB9-20EB-3E4B-A6BB2459E03A}"/>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50" name="Conector recto 49">
              <a:extLst>
                <a:ext uri="{FF2B5EF4-FFF2-40B4-BE49-F238E27FC236}">
                  <a16:creationId xmlns:a16="http://schemas.microsoft.com/office/drawing/2014/main" id="{6EFA15DA-5B8F-5D87-0D50-AE1DA29832A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41EBE362-B41D-41BD-34E3-5B561454063A}"/>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3DD0A956-8B46-EACF-AA62-4CEA5EF91815}"/>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248BBE10-EDDC-3364-12FD-D63375CEB967}"/>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1495FD36-5F34-8F47-729A-2A7298585C97}"/>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7AD933C9-09E2-470C-379C-C708E69D0C68}"/>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CuadroTexto 58">
              <a:hlinkClick r:id="rId8" action="ppaction://hlinksldjump"/>
              <a:extLst>
                <a:ext uri="{FF2B5EF4-FFF2-40B4-BE49-F238E27FC236}">
                  <a16:creationId xmlns:a16="http://schemas.microsoft.com/office/drawing/2014/main" id="{8F4C36E2-FAFD-6386-2068-72CEA93EEE1F}"/>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60" name="CuadroTexto 59">
              <a:hlinkClick r:id="rId9" action="ppaction://hlinksldjump"/>
              <a:extLst>
                <a:ext uri="{FF2B5EF4-FFF2-40B4-BE49-F238E27FC236}">
                  <a16:creationId xmlns:a16="http://schemas.microsoft.com/office/drawing/2014/main" id="{E876D799-CF63-16A2-59F9-2D01C32FCC70}"/>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Quants diners ha cobrat en Pau aquest mes?</a:t>
              </a:r>
            </a:p>
          </p:txBody>
        </p:sp>
        <p:sp>
          <p:nvSpPr>
            <p:cNvPr id="61" name="CuadroTexto 60">
              <a:hlinkClick r:id="rId10" action="ppaction://hlinksldjump"/>
              <a:extLst>
                <a:ext uri="{FF2B5EF4-FFF2-40B4-BE49-F238E27FC236}">
                  <a16:creationId xmlns:a16="http://schemas.microsoft.com/office/drawing/2014/main" id="{A19DC4B8-ADEC-5073-FB6C-A821847C2F88}"/>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62" name="CuadroTexto 61">
              <a:hlinkClick r:id="rId11" action="ppaction://hlinksldjump"/>
              <a:extLst>
                <a:ext uri="{FF2B5EF4-FFF2-40B4-BE49-F238E27FC236}">
                  <a16:creationId xmlns:a16="http://schemas.microsoft.com/office/drawing/2014/main" id="{0B47AC18-CE0C-987A-902D-501E9A9F2BB7}"/>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63" name="CuadroTexto 62">
              <a:hlinkClick r:id="rId12" action="ppaction://hlinksldjump"/>
              <a:extLst>
                <a:ext uri="{FF2B5EF4-FFF2-40B4-BE49-F238E27FC236}">
                  <a16:creationId xmlns:a16="http://schemas.microsoft.com/office/drawing/2014/main" id="{157255C2-6040-26A7-7F76-A12F9388FCE4}"/>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65" name="CuadroTexto 64">
              <a:hlinkClick r:id="rId13" action="ppaction://hlinksldjump"/>
              <a:extLst>
                <a:ext uri="{FF2B5EF4-FFF2-40B4-BE49-F238E27FC236}">
                  <a16:creationId xmlns:a16="http://schemas.microsoft.com/office/drawing/2014/main" id="{4BD7F576-A9B0-B527-83DE-F000E5E77BE3}"/>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66" name="Elipse 65">
              <a:extLst>
                <a:ext uri="{FF2B5EF4-FFF2-40B4-BE49-F238E27FC236}">
                  <a16:creationId xmlns:a16="http://schemas.microsoft.com/office/drawing/2014/main" id="{56CD3430-8276-CA0D-52CD-1A0F8262DD79}"/>
                </a:ext>
              </a:extLst>
            </p:cNvPr>
            <p:cNvSpPr/>
            <p:nvPr/>
          </p:nvSpPr>
          <p:spPr>
            <a:xfrm>
              <a:off x="1337631" y="233038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13" name="CuadroTexto 12">
            <a:extLst>
              <a:ext uri="{FF2B5EF4-FFF2-40B4-BE49-F238E27FC236}">
                <a16:creationId xmlns:a16="http://schemas.microsoft.com/office/drawing/2014/main" id="{6392C3EE-2C13-ED93-F525-A14DE8506C94}"/>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6" name="CuadroTexto 15">
            <a:extLst>
              <a:ext uri="{FF2B5EF4-FFF2-40B4-BE49-F238E27FC236}">
                <a16:creationId xmlns:a16="http://schemas.microsoft.com/office/drawing/2014/main" id="{7B1FF8ED-890F-B165-0409-8D3A525AEFB1}"/>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2409190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3"/>
          <a:srcRect/>
          <a:stretch/>
        </p:blipFill>
        <p:spPr>
          <a:xfrm>
            <a:off x="315939" y="4212750"/>
            <a:ext cx="277786" cy="273077"/>
          </a:xfrm>
          <a:prstGeom prst="rect">
            <a:avLst/>
          </a:prstGeom>
        </p:spPr>
      </p:pic>
      <p:sp>
        <p:nvSpPr>
          <p:cNvPr id="2" name="CuadroTexto 1">
            <a:extLst>
              <a:ext uri="{FF2B5EF4-FFF2-40B4-BE49-F238E27FC236}">
                <a16:creationId xmlns:a16="http://schemas.microsoft.com/office/drawing/2014/main" id="{231AE484-8CF5-B421-3F0B-355492146999}"/>
              </a:ext>
            </a:extLst>
          </p:cNvPr>
          <p:cNvSpPr txBox="1"/>
          <p:nvPr/>
        </p:nvSpPr>
        <p:spPr>
          <a:xfrm>
            <a:off x="2338109" y="432766"/>
            <a:ext cx="6556669" cy="3940566"/>
          </a:xfrm>
          <a:prstGeom prst="rect">
            <a:avLst/>
          </a:prstGeom>
          <a:noFill/>
          <a:effectLst>
            <a:outerShdw blurRad="50800" dist="38100" dir="2700000" algn="tl" rotWithShape="0">
              <a:prstClr val="black">
                <a:alpha val="30000"/>
              </a:prstClr>
            </a:outerShdw>
          </a:effectLst>
        </p:spPr>
        <p:txBody>
          <a:bodyPr wrap="square" rtlCol="0">
            <a:spAutoFit/>
          </a:bodyPr>
          <a:lstStyle/>
          <a:p>
            <a:pPr algn="r">
              <a:lnSpc>
                <a:spcPts val="10000"/>
              </a:lnSpc>
            </a:pPr>
            <a:r>
              <a:rPr lang="ca-ES" sz="9500" b="1" spc="-400" noProof="0" dirty="0">
                <a:solidFill>
                  <a:schemeClr val="bg1"/>
                </a:solidFill>
                <a:latin typeface="Arial" panose="020B0604020202020204" pitchFamily="34" charset="0"/>
                <a:ea typeface="PP Neue Montreal" pitchFamily="2" charset="77"/>
              </a:rPr>
              <a:t>Quant ha cobrat en Pau?</a:t>
            </a:r>
          </a:p>
        </p:txBody>
      </p:sp>
      <p:pic>
        <p:nvPicPr>
          <p:cNvPr id="20" name="Imagen 19">
            <a:extLst>
              <a:ext uri="{FF2B5EF4-FFF2-40B4-BE49-F238E27FC236}">
                <a16:creationId xmlns:a16="http://schemas.microsoft.com/office/drawing/2014/main" id="{F9A02022-53E6-F01B-BC0E-2F5EAF9F19B1}"/>
              </a:ext>
            </a:extLst>
          </p:cNvPr>
          <p:cNvPicPr>
            <a:picLocks noChangeAspect="1"/>
          </p:cNvPicPr>
          <p:nvPr/>
        </p:nvPicPr>
        <p:blipFill>
          <a:blip r:embed="rId4"/>
          <a:srcRect t="93" b="93"/>
          <a:stretch/>
        </p:blipFill>
        <p:spPr>
          <a:xfrm>
            <a:off x="1511761" y="824222"/>
            <a:ext cx="3444173" cy="4319275"/>
          </a:xfrm>
          <a:prstGeom prst="rect">
            <a:avLst/>
          </a:prstGeom>
        </p:spPr>
      </p:pic>
      <p:grpSp>
        <p:nvGrpSpPr>
          <p:cNvPr id="7" name="Grupo 6">
            <a:extLst>
              <a:ext uri="{FF2B5EF4-FFF2-40B4-BE49-F238E27FC236}">
                <a16:creationId xmlns:a16="http://schemas.microsoft.com/office/drawing/2014/main" id="{C378F0FC-2F32-9AD0-49CD-ABF9FF64C2C1}"/>
              </a:ext>
            </a:extLst>
          </p:cNvPr>
          <p:cNvGrpSpPr/>
          <p:nvPr/>
        </p:nvGrpSpPr>
        <p:grpSpPr>
          <a:xfrm>
            <a:off x="239546" y="884830"/>
            <a:ext cx="1367112" cy="2417170"/>
            <a:chOff x="239546" y="1370936"/>
            <a:chExt cx="1367112" cy="2417170"/>
          </a:xfrm>
        </p:grpSpPr>
        <p:sp>
          <p:nvSpPr>
            <p:cNvPr id="8" name="CuadroTexto 7">
              <a:hlinkClick r:id="rId5" action="ppaction://hlinksldjump"/>
              <a:extLst>
                <a:ext uri="{FF2B5EF4-FFF2-40B4-BE49-F238E27FC236}">
                  <a16:creationId xmlns:a16="http://schemas.microsoft.com/office/drawing/2014/main" id="{4C43BFB1-10E9-0566-4706-70FA1DCDBCD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9" name="CuadroTexto 8">
              <a:hlinkClick r:id="rId6" action="ppaction://hlinksldjump"/>
              <a:extLst>
                <a:ext uri="{FF2B5EF4-FFF2-40B4-BE49-F238E27FC236}">
                  <a16:creationId xmlns:a16="http://schemas.microsoft.com/office/drawing/2014/main" id="{F714205D-D9B3-D740-0D24-53EBEC243695}"/>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0" name="CuadroTexto 9">
              <a:extLst>
                <a:ext uri="{FF2B5EF4-FFF2-40B4-BE49-F238E27FC236}">
                  <a16:creationId xmlns:a16="http://schemas.microsoft.com/office/drawing/2014/main" id="{C3D032C3-9C18-CED9-89AB-855603E1202D}"/>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12" name="CuadroTexto 11">
              <a:hlinkClick r:id="rId7" action="ppaction://hlinksldjump"/>
              <a:extLst>
                <a:ext uri="{FF2B5EF4-FFF2-40B4-BE49-F238E27FC236}">
                  <a16:creationId xmlns:a16="http://schemas.microsoft.com/office/drawing/2014/main" id="{EEE000D3-8FDF-DC2A-BB68-DDCDC4DDE1C6}"/>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7" name="CuadroTexto 26">
              <a:hlinkClick r:id="rId8" action="ppaction://hlinksldjump"/>
              <a:extLst>
                <a:ext uri="{FF2B5EF4-FFF2-40B4-BE49-F238E27FC236}">
                  <a16:creationId xmlns:a16="http://schemas.microsoft.com/office/drawing/2014/main" id="{790472C2-01F4-FE82-07BB-07229A7A61AD}"/>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9" name="Conector recto 28">
              <a:extLst>
                <a:ext uri="{FF2B5EF4-FFF2-40B4-BE49-F238E27FC236}">
                  <a16:creationId xmlns:a16="http://schemas.microsoft.com/office/drawing/2014/main" id="{52496797-0056-BCE3-CD76-1F57BBFECFF8}"/>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9D7F1B7F-F34B-6319-2D78-81470B578994}"/>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38B12B19-327D-6EEF-B21D-FDCB770A176B}"/>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BC4DEE9C-899E-7CCB-CAEE-5B7A3BE15C44}"/>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A2F523C2-28E7-5EF7-6B28-FA52C392C542}"/>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9CE17BE9-ECA5-F247-8B89-5707AE555E79}"/>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CuadroTexto 40">
              <a:hlinkClick r:id="rId9" action="ppaction://hlinksldjump"/>
              <a:extLst>
                <a:ext uri="{FF2B5EF4-FFF2-40B4-BE49-F238E27FC236}">
                  <a16:creationId xmlns:a16="http://schemas.microsoft.com/office/drawing/2014/main" id="{28D5CAD6-945B-1B38-D85F-1B7CC58D802C}"/>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42" name="CuadroTexto 41">
              <a:hlinkClick r:id="rId10" action="ppaction://hlinksldjump"/>
              <a:extLst>
                <a:ext uri="{FF2B5EF4-FFF2-40B4-BE49-F238E27FC236}">
                  <a16:creationId xmlns:a16="http://schemas.microsoft.com/office/drawing/2014/main" id="{6846E835-8754-2F6D-97B2-EEEE3A9905D7}"/>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Quants diners ha cobrat en Pau aquest mes?</a:t>
              </a:r>
            </a:p>
          </p:txBody>
        </p:sp>
        <p:sp>
          <p:nvSpPr>
            <p:cNvPr id="43" name="CuadroTexto 42">
              <a:hlinkClick r:id="rId11" action="ppaction://hlinksldjump"/>
              <a:extLst>
                <a:ext uri="{FF2B5EF4-FFF2-40B4-BE49-F238E27FC236}">
                  <a16:creationId xmlns:a16="http://schemas.microsoft.com/office/drawing/2014/main" id="{DF8A08F0-21FC-5E87-9327-4A733F2A4E7F}"/>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44" name="CuadroTexto 43">
              <a:hlinkClick r:id="rId12" action="ppaction://hlinksldjump"/>
              <a:extLst>
                <a:ext uri="{FF2B5EF4-FFF2-40B4-BE49-F238E27FC236}">
                  <a16:creationId xmlns:a16="http://schemas.microsoft.com/office/drawing/2014/main" id="{30D667C8-899B-D5C4-615C-36AC5A1E6202}"/>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45" name="CuadroTexto 44">
              <a:hlinkClick r:id="rId13" action="ppaction://hlinksldjump"/>
              <a:extLst>
                <a:ext uri="{FF2B5EF4-FFF2-40B4-BE49-F238E27FC236}">
                  <a16:creationId xmlns:a16="http://schemas.microsoft.com/office/drawing/2014/main" id="{FD568859-F428-C4C6-0425-62E9B39A8347}"/>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47" name="CuadroTexto 46">
              <a:hlinkClick r:id="rId14" action="ppaction://hlinksldjump"/>
              <a:extLst>
                <a:ext uri="{FF2B5EF4-FFF2-40B4-BE49-F238E27FC236}">
                  <a16:creationId xmlns:a16="http://schemas.microsoft.com/office/drawing/2014/main" id="{A913C841-E4E6-FC04-FC1C-F598635C3B08}"/>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48" name="Elipse 47">
              <a:extLst>
                <a:ext uri="{FF2B5EF4-FFF2-40B4-BE49-F238E27FC236}">
                  <a16:creationId xmlns:a16="http://schemas.microsoft.com/office/drawing/2014/main" id="{0A02E203-77FC-4AAD-1D8F-32016753C13E}"/>
                </a:ext>
              </a:extLst>
            </p:cNvPr>
            <p:cNvSpPr/>
            <p:nvPr/>
          </p:nvSpPr>
          <p:spPr>
            <a:xfrm>
              <a:off x="1337631" y="233038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13" name="CuadroTexto 12">
            <a:extLst>
              <a:ext uri="{FF2B5EF4-FFF2-40B4-BE49-F238E27FC236}">
                <a16:creationId xmlns:a16="http://schemas.microsoft.com/office/drawing/2014/main" id="{FA2806C6-7FC1-20BD-314F-CED20385ABF3}"/>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5" name="CuadroTexto 14">
            <a:extLst>
              <a:ext uri="{FF2B5EF4-FFF2-40B4-BE49-F238E27FC236}">
                <a16:creationId xmlns:a16="http://schemas.microsoft.com/office/drawing/2014/main" id="{41A48D16-99F5-4929-A700-E21BD7F7E035}"/>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708083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777A289-E836-98EE-C868-56F0FB442B9B}"/>
              </a:ext>
            </a:extLst>
          </p:cNvPr>
          <p:cNvSpPr txBox="1"/>
          <p:nvPr/>
        </p:nvSpPr>
        <p:spPr>
          <a:xfrm>
            <a:off x="3375436" y="1342832"/>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1.047,5 €</a:t>
            </a:r>
          </a:p>
        </p:txBody>
      </p:sp>
      <p:grpSp>
        <p:nvGrpSpPr>
          <p:cNvPr id="29" name="Grupo 28">
            <a:extLst>
              <a:ext uri="{FF2B5EF4-FFF2-40B4-BE49-F238E27FC236}">
                <a16:creationId xmlns:a16="http://schemas.microsoft.com/office/drawing/2014/main" id="{61790B86-7817-F77C-F296-6CECB6A90DE3}"/>
              </a:ext>
            </a:extLst>
          </p:cNvPr>
          <p:cNvGrpSpPr/>
          <p:nvPr/>
        </p:nvGrpSpPr>
        <p:grpSpPr>
          <a:xfrm>
            <a:off x="2653979" y="1206515"/>
            <a:ext cx="528896" cy="528896"/>
            <a:chOff x="2653979" y="1206515"/>
            <a:chExt cx="528896" cy="528896"/>
          </a:xfrm>
        </p:grpSpPr>
        <p:sp>
          <p:nvSpPr>
            <p:cNvPr id="9" name="Elipse 8">
              <a:extLst>
                <a:ext uri="{FF2B5EF4-FFF2-40B4-BE49-F238E27FC236}">
                  <a16:creationId xmlns:a16="http://schemas.microsoft.com/office/drawing/2014/main" id="{FC7BC21E-72F0-5BD9-FE41-F5B86264DF71}"/>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 name="CuadroTexto 9">
              <a:extLst>
                <a:ext uri="{FF2B5EF4-FFF2-40B4-BE49-F238E27FC236}">
                  <a16:creationId xmlns:a16="http://schemas.microsoft.com/office/drawing/2014/main" id="{CFEF77C8-4852-DE01-589E-032E97F05AC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A</a:t>
              </a:r>
              <a:endParaRPr lang="ca-ES" sz="2400" noProof="0" dirty="0">
                <a:solidFill>
                  <a:srgbClr val="E41395"/>
                </a:solidFill>
                <a:latin typeface="Arial" panose="020B0604020202020204" pitchFamily="34" charset="0"/>
                <a:ea typeface="PP Neue Montreal Book" pitchFamily="2" charset="77"/>
              </a:endParaRPr>
            </a:p>
          </p:txBody>
        </p:sp>
      </p:grpSp>
      <p:grpSp>
        <p:nvGrpSpPr>
          <p:cNvPr id="30" name="Grupo 29">
            <a:extLst>
              <a:ext uri="{FF2B5EF4-FFF2-40B4-BE49-F238E27FC236}">
                <a16:creationId xmlns:a16="http://schemas.microsoft.com/office/drawing/2014/main" id="{83B39A93-11E7-D978-07C0-CF800FF7642A}"/>
              </a:ext>
            </a:extLst>
          </p:cNvPr>
          <p:cNvGrpSpPr/>
          <p:nvPr/>
        </p:nvGrpSpPr>
        <p:grpSpPr>
          <a:xfrm>
            <a:off x="2653979" y="2067127"/>
            <a:ext cx="528896" cy="528896"/>
            <a:chOff x="2653979" y="2067127"/>
            <a:chExt cx="528896" cy="528896"/>
          </a:xfrm>
        </p:grpSpPr>
        <p:sp>
          <p:nvSpPr>
            <p:cNvPr id="12" name="Elipse 11">
              <a:extLst>
                <a:ext uri="{FF2B5EF4-FFF2-40B4-BE49-F238E27FC236}">
                  <a16:creationId xmlns:a16="http://schemas.microsoft.com/office/drawing/2014/main" id="{09D648AA-1EAD-7C74-13AD-41416F0841E1}"/>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3" name="CuadroTexto 12">
              <a:extLst>
                <a:ext uri="{FF2B5EF4-FFF2-40B4-BE49-F238E27FC236}">
                  <a16:creationId xmlns:a16="http://schemas.microsoft.com/office/drawing/2014/main" id="{705A25CB-249F-995A-FB38-C3E16E09AC94}"/>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B</a:t>
              </a:r>
              <a:endParaRPr lang="ca-ES" sz="2400" noProof="0" dirty="0">
                <a:solidFill>
                  <a:srgbClr val="E41395"/>
                </a:solidFill>
                <a:latin typeface="Arial" panose="020B0604020202020204" pitchFamily="34" charset="0"/>
                <a:ea typeface="PP Neue Montreal Book" pitchFamily="2" charset="77"/>
              </a:endParaRPr>
            </a:p>
          </p:txBody>
        </p:sp>
      </p:grpSp>
      <p:grpSp>
        <p:nvGrpSpPr>
          <p:cNvPr id="31" name="Grupo 30">
            <a:extLst>
              <a:ext uri="{FF2B5EF4-FFF2-40B4-BE49-F238E27FC236}">
                <a16:creationId xmlns:a16="http://schemas.microsoft.com/office/drawing/2014/main" id="{599ED38B-A8AE-815C-0052-C25E12F827A8}"/>
              </a:ext>
            </a:extLst>
          </p:cNvPr>
          <p:cNvGrpSpPr/>
          <p:nvPr/>
        </p:nvGrpSpPr>
        <p:grpSpPr>
          <a:xfrm>
            <a:off x="2653979" y="2945669"/>
            <a:ext cx="528896" cy="528896"/>
            <a:chOff x="2653979" y="2945669"/>
            <a:chExt cx="528896" cy="528896"/>
          </a:xfrm>
        </p:grpSpPr>
        <p:sp>
          <p:nvSpPr>
            <p:cNvPr id="14" name="Elipse 13">
              <a:extLst>
                <a:ext uri="{FF2B5EF4-FFF2-40B4-BE49-F238E27FC236}">
                  <a16:creationId xmlns:a16="http://schemas.microsoft.com/office/drawing/2014/main" id="{73808FB0-D7B5-B07E-AA89-9BD0B6A77CD0}"/>
                </a:ext>
              </a:extLst>
            </p:cNvPr>
            <p:cNvSpPr/>
            <p:nvPr/>
          </p:nvSpPr>
          <p:spPr>
            <a:xfrm>
              <a:off x="2653979" y="294566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0" name="CuadroTexto 19">
              <a:extLst>
                <a:ext uri="{FF2B5EF4-FFF2-40B4-BE49-F238E27FC236}">
                  <a16:creationId xmlns:a16="http://schemas.microsoft.com/office/drawing/2014/main" id="{D5437906-5FEF-2C81-EC09-8D44EBD71569}"/>
                </a:ext>
              </a:extLst>
            </p:cNvPr>
            <p:cNvSpPr txBox="1"/>
            <p:nvPr/>
          </p:nvSpPr>
          <p:spPr>
            <a:xfrm>
              <a:off x="2653979" y="309744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C</a:t>
              </a:r>
              <a:endParaRPr lang="ca-ES" sz="2400" noProof="0" dirty="0">
                <a:solidFill>
                  <a:srgbClr val="E41395"/>
                </a:solidFill>
                <a:latin typeface="Arial" panose="020B0604020202020204" pitchFamily="34" charset="0"/>
                <a:ea typeface="PP Neue Montreal Book" pitchFamily="2" charset="77"/>
              </a:endParaRPr>
            </a:p>
          </p:txBody>
        </p:sp>
      </p:grpSp>
      <p:grpSp>
        <p:nvGrpSpPr>
          <p:cNvPr id="34" name="Grupo 33">
            <a:extLst>
              <a:ext uri="{FF2B5EF4-FFF2-40B4-BE49-F238E27FC236}">
                <a16:creationId xmlns:a16="http://schemas.microsoft.com/office/drawing/2014/main" id="{A28F3C59-22AD-CCF8-250F-5693C52D9D10}"/>
              </a:ext>
            </a:extLst>
          </p:cNvPr>
          <p:cNvGrpSpPr/>
          <p:nvPr/>
        </p:nvGrpSpPr>
        <p:grpSpPr>
          <a:xfrm>
            <a:off x="2653979" y="3776399"/>
            <a:ext cx="528896" cy="528896"/>
            <a:chOff x="2653979" y="3776399"/>
            <a:chExt cx="528896" cy="528896"/>
          </a:xfrm>
        </p:grpSpPr>
        <p:sp>
          <p:nvSpPr>
            <p:cNvPr id="27" name="Elipse 26">
              <a:extLst>
                <a:ext uri="{FF2B5EF4-FFF2-40B4-BE49-F238E27FC236}">
                  <a16:creationId xmlns:a16="http://schemas.microsoft.com/office/drawing/2014/main" id="{50B67BD9-0C0C-CD0C-B9D4-73CE718EAEA0}"/>
                </a:ext>
              </a:extLst>
            </p:cNvPr>
            <p:cNvSpPr/>
            <p:nvPr/>
          </p:nvSpPr>
          <p:spPr>
            <a:xfrm>
              <a:off x="2653979" y="377639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8" name="CuadroTexto 27">
              <a:extLst>
                <a:ext uri="{FF2B5EF4-FFF2-40B4-BE49-F238E27FC236}">
                  <a16:creationId xmlns:a16="http://schemas.microsoft.com/office/drawing/2014/main" id="{CCBC0588-DF14-C75C-CDB2-2EAB8C1A2582}"/>
                </a:ext>
              </a:extLst>
            </p:cNvPr>
            <p:cNvSpPr txBox="1"/>
            <p:nvPr/>
          </p:nvSpPr>
          <p:spPr>
            <a:xfrm>
              <a:off x="2653979" y="392817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D</a:t>
              </a:r>
              <a:endParaRPr lang="ca-ES" sz="2400" noProof="0" dirty="0">
                <a:solidFill>
                  <a:srgbClr val="E41395"/>
                </a:solidFill>
                <a:latin typeface="Arial" panose="020B0604020202020204" pitchFamily="34" charset="0"/>
                <a:ea typeface="PP Neue Montreal Book" pitchFamily="2" charset="77"/>
              </a:endParaRPr>
            </a:p>
          </p:txBody>
        </p:sp>
      </p:grpSp>
      <p:sp>
        <p:nvSpPr>
          <p:cNvPr id="8" name="CuadroTexto 7">
            <a:extLst>
              <a:ext uri="{FF2B5EF4-FFF2-40B4-BE49-F238E27FC236}">
                <a16:creationId xmlns:a16="http://schemas.microsoft.com/office/drawing/2014/main" id="{0417F610-1839-37A1-8439-6BB521509A6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50" name="CuadroTexto 49">
            <a:extLst>
              <a:ext uri="{FF2B5EF4-FFF2-40B4-BE49-F238E27FC236}">
                <a16:creationId xmlns:a16="http://schemas.microsoft.com/office/drawing/2014/main" id="{FCEA494B-19BC-32A1-FC81-33A72F74E4CA}"/>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52" name="Imagen 51">
            <a:extLst>
              <a:ext uri="{FF2B5EF4-FFF2-40B4-BE49-F238E27FC236}">
                <a16:creationId xmlns:a16="http://schemas.microsoft.com/office/drawing/2014/main" id="{BBF0213D-E0C4-222B-E93F-FEDF5D527DCC}"/>
              </a:ext>
            </a:extLst>
          </p:cNvPr>
          <p:cNvPicPr>
            <a:picLocks noChangeAspect="1"/>
          </p:cNvPicPr>
          <p:nvPr/>
        </p:nvPicPr>
        <p:blipFill>
          <a:blip r:embed="rId3"/>
          <a:srcRect/>
          <a:stretch/>
        </p:blipFill>
        <p:spPr>
          <a:xfrm>
            <a:off x="315939" y="4212750"/>
            <a:ext cx="277786" cy="273077"/>
          </a:xfrm>
          <a:prstGeom prst="rect">
            <a:avLst/>
          </a:prstGeom>
          <a:ln>
            <a:noFill/>
          </a:ln>
        </p:spPr>
      </p:pic>
      <p:sp>
        <p:nvSpPr>
          <p:cNvPr id="60" name="CuadroTexto 59">
            <a:extLst>
              <a:ext uri="{FF2B5EF4-FFF2-40B4-BE49-F238E27FC236}">
                <a16:creationId xmlns:a16="http://schemas.microsoft.com/office/drawing/2014/main" id="{22E7BCDC-7554-EF74-BF9B-3DD55A3B3E20}"/>
              </a:ext>
            </a:extLst>
          </p:cNvPr>
          <p:cNvSpPr txBox="1"/>
          <p:nvPr/>
        </p:nvSpPr>
        <p:spPr>
          <a:xfrm>
            <a:off x="3375436" y="2182418"/>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915,8 €</a:t>
            </a:r>
          </a:p>
        </p:txBody>
      </p:sp>
      <p:sp>
        <p:nvSpPr>
          <p:cNvPr id="61" name="CuadroTexto 60">
            <a:extLst>
              <a:ext uri="{FF2B5EF4-FFF2-40B4-BE49-F238E27FC236}">
                <a16:creationId xmlns:a16="http://schemas.microsoft.com/office/drawing/2014/main" id="{AE32ABC2-6904-5710-9176-C6713735A978}"/>
              </a:ext>
            </a:extLst>
          </p:cNvPr>
          <p:cNvSpPr txBox="1"/>
          <p:nvPr/>
        </p:nvSpPr>
        <p:spPr>
          <a:xfrm>
            <a:off x="3375436" y="3038629"/>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914,4 €</a:t>
            </a:r>
          </a:p>
        </p:txBody>
      </p:sp>
      <p:sp>
        <p:nvSpPr>
          <p:cNvPr id="62" name="CuadroTexto 61">
            <a:extLst>
              <a:ext uri="{FF2B5EF4-FFF2-40B4-BE49-F238E27FC236}">
                <a16:creationId xmlns:a16="http://schemas.microsoft.com/office/drawing/2014/main" id="{CEDBEAAB-D8A2-6281-C616-294F3C19ED3D}"/>
              </a:ext>
            </a:extLst>
          </p:cNvPr>
          <p:cNvSpPr txBox="1"/>
          <p:nvPr/>
        </p:nvSpPr>
        <p:spPr>
          <a:xfrm>
            <a:off x="3375436" y="3911465"/>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1.259 €</a:t>
            </a:r>
          </a:p>
        </p:txBody>
      </p:sp>
      <p:pic>
        <p:nvPicPr>
          <p:cNvPr id="63" name="Imagen 62">
            <a:extLst>
              <a:ext uri="{FF2B5EF4-FFF2-40B4-BE49-F238E27FC236}">
                <a16:creationId xmlns:a16="http://schemas.microsoft.com/office/drawing/2014/main" id="{EB8FFE41-BAF2-6605-4180-B4C49A6C55DE}"/>
              </a:ext>
            </a:extLst>
          </p:cNvPr>
          <p:cNvPicPr>
            <a:picLocks noChangeAspect="1"/>
          </p:cNvPicPr>
          <p:nvPr/>
        </p:nvPicPr>
        <p:blipFill rotWithShape="1">
          <a:blip r:embed="rId4"/>
          <a:srcRect l="7833" t="1043" r="4671" b="13145"/>
          <a:stretch/>
        </p:blipFill>
        <p:spPr>
          <a:xfrm>
            <a:off x="4635915" y="-22152"/>
            <a:ext cx="4192146" cy="5165650"/>
          </a:xfrm>
          <a:prstGeom prst="rect">
            <a:avLst/>
          </a:prstGeom>
        </p:spPr>
      </p:pic>
      <p:grpSp>
        <p:nvGrpSpPr>
          <p:cNvPr id="15" name="Grupo 14">
            <a:extLst>
              <a:ext uri="{FF2B5EF4-FFF2-40B4-BE49-F238E27FC236}">
                <a16:creationId xmlns:a16="http://schemas.microsoft.com/office/drawing/2014/main" id="{9617F412-6CA2-6B86-E64D-B32A8EA9419B}"/>
              </a:ext>
            </a:extLst>
          </p:cNvPr>
          <p:cNvGrpSpPr/>
          <p:nvPr/>
        </p:nvGrpSpPr>
        <p:grpSpPr>
          <a:xfrm>
            <a:off x="239546" y="884830"/>
            <a:ext cx="1367112" cy="2417170"/>
            <a:chOff x="239546" y="1370936"/>
            <a:chExt cx="1367112" cy="2417170"/>
          </a:xfrm>
        </p:grpSpPr>
        <p:sp>
          <p:nvSpPr>
            <p:cNvPr id="16" name="CuadroTexto 15">
              <a:hlinkClick r:id="rId5" action="ppaction://hlinksldjump"/>
              <a:extLst>
                <a:ext uri="{FF2B5EF4-FFF2-40B4-BE49-F238E27FC236}">
                  <a16:creationId xmlns:a16="http://schemas.microsoft.com/office/drawing/2014/main" id="{B2F9FE71-2A73-482F-16BE-2DECAB79D26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7" name="CuadroTexto 16">
              <a:hlinkClick r:id="rId6" action="ppaction://hlinksldjump"/>
              <a:extLst>
                <a:ext uri="{FF2B5EF4-FFF2-40B4-BE49-F238E27FC236}">
                  <a16:creationId xmlns:a16="http://schemas.microsoft.com/office/drawing/2014/main" id="{2992ECC6-1EF1-1510-0B39-D8ABC4458935}"/>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8" name="CuadroTexto 17">
              <a:extLst>
                <a:ext uri="{FF2B5EF4-FFF2-40B4-BE49-F238E27FC236}">
                  <a16:creationId xmlns:a16="http://schemas.microsoft.com/office/drawing/2014/main" id="{B90FB738-6C5E-FA52-B056-AD678916933B}"/>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19" name="CuadroTexto 18">
              <a:hlinkClick r:id="rId7" action="ppaction://hlinksldjump"/>
              <a:extLst>
                <a:ext uri="{FF2B5EF4-FFF2-40B4-BE49-F238E27FC236}">
                  <a16:creationId xmlns:a16="http://schemas.microsoft.com/office/drawing/2014/main" id="{4BDCDB7F-29A1-3EDF-279D-F44243CCC391}"/>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1" name="CuadroTexto 20">
              <a:hlinkClick r:id="rId8" action="ppaction://hlinksldjump"/>
              <a:extLst>
                <a:ext uri="{FF2B5EF4-FFF2-40B4-BE49-F238E27FC236}">
                  <a16:creationId xmlns:a16="http://schemas.microsoft.com/office/drawing/2014/main" id="{961BD753-ABBA-A16D-C4CD-47D191B03921}"/>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2" name="Conector recto 21">
              <a:extLst>
                <a:ext uri="{FF2B5EF4-FFF2-40B4-BE49-F238E27FC236}">
                  <a16:creationId xmlns:a16="http://schemas.microsoft.com/office/drawing/2014/main" id="{808107F1-5C64-4054-3897-9831CA67681B}"/>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E6B02CF3-7AC5-3DDF-FDBA-4466DEBA5147}"/>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876323EB-8DF3-9CE1-9AA5-AA8509526DFB}"/>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4C44FCF5-95AB-D3D3-A200-65EDECF5CA8F}"/>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E25216A3-986B-88D0-CEFD-2A0C9E1A6E36}"/>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3D532C4A-D0D5-2344-9D01-D596079AA9DE}"/>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CuadroTexto 32">
              <a:hlinkClick r:id="rId9" action="ppaction://hlinksldjump"/>
              <a:extLst>
                <a:ext uri="{FF2B5EF4-FFF2-40B4-BE49-F238E27FC236}">
                  <a16:creationId xmlns:a16="http://schemas.microsoft.com/office/drawing/2014/main" id="{192EC9D2-D2A9-C1E2-263A-CA04210833FD}"/>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35" name="CuadroTexto 34">
              <a:hlinkClick r:id="rId10" action="ppaction://hlinksldjump"/>
              <a:extLst>
                <a:ext uri="{FF2B5EF4-FFF2-40B4-BE49-F238E27FC236}">
                  <a16:creationId xmlns:a16="http://schemas.microsoft.com/office/drawing/2014/main" id="{16EC0188-D952-D95D-C5C1-191F788258EA}"/>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Quants diners ha cobrat en Pau aquest mes?</a:t>
              </a:r>
            </a:p>
          </p:txBody>
        </p:sp>
        <p:sp>
          <p:nvSpPr>
            <p:cNvPr id="36" name="CuadroTexto 35">
              <a:hlinkClick r:id="rId11" action="ppaction://hlinksldjump"/>
              <a:extLst>
                <a:ext uri="{FF2B5EF4-FFF2-40B4-BE49-F238E27FC236}">
                  <a16:creationId xmlns:a16="http://schemas.microsoft.com/office/drawing/2014/main" id="{A890AB76-3E99-AC36-F74E-6CF9FA71489A}"/>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58" name="CuadroTexto 57">
              <a:hlinkClick r:id="rId12" action="ppaction://hlinksldjump"/>
              <a:extLst>
                <a:ext uri="{FF2B5EF4-FFF2-40B4-BE49-F238E27FC236}">
                  <a16:creationId xmlns:a16="http://schemas.microsoft.com/office/drawing/2014/main" id="{35938553-06D1-AEDA-2364-48A6FAA961F4}"/>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59" name="CuadroTexto 58">
              <a:hlinkClick r:id="rId13" action="ppaction://hlinksldjump"/>
              <a:extLst>
                <a:ext uri="{FF2B5EF4-FFF2-40B4-BE49-F238E27FC236}">
                  <a16:creationId xmlns:a16="http://schemas.microsoft.com/office/drawing/2014/main" id="{52B0D705-73CF-E80A-3EF7-C8F3F9981B4D}"/>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64" name="CuadroTexto 63">
              <a:hlinkClick r:id="rId14" action="ppaction://hlinksldjump"/>
              <a:extLst>
                <a:ext uri="{FF2B5EF4-FFF2-40B4-BE49-F238E27FC236}">
                  <a16:creationId xmlns:a16="http://schemas.microsoft.com/office/drawing/2014/main" id="{B980FCEE-C460-594B-E2B7-6B63E1912442}"/>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65" name="Elipse 64">
              <a:extLst>
                <a:ext uri="{FF2B5EF4-FFF2-40B4-BE49-F238E27FC236}">
                  <a16:creationId xmlns:a16="http://schemas.microsoft.com/office/drawing/2014/main" id="{71294580-3DE3-D59B-16F8-7F9192691AF5}"/>
                </a:ext>
              </a:extLst>
            </p:cNvPr>
            <p:cNvSpPr/>
            <p:nvPr/>
          </p:nvSpPr>
          <p:spPr>
            <a:xfrm>
              <a:off x="1337631" y="233038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7" name="CuadroTexto 6">
            <a:extLst>
              <a:ext uri="{FF2B5EF4-FFF2-40B4-BE49-F238E27FC236}">
                <a16:creationId xmlns:a16="http://schemas.microsoft.com/office/drawing/2014/main" id="{0464ED25-F133-38AB-5A09-BC122A883069}"/>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37" name="CuadroTexto 36">
            <a:extLst>
              <a:ext uri="{FF2B5EF4-FFF2-40B4-BE49-F238E27FC236}">
                <a16:creationId xmlns:a16="http://schemas.microsoft.com/office/drawing/2014/main" id="{D9183501-1045-B69E-3402-A8EB1AED2A7B}"/>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2012225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777A289-E836-98EE-C868-56F0FB442B9B}"/>
              </a:ext>
            </a:extLst>
          </p:cNvPr>
          <p:cNvSpPr txBox="1"/>
          <p:nvPr/>
        </p:nvSpPr>
        <p:spPr>
          <a:xfrm>
            <a:off x="3375436" y="1342832"/>
            <a:ext cx="1296317" cy="335989"/>
          </a:xfrm>
          <a:prstGeom prst="rect">
            <a:avLst/>
          </a:prstGeom>
          <a:noFill/>
          <a:effectLst/>
        </p:spPr>
        <p:txBody>
          <a:bodyPr wrap="square" rtlCol="0">
            <a:spAutoFit/>
          </a:bodyPr>
          <a:lstStyle/>
          <a:p>
            <a:pPr>
              <a:lnSpc>
                <a:spcPts val="1900"/>
              </a:lnSpc>
            </a:pPr>
            <a:r>
              <a:rPr lang="ca-ES" sz="1800" b="1" noProof="0" dirty="0">
                <a:solidFill>
                  <a:schemeClr val="bg1"/>
                </a:solidFill>
                <a:latin typeface="Arial" panose="020B0604020202020204" pitchFamily="34" charset="0"/>
                <a:ea typeface="PP Neue Montreal" pitchFamily="2" charset="77"/>
              </a:rPr>
              <a:t>1.047,5 €</a:t>
            </a:r>
          </a:p>
        </p:txBody>
      </p:sp>
      <p:grpSp>
        <p:nvGrpSpPr>
          <p:cNvPr id="29" name="Grupo 28">
            <a:extLst>
              <a:ext uri="{FF2B5EF4-FFF2-40B4-BE49-F238E27FC236}">
                <a16:creationId xmlns:a16="http://schemas.microsoft.com/office/drawing/2014/main" id="{61790B86-7817-F77C-F296-6CECB6A90DE3}"/>
              </a:ext>
            </a:extLst>
          </p:cNvPr>
          <p:cNvGrpSpPr/>
          <p:nvPr/>
        </p:nvGrpSpPr>
        <p:grpSpPr>
          <a:xfrm>
            <a:off x="2653979" y="1206515"/>
            <a:ext cx="528896" cy="528896"/>
            <a:chOff x="2653979" y="1206515"/>
            <a:chExt cx="528896" cy="528896"/>
          </a:xfrm>
        </p:grpSpPr>
        <p:sp>
          <p:nvSpPr>
            <p:cNvPr id="9" name="Elipse 8">
              <a:extLst>
                <a:ext uri="{FF2B5EF4-FFF2-40B4-BE49-F238E27FC236}">
                  <a16:creationId xmlns:a16="http://schemas.microsoft.com/office/drawing/2014/main" id="{FC7BC21E-72F0-5BD9-FE41-F5B86264DF71}"/>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 name="CuadroTexto 9">
              <a:extLst>
                <a:ext uri="{FF2B5EF4-FFF2-40B4-BE49-F238E27FC236}">
                  <a16:creationId xmlns:a16="http://schemas.microsoft.com/office/drawing/2014/main" id="{CFEF77C8-4852-DE01-589E-032E97F05AC8}"/>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A</a:t>
              </a:r>
              <a:endParaRPr lang="ca-ES" sz="2400" noProof="0" dirty="0">
                <a:solidFill>
                  <a:srgbClr val="E41395"/>
                </a:solidFill>
                <a:latin typeface="Arial" panose="020B0604020202020204" pitchFamily="34" charset="0"/>
                <a:ea typeface="PP Neue Montreal Book" pitchFamily="2" charset="77"/>
              </a:endParaRPr>
            </a:p>
          </p:txBody>
        </p:sp>
      </p:grpSp>
      <p:sp>
        <p:nvSpPr>
          <p:cNvPr id="12" name="Elipse 11">
            <a:extLst>
              <a:ext uri="{FF2B5EF4-FFF2-40B4-BE49-F238E27FC236}">
                <a16:creationId xmlns:a16="http://schemas.microsoft.com/office/drawing/2014/main" id="{09D648AA-1EAD-7C74-13AD-41416F0841E1}"/>
              </a:ext>
            </a:extLst>
          </p:cNvPr>
          <p:cNvSpPr/>
          <p:nvPr/>
        </p:nvSpPr>
        <p:spPr>
          <a:xfrm>
            <a:off x="2653979" y="2067127"/>
            <a:ext cx="528896" cy="528896"/>
          </a:xfrm>
          <a:prstGeom prst="ellipse">
            <a:avLst/>
          </a:prstGeom>
          <a:solidFill>
            <a:schemeClr val="bg1">
              <a:alpha val="49595"/>
            </a:schemeClr>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lt1">
                  <a:alpha val="50276"/>
                </a:schemeClr>
              </a:solidFill>
            </a:endParaRPr>
          </a:p>
        </p:txBody>
      </p:sp>
      <p:sp>
        <p:nvSpPr>
          <p:cNvPr id="13" name="CuadroTexto 12">
            <a:extLst>
              <a:ext uri="{FF2B5EF4-FFF2-40B4-BE49-F238E27FC236}">
                <a16:creationId xmlns:a16="http://schemas.microsoft.com/office/drawing/2014/main" id="{705A25CB-249F-995A-FB38-C3E16E09AC94}"/>
              </a:ext>
            </a:extLst>
          </p:cNvPr>
          <p:cNvSpPr txBox="1"/>
          <p:nvPr/>
        </p:nvSpPr>
        <p:spPr>
          <a:xfrm>
            <a:off x="2653979" y="2218900"/>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alpha val="50276"/>
                  </a:srgbClr>
                </a:solidFill>
                <a:latin typeface="Arial" panose="020B0604020202020204" pitchFamily="34" charset="0"/>
                <a:ea typeface="PP Neue Montreal" pitchFamily="2" charset="77"/>
              </a:rPr>
              <a:t>B</a:t>
            </a:r>
            <a:endParaRPr lang="ca-ES" sz="2400" noProof="0" dirty="0">
              <a:solidFill>
                <a:srgbClr val="E41395">
                  <a:alpha val="50276"/>
                </a:srgbClr>
              </a:solidFill>
              <a:latin typeface="Arial" panose="020B0604020202020204" pitchFamily="34" charset="0"/>
              <a:ea typeface="PP Neue Montreal Book" pitchFamily="2" charset="77"/>
            </a:endParaRPr>
          </a:p>
        </p:txBody>
      </p:sp>
      <p:sp>
        <p:nvSpPr>
          <p:cNvPr id="14" name="Elipse 13">
            <a:extLst>
              <a:ext uri="{FF2B5EF4-FFF2-40B4-BE49-F238E27FC236}">
                <a16:creationId xmlns:a16="http://schemas.microsoft.com/office/drawing/2014/main" id="{73808FB0-D7B5-B07E-AA89-9BD0B6A77CD0}"/>
              </a:ext>
            </a:extLst>
          </p:cNvPr>
          <p:cNvSpPr/>
          <p:nvPr/>
        </p:nvSpPr>
        <p:spPr>
          <a:xfrm>
            <a:off x="2653979" y="2945669"/>
            <a:ext cx="528896" cy="528896"/>
          </a:xfrm>
          <a:prstGeom prst="ellipse">
            <a:avLst/>
          </a:prstGeom>
          <a:solidFill>
            <a:schemeClr val="bg1">
              <a:alpha val="50233"/>
            </a:schemeClr>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lt1">
                  <a:alpha val="50276"/>
                </a:schemeClr>
              </a:solidFill>
            </a:endParaRPr>
          </a:p>
        </p:txBody>
      </p:sp>
      <p:sp>
        <p:nvSpPr>
          <p:cNvPr id="20" name="CuadroTexto 19">
            <a:extLst>
              <a:ext uri="{FF2B5EF4-FFF2-40B4-BE49-F238E27FC236}">
                <a16:creationId xmlns:a16="http://schemas.microsoft.com/office/drawing/2014/main" id="{D5437906-5FEF-2C81-EC09-8D44EBD71569}"/>
              </a:ext>
            </a:extLst>
          </p:cNvPr>
          <p:cNvSpPr txBox="1"/>
          <p:nvPr/>
        </p:nvSpPr>
        <p:spPr>
          <a:xfrm>
            <a:off x="2653979" y="309744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alpha val="50276"/>
                  </a:srgbClr>
                </a:solidFill>
                <a:latin typeface="Arial" panose="020B0604020202020204" pitchFamily="34" charset="0"/>
                <a:ea typeface="PP Neue Montreal" pitchFamily="2" charset="77"/>
              </a:rPr>
              <a:t>C</a:t>
            </a:r>
            <a:endParaRPr lang="ca-ES" sz="2400" noProof="0" dirty="0">
              <a:solidFill>
                <a:srgbClr val="E41395">
                  <a:alpha val="50276"/>
                </a:srgbClr>
              </a:solidFill>
              <a:latin typeface="Arial" panose="020B0604020202020204" pitchFamily="34" charset="0"/>
              <a:ea typeface="PP Neue Montreal Book" pitchFamily="2" charset="77"/>
            </a:endParaRPr>
          </a:p>
        </p:txBody>
      </p:sp>
      <p:sp>
        <p:nvSpPr>
          <p:cNvPr id="27" name="Elipse 26">
            <a:extLst>
              <a:ext uri="{FF2B5EF4-FFF2-40B4-BE49-F238E27FC236}">
                <a16:creationId xmlns:a16="http://schemas.microsoft.com/office/drawing/2014/main" id="{50B67BD9-0C0C-CD0C-B9D4-73CE718EAEA0}"/>
              </a:ext>
            </a:extLst>
          </p:cNvPr>
          <p:cNvSpPr/>
          <p:nvPr/>
        </p:nvSpPr>
        <p:spPr>
          <a:xfrm>
            <a:off x="2653979" y="3776399"/>
            <a:ext cx="528896" cy="528896"/>
          </a:xfrm>
          <a:prstGeom prst="ellipse">
            <a:avLst/>
          </a:prstGeom>
          <a:solidFill>
            <a:schemeClr val="bg1">
              <a:alpha val="50154"/>
            </a:schemeClr>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lt1">
                  <a:alpha val="50276"/>
                </a:schemeClr>
              </a:solidFill>
            </a:endParaRPr>
          </a:p>
        </p:txBody>
      </p:sp>
      <p:sp>
        <p:nvSpPr>
          <p:cNvPr id="28" name="CuadroTexto 27">
            <a:extLst>
              <a:ext uri="{FF2B5EF4-FFF2-40B4-BE49-F238E27FC236}">
                <a16:creationId xmlns:a16="http://schemas.microsoft.com/office/drawing/2014/main" id="{CCBC0588-DF14-C75C-CDB2-2EAB8C1A2582}"/>
              </a:ext>
            </a:extLst>
          </p:cNvPr>
          <p:cNvSpPr txBox="1"/>
          <p:nvPr/>
        </p:nvSpPr>
        <p:spPr>
          <a:xfrm>
            <a:off x="2653979" y="3928172"/>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alpha val="50276"/>
                  </a:srgbClr>
                </a:solidFill>
                <a:latin typeface="Arial" panose="020B0604020202020204" pitchFamily="34" charset="0"/>
                <a:ea typeface="PP Neue Montreal" pitchFamily="2" charset="77"/>
              </a:rPr>
              <a:t>D</a:t>
            </a:r>
            <a:endParaRPr lang="ca-ES" sz="2400" noProof="0" dirty="0">
              <a:solidFill>
                <a:srgbClr val="E41395">
                  <a:alpha val="50276"/>
                </a:srgbClr>
              </a:solidFill>
              <a:latin typeface="Arial" panose="020B0604020202020204" pitchFamily="34" charset="0"/>
              <a:ea typeface="PP Neue Montreal Book" pitchFamily="2" charset="77"/>
            </a:endParaRPr>
          </a:p>
        </p:txBody>
      </p:sp>
      <p:sp>
        <p:nvSpPr>
          <p:cNvPr id="8" name="CuadroTexto 7">
            <a:extLst>
              <a:ext uri="{FF2B5EF4-FFF2-40B4-BE49-F238E27FC236}">
                <a16:creationId xmlns:a16="http://schemas.microsoft.com/office/drawing/2014/main" id="{0417F610-1839-37A1-8439-6BB521509A6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50" name="CuadroTexto 49">
            <a:extLst>
              <a:ext uri="{FF2B5EF4-FFF2-40B4-BE49-F238E27FC236}">
                <a16:creationId xmlns:a16="http://schemas.microsoft.com/office/drawing/2014/main" id="{FCEA494B-19BC-32A1-FC81-33A72F74E4CA}"/>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52" name="Imagen 51">
            <a:extLst>
              <a:ext uri="{FF2B5EF4-FFF2-40B4-BE49-F238E27FC236}">
                <a16:creationId xmlns:a16="http://schemas.microsoft.com/office/drawing/2014/main" id="{BBF0213D-E0C4-222B-E93F-FEDF5D527DCC}"/>
              </a:ext>
            </a:extLst>
          </p:cNvPr>
          <p:cNvPicPr>
            <a:picLocks noChangeAspect="1"/>
          </p:cNvPicPr>
          <p:nvPr/>
        </p:nvPicPr>
        <p:blipFill>
          <a:blip r:embed="rId3"/>
          <a:srcRect/>
          <a:stretch/>
        </p:blipFill>
        <p:spPr>
          <a:xfrm>
            <a:off x="315939" y="4212750"/>
            <a:ext cx="277786" cy="273077"/>
          </a:xfrm>
          <a:prstGeom prst="rect">
            <a:avLst/>
          </a:prstGeom>
        </p:spPr>
      </p:pic>
      <p:sp>
        <p:nvSpPr>
          <p:cNvPr id="60" name="CuadroTexto 59">
            <a:extLst>
              <a:ext uri="{FF2B5EF4-FFF2-40B4-BE49-F238E27FC236}">
                <a16:creationId xmlns:a16="http://schemas.microsoft.com/office/drawing/2014/main" id="{22E7BCDC-7554-EF74-BF9B-3DD55A3B3E20}"/>
              </a:ext>
            </a:extLst>
          </p:cNvPr>
          <p:cNvSpPr txBox="1"/>
          <p:nvPr/>
        </p:nvSpPr>
        <p:spPr>
          <a:xfrm>
            <a:off x="3375436" y="2182418"/>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915,8 €</a:t>
            </a:r>
          </a:p>
        </p:txBody>
      </p:sp>
      <p:sp>
        <p:nvSpPr>
          <p:cNvPr id="61" name="CuadroTexto 60">
            <a:extLst>
              <a:ext uri="{FF2B5EF4-FFF2-40B4-BE49-F238E27FC236}">
                <a16:creationId xmlns:a16="http://schemas.microsoft.com/office/drawing/2014/main" id="{AE32ABC2-6904-5710-9176-C6713735A978}"/>
              </a:ext>
            </a:extLst>
          </p:cNvPr>
          <p:cNvSpPr txBox="1"/>
          <p:nvPr/>
        </p:nvSpPr>
        <p:spPr>
          <a:xfrm>
            <a:off x="3375436" y="3038629"/>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914,4 €</a:t>
            </a:r>
          </a:p>
        </p:txBody>
      </p:sp>
      <p:sp>
        <p:nvSpPr>
          <p:cNvPr id="62" name="CuadroTexto 61">
            <a:extLst>
              <a:ext uri="{FF2B5EF4-FFF2-40B4-BE49-F238E27FC236}">
                <a16:creationId xmlns:a16="http://schemas.microsoft.com/office/drawing/2014/main" id="{CEDBEAAB-D8A2-6281-C616-294F3C19ED3D}"/>
              </a:ext>
            </a:extLst>
          </p:cNvPr>
          <p:cNvSpPr txBox="1"/>
          <p:nvPr/>
        </p:nvSpPr>
        <p:spPr>
          <a:xfrm>
            <a:off x="3375436" y="3911465"/>
            <a:ext cx="1296317" cy="335989"/>
          </a:xfrm>
          <a:prstGeom prst="rect">
            <a:avLst/>
          </a:prstGeom>
          <a:noFill/>
          <a:effectLst/>
        </p:spPr>
        <p:txBody>
          <a:bodyPr wrap="square" rtlCol="0">
            <a:spAutoFit/>
          </a:bodyPr>
          <a:lstStyle/>
          <a:p>
            <a:pPr>
              <a:lnSpc>
                <a:spcPts val="1900"/>
              </a:lnSpc>
            </a:pPr>
            <a:r>
              <a:rPr lang="ca-ES" sz="1800" noProof="0" dirty="0">
                <a:solidFill>
                  <a:schemeClr val="bg1"/>
                </a:solidFill>
                <a:latin typeface="Arial" panose="020B0604020202020204" pitchFamily="34" charset="0"/>
                <a:ea typeface="PP Neue Montreal Book" pitchFamily="2" charset="77"/>
              </a:rPr>
              <a:t>1.259 €</a:t>
            </a:r>
          </a:p>
        </p:txBody>
      </p:sp>
      <p:pic>
        <p:nvPicPr>
          <p:cNvPr id="3" name="Imagen 2">
            <a:extLst>
              <a:ext uri="{FF2B5EF4-FFF2-40B4-BE49-F238E27FC236}">
                <a16:creationId xmlns:a16="http://schemas.microsoft.com/office/drawing/2014/main" id="{55968C2C-FE0B-B563-25DD-0EAA60E138B3}"/>
              </a:ext>
            </a:extLst>
          </p:cNvPr>
          <p:cNvPicPr>
            <a:picLocks noChangeAspect="1"/>
          </p:cNvPicPr>
          <p:nvPr/>
        </p:nvPicPr>
        <p:blipFill>
          <a:blip r:embed="rId4"/>
          <a:srcRect/>
          <a:stretch/>
        </p:blipFill>
        <p:spPr>
          <a:xfrm>
            <a:off x="7250278" y="593127"/>
            <a:ext cx="1539147" cy="1515756"/>
          </a:xfrm>
          <a:prstGeom prst="rect">
            <a:avLst/>
          </a:prstGeom>
        </p:spPr>
      </p:pic>
      <p:pic>
        <p:nvPicPr>
          <p:cNvPr id="4" name="Imagen 3">
            <a:extLst>
              <a:ext uri="{FF2B5EF4-FFF2-40B4-BE49-F238E27FC236}">
                <a16:creationId xmlns:a16="http://schemas.microsoft.com/office/drawing/2014/main" id="{37A210BE-96D8-659A-DFE2-1D72BABAFFCE}"/>
              </a:ext>
            </a:extLst>
          </p:cNvPr>
          <p:cNvPicPr>
            <a:picLocks noChangeAspect="1"/>
          </p:cNvPicPr>
          <p:nvPr/>
        </p:nvPicPr>
        <p:blipFill rotWithShape="1">
          <a:blip r:embed="rId5"/>
          <a:srcRect l="5328" t="-5196" r="8249" b="15181"/>
          <a:stretch/>
        </p:blipFill>
        <p:spPr>
          <a:xfrm>
            <a:off x="4023594" y="136195"/>
            <a:ext cx="3925112" cy="5007300"/>
          </a:xfrm>
          <a:prstGeom prst="rect">
            <a:avLst/>
          </a:prstGeom>
        </p:spPr>
      </p:pic>
      <p:grpSp>
        <p:nvGrpSpPr>
          <p:cNvPr id="59" name="Grupo 58">
            <a:extLst>
              <a:ext uri="{FF2B5EF4-FFF2-40B4-BE49-F238E27FC236}">
                <a16:creationId xmlns:a16="http://schemas.microsoft.com/office/drawing/2014/main" id="{F61C75AA-80E0-7049-871F-B670E857A614}"/>
              </a:ext>
            </a:extLst>
          </p:cNvPr>
          <p:cNvGrpSpPr/>
          <p:nvPr/>
        </p:nvGrpSpPr>
        <p:grpSpPr>
          <a:xfrm>
            <a:off x="239546" y="884830"/>
            <a:ext cx="1367112" cy="2417170"/>
            <a:chOff x="239546" y="1370936"/>
            <a:chExt cx="1367112" cy="2417170"/>
          </a:xfrm>
        </p:grpSpPr>
        <p:sp>
          <p:nvSpPr>
            <p:cNvPr id="63" name="CuadroTexto 62">
              <a:hlinkClick r:id="rId6" action="ppaction://hlinksldjump"/>
              <a:extLst>
                <a:ext uri="{FF2B5EF4-FFF2-40B4-BE49-F238E27FC236}">
                  <a16:creationId xmlns:a16="http://schemas.microsoft.com/office/drawing/2014/main" id="{637968BB-6F9B-CC6C-EDE3-CEE8EFC7BCAF}"/>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64" name="CuadroTexto 63">
              <a:hlinkClick r:id="rId7" action="ppaction://hlinksldjump"/>
              <a:extLst>
                <a:ext uri="{FF2B5EF4-FFF2-40B4-BE49-F238E27FC236}">
                  <a16:creationId xmlns:a16="http://schemas.microsoft.com/office/drawing/2014/main" id="{2A5ADBCC-1F68-16BC-2860-53015C70DE0A}"/>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65" name="CuadroTexto 64">
              <a:extLst>
                <a:ext uri="{FF2B5EF4-FFF2-40B4-BE49-F238E27FC236}">
                  <a16:creationId xmlns:a16="http://schemas.microsoft.com/office/drawing/2014/main" id="{5D9D928E-8368-DCE2-79D1-9B0CEA80DA91}"/>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66" name="CuadroTexto 65">
              <a:hlinkClick r:id="rId8" action="ppaction://hlinksldjump"/>
              <a:extLst>
                <a:ext uri="{FF2B5EF4-FFF2-40B4-BE49-F238E27FC236}">
                  <a16:creationId xmlns:a16="http://schemas.microsoft.com/office/drawing/2014/main" id="{326FEC0A-297A-D9C8-66CD-B6C9F6244C79}"/>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67" name="CuadroTexto 66">
              <a:hlinkClick r:id="rId9" action="ppaction://hlinksldjump"/>
              <a:extLst>
                <a:ext uri="{FF2B5EF4-FFF2-40B4-BE49-F238E27FC236}">
                  <a16:creationId xmlns:a16="http://schemas.microsoft.com/office/drawing/2014/main" id="{613954FB-737D-D099-D9EE-52D8A3EE62F5}"/>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68" name="Conector recto 67">
              <a:extLst>
                <a:ext uri="{FF2B5EF4-FFF2-40B4-BE49-F238E27FC236}">
                  <a16:creationId xmlns:a16="http://schemas.microsoft.com/office/drawing/2014/main" id="{B9B8B386-FCC9-B306-990D-0E90AA006FDD}"/>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Conector recto 68">
              <a:extLst>
                <a:ext uri="{FF2B5EF4-FFF2-40B4-BE49-F238E27FC236}">
                  <a16:creationId xmlns:a16="http://schemas.microsoft.com/office/drawing/2014/main" id="{D4AEBD47-D43B-692A-F01A-AFA5FBE3BF91}"/>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Conector recto 69">
              <a:extLst>
                <a:ext uri="{FF2B5EF4-FFF2-40B4-BE49-F238E27FC236}">
                  <a16:creationId xmlns:a16="http://schemas.microsoft.com/office/drawing/2014/main" id="{34B123BE-D77B-5949-0375-5992D6FB33CE}"/>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Conector recto 70">
              <a:extLst>
                <a:ext uri="{FF2B5EF4-FFF2-40B4-BE49-F238E27FC236}">
                  <a16:creationId xmlns:a16="http://schemas.microsoft.com/office/drawing/2014/main" id="{B11EB14B-0EEB-4037-1698-6FA9DD18E852}"/>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716A38CD-3C75-1713-BFA4-1895122ADDB5}"/>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ector recto 72">
              <a:extLst>
                <a:ext uri="{FF2B5EF4-FFF2-40B4-BE49-F238E27FC236}">
                  <a16:creationId xmlns:a16="http://schemas.microsoft.com/office/drawing/2014/main" id="{BE7C8648-E0C7-0452-2CD2-D6E472196741}"/>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CuadroTexto 73">
              <a:hlinkClick r:id="rId10" action="ppaction://hlinksldjump"/>
              <a:extLst>
                <a:ext uri="{FF2B5EF4-FFF2-40B4-BE49-F238E27FC236}">
                  <a16:creationId xmlns:a16="http://schemas.microsoft.com/office/drawing/2014/main" id="{E08DCF76-45BD-60E9-1782-264DEAC0A15F}"/>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75" name="CuadroTexto 74">
              <a:hlinkClick r:id="rId11" action="ppaction://hlinksldjump"/>
              <a:extLst>
                <a:ext uri="{FF2B5EF4-FFF2-40B4-BE49-F238E27FC236}">
                  <a16:creationId xmlns:a16="http://schemas.microsoft.com/office/drawing/2014/main" id="{6D9D9CF8-EF6F-8FA0-34EA-F04C2CE5E357}"/>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Quants diners ha cobrat en Pau aquest mes?</a:t>
              </a:r>
            </a:p>
          </p:txBody>
        </p:sp>
        <p:sp>
          <p:nvSpPr>
            <p:cNvPr id="76" name="CuadroTexto 75">
              <a:hlinkClick r:id="rId12" action="ppaction://hlinksldjump"/>
              <a:extLst>
                <a:ext uri="{FF2B5EF4-FFF2-40B4-BE49-F238E27FC236}">
                  <a16:creationId xmlns:a16="http://schemas.microsoft.com/office/drawing/2014/main" id="{2EE973ED-E22F-74B6-7910-0B3FA2E8904F}"/>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77" name="CuadroTexto 76">
              <a:hlinkClick r:id="rId13" action="ppaction://hlinksldjump"/>
              <a:extLst>
                <a:ext uri="{FF2B5EF4-FFF2-40B4-BE49-F238E27FC236}">
                  <a16:creationId xmlns:a16="http://schemas.microsoft.com/office/drawing/2014/main" id="{E6DBC79D-D85E-333E-F287-A400D1B1E8EB}"/>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78" name="CuadroTexto 77">
              <a:hlinkClick r:id="rId14" action="ppaction://hlinksldjump"/>
              <a:extLst>
                <a:ext uri="{FF2B5EF4-FFF2-40B4-BE49-F238E27FC236}">
                  <a16:creationId xmlns:a16="http://schemas.microsoft.com/office/drawing/2014/main" id="{34355526-EF5A-E6BC-1A5A-BD7CFADC42A7}"/>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79" name="CuadroTexto 78">
              <a:hlinkClick r:id="rId15" action="ppaction://hlinksldjump"/>
              <a:extLst>
                <a:ext uri="{FF2B5EF4-FFF2-40B4-BE49-F238E27FC236}">
                  <a16:creationId xmlns:a16="http://schemas.microsoft.com/office/drawing/2014/main" id="{5848A238-788A-6473-EE20-BD7CE6DDFA95}"/>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80" name="Elipse 79">
              <a:extLst>
                <a:ext uri="{FF2B5EF4-FFF2-40B4-BE49-F238E27FC236}">
                  <a16:creationId xmlns:a16="http://schemas.microsoft.com/office/drawing/2014/main" id="{C45CA2FE-E6F1-0B98-C723-98D06C18F952}"/>
                </a:ext>
              </a:extLst>
            </p:cNvPr>
            <p:cNvSpPr/>
            <p:nvPr/>
          </p:nvSpPr>
          <p:spPr>
            <a:xfrm>
              <a:off x="1337631" y="233038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7" name="CuadroTexto 6">
            <a:extLst>
              <a:ext uri="{FF2B5EF4-FFF2-40B4-BE49-F238E27FC236}">
                <a16:creationId xmlns:a16="http://schemas.microsoft.com/office/drawing/2014/main" id="{94BBC227-6DDB-CC35-0102-5FEA5D8F8DD6}"/>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5" name="CuadroTexto 14">
            <a:extLst>
              <a:ext uri="{FF2B5EF4-FFF2-40B4-BE49-F238E27FC236}">
                <a16:creationId xmlns:a16="http://schemas.microsoft.com/office/drawing/2014/main" id="{5DB2ABF9-464F-DF58-BAAA-B7EE1DC23149}"/>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61658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3" name="Rectángulo redondeado 62">
            <a:extLst>
              <a:ext uri="{FF2B5EF4-FFF2-40B4-BE49-F238E27FC236}">
                <a16:creationId xmlns:a16="http://schemas.microsoft.com/office/drawing/2014/main" id="{6A11B23A-048D-14C9-C7D9-A6BA9C4C3C85}"/>
              </a:ext>
            </a:extLst>
          </p:cNvPr>
          <p:cNvSpPr/>
          <p:nvPr/>
        </p:nvSpPr>
        <p:spPr>
          <a:xfrm>
            <a:off x="2528862" y="1909525"/>
            <a:ext cx="1838132" cy="1587678"/>
          </a:xfrm>
          <a:prstGeom prst="roundRect">
            <a:avLst>
              <a:gd name="adj" fmla="val 5008"/>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4" name="Rectángulo redondeado 63">
            <a:extLst>
              <a:ext uri="{FF2B5EF4-FFF2-40B4-BE49-F238E27FC236}">
                <a16:creationId xmlns:a16="http://schemas.microsoft.com/office/drawing/2014/main" id="{990B61A9-9576-D5B6-07CE-9F1560303398}"/>
              </a:ext>
            </a:extLst>
          </p:cNvPr>
          <p:cNvSpPr/>
          <p:nvPr/>
        </p:nvSpPr>
        <p:spPr>
          <a:xfrm>
            <a:off x="4620626" y="1909525"/>
            <a:ext cx="1838132" cy="1587678"/>
          </a:xfrm>
          <a:prstGeom prst="roundRect">
            <a:avLst>
              <a:gd name="adj" fmla="val 5008"/>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5" name="Rectángulo redondeado 64">
            <a:extLst>
              <a:ext uri="{FF2B5EF4-FFF2-40B4-BE49-F238E27FC236}">
                <a16:creationId xmlns:a16="http://schemas.microsoft.com/office/drawing/2014/main" id="{98B32789-6FD3-55DC-4BF1-19426054CE3A}"/>
              </a:ext>
            </a:extLst>
          </p:cNvPr>
          <p:cNvSpPr/>
          <p:nvPr/>
        </p:nvSpPr>
        <p:spPr>
          <a:xfrm>
            <a:off x="6700438" y="1909525"/>
            <a:ext cx="1838132" cy="1587678"/>
          </a:xfrm>
          <a:prstGeom prst="roundRect">
            <a:avLst>
              <a:gd name="adj" fmla="val 5008"/>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6020228" y="1286297"/>
            <a:ext cx="1783047"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net</a:t>
            </a:r>
          </a:p>
        </p:txBody>
      </p:sp>
      <p:sp>
        <p:nvSpPr>
          <p:cNvPr id="20" name="CuadroTexto 19">
            <a:extLst>
              <a:ext uri="{FF2B5EF4-FFF2-40B4-BE49-F238E27FC236}">
                <a16:creationId xmlns:a16="http://schemas.microsoft.com/office/drawing/2014/main" id="{44A7FD4D-B79A-74C4-A59F-35AAFCD9EAF4}"/>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2" name="CuadroTexto 41">
            <a:extLst>
              <a:ext uri="{FF2B5EF4-FFF2-40B4-BE49-F238E27FC236}">
                <a16:creationId xmlns:a16="http://schemas.microsoft.com/office/drawing/2014/main" id="{982FB60A-8E0B-0F6C-876F-6EBAD39A0013}"/>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4" name="Imagen 43">
            <a:extLst>
              <a:ext uri="{FF2B5EF4-FFF2-40B4-BE49-F238E27FC236}">
                <a16:creationId xmlns:a16="http://schemas.microsoft.com/office/drawing/2014/main" id="{DEC635F3-2937-4196-3AB6-B505EFBA78D4}"/>
              </a:ext>
            </a:extLst>
          </p:cNvPr>
          <p:cNvPicPr>
            <a:picLocks noChangeAspect="1"/>
          </p:cNvPicPr>
          <p:nvPr/>
        </p:nvPicPr>
        <p:blipFill>
          <a:blip r:embed="rId3"/>
          <a:srcRect/>
          <a:stretch/>
        </p:blipFill>
        <p:spPr>
          <a:xfrm>
            <a:off x="315939" y="4212750"/>
            <a:ext cx="277786" cy="273077"/>
          </a:xfrm>
          <a:prstGeom prst="rect">
            <a:avLst/>
          </a:prstGeom>
        </p:spPr>
      </p:pic>
      <p:sp>
        <p:nvSpPr>
          <p:cNvPr id="52" name="CuadroTexto 51">
            <a:extLst>
              <a:ext uri="{FF2B5EF4-FFF2-40B4-BE49-F238E27FC236}">
                <a16:creationId xmlns:a16="http://schemas.microsoft.com/office/drawing/2014/main" id="{E50A5A35-38E0-25BD-006E-11ABBE4F65AC}"/>
              </a:ext>
            </a:extLst>
          </p:cNvPr>
          <p:cNvSpPr txBox="1"/>
          <p:nvPr/>
        </p:nvSpPr>
        <p:spPr>
          <a:xfrm>
            <a:off x="4178257" y="575079"/>
            <a:ext cx="269062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Salari</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556587" y="3693209"/>
            <a:ext cx="1838131" cy="320985"/>
          </a:xfrm>
          <a:prstGeom prst="rect">
            <a:avLst/>
          </a:prstGeom>
          <a:noFill/>
          <a:effectLst/>
        </p:spPr>
        <p:txBody>
          <a:bodyPr wrap="square" rtlCol="0">
            <a:spAutoFit/>
          </a:bodyPr>
          <a:lstStyle/>
          <a:p>
            <a:pPr algn="ctr">
              <a:lnSpc>
                <a:spcPts val="1900"/>
              </a:lnSpc>
            </a:pPr>
            <a:r>
              <a:rPr lang="ca-ES" sz="1400" noProof="0" dirty="0">
                <a:latin typeface="Arial" panose="020B0604020202020204" pitchFamily="34" charset="0"/>
                <a:ea typeface="PP Neue Montreal Book" pitchFamily="2" charset="77"/>
              </a:rPr>
              <a:t>Salari brut</a:t>
            </a:r>
          </a:p>
        </p:txBody>
      </p:sp>
      <p:sp>
        <p:nvSpPr>
          <p:cNvPr id="54" name="CuadroTexto 53">
            <a:extLst>
              <a:ext uri="{FF2B5EF4-FFF2-40B4-BE49-F238E27FC236}">
                <a16:creationId xmlns:a16="http://schemas.microsoft.com/office/drawing/2014/main" id="{6B4E5985-F083-4442-802F-C69A88AEC17E}"/>
              </a:ext>
            </a:extLst>
          </p:cNvPr>
          <p:cNvSpPr txBox="1"/>
          <p:nvPr/>
        </p:nvSpPr>
        <p:spPr>
          <a:xfrm>
            <a:off x="4618652" y="3582602"/>
            <a:ext cx="1838131" cy="542200"/>
          </a:xfrm>
          <a:prstGeom prst="rect">
            <a:avLst/>
          </a:prstGeom>
          <a:noFill/>
          <a:effectLst/>
        </p:spPr>
        <p:txBody>
          <a:bodyPr wrap="square" rtlCol="0">
            <a:spAutoFit/>
          </a:bodyPr>
          <a:lstStyle/>
          <a:p>
            <a:pPr algn="ctr">
              <a:lnSpc>
                <a:spcPts val="1800"/>
              </a:lnSpc>
            </a:pPr>
            <a:r>
              <a:rPr lang="ca-ES" sz="1400" noProof="0" dirty="0">
                <a:latin typeface="Arial" panose="020B0604020202020204" pitchFamily="34" charset="0"/>
                <a:ea typeface="PP Neue Montreal Book" pitchFamily="2" charset="77"/>
              </a:rPr>
              <a:t>Impostos </a:t>
            </a:r>
          </a:p>
          <a:p>
            <a:pPr algn="ctr">
              <a:lnSpc>
                <a:spcPts val="1800"/>
              </a:lnSpc>
            </a:pPr>
            <a:r>
              <a:rPr lang="ca-ES" sz="1400" noProof="0" dirty="0">
                <a:latin typeface="Arial" panose="020B0604020202020204" pitchFamily="34" charset="0"/>
                <a:ea typeface="PP Neue Montreal Book" pitchFamily="2" charset="77"/>
              </a:rPr>
              <a:t>(IRPF)</a:t>
            </a:r>
          </a:p>
        </p:txBody>
      </p:sp>
      <p:sp>
        <p:nvSpPr>
          <p:cNvPr id="55" name="CuadroTexto 54">
            <a:extLst>
              <a:ext uri="{FF2B5EF4-FFF2-40B4-BE49-F238E27FC236}">
                <a16:creationId xmlns:a16="http://schemas.microsoft.com/office/drawing/2014/main" id="{55572D42-EF0F-F7C0-6CC1-C0136DC12861}"/>
              </a:ext>
            </a:extLst>
          </p:cNvPr>
          <p:cNvSpPr txBox="1"/>
          <p:nvPr/>
        </p:nvSpPr>
        <p:spPr>
          <a:xfrm>
            <a:off x="6708709" y="3582602"/>
            <a:ext cx="1838131" cy="542200"/>
          </a:xfrm>
          <a:prstGeom prst="rect">
            <a:avLst/>
          </a:prstGeom>
          <a:noFill/>
          <a:effectLst/>
        </p:spPr>
        <p:txBody>
          <a:bodyPr wrap="square" rtlCol="0">
            <a:spAutoFit/>
          </a:bodyPr>
          <a:lstStyle/>
          <a:p>
            <a:pPr algn="ctr">
              <a:lnSpc>
                <a:spcPts val="1800"/>
              </a:lnSpc>
            </a:pPr>
            <a:r>
              <a:rPr lang="ca-ES" sz="1400" noProof="0" dirty="0">
                <a:latin typeface="Arial" panose="020B0604020202020204" pitchFamily="34" charset="0"/>
                <a:ea typeface="PP Neue Montreal Book" pitchFamily="2" charset="77"/>
              </a:rPr>
              <a:t>Deduccions </a:t>
            </a:r>
          </a:p>
          <a:p>
            <a:pPr algn="ctr">
              <a:lnSpc>
                <a:spcPts val="1800"/>
              </a:lnSpc>
            </a:pPr>
            <a:r>
              <a:rPr lang="ca-ES" sz="1400" noProof="0" dirty="0">
                <a:latin typeface="Arial" panose="020B0604020202020204" pitchFamily="34" charset="0"/>
                <a:ea typeface="PP Neue Montreal Book" pitchFamily="2" charset="77"/>
              </a:rPr>
              <a:t>Seguretat Social</a:t>
            </a:r>
          </a:p>
        </p:txBody>
      </p:sp>
      <p:pic>
        <p:nvPicPr>
          <p:cNvPr id="60" name="Imagen 59">
            <a:extLst>
              <a:ext uri="{FF2B5EF4-FFF2-40B4-BE49-F238E27FC236}">
                <a16:creationId xmlns:a16="http://schemas.microsoft.com/office/drawing/2014/main" id="{CBFA8460-D2D7-453A-E0F2-6A8E3A9B7790}"/>
              </a:ext>
            </a:extLst>
          </p:cNvPr>
          <p:cNvPicPr>
            <a:picLocks noChangeAspect="1"/>
          </p:cNvPicPr>
          <p:nvPr/>
        </p:nvPicPr>
        <p:blipFill>
          <a:blip r:embed="rId4"/>
          <a:srcRect/>
          <a:stretch/>
        </p:blipFill>
        <p:spPr>
          <a:xfrm>
            <a:off x="5099334" y="2381614"/>
            <a:ext cx="870954" cy="781370"/>
          </a:xfrm>
          <a:prstGeom prst="rect">
            <a:avLst/>
          </a:prstGeom>
        </p:spPr>
      </p:pic>
      <p:pic>
        <p:nvPicPr>
          <p:cNvPr id="61" name="Imagen 60">
            <a:extLst>
              <a:ext uri="{FF2B5EF4-FFF2-40B4-BE49-F238E27FC236}">
                <a16:creationId xmlns:a16="http://schemas.microsoft.com/office/drawing/2014/main" id="{13012FC2-1180-4BDB-25EF-67D12518C8D4}"/>
              </a:ext>
            </a:extLst>
          </p:cNvPr>
          <p:cNvPicPr>
            <a:picLocks noChangeAspect="1"/>
          </p:cNvPicPr>
          <p:nvPr/>
        </p:nvPicPr>
        <p:blipFill>
          <a:blip r:embed="rId5"/>
          <a:srcRect/>
          <a:stretch/>
        </p:blipFill>
        <p:spPr>
          <a:xfrm>
            <a:off x="2990760" y="2381614"/>
            <a:ext cx="796020" cy="781370"/>
          </a:xfrm>
          <a:prstGeom prst="rect">
            <a:avLst/>
          </a:prstGeom>
        </p:spPr>
      </p:pic>
      <p:pic>
        <p:nvPicPr>
          <p:cNvPr id="62" name="Imagen 61">
            <a:extLst>
              <a:ext uri="{FF2B5EF4-FFF2-40B4-BE49-F238E27FC236}">
                <a16:creationId xmlns:a16="http://schemas.microsoft.com/office/drawing/2014/main" id="{FABB6440-011C-E5B9-F397-7774B0327F24}"/>
              </a:ext>
            </a:extLst>
          </p:cNvPr>
          <p:cNvPicPr>
            <a:picLocks noChangeAspect="1"/>
          </p:cNvPicPr>
          <p:nvPr/>
        </p:nvPicPr>
        <p:blipFill>
          <a:blip r:embed="rId6"/>
          <a:srcRect/>
          <a:stretch/>
        </p:blipFill>
        <p:spPr>
          <a:xfrm>
            <a:off x="7216558" y="2381614"/>
            <a:ext cx="816619" cy="781370"/>
          </a:xfrm>
          <a:prstGeom prst="rect">
            <a:avLst/>
          </a:prstGeom>
        </p:spPr>
      </p:pic>
      <p:grpSp>
        <p:nvGrpSpPr>
          <p:cNvPr id="9" name="Grupo 8">
            <a:extLst>
              <a:ext uri="{FF2B5EF4-FFF2-40B4-BE49-F238E27FC236}">
                <a16:creationId xmlns:a16="http://schemas.microsoft.com/office/drawing/2014/main" id="{96CB01A4-1F2B-1626-3145-B2B81D267CA6}"/>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10" name="Rectángulo redondeado 9">
              <a:extLst>
                <a:ext uri="{FF2B5EF4-FFF2-40B4-BE49-F238E27FC236}">
                  <a16:creationId xmlns:a16="http://schemas.microsoft.com/office/drawing/2014/main" id="{916BDDC0-8572-CA56-2553-C524FE0C68F7}"/>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11" name="Imagen 10">
              <a:extLst>
                <a:ext uri="{FF2B5EF4-FFF2-40B4-BE49-F238E27FC236}">
                  <a16:creationId xmlns:a16="http://schemas.microsoft.com/office/drawing/2014/main" id="{7504EBEE-AE5C-F132-3699-59246CA415AF}"/>
                </a:ext>
              </a:extLst>
            </p:cNvPr>
            <p:cNvPicPr>
              <a:picLocks noChangeAspect="1"/>
            </p:cNvPicPr>
            <p:nvPr/>
          </p:nvPicPr>
          <p:blipFill>
            <a:blip r:embed="rId7"/>
            <a:srcRect l="883" r="883"/>
            <a:stretch/>
          </p:blipFill>
          <p:spPr>
            <a:xfrm>
              <a:off x="7700379" y="341057"/>
              <a:ext cx="614159" cy="625194"/>
            </a:xfrm>
            <a:prstGeom prst="rect">
              <a:avLst/>
            </a:prstGeom>
          </p:spPr>
        </p:pic>
      </p:grpSp>
      <p:grpSp>
        <p:nvGrpSpPr>
          <p:cNvPr id="31" name="Grupo 30">
            <a:extLst>
              <a:ext uri="{FF2B5EF4-FFF2-40B4-BE49-F238E27FC236}">
                <a16:creationId xmlns:a16="http://schemas.microsoft.com/office/drawing/2014/main" id="{580BCA8E-AA93-3D72-B8AE-4A161D6E8FE5}"/>
              </a:ext>
            </a:extLst>
          </p:cNvPr>
          <p:cNvGrpSpPr/>
          <p:nvPr/>
        </p:nvGrpSpPr>
        <p:grpSpPr>
          <a:xfrm>
            <a:off x="239546" y="884830"/>
            <a:ext cx="1367112" cy="2417170"/>
            <a:chOff x="239546" y="1370936"/>
            <a:chExt cx="1367112" cy="2417170"/>
          </a:xfrm>
        </p:grpSpPr>
        <p:sp>
          <p:nvSpPr>
            <p:cNvPr id="32" name="CuadroTexto 31">
              <a:hlinkClick r:id="rId8" action="ppaction://hlinksldjump"/>
              <a:extLst>
                <a:ext uri="{FF2B5EF4-FFF2-40B4-BE49-F238E27FC236}">
                  <a16:creationId xmlns:a16="http://schemas.microsoft.com/office/drawing/2014/main" id="{9A4990F9-3FFE-EC91-CB98-463F3F35CFB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3" name="CuadroTexto 32">
              <a:hlinkClick r:id="rId9" action="ppaction://hlinksldjump"/>
              <a:extLst>
                <a:ext uri="{FF2B5EF4-FFF2-40B4-BE49-F238E27FC236}">
                  <a16:creationId xmlns:a16="http://schemas.microsoft.com/office/drawing/2014/main" id="{ED6BEB83-CA18-BF8B-C9B4-3F3277B49707}"/>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34" name="CuadroTexto 33">
              <a:extLst>
                <a:ext uri="{FF2B5EF4-FFF2-40B4-BE49-F238E27FC236}">
                  <a16:creationId xmlns:a16="http://schemas.microsoft.com/office/drawing/2014/main" id="{5F604F77-64C9-EBEE-3285-49A6CD4BA023}"/>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35" name="CuadroTexto 34">
              <a:hlinkClick r:id="rId10" action="ppaction://hlinksldjump"/>
              <a:extLst>
                <a:ext uri="{FF2B5EF4-FFF2-40B4-BE49-F238E27FC236}">
                  <a16:creationId xmlns:a16="http://schemas.microsoft.com/office/drawing/2014/main" id="{BDDB0A0A-806E-B2B5-706D-FE33792B6FDE}"/>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36" name="CuadroTexto 35">
              <a:hlinkClick r:id="rId11" action="ppaction://hlinksldjump"/>
              <a:extLst>
                <a:ext uri="{FF2B5EF4-FFF2-40B4-BE49-F238E27FC236}">
                  <a16:creationId xmlns:a16="http://schemas.microsoft.com/office/drawing/2014/main" id="{59093F56-C529-F45B-5C42-3A14501665EC}"/>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7" name="Conector recto 36">
              <a:extLst>
                <a:ext uri="{FF2B5EF4-FFF2-40B4-BE49-F238E27FC236}">
                  <a16:creationId xmlns:a16="http://schemas.microsoft.com/office/drawing/2014/main" id="{6A9F8989-D4E9-442D-5545-88ED7623E26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4C14B126-93DA-10A0-3CDE-F970A26BEC53}"/>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ABF686F0-62A2-F18B-AE27-C994092EE5A6}"/>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4E4D7B8E-5560-0A78-CD07-17D689F08AE4}"/>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BF460DA4-FCC2-DFB5-0CFA-783CB26D6122}"/>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CC89C88E-646F-BD39-5940-50E23D9553F5}"/>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CuadroTexto 44">
              <a:hlinkClick r:id="rId12" action="ppaction://hlinksldjump"/>
              <a:extLst>
                <a:ext uri="{FF2B5EF4-FFF2-40B4-BE49-F238E27FC236}">
                  <a16:creationId xmlns:a16="http://schemas.microsoft.com/office/drawing/2014/main" id="{0DD3EABB-5B60-16ED-BE40-D327FEE105C2}"/>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46" name="CuadroTexto 45">
              <a:hlinkClick r:id="rId13" action="ppaction://hlinksldjump"/>
              <a:extLst>
                <a:ext uri="{FF2B5EF4-FFF2-40B4-BE49-F238E27FC236}">
                  <a16:creationId xmlns:a16="http://schemas.microsoft.com/office/drawing/2014/main" id="{045102DE-20F1-7E9F-66FA-F1DBDA23102E}"/>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Quants diners ha cobrat en Pau aquest mes?</a:t>
              </a:r>
            </a:p>
          </p:txBody>
        </p:sp>
        <p:sp>
          <p:nvSpPr>
            <p:cNvPr id="47" name="CuadroTexto 46">
              <a:hlinkClick r:id="rId14" action="ppaction://hlinksldjump"/>
              <a:extLst>
                <a:ext uri="{FF2B5EF4-FFF2-40B4-BE49-F238E27FC236}">
                  <a16:creationId xmlns:a16="http://schemas.microsoft.com/office/drawing/2014/main" id="{6E885C67-37ED-67AC-0F47-E2E0112EF8F3}"/>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 despeses d’en Pau</a:t>
              </a:r>
            </a:p>
          </p:txBody>
        </p:sp>
        <p:sp>
          <p:nvSpPr>
            <p:cNvPr id="48" name="CuadroTexto 47">
              <a:hlinkClick r:id="rId15" action="ppaction://hlinksldjump"/>
              <a:extLst>
                <a:ext uri="{FF2B5EF4-FFF2-40B4-BE49-F238E27FC236}">
                  <a16:creationId xmlns:a16="http://schemas.microsoft.com/office/drawing/2014/main" id="{7F861333-66D6-9A2A-468F-D0C3CB09F08B}"/>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49" name="CuadroTexto 48">
              <a:hlinkClick r:id="rId16" action="ppaction://hlinksldjump"/>
              <a:extLst>
                <a:ext uri="{FF2B5EF4-FFF2-40B4-BE49-F238E27FC236}">
                  <a16:creationId xmlns:a16="http://schemas.microsoft.com/office/drawing/2014/main" id="{8A236CD2-55E5-4920-81E2-528254FF3640}"/>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50" name="CuadroTexto 49">
              <a:hlinkClick r:id="rId17" action="ppaction://hlinksldjump"/>
              <a:extLst>
                <a:ext uri="{FF2B5EF4-FFF2-40B4-BE49-F238E27FC236}">
                  <a16:creationId xmlns:a16="http://schemas.microsoft.com/office/drawing/2014/main" id="{E40B55D0-D0B4-7ACF-0FA1-5AC2571B643E}"/>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51" name="Elipse 50">
              <a:extLst>
                <a:ext uri="{FF2B5EF4-FFF2-40B4-BE49-F238E27FC236}">
                  <a16:creationId xmlns:a16="http://schemas.microsoft.com/office/drawing/2014/main" id="{9AFBBAD1-432F-DE07-1C6B-1D5249BE8726}"/>
                </a:ext>
              </a:extLst>
            </p:cNvPr>
            <p:cNvSpPr/>
            <p:nvPr/>
          </p:nvSpPr>
          <p:spPr>
            <a:xfrm>
              <a:off x="1337631" y="233038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6" name="CuadroTexto 5">
            <a:extLst>
              <a:ext uri="{FF2B5EF4-FFF2-40B4-BE49-F238E27FC236}">
                <a16:creationId xmlns:a16="http://schemas.microsoft.com/office/drawing/2014/main" id="{715CE018-1672-2C53-574D-AC155C4A4693}"/>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8" name="CuadroTexto 7">
            <a:extLst>
              <a:ext uri="{FF2B5EF4-FFF2-40B4-BE49-F238E27FC236}">
                <a16:creationId xmlns:a16="http://schemas.microsoft.com/office/drawing/2014/main" id="{E5336855-E561-C470-D52C-01D406928755}"/>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94105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3508310" y="1683065"/>
            <a:ext cx="5038530" cy="3209877"/>
          </a:xfrm>
          <a:prstGeom prst="roundRect">
            <a:avLst>
              <a:gd name="adj" fmla="val 128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6889307" y="1211649"/>
            <a:ext cx="1783047"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d’en Pau</a:t>
            </a:r>
          </a:p>
        </p:txBody>
      </p:sp>
      <p:sp>
        <p:nvSpPr>
          <p:cNvPr id="20" name="CuadroTexto 19">
            <a:extLst>
              <a:ext uri="{FF2B5EF4-FFF2-40B4-BE49-F238E27FC236}">
                <a16:creationId xmlns:a16="http://schemas.microsoft.com/office/drawing/2014/main" id="{44A7FD4D-B79A-74C4-A59F-35AAFCD9EAF4}"/>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2" name="CuadroTexto 41">
            <a:extLst>
              <a:ext uri="{FF2B5EF4-FFF2-40B4-BE49-F238E27FC236}">
                <a16:creationId xmlns:a16="http://schemas.microsoft.com/office/drawing/2014/main" id="{982FB60A-8E0B-0F6C-876F-6EBAD39A0013}"/>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4" name="Imagen 43">
            <a:extLst>
              <a:ext uri="{FF2B5EF4-FFF2-40B4-BE49-F238E27FC236}">
                <a16:creationId xmlns:a16="http://schemas.microsoft.com/office/drawing/2014/main" id="{DEC635F3-2937-4196-3AB6-B505EFBA78D4}"/>
              </a:ext>
            </a:extLst>
          </p:cNvPr>
          <p:cNvPicPr>
            <a:picLocks noChangeAspect="1"/>
          </p:cNvPicPr>
          <p:nvPr/>
        </p:nvPicPr>
        <p:blipFill>
          <a:blip r:embed="rId3"/>
          <a:srcRect/>
          <a:stretch/>
        </p:blipFill>
        <p:spPr>
          <a:xfrm>
            <a:off x="315939" y="4212750"/>
            <a:ext cx="277786" cy="273077"/>
          </a:xfrm>
          <a:prstGeom prst="rect">
            <a:avLst/>
          </a:prstGeom>
        </p:spPr>
      </p:pic>
      <p:sp>
        <p:nvSpPr>
          <p:cNvPr id="52" name="CuadroTexto 51">
            <a:extLst>
              <a:ext uri="{FF2B5EF4-FFF2-40B4-BE49-F238E27FC236}">
                <a16:creationId xmlns:a16="http://schemas.microsoft.com/office/drawing/2014/main" id="{E50A5A35-38E0-25BD-006E-11ABBE4F65AC}"/>
              </a:ext>
            </a:extLst>
          </p:cNvPr>
          <p:cNvSpPr txBox="1"/>
          <p:nvPr/>
        </p:nvSpPr>
        <p:spPr>
          <a:xfrm>
            <a:off x="3956786" y="331337"/>
            <a:ext cx="524982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Les despeses</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5645011" y="1844836"/>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Mòbil: </a:t>
            </a:r>
            <a:r>
              <a:rPr lang="ca-ES" sz="1200" noProof="0" dirty="0">
                <a:latin typeface="Arial" panose="020B0604020202020204" pitchFamily="34" charset="0"/>
                <a:ea typeface="PP Neue Montreal Book" pitchFamily="2" charset="77"/>
              </a:rPr>
              <a:t>35€ al mes</a:t>
            </a:r>
          </a:p>
        </p:txBody>
      </p:sp>
      <p:sp>
        <p:nvSpPr>
          <p:cNvPr id="3" name="CuadroTexto 2">
            <a:extLst>
              <a:ext uri="{FF2B5EF4-FFF2-40B4-BE49-F238E27FC236}">
                <a16:creationId xmlns:a16="http://schemas.microsoft.com/office/drawing/2014/main" id="{EEEB814B-2468-E85E-5325-658A86574C0F}"/>
              </a:ext>
            </a:extLst>
          </p:cNvPr>
          <p:cNvSpPr txBox="1"/>
          <p:nvPr/>
        </p:nvSpPr>
        <p:spPr>
          <a:xfrm>
            <a:off x="5645011" y="2124755"/>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Gasolina: </a:t>
            </a:r>
            <a:r>
              <a:rPr lang="ca-ES" sz="1200" noProof="0" dirty="0">
                <a:latin typeface="Arial" panose="020B0604020202020204" pitchFamily="34" charset="0"/>
                <a:ea typeface="PP Neue Montreal Book" pitchFamily="2" charset="77"/>
              </a:rPr>
              <a:t>10€ a la setmana</a:t>
            </a:r>
          </a:p>
        </p:txBody>
      </p:sp>
      <p:sp>
        <p:nvSpPr>
          <p:cNvPr id="7" name="CuadroTexto 6">
            <a:extLst>
              <a:ext uri="{FF2B5EF4-FFF2-40B4-BE49-F238E27FC236}">
                <a16:creationId xmlns:a16="http://schemas.microsoft.com/office/drawing/2014/main" id="{50B1A81A-BFA1-9869-D0EC-22A2617141F7}"/>
              </a:ext>
            </a:extLst>
          </p:cNvPr>
          <p:cNvSpPr txBox="1"/>
          <p:nvPr/>
        </p:nvSpPr>
        <p:spPr>
          <a:xfrm>
            <a:off x="5645010" y="2414004"/>
            <a:ext cx="2901829"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Assegurança moto: </a:t>
            </a:r>
            <a:r>
              <a:rPr lang="ca-ES" sz="1200" noProof="0" dirty="0">
                <a:latin typeface="Arial" panose="020B0604020202020204" pitchFamily="34" charset="0"/>
                <a:ea typeface="PP Neue Montreal Book" pitchFamily="2" charset="77"/>
              </a:rPr>
              <a:t>330€ al trimestre</a:t>
            </a:r>
          </a:p>
        </p:txBody>
      </p:sp>
      <p:sp>
        <p:nvSpPr>
          <p:cNvPr id="8" name="CuadroTexto 7">
            <a:extLst>
              <a:ext uri="{FF2B5EF4-FFF2-40B4-BE49-F238E27FC236}">
                <a16:creationId xmlns:a16="http://schemas.microsoft.com/office/drawing/2014/main" id="{EF68538B-4683-AE4E-81C8-1454707EEA14}"/>
              </a:ext>
            </a:extLst>
          </p:cNvPr>
          <p:cNvSpPr txBox="1"/>
          <p:nvPr/>
        </p:nvSpPr>
        <p:spPr>
          <a:xfrm>
            <a:off x="5645010" y="2703253"/>
            <a:ext cx="2827185"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Impost circulació: </a:t>
            </a:r>
            <a:r>
              <a:rPr lang="ca-ES" sz="1200" noProof="0" dirty="0">
                <a:latin typeface="Arial" panose="020B0604020202020204" pitchFamily="34" charset="0"/>
                <a:ea typeface="PP Neue Montreal Book" pitchFamily="2" charset="77"/>
              </a:rPr>
              <a:t>60€ a l’any</a:t>
            </a:r>
          </a:p>
        </p:txBody>
      </p:sp>
      <p:sp>
        <p:nvSpPr>
          <p:cNvPr id="9" name="CuadroTexto 8">
            <a:extLst>
              <a:ext uri="{FF2B5EF4-FFF2-40B4-BE49-F238E27FC236}">
                <a16:creationId xmlns:a16="http://schemas.microsoft.com/office/drawing/2014/main" id="{E97AB9F6-6965-4F64-0F75-439AB353AB9F}"/>
              </a:ext>
            </a:extLst>
          </p:cNvPr>
          <p:cNvSpPr txBox="1"/>
          <p:nvPr/>
        </p:nvSpPr>
        <p:spPr>
          <a:xfrm>
            <a:off x="5645011" y="2973841"/>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Roba: </a:t>
            </a:r>
            <a:r>
              <a:rPr lang="ca-ES" sz="1200" noProof="0" dirty="0">
                <a:latin typeface="Arial" panose="020B0604020202020204" pitchFamily="34" charset="0"/>
                <a:ea typeface="PP Neue Montreal Book" pitchFamily="2" charset="77"/>
              </a:rPr>
              <a:t>150€ en rebaixes</a:t>
            </a:r>
          </a:p>
        </p:txBody>
      </p:sp>
      <p:sp>
        <p:nvSpPr>
          <p:cNvPr id="10" name="CuadroTexto 9">
            <a:extLst>
              <a:ext uri="{FF2B5EF4-FFF2-40B4-BE49-F238E27FC236}">
                <a16:creationId xmlns:a16="http://schemas.microsoft.com/office/drawing/2014/main" id="{1885105E-D36C-2C50-B36D-5CC9CB26BEC9}"/>
              </a:ext>
            </a:extLst>
          </p:cNvPr>
          <p:cNvSpPr txBox="1"/>
          <p:nvPr/>
        </p:nvSpPr>
        <p:spPr>
          <a:xfrm>
            <a:off x="5645011" y="3272421"/>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Oci: </a:t>
            </a:r>
            <a:r>
              <a:rPr lang="ca-ES" sz="1200" noProof="0" dirty="0">
                <a:latin typeface="Arial" panose="020B0604020202020204" pitchFamily="34" charset="0"/>
                <a:ea typeface="PP Neue Montreal Book" pitchFamily="2" charset="77"/>
              </a:rPr>
              <a:t>27,5€ a la setmana</a:t>
            </a:r>
          </a:p>
        </p:txBody>
      </p:sp>
      <p:sp>
        <p:nvSpPr>
          <p:cNvPr id="11" name="CuadroTexto 10">
            <a:extLst>
              <a:ext uri="{FF2B5EF4-FFF2-40B4-BE49-F238E27FC236}">
                <a16:creationId xmlns:a16="http://schemas.microsoft.com/office/drawing/2014/main" id="{3272FA5A-4EAD-9057-DEF5-E70E75CFA6BD}"/>
              </a:ext>
            </a:extLst>
          </p:cNvPr>
          <p:cNvSpPr txBox="1"/>
          <p:nvPr/>
        </p:nvSpPr>
        <p:spPr>
          <a:xfrm>
            <a:off x="5645011" y="3561669"/>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Videojocs: </a:t>
            </a:r>
            <a:r>
              <a:rPr lang="ca-ES" sz="1200" noProof="0" dirty="0">
                <a:latin typeface="Arial" panose="020B0604020202020204" pitchFamily="34" charset="0"/>
                <a:ea typeface="PP Neue Montreal Book" pitchFamily="2" charset="77"/>
              </a:rPr>
              <a:t>150€ a l’any</a:t>
            </a:r>
          </a:p>
        </p:txBody>
      </p:sp>
      <p:sp>
        <p:nvSpPr>
          <p:cNvPr id="12" name="CuadroTexto 11">
            <a:extLst>
              <a:ext uri="{FF2B5EF4-FFF2-40B4-BE49-F238E27FC236}">
                <a16:creationId xmlns:a16="http://schemas.microsoft.com/office/drawing/2014/main" id="{911DF1CD-3854-DB5D-BC82-A4C726D998D1}"/>
              </a:ext>
            </a:extLst>
          </p:cNvPr>
          <p:cNvSpPr txBox="1"/>
          <p:nvPr/>
        </p:nvSpPr>
        <p:spPr>
          <a:xfrm>
            <a:off x="5645011" y="3841587"/>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Supermercat: </a:t>
            </a:r>
            <a:r>
              <a:rPr lang="ca-ES" sz="1200" noProof="0" dirty="0">
                <a:latin typeface="Arial" panose="020B0604020202020204" pitchFamily="34" charset="0"/>
                <a:ea typeface="PP Neue Montreal Book" pitchFamily="2" charset="77"/>
              </a:rPr>
              <a:t>120€ al mes</a:t>
            </a:r>
          </a:p>
        </p:txBody>
      </p:sp>
      <p:sp>
        <p:nvSpPr>
          <p:cNvPr id="13" name="CuadroTexto 12">
            <a:extLst>
              <a:ext uri="{FF2B5EF4-FFF2-40B4-BE49-F238E27FC236}">
                <a16:creationId xmlns:a16="http://schemas.microsoft.com/office/drawing/2014/main" id="{35CD9CD9-F54D-B787-C234-9D4D888D9C14}"/>
              </a:ext>
            </a:extLst>
          </p:cNvPr>
          <p:cNvSpPr txBox="1"/>
          <p:nvPr/>
        </p:nvSpPr>
        <p:spPr>
          <a:xfrm>
            <a:off x="5645011" y="4121505"/>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Internet: </a:t>
            </a:r>
            <a:r>
              <a:rPr lang="ca-ES" sz="1200" noProof="0" dirty="0">
                <a:latin typeface="Arial" panose="020B0604020202020204" pitchFamily="34" charset="0"/>
                <a:ea typeface="PP Neue Montreal Book" pitchFamily="2" charset="77"/>
              </a:rPr>
              <a:t>20€ al mes</a:t>
            </a:r>
          </a:p>
        </p:txBody>
      </p:sp>
      <p:sp>
        <p:nvSpPr>
          <p:cNvPr id="14" name="CuadroTexto 13">
            <a:extLst>
              <a:ext uri="{FF2B5EF4-FFF2-40B4-BE49-F238E27FC236}">
                <a16:creationId xmlns:a16="http://schemas.microsoft.com/office/drawing/2014/main" id="{C17E65E4-EA58-C99C-E4D9-CFF44E3FD8CF}"/>
              </a:ext>
            </a:extLst>
          </p:cNvPr>
          <p:cNvSpPr txBox="1"/>
          <p:nvPr/>
        </p:nvSpPr>
        <p:spPr>
          <a:xfrm>
            <a:off x="5645011" y="4420085"/>
            <a:ext cx="2621910" cy="320985"/>
          </a:xfrm>
          <a:prstGeom prst="rect">
            <a:avLst/>
          </a:prstGeom>
          <a:noFill/>
          <a:effectLst/>
        </p:spPr>
        <p:txBody>
          <a:bodyPr wrap="square" rtlCol="0">
            <a:spAutoFit/>
          </a:bodyPr>
          <a:lstStyle/>
          <a:p>
            <a:pPr>
              <a:lnSpc>
                <a:spcPts val="1900"/>
              </a:lnSpc>
            </a:pPr>
            <a:r>
              <a:rPr lang="ca-ES" sz="1200" b="1" noProof="0" dirty="0">
                <a:latin typeface="Arial" panose="020B0604020202020204" pitchFamily="34" charset="0"/>
                <a:ea typeface="PP Neue Montreal" pitchFamily="2" charset="77"/>
              </a:rPr>
              <a:t>Estalvi: </a:t>
            </a:r>
            <a:r>
              <a:rPr lang="ca-ES" sz="1200" noProof="0" dirty="0">
                <a:latin typeface="Arial" panose="020B0604020202020204" pitchFamily="34" charset="0"/>
                <a:ea typeface="PP Neue Montreal Book" pitchFamily="2" charset="77"/>
              </a:rPr>
              <a:t>20% al mes</a:t>
            </a:r>
          </a:p>
        </p:txBody>
      </p:sp>
      <p:pic>
        <p:nvPicPr>
          <p:cNvPr id="15" name="Imagen 14">
            <a:extLst>
              <a:ext uri="{FF2B5EF4-FFF2-40B4-BE49-F238E27FC236}">
                <a16:creationId xmlns:a16="http://schemas.microsoft.com/office/drawing/2014/main" id="{E91A39B5-7F2C-F8B1-5E93-3354115B29B0}"/>
              </a:ext>
            </a:extLst>
          </p:cNvPr>
          <p:cNvPicPr>
            <a:picLocks noChangeAspect="1"/>
          </p:cNvPicPr>
          <p:nvPr/>
        </p:nvPicPr>
        <p:blipFill rotWithShape="1">
          <a:blip r:embed="rId4"/>
          <a:srcRect l="315" t="-10054" r="-3962" b="5775"/>
          <a:stretch/>
        </p:blipFill>
        <p:spPr>
          <a:xfrm>
            <a:off x="1314551" y="-22152"/>
            <a:ext cx="4192146" cy="5165650"/>
          </a:xfrm>
          <a:prstGeom prst="rect">
            <a:avLst/>
          </a:prstGeom>
        </p:spPr>
      </p:pic>
      <p:grpSp>
        <p:nvGrpSpPr>
          <p:cNvPr id="21" name="Grupo 20">
            <a:extLst>
              <a:ext uri="{FF2B5EF4-FFF2-40B4-BE49-F238E27FC236}">
                <a16:creationId xmlns:a16="http://schemas.microsoft.com/office/drawing/2014/main" id="{DC1ED537-D5DF-3681-E99A-FF3534911F71}"/>
              </a:ext>
            </a:extLst>
          </p:cNvPr>
          <p:cNvGrpSpPr/>
          <p:nvPr/>
        </p:nvGrpSpPr>
        <p:grpSpPr>
          <a:xfrm>
            <a:off x="239546" y="884830"/>
            <a:ext cx="1367112" cy="2417170"/>
            <a:chOff x="239546" y="1370936"/>
            <a:chExt cx="1367112" cy="2417170"/>
          </a:xfrm>
        </p:grpSpPr>
        <p:sp>
          <p:nvSpPr>
            <p:cNvPr id="22" name="CuadroTexto 21">
              <a:hlinkClick r:id="rId5" action="ppaction://hlinksldjump"/>
              <a:extLst>
                <a:ext uri="{FF2B5EF4-FFF2-40B4-BE49-F238E27FC236}">
                  <a16:creationId xmlns:a16="http://schemas.microsoft.com/office/drawing/2014/main" id="{A8A9EA1C-539D-62F7-7F1C-36430B84EA68}"/>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23" name="CuadroTexto 22">
              <a:hlinkClick r:id="rId6" action="ppaction://hlinksldjump"/>
              <a:extLst>
                <a:ext uri="{FF2B5EF4-FFF2-40B4-BE49-F238E27FC236}">
                  <a16:creationId xmlns:a16="http://schemas.microsoft.com/office/drawing/2014/main" id="{1C631885-C740-834C-3779-323A008B2EB4}"/>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24" name="CuadroTexto 23">
              <a:extLst>
                <a:ext uri="{FF2B5EF4-FFF2-40B4-BE49-F238E27FC236}">
                  <a16:creationId xmlns:a16="http://schemas.microsoft.com/office/drawing/2014/main" id="{3A4C49D9-E1C6-7EF8-7FA4-2C328160C084}"/>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25" name="CuadroTexto 24">
              <a:hlinkClick r:id="rId7" action="ppaction://hlinksldjump"/>
              <a:extLst>
                <a:ext uri="{FF2B5EF4-FFF2-40B4-BE49-F238E27FC236}">
                  <a16:creationId xmlns:a16="http://schemas.microsoft.com/office/drawing/2014/main" id="{9FF68E16-A67B-49A7-5B38-8C52663138AE}"/>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26" name="CuadroTexto 25">
              <a:hlinkClick r:id="rId8" action="ppaction://hlinksldjump"/>
              <a:extLst>
                <a:ext uri="{FF2B5EF4-FFF2-40B4-BE49-F238E27FC236}">
                  <a16:creationId xmlns:a16="http://schemas.microsoft.com/office/drawing/2014/main" id="{EBA27620-D7DA-697E-9F53-01562B43EC11}"/>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2" name="Conector recto 31">
              <a:extLst>
                <a:ext uri="{FF2B5EF4-FFF2-40B4-BE49-F238E27FC236}">
                  <a16:creationId xmlns:a16="http://schemas.microsoft.com/office/drawing/2014/main" id="{41D01580-454F-63F5-6E98-8C7E93C99809}"/>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21483C38-025E-DE1D-D378-84FFD4E1290B}"/>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Conector recto 34">
              <a:extLst>
                <a:ext uri="{FF2B5EF4-FFF2-40B4-BE49-F238E27FC236}">
                  <a16:creationId xmlns:a16="http://schemas.microsoft.com/office/drawing/2014/main" id="{FF01A8DD-F554-67BC-D782-C8ECEC93A21A}"/>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Conector recto 35">
              <a:extLst>
                <a:ext uri="{FF2B5EF4-FFF2-40B4-BE49-F238E27FC236}">
                  <a16:creationId xmlns:a16="http://schemas.microsoft.com/office/drawing/2014/main" id="{E7B3B46D-7E05-7C4F-FF7C-4D02008C16A1}"/>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A46DC586-5101-F0F8-F0A4-68B032771BEE}"/>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83DC1995-4AEA-E944-5360-A2BD22B083F5}"/>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CuadroTexto 54">
              <a:hlinkClick r:id="rId9" action="ppaction://hlinksldjump"/>
              <a:extLst>
                <a:ext uri="{FF2B5EF4-FFF2-40B4-BE49-F238E27FC236}">
                  <a16:creationId xmlns:a16="http://schemas.microsoft.com/office/drawing/2014/main" id="{FB90D37D-495B-BD41-5AC1-A968FFEA4460}"/>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56" name="CuadroTexto 55">
              <a:hlinkClick r:id="rId10" action="ppaction://hlinksldjump"/>
              <a:extLst>
                <a:ext uri="{FF2B5EF4-FFF2-40B4-BE49-F238E27FC236}">
                  <a16:creationId xmlns:a16="http://schemas.microsoft.com/office/drawing/2014/main" id="{6B21FE58-12C6-97B6-CD04-DFACD54FC9B3}"/>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57" name="CuadroTexto 56">
              <a:hlinkClick r:id="rId11" action="ppaction://hlinksldjump"/>
              <a:extLst>
                <a:ext uri="{FF2B5EF4-FFF2-40B4-BE49-F238E27FC236}">
                  <a16:creationId xmlns:a16="http://schemas.microsoft.com/office/drawing/2014/main" id="{03D590DD-9143-AB94-2604-9DFB997E5D88}"/>
                </a:ext>
              </a:extLst>
            </p:cNvPr>
            <p:cNvSpPr txBox="1"/>
            <p:nvPr/>
          </p:nvSpPr>
          <p:spPr>
            <a:xfrm>
              <a:off x="239546" y="2505195"/>
              <a:ext cx="1242684"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Les despeses d’en Pau</a:t>
              </a:r>
            </a:p>
          </p:txBody>
        </p:sp>
        <p:sp>
          <p:nvSpPr>
            <p:cNvPr id="59" name="CuadroTexto 58">
              <a:hlinkClick r:id="rId12" action="ppaction://hlinksldjump"/>
              <a:extLst>
                <a:ext uri="{FF2B5EF4-FFF2-40B4-BE49-F238E27FC236}">
                  <a16:creationId xmlns:a16="http://schemas.microsoft.com/office/drawing/2014/main" id="{C2E6CF2F-87EC-710B-5B41-4778D216F11F}"/>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60" name="CuadroTexto 59">
              <a:hlinkClick r:id="rId13" action="ppaction://hlinksldjump"/>
              <a:extLst>
                <a:ext uri="{FF2B5EF4-FFF2-40B4-BE49-F238E27FC236}">
                  <a16:creationId xmlns:a16="http://schemas.microsoft.com/office/drawing/2014/main" id="{14CFBC87-1428-76C9-3E4E-40CB16161036}"/>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61" name="CuadroTexto 60">
              <a:hlinkClick r:id="rId14" action="ppaction://hlinksldjump"/>
              <a:extLst>
                <a:ext uri="{FF2B5EF4-FFF2-40B4-BE49-F238E27FC236}">
                  <a16:creationId xmlns:a16="http://schemas.microsoft.com/office/drawing/2014/main" id="{B83A79A3-4ABA-C973-FA7E-2A94D392CF3C}"/>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62" name="Elipse 61">
              <a:extLst>
                <a:ext uri="{FF2B5EF4-FFF2-40B4-BE49-F238E27FC236}">
                  <a16:creationId xmlns:a16="http://schemas.microsoft.com/office/drawing/2014/main" id="{0C5C2F73-0802-0A63-C531-CFE24CA420DD}"/>
                </a:ext>
              </a:extLst>
            </p:cNvPr>
            <p:cNvSpPr/>
            <p:nvPr/>
          </p:nvSpPr>
          <p:spPr>
            <a:xfrm>
              <a:off x="1337631" y="257422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18" name="CuadroTexto 17">
            <a:extLst>
              <a:ext uri="{FF2B5EF4-FFF2-40B4-BE49-F238E27FC236}">
                <a16:creationId xmlns:a16="http://schemas.microsoft.com/office/drawing/2014/main" id="{09BC360E-7022-DC3B-0F51-1FA8887CE57E}"/>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7" name="CuadroTexto 26">
            <a:extLst>
              <a:ext uri="{FF2B5EF4-FFF2-40B4-BE49-F238E27FC236}">
                <a16:creationId xmlns:a16="http://schemas.microsoft.com/office/drawing/2014/main" id="{8785698C-F807-3477-2B0C-79AE11A6C9C2}"/>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8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ángulo redondeado 63">
            <a:extLst>
              <a:ext uri="{FF2B5EF4-FFF2-40B4-BE49-F238E27FC236}">
                <a16:creationId xmlns:a16="http://schemas.microsoft.com/office/drawing/2014/main" id="{4E64BE29-D5A8-5260-D93A-24F4B6EB984F}"/>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4" name="Rectángulo redondeado 103">
            <a:extLst>
              <a:ext uri="{FF2B5EF4-FFF2-40B4-BE49-F238E27FC236}">
                <a16:creationId xmlns:a16="http://schemas.microsoft.com/office/drawing/2014/main" id="{A9F86339-8ABF-A6EF-FFDE-261F0705B412}"/>
              </a:ext>
            </a:extLst>
          </p:cNvPr>
          <p:cNvSpPr/>
          <p:nvPr/>
        </p:nvSpPr>
        <p:spPr>
          <a:xfrm>
            <a:off x="2247203" y="1668464"/>
            <a:ext cx="6580858" cy="2822258"/>
          </a:xfrm>
          <a:prstGeom prst="roundRect">
            <a:avLst>
              <a:gd name="adj" fmla="val 1910"/>
            </a:avLst>
          </a:prstGeom>
          <a:solidFill>
            <a:schemeClr val="bg1"/>
          </a:solidFill>
          <a:ln w="19050">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5" name="Rectángulo redondeado 64">
            <a:extLst>
              <a:ext uri="{FF2B5EF4-FFF2-40B4-BE49-F238E27FC236}">
                <a16:creationId xmlns:a16="http://schemas.microsoft.com/office/drawing/2014/main" id="{9C7FAB16-584E-0528-6783-9CFF7BA69FA3}"/>
              </a:ext>
            </a:extLst>
          </p:cNvPr>
          <p:cNvSpPr/>
          <p:nvPr/>
        </p:nvSpPr>
        <p:spPr>
          <a:xfrm>
            <a:off x="2237678" y="1673360"/>
            <a:ext cx="6580858" cy="2822258"/>
          </a:xfrm>
          <a:prstGeom prst="roundRect">
            <a:avLst>
              <a:gd name="adj" fmla="val 1910"/>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3" name="Rectángulo redondeado 102">
            <a:extLst>
              <a:ext uri="{FF2B5EF4-FFF2-40B4-BE49-F238E27FC236}">
                <a16:creationId xmlns:a16="http://schemas.microsoft.com/office/drawing/2014/main" id="{0EC79D41-CA1C-14CD-6C46-5108804CEBEF}"/>
              </a:ext>
            </a:extLst>
          </p:cNvPr>
          <p:cNvSpPr/>
          <p:nvPr/>
        </p:nvSpPr>
        <p:spPr>
          <a:xfrm>
            <a:off x="2416629" y="4017953"/>
            <a:ext cx="1800808" cy="358054"/>
          </a:xfrm>
          <a:prstGeom prst="roundRect">
            <a:avLst>
              <a:gd name="adj" fmla="val 19557"/>
            </a:avLst>
          </a:prstGeom>
          <a:gradFill flip="none" rotWithShape="1">
            <a:gsLst>
              <a:gs pos="25000">
                <a:schemeClr val="accent6"/>
              </a:gs>
              <a:gs pos="99000">
                <a:srgbClr val="92D050"/>
              </a:gs>
            </a:gsLst>
            <a:path path="circle">
              <a:fillToRect l="100000" b="100000"/>
            </a:path>
            <a:tileRect t="-100000" r="-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5" name="Rectángulo redondeado 94">
            <a:extLst>
              <a:ext uri="{FF2B5EF4-FFF2-40B4-BE49-F238E27FC236}">
                <a16:creationId xmlns:a16="http://schemas.microsoft.com/office/drawing/2014/main" id="{A2D03139-6B07-1BBA-69BE-34DE6775933F}"/>
              </a:ext>
            </a:extLst>
          </p:cNvPr>
          <p:cNvSpPr/>
          <p:nvPr/>
        </p:nvSpPr>
        <p:spPr>
          <a:xfrm>
            <a:off x="4601689" y="4005218"/>
            <a:ext cx="4017396" cy="358054"/>
          </a:xfrm>
          <a:prstGeom prst="roundRect">
            <a:avLst>
              <a:gd name="adj" fmla="val 11266"/>
            </a:avLst>
          </a:prstGeom>
          <a:gradFill flip="none" rotWithShape="1">
            <a:gsLst>
              <a:gs pos="25000">
                <a:srgbClr val="FF0000"/>
              </a:gs>
              <a:gs pos="100000">
                <a:srgbClr val="C00000"/>
              </a:gs>
            </a:gsLst>
            <a:path path="circle">
              <a:fillToRect t="100000" r="100000"/>
            </a:path>
            <a:tileRect l="-100000" b="-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6" name="Rectángulo redondeado 85">
            <a:extLst>
              <a:ext uri="{FF2B5EF4-FFF2-40B4-BE49-F238E27FC236}">
                <a16:creationId xmlns:a16="http://schemas.microsoft.com/office/drawing/2014/main" id="{314BC94B-7BEE-C0E9-1FC0-20B1138CCC27}"/>
              </a:ext>
            </a:extLst>
          </p:cNvPr>
          <p:cNvSpPr/>
          <p:nvPr/>
        </p:nvSpPr>
        <p:spPr>
          <a:xfrm>
            <a:off x="4601689" y="3689061"/>
            <a:ext cx="1319018" cy="237497"/>
          </a:xfrm>
          <a:prstGeom prst="roundRect">
            <a:avLst>
              <a:gd name="adj" fmla="val 18766"/>
            </a:avLst>
          </a:prstGeom>
          <a:gradFill flip="none" rotWithShape="1">
            <a:gsLst>
              <a:gs pos="2000">
                <a:srgbClr val="FF0000"/>
              </a:gs>
              <a:gs pos="99000">
                <a:srgbClr val="C0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7" name="Rectángulo redondeado 86">
            <a:extLst>
              <a:ext uri="{FF2B5EF4-FFF2-40B4-BE49-F238E27FC236}">
                <a16:creationId xmlns:a16="http://schemas.microsoft.com/office/drawing/2014/main" id="{A3A5F9D7-B2E6-C60D-0979-D21DC1EF16D0}"/>
              </a:ext>
            </a:extLst>
          </p:cNvPr>
          <p:cNvSpPr/>
          <p:nvPr/>
        </p:nvSpPr>
        <p:spPr>
          <a:xfrm>
            <a:off x="5954435" y="3689061"/>
            <a:ext cx="1319018" cy="237497"/>
          </a:xfrm>
          <a:prstGeom prst="roundRect">
            <a:avLst>
              <a:gd name="adj" fmla="val 18766"/>
            </a:avLst>
          </a:prstGeom>
          <a:solidFill>
            <a:srgbClr val="F8931F"/>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8" name="Rectángulo redondeado 87">
            <a:extLst>
              <a:ext uri="{FF2B5EF4-FFF2-40B4-BE49-F238E27FC236}">
                <a16:creationId xmlns:a16="http://schemas.microsoft.com/office/drawing/2014/main" id="{C6E6EABD-1509-4EB2-07D9-EC5DD2EB0831}"/>
              </a:ext>
            </a:extLst>
          </p:cNvPr>
          <p:cNvSpPr/>
          <p:nvPr/>
        </p:nvSpPr>
        <p:spPr>
          <a:xfrm>
            <a:off x="7300256" y="3689061"/>
            <a:ext cx="1319018" cy="237497"/>
          </a:xfrm>
          <a:prstGeom prst="roundRect">
            <a:avLst>
              <a:gd name="adj" fmla="val 18766"/>
            </a:avLst>
          </a:prstGeom>
          <a:solidFill>
            <a:srgbClr val="FFC0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6029556" y="1101631"/>
            <a:ext cx="1783047"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mensual</a:t>
            </a:r>
          </a:p>
        </p:txBody>
      </p:sp>
      <p:sp>
        <p:nvSpPr>
          <p:cNvPr id="10" name="CuadroTexto 9">
            <a:extLst>
              <a:ext uri="{FF2B5EF4-FFF2-40B4-BE49-F238E27FC236}">
                <a16:creationId xmlns:a16="http://schemas.microsoft.com/office/drawing/2014/main" id="{453A735A-4A52-D8F3-EB79-3F8D6BE9CED9}"/>
              </a:ext>
            </a:extLst>
          </p:cNvPr>
          <p:cNvSpPr txBox="1"/>
          <p:nvPr/>
        </p:nvSpPr>
        <p:spPr>
          <a:xfrm>
            <a:off x="3340360" y="311019"/>
            <a:ext cx="457199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Pressupost</a:t>
            </a:r>
          </a:p>
        </p:txBody>
      </p:sp>
      <p:grpSp>
        <p:nvGrpSpPr>
          <p:cNvPr id="9" name="Grupo 8">
            <a:extLst>
              <a:ext uri="{FF2B5EF4-FFF2-40B4-BE49-F238E27FC236}">
                <a16:creationId xmlns:a16="http://schemas.microsoft.com/office/drawing/2014/main" id="{CB71B47D-8CFF-E113-BB4A-6895DCCB747D}"/>
              </a:ext>
            </a:extLst>
          </p:cNvPr>
          <p:cNvGrpSpPr/>
          <p:nvPr/>
        </p:nvGrpSpPr>
        <p:grpSpPr>
          <a:xfrm>
            <a:off x="2416629" y="1812636"/>
            <a:ext cx="1800808" cy="358054"/>
            <a:chOff x="2416629" y="1812636"/>
            <a:chExt cx="1800808" cy="358054"/>
          </a:xfrm>
        </p:grpSpPr>
        <p:sp>
          <p:nvSpPr>
            <p:cNvPr id="66" name="Rectángulo redondeado 65">
              <a:extLst>
                <a:ext uri="{FF2B5EF4-FFF2-40B4-BE49-F238E27FC236}">
                  <a16:creationId xmlns:a16="http://schemas.microsoft.com/office/drawing/2014/main" id="{C99B453F-1AEA-E326-7A28-0DF44D09183A}"/>
                </a:ext>
              </a:extLst>
            </p:cNvPr>
            <p:cNvSpPr/>
            <p:nvPr/>
          </p:nvSpPr>
          <p:spPr>
            <a:xfrm>
              <a:off x="2416629" y="1812636"/>
              <a:ext cx="1800808" cy="358054"/>
            </a:xfrm>
            <a:prstGeom prst="roundRect">
              <a:avLst>
                <a:gd name="adj" fmla="val 19557"/>
              </a:avLst>
            </a:prstGeom>
            <a:gradFill flip="none" rotWithShape="1">
              <a:gsLst>
                <a:gs pos="25000">
                  <a:schemeClr val="accent6"/>
                </a:gs>
                <a:gs pos="99000">
                  <a:srgbClr val="92D050"/>
                </a:gs>
              </a:gsLst>
              <a:path path="circle">
                <a:fillToRect l="100000" b="100000"/>
              </a:path>
              <a:tileRect t="-100000" r="-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2" name="CuadroTexto 11">
              <a:extLst>
                <a:ext uri="{FF2B5EF4-FFF2-40B4-BE49-F238E27FC236}">
                  <a16:creationId xmlns:a16="http://schemas.microsoft.com/office/drawing/2014/main" id="{D05DA3F9-44F0-F344-D445-EFEBAEB8F090}"/>
                </a:ext>
              </a:extLst>
            </p:cNvPr>
            <p:cNvSpPr txBox="1"/>
            <p:nvPr/>
          </p:nvSpPr>
          <p:spPr>
            <a:xfrm>
              <a:off x="2416629" y="1819491"/>
              <a:ext cx="1800808"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Ingressos</a:t>
              </a:r>
            </a:p>
          </p:txBody>
        </p:sp>
      </p:grpSp>
      <p:sp>
        <p:nvSpPr>
          <p:cNvPr id="13" name="CuadroTexto 12">
            <a:extLst>
              <a:ext uri="{FF2B5EF4-FFF2-40B4-BE49-F238E27FC236}">
                <a16:creationId xmlns:a16="http://schemas.microsoft.com/office/drawing/2014/main" id="{6A9D1A3E-8ED3-C263-1794-0DC168D707EF}"/>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1" name="CuadroTexto 40">
            <a:extLst>
              <a:ext uri="{FF2B5EF4-FFF2-40B4-BE49-F238E27FC236}">
                <a16:creationId xmlns:a16="http://schemas.microsoft.com/office/drawing/2014/main" id="{92350448-915E-2A94-C74E-5A4185220E88}"/>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3" name="Imagen 42">
            <a:extLst>
              <a:ext uri="{FF2B5EF4-FFF2-40B4-BE49-F238E27FC236}">
                <a16:creationId xmlns:a16="http://schemas.microsoft.com/office/drawing/2014/main" id="{897DF624-E908-CBF2-D4A3-027837E6E25F}"/>
              </a:ext>
            </a:extLst>
          </p:cNvPr>
          <p:cNvPicPr>
            <a:picLocks noChangeAspect="1"/>
          </p:cNvPicPr>
          <p:nvPr/>
        </p:nvPicPr>
        <p:blipFill>
          <a:blip r:embed="rId3"/>
          <a:srcRect/>
          <a:stretch/>
        </p:blipFill>
        <p:spPr>
          <a:xfrm>
            <a:off x="315939" y="4212750"/>
            <a:ext cx="277786" cy="273077"/>
          </a:xfrm>
          <a:prstGeom prst="rect">
            <a:avLst/>
          </a:prstGeom>
        </p:spPr>
      </p:pic>
      <p:grpSp>
        <p:nvGrpSpPr>
          <p:cNvPr id="4" name="Grupo 3">
            <a:extLst>
              <a:ext uri="{FF2B5EF4-FFF2-40B4-BE49-F238E27FC236}">
                <a16:creationId xmlns:a16="http://schemas.microsoft.com/office/drawing/2014/main" id="{8A9232BF-BE4C-792F-D8A2-CDEA9D1D1929}"/>
              </a:ext>
            </a:extLst>
          </p:cNvPr>
          <p:cNvGrpSpPr/>
          <p:nvPr/>
        </p:nvGrpSpPr>
        <p:grpSpPr>
          <a:xfrm>
            <a:off x="4601689" y="1812636"/>
            <a:ext cx="4019797" cy="358054"/>
            <a:chOff x="4601689" y="1812636"/>
            <a:chExt cx="4019797" cy="358054"/>
          </a:xfrm>
        </p:grpSpPr>
        <p:sp>
          <p:nvSpPr>
            <p:cNvPr id="68" name="Rectángulo redondeado 67">
              <a:extLst>
                <a:ext uri="{FF2B5EF4-FFF2-40B4-BE49-F238E27FC236}">
                  <a16:creationId xmlns:a16="http://schemas.microsoft.com/office/drawing/2014/main" id="{31EC686D-894C-D2F3-B194-F1F16E257001}"/>
                </a:ext>
              </a:extLst>
            </p:cNvPr>
            <p:cNvSpPr/>
            <p:nvPr/>
          </p:nvSpPr>
          <p:spPr>
            <a:xfrm>
              <a:off x="4601689" y="1812636"/>
              <a:ext cx="4017396" cy="358054"/>
            </a:xfrm>
            <a:prstGeom prst="roundRect">
              <a:avLst>
                <a:gd name="adj" fmla="val 11266"/>
              </a:avLst>
            </a:prstGeom>
            <a:gradFill flip="none" rotWithShape="1">
              <a:gsLst>
                <a:gs pos="25000">
                  <a:srgbClr val="FF0000"/>
                </a:gs>
                <a:gs pos="100000">
                  <a:srgbClr val="C00000"/>
                </a:gs>
              </a:gsLst>
              <a:path path="circle">
                <a:fillToRect t="100000" r="100000"/>
              </a:path>
              <a:tileRect l="-100000" b="-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1" name="CuadroTexto 50">
              <a:extLst>
                <a:ext uri="{FF2B5EF4-FFF2-40B4-BE49-F238E27FC236}">
                  <a16:creationId xmlns:a16="http://schemas.microsoft.com/office/drawing/2014/main" id="{1553260F-B2C5-E6B2-E6DB-865C389F6F17}"/>
                </a:ext>
              </a:extLst>
            </p:cNvPr>
            <p:cNvSpPr txBox="1"/>
            <p:nvPr/>
          </p:nvSpPr>
          <p:spPr>
            <a:xfrm>
              <a:off x="4604089" y="1819491"/>
              <a:ext cx="401739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Despeses</a:t>
              </a:r>
            </a:p>
          </p:txBody>
        </p:sp>
      </p:grpSp>
      <p:sp>
        <p:nvSpPr>
          <p:cNvPr id="52" name="CuadroTexto 51">
            <a:extLst>
              <a:ext uri="{FF2B5EF4-FFF2-40B4-BE49-F238E27FC236}">
                <a16:creationId xmlns:a16="http://schemas.microsoft.com/office/drawing/2014/main" id="{6388A646-B0A0-07D5-C4F4-BDC11F7368D7}"/>
              </a:ext>
            </a:extLst>
          </p:cNvPr>
          <p:cNvSpPr txBox="1"/>
          <p:nvPr/>
        </p:nvSpPr>
        <p:spPr>
          <a:xfrm>
            <a:off x="2416629" y="4036089"/>
            <a:ext cx="1800808"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TOTAL = 1.047,5€</a:t>
            </a:r>
          </a:p>
        </p:txBody>
      </p:sp>
      <p:sp>
        <p:nvSpPr>
          <p:cNvPr id="53" name="CuadroTexto 52">
            <a:extLst>
              <a:ext uri="{FF2B5EF4-FFF2-40B4-BE49-F238E27FC236}">
                <a16:creationId xmlns:a16="http://schemas.microsoft.com/office/drawing/2014/main" id="{38177C98-8787-2B5C-C652-28310F5C3915}"/>
              </a:ext>
            </a:extLst>
          </p:cNvPr>
          <p:cNvSpPr txBox="1"/>
          <p:nvPr/>
        </p:nvSpPr>
        <p:spPr>
          <a:xfrm>
            <a:off x="4604089" y="4030113"/>
            <a:ext cx="401739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TOTAL = 687€ </a:t>
            </a:r>
          </a:p>
        </p:txBody>
      </p:sp>
      <p:grpSp>
        <p:nvGrpSpPr>
          <p:cNvPr id="6" name="Grupo 5">
            <a:extLst>
              <a:ext uri="{FF2B5EF4-FFF2-40B4-BE49-F238E27FC236}">
                <a16:creationId xmlns:a16="http://schemas.microsoft.com/office/drawing/2014/main" id="{E8CE6B27-A6C6-CD77-6F8C-DB9C2BC66852}"/>
              </a:ext>
            </a:extLst>
          </p:cNvPr>
          <p:cNvGrpSpPr/>
          <p:nvPr/>
        </p:nvGrpSpPr>
        <p:grpSpPr>
          <a:xfrm>
            <a:off x="7296539" y="2209190"/>
            <a:ext cx="1324947" cy="307905"/>
            <a:chOff x="7296539" y="2209190"/>
            <a:chExt cx="1324947" cy="307905"/>
          </a:xfrm>
        </p:grpSpPr>
        <p:sp>
          <p:nvSpPr>
            <p:cNvPr id="85" name="Rectángulo redondeado 84">
              <a:extLst>
                <a:ext uri="{FF2B5EF4-FFF2-40B4-BE49-F238E27FC236}">
                  <a16:creationId xmlns:a16="http://schemas.microsoft.com/office/drawing/2014/main" id="{8D349B22-1DB2-F604-CCCE-82E5CB4C47DF}"/>
                </a:ext>
              </a:extLst>
            </p:cNvPr>
            <p:cNvSpPr/>
            <p:nvPr/>
          </p:nvSpPr>
          <p:spPr>
            <a:xfrm>
              <a:off x="7300256" y="2269836"/>
              <a:ext cx="1319018" cy="237497"/>
            </a:xfrm>
            <a:prstGeom prst="roundRect">
              <a:avLst>
                <a:gd name="adj" fmla="val 18766"/>
              </a:avLst>
            </a:prstGeom>
            <a:solidFill>
              <a:srgbClr val="FFC0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4" name="CuadroTexto 53">
              <a:extLst>
                <a:ext uri="{FF2B5EF4-FFF2-40B4-BE49-F238E27FC236}">
                  <a16:creationId xmlns:a16="http://schemas.microsoft.com/office/drawing/2014/main" id="{CA61ADE7-E4BB-883E-674C-83AC84B521B3}"/>
                </a:ext>
              </a:extLst>
            </p:cNvPr>
            <p:cNvSpPr txBox="1"/>
            <p:nvPr/>
          </p:nvSpPr>
          <p:spPr>
            <a:xfrm>
              <a:off x="7296539" y="220919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Discrecionals</a:t>
              </a:r>
            </a:p>
          </p:txBody>
        </p:sp>
      </p:grpSp>
      <p:sp>
        <p:nvSpPr>
          <p:cNvPr id="57" name="CuadroTexto 56">
            <a:extLst>
              <a:ext uri="{FF2B5EF4-FFF2-40B4-BE49-F238E27FC236}">
                <a16:creationId xmlns:a16="http://schemas.microsoft.com/office/drawing/2014/main" id="{C70CC543-A90C-C7EC-EE68-8277E2335563}"/>
              </a:ext>
            </a:extLst>
          </p:cNvPr>
          <p:cNvSpPr txBox="1"/>
          <p:nvPr/>
        </p:nvSpPr>
        <p:spPr>
          <a:xfrm>
            <a:off x="7296539" y="362321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122,5€</a:t>
            </a:r>
          </a:p>
        </p:txBody>
      </p:sp>
      <p:sp>
        <p:nvSpPr>
          <p:cNvPr id="61" name="CuadroTexto 60">
            <a:extLst>
              <a:ext uri="{FF2B5EF4-FFF2-40B4-BE49-F238E27FC236}">
                <a16:creationId xmlns:a16="http://schemas.microsoft.com/office/drawing/2014/main" id="{9A358F40-26EF-A12C-2B43-E4BB1C204AE2}"/>
              </a:ext>
            </a:extLst>
          </p:cNvPr>
          <p:cNvSpPr txBox="1"/>
          <p:nvPr/>
        </p:nvSpPr>
        <p:spPr>
          <a:xfrm>
            <a:off x="5995447" y="2515560"/>
            <a:ext cx="910875"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Mòbil: </a:t>
            </a:r>
            <a:r>
              <a:rPr lang="ca-ES" sz="900" noProof="0" dirty="0">
                <a:latin typeface="Arial" panose="020B0604020202020204" pitchFamily="34" charset="0"/>
                <a:ea typeface="PP Neue Montreal" pitchFamily="2" charset="77"/>
              </a:rPr>
              <a:t>35€ </a:t>
            </a:r>
          </a:p>
        </p:txBody>
      </p:sp>
      <p:sp>
        <p:nvSpPr>
          <p:cNvPr id="63" name="CuadroTexto 62">
            <a:extLst>
              <a:ext uri="{FF2B5EF4-FFF2-40B4-BE49-F238E27FC236}">
                <a16:creationId xmlns:a16="http://schemas.microsoft.com/office/drawing/2014/main" id="{744F3216-DF6F-7DD6-575D-C7FD0B16AAC3}"/>
              </a:ext>
            </a:extLst>
          </p:cNvPr>
          <p:cNvSpPr txBox="1"/>
          <p:nvPr/>
        </p:nvSpPr>
        <p:spPr>
          <a:xfrm>
            <a:off x="2488676" y="2251609"/>
            <a:ext cx="1278006"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Nòmina: </a:t>
            </a:r>
            <a:r>
              <a:rPr lang="ca-ES" sz="900" noProof="0" dirty="0">
                <a:latin typeface="Arial" panose="020B0604020202020204" pitchFamily="34" charset="0"/>
                <a:ea typeface="PP Neue Montreal Book" pitchFamily="2" charset="77"/>
              </a:rPr>
              <a:t>1.047,5€</a:t>
            </a:r>
          </a:p>
        </p:txBody>
      </p:sp>
      <p:cxnSp>
        <p:nvCxnSpPr>
          <p:cNvPr id="93" name="Conector recto 92">
            <a:extLst>
              <a:ext uri="{FF2B5EF4-FFF2-40B4-BE49-F238E27FC236}">
                <a16:creationId xmlns:a16="http://schemas.microsoft.com/office/drawing/2014/main" id="{9D4CE36F-B902-8AEF-2EBA-DE7201FC4BFE}"/>
              </a:ext>
            </a:extLst>
          </p:cNvPr>
          <p:cNvCxnSpPr/>
          <p:nvPr/>
        </p:nvCxnSpPr>
        <p:spPr>
          <a:xfrm>
            <a:off x="4424714" y="1819491"/>
            <a:ext cx="0" cy="25481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upo 6">
            <a:extLst>
              <a:ext uri="{FF2B5EF4-FFF2-40B4-BE49-F238E27FC236}">
                <a16:creationId xmlns:a16="http://schemas.microsoft.com/office/drawing/2014/main" id="{A9F07266-6A06-5D5D-56C1-6D8DA8FCBFD6}"/>
              </a:ext>
            </a:extLst>
          </p:cNvPr>
          <p:cNvGrpSpPr/>
          <p:nvPr/>
        </p:nvGrpSpPr>
        <p:grpSpPr>
          <a:xfrm>
            <a:off x="5948506" y="2209190"/>
            <a:ext cx="1324947" cy="307905"/>
            <a:chOff x="5948506" y="2209190"/>
            <a:chExt cx="1324947" cy="307905"/>
          </a:xfrm>
        </p:grpSpPr>
        <p:sp>
          <p:nvSpPr>
            <p:cNvPr id="84" name="Rectángulo redondeado 83">
              <a:extLst>
                <a:ext uri="{FF2B5EF4-FFF2-40B4-BE49-F238E27FC236}">
                  <a16:creationId xmlns:a16="http://schemas.microsoft.com/office/drawing/2014/main" id="{DB5036EA-F4B7-5616-731D-39FFA444C556}"/>
                </a:ext>
              </a:extLst>
            </p:cNvPr>
            <p:cNvSpPr/>
            <p:nvPr/>
          </p:nvSpPr>
          <p:spPr>
            <a:xfrm>
              <a:off x="5954435" y="2269836"/>
              <a:ext cx="1319018" cy="237497"/>
            </a:xfrm>
            <a:prstGeom prst="roundRect">
              <a:avLst>
                <a:gd name="adj" fmla="val 18766"/>
              </a:avLst>
            </a:prstGeom>
            <a:solidFill>
              <a:srgbClr val="F8931F"/>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8" name="CuadroTexto 97">
              <a:extLst>
                <a:ext uri="{FF2B5EF4-FFF2-40B4-BE49-F238E27FC236}">
                  <a16:creationId xmlns:a16="http://schemas.microsoft.com/office/drawing/2014/main" id="{E935D200-459C-5042-2D84-FD744678D909}"/>
                </a:ext>
              </a:extLst>
            </p:cNvPr>
            <p:cNvSpPr txBox="1"/>
            <p:nvPr/>
          </p:nvSpPr>
          <p:spPr>
            <a:xfrm>
              <a:off x="5948506" y="220919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Variables</a:t>
              </a:r>
            </a:p>
          </p:txBody>
        </p:sp>
      </p:grpSp>
      <p:sp>
        <p:nvSpPr>
          <p:cNvPr id="99" name="CuadroTexto 98">
            <a:extLst>
              <a:ext uri="{FF2B5EF4-FFF2-40B4-BE49-F238E27FC236}">
                <a16:creationId xmlns:a16="http://schemas.microsoft.com/office/drawing/2014/main" id="{96D3E1F3-43BA-0C85-450B-192FAE244DBB}"/>
              </a:ext>
            </a:extLst>
          </p:cNvPr>
          <p:cNvSpPr txBox="1"/>
          <p:nvPr/>
        </p:nvSpPr>
        <p:spPr>
          <a:xfrm>
            <a:off x="5948506" y="362321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240€</a:t>
            </a:r>
          </a:p>
        </p:txBody>
      </p:sp>
      <p:grpSp>
        <p:nvGrpSpPr>
          <p:cNvPr id="8" name="Grupo 7">
            <a:extLst>
              <a:ext uri="{FF2B5EF4-FFF2-40B4-BE49-F238E27FC236}">
                <a16:creationId xmlns:a16="http://schemas.microsoft.com/office/drawing/2014/main" id="{040D4FA0-D7A7-0909-123F-EF6A2B2E7270}"/>
              </a:ext>
            </a:extLst>
          </p:cNvPr>
          <p:cNvGrpSpPr/>
          <p:nvPr/>
        </p:nvGrpSpPr>
        <p:grpSpPr>
          <a:xfrm>
            <a:off x="4595760" y="2209190"/>
            <a:ext cx="1324947" cy="307905"/>
            <a:chOff x="4595760" y="2209190"/>
            <a:chExt cx="1324947" cy="307905"/>
          </a:xfrm>
        </p:grpSpPr>
        <p:sp>
          <p:nvSpPr>
            <p:cNvPr id="70" name="Rectángulo redondeado 69">
              <a:extLst>
                <a:ext uri="{FF2B5EF4-FFF2-40B4-BE49-F238E27FC236}">
                  <a16:creationId xmlns:a16="http://schemas.microsoft.com/office/drawing/2014/main" id="{B18A8280-CC23-D8F8-188A-603477D1F386}"/>
                </a:ext>
              </a:extLst>
            </p:cNvPr>
            <p:cNvSpPr/>
            <p:nvPr/>
          </p:nvSpPr>
          <p:spPr>
            <a:xfrm>
              <a:off x="4601689" y="2269836"/>
              <a:ext cx="1319018" cy="237497"/>
            </a:xfrm>
            <a:prstGeom prst="roundRect">
              <a:avLst>
                <a:gd name="adj" fmla="val 18766"/>
              </a:avLst>
            </a:prstGeom>
            <a:gradFill flip="none" rotWithShape="1">
              <a:gsLst>
                <a:gs pos="2000">
                  <a:srgbClr val="FF0000"/>
                </a:gs>
                <a:gs pos="99000">
                  <a:srgbClr val="C0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0" name="CuadroTexto 99">
              <a:extLst>
                <a:ext uri="{FF2B5EF4-FFF2-40B4-BE49-F238E27FC236}">
                  <a16:creationId xmlns:a16="http://schemas.microsoft.com/office/drawing/2014/main" id="{8AD02DF8-6287-B2A8-CFF3-A8D169523EF4}"/>
                </a:ext>
              </a:extLst>
            </p:cNvPr>
            <p:cNvSpPr txBox="1"/>
            <p:nvPr/>
          </p:nvSpPr>
          <p:spPr>
            <a:xfrm>
              <a:off x="4595760" y="220919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Fixes</a:t>
              </a:r>
            </a:p>
          </p:txBody>
        </p:sp>
      </p:grpSp>
      <p:sp>
        <p:nvSpPr>
          <p:cNvPr id="101" name="CuadroTexto 100">
            <a:extLst>
              <a:ext uri="{FF2B5EF4-FFF2-40B4-BE49-F238E27FC236}">
                <a16:creationId xmlns:a16="http://schemas.microsoft.com/office/drawing/2014/main" id="{1AE81363-CCEE-6FA5-EFA1-7B598C0C6B10}"/>
              </a:ext>
            </a:extLst>
          </p:cNvPr>
          <p:cNvSpPr txBox="1"/>
          <p:nvPr/>
        </p:nvSpPr>
        <p:spPr>
          <a:xfrm>
            <a:off x="4595760" y="362321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324,5€</a:t>
            </a:r>
          </a:p>
        </p:txBody>
      </p:sp>
      <p:sp>
        <p:nvSpPr>
          <p:cNvPr id="11" name="CuadroTexto 10">
            <a:extLst>
              <a:ext uri="{FF2B5EF4-FFF2-40B4-BE49-F238E27FC236}">
                <a16:creationId xmlns:a16="http://schemas.microsoft.com/office/drawing/2014/main" id="{20BC1E11-949C-B060-B455-3FB053734E1A}"/>
              </a:ext>
            </a:extLst>
          </p:cNvPr>
          <p:cNvSpPr txBox="1"/>
          <p:nvPr/>
        </p:nvSpPr>
        <p:spPr>
          <a:xfrm>
            <a:off x="5995447" y="2696184"/>
            <a:ext cx="1063275" cy="28206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Gasolina</a:t>
            </a:r>
            <a:r>
              <a:rPr lang="ca-ES" sz="900" noProof="0" dirty="0">
                <a:latin typeface="Arial" panose="020B0604020202020204" pitchFamily="34" charset="0"/>
                <a:ea typeface="PP Neue Montreal" pitchFamily="2" charset="77"/>
              </a:rPr>
              <a:t>: 40€ </a:t>
            </a:r>
          </a:p>
        </p:txBody>
      </p:sp>
      <p:sp>
        <p:nvSpPr>
          <p:cNvPr id="14" name="CuadroTexto 13">
            <a:extLst>
              <a:ext uri="{FF2B5EF4-FFF2-40B4-BE49-F238E27FC236}">
                <a16:creationId xmlns:a16="http://schemas.microsoft.com/office/drawing/2014/main" id="{02A0E816-0766-A352-14B7-A0A3328A64B6}"/>
              </a:ext>
            </a:extLst>
          </p:cNvPr>
          <p:cNvSpPr txBox="1"/>
          <p:nvPr/>
        </p:nvSpPr>
        <p:spPr>
          <a:xfrm>
            <a:off x="5995447" y="2899386"/>
            <a:ext cx="910875"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Roba: </a:t>
            </a:r>
            <a:r>
              <a:rPr lang="ca-ES" sz="900" noProof="0" dirty="0">
                <a:latin typeface="Arial" panose="020B0604020202020204" pitchFamily="34" charset="0"/>
                <a:ea typeface="PP Neue Montreal" pitchFamily="2" charset="77"/>
              </a:rPr>
              <a:t>25€</a:t>
            </a:r>
          </a:p>
        </p:txBody>
      </p:sp>
      <p:sp>
        <p:nvSpPr>
          <p:cNvPr id="15" name="CuadroTexto 14">
            <a:extLst>
              <a:ext uri="{FF2B5EF4-FFF2-40B4-BE49-F238E27FC236}">
                <a16:creationId xmlns:a16="http://schemas.microsoft.com/office/drawing/2014/main" id="{10636862-A2AA-3DD1-DFA7-FF380477B97E}"/>
              </a:ext>
            </a:extLst>
          </p:cNvPr>
          <p:cNvSpPr txBox="1"/>
          <p:nvPr/>
        </p:nvSpPr>
        <p:spPr>
          <a:xfrm>
            <a:off x="5995447" y="3108233"/>
            <a:ext cx="1278006"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Supermercat: </a:t>
            </a:r>
            <a:r>
              <a:rPr lang="ca-ES" sz="900" noProof="0" dirty="0">
                <a:latin typeface="Arial" panose="020B0604020202020204" pitchFamily="34" charset="0"/>
                <a:ea typeface="PP Neue Montreal" pitchFamily="2" charset="77"/>
              </a:rPr>
              <a:t>120€</a:t>
            </a:r>
          </a:p>
        </p:txBody>
      </p:sp>
      <p:sp>
        <p:nvSpPr>
          <p:cNvPr id="16" name="CuadroTexto 15">
            <a:extLst>
              <a:ext uri="{FF2B5EF4-FFF2-40B4-BE49-F238E27FC236}">
                <a16:creationId xmlns:a16="http://schemas.microsoft.com/office/drawing/2014/main" id="{A524C4B3-5F72-4E45-99B5-678A07877557}"/>
              </a:ext>
            </a:extLst>
          </p:cNvPr>
          <p:cNvSpPr txBox="1"/>
          <p:nvPr/>
        </p:nvSpPr>
        <p:spPr>
          <a:xfrm>
            <a:off x="5995447" y="3317080"/>
            <a:ext cx="910875"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Internet: </a:t>
            </a:r>
            <a:r>
              <a:rPr lang="ca-ES" sz="900" noProof="0" dirty="0">
                <a:latin typeface="Arial" panose="020B0604020202020204" pitchFamily="34" charset="0"/>
                <a:ea typeface="PP Neue Montreal" pitchFamily="2" charset="77"/>
              </a:rPr>
              <a:t>20€ </a:t>
            </a:r>
          </a:p>
        </p:txBody>
      </p:sp>
      <p:sp>
        <p:nvSpPr>
          <p:cNvPr id="23" name="CuadroTexto 22">
            <a:extLst>
              <a:ext uri="{FF2B5EF4-FFF2-40B4-BE49-F238E27FC236}">
                <a16:creationId xmlns:a16="http://schemas.microsoft.com/office/drawing/2014/main" id="{325D012E-2C57-B600-AC27-DCA34A5728BD}"/>
              </a:ext>
            </a:extLst>
          </p:cNvPr>
          <p:cNvSpPr txBox="1"/>
          <p:nvPr/>
        </p:nvSpPr>
        <p:spPr>
          <a:xfrm>
            <a:off x="4657714" y="2515560"/>
            <a:ext cx="1309934" cy="28206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Assegurança: </a:t>
            </a:r>
            <a:r>
              <a:rPr lang="ca-ES" sz="900" noProof="0" dirty="0">
                <a:latin typeface="Arial" panose="020B0604020202020204" pitchFamily="34" charset="0"/>
                <a:ea typeface="PP Neue Montreal Book" pitchFamily="2" charset="77"/>
              </a:rPr>
              <a:t>110€</a:t>
            </a:r>
          </a:p>
        </p:txBody>
      </p:sp>
      <p:sp>
        <p:nvSpPr>
          <p:cNvPr id="24" name="CuadroTexto 23">
            <a:extLst>
              <a:ext uri="{FF2B5EF4-FFF2-40B4-BE49-F238E27FC236}">
                <a16:creationId xmlns:a16="http://schemas.microsoft.com/office/drawing/2014/main" id="{FE5E0D3F-BD3E-04E5-2F04-5034A0984E25}"/>
              </a:ext>
            </a:extLst>
          </p:cNvPr>
          <p:cNvSpPr txBox="1"/>
          <p:nvPr/>
        </p:nvSpPr>
        <p:spPr>
          <a:xfrm>
            <a:off x="4657713" y="2696184"/>
            <a:ext cx="1194409"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Impostos: </a:t>
            </a:r>
            <a:r>
              <a:rPr lang="ca-ES" sz="900" noProof="0" dirty="0">
                <a:latin typeface="Arial" panose="020B0604020202020204" pitchFamily="34" charset="0"/>
                <a:ea typeface="PP Neue Montreal" pitchFamily="2" charset="77"/>
              </a:rPr>
              <a:t>5€</a:t>
            </a:r>
          </a:p>
        </p:txBody>
      </p:sp>
      <p:sp>
        <p:nvSpPr>
          <p:cNvPr id="25" name="CuadroTexto 24">
            <a:extLst>
              <a:ext uri="{FF2B5EF4-FFF2-40B4-BE49-F238E27FC236}">
                <a16:creationId xmlns:a16="http://schemas.microsoft.com/office/drawing/2014/main" id="{4D791D29-5D24-64ED-C798-754C721E1AB5}"/>
              </a:ext>
            </a:extLst>
          </p:cNvPr>
          <p:cNvSpPr txBox="1"/>
          <p:nvPr/>
        </p:nvSpPr>
        <p:spPr>
          <a:xfrm>
            <a:off x="4657714" y="2899386"/>
            <a:ext cx="1110902"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Estalvi: </a:t>
            </a:r>
            <a:r>
              <a:rPr lang="ca-ES" sz="900" noProof="0" dirty="0">
                <a:latin typeface="Arial" panose="020B0604020202020204" pitchFamily="34" charset="0"/>
                <a:ea typeface="PP Neue Montreal" pitchFamily="2" charset="77"/>
              </a:rPr>
              <a:t>209,5€</a:t>
            </a:r>
          </a:p>
        </p:txBody>
      </p:sp>
      <p:sp>
        <p:nvSpPr>
          <p:cNvPr id="56" name="CuadroTexto 55">
            <a:extLst>
              <a:ext uri="{FF2B5EF4-FFF2-40B4-BE49-F238E27FC236}">
                <a16:creationId xmlns:a16="http://schemas.microsoft.com/office/drawing/2014/main" id="{967330EC-97B8-66AE-3842-D58E0DC933A2}"/>
              </a:ext>
            </a:extLst>
          </p:cNvPr>
          <p:cNvSpPr txBox="1"/>
          <p:nvPr/>
        </p:nvSpPr>
        <p:spPr>
          <a:xfrm>
            <a:off x="7355758" y="2515560"/>
            <a:ext cx="829200"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Oci: </a:t>
            </a:r>
            <a:r>
              <a:rPr lang="ca-ES" sz="900" noProof="0" dirty="0">
                <a:latin typeface="Arial" panose="020B0604020202020204" pitchFamily="34" charset="0"/>
                <a:ea typeface="PP Neue Montreal" pitchFamily="2" charset="77"/>
              </a:rPr>
              <a:t>110€ </a:t>
            </a:r>
          </a:p>
        </p:txBody>
      </p:sp>
      <p:sp>
        <p:nvSpPr>
          <p:cNvPr id="58" name="CuadroTexto 57">
            <a:extLst>
              <a:ext uri="{FF2B5EF4-FFF2-40B4-BE49-F238E27FC236}">
                <a16:creationId xmlns:a16="http://schemas.microsoft.com/office/drawing/2014/main" id="{53E8C4F7-764E-513B-5ADF-C913B214BB4D}"/>
              </a:ext>
            </a:extLst>
          </p:cNvPr>
          <p:cNvSpPr txBox="1"/>
          <p:nvPr/>
        </p:nvSpPr>
        <p:spPr>
          <a:xfrm>
            <a:off x="7355758" y="2696184"/>
            <a:ext cx="1278006"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Videojocs: </a:t>
            </a:r>
            <a:r>
              <a:rPr lang="ca-ES" sz="900" noProof="0" dirty="0">
                <a:latin typeface="Arial" panose="020B0604020202020204" pitchFamily="34" charset="0"/>
                <a:ea typeface="PP Neue Montreal" pitchFamily="2" charset="77"/>
              </a:rPr>
              <a:t>12,5€</a:t>
            </a:r>
          </a:p>
        </p:txBody>
      </p:sp>
      <p:grpSp>
        <p:nvGrpSpPr>
          <p:cNvPr id="42" name="Grupo 41">
            <a:extLst>
              <a:ext uri="{FF2B5EF4-FFF2-40B4-BE49-F238E27FC236}">
                <a16:creationId xmlns:a16="http://schemas.microsoft.com/office/drawing/2014/main" id="{4893D70C-5236-F735-DD15-87E920FC3E86}"/>
              </a:ext>
            </a:extLst>
          </p:cNvPr>
          <p:cNvGrpSpPr/>
          <p:nvPr/>
        </p:nvGrpSpPr>
        <p:grpSpPr>
          <a:xfrm>
            <a:off x="239546" y="884830"/>
            <a:ext cx="1367112" cy="2417170"/>
            <a:chOff x="239546" y="1370936"/>
            <a:chExt cx="1367112" cy="2417170"/>
          </a:xfrm>
        </p:grpSpPr>
        <p:sp>
          <p:nvSpPr>
            <p:cNvPr id="44" name="CuadroTexto 43">
              <a:hlinkClick r:id="rId4" action="ppaction://hlinksldjump"/>
              <a:extLst>
                <a:ext uri="{FF2B5EF4-FFF2-40B4-BE49-F238E27FC236}">
                  <a16:creationId xmlns:a16="http://schemas.microsoft.com/office/drawing/2014/main" id="{AFECD02F-1F93-1A05-8575-29E42D2939BD}"/>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45" name="CuadroTexto 44">
              <a:hlinkClick r:id="rId5" action="ppaction://hlinksldjump"/>
              <a:extLst>
                <a:ext uri="{FF2B5EF4-FFF2-40B4-BE49-F238E27FC236}">
                  <a16:creationId xmlns:a16="http://schemas.microsoft.com/office/drawing/2014/main" id="{6A353AA2-4783-6476-E6FA-309F45D5F91B}"/>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46" name="CuadroTexto 45">
              <a:extLst>
                <a:ext uri="{FF2B5EF4-FFF2-40B4-BE49-F238E27FC236}">
                  <a16:creationId xmlns:a16="http://schemas.microsoft.com/office/drawing/2014/main" id="{88069501-A712-2425-91AE-00763C69EB7A}"/>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47" name="CuadroTexto 46">
              <a:hlinkClick r:id="rId6" action="ppaction://hlinksldjump"/>
              <a:extLst>
                <a:ext uri="{FF2B5EF4-FFF2-40B4-BE49-F238E27FC236}">
                  <a16:creationId xmlns:a16="http://schemas.microsoft.com/office/drawing/2014/main" id="{862E84EE-4FEF-0CBB-0536-963413FF0BA4}"/>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48" name="CuadroTexto 47">
              <a:hlinkClick r:id="rId7" action="ppaction://hlinksldjump"/>
              <a:extLst>
                <a:ext uri="{FF2B5EF4-FFF2-40B4-BE49-F238E27FC236}">
                  <a16:creationId xmlns:a16="http://schemas.microsoft.com/office/drawing/2014/main" id="{56434FCE-E50A-20CE-F3B3-5307CD323BC0}"/>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49" name="Conector recto 48">
              <a:extLst>
                <a:ext uri="{FF2B5EF4-FFF2-40B4-BE49-F238E27FC236}">
                  <a16:creationId xmlns:a16="http://schemas.microsoft.com/office/drawing/2014/main" id="{750D8545-D09F-C85F-49C1-9A23D01832F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2D64165A-F825-4A2D-0D46-235D3550E30E}"/>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075A386B-DA3C-2D40-5E05-BE49EC3D706F}"/>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BBB5D0ED-9FB2-61D1-E17F-AE50EB5E0A41}"/>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AA260FCD-5F8F-E535-719B-4D0A886DDD54}"/>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Conector recto 61">
              <a:extLst>
                <a:ext uri="{FF2B5EF4-FFF2-40B4-BE49-F238E27FC236}">
                  <a16:creationId xmlns:a16="http://schemas.microsoft.com/office/drawing/2014/main" id="{A35FB887-4FBA-D865-3E8C-52C7FF4C141D}"/>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CuadroTexto 66">
              <a:hlinkClick r:id="rId8" action="ppaction://hlinksldjump"/>
              <a:extLst>
                <a:ext uri="{FF2B5EF4-FFF2-40B4-BE49-F238E27FC236}">
                  <a16:creationId xmlns:a16="http://schemas.microsoft.com/office/drawing/2014/main" id="{51B8098D-F816-1C62-6509-1DDE2A637A1E}"/>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69" name="CuadroTexto 68">
              <a:hlinkClick r:id="rId9" action="ppaction://hlinksldjump"/>
              <a:extLst>
                <a:ext uri="{FF2B5EF4-FFF2-40B4-BE49-F238E27FC236}">
                  <a16:creationId xmlns:a16="http://schemas.microsoft.com/office/drawing/2014/main" id="{1DE901C3-FE75-058F-EC3A-6BB46CF0BC73}"/>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71" name="CuadroTexto 70">
              <a:hlinkClick r:id="rId10" action="ppaction://hlinksldjump"/>
              <a:extLst>
                <a:ext uri="{FF2B5EF4-FFF2-40B4-BE49-F238E27FC236}">
                  <a16:creationId xmlns:a16="http://schemas.microsoft.com/office/drawing/2014/main" id="{2EEAF096-4861-8179-3822-F0BFA7407276}"/>
                </a:ext>
              </a:extLst>
            </p:cNvPr>
            <p:cNvSpPr txBox="1"/>
            <p:nvPr/>
          </p:nvSpPr>
          <p:spPr>
            <a:xfrm>
              <a:off x="239546" y="2505195"/>
              <a:ext cx="1140846"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Les despeses d’en Pau</a:t>
              </a:r>
            </a:p>
          </p:txBody>
        </p:sp>
        <p:sp>
          <p:nvSpPr>
            <p:cNvPr id="72" name="CuadroTexto 71">
              <a:hlinkClick r:id="rId11" action="ppaction://hlinksldjump"/>
              <a:extLst>
                <a:ext uri="{FF2B5EF4-FFF2-40B4-BE49-F238E27FC236}">
                  <a16:creationId xmlns:a16="http://schemas.microsoft.com/office/drawing/2014/main" id="{0CA45D6D-D657-B31E-C230-6330F5B22DB4}"/>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73" name="CuadroTexto 72">
              <a:hlinkClick r:id="rId12" action="ppaction://hlinksldjump"/>
              <a:extLst>
                <a:ext uri="{FF2B5EF4-FFF2-40B4-BE49-F238E27FC236}">
                  <a16:creationId xmlns:a16="http://schemas.microsoft.com/office/drawing/2014/main" id="{A2C1F886-8398-08B4-9585-2EDD978AAD25}"/>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Prima d’assegurança</a:t>
              </a:r>
            </a:p>
          </p:txBody>
        </p:sp>
        <p:sp>
          <p:nvSpPr>
            <p:cNvPr id="74" name="CuadroTexto 73">
              <a:hlinkClick r:id="rId13" action="ppaction://hlinksldjump"/>
              <a:extLst>
                <a:ext uri="{FF2B5EF4-FFF2-40B4-BE49-F238E27FC236}">
                  <a16:creationId xmlns:a16="http://schemas.microsoft.com/office/drawing/2014/main" id="{6BEE3ACC-EC43-1545-3135-3440BC01CA8F}"/>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75" name="Elipse 74">
              <a:extLst>
                <a:ext uri="{FF2B5EF4-FFF2-40B4-BE49-F238E27FC236}">
                  <a16:creationId xmlns:a16="http://schemas.microsoft.com/office/drawing/2014/main" id="{FB902EFB-6159-2413-74A5-948442D4CB09}"/>
                </a:ext>
              </a:extLst>
            </p:cNvPr>
            <p:cNvSpPr/>
            <p:nvPr/>
          </p:nvSpPr>
          <p:spPr>
            <a:xfrm>
              <a:off x="1337631" y="257422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21" name="CuadroTexto 20">
            <a:extLst>
              <a:ext uri="{FF2B5EF4-FFF2-40B4-BE49-F238E27FC236}">
                <a16:creationId xmlns:a16="http://schemas.microsoft.com/office/drawing/2014/main" id="{AC1636BA-1029-3F4D-011F-CEEA3B61FDFC}"/>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6" name="CuadroTexto 25">
            <a:extLst>
              <a:ext uri="{FF2B5EF4-FFF2-40B4-BE49-F238E27FC236}">
                <a16:creationId xmlns:a16="http://schemas.microsoft.com/office/drawing/2014/main" id="{EB4C635A-50A1-32A5-A150-748C005DAFF9}"/>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66885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7" grpId="0"/>
      <p:bldP spid="61" grpId="0"/>
      <p:bldP spid="63" grpId="0"/>
      <p:bldP spid="99" grpId="0"/>
      <p:bldP spid="101" grpId="0"/>
      <p:bldP spid="11" grpId="0"/>
      <p:bldP spid="14" grpId="0"/>
      <p:bldP spid="15" grpId="0"/>
      <p:bldP spid="16" grpId="0"/>
      <p:bldP spid="23" grpId="0"/>
      <p:bldP spid="24" grpId="0"/>
      <p:bldP spid="25" grpId="0"/>
      <p:bldP spid="56"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5" name="Rectángulo redondeado 24">
            <a:extLst>
              <a:ext uri="{FF2B5EF4-FFF2-40B4-BE49-F238E27FC236}">
                <a16:creationId xmlns:a16="http://schemas.microsoft.com/office/drawing/2014/main" id="{1C30C130-5EAF-FCF5-E2BC-C63C5774865B}"/>
              </a:ext>
            </a:extLst>
          </p:cNvPr>
          <p:cNvSpPr/>
          <p:nvPr/>
        </p:nvSpPr>
        <p:spPr>
          <a:xfrm>
            <a:off x="2354305" y="1719234"/>
            <a:ext cx="6301498" cy="807977"/>
          </a:xfrm>
          <a:prstGeom prst="roundRect">
            <a:avLst>
              <a:gd name="adj" fmla="val 5008"/>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5425221" y="1186270"/>
            <a:ext cx="236891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d’assegurança</a:t>
            </a:r>
          </a:p>
        </p:txBody>
      </p:sp>
      <p:sp>
        <p:nvSpPr>
          <p:cNvPr id="20" name="CuadroTexto 19">
            <a:extLst>
              <a:ext uri="{FF2B5EF4-FFF2-40B4-BE49-F238E27FC236}">
                <a16:creationId xmlns:a16="http://schemas.microsoft.com/office/drawing/2014/main" id="{44A7FD4D-B79A-74C4-A59F-35AAFCD9EAF4}"/>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2" name="CuadroTexto 41">
            <a:extLst>
              <a:ext uri="{FF2B5EF4-FFF2-40B4-BE49-F238E27FC236}">
                <a16:creationId xmlns:a16="http://schemas.microsoft.com/office/drawing/2014/main" id="{982FB60A-8E0B-0F6C-876F-6EBAD39A0013}"/>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4" name="Imagen 43">
            <a:extLst>
              <a:ext uri="{FF2B5EF4-FFF2-40B4-BE49-F238E27FC236}">
                <a16:creationId xmlns:a16="http://schemas.microsoft.com/office/drawing/2014/main" id="{DEC635F3-2937-4196-3AB6-B505EFBA78D4}"/>
              </a:ext>
            </a:extLst>
          </p:cNvPr>
          <p:cNvPicPr>
            <a:picLocks noChangeAspect="1"/>
          </p:cNvPicPr>
          <p:nvPr/>
        </p:nvPicPr>
        <p:blipFill>
          <a:blip r:embed="rId3"/>
          <a:srcRect/>
          <a:stretch/>
        </p:blipFill>
        <p:spPr>
          <a:xfrm>
            <a:off x="315939" y="4212750"/>
            <a:ext cx="277786" cy="273077"/>
          </a:xfrm>
          <a:prstGeom prst="rect">
            <a:avLst/>
          </a:prstGeom>
        </p:spPr>
      </p:pic>
      <p:sp>
        <p:nvSpPr>
          <p:cNvPr id="52" name="CuadroTexto 51">
            <a:extLst>
              <a:ext uri="{FF2B5EF4-FFF2-40B4-BE49-F238E27FC236}">
                <a16:creationId xmlns:a16="http://schemas.microsoft.com/office/drawing/2014/main" id="{E50A5A35-38E0-25BD-006E-11ABBE4F65AC}"/>
              </a:ext>
            </a:extLst>
          </p:cNvPr>
          <p:cNvSpPr txBox="1"/>
          <p:nvPr/>
        </p:nvSpPr>
        <p:spPr>
          <a:xfrm>
            <a:off x="4500468" y="423497"/>
            <a:ext cx="269062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Prima</a:t>
            </a:r>
          </a:p>
        </p:txBody>
      </p:sp>
      <p:sp>
        <p:nvSpPr>
          <p:cNvPr id="9" name="CuadroTexto 8">
            <a:extLst>
              <a:ext uri="{FF2B5EF4-FFF2-40B4-BE49-F238E27FC236}">
                <a16:creationId xmlns:a16="http://schemas.microsoft.com/office/drawing/2014/main" id="{7445278D-E1C0-7943-E37F-3602CF43F075}"/>
              </a:ext>
            </a:extLst>
          </p:cNvPr>
          <p:cNvSpPr txBox="1"/>
          <p:nvPr/>
        </p:nvSpPr>
        <p:spPr>
          <a:xfrm>
            <a:off x="2483556" y="1802172"/>
            <a:ext cx="6052405" cy="646331"/>
          </a:xfrm>
          <a:prstGeom prst="rect">
            <a:avLst/>
          </a:prstGeom>
          <a:noFill/>
          <a:effectLst/>
        </p:spPr>
        <p:txBody>
          <a:bodyPr wrap="square" rtlCol="0">
            <a:spAutoFit/>
          </a:bodyPr>
          <a:lstStyle/>
          <a:p>
            <a:pPr algn="ctr"/>
            <a:r>
              <a:rPr lang="ca-ES" sz="1800" b="1" noProof="0" dirty="0">
                <a:solidFill>
                  <a:schemeClr val="bg1"/>
                </a:solidFill>
                <a:latin typeface="Arial" panose="020B0604020202020204" pitchFamily="34" charset="0"/>
                <a:ea typeface="PP Neue Montreal" pitchFamily="2" charset="77"/>
              </a:rPr>
              <a:t>Quins dels següents factors creus que afecten la prima d’assegurança de la moto d’en Pau?</a:t>
            </a:r>
          </a:p>
        </p:txBody>
      </p:sp>
      <p:sp>
        <p:nvSpPr>
          <p:cNvPr id="10" name="CuadroTexto 9">
            <a:extLst>
              <a:ext uri="{FF2B5EF4-FFF2-40B4-BE49-F238E27FC236}">
                <a16:creationId xmlns:a16="http://schemas.microsoft.com/office/drawing/2014/main" id="{B795D41C-507F-D0D7-DB3A-974012DDABD9}"/>
              </a:ext>
            </a:extLst>
          </p:cNvPr>
          <p:cNvSpPr txBox="1"/>
          <p:nvPr/>
        </p:nvSpPr>
        <p:spPr>
          <a:xfrm>
            <a:off x="3109089" y="2859338"/>
            <a:ext cx="2183583" cy="320985"/>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La seva edat</a:t>
            </a:r>
          </a:p>
        </p:txBody>
      </p:sp>
      <p:pic>
        <p:nvPicPr>
          <p:cNvPr id="11" name="Imagen 10">
            <a:extLst>
              <a:ext uri="{FF2B5EF4-FFF2-40B4-BE49-F238E27FC236}">
                <a16:creationId xmlns:a16="http://schemas.microsoft.com/office/drawing/2014/main" id="{AC10DA5E-A4CE-96F9-1D45-981FB27C80CB}"/>
              </a:ext>
            </a:extLst>
          </p:cNvPr>
          <p:cNvPicPr>
            <a:picLocks noChangeAspect="1"/>
          </p:cNvPicPr>
          <p:nvPr/>
        </p:nvPicPr>
        <p:blipFill>
          <a:blip r:embed="rId4"/>
          <a:srcRect/>
          <a:stretch/>
        </p:blipFill>
        <p:spPr>
          <a:xfrm>
            <a:off x="2913399" y="2919802"/>
            <a:ext cx="200055" cy="200055"/>
          </a:xfrm>
          <a:prstGeom prst="rect">
            <a:avLst/>
          </a:prstGeom>
        </p:spPr>
      </p:pic>
      <p:sp>
        <p:nvSpPr>
          <p:cNvPr id="12" name="CuadroTexto 11">
            <a:extLst>
              <a:ext uri="{FF2B5EF4-FFF2-40B4-BE49-F238E27FC236}">
                <a16:creationId xmlns:a16="http://schemas.microsoft.com/office/drawing/2014/main" id="{34E9C2DC-AE3C-3D47-FBDB-20A05B853BA1}"/>
              </a:ext>
            </a:extLst>
          </p:cNvPr>
          <p:cNvSpPr txBox="1"/>
          <p:nvPr/>
        </p:nvSpPr>
        <p:spPr>
          <a:xfrm>
            <a:off x="3109089" y="3246796"/>
            <a:ext cx="2183583" cy="566117"/>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L’antiguitat del carnet de conduir d’en Pau</a:t>
            </a:r>
          </a:p>
        </p:txBody>
      </p:sp>
      <p:pic>
        <p:nvPicPr>
          <p:cNvPr id="13" name="Imagen 12">
            <a:extLst>
              <a:ext uri="{FF2B5EF4-FFF2-40B4-BE49-F238E27FC236}">
                <a16:creationId xmlns:a16="http://schemas.microsoft.com/office/drawing/2014/main" id="{F0739EA9-FEE4-6860-4A3C-3F6292FB2745}"/>
              </a:ext>
            </a:extLst>
          </p:cNvPr>
          <p:cNvPicPr>
            <a:picLocks noChangeAspect="1"/>
          </p:cNvPicPr>
          <p:nvPr/>
        </p:nvPicPr>
        <p:blipFill>
          <a:blip r:embed="rId4"/>
          <a:srcRect/>
          <a:stretch/>
        </p:blipFill>
        <p:spPr>
          <a:xfrm>
            <a:off x="2913399" y="3307260"/>
            <a:ext cx="200055" cy="200055"/>
          </a:xfrm>
          <a:prstGeom prst="rect">
            <a:avLst/>
          </a:prstGeom>
        </p:spPr>
      </p:pic>
      <p:sp>
        <p:nvSpPr>
          <p:cNvPr id="14" name="CuadroTexto 13">
            <a:extLst>
              <a:ext uri="{FF2B5EF4-FFF2-40B4-BE49-F238E27FC236}">
                <a16:creationId xmlns:a16="http://schemas.microsoft.com/office/drawing/2014/main" id="{1B46818E-181E-EAC9-5933-2D9CF6A06DA8}"/>
              </a:ext>
            </a:extLst>
          </p:cNvPr>
          <p:cNvSpPr txBox="1"/>
          <p:nvPr/>
        </p:nvSpPr>
        <p:spPr>
          <a:xfrm>
            <a:off x="3109089" y="3827982"/>
            <a:ext cx="2485800" cy="320985"/>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L’alçada i el pes d’en Pau</a:t>
            </a:r>
          </a:p>
        </p:txBody>
      </p:sp>
      <p:pic>
        <p:nvPicPr>
          <p:cNvPr id="15" name="Imagen 14">
            <a:extLst>
              <a:ext uri="{FF2B5EF4-FFF2-40B4-BE49-F238E27FC236}">
                <a16:creationId xmlns:a16="http://schemas.microsoft.com/office/drawing/2014/main" id="{434C60EE-068B-F2D7-AF0D-382DA2BA33DA}"/>
              </a:ext>
            </a:extLst>
          </p:cNvPr>
          <p:cNvPicPr>
            <a:picLocks noChangeAspect="1"/>
          </p:cNvPicPr>
          <p:nvPr/>
        </p:nvPicPr>
        <p:blipFill>
          <a:blip r:embed="rId4"/>
          <a:srcRect/>
          <a:stretch/>
        </p:blipFill>
        <p:spPr>
          <a:xfrm>
            <a:off x="2913399" y="3888446"/>
            <a:ext cx="200055" cy="200055"/>
          </a:xfrm>
          <a:prstGeom prst="rect">
            <a:avLst/>
          </a:prstGeom>
        </p:spPr>
      </p:pic>
      <p:sp>
        <p:nvSpPr>
          <p:cNvPr id="16" name="CuadroTexto 15">
            <a:extLst>
              <a:ext uri="{FF2B5EF4-FFF2-40B4-BE49-F238E27FC236}">
                <a16:creationId xmlns:a16="http://schemas.microsoft.com/office/drawing/2014/main" id="{3FD43C13-3B4E-B88B-6F98-BEFF34280F39}"/>
              </a:ext>
            </a:extLst>
          </p:cNvPr>
          <p:cNvSpPr txBox="1"/>
          <p:nvPr/>
        </p:nvSpPr>
        <p:spPr>
          <a:xfrm>
            <a:off x="3109089" y="4246436"/>
            <a:ext cx="2485800" cy="320985"/>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La cilindrada de la moto</a:t>
            </a:r>
          </a:p>
        </p:txBody>
      </p:sp>
      <p:pic>
        <p:nvPicPr>
          <p:cNvPr id="17" name="Imagen 16">
            <a:extLst>
              <a:ext uri="{FF2B5EF4-FFF2-40B4-BE49-F238E27FC236}">
                <a16:creationId xmlns:a16="http://schemas.microsoft.com/office/drawing/2014/main" id="{15D30FB4-E504-B007-4F73-57676DDBBEC6}"/>
              </a:ext>
            </a:extLst>
          </p:cNvPr>
          <p:cNvPicPr>
            <a:picLocks noChangeAspect="1"/>
          </p:cNvPicPr>
          <p:nvPr/>
        </p:nvPicPr>
        <p:blipFill>
          <a:blip r:embed="rId4"/>
          <a:srcRect/>
          <a:stretch/>
        </p:blipFill>
        <p:spPr>
          <a:xfrm>
            <a:off x="2913399" y="4306900"/>
            <a:ext cx="200055" cy="200055"/>
          </a:xfrm>
          <a:prstGeom prst="rect">
            <a:avLst/>
          </a:prstGeom>
        </p:spPr>
      </p:pic>
      <p:sp>
        <p:nvSpPr>
          <p:cNvPr id="18" name="CuadroTexto 17">
            <a:extLst>
              <a:ext uri="{FF2B5EF4-FFF2-40B4-BE49-F238E27FC236}">
                <a16:creationId xmlns:a16="http://schemas.microsoft.com/office/drawing/2014/main" id="{49E063DB-9530-5B3D-4671-441033621D88}"/>
              </a:ext>
            </a:extLst>
          </p:cNvPr>
          <p:cNvSpPr txBox="1"/>
          <p:nvPr/>
        </p:nvSpPr>
        <p:spPr>
          <a:xfrm>
            <a:off x="5999523" y="2859338"/>
            <a:ext cx="2183583" cy="566117"/>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Els anys d’antiguitat de la moto</a:t>
            </a:r>
          </a:p>
        </p:txBody>
      </p:sp>
      <p:pic>
        <p:nvPicPr>
          <p:cNvPr id="19" name="Imagen 18">
            <a:extLst>
              <a:ext uri="{FF2B5EF4-FFF2-40B4-BE49-F238E27FC236}">
                <a16:creationId xmlns:a16="http://schemas.microsoft.com/office/drawing/2014/main" id="{4B5E2B35-D16A-7325-A311-4B3C6C1901DF}"/>
              </a:ext>
            </a:extLst>
          </p:cNvPr>
          <p:cNvPicPr>
            <a:picLocks noChangeAspect="1"/>
          </p:cNvPicPr>
          <p:nvPr/>
        </p:nvPicPr>
        <p:blipFill>
          <a:blip r:embed="rId4"/>
          <a:srcRect/>
          <a:stretch/>
        </p:blipFill>
        <p:spPr>
          <a:xfrm>
            <a:off x="5803833" y="2919802"/>
            <a:ext cx="200055" cy="200055"/>
          </a:xfrm>
          <a:prstGeom prst="rect">
            <a:avLst/>
          </a:prstGeom>
        </p:spPr>
      </p:pic>
      <p:sp>
        <p:nvSpPr>
          <p:cNvPr id="21" name="CuadroTexto 20">
            <a:extLst>
              <a:ext uri="{FF2B5EF4-FFF2-40B4-BE49-F238E27FC236}">
                <a16:creationId xmlns:a16="http://schemas.microsoft.com/office/drawing/2014/main" id="{A169964B-07A0-2F62-B5B8-F9ED336C462C}"/>
              </a:ext>
            </a:extLst>
          </p:cNvPr>
          <p:cNvSpPr txBox="1"/>
          <p:nvPr/>
        </p:nvSpPr>
        <p:spPr>
          <a:xfrm>
            <a:off x="5999523" y="3440525"/>
            <a:ext cx="2183583" cy="566117"/>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Els punts que en Pau té al seu carnet</a:t>
            </a:r>
          </a:p>
        </p:txBody>
      </p:sp>
      <p:pic>
        <p:nvPicPr>
          <p:cNvPr id="22" name="Imagen 21">
            <a:extLst>
              <a:ext uri="{FF2B5EF4-FFF2-40B4-BE49-F238E27FC236}">
                <a16:creationId xmlns:a16="http://schemas.microsoft.com/office/drawing/2014/main" id="{918F8137-50F8-3E26-4459-8147D1571455}"/>
              </a:ext>
            </a:extLst>
          </p:cNvPr>
          <p:cNvPicPr>
            <a:picLocks noChangeAspect="1"/>
          </p:cNvPicPr>
          <p:nvPr/>
        </p:nvPicPr>
        <p:blipFill>
          <a:blip r:embed="rId4"/>
          <a:srcRect/>
          <a:stretch/>
        </p:blipFill>
        <p:spPr>
          <a:xfrm>
            <a:off x="5803833" y="3500989"/>
            <a:ext cx="200055" cy="200055"/>
          </a:xfrm>
          <a:prstGeom prst="rect">
            <a:avLst/>
          </a:prstGeom>
        </p:spPr>
      </p:pic>
      <p:sp>
        <p:nvSpPr>
          <p:cNvPr id="23" name="CuadroTexto 22">
            <a:extLst>
              <a:ext uri="{FF2B5EF4-FFF2-40B4-BE49-F238E27FC236}">
                <a16:creationId xmlns:a16="http://schemas.microsoft.com/office/drawing/2014/main" id="{012E536A-95A7-23BD-D1EB-050106B47D75}"/>
              </a:ext>
            </a:extLst>
          </p:cNvPr>
          <p:cNvSpPr txBox="1"/>
          <p:nvPr/>
        </p:nvSpPr>
        <p:spPr>
          <a:xfrm>
            <a:off x="5999523" y="4044959"/>
            <a:ext cx="2183583" cy="566117"/>
          </a:xfrm>
          <a:prstGeom prst="rect">
            <a:avLst/>
          </a:prstGeom>
          <a:noFill/>
          <a:effectLst/>
        </p:spPr>
        <p:txBody>
          <a:bodyPr wrap="square" rtlCol="0">
            <a:spAutoFit/>
          </a:bodyPr>
          <a:lstStyle/>
          <a:p>
            <a:pPr>
              <a:lnSpc>
                <a:spcPts val="1900"/>
              </a:lnSpc>
            </a:pPr>
            <a:r>
              <a:rPr lang="ca-ES" sz="1400" noProof="0" dirty="0">
                <a:latin typeface="Arial" panose="020B0604020202020204" pitchFamily="34" charset="0"/>
                <a:ea typeface="PP Neue Montreal Book" pitchFamily="2" charset="77"/>
              </a:rPr>
              <a:t>El nombre de germans que té en Pau</a:t>
            </a:r>
          </a:p>
        </p:txBody>
      </p:sp>
      <p:pic>
        <p:nvPicPr>
          <p:cNvPr id="24" name="Imagen 23">
            <a:extLst>
              <a:ext uri="{FF2B5EF4-FFF2-40B4-BE49-F238E27FC236}">
                <a16:creationId xmlns:a16="http://schemas.microsoft.com/office/drawing/2014/main" id="{A74A8AB5-DB0D-DC8B-FE65-AA67BCB94398}"/>
              </a:ext>
            </a:extLst>
          </p:cNvPr>
          <p:cNvPicPr>
            <a:picLocks noChangeAspect="1"/>
          </p:cNvPicPr>
          <p:nvPr/>
        </p:nvPicPr>
        <p:blipFill>
          <a:blip r:embed="rId4"/>
          <a:srcRect/>
          <a:stretch/>
        </p:blipFill>
        <p:spPr>
          <a:xfrm>
            <a:off x="5803833" y="4105423"/>
            <a:ext cx="200055" cy="200055"/>
          </a:xfrm>
          <a:prstGeom prst="rect">
            <a:avLst/>
          </a:prstGeom>
        </p:spPr>
      </p:pic>
      <p:grpSp>
        <p:nvGrpSpPr>
          <p:cNvPr id="26" name="Grupo 25">
            <a:extLst>
              <a:ext uri="{FF2B5EF4-FFF2-40B4-BE49-F238E27FC236}">
                <a16:creationId xmlns:a16="http://schemas.microsoft.com/office/drawing/2014/main" id="{0B626192-EAFA-FB6F-16CF-A1CB94F04D1F}"/>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32" name="Rectángulo redondeado 31">
              <a:extLst>
                <a:ext uri="{FF2B5EF4-FFF2-40B4-BE49-F238E27FC236}">
                  <a16:creationId xmlns:a16="http://schemas.microsoft.com/office/drawing/2014/main" id="{D082051E-DC63-B008-54CE-E7928DF3E633}"/>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33" name="Imagen 32">
              <a:extLst>
                <a:ext uri="{FF2B5EF4-FFF2-40B4-BE49-F238E27FC236}">
                  <a16:creationId xmlns:a16="http://schemas.microsoft.com/office/drawing/2014/main" id="{9AA40737-50EB-3105-BA78-F75B856A99C3}"/>
                </a:ext>
              </a:extLst>
            </p:cNvPr>
            <p:cNvPicPr>
              <a:picLocks noChangeAspect="1"/>
            </p:cNvPicPr>
            <p:nvPr/>
          </p:nvPicPr>
          <p:blipFill>
            <a:blip r:embed="rId5"/>
            <a:srcRect l="883" r="883"/>
            <a:stretch/>
          </p:blipFill>
          <p:spPr>
            <a:xfrm>
              <a:off x="7700379" y="341057"/>
              <a:ext cx="614159" cy="625194"/>
            </a:xfrm>
            <a:prstGeom prst="rect">
              <a:avLst/>
            </a:prstGeom>
          </p:spPr>
        </p:pic>
      </p:grpSp>
      <p:grpSp>
        <p:nvGrpSpPr>
          <p:cNvPr id="8" name="Grupo 7">
            <a:extLst>
              <a:ext uri="{FF2B5EF4-FFF2-40B4-BE49-F238E27FC236}">
                <a16:creationId xmlns:a16="http://schemas.microsoft.com/office/drawing/2014/main" id="{4102C77F-62EB-8CD9-D6F7-6203A34AE074}"/>
              </a:ext>
            </a:extLst>
          </p:cNvPr>
          <p:cNvGrpSpPr/>
          <p:nvPr/>
        </p:nvGrpSpPr>
        <p:grpSpPr>
          <a:xfrm>
            <a:off x="239546" y="889910"/>
            <a:ext cx="1367112" cy="2417170"/>
            <a:chOff x="239546" y="1370936"/>
            <a:chExt cx="1367112" cy="2417170"/>
          </a:xfrm>
        </p:grpSpPr>
        <p:sp>
          <p:nvSpPr>
            <p:cNvPr id="35" name="CuadroTexto 34">
              <a:hlinkClick r:id="rId6" action="ppaction://hlinksldjump"/>
              <a:extLst>
                <a:ext uri="{FF2B5EF4-FFF2-40B4-BE49-F238E27FC236}">
                  <a16:creationId xmlns:a16="http://schemas.microsoft.com/office/drawing/2014/main" id="{7D794894-2A1E-330A-F85F-E08314D5AEDB}"/>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6" name="CuadroTexto 35">
              <a:hlinkClick r:id="rId7" action="ppaction://hlinksldjump"/>
              <a:extLst>
                <a:ext uri="{FF2B5EF4-FFF2-40B4-BE49-F238E27FC236}">
                  <a16:creationId xmlns:a16="http://schemas.microsoft.com/office/drawing/2014/main" id="{64EA95C3-FD16-E981-9CCE-82AED920673C}"/>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43" name="CuadroTexto 42">
              <a:extLst>
                <a:ext uri="{FF2B5EF4-FFF2-40B4-BE49-F238E27FC236}">
                  <a16:creationId xmlns:a16="http://schemas.microsoft.com/office/drawing/2014/main" id="{F71804B7-CDFD-D954-D3FD-624BA5108D57}"/>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53" name="CuadroTexto 52">
              <a:hlinkClick r:id="rId8" action="ppaction://hlinksldjump"/>
              <a:extLst>
                <a:ext uri="{FF2B5EF4-FFF2-40B4-BE49-F238E27FC236}">
                  <a16:creationId xmlns:a16="http://schemas.microsoft.com/office/drawing/2014/main" id="{124D6DC7-930D-7441-107F-783EEFC375BF}"/>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54" name="CuadroTexto 53">
              <a:hlinkClick r:id="rId9" action="ppaction://hlinksldjump"/>
              <a:extLst>
                <a:ext uri="{FF2B5EF4-FFF2-40B4-BE49-F238E27FC236}">
                  <a16:creationId xmlns:a16="http://schemas.microsoft.com/office/drawing/2014/main" id="{D4FABA2F-1AFB-9C64-3E8D-AA84D6981067}"/>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55" name="Conector recto 54">
              <a:extLst>
                <a:ext uri="{FF2B5EF4-FFF2-40B4-BE49-F238E27FC236}">
                  <a16:creationId xmlns:a16="http://schemas.microsoft.com/office/drawing/2014/main" id="{EAA26A6F-B55C-D2C2-16A2-E8391B36511C}"/>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D6C7FEC8-DD9B-03DF-59C7-4F72C3166B29}"/>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17B2FAEB-D261-81B2-54CA-315E5DDE0C49}"/>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22E20E72-5799-48B9-8FC6-5EE3CA01C921}"/>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1C36743E-8C27-51FA-DA3E-A0B33E1D123E}"/>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ector recto 59">
              <a:extLst>
                <a:ext uri="{FF2B5EF4-FFF2-40B4-BE49-F238E27FC236}">
                  <a16:creationId xmlns:a16="http://schemas.microsoft.com/office/drawing/2014/main" id="{1607C822-3BFE-6360-1684-34B247078450}"/>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CuadroTexto 60">
              <a:hlinkClick r:id="rId10" action="ppaction://hlinksldjump"/>
              <a:extLst>
                <a:ext uri="{FF2B5EF4-FFF2-40B4-BE49-F238E27FC236}">
                  <a16:creationId xmlns:a16="http://schemas.microsoft.com/office/drawing/2014/main" id="{C8908745-E0F5-6AD0-D5EA-A76D4803D34D}"/>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62" name="CuadroTexto 61">
              <a:hlinkClick r:id="rId11" action="ppaction://hlinksldjump"/>
              <a:extLst>
                <a:ext uri="{FF2B5EF4-FFF2-40B4-BE49-F238E27FC236}">
                  <a16:creationId xmlns:a16="http://schemas.microsoft.com/office/drawing/2014/main" id="{ACC83C0D-52CC-D48A-ED1C-2A690192EA43}"/>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63" name="CuadroTexto 62">
              <a:hlinkClick r:id="rId12" action="ppaction://hlinksldjump"/>
              <a:extLst>
                <a:ext uri="{FF2B5EF4-FFF2-40B4-BE49-F238E27FC236}">
                  <a16:creationId xmlns:a16="http://schemas.microsoft.com/office/drawing/2014/main" id="{554EEED1-6390-FD6F-D2D7-9470EB26309B}"/>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Les despeses d’en Pau</a:t>
              </a:r>
            </a:p>
          </p:txBody>
        </p:sp>
        <p:sp>
          <p:nvSpPr>
            <p:cNvPr id="64" name="CuadroTexto 63">
              <a:hlinkClick r:id="rId13" action="ppaction://hlinksldjump"/>
              <a:extLst>
                <a:ext uri="{FF2B5EF4-FFF2-40B4-BE49-F238E27FC236}">
                  <a16:creationId xmlns:a16="http://schemas.microsoft.com/office/drawing/2014/main" id="{09A35247-BE75-2885-976F-B46A84B3DE89}"/>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65" name="CuadroTexto 64">
              <a:hlinkClick r:id="rId14" action="ppaction://hlinksldjump"/>
              <a:extLst>
                <a:ext uri="{FF2B5EF4-FFF2-40B4-BE49-F238E27FC236}">
                  <a16:creationId xmlns:a16="http://schemas.microsoft.com/office/drawing/2014/main" id="{AA7F204C-6DEE-83E4-F84A-67B37F902AF8}"/>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Prima d’assegurança</a:t>
              </a:r>
            </a:p>
          </p:txBody>
        </p:sp>
        <p:sp>
          <p:nvSpPr>
            <p:cNvPr id="67" name="CuadroTexto 66">
              <a:hlinkClick r:id="rId15" action="ppaction://hlinksldjump"/>
              <a:extLst>
                <a:ext uri="{FF2B5EF4-FFF2-40B4-BE49-F238E27FC236}">
                  <a16:creationId xmlns:a16="http://schemas.microsoft.com/office/drawing/2014/main" id="{C85BC3E9-6C2B-E641-253D-A5CC48C45B82}"/>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Què és l’IVA?</a:t>
              </a:r>
            </a:p>
          </p:txBody>
        </p:sp>
        <p:sp>
          <p:nvSpPr>
            <p:cNvPr id="68" name="Elipse 67">
              <a:extLst>
                <a:ext uri="{FF2B5EF4-FFF2-40B4-BE49-F238E27FC236}">
                  <a16:creationId xmlns:a16="http://schemas.microsoft.com/office/drawing/2014/main" id="{8BE8498A-BEB7-01E2-8EF2-AB46E50D2155}"/>
                </a:ext>
              </a:extLst>
            </p:cNvPr>
            <p:cNvSpPr/>
            <p:nvPr/>
          </p:nvSpPr>
          <p:spPr>
            <a:xfrm>
              <a:off x="1337631" y="275202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27" name="CuadroTexto 26">
            <a:extLst>
              <a:ext uri="{FF2B5EF4-FFF2-40B4-BE49-F238E27FC236}">
                <a16:creationId xmlns:a16="http://schemas.microsoft.com/office/drawing/2014/main" id="{AD90DB85-3BAE-BF31-2EA3-69C6E7C21061}"/>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9" name="CuadroTexto 28">
            <a:extLst>
              <a:ext uri="{FF2B5EF4-FFF2-40B4-BE49-F238E27FC236}">
                <a16:creationId xmlns:a16="http://schemas.microsoft.com/office/drawing/2014/main" id="{089226DF-D791-4DE6-1B03-28B3833BF306}"/>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2643462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4609012" y="507031"/>
            <a:ext cx="3047151"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Què és </a:t>
            </a:r>
          </a:p>
        </p:txBody>
      </p:sp>
      <p:sp>
        <p:nvSpPr>
          <p:cNvPr id="20" name="CuadroTexto 19">
            <a:extLst>
              <a:ext uri="{FF2B5EF4-FFF2-40B4-BE49-F238E27FC236}">
                <a16:creationId xmlns:a16="http://schemas.microsoft.com/office/drawing/2014/main" id="{44A7FD4D-B79A-74C4-A59F-35AAFCD9EAF4}"/>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2" name="CuadroTexto 41">
            <a:extLst>
              <a:ext uri="{FF2B5EF4-FFF2-40B4-BE49-F238E27FC236}">
                <a16:creationId xmlns:a16="http://schemas.microsoft.com/office/drawing/2014/main" id="{982FB60A-8E0B-0F6C-876F-6EBAD39A0013}"/>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4" name="Imagen 43">
            <a:extLst>
              <a:ext uri="{FF2B5EF4-FFF2-40B4-BE49-F238E27FC236}">
                <a16:creationId xmlns:a16="http://schemas.microsoft.com/office/drawing/2014/main" id="{DEC635F3-2937-4196-3AB6-B505EFBA78D4}"/>
              </a:ext>
            </a:extLst>
          </p:cNvPr>
          <p:cNvPicPr>
            <a:picLocks noChangeAspect="1"/>
          </p:cNvPicPr>
          <p:nvPr/>
        </p:nvPicPr>
        <p:blipFill>
          <a:blip r:embed="rId3"/>
          <a:srcRect/>
          <a:stretch/>
        </p:blipFill>
        <p:spPr>
          <a:xfrm>
            <a:off x="315939" y="4212750"/>
            <a:ext cx="277786" cy="273077"/>
          </a:xfrm>
          <a:prstGeom prst="rect">
            <a:avLst/>
          </a:prstGeom>
        </p:spPr>
      </p:pic>
      <p:sp>
        <p:nvSpPr>
          <p:cNvPr id="52" name="CuadroTexto 51">
            <a:extLst>
              <a:ext uri="{FF2B5EF4-FFF2-40B4-BE49-F238E27FC236}">
                <a16:creationId xmlns:a16="http://schemas.microsoft.com/office/drawing/2014/main" id="{E50A5A35-38E0-25BD-006E-11ABBE4F65AC}"/>
              </a:ext>
            </a:extLst>
          </p:cNvPr>
          <p:cNvSpPr txBox="1"/>
          <p:nvPr/>
        </p:nvSpPr>
        <p:spPr>
          <a:xfrm>
            <a:off x="4708903" y="614199"/>
            <a:ext cx="1877877"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IVA?</a:t>
            </a:r>
          </a:p>
        </p:txBody>
      </p:sp>
      <p:pic>
        <p:nvPicPr>
          <p:cNvPr id="8" name="Imagen 7">
            <a:extLst>
              <a:ext uri="{FF2B5EF4-FFF2-40B4-BE49-F238E27FC236}">
                <a16:creationId xmlns:a16="http://schemas.microsoft.com/office/drawing/2014/main" id="{15CB3C12-72F7-F0B0-C55F-1F943FF42E57}"/>
              </a:ext>
            </a:extLst>
          </p:cNvPr>
          <p:cNvPicPr>
            <a:picLocks noChangeAspect="1"/>
          </p:cNvPicPr>
          <p:nvPr/>
        </p:nvPicPr>
        <p:blipFill>
          <a:blip r:embed="rId4"/>
          <a:srcRect/>
          <a:stretch/>
        </p:blipFill>
        <p:spPr>
          <a:xfrm rot="20647611">
            <a:off x="3150985" y="1281856"/>
            <a:ext cx="2282268" cy="3362379"/>
          </a:xfrm>
          <a:prstGeom prst="rect">
            <a:avLst/>
          </a:prstGeom>
        </p:spPr>
      </p:pic>
      <p:sp>
        <p:nvSpPr>
          <p:cNvPr id="33" name="Rectángulo redondeado 32">
            <a:extLst>
              <a:ext uri="{FF2B5EF4-FFF2-40B4-BE49-F238E27FC236}">
                <a16:creationId xmlns:a16="http://schemas.microsoft.com/office/drawing/2014/main" id="{8E7B6841-F9F2-ADDE-3E2B-10C5B089C83E}"/>
              </a:ext>
            </a:extLst>
          </p:cNvPr>
          <p:cNvSpPr/>
          <p:nvPr/>
        </p:nvSpPr>
        <p:spPr>
          <a:xfrm>
            <a:off x="2396689" y="1708386"/>
            <a:ext cx="6259113" cy="576193"/>
          </a:xfrm>
          <a:prstGeom prst="roundRect">
            <a:avLst>
              <a:gd name="adj" fmla="val 5008"/>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5" name="CuadroTexto 34">
            <a:extLst>
              <a:ext uri="{FF2B5EF4-FFF2-40B4-BE49-F238E27FC236}">
                <a16:creationId xmlns:a16="http://schemas.microsoft.com/office/drawing/2014/main" id="{69A83AF1-1CFF-43EF-7D60-08E34A32CF67}"/>
              </a:ext>
            </a:extLst>
          </p:cNvPr>
          <p:cNvSpPr txBox="1"/>
          <p:nvPr/>
        </p:nvSpPr>
        <p:spPr>
          <a:xfrm>
            <a:off x="2483556" y="1802172"/>
            <a:ext cx="5521319" cy="369332"/>
          </a:xfrm>
          <a:prstGeom prst="rect">
            <a:avLst/>
          </a:prstGeom>
          <a:noFill/>
          <a:effectLst/>
        </p:spPr>
        <p:txBody>
          <a:bodyPr wrap="square" rtlCol="0">
            <a:spAutoFit/>
          </a:bodyPr>
          <a:lstStyle/>
          <a:p>
            <a:pPr algn="ctr"/>
            <a:r>
              <a:rPr lang="ca-ES" sz="1800" b="1" noProof="0" dirty="0">
                <a:solidFill>
                  <a:schemeClr val="bg1"/>
                </a:solidFill>
                <a:latin typeface="Arial" panose="020B0604020202020204" pitchFamily="34" charset="0"/>
                <a:ea typeface="PP Neue Montreal" pitchFamily="2" charset="77"/>
              </a:rPr>
              <a:t>(Impost sobre el valor afegit)</a:t>
            </a:r>
          </a:p>
        </p:txBody>
      </p:sp>
      <p:pic>
        <p:nvPicPr>
          <p:cNvPr id="36" name="Imagen 35">
            <a:extLst>
              <a:ext uri="{FF2B5EF4-FFF2-40B4-BE49-F238E27FC236}">
                <a16:creationId xmlns:a16="http://schemas.microsoft.com/office/drawing/2014/main" id="{92EC73B0-8F19-7324-F373-3293B3475ED7}"/>
              </a:ext>
            </a:extLst>
          </p:cNvPr>
          <p:cNvPicPr>
            <a:picLocks noChangeAspect="1"/>
          </p:cNvPicPr>
          <p:nvPr/>
        </p:nvPicPr>
        <p:blipFill>
          <a:blip r:embed="rId5"/>
          <a:srcRect/>
          <a:stretch/>
        </p:blipFill>
        <p:spPr>
          <a:xfrm>
            <a:off x="5631868" y="1630637"/>
            <a:ext cx="2913165" cy="3163045"/>
          </a:xfrm>
          <a:prstGeom prst="rect">
            <a:avLst/>
          </a:prstGeom>
        </p:spPr>
      </p:pic>
      <p:grpSp>
        <p:nvGrpSpPr>
          <p:cNvPr id="10" name="Grupo 9">
            <a:extLst>
              <a:ext uri="{FF2B5EF4-FFF2-40B4-BE49-F238E27FC236}">
                <a16:creationId xmlns:a16="http://schemas.microsoft.com/office/drawing/2014/main" id="{11FF40D8-6DF0-70BB-C479-8A4CE00DDC27}"/>
              </a:ext>
            </a:extLst>
          </p:cNvPr>
          <p:cNvGrpSpPr/>
          <p:nvPr/>
        </p:nvGrpSpPr>
        <p:grpSpPr>
          <a:xfrm>
            <a:off x="7743085" y="-215899"/>
            <a:ext cx="789506" cy="1167978"/>
            <a:chOff x="7506203" y="-312918"/>
            <a:chExt cx="1006618" cy="1489171"/>
          </a:xfrm>
          <a:effectLst>
            <a:outerShdw blurRad="50800" dist="38100" dir="2700000" algn="tl" rotWithShape="0">
              <a:prstClr val="black">
                <a:alpha val="40000"/>
              </a:prstClr>
            </a:outerShdw>
          </a:effectLst>
        </p:grpSpPr>
        <p:sp>
          <p:nvSpPr>
            <p:cNvPr id="11" name="Rectángulo redondeado 10">
              <a:extLst>
                <a:ext uri="{FF2B5EF4-FFF2-40B4-BE49-F238E27FC236}">
                  <a16:creationId xmlns:a16="http://schemas.microsoft.com/office/drawing/2014/main" id="{11C3C389-21D7-DC26-78E8-9E286D038A5F}"/>
                </a:ext>
              </a:extLst>
            </p:cNvPr>
            <p:cNvSpPr/>
            <p:nvPr/>
          </p:nvSpPr>
          <p:spPr>
            <a:xfrm>
              <a:off x="7506203" y="-312918"/>
              <a:ext cx="1006618" cy="1489171"/>
            </a:xfrm>
            <a:prstGeom prst="roundRect">
              <a:avLst>
                <a:gd name="adj" fmla="val 4876"/>
              </a:avLst>
            </a:prstGeom>
            <a:solidFill>
              <a:schemeClr val="bg1"/>
            </a:solidFill>
            <a:ln w="190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pic>
          <p:nvPicPr>
            <p:cNvPr id="12" name="Imagen 11">
              <a:extLst>
                <a:ext uri="{FF2B5EF4-FFF2-40B4-BE49-F238E27FC236}">
                  <a16:creationId xmlns:a16="http://schemas.microsoft.com/office/drawing/2014/main" id="{4E000B2C-5D44-86C9-9C4D-5A8F68B16421}"/>
                </a:ext>
              </a:extLst>
            </p:cNvPr>
            <p:cNvPicPr>
              <a:picLocks noChangeAspect="1"/>
            </p:cNvPicPr>
            <p:nvPr/>
          </p:nvPicPr>
          <p:blipFill>
            <a:blip r:embed="rId6"/>
            <a:srcRect l="883" r="883"/>
            <a:stretch/>
          </p:blipFill>
          <p:spPr>
            <a:xfrm>
              <a:off x="7700379" y="341057"/>
              <a:ext cx="614159" cy="625194"/>
            </a:xfrm>
            <a:prstGeom prst="rect">
              <a:avLst/>
            </a:prstGeom>
          </p:spPr>
        </p:pic>
      </p:grpSp>
      <p:grpSp>
        <p:nvGrpSpPr>
          <p:cNvPr id="9" name="Grupo 8">
            <a:extLst>
              <a:ext uri="{FF2B5EF4-FFF2-40B4-BE49-F238E27FC236}">
                <a16:creationId xmlns:a16="http://schemas.microsoft.com/office/drawing/2014/main" id="{E508B605-769E-F73B-097B-87F358EF4869}"/>
              </a:ext>
            </a:extLst>
          </p:cNvPr>
          <p:cNvGrpSpPr/>
          <p:nvPr/>
        </p:nvGrpSpPr>
        <p:grpSpPr>
          <a:xfrm>
            <a:off x="239546" y="889910"/>
            <a:ext cx="1367112" cy="2417170"/>
            <a:chOff x="239546" y="1370936"/>
            <a:chExt cx="1367112" cy="2417170"/>
          </a:xfrm>
        </p:grpSpPr>
        <p:sp>
          <p:nvSpPr>
            <p:cNvPr id="13" name="CuadroTexto 12">
              <a:hlinkClick r:id="rId7" action="ppaction://hlinksldjump"/>
              <a:extLst>
                <a:ext uri="{FF2B5EF4-FFF2-40B4-BE49-F238E27FC236}">
                  <a16:creationId xmlns:a16="http://schemas.microsoft.com/office/drawing/2014/main" id="{6FF9EE26-3E1A-AD46-53EF-B3A0D2BA1303}"/>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4" name="CuadroTexto 13">
              <a:hlinkClick r:id="rId8" action="ppaction://hlinksldjump"/>
              <a:extLst>
                <a:ext uri="{FF2B5EF4-FFF2-40B4-BE49-F238E27FC236}">
                  <a16:creationId xmlns:a16="http://schemas.microsoft.com/office/drawing/2014/main" id="{9EF5BFBD-7D68-D725-DC74-705E83B79559}"/>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5" name="CuadroTexto 14">
              <a:extLst>
                <a:ext uri="{FF2B5EF4-FFF2-40B4-BE49-F238E27FC236}">
                  <a16:creationId xmlns:a16="http://schemas.microsoft.com/office/drawing/2014/main" id="{AFE38E34-FAAC-F360-A7F1-540C1312C80F}"/>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16" name="CuadroTexto 15">
              <a:hlinkClick r:id="rId9" action="ppaction://hlinksldjump"/>
              <a:extLst>
                <a:ext uri="{FF2B5EF4-FFF2-40B4-BE49-F238E27FC236}">
                  <a16:creationId xmlns:a16="http://schemas.microsoft.com/office/drawing/2014/main" id="{2CBABE39-E24B-FC3B-2EF9-505123AB579D}"/>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7" name="CuadroTexto 16">
              <a:hlinkClick r:id="rId10" action="ppaction://hlinksldjump"/>
              <a:extLst>
                <a:ext uri="{FF2B5EF4-FFF2-40B4-BE49-F238E27FC236}">
                  <a16:creationId xmlns:a16="http://schemas.microsoft.com/office/drawing/2014/main" id="{00EC479B-2D29-5DDC-AF04-E3EC43074842}"/>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8" name="Conector recto 17">
              <a:extLst>
                <a:ext uri="{FF2B5EF4-FFF2-40B4-BE49-F238E27FC236}">
                  <a16:creationId xmlns:a16="http://schemas.microsoft.com/office/drawing/2014/main" id="{B07D9479-8BAB-0E39-939D-865D45CF80FE}"/>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45EFF261-48C5-6E50-0576-5198A95E67D9}"/>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A47BB337-E006-EA7C-3645-3A677E43B73D}"/>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19EDBF81-9566-A25D-A5C8-CAE4EA2B0A35}"/>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0E5A7805-424D-507A-0BCF-1403B0A6DA1A}"/>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07F6CED-2B6E-1B95-327D-7CA4C8941127}"/>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uadroTexto 24">
              <a:hlinkClick r:id="rId11" action="ppaction://hlinksldjump"/>
              <a:extLst>
                <a:ext uri="{FF2B5EF4-FFF2-40B4-BE49-F238E27FC236}">
                  <a16:creationId xmlns:a16="http://schemas.microsoft.com/office/drawing/2014/main" id="{752B7939-57C2-EB9A-5ABC-65E208334C69}"/>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26" name="CuadroTexto 25">
              <a:hlinkClick r:id="rId12" action="ppaction://hlinksldjump"/>
              <a:extLst>
                <a:ext uri="{FF2B5EF4-FFF2-40B4-BE49-F238E27FC236}">
                  <a16:creationId xmlns:a16="http://schemas.microsoft.com/office/drawing/2014/main" id="{F1BFD422-A8E0-86DD-52C4-021CA3E11505}"/>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32" name="CuadroTexto 31">
              <a:hlinkClick r:id="rId13" action="ppaction://hlinksldjump"/>
              <a:extLst>
                <a:ext uri="{FF2B5EF4-FFF2-40B4-BE49-F238E27FC236}">
                  <a16:creationId xmlns:a16="http://schemas.microsoft.com/office/drawing/2014/main" id="{2B33ABA9-3AAB-590D-D007-F2C0DA9E5011}"/>
                </a:ext>
              </a:extLst>
            </p:cNvPr>
            <p:cNvSpPr txBox="1"/>
            <p:nvPr/>
          </p:nvSpPr>
          <p:spPr>
            <a:xfrm>
              <a:off x="239546" y="2505195"/>
              <a:ext cx="1242684"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Les despeses d’en Pau</a:t>
              </a:r>
            </a:p>
          </p:txBody>
        </p:sp>
        <p:sp>
          <p:nvSpPr>
            <p:cNvPr id="43" name="CuadroTexto 42">
              <a:hlinkClick r:id="rId14" action="ppaction://hlinksldjump"/>
              <a:extLst>
                <a:ext uri="{FF2B5EF4-FFF2-40B4-BE49-F238E27FC236}">
                  <a16:creationId xmlns:a16="http://schemas.microsoft.com/office/drawing/2014/main" id="{84AE6B2F-8A85-1861-D654-D7239DE06FCE}"/>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L’amic d’en Pau</a:t>
              </a:r>
            </a:p>
          </p:txBody>
        </p:sp>
        <p:sp>
          <p:nvSpPr>
            <p:cNvPr id="53" name="CuadroTexto 52">
              <a:hlinkClick r:id="rId15" action="ppaction://hlinksldjump"/>
              <a:extLst>
                <a:ext uri="{FF2B5EF4-FFF2-40B4-BE49-F238E27FC236}">
                  <a16:creationId xmlns:a16="http://schemas.microsoft.com/office/drawing/2014/main" id="{C09F5300-F937-A7A4-B128-8455F6631C66}"/>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Prima d’assegurança</a:t>
              </a:r>
            </a:p>
          </p:txBody>
        </p:sp>
        <p:sp>
          <p:nvSpPr>
            <p:cNvPr id="54" name="CuadroTexto 53">
              <a:hlinkClick r:id="rId16" action="ppaction://hlinksldjump"/>
              <a:extLst>
                <a:ext uri="{FF2B5EF4-FFF2-40B4-BE49-F238E27FC236}">
                  <a16:creationId xmlns:a16="http://schemas.microsoft.com/office/drawing/2014/main" id="{880CC49B-6163-68C5-9E2A-F1B88CBD37ED}"/>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Què és l’IVA?</a:t>
              </a:r>
            </a:p>
          </p:txBody>
        </p:sp>
        <p:sp>
          <p:nvSpPr>
            <p:cNvPr id="55" name="Elipse 54">
              <a:extLst>
                <a:ext uri="{FF2B5EF4-FFF2-40B4-BE49-F238E27FC236}">
                  <a16:creationId xmlns:a16="http://schemas.microsoft.com/office/drawing/2014/main" id="{1A50D475-400F-E1B9-3729-789590C75015}"/>
                </a:ext>
              </a:extLst>
            </p:cNvPr>
            <p:cNvSpPr/>
            <p:nvPr/>
          </p:nvSpPr>
          <p:spPr>
            <a:xfrm>
              <a:off x="1337631" y="289222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27" name="CuadroTexto 26">
            <a:extLst>
              <a:ext uri="{FF2B5EF4-FFF2-40B4-BE49-F238E27FC236}">
                <a16:creationId xmlns:a16="http://schemas.microsoft.com/office/drawing/2014/main" id="{7D38605C-CE5F-3C68-ADAA-176E297E3F2A}"/>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9" name="CuadroTexto 28">
            <a:extLst>
              <a:ext uri="{FF2B5EF4-FFF2-40B4-BE49-F238E27FC236}">
                <a16:creationId xmlns:a16="http://schemas.microsoft.com/office/drawing/2014/main" id="{0A6D49B1-5661-09A0-6B56-570003050D2E}"/>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566112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CC2E0261-413F-314C-FAB6-5D0CB0CDDCA1}"/>
              </a:ext>
            </a:extLst>
          </p:cNvPr>
          <p:cNvSpPr/>
          <p:nvPr/>
        </p:nvSpPr>
        <p:spPr>
          <a:xfrm>
            <a:off x="2995961" y="1819042"/>
            <a:ext cx="5337082" cy="2886774"/>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5350439" y="1205320"/>
            <a:ext cx="1783047"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d’en Pau</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3671528" y="279997"/>
            <a:ext cx="315924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L’amic</a:t>
            </a:r>
          </a:p>
        </p:txBody>
      </p:sp>
      <p:pic>
        <p:nvPicPr>
          <p:cNvPr id="21" name="Imagen 20">
            <a:extLst>
              <a:ext uri="{FF2B5EF4-FFF2-40B4-BE49-F238E27FC236}">
                <a16:creationId xmlns:a16="http://schemas.microsoft.com/office/drawing/2014/main" id="{5A6B89C2-D07D-6638-8550-7C9DA5B1E2C6}"/>
              </a:ext>
            </a:extLst>
          </p:cNvPr>
          <p:cNvPicPr>
            <a:picLocks noChangeAspect="1"/>
          </p:cNvPicPr>
          <p:nvPr/>
        </p:nvPicPr>
        <p:blipFill>
          <a:blip r:embed="rId3"/>
          <a:srcRect l="5619" r="5619"/>
          <a:stretch/>
        </p:blipFill>
        <p:spPr>
          <a:xfrm>
            <a:off x="1275151" y="-22152"/>
            <a:ext cx="4192146" cy="5165650"/>
          </a:xfrm>
          <a:prstGeom prst="rect">
            <a:avLst/>
          </a:prstGeom>
        </p:spPr>
      </p:pic>
      <p:sp>
        <p:nvSpPr>
          <p:cNvPr id="20" name="CuadroTexto 19">
            <a:extLst>
              <a:ext uri="{FF2B5EF4-FFF2-40B4-BE49-F238E27FC236}">
                <a16:creationId xmlns:a16="http://schemas.microsoft.com/office/drawing/2014/main" id="{44A7FD4D-B79A-74C4-A59F-35AAFCD9EAF4}"/>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42" name="CuadroTexto 41">
            <a:extLst>
              <a:ext uri="{FF2B5EF4-FFF2-40B4-BE49-F238E27FC236}">
                <a16:creationId xmlns:a16="http://schemas.microsoft.com/office/drawing/2014/main" id="{982FB60A-8E0B-0F6C-876F-6EBAD39A0013}"/>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44" name="Imagen 43">
            <a:extLst>
              <a:ext uri="{FF2B5EF4-FFF2-40B4-BE49-F238E27FC236}">
                <a16:creationId xmlns:a16="http://schemas.microsoft.com/office/drawing/2014/main" id="{DEC635F3-2937-4196-3AB6-B505EFBA78D4}"/>
              </a:ext>
            </a:extLst>
          </p:cNvPr>
          <p:cNvPicPr>
            <a:picLocks noChangeAspect="1"/>
          </p:cNvPicPr>
          <p:nvPr/>
        </p:nvPicPr>
        <p:blipFill>
          <a:blip r:embed="rId4"/>
          <a:srcRect/>
          <a:stretch/>
        </p:blipFill>
        <p:spPr>
          <a:xfrm>
            <a:off x="315939" y="4212750"/>
            <a:ext cx="277786" cy="273077"/>
          </a:xfrm>
          <a:prstGeom prst="rect">
            <a:avLst/>
          </a:prstGeom>
        </p:spPr>
      </p:pic>
      <p:sp>
        <p:nvSpPr>
          <p:cNvPr id="53" name="CuadroTexto 52">
            <a:extLst>
              <a:ext uri="{FF2B5EF4-FFF2-40B4-BE49-F238E27FC236}">
                <a16:creationId xmlns:a16="http://schemas.microsoft.com/office/drawing/2014/main" id="{A5C9643C-232E-9B4A-BFB4-70397CD274C5}"/>
              </a:ext>
            </a:extLst>
          </p:cNvPr>
          <p:cNvSpPr txBox="1"/>
          <p:nvPr/>
        </p:nvSpPr>
        <p:spPr>
          <a:xfrm>
            <a:off x="5042845" y="2232442"/>
            <a:ext cx="2621910" cy="335989"/>
          </a:xfrm>
          <a:prstGeom prst="rect">
            <a:avLst/>
          </a:prstGeom>
          <a:noFill/>
          <a:effectLst/>
        </p:spPr>
        <p:txBody>
          <a:bodyPr wrap="square" rtlCol="0">
            <a:spAutoFit/>
          </a:bodyPr>
          <a:lstStyle/>
          <a:p>
            <a:pPr>
              <a:lnSpc>
                <a:spcPts val="1900"/>
              </a:lnSpc>
            </a:pPr>
            <a:r>
              <a:rPr lang="ca-ES" sz="1800" b="1" noProof="0" dirty="0">
                <a:latin typeface="Arial" panose="020B0604020202020204" pitchFamily="34" charset="0"/>
                <a:ea typeface="PP Neue Montreal" pitchFamily="2" charset="77"/>
              </a:rPr>
              <a:t>Nòmina: </a:t>
            </a:r>
            <a:r>
              <a:rPr lang="ca-ES" sz="1800" noProof="0" dirty="0">
                <a:latin typeface="Arial" panose="020B0604020202020204" pitchFamily="34" charset="0"/>
                <a:ea typeface="PP Neue Montreal" pitchFamily="2" charset="77"/>
              </a:rPr>
              <a:t>1.047,5€ (x2)</a:t>
            </a:r>
          </a:p>
        </p:txBody>
      </p:sp>
      <p:sp>
        <p:nvSpPr>
          <p:cNvPr id="16" name="CuadroTexto 15">
            <a:extLst>
              <a:ext uri="{FF2B5EF4-FFF2-40B4-BE49-F238E27FC236}">
                <a16:creationId xmlns:a16="http://schemas.microsoft.com/office/drawing/2014/main" id="{398684FB-6D72-13DE-DB4A-ABC86DF4A906}"/>
              </a:ext>
            </a:extLst>
          </p:cNvPr>
          <p:cNvSpPr txBox="1"/>
          <p:nvPr/>
        </p:nvSpPr>
        <p:spPr>
          <a:xfrm>
            <a:off x="5042845" y="2723096"/>
            <a:ext cx="3030638" cy="335989"/>
          </a:xfrm>
          <a:prstGeom prst="rect">
            <a:avLst/>
          </a:prstGeom>
          <a:noFill/>
          <a:effectLst/>
        </p:spPr>
        <p:txBody>
          <a:bodyPr wrap="square" rtlCol="0">
            <a:spAutoFit/>
          </a:bodyPr>
          <a:lstStyle/>
          <a:p>
            <a:pPr>
              <a:lnSpc>
                <a:spcPts val="1900"/>
              </a:lnSpc>
            </a:pPr>
            <a:r>
              <a:rPr lang="ca-ES" sz="1800" b="1" noProof="0" dirty="0">
                <a:latin typeface="Arial" panose="020B0604020202020204" pitchFamily="34" charset="0"/>
                <a:ea typeface="PP Neue Montreal" pitchFamily="2" charset="77"/>
              </a:rPr>
              <a:t>Lloguer: </a:t>
            </a:r>
            <a:r>
              <a:rPr lang="ca-ES" sz="1800" noProof="0" dirty="0">
                <a:latin typeface="Arial" panose="020B0604020202020204" pitchFamily="34" charset="0"/>
                <a:ea typeface="PP Neue Montreal" pitchFamily="2" charset="77"/>
              </a:rPr>
              <a:t>30 % del sou</a:t>
            </a:r>
          </a:p>
        </p:txBody>
      </p:sp>
      <p:sp>
        <p:nvSpPr>
          <p:cNvPr id="17" name="CuadroTexto 16">
            <a:extLst>
              <a:ext uri="{FF2B5EF4-FFF2-40B4-BE49-F238E27FC236}">
                <a16:creationId xmlns:a16="http://schemas.microsoft.com/office/drawing/2014/main" id="{8480EAE9-E272-7B0C-E2C4-DD05B323C163}"/>
              </a:ext>
            </a:extLst>
          </p:cNvPr>
          <p:cNvSpPr txBox="1"/>
          <p:nvPr/>
        </p:nvSpPr>
        <p:spPr>
          <a:xfrm>
            <a:off x="5042845" y="3184013"/>
            <a:ext cx="3030638" cy="335989"/>
          </a:xfrm>
          <a:prstGeom prst="rect">
            <a:avLst/>
          </a:prstGeom>
          <a:noFill/>
          <a:effectLst/>
        </p:spPr>
        <p:txBody>
          <a:bodyPr wrap="square" rtlCol="0">
            <a:spAutoFit/>
          </a:bodyPr>
          <a:lstStyle/>
          <a:p>
            <a:pPr>
              <a:lnSpc>
                <a:spcPts val="1900"/>
              </a:lnSpc>
            </a:pPr>
            <a:r>
              <a:rPr lang="ca-ES" sz="1800" b="1" noProof="0" dirty="0">
                <a:latin typeface="Arial" panose="020B0604020202020204" pitchFamily="34" charset="0"/>
                <a:ea typeface="PP Neue Montreal" pitchFamily="2" charset="77"/>
              </a:rPr>
              <a:t>Fiança: </a:t>
            </a:r>
            <a:r>
              <a:rPr lang="ca-ES" sz="1800" noProof="0" dirty="0">
                <a:latin typeface="Arial" panose="020B0604020202020204" pitchFamily="34" charset="0"/>
                <a:ea typeface="PP Neue Montreal" pitchFamily="2" charset="77"/>
              </a:rPr>
              <a:t>1 mes</a:t>
            </a:r>
          </a:p>
        </p:txBody>
      </p:sp>
      <p:sp>
        <p:nvSpPr>
          <p:cNvPr id="18" name="CuadroTexto 17">
            <a:extLst>
              <a:ext uri="{FF2B5EF4-FFF2-40B4-BE49-F238E27FC236}">
                <a16:creationId xmlns:a16="http://schemas.microsoft.com/office/drawing/2014/main" id="{28C344E9-61DE-B0CD-5CC3-1CE84AE24D59}"/>
              </a:ext>
            </a:extLst>
          </p:cNvPr>
          <p:cNvSpPr txBox="1"/>
          <p:nvPr/>
        </p:nvSpPr>
        <p:spPr>
          <a:xfrm>
            <a:off x="5042845" y="3674667"/>
            <a:ext cx="3030638" cy="335989"/>
          </a:xfrm>
          <a:prstGeom prst="rect">
            <a:avLst/>
          </a:prstGeom>
          <a:noFill/>
          <a:effectLst/>
        </p:spPr>
        <p:txBody>
          <a:bodyPr wrap="square" rtlCol="0">
            <a:spAutoFit/>
          </a:bodyPr>
          <a:lstStyle/>
          <a:p>
            <a:pPr>
              <a:lnSpc>
                <a:spcPts val="1900"/>
              </a:lnSpc>
            </a:pPr>
            <a:r>
              <a:rPr lang="ca-ES" sz="1800" b="1" noProof="0" dirty="0">
                <a:latin typeface="Arial" panose="020B0604020202020204" pitchFamily="34" charset="0"/>
                <a:ea typeface="PP Neue Montreal" pitchFamily="2" charset="77"/>
              </a:rPr>
              <a:t>Pis*: </a:t>
            </a:r>
            <a:r>
              <a:rPr lang="ca-ES" sz="1800" noProof="0" dirty="0">
                <a:latin typeface="Arial" panose="020B0604020202020204" pitchFamily="34" charset="0"/>
                <a:ea typeface="PP Neue Montreal" pitchFamily="2" charset="77"/>
              </a:rPr>
              <a:t>630€</a:t>
            </a:r>
          </a:p>
        </p:txBody>
      </p:sp>
      <p:sp>
        <p:nvSpPr>
          <p:cNvPr id="19" name="CuadroTexto 18">
            <a:extLst>
              <a:ext uri="{FF2B5EF4-FFF2-40B4-BE49-F238E27FC236}">
                <a16:creationId xmlns:a16="http://schemas.microsoft.com/office/drawing/2014/main" id="{6DD8B182-8ECE-2089-9550-64EF329F79D8}"/>
              </a:ext>
            </a:extLst>
          </p:cNvPr>
          <p:cNvSpPr txBox="1"/>
          <p:nvPr/>
        </p:nvSpPr>
        <p:spPr>
          <a:xfrm>
            <a:off x="5042845" y="4105848"/>
            <a:ext cx="3290198" cy="320985"/>
          </a:xfrm>
          <a:prstGeom prst="rect">
            <a:avLst/>
          </a:prstGeom>
          <a:noFill/>
          <a:effectLst/>
        </p:spPr>
        <p:txBody>
          <a:bodyPr wrap="square" rtlCol="0">
            <a:spAutoFit/>
          </a:bodyPr>
          <a:lstStyle/>
          <a:p>
            <a:pPr>
              <a:lnSpc>
                <a:spcPts val="1900"/>
              </a:lnSpc>
            </a:pPr>
            <a:r>
              <a:rPr lang="ca-ES" sz="1400" i="1" spc="-70" noProof="0" dirty="0">
                <a:latin typeface="Arial" panose="020B0604020202020204" pitchFamily="34" charset="0"/>
                <a:ea typeface="PP Neue Montreal" pitchFamily="2" charset="77"/>
              </a:rPr>
              <a:t>*Moblat i amb electrodomèstics</a:t>
            </a:r>
          </a:p>
        </p:txBody>
      </p:sp>
      <p:grpSp>
        <p:nvGrpSpPr>
          <p:cNvPr id="9" name="Grupo 8">
            <a:extLst>
              <a:ext uri="{FF2B5EF4-FFF2-40B4-BE49-F238E27FC236}">
                <a16:creationId xmlns:a16="http://schemas.microsoft.com/office/drawing/2014/main" id="{91EED077-91C0-4AE7-80D5-9D9F301CD434}"/>
              </a:ext>
            </a:extLst>
          </p:cNvPr>
          <p:cNvGrpSpPr/>
          <p:nvPr/>
        </p:nvGrpSpPr>
        <p:grpSpPr>
          <a:xfrm>
            <a:off x="239546" y="889910"/>
            <a:ext cx="1367112" cy="2417170"/>
            <a:chOff x="239546" y="1370936"/>
            <a:chExt cx="1367112" cy="2417170"/>
          </a:xfrm>
        </p:grpSpPr>
        <p:sp>
          <p:nvSpPr>
            <p:cNvPr id="10" name="CuadroTexto 9">
              <a:hlinkClick r:id="rId5" action="ppaction://hlinksldjump"/>
              <a:extLst>
                <a:ext uri="{FF2B5EF4-FFF2-40B4-BE49-F238E27FC236}">
                  <a16:creationId xmlns:a16="http://schemas.microsoft.com/office/drawing/2014/main" id="{F98F6904-7206-61D8-5568-45C957111875}"/>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1" name="CuadroTexto 10">
              <a:hlinkClick r:id="rId6" action="ppaction://hlinksldjump"/>
              <a:extLst>
                <a:ext uri="{FF2B5EF4-FFF2-40B4-BE49-F238E27FC236}">
                  <a16:creationId xmlns:a16="http://schemas.microsoft.com/office/drawing/2014/main" id="{80E45264-430F-5F55-B7C8-0182ABFB198D}"/>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2" name="CuadroTexto 11">
              <a:extLst>
                <a:ext uri="{FF2B5EF4-FFF2-40B4-BE49-F238E27FC236}">
                  <a16:creationId xmlns:a16="http://schemas.microsoft.com/office/drawing/2014/main" id="{D4163703-4171-40A2-2942-DAE9E5C0C256}"/>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13" name="CuadroTexto 12">
              <a:hlinkClick r:id="rId7" action="ppaction://hlinksldjump"/>
              <a:extLst>
                <a:ext uri="{FF2B5EF4-FFF2-40B4-BE49-F238E27FC236}">
                  <a16:creationId xmlns:a16="http://schemas.microsoft.com/office/drawing/2014/main" id="{575C4954-7351-BAE0-C064-5A4926D970F3}"/>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4" name="CuadroTexto 13">
              <a:hlinkClick r:id="rId8" action="ppaction://hlinksldjump"/>
              <a:extLst>
                <a:ext uri="{FF2B5EF4-FFF2-40B4-BE49-F238E27FC236}">
                  <a16:creationId xmlns:a16="http://schemas.microsoft.com/office/drawing/2014/main" id="{9D93A7B4-72CA-BE17-DF7D-5954F6FEC1C9}"/>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2" name="Conector recto 21">
              <a:extLst>
                <a:ext uri="{FF2B5EF4-FFF2-40B4-BE49-F238E27FC236}">
                  <a16:creationId xmlns:a16="http://schemas.microsoft.com/office/drawing/2014/main" id="{E55BB2F6-8801-F2DB-6E3B-877824DD3B5A}"/>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47DAD8BF-7AF0-D4B8-A79C-B5A1E2040F24}"/>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5D9A5B95-3DF6-161C-93C4-35D69D645D3D}"/>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1B235B3B-B93B-28A2-96B8-2A8BA6277C62}"/>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6A92758-6EC2-E665-7BD6-25C363772874}"/>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FF451E13-99C4-17FD-4932-73821598CF01}"/>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CuadroTexto 32">
              <a:hlinkClick r:id="rId9" action="ppaction://hlinksldjump"/>
              <a:extLst>
                <a:ext uri="{FF2B5EF4-FFF2-40B4-BE49-F238E27FC236}">
                  <a16:creationId xmlns:a16="http://schemas.microsoft.com/office/drawing/2014/main" id="{906DADB3-25F4-728C-1AB8-4E500413465F}"/>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35" name="CuadroTexto 34">
              <a:hlinkClick r:id="rId10" action="ppaction://hlinksldjump"/>
              <a:extLst>
                <a:ext uri="{FF2B5EF4-FFF2-40B4-BE49-F238E27FC236}">
                  <a16:creationId xmlns:a16="http://schemas.microsoft.com/office/drawing/2014/main" id="{B7E3D326-4B55-FA8A-0B56-81F710329D7A}"/>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36" name="CuadroTexto 35">
              <a:hlinkClick r:id="rId11" action="ppaction://hlinksldjump"/>
              <a:extLst>
                <a:ext uri="{FF2B5EF4-FFF2-40B4-BE49-F238E27FC236}">
                  <a16:creationId xmlns:a16="http://schemas.microsoft.com/office/drawing/2014/main" id="{48F5FE2C-4418-B255-04E4-E1848EB0FBD8}"/>
                </a:ext>
              </a:extLst>
            </p:cNvPr>
            <p:cNvSpPr txBox="1"/>
            <p:nvPr/>
          </p:nvSpPr>
          <p:spPr>
            <a:xfrm>
              <a:off x="239546" y="2505195"/>
              <a:ext cx="1239699"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Les despeses d’en Pau</a:t>
              </a:r>
            </a:p>
          </p:txBody>
        </p:sp>
        <p:sp>
          <p:nvSpPr>
            <p:cNvPr id="51" name="CuadroTexto 50">
              <a:hlinkClick r:id="rId12" action="ppaction://hlinksldjump"/>
              <a:extLst>
                <a:ext uri="{FF2B5EF4-FFF2-40B4-BE49-F238E27FC236}">
                  <a16:creationId xmlns:a16="http://schemas.microsoft.com/office/drawing/2014/main" id="{A48FBDCF-43B3-8A19-FEF9-06A8A334954D}"/>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L’amic d’en Pau</a:t>
              </a:r>
            </a:p>
          </p:txBody>
        </p:sp>
        <p:sp>
          <p:nvSpPr>
            <p:cNvPr id="54" name="CuadroTexto 53">
              <a:hlinkClick r:id="rId13" action="ppaction://hlinksldjump"/>
              <a:extLst>
                <a:ext uri="{FF2B5EF4-FFF2-40B4-BE49-F238E27FC236}">
                  <a16:creationId xmlns:a16="http://schemas.microsoft.com/office/drawing/2014/main" id="{D7F24BEA-3AE7-2C57-A866-BDB7553613FD}"/>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Prima d’assegurança</a:t>
              </a:r>
            </a:p>
          </p:txBody>
        </p:sp>
        <p:sp>
          <p:nvSpPr>
            <p:cNvPr id="55" name="CuadroTexto 54">
              <a:hlinkClick r:id="rId14" action="ppaction://hlinksldjump"/>
              <a:extLst>
                <a:ext uri="{FF2B5EF4-FFF2-40B4-BE49-F238E27FC236}">
                  <a16:creationId xmlns:a16="http://schemas.microsoft.com/office/drawing/2014/main" id="{F8F44952-B912-B775-C28D-F356B5398234}"/>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Què és l’IVA?</a:t>
              </a:r>
            </a:p>
          </p:txBody>
        </p:sp>
        <p:sp>
          <p:nvSpPr>
            <p:cNvPr id="56" name="Elipse 55">
              <a:extLst>
                <a:ext uri="{FF2B5EF4-FFF2-40B4-BE49-F238E27FC236}">
                  <a16:creationId xmlns:a16="http://schemas.microsoft.com/office/drawing/2014/main" id="{CA5ADEF9-8179-E68B-BF0E-061C5E91ECFD}"/>
                </a:ext>
              </a:extLst>
            </p:cNvPr>
            <p:cNvSpPr/>
            <p:nvPr/>
          </p:nvSpPr>
          <p:spPr>
            <a:xfrm>
              <a:off x="1337631" y="289222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7" name="CuadroTexto 6">
            <a:extLst>
              <a:ext uri="{FF2B5EF4-FFF2-40B4-BE49-F238E27FC236}">
                <a16:creationId xmlns:a16="http://schemas.microsoft.com/office/drawing/2014/main" id="{C9EADBAE-7933-2F79-EAF6-F2826C257AA1}"/>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7" name="CuadroTexto 26">
            <a:extLst>
              <a:ext uri="{FF2B5EF4-FFF2-40B4-BE49-F238E27FC236}">
                <a16:creationId xmlns:a16="http://schemas.microsoft.com/office/drawing/2014/main" id="{89C0FB59-DAA9-BE70-D02E-504D2E2D355A}"/>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146602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ángulo redondeado 63">
            <a:extLst>
              <a:ext uri="{FF2B5EF4-FFF2-40B4-BE49-F238E27FC236}">
                <a16:creationId xmlns:a16="http://schemas.microsoft.com/office/drawing/2014/main" id="{4E64BE29-D5A8-5260-D93A-24F4B6EB984F}"/>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6" name="Rectángulo redondeado 55">
            <a:extLst>
              <a:ext uri="{FF2B5EF4-FFF2-40B4-BE49-F238E27FC236}">
                <a16:creationId xmlns:a16="http://schemas.microsoft.com/office/drawing/2014/main" id="{BA4D3D36-6362-82D3-4268-90AF0D1AE993}"/>
              </a:ext>
            </a:extLst>
          </p:cNvPr>
          <p:cNvSpPr/>
          <p:nvPr/>
        </p:nvSpPr>
        <p:spPr>
          <a:xfrm>
            <a:off x="2247203" y="1538924"/>
            <a:ext cx="6580858" cy="3195820"/>
          </a:xfrm>
          <a:prstGeom prst="roundRect">
            <a:avLst>
              <a:gd name="adj" fmla="val 1910"/>
            </a:avLst>
          </a:prstGeom>
          <a:solidFill>
            <a:schemeClr val="bg1"/>
          </a:solidFill>
          <a:ln w="19050">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5" name="Rectángulo redondeado 64">
            <a:extLst>
              <a:ext uri="{FF2B5EF4-FFF2-40B4-BE49-F238E27FC236}">
                <a16:creationId xmlns:a16="http://schemas.microsoft.com/office/drawing/2014/main" id="{9C7FAB16-584E-0528-6783-9CFF7BA69FA3}"/>
              </a:ext>
            </a:extLst>
          </p:cNvPr>
          <p:cNvSpPr/>
          <p:nvPr/>
        </p:nvSpPr>
        <p:spPr>
          <a:xfrm>
            <a:off x="2237678" y="1543820"/>
            <a:ext cx="6580858" cy="3195820"/>
          </a:xfrm>
          <a:prstGeom prst="roundRect">
            <a:avLst>
              <a:gd name="adj" fmla="val 1910"/>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03" name="Rectángulo redondeado 102">
            <a:extLst>
              <a:ext uri="{FF2B5EF4-FFF2-40B4-BE49-F238E27FC236}">
                <a16:creationId xmlns:a16="http://schemas.microsoft.com/office/drawing/2014/main" id="{0EC79D41-CA1C-14CD-6C46-5108804CEBEF}"/>
              </a:ext>
            </a:extLst>
          </p:cNvPr>
          <p:cNvSpPr/>
          <p:nvPr/>
        </p:nvSpPr>
        <p:spPr>
          <a:xfrm>
            <a:off x="2416629" y="3888413"/>
            <a:ext cx="1800808" cy="358054"/>
          </a:xfrm>
          <a:prstGeom prst="roundRect">
            <a:avLst>
              <a:gd name="adj" fmla="val 19557"/>
            </a:avLst>
          </a:prstGeom>
          <a:gradFill flip="none" rotWithShape="1">
            <a:gsLst>
              <a:gs pos="25000">
                <a:schemeClr val="accent6"/>
              </a:gs>
              <a:gs pos="99000">
                <a:srgbClr val="92D050"/>
              </a:gs>
            </a:gsLst>
            <a:path path="circle">
              <a:fillToRect l="100000" b="100000"/>
            </a:path>
            <a:tileRect t="-100000" r="-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95" name="Rectángulo redondeado 94">
            <a:extLst>
              <a:ext uri="{FF2B5EF4-FFF2-40B4-BE49-F238E27FC236}">
                <a16:creationId xmlns:a16="http://schemas.microsoft.com/office/drawing/2014/main" id="{A2D03139-6B07-1BBA-69BE-34DE6775933F}"/>
              </a:ext>
            </a:extLst>
          </p:cNvPr>
          <p:cNvSpPr/>
          <p:nvPr/>
        </p:nvSpPr>
        <p:spPr>
          <a:xfrm>
            <a:off x="4601689" y="3875678"/>
            <a:ext cx="4017396" cy="358054"/>
          </a:xfrm>
          <a:prstGeom prst="roundRect">
            <a:avLst>
              <a:gd name="adj" fmla="val 11266"/>
            </a:avLst>
          </a:prstGeom>
          <a:gradFill flip="none" rotWithShape="1">
            <a:gsLst>
              <a:gs pos="25000">
                <a:srgbClr val="FF0000"/>
              </a:gs>
              <a:gs pos="100000">
                <a:srgbClr val="C00000"/>
              </a:gs>
            </a:gsLst>
            <a:path path="circle">
              <a:fillToRect t="100000" r="100000"/>
            </a:path>
            <a:tileRect l="-100000" b="-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6" name="Rectángulo redondeado 65">
            <a:extLst>
              <a:ext uri="{FF2B5EF4-FFF2-40B4-BE49-F238E27FC236}">
                <a16:creationId xmlns:a16="http://schemas.microsoft.com/office/drawing/2014/main" id="{C99B453F-1AEA-E326-7A28-0DF44D09183A}"/>
              </a:ext>
            </a:extLst>
          </p:cNvPr>
          <p:cNvSpPr/>
          <p:nvPr/>
        </p:nvSpPr>
        <p:spPr>
          <a:xfrm>
            <a:off x="2416629" y="1683096"/>
            <a:ext cx="1800808" cy="358054"/>
          </a:xfrm>
          <a:prstGeom prst="roundRect">
            <a:avLst>
              <a:gd name="adj" fmla="val 19557"/>
            </a:avLst>
          </a:prstGeom>
          <a:gradFill flip="none" rotWithShape="1">
            <a:gsLst>
              <a:gs pos="25000">
                <a:schemeClr val="accent6"/>
              </a:gs>
              <a:gs pos="99000">
                <a:srgbClr val="92D050"/>
              </a:gs>
            </a:gsLst>
            <a:path path="circle">
              <a:fillToRect l="100000" b="100000"/>
            </a:path>
            <a:tileRect t="-100000" r="-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8" name="Rectángulo redondeado 67">
            <a:extLst>
              <a:ext uri="{FF2B5EF4-FFF2-40B4-BE49-F238E27FC236}">
                <a16:creationId xmlns:a16="http://schemas.microsoft.com/office/drawing/2014/main" id="{31EC686D-894C-D2F3-B194-F1F16E257001}"/>
              </a:ext>
            </a:extLst>
          </p:cNvPr>
          <p:cNvSpPr/>
          <p:nvPr/>
        </p:nvSpPr>
        <p:spPr>
          <a:xfrm>
            <a:off x="4601689" y="1683096"/>
            <a:ext cx="4017396" cy="358054"/>
          </a:xfrm>
          <a:prstGeom prst="roundRect">
            <a:avLst>
              <a:gd name="adj" fmla="val 11266"/>
            </a:avLst>
          </a:prstGeom>
          <a:gradFill flip="none" rotWithShape="1">
            <a:gsLst>
              <a:gs pos="25000">
                <a:srgbClr val="FF0000"/>
              </a:gs>
              <a:gs pos="100000">
                <a:srgbClr val="C00000"/>
              </a:gs>
            </a:gsLst>
            <a:path path="circle">
              <a:fillToRect t="100000" r="100000"/>
            </a:path>
            <a:tileRect l="-100000" b="-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0" name="Rectángulo redondeado 69">
            <a:extLst>
              <a:ext uri="{FF2B5EF4-FFF2-40B4-BE49-F238E27FC236}">
                <a16:creationId xmlns:a16="http://schemas.microsoft.com/office/drawing/2014/main" id="{B18A8280-CC23-D8F8-188A-603477D1F386}"/>
              </a:ext>
            </a:extLst>
          </p:cNvPr>
          <p:cNvSpPr/>
          <p:nvPr/>
        </p:nvSpPr>
        <p:spPr>
          <a:xfrm>
            <a:off x="4601689" y="2140296"/>
            <a:ext cx="1319018" cy="237497"/>
          </a:xfrm>
          <a:prstGeom prst="roundRect">
            <a:avLst>
              <a:gd name="adj" fmla="val 18766"/>
            </a:avLst>
          </a:prstGeom>
          <a:gradFill flip="none" rotWithShape="1">
            <a:gsLst>
              <a:gs pos="2000">
                <a:srgbClr val="FF0000"/>
              </a:gs>
              <a:gs pos="99000">
                <a:srgbClr val="C0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4" name="Rectángulo redondeado 83">
            <a:extLst>
              <a:ext uri="{FF2B5EF4-FFF2-40B4-BE49-F238E27FC236}">
                <a16:creationId xmlns:a16="http://schemas.microsoft.com/office/drawing/2014/main" id="{DB5036EA-F4B7-5616-731D-39FFA444C556}"/>
              </a:ext>
            </a:extLst>
          </p:cNvPr>
          <p:cNvSpPr/>
          <p:nvPr/>
        </p:nvSpPr>
        <p:spPr>
          <a:xfrm>
            <a:off x="5954435" y="2140296"/>
            <a:ext cx="1319018" cy="237497"/>
          </a:xfrm>
          <a:prstGeom prst="roundRect">
            <a:avLst>
              <a:gd name="adj" fmla="val 18766"/>
            </a:avLst>
          </a:prstGeom>
          <a:solidFill>
            <a:srgbClr val="F8931F"/>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5" name="Rectángulo redondeado 84">
            <a:extLst>
              <a:ext uri="{FF2B5EF4-FFF2-40B4-BE49-F238E27FC236}">
                <a16:creationId xmlns:a16="http://schemas.microsoft.com/office/drawing/2014/main" id="{8D349B22-1DB2-F604-CCCE-82E5CB4C47DF}"/>
              </a:ext>
            </a:extLst>
          </p:cNvPr>
          <p:cNvSpPr/>
          <p:nvPr/>
        </p:nvSpPr>
        <p:spPr>
          <a:xfrm>
            <a:off x="7300256" y="2140296"/>
            <a:ext cx="1319018" cy="237497"/>
          </a:xfrm>
          <a:prstGeom prst="roundRect">
            <a:avLst>
              <a:gd name="adj" fmla="val 18766"/>
            </a:avLst>
          </a:prstGeom>
          <a:solidFill>
            <a:srgbClr val="FFC0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6" name="Rectángulo redondeado 85">
            <a:extLst>
              <a:ext uri="{FF2B5EF4-FFF2-40B4-BE49-F238E27FC236}">
                <a16:creationId xmlns:a16="http://schemas.microsoft.com/office/drawing/2014/main" id="{314BC94B-7BEE-C0E9-1FC0-20B1138CCC27}"/>
              </a:ext>
            </a:extLst>
          </p:cNvPr>
          <p:cNvSpPr/>
          <p:nvPr/>
        </p:nvSpPr>
        <p:spPr>
          <a:xfrm>
            <a:off x="4601689" y="3559521"/>
            <a:ext cx="1319018" cy="237497"/>
          </a:xfrm>
          <a:prstGeom prst="roundRect">
            <a:avLst>
              <a:gd name="adj" fmla="val 18766"/>
            </a:avLst>
          </a:prstGeom>
          <a:gradFill flip="none" rotWithShape="1">
            <a:gsLst>
              <a:gs pos="2000">
                <a:srgbClr val="FF0000"/>
              </a:gs>
              <a:gs pos="99000">
                <a:srgbClr val="C00000"/>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7" name="Rectángulo redondeado 86">
            <a:extLst>
              <a:ext uri="{FF2B5EF4-FFF2-40B4-BE49-F238E27FC236}">
                <a16:creationId xmlns:a16="http://schemas.microsoft.com/office/drawing/2014/main" id="{A3A5F9D7-B2E6-C60D-0979-D21DC1EF16D0}"/>
              </a:ext>
            </a:extLst>
          </p:cNvPr>
          <p:cNvSpPr/>
          <p:nvPr/>
        </p:nvSpPr>
        <p:spPr>
          <a:xfrm>
            <a:off x="5954435" y="3559521"/>
            <a:ext cx="1319018" cy="237497"/>
          </a:xfrm>
          <a:prstGeom prst="roundRect">
            <a:avLst>
              <a:gd name="adj" fmla="val 18766"/>
            </a:avLst>
          </a:prstGeom>
          <a:solidFill>
            <a:srgbClr val="F8931F"/>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88" name="Rectángulo redondeado 87">
            <a:extLst>
              <a:ext uri="{FF2B5EF4-FFF2-40B4-BE49-F238E27FC236}">
                <a16:creationId xmlns:a16="http://schemas.microsoft.com/office/drawing/2014/main" id="{C6E6EABD-1509-4EB2-07D9-EC5DD2EB0831}"/>
              </a:ext>
            </a:extLst>
          </p:cNvPr>
          <p:cNvSpPr/>
          <p:nvPr/>
        </p:nvSpPr>
        <p:spPr>
          <a:xfrm>
            <a:off x="7300256" y="3559521"/>
            <a:ext cx="1319018" cy="237497"/>
          </a:xfrm>
          <a:prstGeom prst="roundRect">
            <a:avLst>
              <a:gd name="adj" fmla="val 18766"/>
            </a:avLst>
          </a:prstGeom>
          <a:solidFill>
            <a:srgbClr val="FFC000"/>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12" name="CuadroTexto 11">
            <a:extLst>
              <a:ext uri="{FF2B5EF4-FFF2-40B4-BE49-F238E27FC236}">
                <a16:creationId xmlns:a16="http://schemas.microsoft.com/office/drawing/2014/main" id="{D05DA3F9-44F0-F344-D445-EFEBAEB8F090}"/>
              </a:ext>
            </a:extLst>
          </p:cNvPr>
          <p:cNvSpPr txBox="1"/>
          <p:nvPr/>
        </p:nvSpPr>
        <p:spPr>
          <a:xfrm>
            <a:off x="2416629" y="1689951"/>
            <a:ext cx="1800808"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Ingressos</a:t>
            </a:r>
          </a:p>
        </p:txBody>
      </p:sp>
      <p:sp>
        <p:nvSpPr>
          <p:cNvPr id="51" name="CuadroTexto 50">
            <a:extLst>
              <a:ext uri="{FF2B5EF4-FFF2-40B4-BE49-F238E27FC236}">
                <a16:creationId xmlns:a16="http://schemas.microsoft.com/office/drawing/2014/main" id="{1553260F-B2C5-E6B2-E6DB-865C389F6F17}"/>
              </a:ext>
            </a:extLst>
          </p:cNvPr>
          <p:cNvSpPr txBox="1"/>
          <p:nvPr/>
        </p:nvSpPr>
        <p:spPr>
          <a:xfrm>
            <a:off x="4604089" y="1689951"/>
            <a:ext cx="401739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Despeses</a:t>
            </a:r>
          </a:p>
        </p:txBody>
      </p:sp>
      <p:sp>
        <p:nvSpPr>
          <p:cNvPr id="52" name="CuadroTexto 51">
            <a:extLst>
              <a:ext uri="{FF2B5EF4-FFF2-40B4-BE49-F238E27FC236}">
                <a16:creationId xmlns:a16="http://schemas.microsoft.com/office/drawing/2014/main" id="{6388A646-B0A0-07D5-C4F4-BDC11F7368D7}"/>
              </a:ext>
            </a:extLst>
          </p:cNvPr>
          <p:cNvSpPr txBox="1"/>
          <p:nvPr/>
        </p:nvSpPr>
        <p:spPr>
          <a:xfrm>
            <a:off x="2416629" y="3906549"/>
            <a:ext cx="1800808"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TOTAL = 1.047,5€</a:t>
            </a:r>
          </a:p>
        </p:txBody>
      </p:sp>
      <p:sp>
        <p:nvSpPr>
          <p:cNvPr id="53" name="CuadroTexto 52">
            <a:extLst>
              <a:ext uri="{FF2B5EF4-FFF2-40B4-BE49-F238E27FC236}">
                <a16:creationId xmlns:a16="http://schemas.microsoft.com/office/drawing/2014/main" id="{38177C98-8787-2B5C-C652-28310F5C3915}"/>
              </a:ext>
            </a:extLst>
          </p:cNvPr>
          <p:cNvSpPr txBox="1"/>
          <p:nvPr/>
        </p:nvSpPr>
        <p:spPr>
          <a:xfrm>
            <a:off x="4604089" y="3900573"/>
            <a:ext cx="401739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TOTAL = 687€ </a:t>
            </a:r>
          </a:p>
        </p:txBody>
      </p:sp>
      <p:sp>
        <p:nvSpPr>
          <p:cNvPr id="57" name="CuadroTexto 56">
            <a:extLst>
              <a:ext uri="{FF2B5EF4-FFF2-40B4-BE49-F238E27FC236}">
                <a16:creationId xmlns:a16="http://schemas.microsoft.com/office/drawing/2014/main" id="{C70CC543-A90C-C7EC-EE68-8277E2335563}"/>
              </a:ext>
            </a:extLst>
          </p:cNvPr>
          <p:cNvSpPr txBox="1"/>
          <p:nvPr/>
        </p:nvSpPr>
        <p:spPr>
          <a:xfrm>
            <a:off x="7296539" y="349367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122,5€</a:t>
            </a:r>
          </a:p>
        </p:txBody>
      </p:sp>
      <p:sp>
        <p:nvSpPr>
          <p:cNvPr id="60" name="CuadroTexto 59">
            <a:extLst>
              <a:ext uri="{FF2B5EF4-FFF2-40B4-BE49-F238E27FC236}">
                <a16:creationId xmlns:a16="http://schemas.microsoft.com/office/drawing/2014/main" id="{4CDFCFBA-D0B3-C372-F33A-48C26E67E2DB}"/>
              </a:ext>
            </a:extLst>
          </p:cNvPr>
          <p:cNvSpPr txBox="1"/>
          <p:nvPr/>
        </p:nvSpPr>
        <p:spPr>
          <a:xfrm>
            <a:off x="7343480" y="2386020"/>
            <a:ext cx="1278006" cy="503343"/>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Oci: </a:t>
            </a:r>
            <a:r>
              <a:rPr lang="ca-ES" sz="900" noProof="0" dirty="0">
                <a:latin typeface="Arial" panose="020B0604020202020204" pitchFamily="34" charset="0"/>
                <a:ea typeface="PP Neue Montreal" pitchFamily="2" charset="77"/>
              </a:rPr>
              <a:t>110€ </a:t>
            </a:r>
          </a:p>
          <a:p>
            <a:pPr>
              <a:lnSpc>
                <a:spcPts val="1700"/>
              </a:lnSpc>
            </a:pPr>
            <a:r>
              <a:rPr lang="ca-ES" sz="900" b="1" noProof="0" dirty="0">
                <a:latin typeface="Arial" panose="020B0604020202020204" pitchFamily="34" charset="0"/>
                <a:ea typeface="PP Neue Montreal" pitchFamily="2" charset="77"/>
              </a:rPr>
              <a:t>Videojocs: </a:t>
            </a:r>
            <a:r>
              <a:rPr lang="ca-ES" sz="900" noProof="0" dirty="0">
                <a:latin typeface="Arial" panose="020B0604020202020204" pitchFamily="34" charset="0"/>
                <a:ea typeface="PP Neue Montreal" pitchFamily="2" charset="77"/>
              </a:rPr>
              <a:t>12,5€</a:t>
            </a:r>
          </a:p>
        </p:txBody>
      </p:sp>
      <p:sp>
        <p:nvSpPr>
          <p:cNvPr id="61" name="CuadroTexto 60">
            <a:extLst>
              <a:ext uri="{FF2B5EF4-FFF2-40B4-BE49-F238E27FC236}">
                <a16:creationId xmlns:a16="http://schemas.microsoft.com/office/drawing/2014/main" id="{9A358F40-26EF-A12C-2B43-E4BB1C204AE2}"/>
              </a:ext>
            </a:extLst>
          </p:cNvPr>
          <p:cNvSpPr txBox="1"/>
          <p:nvPr/>
        </p:nvSpPr>
        <p:spPr>
          <a:xfrm>
            <a:off x="5995447" y="2386020"/>
            <a:ext cx="1278006" cy="1157368"/>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Mòbil: </a:t>
            </a:r>
            <a:r>
              <a:rPr lang="ca-ES" sz="900" noProof="0" dirty="0">
                <a:latin typeface="Arial" panose="020B0604020202020204" pitchFamily="34" charset="0"/>
                <a:ea typeface="PP Neue Montreal" pitchFamily="2" charset="77"/>
              </a:rPr>
              <a:t>35€ </a:t>
            </a:r>
          </a:p>
          <a:p>
            <a:pPr>
              <a:lnSpc>
                <a:spcPts val="1700"/>
              </a:lnSpc>
            </a:pPr>
            <a:r>
              <a:rPr lang="ca-ES" sz="900" b="1" noProof="0" dirty="0">
                <a:latin typeface="Arial" panose="020B0604020202020204" pitchFamily="34" charset="0"/>
                <a:ea typeface="PP Neue Montreal" pitchFamily="2" charset="77"/>
              </a:rPr>
              <a:t>Gasolina</a:t>
            </a:r>
            <a:r>
              <a:rPr lang="ca-ES" sz="900" noProof="0" dirty="0">
                <a:latin typeface="Arial" panose="020B0604020202020204" pitchFamily="34" charset="0"/>
                <a:ea typeface="PP Neue Montreal" pitchFamily="2" charset="77"/>
              </a:rPr>
              <a:t>: 40€ </a:t>
            </a:r>
          </a:p>
          <a:p>
            <a:pPr>
              <a:lnSpc>
                <a:spcPts val="1700"/>
              </a:lnSpc>
            </a:pPr>
            <a:r>
              <a:rPr lang="ca-ES" sz="900" b="1" noProof="0" dirty="0">
                <a:latin typeface="Arial" panose="020B0604020202020204" pitchFamily="34" charset="0"/>
                <a:ea typeface="PP Neue Montreal" pitchFamily="2" charset="77"/>
              </a:rPr>
              <a:t>Roba: </a:t>
            </a:r>
            <a:r>
              <a:rPr lang="ca-ES" sz="900" noProof="0" dirty="0">
                <a:latin typeface="Arial" panose="020B0604020202020204" pitchFamily="34" charset="0"/>
                <a:ea typeface="PP Neue Montreal" pitchFamily="2" charset="77"/>
              </a:rPr>
              <a:t>25€</a:t>
            </a:r>
          </a:p>
          <a:p>
            <a:pPr>
              <a:lnSpc>
                <a:spcPts val="1700"/>
              </a:lnSpc>
            </a:pPr>
            <a:r>
              <a:rPr lang="ca-ES" sz="900" b="1" noProof="0" dirty="0">
                <a:latin typeface="Arial" panose="020B0604020202020204" pitchFamily="34" charset="0"/>
                <a:ea typeface="PP Neue Montreal" pitchFamily="2" charset="77"/>
              </a:rPr>
              <a:t>Supermercat: </a:t>
            </a:r>
            <a:r>
              <a:rPr lang="ca-ES" sz="900" noProof="0" dirty="0">
                <a:latin typeface="Arial" panose="020B0604020202020204" pitchFamily="34" charset="0"/>
                <a:ea typeface="PP Neue Montreal" pitchFamily="2" charset="77"/>
              </a:rPr>
              <a:t>120€</a:t>
            </a:r>
          </a:p>
          <a:p>
            <a:pPr>
              <a:lnSpc>
                <a:spcPts val="1700"/>
              </a:lnSpc>
            </a:pPr>
            <a:r>
              <a:rPr lang="ca-ES" sz="900" b="1" noProof="0" dirty="0">
                <a:latin typeface="Arial" panose="020B0604020202020204" pitchFamily="34" charset="0"/>
                <a:ea typeface="PP Neue Montreal" pitchFamily="2" charset="77"/>
              </a:rPr>
              <a:t>Internet: </a:t>
            </a:r>
            <a:r>
              <a:rPr lang="ca-ES" sz="900" noProof="0" dirty="0">
                <a:latin typeface="Arial" panose="020B0604020202020204" pitchFamily="34" charset="0"/>
                <a:ea typeface="PP Neue Montreal" pitchFamily="2" charset="77"/>
              </a:rPr>
              <a:t>20€ </a:t>
            </a:r>
          </a:p>
        </p:txBody>
      </p:sp>
      <p:sp>
        <p:nvSpPr>
          <p:cNvPr id="62" name="CuadroTexto 61">
            <a:extLst>
              <a:ext uri="{FF2B5EF4-FFF2-40B4-BE49-F238E27FC236}">
                <a16:creationId xmlns:a16="http://schemas.microsoft.com/office/drawing/2014/main" id="{9CA31EC6-060A-15FC-4E19-689927A49C93}"/>
              </a:ext>
            </a:extLst>
          </p:cNvPr>
          <p:cNvSpPr txBox="1"/>
          <p:nvPr/>
        </p:nvSpPr>
        <p:spPr>
          <a:xfrm>
            <a:off x="4642701" y="2386020"/>
            <a:ext cx="1278006" cy="721351"/>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Assegurança: </a:t>
            </a:r>
            <a:r>
              <a:rPr lang="ca-ES" sz="900" noProof="0" dirty="0">
                <a:latin typeface="Arial" panose="020B0604020202020204" pitchFamily="34" charset="0"/>
                <a:ea typeface="PP Neue Montreal Book" pitchFamily="2" charset="77"/>
              </a:rPr>
              <a:t>110€</a:t>
            </a:r>
          </a:p>
          <a:p>
            <a:pPr>
              <a:lnSpc>
                <a:spcPts val="1700"/>
              </a:lnSpc>
            </a:pPr>
            <a:r>
              <a:rPr lang="ca-ES" sz="900" b="1" noProof="0" dirty="0">
                <a:latin typeface="Arial" panose="020B0604020202020204" pitchFamily="34" charset="0"/>
                <a:ea typeface="PP Neue Montreal" pitchFamily="2" charset="77"/>
              </a:rPr>
              <a:t>Impostos: </a:t>
            </a:r>
            <a:r>
              <a:rPr lang="ca-ES" sz="900" noProof="0" dirty="0">
                <a:latin typeface="Arial" panose="020B0604020202020204" pitchFamily="34" charset="0"/>
                <a:ea typeface="PP Neue Montreal" pitchFamily="2" charset="77"/>
              </a:rPr>
              <a:t>5€</a:t>
            </a:r>
          </a:p>
          <a:p>
            <a:pPr>
              <a:lnSpc>
                <a:spcPts val="1700"/>
              </a:lnSpc>
            </a:pPr>
            <a:r>
              <a:rPr lang="ca-ES" sz="900" b="1" noProof="0" dirty="0">
                <a:latin typeface="Arial" panose="020B0604020202020204" pitchFamily="34" charset="0"/>
                <a:ea typeface="PP Neue Montreal" pitchFamily="2" charset="77"/>
              </a:rPr>
              <a:t>Estalvi: </a:t>
            </a:r>
            <a:r>
              <a:rPr lang="ca-ES" sz="900" noProof="0" dirty="0">
                <a:latin typeface="Arial" panose="020B0604020202020204" pitchFamily="34" charset="0"/>
                <a:ea typeface="PP Neue Montreal" pitchFamily="2" charset="77"/>
              </a:rPr>
              <a:t>209,5€</a:t>
            </a:r>
          </a:p>
        </p:txBody>
      </p:sp>
      <p:sp>
        <p:nvSpPr>
          <p:cNvPr id="63" name="CuadroTexto 62">
            <a:extLst>
              <a:ext uri="{FF2B5EF4-FFF2-40B4-BE49-F238E27FC236}">
                <a16:creationId xmlns:a16="http://schemas.microsoft.com/office/drawing/2014/main" id="{744F3216-DF6F-7DD6-575D-C7FD0B16AAC3}"/>
              </a:ext>
            </a:extLst>
          </p:cNvPr>
          <p:cNvSpPr txBox="1"/>
          <p:nvPr/>
        </p:nvSpPr>
        <p:spPr>
          <a:xfrm>
            <a:off x="2488676" y="2122069"/>
            <a:ext cx="1278006" cy="285335"/>
          </a:xfrm>
          <a:prstGeom prst="rect">
            <a:avLst/>
          </a:prstGeom>
          <a:noFill/>
          <a:effectLst/>
        </p:spPr>
        <p:txBody>
          <a:bodyPr wrap="square" rtlCol="0">
            <a:spAutoFit/>
          </a:bodyPr>
          <a:lstStyle/>
          <a:p>
            <a:pPr>
              <a:lnSpc>
                <a:spcPts val="1700"/>
              </a:lnSpc>
            </a:pPr>
            <a:r>
              <a:rPr lang="ca-ES" sz="900" b="1" noProof="0" dirty="0">
                <a:latin typeface="Arial" panose="020B0604020202020204" pitchFamily="34" charset="0"/>
                <a:ea typeface="PP Neue Montreal" pitchFamily="2" charset="77"/>
              </a:rPr>
              <a:t>Nòmina: </a:t>
            </a:r>
            <a:r>
              <a:rPr lang="ca-ES" sz="900" noProof="0" dirty="0">
                <a:latin typeface="Arial" panose="020B0604020202020204" pitchFamily="34" charset="0"/>
                <a:ea typeface="PP Neue Montreal Book" pitchFamily="2" charset="77"/>
              </a:rPr>
              <a:t>1.047,5€</a:t>
            </a:r>
          </a:p>
        </p:txBody>
      </p:sp>
      <p:cxnSp>
        <p:nvCxnSpPr>
          <p:cNvPr id="93" name="Conector recto 92">
            <a:extLst>
              <a:ext uri="{FF2B5EF4-FFF2-40B4-BE49-F238E27FC236}">
                <a16:creationId xmlns:a16="http://schemas.microsoft.com/office/drawing/2014/main" id="{9D4CE36F-B902-8AEF-2EBA-DE7201FC4BFE}"/>
              </a:ext>
            </a:extLst>
          </p:cNvPr>
          <p:cNvCxnSpPr/>
          <p:nvPr/>
        </p:nvCxnSpPr>
        <p:spPr>
          <a:xfrm>
            <a:off x="4424714" y="1689951"/>
            <a:ext cx="0" cy="25481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CuadroTexto 97">
            <a:extLst>
              <a:ext uri="{FF2B5EF4-FFF2-40B4-BE49-F238E27FC236}">
                <a16:creationId xmlns:a16="http://schemas.microsoft.com/office/drawing/2014/main" id="{E935D200-459C-5042-2D84-FD744678D909}"/>
              </a:ext>
            </a:extLst>
          </p:cNvPr>
          <p:cNvSpPr txBox="1"/>
          <p:nvPr/>
        </p:nvSpPr>
        <p:spPr>
          <a:xfrm>
            <a:off x="5948506" y="207965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Variables</a:t>
            </a:r>
          </a:p>
        </p:txBody>
      </p:sp>
      <p:sp>
        <p:nvSpPr>
          <p:cNvPr id="99" name="CuadroTexto 98">
            <a:extLst>
              <a:ext uri="{FF2B5EF4-FFF2-40B4-BE49-F238E27FC236}">
                <a16:creationId xmlns:a16="http://schemas.microsoft.com/office/drawing/2014/main" id="{96D3E1F3-43BA-0C85-450B-192FAE244DBB}"/>
              </a:ext>
            </a:extLst>
          </p:cNvPr>
          <p:cNvSpPr txBox="1"/>
          <p:nvPr/>
        </p:nvSpPr>
        <p:spPr>
          <a:xfrm>
            <a:off x="5948506" y="349367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240€</a:t>
            </a:r>
          </a:p>
        </p:txBody>
      </p:sp>
      <p:sp>
        <p:nvSpPr>
          <p:cNvPr id="100" name="CuadroTexto 99">
            <a:extLst>
              <a:ext uri="{FF2B5EF4-FFF2-40B4-BE49-F238E27FC236}">
                <a16:creationId xmlns:a16="http://schemas.microsoft.com/office/drawing/2014/main" id="{8AD02DF8-6287-B2A8-CFF3-A8D169523EF4}"/>
              </a:ext>
            </a:extLst>
          </p:cNvPr>
          <p:cNvSpPr txBox="1"/>
          <p:nvPr/>
        </p:nvSpPr>
        <p:spPr>
          <a:xfrm>
            <a:off x="4595760" y="207965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Fixes</a:t>
            </a:r>
          </a:p>
        </p:txBody>
      </p:sp>
      <p:sp>
        <p:nvSpPr>
          <p:cNvPr id="101" name="CuadroTexto 100">
            <a:extLst>
              <a:ext uri="{FF2B5EF4-FFF2-40B4-BE49-F238E27FC236}">
                <a16:creationId xmlns:a16="http://schemas.microsoft.com/office/drawing/2014/main" id="{1AE81363-CCEE-6FA5-EFA1-7B598C0C6B10}"/>
              </a:ext>
            </a:extLst>
          </p:cNvPr>
          <p:cNvSpPr txBox="1"/>
          <p:nvPr/>
        </p:nvSpPr>
        <p:spPr>
          <a:xfrm>
            <a:off x="4595760" y="349367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324,5€</a:t>
            </a:r>
          </a:p>
        </p:txBody>
      </p:sp>
      <p:sp>
        <p:nvSpPr>
          <p:cNvPr id="3" name="CuadroTexto 2">
            <a:extLst>
              <a:ext uri="{FF2B5EF4-FFF2-40B4-BE49-F238E27FC236}">
                <a16:creationId xmlns:a16="http://schemas.microsoft.com/office/drawing/2014/main" id="{62C707B3-C913-0F8B-615D-B2C1C84219E1}"/>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19" name="CuadroTexto 18">
            <a:extLst>
              <a:ext uri="{FF2B5EF4-FFF2-40B4-BE49-F238E27FC236}">
                <a16:creationId xmlns:a16="http://schemas.microsoft.com/office/drawing/2014/main" id="{B330EC6B-2456-0049-64A3-30BDB30B3D0A}"/>
              </a:ext>
            </a:extLst>
          </p:cNvPr>
          <p:cNvSpPr txBox="1"/>
          <p:nvPr/>
        </p:nvSpPr>
        <p:spPr>
          <a:xfrm>
            <a:off x="210020" y="4495617"/>
            <a:ext cx="2273536" cy="369332"/>
          </a:xfrm>
          <a:prstGeom prst="rect">
            <a:avLst/>
          </a:prstGeom>
          <a:noFill/>
          <a:effectLst/>
        </p:spPr>
        <p:txBody>
          <a:bodyPr wrap="square" rtlCol="0">
            <a:spAutoFit/>
          </a:bodyPr>
          <a:lstStyle/>
          <a:p>
            <a:r>
              <a:rPr lang="ca-ES" sz="1800" b="1" spc="-90" noProof="0" dirty="0">
                <a:solidFill>
                  <a:schemeClr val="bg1"/>
                </a:solidFill>
                <a:latin typeface="Arial" panose="020B0604020202020204" pitchFamily="34" charset="0"/>
                <a:ea typeface="PP Neue Montreal" pitchFamily="2" charset="77"/>
              </a:rPr>
              <a:t>PRESSUPOST</a:t>
            </a:r>
          </a:p>
        </p:txBody>
      </p:sp>
      <p:pic>
        <p:nvPicPr>
          <p:cNvPr id="22" name="Imagen 21">
            <a:extLst>
              <a:ext uri="{FF2B5EF4-FFF2-40B4-BE49-F238E27FC236}">
                <a16:creationId xmlns:a16="http://schemas.microsoft.com/office/drawing/2014/main" id="{6ADFDDFB-5C9D-7883-5E02-59222D491703}"/>
              </a:ext>
            </a:extLst>
          </p:cNvPr>
          <p:cNvPicPr>
            <a:picLocks noChangeAspect="1"/>
          </p:cNvPicPr>
          <p:nvPr/>
        </p:nvPicPr>
        <p:blipFill>
          <a:blip r:embed="rId3"/>
          <a:srcRect/>
          <a:stretch/>
        </p:blipFill>
        <p:spPr>
          <a:xfrm>
            <a:off x="315939" y="4212750"/>
            <a:ext cx="277786" cy="273077"/>
          </a:xfrm>
          <a:prstGeom prst="rect">
            <a:avLst/>
          </a:prstGeom>
        </p:spPr>
      </p:pic>
      <p:sp>
        <p:nvSpPr>
          <p:cNvPr id="36" name="Rectángulo redondeado 35">
            <a:extLst>
              <a:ext uri="{FF2B5EF4-FFF2-40B4-BE49-F238E27FC236}">
                <a16:creationId xmlns:a16="http://schemas.microsoft.com/office/drawing/2014/main" id="{F954B174-52FC-804E-BE10-AD9BA7BB0458}"/>
              </a:ext>
            </a:extLst>
          </p:cNvPr>
          <p:cNvSpPr/>
          <p:nvPr/>
        </p:nvSpPr>
        <p:spPr>
          <a:xfrm>
            <a:off x="2416629" y="4349992"/>
            <a:ext cx="6202450" cy="259848"/>
          </a:xfrm>
          <a:prstGeom prst="roundRect">
            <a:avLst>
              <a:gd name="adj" fmla="val 25929"/>
            </a:avLst>
          </a:prstGeom>
          <a:solidFill>
            <a:schemeClr val="accent6">
              <a:lumMod val="50000"/>
            </a:schemeClr>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5" name="CuadroTexto 54">
            <a:extLst>
              <a:ext uri="{FF2B5EF4-FFF2-40B4-BE49-F238E27FC236}">
                <a16:creationId xmlns:a16="http://schemas.microsoft.com/office/drawing/2014/main" id="{D4EE6F7E-5BF1-75F7-4989-57D342CB13D5}"/>
              </a:ext>
            </a:extLst>
          </p:cNvPr>
          <p:cNvSpPr txBox="1"/>
          <p:nvPr/>
        </p:nvSpPr>
        <p:spPr>
          <a:xfrm>
            <a:off x="2483557" y="4292172"/>
            <a:ext cx="6135522"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SUPERÀVIT= 360,5€ </a:t>
            </a:r>
          </a:p>
        </p:txBody>
      </p:sp>
      <p:sp>
        <p:nvSpPr>
          <p:cNvPr id="59" name="CuadroTexto 58">
            <a:extLst>
              <a:ext uri="{FF2B5EF4-FFF2-40B4-BE49-F238E27FC236}">
                <a16:creationId xmlns:a16="http://schemas.microsoft.com/office/drawing/2014/main" id="{272FDD35-1690-49F6-2FD5-261E2B5AE84D}"/>
              </a:ext>
            </a:extLst>
          </p:cNvPr>
          <p:cNvSpPr txBox="1"/>
          <p:nvPr/>
        </p:nvSpPr>
        <p:spPr>
          <a:xfrm>
            <a:off x="7296539" y="2079650"/>
            <a:ext cx="1324947" cy="307905"/>
          </a:xfrm>
          <a:prstGeom prst="rect">
            <a:avLst/>
          </a:prstGeom>
          <a:noFill/>
          <a:effectLst/>
        </p:spPr>
        <p:txBody>
          <a:bodyPr wrap="square" rtlCol="0">
            <a:spAutoFit/>
          </a:bodyPr>
          <a:lstStyle/>
          <a:p>
            <a:pPr algn="ctr">
              <a:lnSpc>
                <a:spcPts val="1900"/>
              </a:lnSpc>
            </a:pPr>
            <a:r>
              <a:rPr lang="ca-ES" sz="900" b="1" noProof="0" dirty="0">
                <a:solidFill>
                  <a:schemeClr val="bg1"/>
                </a:solidFill>
                <a:latin typeface="Arial" panose="020B0604020202020204" pitchFamily="34" charset="0"/>
                <a:ea typeface="PP Neue Montreal" pitchFamily="2" charset="77"/>
              </a:rPr>
              <a:t>Discrecionals</a:t>
            </a:r>
          </a:p>
        </p:txBody>
      </p:sp>
      <p:sp>
        <p:nvSpPr>
          <p:cNvPr id="69" name="Rectángulo redondeado 68">
            <a:extLst>
              <a:ext uri="{FF2B5EF4-FFF2-40B4-BE49-F238E27FC236}">
                <a16:creationId xmlns:a16="http://schemas.microsoft.com/office/drawing/2014/main" id="{D9894936-110A-23F2-2028-D9D4D28EB3F6}"/>
              </a:ext>
            </a:extLst>
          </p:cNvPr>
          <p:cNvSpPr/>
          <p:nvPr/>
        </p:nvSpPr>
        <p:spPr>
          <a:xfrm>
            <a:off x="4648997" y="2861967"/>
            <a:ext cx="1149400" cy="245404"/>
          </a:xfrm>
          <a:prstGeom prst="roundRect">
            <a:avLst>
              <a:gd name="adj" fmla="val 9089"/>
            </a:avLst>
          </a:prstGeom>
          <a:noFill/>
          <a:ln w="12700">
            <a:solidFill>
              <a:srgbClr val="E41395"/>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48" name="Grupo 47">
            <a:extLst>
              <a:ext uri="{FF2B5EF4-FFF2-40B4-BE49-F238E27FC236}">
                <a16:creationId xmlns:a16="http://schemas.microsoft.com/office/drawing/2014/main" id="{D0207D30-0C56-0E48-04D3-E5BB313AFC8B}"/>
              </a:ext>
            </a:extLst>
          </p:cNvPr>
          <p:cNvGrpSpPr/>
          <p:nvPr/>
        </p:nvGrpSpPr>
        <p:grpSpPr>
          <a:xfrm>
            <a:off x="239546" y="889910"/>
            <a:ext cx="1367112" cy="2417170"/>
            <a:chOff x="239546" y="1370936"/>
            <a:chExt cx="1367112" cy="2417170"/>
          </a:xfrm>
        </p:grpSpPr>
        <p:sp>
          <p:nvSpPr>
            <p:cNvPr id="49" name="CuadroTexto 48">
              <a:hlinkClick r:id="rId4" action="ppaction://hlinksldjump"/>
              <a:extLst>
                <a:ext uri="{FF2B5EF4-FFF2-40B4-BE49-F238E27FC236}">
                  <a16:creationId xmlns:a16="http://schemas.microsoft.com/office/drawing/2014/main" id="{BB360979-00FB-98BE-6FC7-7259B0DEAC2C}"/>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50" name="CuadroTexto 49">
              <a:hlinkClick r:id="rId5" action="ppaction://hlinksldjump"/>
              <a:extLst>
                <a:ext uri="{FF2B5EF4-FFF2-40B4-BE49-F238E27FC236}">
                  <a16:creationId xmlns:a16="http://schemas.microsoft.com/office/drawing/2014/main" id="{ED4DF9A3-DFC1-89D9-6014-13700A0FDF84}"/>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54" name="CuadroTexto 53">
              <a:extLst>
                <a:ext uri="{FF2B5EF4-FFF2-40B4-BE49-F238E27FC236}">
                  <a16:creationId xmlns:a16="http://schemas.microsoft.com/office/drawing/2014/main" id="{65A7F14B-AEF6-576D-5071-3954F37EA0D6}"/>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EL PRESSUPOST</a:t>
              </a:r>
            </a:p>
          </p:txBody>
        </p:sp>
        <p:sp>
          <p:nvSpPr>
            <p:cNvPr id="58" name="CuadroTexto 57">
              <a:hlinkClick r:id="rId6" action="ppaction://hlinksldjump"/>
              <a:extLst>
                <a:ext uri="{FF2B5EF4-FFF2-40B4-BE49-F238E27FC236}">
                  <a16:creationId xmlns:a16="http://schemas.microsoft.com/office/drawing/2014/main" id="{BBA6A020-E380-8658-EBBA-46760921C53A}"/>
                </a:ext>
              </a:extLst>
            </p:cNvPr>
            <p:cNvSpPr txBox="1"/>
            <p:nvPr/>
          </p:nvSpPr>
          <p:spPr>
            <a:xfrm>
              <a:off x="239547" y="322801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67" name="CuadroTexto 66">
              <a:hlinkClick r:id="rId7" action="ppaction://hlinksldjump"/>
              <a:extLst>
                <a:ext uri="{FF2B5EF4-FFF2-40B4-BE49-F238E27FC236}">
                  <a16:creationId xmlns:a16="http://schemas.microsoft.com/office/drawing/2014/main" id="{88B1546B-3AB6-4A0E-0920-1C0CD64F6C32}"/>
                </a:ext>
              </a:extLst>
            </p:cNvPr>
            <p:cNvSpPr txBox="1"/>
            <p:nvPr/>
          </p:nvSpPr>
          <p:spPr>
            <a:xfrm>
              <a:off x="239547" y="349665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71" name="Conector recto 70">
              <a:extLst>
                <a:ext uri="{FF2B5EF4-FFF2-40B4-BE49-F238E27FC236}">
                  <a16:creationId xmlns:a16="http://schemas.microsoft.com/office/drawing/2014/main" id="{8FBEA5D5-9510-9804-2257-22D21BC79AF4}"/>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ector recto 71">
              <a:extLst>
                <a:ext uri="{FF2B5EF4-FFF2-40B4-BE49-F238E27FC236}">
                  <a16:creationId xmlns:a16="http://schemas.microsoft.com/office/drawing/2014/main" id="{82D6FCC0-79BC-5A11-E5C8-079F3FD5C4E5}"/>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Conector recto 74">
              <a:extLst>
                <a:ext uri="{FF2B5EF4-FFF2-40B4-BE49-F238E27FC236}">
                  <a16:creationId xmlns:a16="http://schemas.microsoft.com/office/drawing/2014/main" id="{E1F82CE9-002D-C69B-C1D6-E96120B1194D}"/>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Conector recto 75">
              <a:extLst>
                <a:ext uri="{FF2B5EF4-FFF2-40B4-BE49-F238E27FC236}">
                  <a16:creationId xmlns:a16="http://schemas.microsoft.com/office/drawing/2014/main" id="{5E205547-082D-B658-E39E-2A5CCF44EABA}"/>
                </a:ext>
              </a:extLst>
            </p:cNvPr>
            <p:cNvCxnSpPr/>
            <p:nvPr/>
          </p:nvCxnSpPr>
          <p:spPr>
            <a:xfrm>
              <a:off x="325464" y="323565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Conector recto 76">
              <a:extLst>
                <a:ext uri="{FF2B5EF4-FFF2-40B4-BE49-F238E27FC236}">
                  <a16:creationId xmlns:a16="http://schemas.microsoft.com/office/drawing/2014/main" id="{9E4C5E79-9689-C390-90D9-5909596F56F2}"/>
                </a:ext>
              </a:extLst>
            </p:cNvPr>
            <p:cNvCxnSpPr/>
            <p:nvPr/>
          </p:nvCxnSpPr>
          <p:spPr>
            <a:xfrm>
              <a:off x="325464" y="351188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Conector recto 77">
              <a:extLst>
                <a:ext uri="{FF2B5EF4-FFF2-40B4-BE49-F238E27FC236}">
                  <a16:creationId xmlns:a16="http://schemas.microsoft.com/office/drawing/2014/main" id="{348C95EB-5499-69A3-8011-54D903FA2BE3}"/>
                </a:ext>
              </a:extLst>
            </p:cNvPr>
            <p:cNvCxnSpPr/>
            <p:nvPr/>
          </p:nvCxnSpPr>
          <p:spPr>
            <a:xfrm>
              <a:off x="325464" y="378810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CuadroTexto 78">
              <a:hlinkClick r:id="rId8" action="ppaction://hlinksldjump"/>
              <a:extLst>
                <a:ext uri="{FF2B5EF4-FFF2-40B4-BE49-F238E27FC236}">
                  <a16:creationId xmlns:a16="http://schemas.microsoft.com/office/drawing/2014/main" id="{FE531A88-A053-BBB0-5E8D-9EDCD2981FBF}"/>
                </a:ext>
              </a:extLst>
            </p:cNvPr>
            <p:cNvSpPr txBox="1"/>
            <p:nvPr/>
          </p:nvSpPr>
          <p:spPr>
            <a:xfrm>
              <a:off x="239546" y="2072883"/>
              <a:ext cx="1098085" cy="200055"/>
            </a:xfrm>
            <a:prstGeom prst="rect">
              <a:avLst/>
            </a:prstGeom>
            <a:noFill/>
            <a:effectLst/>
          </p:spPr>
          <p:txBody>
            <a:bodyPr wrap="square" rtlCol="0">
              <a:spAutoFit/>
            </a:bodyPr>
            <a:lstStyle/>
            <a:p>
              <a:r>
                <a:rPr lang="ca-ES" sz="700" noProof="0" dirty="0">
                  <a:solidFill>
                    <a:schemeClr val="bg1">
                      <a:alpha val="50000"/>
                    </a:schemeClr>
                  </a:solidFill>
                  <a:latin typeface="Arial" panose="020B0604020202020204" pitchFamily="34" charset="0"/>
                </a:rPr>
                <a:t>La nòmina d’en Pau</a:t>
              </a:r>
            </a:p>
          </p:txBody>
        </p:sp>
        <p:sp>
          <p:nvSpPr>
            <p:cNvPr id="80" name="CuadroTexto 79">
              <a:hlinkClick r:id="rId9" action="ppaction://hlinksldjump"/>
              <a:extLst>
                <a:ext uri="{FF2B5EF4-FFF2-40B4-BE49-F238E27FC236}">
                  <a16:creationId xmlns:a16="http://schemas.microsoft.com/office/drawing/2014/main" id="{F49FA035-0B98-64B8-6EED-9041BE4D2CCD}"/>
                </a:ext>
              </a:extLst>
            </p:cNvPr>
            <p:cNvSpPr txBox="1"/>
            <p:nvPr/>
          </p:nvSpPr>
          <p:spPr>
            <a:xfrm>
              <a:off x="239546" y="2219138"/>
              <a:ext cx="1140846" cy="297517"/>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Quants diners ha cobrat en Pau aquest mes?</a:t>
              </a:r>
            </a:p>
          </p:txBody>
        </p:sp>
        <p:sp>
          <p:nvSpPr>
            <p:cNvPr id="81" name="CuadroTexto 80">
              <a:hlinkClick r:id="rId10" action="ppaction://hlinksldjump"/>
              <a:extLst>
                <a:ext uri="{FF2B5EF4-FFF2-40B4-BE49-F238E27FC236}">
                  <a16:creationId xmlns:a16="http://schemas.microsoft.com/office/drawing/2014/main" id="{C9DC996D-8D12-E24A-C2B6-1DE7F608F8C0}"/>
                </a:ext>
              </a:extLst>
            </p:cNvPr>
            <p:cNvSpPr txBox="1"/>
            <p:nvPr/>
          </p:nvSpPr>
          <p:spPr>
            <a:xfrm>
              <a:off x="239546" y="2505195"/>
              <a:ext cx="1180527"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Les despeses d’en Pau</a:t>
              </a:r>
            </a:p>
          </p:txBody>
        </p:sp>
        <p:sp>
          <p:nvSpPr>
            <p:cNvPr id="82" name="CuadroTexto 81">
              <a:hlinkClick r:id="rId11" action="ppaction://hlinksldjump"/>
              <a:extLst>
                <a:ext uri="{FF2B5EF4-FFF2-40B4-BE49-F238E27FC236}">
                  <a16:creationId xmlns:a16="http://schemas.microsoft.com/office/drawing/2014/main" id="{1F1CB23C-A0E3-1502-32E3-C293D1239BAE}"/>
                </a:ext>
              </a:extLst>
            </p:cNvPr>
            <p:cNvSpPr txBox="1"/>
            <p:nvPr/>
          </p:nvSpPr>
          <p:spPr>
            <a:xfrm>
              <a:off x="239546" y="2997564"/>
              <a:ext cx="934227"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L’amic d’en Pau</a:t>
              </a:r>
            </a:p>
          </p:txBody>
        </p:sp>
        <p:sp>
          <p:nvSpPr>
            <p:cNvPr id="83" name="CuadroTexto 82">
              <a:hlinkClick r:id="rId12" action="ppaction://hlinksldjump"/>
              <a:extLst>
                <a:ext uri="{FF2B5EF4-FFF2-40B4-BE49-F238E27FC236}">
                  <a16:creationId xmlns:a16="http://schemas.microsoft.com/office/drawing/2014/main" id="{285CE9F9-5A25-F9B9-8F85-70A1B7293D70}"/>
                </a:ext>
              </a:extLst>
            </p:cNvPr>
            <p:cNvSpPr txBox="1"/>
            <p:nvPr/>
          </p:nvSpPr>
          <p:spPr>
            <a:xfrm>
              <a:off x="389015" y="2694230"/>
              <a:ext cx="1093215"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Prima d’assegurança</a:t>
              </a:r>
            </a:p>
          </p:txBody>
        </p:sp>
        <p:sp>
          <p:nvSpPr>
            <p:cNvPr id="89" name="CuadroTexto 88">
              <a:hlinkClick r:id="rId13" action="ppaction://hlinksldjump"/>
              <a:extLst>
                <a:ext uri="{FF2B5EF4-FFF2-40B4-BE49-F238E27FC236}">
                  <a16:creationId xmlns:a16="http://schemas.microsoft.com/office/drawing/2014/main" id="{6E6DEC6A-44FD-0D57-1CB0-4F75FDCBA232}"/>
                </a:ext>
              </a:extLst>
            </p:cNvPr>
            <p:cNvSpPr txBox="1"/>
            <p:nvPr/>
          </p:nvSpPr>
          <p:spPr>
            <a:xfrm>
              <a:off x="389016" y="2830510"/>
              <a:ext cx="89905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Què és l’IVA?</a:t>
              </a:r>
            </a:p>
          </p:txBody>
        </p:sp>
        <p:sp>
          <p:nvSpPr>
            <p:cNvPr id="90" name="Elipse 89">
              <a:extLst>
                <a:ext uri="{FF2B5EF4-FFF2-40B4-BE49-F238E27FC236}">
                  <a16:creationId xmlns:a16="http://schemas.microsoft.com/office/drawing/2014/main" id="{CE035EB8-752B-F4C4-D227-8080D68EA9BF}"/>
                </a:ext>
              </a:extLst>
            </p:cNvPr>
            <p:cNvSpPr/>
            <p:nvPr/>
          </p:nvSpPr>
          <p:spPr>
            <a:xfrm>
              <a:off x="1337631" y="289222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4" name="CuadroTexto 3">
            <a:extLst>
              <a:ext uri="{FF2B5EF4-FFF2-40B4-BE49-F238E27FC236}">
                <a16:creationId xmlns:a16="http://schemas.microsoft.com/office/drawing/2014/main" id="{C789C766-0F97-DF7D-9486-87A64AA19DF7}"/>
              </a:ext>
            </a:extLst>
          </p:cNvPr>
          <p:cNvSpPr txBox="1"/>
          <p:nvPr/>
        </p:nvSpPr>
        <p:spPr>
          <a:xfrm>
            <a:off x="6029556" y="1101631"/>
            <a:ext cx="1783047"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mensual</a:t>
            </a:r>
          </a:p>
        </p:txBody>
      </p:sp>
      <p:sp>
        <p:nvSpPr>
          <p:cNvPr id="5" name="CuadroTexto 4">
            <a:extLst>
              <a:ext uri="{FF2B5EF4-FFF2-40B4-BE49-F238E27FC236}">
                <a16:creationId xmlns:a16="http://schemas.microsoft.com/office/drawing/2014/main" id="{1963D739-DC6C-50A1-7D1D-5383B22930AA}"/>
              </a:ext>
            </a:extLst>
          </p:cNvPr>
          <p:cNvSpPr txBox="1"/>
          <p:nvPr/>
        </p:nvSpPr>
        <p:spPr>
          <a:xfrm>
            <a:off x="3340360" y="311019"/>
            <a:ext cx="457199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Pressupost</a:t>
            </a:r>
          </a:p>
        </p:txBody>
      </p:sp>
      <p:sp>
        <p:nvSpPr>
          <p:cNvPr id="7" name="CuadroTexto 6">
            <a:extLst>
              <a:ext uri="{FF2B5EF4-FFF2-40B4-BE49-F238E27FC236}">
                <a16:creationId xmlns:a16="http://schemas.microsoft.com/office/drawing/2014/main" id="{36B709D5-C5DD-01CB-6A5C-595968E145D6}"/>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9" name="CuadroTexto 8">
            <a:extLst>
              <a:ext uri="{FF2B5EF4-FFF2-40B4-BE49-F238E27FC236}">
                <a16:creationId xmlns:a16="http://schemas.microsoft.com/office/drawing/2014/main" id="{C3611B96-A4CD-988F-1FB7-1943557620E1}"/>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295418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parlarem</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Avui</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ca-ES" sz="1500" b="1" noProof="0" dirty="0">
                <a:solidFill>
                  <a:schemeClr val="bg1"/>
                </a:solidFill>
                <a:latin typeface="Arial" panose="020B0604020202020204" pitchFamily="34" charset="0"/>
                <a:ea typeface="PP Neue Montreal" pitchFamily="2" charset="77"/>
              </a:rPr>
              <a:t>de…</a:t>
            </a:r>
          </a:p>
        </p:txBody>
      </p:sp>
      <p:sp>
        <p:nvSpPr>
          <p:cNvPr id="27" name="Rectángulo redondeado 26">
            <a:extLst>
              <a:ext uri="{FF2B5EF4-FFF2-40B4-BE49-F238E27FC236}">
                <a16:creationId xmlns:a16="http://schemas.microsoft.com/office/drawing/2014/main" id="{C3278BEC-95E7-524C-CD25-7AF85EE35659}"/>
              </a:ext>
            </a:extLst>
          </p:cNvPr>
          <p:cNvSpPr/>
          <p:nvPr/>
        </p:nvSpPr>
        <p:spPr>
          <a:xfrm>
            <a:off x="3897536" y="2995353"/>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4906AFD-7050-4004-E0C1-40FEF19672C8}"/>
              </a:ext>
            </a:extLst>
          </p:cNvPr>
          <p:cNvSpPr/>
          <p:nvPr/>
        </p:nvSpPr>
        <p:spPr>
          <a:xfrm>
            <a:off x="3897536" y="3729934"/>
            <a:ext cx="4121637"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1034E1D2-4FE2-F120-6AB8-5742C410FFBC}"/>
              </a:ext>
            </a:extLst>
          </p:cNvPr>
          <p:cNvSpPr/>
          <p:nvPr/>
        </p:nvSpPr>
        <p:spPr>
          <a:xfrm>
            <a:off x="3897536" y="2260772"/>
            <a:ext cx="4121637"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Book" pitchFamily="2" charset="77"/>
              </a:rPr>
              <a:t>Ingressos i despeses</a:t>
            </a:r>
          </a:p>
        </p:txBody>
      </p:sp>
      <p:sp>
        <p:nvSpPr>
          <p:cNvPr id="33" name="CuadroTexto 32">
            <a:extLst>
              <a:ext uri="{FF2B5EF4-FFF2-40B4-BE49-F238E27FC236}">
                <a16:creationId xmlns:a16="http://schemas.microsoft.com/office/drawing/2014/main" id="{4C7547C1-0752-2F7D-F84D-13850FDB1C66}"/>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36" name="Imagen 35">
            <a:extLst>
              <a:ext uri="{FF2B5EF4-FFF2-40B4-BE49-F238E27FC236}">
                <a16:creationId xmlns:a16="http://schemas.microsoft.com/office/drawing/2014/main" id="{3589B8DC-0797-743E-9EE8-217ED5BE8266}"/>
              </a:ext>
            </a:extLst>
          </p:cNvPr>
          <p:cNvPicPr>
            <a:picLocks noChangeAspect="1"/>
          </p:cNvPicPr>
          <p:nvPr/>
        </p:nvPicPr>
        <p:blipFill>
          <a:blip r:embed="rId4"/>
          <a:srcRect/>
          <a:stretch/>
        </p:blipFill>
        <p:spPr>
          <a:xfrm>
            <a:off x="315939" y="4217116"/>
            <a:ext cx="277786" cy="264344"/>
          </a:xfrm>
          <a:prstGeom prst="rect">
            <a:avLst/>
          </a:prstGeom>
          <a:ln>
            <a:noFill/>
          </a:ln>
        </p:spPr>
      </p:pic>
      <p:sp>
        <p:nvSpPr>
          <p:cNvPr id="4" name="CuadroTexto 3">
            <a:hlinkClick r:id="rId5" action="ppaction://hlinksldjump"/>
            <a:extLst>
              <a:ext uri="{FF2B5EF4-FFF2-40B4-BE49-F238E27FC236}">
                <a16:creationId xmlns:a16="http://schemas.microsoft.com/office/drawing/2014/main" id="{D380B605-CC1B-A112-5133-CE0725E1F842}"/>
              </a:ext>
            </a:extLst>
          </p:cNvPr>
          <p:cNvSpPr txBox="1"/>
          <p:nvPr/>
        </p:nvSpPr>
        <p:spPr>
          <a:xfrm>
            <a:off x="4689536" y="3072282"/>
            <a:ext cx="2380864" cy="369332"/>
          </a:xfrm>
          <a:prstGeom prst="rect">
            <a:avLst/>
          </a:prstGeom>
          <a:noFill/>
          <a:effectLst/>
        </p:spPr>
        <p:txBody>
          <a:bodyPr wrap="square" rtlCol="0">
            <a:spAutoFit/>
          </a:bodyPr>
          <a:lstStyle/>
          <a:p>
            <a:pPr algn="ctr"/>
            <a:r>
              <a:rPr lang="ca-ES" sz="1800" noProof="0" dirty="0">
                <a:solidFill>
                  <a:schemeClr val="bg1"/>
                </a:solidFill>
                <a:latin typeface="Arial" panose="020B0604020202020204" pitchFamily="34" charset="0"/>
                <a:ea typeface="PP Neue Montreal" pitchFamily="2" charset="77"/>
              </a:rPr>
              <a:t>El pressupost</a:t>
            </a:r>
          </a:p>
        </p:txBody>
      </p:sp>
      <p:sp>
        <p:nvSpPr>
          <p:cNvPr id="7" name="CuadroTexto 6">
            <a:hlinkClick r:id="rId6" action="ppaction://hlinksldjump"/>
            <a:extLst>
              <a:ext uri="{FF2B5EF4-FFF2-40B4-BE49-F238E27FC236}">
                <a16:creationId xmlns:a16="http://schemas.microsoft.com/office/drawing/2014/main" id="{06376E9A-0DA2-BF00-7BE7-F35E34DA4465}"/>
              </a:ext>
            </a:extLst>
          </p:cNvPr>
          <p:cNvSpPr txBox="1"/>
          <p:nvPr/>
        </p:nvSpPr>
        <p:spPr>
          <a:xfrm>
            <a:off x="4689536" y="3813882"/>
            <a:ext cx="2380864" cy="369332"/>
          </a:xfrm>
          <a:prstGeom prst="rect">
            <a:avLst/>
          </a:prstGeom>
          <a:noFill/>
          <a:effectLst/>
        </p:spPr>
        <p:txBody>
          <a:bodyPr wrap="square" rtlCol="0">
            <a:spAutoFit/>
          </a:bodyPr>
          <a:lstStyle/>
          <a:p>
            <a:pPr algn="ctr"/>
            <a:r>
              <a:rPr lang="ca-ES" sz="1800" b="1" noProof="0" dirty="0">
                <a:solidFill>
                  <a:srgbClr val="E41395"/>
                </a:solidFill>
                <a:latin typeface="Arial" panose="020B0604020202020204" pitchFamily="34" charset="0"/>
                <a:ea typeface="PP Neue Montreal" pitchFamily="2" charset="77"/>
              </a:rPr>
              <a:t>L’estalvi</a:t>
            </a:r>
          </a:p>
        </p:txBody>
      </p:sp>
      <p:pic>
        <p:nvPicPr>
          <p:cNvPr id="9" name="Imagen 8">
            <a:extLst>
              <a:ext uri="{FF2B5EF4-FFF2-40B4-BE49-F238E27FC236}">
                <a16:creationId xmlns:a16="http://schemas.microsoft.com/office/drawing/2014/main" id="{F7566A5F-98B3-C969-66AD-D645152E6132}"/>
              </a:ext>
            </a:extLst>
          </p:cNvPr>
          <p:cNvPicPr>
            <a:picLocks noChangeAspect="1"/>
          </p:cNvPicPr>
          <p:nvPr/>
        </p:nvPicPr>
        <p:blipFill rotWithShape="1">
          <a:blip r:embed="rId7"/>
          <a:srcRect l="6784" t="-903" r="410" b="7147"/>
          <a:stretch/>
        </p:blipFill>
        <p:spPr>
          <a:xfrm flipH="1">
            <a:off x="1254663" y="421030"/>
            <a:ext cx="3816707" cy="4722470"/>
          </a:xfrm>
          <a:prstGeom prst="rect">
            <a:avLst/>
          </a:prstGeom>
        </p:spPr>
      </p:pic>
      <p:grpSp>
        <p:nvGrpSpPr>
          <p:cNvPr id="16" name="Grupo 15">
            <a:extLst>
              <a:ext uri="{FF2B5EF4-FFF2-40B4-BE49-F238E27FC236}">
                <a16:creationId xmlns:a16="http://schemas.microsoft.com/office/drawing/2014/main" id="{901C7F58-3152-4588-E493-0E2A2C3ABEB4}"/>
              </a:ext>
            </a:extLst>
          </p:cNvPr>
          <p:cNvGrpSpPr/>
          <p:nvPr/>
        </p:nvGrpSpPr>
        <p:grpSpPr>
          <a:xfrm>
            <a:off x="239547" y="884830"/>
            <a:ext cx="1367111" cy="1397000"/>
            <a:chOff x="239547" y="1370936"/>
            <a:chExt cx="1367111" cy="1397000"/>
          </a:xfrm>
        </p:grpSpPr>
        <p:sp>
          <p:nvSpPr>
            <p:cNvPr id="17" name="CuadroTexto 16">
              <a:hlinkClick r:id="rId8" action="ppaction://hlinksldjump"/>
              <a:extLst>
                <a:ext uri="{FF2B5EF4-FFF2-40B4-BE49-F238E27FC236}">
                  <a16:creationId xmlns:a16="http://schemas.microsoft.com/office/drawing/2014/main" id="{E86DB7E7-C024-CDE0-44E4-44CB70E006E9}"/>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8" name="CuadroTexto 17">
              <a:hlinkClick r:id="rId3" action="ppaction://hlinksldjump"/>
              <a:extLst>
                <a:ext uri="{FF2B5EF4-FFF2-40B4-BE49-F238E27FC236}">
                  <a16:creationId xmlns:a16="http://schemas.microsoft.com/office/drawing/2014/main" id="{FEE8127F-1FE3-2BBB-7B67-0258F38E3647}"/>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INGRESSOS I DESPESES</a:t>
              </a:r>
            </a:p>
          </p:txBody>
        </p:sp>
        <p:sp>
          <p:nvSpPr>
            <p:cNvPr id="19" name="CuadroTexto 18">
              <a:hlinkClick r:id="rId5" action="ppaction://hlinksldjump"/>
              <a:extLst>
                <a:ext uri="{FF2B5EF4-FFF2-40B4-BE49-F238E27FC236}">
                  <a16:creationId xmlns:a16="http://schemas.microsoft.com/office/drawing/2014/main" id="{B67F6DBE-07B5-42CF-093E-5E8D944A58F0}"/>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21" name="CuadroTexto 20">
              <a:hlinkClick r:id="rId6" action="ppaction://hlinksldjump"/>
              <a:extLst>
                <a:ext uri="{FF2B5EF4-FFF2-40B4-BE49-F238E27FC236}">
                  <a16:creationId xmlns:a16="http://schemas.microsoft.com/office/drawing/2014/main" id="{6A8A3154-CD4E-7FA4-780D-F9E81D14B0F8}"/>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rPr>
                <a:t>L’ESTALVI</a:t>
              </a:r>
            </a:p>
          </p:txBody>
        </p:sp>
        <p:sp>
          <p:nvSpPr>
            <p:cNvPr id="22" name="CuadroTexto 21">
              <a:hlinkClick r:id="rId9" action="ppaction://hlinksldjump"/>
              <a:extLst>
                <a:ext uri="{FF2B5EF4-FFF2-40B4-BE49-F238E27FC236}">
                  <a16:creationId xmlns:a16="http://schemas.microsoft.com/office/drawing/2014/main" id="{8C88E372-C4FF-F128-1E2D-53BD6AC7F665}"/>
                </a:ext>
              </a:extLst>
            </p:cNvPr>
            <p:cNvSpPr txBox="1"/>
            <p:nvPr/>
          </p:nvSpPr>
          <p:spPr>
            <a:xfrm>
              <a:off x="239547" y="247648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23" name="Conector recto 22">
              <a:extLst>
                <a:ext uri="{FF2B5EF4-FFF2-40B4-BE49-F238E27FC236}">
                  <a16:creationId xmlns:a16="http://schemas.microsoft.com/office/drawing/2014/main" id="{4C8A7D15-A681-ADC6-7534-B61E95A90270}"/>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1A6FC273-6813-5752-68CD-B3B2CE221B4E}"/>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2BB69682-4CFE-58AC-5C4B-83D3D0783061}"/>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118E940D-C704-8092-A040-48994D99F647}"/>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191D7BB8-44C2-64F1-E2A6-DDFA47E20C63}"/>
                </a:ext>
              </a:extLst>
            </p:cNvPr>
            <p:cNvCxnSpPr/>
            <p:nvPr/>
          </p:nvCxnSpPr>
          <p:spPr>
            <a:xfrm>
              <a:off x="325464" y="24917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A45A302B-424F-FDB2-32AB-171FADE85089}"/>
                </a:ext>
              </a:extLst>
            </p:cNvPr>
            <p:cNvCxnSpPr/>
            <p:nvPr/>
          </p:nvCxnSpPr>
          <p:spPr>
            <a:xfrm>
              <a:off x="325464" y="27679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CuadroTexto 11">
            <a:extLst>
              <a:ext uri="{FF2B5EF4-FFF2-40B4-BE49-F238E27FC236}">
                <a16:creationId xmlns:a16="http://schemas.microsoft.com/office/drawing/2014/main" id="{D5E17EC0-8EC5-E1CA-9BD6-300596C77CFD}"/>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4" name="CuadroTexto 13">
            <a:extLst>
              <a:ext uri="{FF2B5EF4-FFF2-40B4-BE49-F238E27FC236}">
                <a16:creationId xmlns:a16="http://schemas.microsoft.com/office/drawing/2014/main" id="{A50D61AB-94CA-37C0-701C-11BAFB33292E}"/>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721452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7" name="Rectángulo redondeado 66">
            <a:extLst>
              <a:ext uri="{FF2B5EF4-FFF2-40B4-BE49-F238E27FC236}">
                <a16:creationId xmlns:a16="http://schemas.microsoft.com/office/drawing/2014/main" id="{50A6C9FA-DE0A-285D-EE69-37E9ED0F5D0A}"/>
              </a:ext>
            </a:extLst>
          </p:cNvPr>
          <p:cNvSpPr/>
          <p:nvPr/>
        </p:nvSpPr>
        <p:spPr>
          <a:xfrm>
            <a:off x="3114280" y="3056184"/>
            <a:ext cx="1924194" cy="1224268"/>
          </a:xfrm>
          <a:prstGeom prst="roundRect">
            <a:avLst>
              <a:gd name="adj" fmla="val 444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68" name="Rectángulo redondeado 67">
            <a:extLst>
              <a:ext uri="{FF2B5EF4-FFF2-40B4-BE49-F238E27FC236}">
                <a16:creationId xmlns:a16="http://schemas.microsoft.com/office/drawing/2014/main" id="{F56E21FC-8A51-9E8E-B3DC-87140625B3AF}"/>
              </a:ext>
            </a:extLst>
          </p:cNvPr>
          <p:cNvSpPr/>
          <p:nvPr/>
        </p:nvSpPr>
        <p:spPr>
          <a:xfrm>
            <a:off x="5941300" y="3056184"/>
            <a:ext cx="1924194" cy="1224268"/>
          </a:xfrm>
          <a:prstGeom prst="roundRect">
            <a:avLst>
              <a:gd name="adj" fmla="val 444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2641407" y="613165"/>
            <a:ext cx="400471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De què depèn que puguem</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2753470" y="797831"/>
            <a:ext cx="606506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estalviar o evitar</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3163332" y="2633877"/>
            <a:ext cx="1767238"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Ingressos</a:t>
            </a:r>
          </a:p>
        </p:txBody>
      </p:sp>
      <p:sp>
        <p:nvSpPr>
          <p:cNvPr id="3" name="CuadroTexto 2">
            <a:extLst>
              <a:ext uri="{FF2B5EF4-FFF2-40B4-BE49-F238E27FC236}">
                <a16:creationId xmlns:a16="http://schemas.microsoft.com/office/drawing/2014/main" id="{14B969C6-4D66-CA49-ED56-D4881F3DAA14}"/>
              </a:ext>
            </a:extLst>
          </p:cNvPr>
          <p:cNvSpPr txBox="1"/>
          <p:nvPr/>
        </p:nvSpPr>
        <p:spPr>
          <a:xfrm>
            <a:off x="4698285" y="1511509"/>
            <a:ext cx="3694519" cy="1015663"/>
          </a:xfrm>
          <a:prstGeom prst="rect">
            <a:avLst/>
          </a:prstGeom>
          <a:noFill/>
          <a:effectLst>
            <a:outerShdw blurRad="50800" dist="38100" dir="2700000" algn="tl" rotWithShape="0">
              <a:prstClr val="black">
                <a:alpha val="30000"/>
              </a:prstClr>
            </a:outerShdw>
          </a:effectLst>
        </p:spPr>
        <p:txBody>
          <a:bodyPr wrap="square" rtlCol="0">
            <a:spAutoFit/>
          </a:bodyPr>
          <a:lstStyle/>
          <a:p>
            <a:pPr algn="r"/>
            <a:r>
              <a:rPr lang="ca-ES" sz="6000" b="1" spc="-150" noProof="0" dirty="0">
                <a:solidFill>
                  <a:srgbClr val="E41395"/>
                </a:solidFill>
                <a:latin typeface="Arial" panose="020B0604020202020204" pitchFamily="34" charset="0"/>
                <a:ea typeface="PP Neue Montreal" pitchFamily="2" charset="77"/>
              </a:rPr>
              <a:t>el dèficit?</a:t>
            </a:r>
          </a:p>
        </p:txBody>
      </p:sp>
      <p:sp>
        <p:nvSpPr>
          <p:cNvPr id="7" name="CuadroTexto 6">
            <a:extLst>
              <a:ext uri="{FF2B5EF4-FFF2-40B4-BE49-F238E27FC236}">
                <a16:creationId xmlns:a16="http://schemas.microsoft.com/office/drawing/2014/main" id="{C4D29A19-37BC-A1AB-0A5D-8C23E792FE0D}"/>
              </a:ext>
            </a:extLst>
          </p:cNvPr>
          <p:cNvSpPr txBox="1"/>
          <p:nvPr/>
        </p:nvSpPr>
        <p:spPr>
          <a:xfrm>
            <a:off x="5980873" y="2633877"/>
            <a:ext cx="1767238"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Despeses</a:t>
            </a:r>
          </a:p>
        </p:txBody>
      </p:sp>
      <p:sp>
        <p:nvSpPr>
          <p:cNvPr id="8" name="CuadroTexto 7">
            <a:extLst>
              <a:ext uri="{FF2B5EF4-FFF2-40B4-BE49-F238E27FC236}">
                <a16:creationId xmlns:a16="http://schemas.microsoft.com/office/drawing/2014/main" id="{63385C64-AEE4-5B0D-EFFC-5B11176B18A1}"/>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1" name="CuadroTexto 20">
            <a:extLst>
              <a:ext uri="{FF2B5EF4-FFF2-40B4-BE49-F238E27FC236}">
                <a16:creationId xmlns:a16="http://schemas.microsoft.com/office/drawing/2014/main" id="{0BBEEE4A-69F2-8276-E73E-90B4EE4A821D}"/>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23" name="Imagen 22">
            <a:extLst>
              <a:ext uri="{FF2B5EF4-FFF2-40B4-BE49-F238E27FC236}">
                <a16:creationId xmlns:a16="http://schemas.microsoft.com/office/drawing/2014/main" id="{32E96E06-CA59-C042-376E-773EFA34852A}"/>
              </a:ext>
            </a:extLst>
          </p:cNvPr>
          <p:cNvPicPr>
            <a:picLocks noChangeAspect="1"/>
          </p:cNvPicPr>
          <p:nvPr/>
        </p:nvPicPr>
        <p:blipFill>
          <a:blip r:embed="rId3"/>
          <a:srcRect/>
          <a:stretch/>
        </p:blipFill>
        <p:spPr>
          <a:xfrm>
            <a:off x="315939" y="4217116"/>
            <a:ext cx="277786" cy="264344"/>
          </a:xfrm>
          <a:prstGeom prst="rect">
            <a:avLst/>
          </a:prstGeom>
        </p:spPr>
      </p:pic>
      <p:pic>
        <p:nvPicPr>
          <p:cNvPr id="63" name="Imagen 62">
            <a:extLst>
              <a:ext uri="{FF2B5EF4-FFF2-40B4-BE49-F238E27FC236}">
                <a16:creationId xmlns:a16="http://schemas.microsoft.com/office/drawing/2014/main" id="{9D1C463E-F837-E626-9EA2-E206C52AB32E}"/>
              </a:ext>
            </a:extLst>
          </p:cNvPr>
          <p:cNvPicPr>
            <a:picLocks noChangeAspect="1"/>
          </p:cNvPicPr>
          <p:nvPr/>
        </p:nvPicPr>
        <p:blipFill>
          <a:blip r:embed="rId4"/>
          <a:srcRect/>
          <a:stretch/>
        </p:blipFill>
        <p:spPr>
          <a:xfrm>
            <a:off x="3750534" y="3447224"/>
            <a:ext cx="688290" cy="532029"/>
          </a:xfrm>
          <a:prstGeom prst="rect">
            <a:avLst/>
          </a:prstGeom>
        </p:spPr>
      </p:pic>
      <p:grpSp>
        <p:nvGrpSpPr>
          <p:cNvPr id="20" name="Grupo 19">
            <a:extLst>
              <a:ext uri="{FF2B5EF4-FFF2-40B4-BE49-F238E27FC236}">
                <a16:creationId xmlns:a16="http://schemas.microsoft.com/office/drawing/2014/main" id="{2B962E5E-FBFF-FDD7-D45E-E319D18E7B35}"/>
              </a:ext>
            </a:extLst>
          </p:cNvPr>
          <p:cNvGrpSpPr/>
          <p:nvPr/>
        </p:nvGrpSpPr>
        <p:grpSpPr>
          <a:xfrm>
            <a:off x="239546" y="884830"/>
            <a:ext cx="1367112" cy="1883702"/>
            <a:chOff x="239546" y="1370936"/>
            <a:chExt cx="1367112" cy="1883702"/>
          </a:xfrm>
        </p:grpSpPr>
        <p:sp>
          <p:nvSpPr>
            <p:cNvPr id="9" name="CuadroTexto 8">
              <a:hlinkClick r:id="rId5" action="ppaction://hlinksldjump"/>
              <a:extLst>
                <a:ext uri="{FF2B5EF4-FFF2-40B4-BE49-F238E27FC236}">
                  <a16:creationId xmlns:a16="http://schemas.microsoft.com/office/drawing/2014/main" id="{51FAC34E-E7F6-9E69-7D32-A208138C52A9}"/>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0" name="CuadroTexto 9">
              <a:hlinkClick r:id="rId6" action="ppaction://hlinksldjump"/>
              <a:extLst>
                <a:ext uri="{FF2B5EF4-FFF2-40B4-BE49-F238E27FC236}">
                  <a16:creationId xmlns:a16="http://schemas.microsoft.com/office/drawing/2014/main" id="{88D1EF69-0C28-D330-5D49-97EC881C815C}"/>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1" name="CuadroTexto 10">
              <a:hlinkClick r:id="rId7" action="ppaction://hlinksldjump"/>
              <a:extLst>
                <a:ext uri="{FF2B5EF4-FFF2-40B4-BE49-F238E27FC236}">
                  <a16:creationId xmlns:a16="http://schemas.microsoft.com/office/drawing/2014/main" id="{DA19E213-8D9D-8EAA-8190-7AA27D2222F0}"/>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2" name="CuadroTexto 11">
              <a:hlinkClick r:id="rId8" action="ppaction://hlinksldjump"/>
              <a:extLst>
                <a:ext uri="{FF2B5EF4-FFF2-40B4-BE49-F238E27FC236}">
                  <a16:creationId xmlns:a16="http://schemas.microsoft.com/office/drawing/2014/main" id="{CD222638-4AB4-F1F7-8CE9-ABCB0896C075}"/>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L’ESTALVI</a:t>
              </a:r>
            </a:p>
          </p:txBody>
        </p:sp>
        <p:sp>
          <p:nvSpPr>
            <p:cNvPr id="13" name="CuadroTexto 12">
              <a:hlinkClick r:id="rId9" action="ppaction://hlinksldjump"/>
              <a:extLst>
                <a:ext uri="{FF2B5EF4-FFF2-40B4-BE49-F238E27FC236}">
                  <a16:creationId xmlns:a16="http://schemas.microsoft.com/office/drawing/2014/main" id="{213D1198-16A7-BE0E-A258-A4F49A4225E0}"/>
                </a:ext>
              </a:extLst>
            </p:cNvPr>
            <p:cNvSpPr txBox="1"/>
            <p:nvPr/>
          </p:nvSpPr>
          <p:spPr>
            <a:xfrm>
              <a:off x="239547" y="296318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4" name="Conector recto 13">
              <a:extLst>
                <a:ext uri="{FF2B5EF4-FFF2-40B4-BE49-F238E27FC236}">
                  <a16:creationId xmlns:a16="http://schemas.microsoft.com/office/drawing/2014/main" id="{BCBB959E-8656-5D03-9BDA-C397591577BD}"/>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7F1626CA-77A3-7999-2423-330A4148E44D}"/>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EAA07C1C-FA0F-520F-0864-0D0783555710}"/>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6EF21016-BDAF-B573-2D18-5785622FF5FF}"/>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738D364F-A6B8-2A42-7A12-806235074DF4}"/>
                </a:ext>
              </a:extLst>
            </p:cNvPr>
            <p:cNvCxnSpPr/>
            <p:nvPr/>
          </p:nvCxnSpPr>
          <p:spPr>
            <a:xfrm>
              <a:off x="325464" y="29784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F94E8B3B-0151-B3B1-9969-099F59F7CD97}"/>
                </a:ext>
              </a:extLst>
            </p:cNvPr>
            <p:cNvCxnSpPr/>
            <p:nvPr/>
          </p:nvCxnSpPr>
          <p:spPr>
            <a:xfrm>
              <a:off x="325464" y="325463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CuadroTexto 23">
              <a:hlinkClick r:id="rId10" action="ppaction://hlinksldjump"/>
              <a:extLst>
                <a:ext uri="{FF2B5EF4-FFF2-40B4-BE49-F238E27FC236}">
                  <a16:creationId xmlns:a16="http://schemas.microsoft.com/office/drawing/2014/main" id="{B6A5DAAF-B1E5-170D-D259-F0EB5C3B179A}"/>
                </a:ext>
              </a:extLst>
            </p:cNvPr>
            <p:cNvSpPr txBox="1"/>
            <p:nvPr/>
          </p:nvSpPr>
          <p:spPr>
            <a:xfrm>
              <a:off x="239546" y="2370608"/>
              <a:ext cx="1276676"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ea typeface="PP Neue Montreal Book" pitchFamily="2" charset="77"/>
                </a:rPr>
                <a:t>Estalviar o evitar el dèficit</a:t>
              </a:r>
            </a:p>
          </p:txBody>
        </p:sp>
        <p:sp>
          <p:nvSpPr>
            <p:cNvPr id="26" name="CuadroTexto 25">
              <a:hlinkClick r:id="rId11" action="ppaction://hlinksldjump"/>
              <a:extLst>
                <a:ext uri="{FF2B5EF4-FFF2-40B4-BE49-F238E27FC236}">
                  <a16:creationId xmlns:a16="http://schemas.microsoft.com/office/drawing/2014/main" id="{DC404E8F-22C7-B2C2-0584-AB9CE1202840}"/>
                </a:ext>
              </a:extLst>
            </p:cNvPr>
            <p:cNvSpPr txBox="1"/>
            <p:nvPr/>
          </p:nvSpPr>
          <p:spPr>
            <a:xfrm>
              <a:off x="239546" y="2500549"/>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Planifiquem una mica</a:t>
              </a:r>
            </a:p>
          </p:txBody>
        </p:sp>
        <p:sp>
          <p:nvSpPr>
            <p:cNvPr id="32" name="CuadroTexto 31">
              <a:hlinkClick r:id="rId12" action="ppaction://hlinksldjump"/>
              <a:extLst>
                <a:ext uri="{FF2B5EF4-FFF2-40B4-BE49-F238E27FC236}">
                  <a16:creationId xmlns:a16="http://schemas.microsoft.com/office/drawing/2014/main" id="{7A058289-3BCB-060F-4309-12636BBB8672}"/>
                </a:ext>
              </a:extLst>
            </p:cNvPr>
            <p:cNvSpPr txBox="1"/>
            <p:nvPr/>
          </p:nvSpPr>
          <p:spPr>
            <a:xfrm>
              <a:off x="239546" y="2625678"/>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L’estalvi i el dèficit</a:t>
              </a:r>
            </a:p>
          </p:txBody>
        </p:sp>
        <p:sp>
          <p:nvSpPr>
            <p:cNvPr id="33" name="CuadroTexto 32">
              <a:hlinkClick r:id="rId13" action="ppaction://hlinksldjump"/>
              <a:extLst>
                <a:ext uri="{FF2B5EF4-FFF2-40B4-BE49-F238E27FC236}">
                  <a16:creationId xmlns:a16="http://schemas.microsoft.com/office/drawing/2014/main" id="{B1FAB7A1-3EC3-EECF-272A-162D4E5A4F3A}"/>
                </a:ext>
              </a:extLst>
            </p:cNvPr>
            <p:cNvSpPr txBox="1"/>
            <p:nvPr/>
          </p:nvSpPr>
          <p:spPr>
            <a:xfrm>
              <a:off x="239546" y="2745994"/>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Fons d’emergència</a:t>
              </a:r>
            </a:p>
          </p:txBody>
        </p:sp>
        <p:sp>
          <p:nvSpPr>
            <p:cNvPr id="64" name="Elipse 63">
              <a:extLst>
                <a:ext uri="{FF2B5EF4-FFF2-40B4-BE49-F238E27FC236}">
                  <a16:creationId xmlns:a16="http://schemas.microsoft.com/office/drawing/2014/main" id="{7A978454-BFDE-E7A7-DE8A-96FF21444534}"/>
                </a:ext>
              </a:extLst>
            </p:cNvPr>
            <p:cNvSpPr/>
            <p:nvPr/>
          </p:nvSpPr>
          <p:spPr>
            <a:xfrm>
              <a:off x="1399777" y="241686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pic>
        <p:nvPicPr>
          <p:cNvPr id="66" name="Imagen 65">
            <a:extLst>
              <a:ext uri="{FF2B5EF4-FFF2-40B4-BE49-F238E27FC236}">
                <a16:creationId xmlns:a16="http://schemas.microsoft.com/office/drawing/2014/main" id="{EFDF253F-12F6-0EB1-A1B1-DAA6D752EFFA}"/>
              </a:ext>
            </a:extLst>
          </p:cNvPr>
          <p:cNvPicPr>
            <a:picLocks noChangeAspect="1"/>
          </p:cNvPicPr>
          <p:nvPr/>
        </p:nvPicPr>
        <p:blipFill>
          <a:blip r:embed="rId14"/>
          <a:srcRect/>
          <a:stretch/>
        </p:blipFill>
        <p:spPr>
          <a:xfrm>
            <a:off x="6573247" y="3447224"/>
            <a:ext cx="688290" cy="532029"/>
          </a:xfrm>
          <a:prstGeom prst="rect">
            <a:avLst/>
          </a:prstGeom>
        </p:spPr>
      </p:pic>
      <p:sp>
        <p:nvSpPr>
          <p:cNvPr id="27" name="CuadroTexto 26">
            <a:extLst>
              <a:ext uri="{FF2B5EF4-FFF2-40B4-BE49-F238E27FC236}">
                <a16:creationId xmlns:a16="http://schemas.microsoft.com/office/drawing/2014/main" id="{E08E649A-6417-B971-06FF-A0526D640F89}"/>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9" name="CuadroTexto 28">
            <a:extLst>
              <a:ext uri="{FF2B5EF4-FFF2-40B4-BE49-F238E27FC236}">
                <a16:creationId xmlns:a16="http://schemas.microsoft.com/office/drawing/2014/main" id="{0F7C1A84-B5A0-EA66-28E1-323BDF4B1970}"/>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595433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17042840-4C9A-AD90-76DD-01DE7A72E991}"/>
              </a:ext>
            </a:extLst>
          </p:cNvPr>
          <p:cNvSpPr/>
          <p:nvPr/>
        </p:nvSpPr>
        <p:spPr>
          <a:xfrm>
            <a:off x="3312390" y="2708605"/>
            <a:ext cx="4433547"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9" name="Rectángulo redondeado 38">
            <a:extLst>
              <a:ext uri="{FF2B5EF4-FFF2-40B4-BE49-F238E27FC236}">
                <a16:creationId xmlns:a16="http://schemas.microsoft.com/office/drawing/2014/main" id="{E85C5B83-A6F9-1677-7B31-CA5A9F4CCD65}"/>
              </a:ext>
            </a:extLst>
          </p:cNvPr>
          <p:cNvSpPr/>
          <p:nvPr/>
        </p:nvSpPr>
        <p:spPr>
          <a:xfrm>
            <a:off x="3312390" y="3363925"/>
            <a:ext cx="4433547"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1" name="Rectángulo redondeado 40">
            <a:extLst>
              <a:ext uri="{FF2B5EF4-FFF2-40B4-BE49-F238E27FC236}">
                <a16:creationId xmlns:a16="http://schemas.microsoft.com/office/drawing/2014/main" id="{BC63AD5F-1335-E8B2-4587-EACCA5B6F4E6}"/>
              </a:ext>
            </a:extLst>
          </p:cNvPr>
          <p:cNvSpPr/>
          <p:nvPr/>
        </p:nvSpPr>
        <p:spPr>
          <a:xfrm>
            <a:off x="3312390" y="4034485"/>
            <a:ext cx="4433547"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6648747" y="1164247"/>
            <a:ext cx="1362739"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una mica</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911625" y="1597938"/>
            <a:ext cx="5099861" cy="1245790"/>
          </a:xfrm>
          <a:prstGeom prst="rect">
            <a:avLst/>
          </a:prstGeom>
          <a:noFill/>
          <a:effectLst/>
        </p:spPr>
        <p:txBody>
          <a:bodyPr wrap="square" rtlCol="0">
            <a:spAutoFit/>
          </a:bodyPr>
          <a:lstStyle/>
          <a:p>
            <a:pPr algn="ctr">
              <a:lnSpc>
                <a:spcPts val="2300"/>
              </a:lnSpc>
            </a:pPr>
            <a:r>
              <a:rPr lang="ca-ES" sz="1400" noProof="0" dirty="0">
                <a:latin typeface="Arial" panose="020B0604020202020204" pitchFamily="34" charset="0"/>
                <a:ea typeface="PP Neue Montreal" pitchFamily="2" charset="77"/>
              </a:rPr>
              <a:t>D’aquí a 1 any, en Pau vol anar a estudiar anglès a Londres. Ha calculat que el viatge i l’estada li costarà uns 2.000 €. Si estalvia el 20 % de la nòmina, de quants diners disposarà si…</a:t>
            </a:r>
          </a:p>
          <a:p>
            <a:pPr algn="ctr">
              <a:lnSpc>
                <a:spcPts val="2300"/>
              </a:lnSpc>
            </a:pPr>
            <a:endParaRPr lang="ca-ES" sz="1400" noProof="0" dirty="0">
              <a:latin typeface="Arial" panose="020B0604020202020204" pitchFamily="34" charset="0"/>
              <a:ea typeface="PP Neue Montreal" pitchFamily="2" charset="77"/>
            </a:endParaRPr>
          </a:p>
        </p:txBody>
      </p:sp>
      <p:sp>
        <p:nvSpPr>
          <p:cNvPr id="3" name="CuadroTexto 2">
            <a:extLst>
              <a:ext uri="{FF2B5EF4-FFF2-40B4-BE49-F238E27FC236}">
                <a16:creationId xmlns:a16="http://schemas.microsoft.com/office/drawing/2014/main" id="{14B969C6-4D66-CA49-ED56-D4881F3DAA14}"/>
              </a:ext>
            </a:extLst>
          </p:cNvPr>
          <p:cNvSpPr txBox="1"/>
          <p:nvPr/>
        </p:nvSpPr>
        <p:spPr>
          <a:xfrm>
            <a:off x="3019411" y="368880"/>
            <a:ext cx="584880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Planifiquem</a:t>
            </a:r>
          </a:p>
        </p:txBody>
      </p:sp>
      <p:sp>
        <p:nvSpPr>
          <p:cNvPr id="7" name="CuadroTexto 6">
            <a:extLst>
              <a:ext uri="{FF2B5EF4-FFF2-40B4-BE49-F238E27FC236}">
                <a16:creationId xmlns:a16="http://schemas.microsoft.com/office/drawing/2014/main" id="{C4D29A19-37BC-A1AB-0A5D-8C23E792FE0D}"/>
              </a:ext>
            </a:extLst>
          </p:cNvPr>
          <p:cNvSpPr txBox="1"/>
          <p:nvPr/>
        </p:nvSpPr>
        <p:spPr>
          <a:xfrm>
            <a:off x="3471316" y="2793102"/>
            <a:ext cx="407038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comença a estalviar 4 mesos abans?</a:t>
            </a:r>
          </a:p>
        </p:txBody>
      </p:sp>
      <p:sp>
        <p:nvSpPr>
          <p:cNvPr id="8" name="CuadroTexto 7">
            <a:extLst>
              <a:ext uri="{FF2B5EF4-FFF2-40B4-BE49-F238E27FC236}">
                <a16:creationId xmlns:a16="http://schemas.microsoft.com/office/drawing/2014/main" id="{63385C64-AEE4-5B0D-EFFC-5B11176B18A1}"/>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1" name="CuadroTexto 20">
            <a:extLst>
              <a:ext uri="{FF2B5EF4-FFF2-40B4-BE49-F238E27FC236}">
                <a16:creationId xmlns:a16="http://schemas.microsoft.com/office/drawing/2014/main" id="{0BBEEE4A-69F2-8276-E73E-90B4EE4A821D}"/>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23" name="Imagen 22">
            <a:extLst>
              <a:ext uri="{FF2B5EF4-FFF2-40B4-BE49-F238E27FC236}">
                <a16:creationId xmlns:a16="http://schemas.microsoft.com/office/drawing/2014/main" id="{32E96E06-CA59-C042-376E-773EFA34852A}"/>
              </a:ext>
            </a:extLst>
          </p:cNvPr>
          <p:cNvPicPr>
            <a:picLocks noChangeAspect="1"/>
          </p:cNvPicPr>
          <p:nvPr/>
        </p:nvPicPr>
        <p:blipFill>
          <a:blip r:embed="rId3"/>
          <a:srcRect/>
          <a:stretch/>
        </p:blipFill>
        <p:spPr>
          <a:xfrm>
            <a:off x="315939" y="4217116"/>
            <a:ext cx="277786" cy="264344"/>
          </a:xfrm>
          <a:prstGeom prst="rect">
            <a:avLst/>
          </a:prstGeom>
        </p:spPr>
      </p:pic>
      <p:sp>
        <p:nvSpPr>
          <p:cNvPr id="27" name="CuadroTexto 26">
            <a:extLst>
              <a:ext uri="{FF2B5EF4-FFF2-40B4-BE49-F238E27FC236}">
                <a16:creationId xmlns:a16="http://schemas.microsoft.com/office/drawing/2014/main" id="{DA4B334F-DC7D-8AEB-8088-A1B56FB9AD20}"/>
              </a:ext>
            </a:extLst>
          </p:cNvPr>
          <p:cNvSpPr txBox="1"/>
          <p:nvPr/>
        </p:nvSpPr>
        <p:spPr>
          <a:xfrm>
            <a:off x="3471316" y="3481724"/>
            <a:ext cx="407038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comença a estalviar 6 mesos abans?</a:t>
            </a:r>
          </a:p>
        </p:txBody>
      </p:sp>
      <p:sp>
        <p:nvSpPr>
          <p:cNvPr id="28" name="CuadroTexto 27">
            <a:extLst>
              <a:ext uri="{FF2B5EF4-FFF2-40B4-BE49-F238E27FC236}">
                <a16:creationId xmlns:a16="http://schemas.microsoft.com/office/drawing/2014/main" id="{C773F49D-13E6-6E77-C1E5-BAB322CE31AD}"/>
              </a:ext>
            </a:extLst>
          </p:cNvPr>
          <p:cNvSpPr txBox="1"/>
          <p:nvPr/>
        </p:nvSpPr>
        <p:spPr>
          <a:xfrm>
            <a:off x="3471316" y="4155294"/>
            <a:ext cx="4070387"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comença a estalviar 10 mesos abans?</a:t>
            </a:r>
          </a:p>
        </p:txBody>
      </p:sp>
      <p:grpSp>
        <p:nvGrpSpPr>
          <p:cNvPr id="25" name="Grupo 24">
            <a:extLst>
              <a:ext uri="{FF2B5EF4-FFF2-40B4-BE49-F238E27FC236}">
                <a16:creationId xmlns:a16="http://schemas.microsoft.com/office/drawing/2014/main" id="{D93CD92F-A621-8142-8986-0F9CD4A4D608}"/>
              </a:ext>
            </a:extLst>
          </p:cNvPr>
          <p:cNvGrpSpPr/>
          <p:nvPr/>
        </p:nvGrpSpPr>
        <p:grpSpPr>
          <a:xfrm>
            <a:off x="239546" y="884830"/>
            <a:ext cx="1367112" cy="1883702"/>
            <a:chOff x="239546" y="1370936"/>
            <a:chExt cx="1367112" cy="1883702"/>
          </a:xfrm>
        </p:grpSpPr>
        <p:sp>
          <p:nvSpPr>
            <p:cNvPr id="30" name="CuadroTexto 29">
              <a:hlinkClick r:id="rId4" action="ppaction://hlinksldjump"/>
              <a:extLst>
                <a:ext uri="{FF2B5EF4-FFF2-40B4-BE49-F238E27FC236}">
                  <a16:creationId xmlns:a16="http://schemas.microsoft.com/office/drawing/2014/main" id="{76D38EDB-5DDD-1EB5-1FFD-80958E686D5B}"/>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31" name="CuadroTexto 30">
              <a:hlinkClick r:id="rId5" action="ppaction://hlinksldjump"/>
              <a:extLst>
                <a:ext uri="{FF2B5EF4-FFF2-40B4-BE49-F238E27FC236}">
                  <a16:creationId xmlns:a16="http://schemas.microsoft.com/office/drawing/2014/main" id="{0FDDB982-A935-34FB-8A6A-C8618A51A8CC}"/>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34" name="CuadroTexto 33">
              <a:hlinkClick r:id="rId6" action="ppaction://hlinksldjump"/>
              <a:extLst>
                <a:ext uri="{FF2B5EF4-FFF2-40B4-BE49-F238E27FC236}">
                  <a16:creationId xmlns:a16="http://schemas.microsoft.com/office/drawing/2014/main" id="{FD5D5C49-8996-753F-8DF3-AE33B76CAC6D}"/>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35" name="CuadroTexto 34">
              <a:hlinkClick r:id="rId7" action="ppaction://hlinksldjump"/>
              <a:extLst>
                <a:ext uri="{FF2B5EF4-FFF2-40B4-BE49-F238E27FC236}">
                  <a16:creationId xmlns:a16="http://schemas.microsoft.com/office/drawing/2014/main" id="{E37CF7C7-B7D7-AD6C-EA07-107E2881A14B}"/>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L’ESTALVI</a:t>
              </a:r>
            </a:p>
          </p:txBody>
        </p:sp>
        <p:sp>
          <p:nvSpPr>
            <p:cNvPr id="36" name="CuadroTexto 35">
              <a:hlinkClick r:id="rId8" action="ppaction://hlinksldjump"/>
              <a:extLst>
                <a:ext uri="{FF2B5EF4-FFF2-40B4-BE49-F238E27FC236}">
                  <a16:creationId xmlns:a16="http://schemas.microsoft.com/office/drawing/2014/main" id="{31D15512-5311-066C-41E1-9AFFCBEF4EB0}"/>
                </a:ext>
              </a:extLst>
            </p:cNvPr>
            <p:cNvSpPr txBox="1"/>
            <p:nvPr/>
          </p:nvSpPr>
          <p:spPr>
            <a:xfrm>
              <a:off x="239547" y="296318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7" name="Conector recto 36">
              <a:extLst>
                <a:ext uri="{FF2B5EF4-FFF2-40B4-BE49-F238E27FC236}">
                  <a16:creationId xmlns:a16="http://schemas.microsoft.com/office/drawing/2014/main" id="{BC85EB80-5BC1-90B0-C5AD-30D5144CAA7C}"/>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67BAA681-39B4-B975-73CF-57C2DEE41DC0}"/>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0F65C9DF-905E-1FC2-2D4A-A82BB22A96C6}"/>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0D3FF22F-57E9-06CE-7819-DE7A25EB84BC}"/>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53A75E42-ED8A-F41B-1433-9DEDBAF850D0}"/>
                </a:ext>
              </a:extLst>
            </p:cNvPr>
            <p:cNvCxnSpPr/>
            <p:nvPr/>
          </p:nvCxnSpPr>
          <p:spPr>
            <a:xfrm>
              <a:off x="325464" y="29784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AEF603F1-D4E3-CBD9-E8BA-DE1874695B8A}"/>
                </a:ext>
              </a:extLst>
            </p:cNvPr>
            <p:cNvCxnSpPr/>
            <p:nvPr/>
          </p:nvCxnSpPr>
          <p:spPr>
            <a:xfrm>
              <a:off x="325464" y="325463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CuadroTexto 44">
              <a:hlinkClick r:id="rId9" action="ppaction://hlinksldjump"/>
              <a:extLst>
                <a:ext uri="{FF2B5EF4-FFF2-40B4-BE49-F238E27FC236}">
                  <a16:creationId xmlns:a16="http://schemas.microsoft.com/office/drawing/2014/main" id="{58672936-0821-191C-A6AB-55098137658C}"/>
                </a:ext>
              </a:extLst>
            </p:cNvPr>
            <p:cNvSpPr txBox="1"/>
            <p:nvPr/>
          </p:nvSpPr>
          <p:spPr>
            <a:xfrm>
              <a:off x="239546" y="2370608"/>
              <a:ext cx="1367110"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Estalviar o evitar el dèficit</a:t>
              </a:r>
            </a:p>
          </p:txBody>
        </p:sp>
        <p:sp>
          <p:nvSpPr>
            <p:cNvPr id="46" name="CuadroTexto 45">
              <a:hlinkClick r:id="rId10" action="ppaction://hlinksldjump"/>
              <a:extLst>
                <a:ext uri="{FF2B5EF4-FFF2-40B4-BE49-F238E27FC236}">
                  <a16:creationId xmlns:a16="http://schemas.microsoft.com/office/drawing/2014/main" id="{EAE1AFA4-9372-2E56-8B70-EB7822729A2A}"/>
                </a:ext>
              </a:extLst>
            </p:cNvPr>
            <p:cNvSpPr txBox="1"/>
            <p:nvPr/>
          </p:nvSpPr>
          <p:spPr>
            <a:xfrm>
              <a:off x="239546" y="2500549"/>
              <a:ext cx="1146492"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Planifiquem una mica</a:t>
              </a:r>
            </a:p>
          </p:txBody>
        </p:sp>
        <p:sp>
          <p:nvSpPr>
            <p:cNvPr id="47" name="CuadroTexto 46">
              <a:hlinkClick r:id="rId11" action="ppaction://hlinksldjump"/>
              <a:extLst>
                <a:ext uri="{FF2B5EF4-FFF2-40B4-BE49-F238E27FC236}">
                  <a16:creationId xmlns:a16="http://schemas.microsoft.com/office/drawing/2014/main" id="{FE14BF9C-5021-6E56-F70C-14AD4978AF7B}"/>
                </a:ext>
              </a:extLst>
            </p:cNvPr>
            <p:cNvSpPr txBox="1"/>
            <p:nvPr/>
          </p:nvSpPr>
          <p:spPr>
            <a:xfrm>
              <a:off x="239546" y="2625678"/>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L’estalvi i el dèficit</a:t>
              </a:r>
            </a:p>
          </p:txBody>
        </p:sp>
        <p:sp>
          <p:nvSpPr>
            <p:cNvPr id="49" name="CuadroTexto 48">
              <a:hlinkClick r:id="rId12" action="ppaction://hlinksldjump"/>
              <a:extLst>
                <a:ext uri="{FF2B5EF4-FFF2-40B4-BE49-F238E27FC236}">
                  <a16:creationId xmlns:a16="http://schemas.microsoft.com/office/drawing/2014/main" id="{99348CA2-5018-3732-BC3E-5C87B6F8EA68}"/>
                </a:ext>
              </a:extLst>
            </p:cNvPr>
            <p:cNvSpPr txBox="1"/>
            <p:nvPr/>
          </p:nvSpPr>
          <p:spPr>
            <a:xfrm>
              <a:off x="239546" y="2745994"/>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Fons d’emergència</a:t>
              </a:r>
            </a:p>
          </p:txBody>
        </p:sp>
        <p:sp>
          <p:nvSpPr>
            <p:cNvPr id="50" name="Elipse 49">
              <a:extLst>
                <a:ext uri="{FF2B5EF4-FFF2-40B4-BE49-F238E27FC236}">
                  <a16:creationId xmlns:a16="http://schemas.microsoft.com/office/drawing/2014/main" id="{81AE25B4-D4AB-ADE3-7DE5-844AB0504EA8}"/>
                </a:ext>
              </a:extLst>
            </p:cNvPr>
            <p:cNvSpPr/>
            <p:nvPr/>
          </p:nvSpPr>
          <p:spPr>
            <a:xfrm>
              <a:off x="1337631" y="255402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10" name="CuadroTexto 9">
            <a:extLst>
              <a:ext uri="{FF2B5EF4-FFF2-40B4-BE49-F238E27FC236}">
                <a16:creationId xmlns:a16="http://schemas.microsoft.com/office/drawing/2014/main" id="{578B8E71-53B1-75C5-BC85-10FF55C518B5}"/>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2" name="CuadroTexto 11">
            <a:extLst>
              <a:ext uri="{FF2B5EF4-FFF2-40B4-BE49-F238E27FC236}">
                <a16:creationId xmlns:a16="http://schemas.microsoft.com/office/drawing/2014/main" id="{3C4F47DC-6AD6-ED32-5AEA-1C9C842A9074}"/>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3357350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2421"/>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7" name="Rectángulo redondeado 46">
            <a:extLst>
              <a:ext uri="{FF2B5EF4-FFF2-40B4-BE49-F238E27FC236}">
                <a16:creationId xmlns:a16="http://schemas.microsoft.com/office/drawing/2014/main" id="{C3547A22-94D5-C981-498F-9EAE618E8358}"/>
              </a:ext>
            </a:extLst>
          </p:cNvPr>
          <p:cNvSpPr/>
          <p:nvPr/>
        </p:nvSpPr>
        <p:spPr>
          <a:xfrm>
            <a:off x="2360338" y="1717885"/>
            <a:ext cx="6244682"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6648747" y="1164247"/>
            <a:ext cx="1362739" cy="369332"/>
          </a:xfrm>
          <a:prstGeom prst="rect">
            <a:avLst/>
          </a:prstGeom>
          <a:noFill/>
          <a:effectLst/>
        </p:spPr>
        <p:txBody>
          <a:bodyPr wrap="square" rtlCol="0">
            <a:spAutoFit/>
          </a:bodyPr>
          <a:lstStyle/>
          <a:p>
            <a:pPr algn="r"/>
            <a:r>
              <a:rPr lang="ca-ES" sz="1800" b="1" noProof="0" dirty="0">
                <a:latin typeface="Arial" panose="020B0604020202020204" pitchFamily="34" charset="0"/>
                <a:ea typeface="PP Neue Montreal" pitchFamily="2" charset="77"/>
              </a:rPr>
              <a:t>una mica</a:t>
            </a:r>
          </a:p>
        </p:txBody>
      </p:sp>
      <p:sp>
        <p:nvSpPr>
          <p:cNvPr id="3" name="CuadroTexto 2">
            <a:extLst>
              <a:ext uri="{FF2B5EF4-FFF2-40B4-BE49-F238E27FC236}">
                <a16:creationId xmlns:a16="http://schemas.microsoft.com/office/drawing/2014/main" id="{14B969C6-4D66-CA49-ED56-D4881F3DAA14}"/>
              </a:ext>
            </a:extLst>
          </p:cNvPr>
          <p:cNvSpPr txBox="1"/>
          <p:nvPr/>
        </p:nvSpPr>
        <p:spPr>
          <a:xfrm>
            <a:off x="3019411" y="368880"/>
            <a:ext cx="584880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rgbClr val="E41395"/>
                </a:solidFill>
                <a:latin typeface="Arial" panose="020B0604020202020204" pitchFamily="34" charset="0"/>
                <a:ea typeface="PP Neue Montreal" pitchFamily="2" charset="77"/>
              </a:rPr>
              <a:t>Planifiquem</a:t>
            </a:r>
          </a:p>
        </p:txBody>
      </p:sp>
      <p:sp>
        <p:nvSpPr>
          <p:cNvPr id="8" name="CuadroTexto 7">
            <a:extLst>
              <a:ext uri="{FF2B5EF4-FFF2-40B4-BE49-F238E27FC236}">
                <a16:creationId xmlns:a16="http://schemas.microsoft.com/office/drawing/2014/main" id="{63385C64-AEE4-5B0D-EFFC-5B11176B18A1}"/>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1" name="CuadroTexto 20">
            <a:extLst>
              <a:ext uri="{FF2B5EF4-FFF2-40B4-BE49-F238E27FC236}">
                <a16:creationId xmlns:a16="http://schemas.microsoft.com/office/drawing/2014/main" id="{0BBEEE4A-69F2-8276-E73E-90B4EE4A821D}"/>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23" name="Imagen 22">
            <a:extLst>
              <a:ext uri="{FF2B5EF4-FFF2-40B4-BE49-F238E27FC236}">
                <a16:creationId xmlns:a16="http://schemas.microsoft.com/office/drawing/2014/main" id="{32E96E06-CA59-C042-376E-773EFA34852A}"/>
              </a:ext>
            </a:extLst>
          </p:cNvPr>
          <p:cNvPicPr>
            <a:picLocks noChangeAspect="1"/>
          </p:cNvPicPr>
          <p:nvPr/>
        </p:nvPicPr>
        <p:blipFill>
          <a:blip r:embed="rId3"/>
          <a:srcRect/>
          <a:stretch/>
        </p:blipFill>
        <p:spPr>
          <a:xfrm>
            <a:off x="315939" y="4217116"/>
            <a:ext cx="277786" cy="264344"/>
          </a:xfrm>
          <a:prstGeom prst="rect">
            <a:avLst/>
          </a:prstGeom>
        </p:spPr>
      </p:pic>
      <p:sp>
        <p:nvSpPr>
          <p:cNvPr id="30" name="CuadroTexto 29">
            <a:extLst>
              <a:ext uri="{FF2B5EF4-FFF2-40B4-BE49-F238E27FC236}">
                <a16:creationId xmlns:a16="http://schemas.microsoft.com/office/drawing/2014/main" id="{BA392939-0120-4A3D-B105-44644562C23F}"/>
              </a:ext>
            </a:extLst>
          </p:cNvPr>
          <p:cNvSpPr txBox="1"/>
          <p:nvPr/>
        </p:nvSpPr>
        <p:spPr>
          <a:xfrm>
            <a:off x="2542478" y="1815850"/>
            <a:ext cx="5872976" cy="320985"/>
          </a:xfrm>
          <a:prstGeom prst="rect">
            <a:avLst/>
          </a:prstGeom>
          <a:noFill/>
          <a:effectLst/>
        </p:spPr>
        <p:txBody>
          <a:bodyPr wrap="square" rtlCol="0">
            <a:spAutoFit/>
          </a:bodyPr>
          <a:lstStyle/>
          <a:p>
            <a:pPr algn="ctr">
              <a:lnSpc>
                <a:spcPts val="1900"/>
              </a:lnSpc>
            </a:pPr>
            <a:r>
              <a:rPr lang="ca-ES" sz="1400" b="1" noProof="0" dirty="0">
                <a:solidFill>
                  <a:schemeClr val="bg1"/>
                </a:solidFill>
                <a:latin typeface="Arial" panose="020B0604020202020204" pitchFamily="34" charset="0"/>
                <a:ea typeface="PP Neue Montreal" pitchFamily="2" charset="77"/>
              </a:rPr>
              <a:t>Doncs necessitarà</a:t>
            </a:r>
          </a:p>
        </p:txBody>
      </p:sp>
      <p:sp>
        <p:nvSpPr>
          <p:cNvPr id="31" name="CuadroTexto 30">
            <a:extLst>
              <a:ext uri="{FF2B5EF4-FFF2-40B4-BE49-F238E27FC236}">
                <a16:creationId xmlns:a16="http://schemas.microsoft.com/office/drawing/2014/main" id="{7CB18FAF-5146-9E44-4B1E-570CF956D491}"/>
              </a:ext>
            </a:extLst>
          </p:cNvPr>
          <p:cNvSpPr txBox="1"/>
          <p:nvPr/>
        </p:nvSpPr>
        <p:spPr>
          <a:xfrm>
            <a:off x="2832447" y="2555853"/>
            <a:ext cx="304312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Si estalvia durant 4 mesos</a:t>
            </a:r>
          </a:p>
        </p:txBody>
      </p:sp>
      <p:sp>
        <p:nvSpPr>
          <p:cNvPr id="34" name="Elipse 33">
            <a:extLst>
              <a:ext uri="{FF2B5EF4-FFF2-40B4-BE49-F238E27FC236}">
                <a16:creationId xmlns:a16="http://schemas.microsoft.com/office/drawing/2014/main" id="{6EAB3E5B-5B70-2CE7-C9AB-48920A692B73}"/>
              </a:ext>
            </a:extLst>
          </p:cNvPr>
          <p:cNvSpPr/>
          <p:nvPr/>
        </p:nvSpPr>
        <p:spPr>
          <a:xfrm>
            <a:off x="2745456" y="2668147"/>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35" name="CuadroTexto 34">
            <a:extLst>
              <a:ext uri="{FF2B5EF4-FFF2-40B4-BE49-F238E27FC236}">
                <a16:creationId xmlns:a16="http://schemas.microsoft.com/office/drawing/2014/main" id="{69A68385-B29C-1EE6-301C-28C71C5EC56A}"/>
              </a:ext>
            </a:extLst>
          </p:cNvPr>
          <p:cNvSpPr txBox="1"/>
          <p:nvPr/>
        </p:nvSpPr>
        <p:spPr>
          <a:xfrm>
            <a:off x="2832447" y="2823482"/>
            <a:ext cx="2017213"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pitchFamily="2" charset="77"/>
              </a:rPr>
              <a:t>4 mesos de 209,50 €</a:t>
            </a:r>
          </a:p>
        </p:txBody>
      </p:sp>
      <p:sp>
        <p:nvSpPr>
          <p:cNvPr id="36" name="CuadroTexto 35">
            <a:extLst>
              <a:ext uri="{FF2B5EF4-FFF2-40B4-BE49-F238E27FC236}">
                <a16:creationId xmlns:a16="http://schemas.microsoft.com/office/drawing/2014/main" id="{3EF93625-143E-769A-AC44-7B81AEDF0584}"/>
              </a:ext>
            </a:extLst>
          </p:cNvPr>
          <p:cNvSpPr txBox="1"/>
          <p:nvPr/>
        </p:nvSpPr>
        <p:spPr>
          <a:xfrm>
            <a:off x="6354342" y="2621822"/>
            <a:ext cx="152341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Total: 838 € </a:t>
            </a:r>
          </a:p>
        </p:txBody>
      </p:sp>
      <p:sp>
        <p:nvSpPr>
          <p:cNvPr id="37" name="CuadroTexto 36">
            <a:extLst>
              <a:ext uri="{FF2B5EF4-FFF2-40B4-BE49-F238E27FC236}">
                <a16:creationId xmlns:a16="http://schemas.microsoft.com/office/drawing/2014/main" id="{0E3FCCE2-79DE-D0EF-1C41-57BB655CAC1E}"/>
              </a:ext>
            </a:extLst>
          </p:cNvPr>
          <p:cNvSpPr txBox="1"/>
          <p:nvPr/>
        </p:nvSpPr>
        <p:spPr>
          <a:xfrm>
            <a:off x="2832447" y="3306702"/>
            <a:ext cx="304312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Si estalvia durant 6 mesos</a:t>
            </a:r>
          </a:p>
        </p:txBody>
      </p:sp>
      <p:sp>
        <p:nvSpPr>
          <p:cNvPr id="38" name="Elipse 37">
            <a:extLst>
              <a:ext uri="{FF2B5EF4-FFF2-40B4-BE49-F238E27FC236}">
                <a16:creationId xmlns:a16="http://schemas.microsoft.com/office/drawing/2014/main" id="{C6E1E697-84D3-F3CD-FA36-A3EA2D0DD852}"/>
              </a:ext>
            </a:extLst>
          </p:cNvPr>
          <p:cNvSpPr/>
          <p:nvPr/>
        </p:nvSpPr>
        <p:spPr>
          <a:xfrm>
            <a:off x="2745456" y="3418996"/>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39" name="CuadroTexto 38">
            <a:extLst>
              <a:ext uri="{FF2B5EF4-FFF2-40B4-BE49-F238E27FC236}">
                <a16:creationId xmlns:a16="http://schemas.microsoft.com/office/drawing/2014/main" id="{1B138F40-D416-47D4-1505-2DDEFFA8CEAE}"/>
              </a:ext>
            </a:extLst>
          </p:cNvPr>
          <p:cNvSpPr txBox="1"/>
          <p:nvPr/>
        </p:nvSpPr>
        <p:spPr>
          <a:xfrm>
            <a:off x="2832447" y="3574331"/>
            <a:ext cx="2017213"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pitchFamily="2" charset="77"/>
              </a:rPr>
              <a:t>6 mesos de 209,50 €</a:t>
            </a:r>
          </a:p>
        </p:txBody>
      </p:sp>
      <p:sp>
        <p:nvSpPr>
          <p:cNvPr id="40" name="CuadroTexto 39">
            <a:extLst>
              <a:ext uri="{FF2B5EF4-FFF2-40B4-BE49-F238E27FC236}">
                <a16:creationId xmlns:a16="http://schemas.microsoft.com/office/drawing/2014/main" id="{83DE3E0A-4E48-BE79-2F6D-5855FFEB0EFE}"/>
              </a:ext>
            </a:extLst>
          </p:cNvPr>
          <p:cNvSpPr txBox="1"/>
          <p:nvPr/>
        </p:nvSpPr>
        <p:spPr>
          <a:xfrm>
            <a:off x="6354342" y="3444927"/>
            <a:ext cx="152341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Total: 1.257 €</a:t>
            </a:r>
          </a:p>
        </p:txBody>
      </p:sp>
      <p:sp>
        <p:nvSpPr>
          <p:cNvPr id="41" name="CuadroTexto 40">
            <a:extLst>
              <a:ext uri="{FF2B5EF4-FFF2-40B4-BE49-F238E27FC236}">
                <a16:creationId xmlns:a16="http://schemas.microsoft.com/office/drawing/2014/main" id="{AAA15EC8-57B0-00ED-9CF1-2C98616416D1}"/>
              </a:ext>
            </a:extLst>
          </p:cNvPr>
          <p:cNvSpPr txBox="1"/>
          <p:nvPr/>
        </p:nvSpPr>
        <p:spPr>
          <a:xfrm>
            <a:off x="2832447" y="4117024"/>
            <a:ext cx="304312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Si estalvia durant 10 mesos</a:t>
            </a:r>
          </a:p>
        </p:txBody>
      </p:sp>
      <p:sp>
        <p:nvSpPr>
          <p:cNvPr id="42" name="Elipse 41">
            <a:extLst>
              <a:ext uri="{FF2B5EF4-FFF2-40B4-BE49-F238E27FC236}">
                <a16:creationId xmlns:a16="http://schemas.microsoft.com/office/drawing/2014/main" id="{D1CD40F2-9A96-B514-7E00-0CBB6EAC05CC}"/>
              </a:ext>
            </a:extLst>
          </p:cNvPr>
          <p:cNvSpPr/>
          <p:nvPr/>
        </p:nvSpPr>
        <p:spPr>
          <a:xfrm>
            <a:off x="2745456" y="4229318"/>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43" name="CuadroTexto 42">
            <a:extLst>
              <a:ext uri="{FF2B5EF4-FFF2-40B4-BE49-F238E27FC236}">
                <a16:creationId xmlns:a16="http://schemas.microsoft.com/office/drawing/2014/main" id="{F846EDCC-CBDF-5D79-D70C-70206529ABAB}"/>
              </a:ext>
            </a:extLst>
          </p:cNvPr>
          <p:cNvSpPr txBox="1"/>
          <p:nvPr/>
        </p:nvSpPr>
        <p:spPr>
          <a:xfrm>
            <a:off x="2832447" y="4384653"/>
            <a:ext cx="2017213"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pitchFamily="2" charset="77"/>
              </a:rPr>
              <a:t>10 mesos de 209,50 €</a:t>
            </a:r>
          </a:p>
        </p:txBody>
      </p:sp>
      <p:sp>
        <p:nvSpPr>
          <p:cNvPr id="44" name="CuadroTexto 43">
            <a:extLst>
              <a:ext uri="{FF2B5EF4-FFF2-40B4-BE49-F238E27FC236}">
                <a16:creationId xmlns:a16="http://schemas.microsoft.com/office/drawing/2014/main" id="{30097FF3-96DC-51C4-0587-5D50142D24EA}"/>
              </a:ext>
            </a:extLst>
          </p:cNvPr>
          <p:cNvSpPr txBox="1"/>
          <p:nvPr/>
        </p:nvSpPr>
        <p:spPr>
          <a:xfrm>
            <a:off x="6354342" y="4258473"/>
            <a:ext cx="1523415" cy="307777"/>
          </a:xfrm>
          <a:prstGeom prst="rect">
            <a:avLst/>
          </a:prstGeom>
          <a:noFill/>
          <a:effectLst/>
        </p:spPr>
        <p:txBody>
          <a:bodyPr wrap="square" rtlCol="0">
            <a:spAutoFit/>
          </a:bodyPr>
          <a:lstStyle/>
          <a:p>
            <a:r>
              <a:rPr lang="ca-ES" sz="1400" b="1" noProof="0" dirty="0">
                <a:latin typeface="Arial" panose="020B0604020202020204" pitchFamily="34" charset="0"/>
                <a:ea typeface="PP Neue Montreal" pitchFamily="2" charset="77"/>
              </a:rPr>
              <a:t>Total: 2.095 €</a:t>
            </a:r>
          </a:p>
        </p:txBody>
      </p:sp>
      <p:sp>
        <p:nvSpPr>
          <p:cNvPr id="45" name="Rectángulo redondeado 44">
            <a:extLst>
              <a:ext uri="{FF2B5EF4-FFF2-40B4-BE49-F238E27FC236}">
                <a16:creationId xmlns:a16="http://schemas.microsoft.com/office/drawing/2014/main" id="{76014F00-A206-EFBC-EEF6-E0DB1336ADCF}"/>
              </a:ext>
            </a:extLst>
          </p:cNvPr>
          <p:cNvSpPr/>
          <p:nvPr/>
        </p:nvSpPr>
        <p:spPr>
          <a:xfrm>
            <a:off x="6239729" y="4211943"/>
            <a:ext cx="1561361" cy="369332"/>
          </a:xfrm>
          <a:prstGeom prst="roundRect">
            <a:avLst>
              <a:gd name="adj" fmla="val 24614"/>
            </a:avLst>
          </a:prstGeom>
          <a:noFill/>
          <a:ln w="19050">
            <a:solidFill>
              <a:srgbClr val="E41395"/>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cxnSp>
        <p:nvCxnSpPr>
          <p:cNvPr id="48" name="Conector recto 47">
            <a:extLst>
              <a:ext uri="{FF2B5EF4-FFF2-40B4-BE49-F238E27FC236}">
                <a16:creationId xmlns:a16="http://schemas.microsoft.com/office/drawing/2014/main" id="{708E6E8F-6560-DA57-823B-9F48CCAAAE60}"/>
              </a:ext>
            </a:extLst>
          </p:cNvPr>
          <p:cNvCxnSpPr>
            <a:cxnSpLocks/>
          </p:cNvCxnSpPr>
          <p:nvPr/>
        </p:nvCxnSpPr>
        <p:spPr>
          <a:xfrm>
            <a:off x="6042976" y="2543948"/>
            <a:ext cx="0" cy="22497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F87D5B86-7F17-A73D-4EDA-9FE6850BBA5F}"/>
              </a:ext>
            </a:extLst>
          </p:cNvPr>
          <p:cNvCxnSpPr>
            <a:cxnSpLocks/>
          </p:cNvCxnSpPr>
          <p:nvPr/>
        </p:nvCxnSpPr>
        <p:spPr>
          <a:xfrm flipH="1">
            <a:off x="2483556" y="3197820"/>
            <a:ext cx="61214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ector recto 54">
            <a:extLst>
              <a:ext uri="{FF2B5EF4-FFF2-40B4-BE49-F238E27FC236}">
                <a16:creationId xmlns:a16="http://schemas.microsoft.com/office/drawing/2014/main" id="{71FF567F-C23C-74D0-A137-08E83AF4CD24}"/>
              </a:ext>
            </a:extLst>
          </p:cNvPr>
          <p:cNvCxnSpPr>
            <a:cxnSpLocks/>
          </p:cNvCxnSpPr>
          <p:nvPr/>
        </p:nvCxnSpPr>
        <p:spPr>
          <a:xfrm flipH="1">
            <a:off x="2483556" y="4028400"/>
            <a:ext cx="61214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Elipse 5">
            <a:extLst>
              <a:ext uri="{FF2B5EF4-FFF2-40B4-BE49-F238E27FC236}">
                <a16:creationId xmlns:a16="http://schemas.microsoft.com/office/drawing/2014/main" id="{BF0113C5-06F9-82AC-8ADF-7E7B647DCC42}"/>
              </a:ext>
            </a:extLst>
          </p:cNvPr>
          <p:cNvSpPr/>
          <p:nvPr/>
        </p:nvSpPr>
        <p:spPr>
          <a:xfrm>
            <a:off x="8014610" y="2610426"/>
            <a:ext cx="302458" cy="302458"/>
          </a:xfrm>
          <a:prstGeom prst="ellipse">
            <a:avLst/>
          </a:prstGeom>
          <a:solidFill>
            <a:srgbClr val="FF0000"/>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0" name="Elipse 19">
            <a:extLst>
              <a:ext uri="{FF2B5EF4-FFF2-40B4-BE49-F238E27FC236}">
                <a16:creationId xmlns:a16="http://schemas.microsoft.com/office/drawing/2014/main" id="{D43098A3-471D-C718-C34A-A43EDBB94DFA}"/>
              </a:ext>
            </a:extLst>
          </p:cNvPr>
          <p:cNvSpPr/>
          <p:nvPr/>
        </p:nvSpPr>
        <p:spPr>
          <a:xfrm>
            <a:off x="8014610" y="3426441"/>
            <a:ext cx="302458" cy="302458"/>
          </a:xfrm>
          <a:prstGeom prst="ellipse">
            <a:avLst/>
          </a:prstGeom>
          <a:solidFill>
            <a:srgbClr val="F8931F"/>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2" name="Elipse 21">
            <a:extLst>
              <a:ext uri="{FF2B5EF4-FFF2-40B4-BE49-F238E27FC236}">
                <a16:creationId xmlns:a16="http://schemas.microsoft.com/office/drawing/2014/main" id="{62A134BC-BB9E-CF27-D6B7-129FAFB10132}"/>
              </a:ext>
            </a:extLst>
          </p:cNvPr>
          <p:cNvSpPr/>
          <p:nvPr/>
        </p:nvSpPr>
        <p:spPr>
          <a:xfrm>
            <a:off x="8014610" y="4213519"/>
            <a:ext cx="302458" cy="302458"/>
          </a:xfrm>
          <a:prstGeom prst="ellipse">
            <a:avLst/>
          </a:prstGeom>
          <a:solidFill>
            <a:srgbClr val="FFCD00"/>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28" name="Grupo 27">
            <a:extLst>
              <a:ext uri="{FF2B5EF4-FFF2-40B4-BE49-F238E27FC236}">
                <a16:creationId xmlns:a16="http://schemas.microsoft.com/office/drawing/2014/main" id="{693E9BAC-3951-4905-CDC2-C7B6A593F6E8}"/>
              </a:ext>
            </a:extLst>
          </p:cNvPr>
          <p:cNvGrpSpPr/>
          <p:nvPr/>
        </p:nvGrpSpPr>
        <p:grpSpPr>
          <a:xfrm>
            <a:off x="239546" y="884830"/>
            <a:ext cx="1367112" cy="1883702"/>
            <a:chOff x="239546" y="1370936"/>
            <a:chExt cx="1367112" cy="1883702"/>
          </a:xfrm>
        </p:grpSpPr>
        <p:sp>
          <p:nvSpPr>
            <p:cNvPr id="29" name="CuadroTexto 28">
              <a:hlinkClick r:id="rId4" action="ppaction://hlinksldjump"/>
              <a:extLst>
                <a:ext uri="{FF2B5EF4-FFF2-40B4-BE49-F238E27FC236}">
                  <a16:creationId xmlns:a16="http://schemas.microsoft.com/office/drawing/2014/main" id="{01B1CF15-C675-0FD1-A705-BA00554B1134}"/>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46" name="CuadroTexto 45">
              <a:hlinkClick r:id="rId5" action="ppaction://hlinksldjump"/>
              <a:extLst>
                <a:ext uri="{FF2B5EF4-FFF2-40B4-BE49-F238E27FC236}">
                  <a16:creationId xmlns:a16="http://schemas.microsoft.com/office/drawing/2014/main" id="{65282592-29C3-E687-84F2-EA014C434FCF}"/>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49" name="CuadroTexto 48">
              <a:hlinkClick r:id="rId6" action="ppaction://hlinksldjump"/>
              <a:extLst>
                <a:ext uri="{FF2B5EF4-FFF2-40B4-BE49-F238E27FC236}">
                  <a16:creationId xmlns:a16="http://schemas.microsoft.com/office/drawing/2014/main" id="{D37C6C16-B3EA-4F53-6B73-AA55844E6C24}"/>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51" name="CuadroTexto 50">
              <a:hlinkClick r:id="rId7" action="ppaction://hlinksldjump"/>
              <a:extLst>
                <a:ext uri="{FF2B5EF4-FFF2-40B4-BE49-F238E27FC236}">
                  <a16:creationId xmlns:a16="http://schemas.microsoft.com/office/drawing/2014/main" id="{65B9AD48-7FF1-2761-685B-FAF83BF13EB3}"/>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L’ESTALVI</a:t>
              </a:r>
            </a:p>
          </p:txBody>
        </p:sp>
        <p:sp>
          <p:nvSpPr>
            <p:cNvPr id="52" name="CuadroTexto 51">
              <a:hlinkClick r:id="rId8" action="ppaction://hlinksldjump"/>
              <a:extLst>
                <a:ext uri="{FF2B5EF4-FFF2-40B4-BE49-F238E27FC236}">
                  <a16:creationId xmlns:a16="http://schemas.microsoft.com/office/drawing/2014/main" id="{5E941FB1-9AEC-7D1E-ACB7-0DDEEB911E70}"/>
                </a:ext>
              </a:extLst>
            </p:cNvPr>
            <p:cNvSpPr txBox="1"/>
            <p:nvPr/>
          </p:nvSpPr>
          <p:spPr>
            <a:xfrm>
              <a:off x="239547" y="296318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53" name="Conector recto 52">
              <a:extLst>
                <a:ext uri="{FF2B5EF4-FFF2-40B4-BE49-F238E27FC236}">
                  <a16:creationId xmlns:a16="http://schemas.microsoft.com/office/drawing/2014/main" id="{0CAF109F-C03C-B73A-7989-3D257ADB3CD1}"/>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5A7646A7-58BB-1F5F-2A36-2E3EBB45B4EB}"/>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ector recto 55">
              <a:extLst>
                <a:ext uri="{FF2B5EF4-FFF2-40B4-BE49-F238E27FC236}">
                  <a16:creationId xmlns:a16="http://schemas.microsoft.com/office/drawing/2014/main" id="{F61C67B4-A3B1-E89F-2941-58175B86EF36}"/>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8D8779A1-E0FD-B65B-C21E-743F78632278}"/>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ector recto 57">
              <a:extLst>
                <a:ext uri="{FF2B5EF4-FFF2-40B4-BE49-F238E27FC236}">
                  <a16:creationId xmlns:a16="http://schemas.microsoft.com/office/drawing/2014/main" id="{85BF9D89-02D7-4E3E-EF23-7A837B4D27E5}"/>
                </a:ext>
              </a:extLst>
            </p:cNvPr>
            <p:cNvCxnSpPr/>
            <p:nvPr/>
          </p:nvCxnSpPr>
          <p:spPr>
            <a:xfrm>
              <a:off x="325464" y="29784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DBF400BE-CD7E-5E97-32D7-E5AE73AC6BFB}"/>
                </a:ext>
              </a:extLst>
            </p:cNvPr>
            <p:cNvCxnSpPr/>
            <p:nvPr/>
          </p:nvCxnSpPr>
          <p:spPr>
            <a:xfrm>
              <a:off x="325464" y="325463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CuadroTexto 59">
              <a:hlinkClick r:id="rId9" action="ppaction://hlinksldjump"/>
              <a:extLst>
                <a:ext uri="{FF2B5EF4-FFF2-40B4-BE49-F238E27FC236}">
                  <a16:creationId xmlns:a16="http://schemas.microsoft.com/office/drawing/2014/main" id="{302608F0-E9B4-952C-9EB4-B739898AF58F}"/>
                </a:ext>
              </a:extLst>
            </p:cNvPr>
            <p:cNvSpPr txBox="1"/>
            <p:nvPr/>
          </p:nvSpPr>
          <p:spPr>
            <a:xfrm>
              <a:off x="239546" y="2370608"/>
              <a:ext cx="132863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Estalviar o evitar el dèficit</a:t>
              </a:r>
            </a:p>
          </p:txBody>
        </p:sp>
        <p:sp>
          <p:nvSpPr>
            <p:cNvPr id="61" name="CuadroTexto 60">
              <a:hlinkClick r:id="rId10" action="ppaction://hlinksldjump"/>
              <a:extLst>
                <a:ext uri="{FF2B5EF4-FFF2-40B4-BE49-F238E27FC236}">
                  <a16:creationId xmlns:a16="http://schemas.microsoft.com/office/drawing/2014/main" id="{90C2FA6C-0A4C-F693-F404-79314B4D9C66}"/>
                </a:ext>
              </a:extLst>
            </p:cNvPr>
            <p:cNvSpPr txBox="1"/>
            <p:nvPr/>
          </p:nvSpPr>
          <p:spPr>
            <a:xfrm>
              <a:off x="239546" y="2500549"/>
              <a:ext cx="1146492"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Planifiquem una mica</a:t>
              </a:r>
            </a:p>
          </p:txBody>
        </p:sp>
        <p:sp>
          <p:nvSpPr>
            <p:cNvPr id="62" name="CuadroTexto 61">
              <a:hlinkClick r:id="rId11" action="ppaction://hlinksldjump"/>
              <a:extLst>
                <a:ext uri="{FF2B5EF4-FFF2-40B4-BE49-F238E27FC236}">
                  <a16:creationId xmlns:a16="http://schemas.microsoft.com/office/drawing/2014/main" id="{B4012819-4DCD-4953-7C9D-D6D955C89D8B}"/>
                </a:ext>
              </a:extLst>
            </p:cNvPr>
            <p:cNvSpPr txBox="1"/>
            <p:nvPr/>
          </p:nvSpPr>
          <p:spPr>
            <a:xfrm>
              <a:off x="239546" y="2625678"/>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L’estalvi i el dèficit</a:t>
              </a:r>
            </a:p>
          </p:txBody>
        </p:sp>
        <p:sp>
          <p:nvSpPr>
            <p:cNvPr id="64" name="CuadroTexto 63">
              <a:hlinkClick r:id="rId12" action="ppaction://hlinksldjump"/>
              <a:extLst>
                <a:ext uri="{FF2B5EF4-FFF2-40B4-BE49-F238E27FC236}">
                  <a16:creationId xmlns:a16="http://schemas.microsoft.com/office/drawing/2014/main" id="{EB46A3FF-9B4D-81A2-DC99-845809CCD094}"/>
                </a:ext>
              </a:extLst>
            </p:cNvPr>
            <p:cNvSpPr txBox="1"/>
            <p:nvPr/>
          </p:nvSpPr>
          <p:spPr>
            <a:xfrm>
              <a:off x="239546" y="2745994"/>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Fons d’emergència</a:t>
              </a:r>
            </a:p>
          </p:txBody>
        </p:sp>
        <p:sp>
          <p:nvSpPr>
            <p:cNvPr id="65" name="Elipse 64">
              <a:extLst>
                <a:ext uri="{FF2B5EF4-FFF2-40B4-BE49-F238E27FC236}">
                  <a16:creationId xmlns:a16="http://schemas.microsoft.com/office/drawing/2014/main" id="{F9CE908A-211A-9B80-E3ED-14B829642F4C}"/>
                </a:ext>
              </a:extLst>
            </p:cNvPr>
            <p:cNvSpPr/>
            <p:nvPr/>
          </p:nvSpPr>
          <p:spPr>
            <a:xfrm>
              <a:off x="1337631" y="255402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9" name="CuadroTexto 8">
            <a:extLst>
              <a:ext uri="{FF2B5EF4-FFF2-40B4-BE49-F238E27FC236}">
                <a16:creationId xmlns:a16="http://schemas.microsoft.com/office/drawing/2014/main" id="{429168A8-1A88-6F10-FD6F-42985615D914}"/>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11" name="CuadroTexto 10">
            <a:extLst>
              <a:ext uri="{FF2B5EF4-FFF2-40B4-BE49-F238E27FC236}">
                <a16:creationId xmlns:a16="http://schemas.microsoft.com/office/drawing/2014/main" id="{6792D0FE-570B-1778-E685-1188A8F67C28}"/>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02277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 grpId="0" animBg="1"/>
      <p:bldP spid="20"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CC2E0261-413F-314C-FAB6-5D0CB0CDDCA1}"/>
              </a:ext>
            </a:extLst>
          </p:cNvPr>
          <p:cNvSpPr/>
          <p:nvPr/>
        </p:nvSpPr>
        <p:spPr>
          <a:xfrm>
            <a:off x="2079344" y="1721977"/>
            <a:ext cx="3355017" cy="3214291"/>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54" name="Rectángulo redondeado 53">
            <a:extLst>
              <a:ext uri="{FF2B5EF4-FFF2-40B4-BE49-F238E27FC236}">
                <a16:creationId xmlns:a16="http://schemas.microsoft.com/office/drawing/2014/main" id="{4E53FAF7-A78A-8377-07F9-AA6D3DBC7EE6}"/>
              </a:ext>
            </a:extLst>
          </p:cNvPr>
          <p:cNvSpPr/>
          <p:nvPr/>
        </p:nvSpPr>
        <p:spPr>
          <a:xfrm>
            <a:off x="5603130" y="1721977"/>
            <a:ext cx="3355017" cy="3214291"/>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1" name="Rectángulo redondeado 70">
            <a:extLst>
              <a:ext uri="{FF2B5EF4-FFF2-40B4-BE49-F238E27FC236}">
                <a16:creationId xmlns:a16="http://schemas.microsoft.com/office/drawing/2014/main" id="{9491F2D8-F940-26B4-90C7-51A677171165}"/>
              </a:ext>
            </a:extLst>
          </p:cNvPr>
          <p:cNvSpPr/>
          <p:nvPr/>
        </p:nvSpPr>
        <p:spPr>
          <a:xfrm>
            <a:off x="2242366" y="1878661"/>
            <a:ext cx="3022649"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72" name="Rectángulo redondeado 71">
            <a:extLst>
              <a:ext uri="{FF2B5EF4-FFF2-40B4-BE49-F238E27FC236}">
                <a16:creationId xmlns:a16="http://schemas.microsoft.com/office/drawing/2014/main" id="{BBF0F93B-8FF2-4177-9CD4-963C632131ED}"/>
              </a:ext>
            </a:extLst>
          </p:cNvPr>
          <p:cNvSpPr/>
          <p:nvPr/>
        </p:nvSpPr>
        <p:spPr>
          <a:xfrm>
            <a:off x="5785666" y="1878661"/>
            <a:ext cx="3022649" cy="561986"/>
          </a:xfrm>
          <a:prstGeom prst="roundRect">
            <a:avLst>
              <a:gd name="adj" fmla="val 11226"/>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5651772" y="1175584"/>
            <a:ext cx="1783047"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i el dèficit</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3741984" y="338181"/>
            <a:ext cx="3355017"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L’estalvi</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375047" y="2029602"/>
            <a:ext cx="2769382" cy="335989"/>
          </a:xfrm>
          <a:prstGeom prst="rect">
            <a:avLst/>
          </a:prstGeom>
          <a:noFill/>
          <a:effectLst/>
        </p:spPr>
        <p:txBody>
          <a:bodyPr wrap="square" rtlCol="0">
            <a:spAutoFit/>
          </a:bodyPr>
          <a:lstStyle/>
          <a:p>
            <a:pPr algn="ctr">
              <a:lnSpc>
                <a:spcPts val="1900"/>
              </a:lnSpc>
            </a:pPr>
            <a:r>
              <a:rPr lang="ca-ES" sz="1800" b="1" noProof="0" dirty="0">
                <a:solidFill>
                  <a:schemeClr val="bg1"/>
                </a:solidFill>
                <a:latin typeface="Arial" panose="020B0604020202020204" pitchFamily="34" charset="0"/>
                <a:ea typeface="PP Neue Montreal" pitchFamily="2" charset="77"/>
              </a:rPr>
              <a:t>Estalvi</a:t>
            </a:r>
            <a:endParaRPr lang="ca-ES" sz="1800" noProof="0" dirty="0">
              <a:solidFill>
                <a:schemeClr val="bg1"/>
              </a:solidFill>
              <a:latin typeface="Arial" panose="020B0604020202020204" pitchFamily="34" charset="0"/>
              <a:ea typeface="PP Neue Montreal" pitchFamily="2" charset="77"/>
            </a:endParaRPr>
          </a:p>
        </p:txBody>
      </p:sp>
      <p:sp>
        <p:nvSpPr>
          <p:cNvPr id="16" name="CuadroTexto 15">
            <a:extLst>
              <a:ext uri="{FF2B5EF4-FFF2-40B4-BE49-F238E27FC236}">
                <a16:creationId xmlns:a16="http://schemas.microsoft.com/office/drawing/2014/main" id="{398684FB-6D72-13DE-DB4A-ABC86DF4A906}"/>
              </a:ext>
            </a:extLst>
          </p:cNvPr>
          <p:cNvSpPr txBox="1"/>
          <p:nvPr/>
        </p:nvSpPr>
        <p:spPr>
          <a:xfrm>
            <a:off x="2113379" y="2609666"/>
            <a:ext cx="3292306" cy="335989"/>
          </a:xfrm>
          <a:prstGeom prst="rect">
            <a:avLst/>
          </a:prstGeom>
          <a:noFill/>
          <a:effectLst/>
        </p:spPr>
        <p:txBody>
          <a:bodyPr wrap="square" rtlCol="0">
            <a:spAutoFit/>
          </a:bodyPr>
          <a:lstStyle/>
          <a:p>
            <a:pPr algn="ctr">
              <a:lnSpc>
                <a:spcPts val="1900"/>
              </a:lnSpc>
            </a:pPr>
            <a:r>
              <a:rPr lang="ca-ES" sz="1800" b="1" noProof="0" dirty="0">
                <a:latin typeface="Arial" panose="020B0604020202020204" pitchFamily="34" charset="0"/>
                <a:ea typeface="PP Neue Montreal" pitchFamily="2" charset="77"/>
              </a:rPr>
              <a:t>Ingressos &gt; Despeses</a:t>
            </a:r>
          </a:p>
        </p:txBody>
      </p:sp>
      <p:sp>
        <p:nvSpPr>
          <p:cNvPr id="3" name="CuadroTexto 2">
            <a:extLst>
              <a:ext uri="{FF2B5EF4-FFF2-40B4-BE49-F238E27FC236}">
                <a16:creationId xmlns:a16="http://schemas.microsoft.com/office/drawing/2014/main" id="{004958A9-4C8E-BE52-479D-653BF395C9D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3" name="CuadroTexto 22">
            <a:extLst>
              <a:ext uri="{FF2B5EF4-FFF2-40B4-BE49-F238E27FC236}">
                <a16:creationId xmlns:a16="http://schemas.microsoft.com/office/drawing/2014/main" id="{DB01484E-38D7-9EE1-4A86-25A586FD7041}"/>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25" name="Imagen 24">
            <a:extLst>
              <a:ext uri="{FF2B5EF4-FFF2-40B4-BE49-F238E27FC236}">
                <a16:creationId xmlns:a16="http://schemas.microsoft.com/office/drawing/2014/main" id="{BD9E725C-6BFB-2C0A-3152-4DA5C4BB1D03}"/>
              </a:ext>
            </a:extLst>
          </p:cNvPr>
          <p:cNvPicPr>
            <a:picLocks noChangeAspect="1"/>
          </p:cNvPicPr>
          <p:nvPr/>
        </p:nvPicPr>
        <p:blipFill>
          <a:blip r:embed="rId3"/>
          <a:srcRect/>
          <a:stretch/>
        </p:blipFill>
        <p:spPr>
          <a:xfrm>
            <a:off x="315939" y="4217116"/>
            <a:ext cx="277786" cy="264344"/>
          </a:xfrm>
          <a:prstGeom prst="rect">
            <a:avLst/>
          </a:prstGeom>
        </p:spPr>
      </p:pic>
      <p:grpSp>
        <p:nvGrpSpPr>
          <p:cNvPr id="20" name="Grupo 19">
            <a:extLst>
              <a:ext uri="{FF2B5EF4-FFF2-40B4-BE49-F238E27FC236}">
                <a16:creationId xmlns:a16="http://schemas.microsoft.com/office/drawing/2014/main" id="{4B2941A7-8CC2-60FC-9495-F5B7F97A0665}"/>
              </a:ext>
            </a:extLst>
          </p:cNvPr>
          <p:cNvGrpSpPr/>
          <p:nvPr/>
        </p:nvGrpSpPr>
        <p:grpSpPr>
          <a:xfrm>
            <a:off x="2375047" y="3120848"/>
            <a:ext cx="2769383" cy="1521911"/>
            <a:chOff x="2375047" y="3120848"/>
            <a:chExt cx="2769383" cy="1521911"/>
          </a:xfrm>
        </p:grpSpPr>
        <p:sp>
          <p:nvSpPr>
            <p:cNvPr id="17" name="CuadroTexto 16">
              <a:extLst>
                <a:ext uri="{FF2B5EF4-FFF2-40B4-BE49-F238E27FC236}">
                  <a16:creationId xmlns:a16="http://schemas.microsoft.com/office/drawing/2014/main" id="{8480EAE9-E272-7B0C-E2C4-DD05B323C163}"/>
                </a:ext>
              </a:extLst>
            </p:cNvPr>
            <p:cNvSpPr txBox="1"/>
            <p:nvPr/>
          </p:nvSpPr>
          <p:spPr>
            <a:xfrm>
              <a:off x="2375047" y="3120848"/>
              <a:ext cx="2648509" cy="320985"/>
            </a:xfrm>
            <a:prstGeom prst="rect">
              <a:avLst/>
            </a:prstGeom>
            <a:noFill/>
            <a:effectLst/>
          </p:spPr>
          <p:txBody>
            <a:bodyPr wrap="square" rtlCol="0">
              <a:spAutoFit/>
            </a:bodyPr>
            <a:lstStyle/>
            <a:p>
              <a:pPr>
                <a:lnSpc>
                  <a:spcPts val="1900"/>
                </a:lnSpc>
              </a:pPr>
              <a:r>
                <a:rPr lang="ca-ES" sz="1400" b="1" noProof="0" dirty="0">
                  <a:latin typeface="Arial" panose="020B0604020202020204" pitchFamily="34" charset="0"/>
                  <a:ea typeface="PP Neue Montreal" pitchFamily="2" charset="77"/>
                </a:rPr>
                <a:t>L’estalvi ens permet:</a:t>
              </a:r>
            </a:p>
          </p:txBody>
        </p:sp>
        <p:sp>
          <p:nvSpPr>
            <p:cNvPr id="55" name="CuadroTexto 54">
              <a:extLst>
                <a:ext uri="{FF2B5EF4-FFF2-40B4-BE49-F238E27FC236}">
                  <a16:creationId xmlns:a16="http://schemas.microsoft.com/office/drawing/2014/main" id="{A209387C-1D39-D32B-B5F4-9F39CEA64F2B}"/>
                </a:ext>
              </a:extLst>
            </p:cNvPr>
            <p:cNvSpPr txBox="1"/>
            <p:nvPr/>
          </p:nvSpPr>
          <p:spPr>
            <a:xfrm>
              <a:off x="2548246" y="3495071"/>
              <a:ext cx="2334198" cy="523220"/>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Assumir despeses gran que tinguem pensades.</a:t>
              </a:r>
            </a:p>
          </p:txBody>
        </p:sp>
        <p:sp>
          <p:nvSpPr>
            <p:cNvPr id="56" name="Elipse 55">
              <a:extLst>
                <a:ext uri="{FF2B5EF4-FFF2-40B4-BE49-F238E27FC236}">
                  <a16:creationId xmlns:a16="http://schemas.microsoft.com/office/drawing/2014/main" id="{86068DC6-8A36-5700-3DFE-BB40F5539F7C}"/>
                </a:ext>
              </a:extLst>
            </p:cNvPr>
            <p:cNvSpPr/>
            <p:nvPr/>
          </p:nvSpPr>
          <p:spPr>
            <a:xfrm>
              <a:off x="2461254" y="3607365"/>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57" name="CuadroTexto 56">
              <a:extLst>
                <a:ext uri="{FF2B5EF4-FFF2-40B4-BE49-F238E27FC236}">
                  <a16:creationId xmlns:a16="http://schemas.microsoft.com/office/drawing/2014/main" id="{E838D427-30EC-80A9-3B57-522BB0501F00}"/>
                </a:ext>
              </a:extLst>
            </p:cNvPr>
            <p:cNvSpPr txBox="1"/>
            <p:nvPr/>
          </p:nvSpPr>
          <p:spPr>
            <a:xfrm>
              <a:off x="2548246" y="4119539"/>
              <a:ext cx="2596184" cy="523220"/>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Gestionar millor els imprevistos.</a:t>
              </a:r>
            </a:p>
          </p:txBody>
        </p:sp>
        <p:sp>
          <p:nvSpPr>
            <p:cNvPr id="58" name="Elipse 57">
              <a:extLst>
                <a:ext uri="{FF2B5EF4-FFF2-40B4-BE49-F238E27FC236}">
                  <a16:creationId xmlns:a16="http://schemas.microsoft.com/office/drawing/2014/main" id="{A97C1676-36C0-82FF-D5A0-C81CEB7F09B3}"/>
                </a:ext>
              </a:extLst>
            </p:cNvPr>
            <p:cNvSpPr/>
            <p:nvPr/>
          </p:nvSpPr>
          <p:spPr>
            <a:xfrm>
              <a:off x="2461254" y="4231833"/>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grpSp>
      <p:sp>
        <p:nvSpPr>
          <p:cNvPr id="59" name="CuadroTexto 58">
            <a:extLst>
              <a:ext uri="{FF2B5EF4-FFF2-40B4-BE49-F238E27FC236}">
                <a16:creationId xmlns:a16="http://schemas.microsoft.com/office/drawing/2014/main" id="{E1368899-E616-B897-01A9-8FDA33655CB6}"/>
              </a:ext>
            </a:extLst>
          </p:cNvPr>
          <p:cNvSpPr txBox="1"/>
          <p:nvPr/>
        </p:nvSpPr>
        <p:spPr>
          <a:xfrm>
            <a:off x="5913701" y="2029602"/>
            <a:ext cx="2769382" cy="335989"/>
          </a:xfrm>
          <a:prstGeom prst="rect">
            <a:avLst/>
          </a:prstGeom>
          <a:noFill/>
          <a:effectLst/>
        </p:spPr>
        <p:txBody>
          <a:bodyPr wrap="square" rtlCol="0">
            <a:spAutoFit/>
          </a:bodyPr>
          <a:lstStyle/>
          <a:p>
            <a:pPr algn="ctr">
              <a:lnSpc>
                <a:spcPts val="1900"/>
              </a:lnSpc>
            </a:pPr>
            <a:r>
              <a:rPr lang="ca-ES" sz="1800" b="1" noProof="0" dirty="0">
                <a:solidFill>
                  <a:schemeClr val="bg1"/>
                </a:solidFill>
                <a:latin typeface="Arial" panose="020B0604020202020204" pitchFamily="34" charset="0"/>
                <a:ea typeface="PP Neue Montreal" pitchFamily="2" charset="77"/>
              </a:rPr>
              <a:t>Dèficit</a:t>
            </a:r>
            <a:endParaRPr lang="ca-ES" sz="1800" noProof="0" dirty="0">
              <a:solidFill>
                <a:schemeClr val="bg1"/>
              </a:solidFill>
              <a:latin typeface="Arial" panose="020B0604020202020204" pitchFamily="34" charset="0"/>
              <a:ea typeface="PP Neue Montreal" pitchFamily="2" charset="77"/>
            </a:endParaRPr>
          </a:p>
        </p:txBody>
      </p:sp>
      <p:sp>
        <p:nvSpPr>
          <p:cNvPr id="60" name="CuadroTexto 59">
            <a:extLst>
              <a:ext uri="{FF2B5EF4-FFF2-40B4-BE49-F238E27FC236}">
                <a16:creationId xmlns:a16="http://schemas.microsoft.com/office/drawing/2014/main" id="{8459ADB2-3A7A-1173-7B4A-02485DCBA580}"/>
              </a:ext>
            </a:extLst>
          </p:cNvPr>
          <p:cNvSpPr txBox="1"/>
          <p:nvPr/>
        </p:nvSpPr>
        <p:spPr>
          <a:xfrm>
            <a:off x="5652033" y="2609666"/>
            <a:ext cx="3292306" cy="335989"/>
          </a:xfrm>
          <a:prstGeom prst="rect">
            <a:avLst/>
          </a:prstGeom>
          <a:noFill/>
          <a:effectLst/>
        </p:spPr>
        <p:txBody>
          <a:bodyPr wrap="square" rtlCol="0">
            <a:spAutoFit/>
          </a:bodyPr>
          <a:lstStyle/>
          <a:p>
            <a:pPr algn="ctr">
              <a:lnSpc>
                <a:spcPts val="1900"/>
              </a:lnSpc>
            </a:pPr>
            <a:r>
              <a:rPr lang="ca-ES" sz="1800" b="1" noProof="0" dirty="0">
                <a:latin typeface="Arial" panose="020B0604020202020204" pitchFamily="34" charset="0"/>
                <a:ea typeface="PP Neue Montreal" pitchFamily="2" charset="77"/>
              </a:rPr>
              <a:t>Ingressos &lt; Despeses</a:t>
            </a:r>
          </a:p>
        </p:txBody>
      </p:sp>
      <p:grpSp>
        <p:nvGrpSpPr>
          <p:cNvPr id="24" name="Grupo 23">
            <a:extLst>
              <a:ext uri="{FF2B5EF4-FFF2-40B4-BE49-F238E27FC236}">
                <a16:creationId xmlns:a16="http://schemas.microsoft.com/office/drawing/2014/main" id="{71058AD9-1833-5487-F9AB-217E6C84663E}"/>
              </a:ext>
            </a:extLst>
          </p:cNvPr>
          <p:cNvGrpSpPr/>
          <p:nvPr/>
        </p:nvGrpSpPr>
        <p:grpSpPr>
          <a:xfrm>
            <a:off x="5913701" y="3120848"/>
            <a:ext cx="3030637" cy="1283645"/>
            <a:chOff x="5913701" y="3120848"/>
            <a:chExt cx="3030637" cy="1283645"/>
          </a:xfrm>
        </p:grpSpPr>
        <p:sp>
          <p:nvSpPr>
            <p:cNvPr id="61" name="CuadroTexto 60">
              <a:extLst>
                <a:ext uri="{FF2B5EF4-FFF2-40B4-BE49-F238E27FC236}">
                  <a16:creationId xmlns:a16="http://schemas.microsoft.com/office/drawing/2014/main" id="{AF02F517-AEB9-2DAE-F5E7-CC9FCDC38D0A}"/>
                </a:ext>
              </a:extLst>
            </p:cNvPr>
            <p:cNvSpPr txBox="1"/>
            <p:nvPr/>
          </p:nvSpPr>
          <p:spPr>
            <a:xfrm>
              <a:off x="5913701" y="3120848"/>
              <a:ext cx="1150955" cy="320985"/>
            </a:xfrm>
            <a:prstGeom prst="rect">
              <a:avLst/>
            </a:prstGeom>
            <a:noFill/>
            <a:effectLst/>
          </p:spPr>
          <p:txBody>
            <a:bodyPr wrap="square" rtlCol="0">
              <a:spAutoFit/>
            </a:bodyPr>
            <a:lstStyle/>
            <a:p>
              <a:pPr>
                <a:lnSpc>
                  <a:spcPts val="1900"/>
                </a:lnSpc>
              </a:pPr>
              <a:r>
                <a:rPr lang="ca-ES" sz="1400" b="1" noProof="0" dirty="0">
                  <a:latin typeface="Arial" panose="020B0604020202020204" pitchFamily="34" charset="0"/>
                  <a:ea typeface="PP Neue Montreal" pitchFamily="2" charset="77"/>
                </a:rPr>
                <a:t>El dèficit: </a:t>
              </a:r>
            </a:p>
          </p:txBody>
        </p:sp>
        <p:sp>
          <p:nvSpPr>
            <p:cNvPr id="63" name="Elipse 62">
              <a:extLst>
                <a:ext uri="{FF2B5EF4-FFF2-40B4-BE49-F238E27FC236}">
                  <a16:creationId xmlns:a16="http://schemas.microsoft.com/office/drawing/2014/main" id="{49E1B845-54CE-F22D-900D-01E49CA29BB3}"/>
                </a:ext>
              </a:extLst>
            </p:cNvPr>
            <p:cNvSpPr/>
            <p:nvPr/>
          </p:nvSpPr>
          <p:spPr>
            <a:xfrm>
              <a:off x="5999908" y="3607365"/>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sp>
          <p:nvSpPr>
            <p:cNvPr id="62" name="CuadroTexto 61">
              <a:extLst>
                <a:ext uri="{FF2B5EF4-FFF2-40B4-BE49-F238E27FC236}">
                  <a16:creationId xmlns:a16="http://schemas.microsoft.com/office/drawing/2014/main" id="{8A32702E-EAE0-39C9-2707-C8D91D158D89}"/>
                </a:ext>
              </a:extLst>
            </p:cNvPr>
            <p:cNvSpPr txBox="1"/>
            <p:nvPr/>
          </p:nvSpPr>
          <p:spPr>
            <a:xfrm>
              <a:off x="6086899" y="3495071"/>
              <a:ext cx="2857439" cy="307777"/>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Ens pot obligat a endeutar-nos</a:t>
              </a:r>
            </a:p>
          </p:txBody>
        </p:sp>
        <p:sp>
          <p:nvSpPr>
            <p:cNvPr id="64" name="CuadroTexto 63">
              <a:extLst>
                <a:ext uri="{FF2B5EF4-FFF2-40B4-BE49-F238E27FC236}">
                  <a16:creationId xmlns:a16="http://schemas.microsoft.com/office/drawing/2014/main" id="{F80816BC-7887-41D1-4057-50E4AF849EF1}"/>
                </a:ext>
              </a:extLst>
            </p:cNvPr>
            <p:cNvSpPr txBox="1"/>
            <p:nvPr/>
          </p:nvSpPr>
          <p:spPr>
            <a:xfrm>
              <a:off x="6086900" y="3881273"/>
              <a:ext cx="2596184" cy="523220"/>
            </a:xfrm>
            <a:prstGeom prst="rect">
              <a:avLst/>
            </a:prstGeom>
            <a:noFill/>
            <a:effectLst/>
          </p:spPr>
          <p:txBody>
            <a:bodyPr wrap="square" rtlCol="0">
              <a:spAutoFit/>
            </a:bodyPr>
            <a:lstStyle/>
            <a:p>
              <a:r>
                <a:rPr lang="ca-ES" sz="1400" noProof="0" dirty="0">
                  <a:latin typeface="Arial" panose="020B0604020202020204" pitchFamily="34" charset="0"/>
                  <a:ea typeface="PP Neue Montreal Book" pitchFamily="2" charset="77"/>
                </a:rPr>
                <a:t>Les despeses inesperades són més problemàtiques</a:t>
              </a:r>
            </a:p>
          </p:txBody>
        </p:sp>
        <p:sp>
          <p:nvSpPr>
            <p:cNvPr id="65" name="Elipse 64">
              <a:extLst>
                <a:ext uri="{FF2B5EF4-FFF2-40B4-BE49-F238E27FC236}">
                  <a16:creationId xmlns:a16="http://schemas.microsoft.com/office/drawing/2014/main" id="{A64A2628-A1E4-66CF-89F1-C5000FC187ED}"/>
                </a:ext>
              </a:extLst>
            </p:cNvPr>
            <p:cNvSpPr/>
            <p:nvPr/>
          </p:nvSpPr>
          <p:spPr>
            <a:xfrm>
              <a:off x="5999908" y="3993567"/>
              <a:ext cx="82442" cy="82442"/>
            </a:xfrm>
            <a:prstGeom prst="ellipse">
              <a:avLst/>
            </a:prstGeom>
            <a:solidFill>
              <a:srgbClr val="E41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accent6"/>
                </a:solidFill>
              </a:endParaRPr>
            </a:p>
          </p:txBody>
        </p:sp>
      </p:grpSp>
      <p:grpSp>
        <p:nvGrpSpPr>
          <p:cNvPr id="27" name="Grupo 26">
            <a:extLst>
              <a:ext uri="{FF2B5EF4-FFF2-40B4-BE49-F238E27FC236}">
                <a16:creationId xmlns:a16="http://schemas.microsoft.com/office/drawing/2014/main" id="{442D43FE-E0D8-DCD4-6512-90BBF01C0067}"/>
              </a:ext>
            </a:extLst>
          </p:cNvPr>
          <p:cNvGrpSpPr/>
          <p:nvPr/>
        </p:nvGrpSpPr>
        <p:grpSpPr>
          <a:xfrm>
            <a:off x="239546" y="884830"/>
            <a:ext cx="1367112" cy="1883702"/>
            <a:chOff x="239546" y="1370936"/>
            <a:chExt cx="1367112" cy="1883702"/>
          </a:xfrm>
        </p:grpSpPr>
        <p:sp>
          <p:nvSpPr>
            <p:cNvPr id="28" name="CuadroTexto 27">
              <a:hlinkClick r:id="rId4" action="ppaction://hlinksldjump"/>
              <a:extLst>
                <a:ext uri="{FF2B5EF4-FFF2-40B4-BE49-F238E27FC236}">
                  <a16:creationId xmlns:a16="http://schemas.microsoft.com/office/drawing/2014/main" id="{444F9AE4-F832-23A0-7301-33CD9E6E9E01}"/>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29" name="CuadroTexto 28">
              <a:hlinkClick r:id="rId5" action="ppaction://hlinksldjump"/>
              <a:extLst>
                <a:ext uri="{FF2B5EF4-FFF2-40B4-BE49-F238E27FC236}">
                  <a16:creationId xmlns:a16="http://schemas.microsoft.com/office/drawing/2014/main" id="{AD773393-3427-3DAE-4607-4DC348111DFF}"/>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30" name="CuadroTexto 29">
              <a:hlinkClick r:id="rId6" action="ppaction://hlinksldjump"/>
              <a:extLst>
                <a:ext uri="{FF2B5EF4-FFF2-40B4-BE49-F238E27FC236}">
                  <a16:creationId xmlns:a16="http://schemas.microsoft.com/office/drawing/2014/main" id="{7F0842E8-2042-AF68-6739-3DD59191DBB5}"/>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31" name="CuadroTexto 30">
              <a:hlinkClick r:id="rId7" action="ppaction://hlinksldjump"/>
              <a:extLst>
                <a:ext uri="{FF2B5EF4-FFF2-40B4-BE49-F238E27FC236}">
                  <a16:creationId xmlns:a16="http://schemas.microsoft.com/office/drawing/2014/main" id="{2D62911E-B026-A800-EF02-9D7F2E72AB7E}"/>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L’ESTALVI</a:t>
              </a:r>
            </a:p>
          </p:txBody>
        </p:sp>
        <p:sp>
          <p:nvSpPr>
            <p:cNvPr id="34" name="CuadroTexto 33">
              <a:hlinkClick r:id="rId8" action="ppaction://hlinksldjump"/>
              <a:extLst>
                <a:ext uri="{FF2B5EF4-FFF2-40B4-BE49-F238E27FC236}">
                  <a16:creationId xmlns:a16="http://schemas.microsoft.com/office/drawing/2014/main" id="{05CB64F3-26C3-C373-D035-EC76A4294C49}"/>
                </a:ext>
              </a:extLst>
            </p:cNvPr>
            <p:cNvSpPr txBox="1"/>
            <p:nvPr/>
          </p:nvSpPr>
          <p:spPr>
            <a:xfrm>
              <a:off x="239547" y="296318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37" name="Conector recto 36">
              <a:extLst>
                <a:ext uri="{FF2B5EF4-FFF2-40B4-BE49-F238E27FC236}">
                  <a16:creationId xmlns:a16="http://schemas.microsoft.com/office/drawing/2014/main" id="{5D8989FC-5889-DB16-EB1F-6C24D31B347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ector recto 37">
              <a:extLst>
                <a:ext uri="{FF2B5EF4-FFF2-40B4-BE49-F238E27FC236}">
                  <a16:creationId xmlns:a16="http://schemas.microsoft.com/office/drawing/2014/main" id="{87D08D8B-B293-0011-CC9E-C4F65286DCCC}"/>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Conector recto 38">
              <a:extLst>
                <a:ext uri="{FF2B5EF4-FFF2-40B4-BE49-F238E27FC236}">
                  <a16:creationId xmlns:a16="http://schemas.microsoft.com/office/drawing/2014/main" id="{895D5B5F-A39D-8598-36E1-FD726F255301}"/>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94F0500D-5DBF-E4E2-C29E-74B5FC9CF22A}"/>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FFFA774C-D6CD-B492-EF0B-8B4153936983}"/>
                </a:ext>
              </a:extLst>
            </p:cNvPr>
            <p:cNvCxnSpPr/>
            <p:nvPr/>
          </p:nvCxnSpPr>
          <p:spPr>
            <a:xfrm>
              <a:off x="325464" y="29784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E2452FB3-974A-8AB6-B9B4-CF73328B3366}"/>
                </a:ext>
              </a:extLst>
            </p:cNvPr>
            <p:cNvCxnSpPr/>
            <p:nvPr/>
          </p:nvCxnSpPr>
          <p:spPr>
            <a:xfrm>
              <a:off x="325464" y="325463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CuadroTexto 42">
              <a:hlinkClick r:id="rId9" action="ppaction://hlinksldjump"/>
              <a:extLst>
                <a:ext uri="{FF2B5EF4-FFF2-40B4-BE49-F238E27FC236}">
                  <a16:creationId xmlns:a16="http://schemas.microsoft.com/office/drawing/2014/main" id="{A351F27D-B5D6-D7B1-4503-C4E46DAEC5D5}"/>
                </a:ext>
              </a:extLst>
            </p:cNvPr>
            <p:cNvSpPr txBox="1"/>
            <p:nvPr/>
          </p:nvSpPr>
          <p:spPr>
            <a:xfrm>
              <a:off x="239546" y="2370608"/>
              <a:ext cx="1329028"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Estalviar o evitar el dèficit</a:t>
              </a:r>
            </a:p>
          </p:txBody>
        </p:sp>
        <p:sp>
          <p:nvSpPr>
            <p:cNvPr id="44" name="CuadroTexto 43">
              <a:hlinkClick r:id="rId10" action="ppaction://hlinksldjump"/>
              <a:extLst>
                <a:ext uri="{FF2B5EF4-FFF2-40B4-BE49-F238E27FC236}">
                  <a16:creationId xmlns:a16="http://schemas.microsoft.com/office/drawing/2014/main" id="{8D40B39D-EDBD-FC30-CAA6-8D6A200D4326}"/>
                </a:ext>
              </a:extLst>
            </p:cNvPr>
            <p:cNvSpPr txBox="1"/>
            <p:nvPr/>
          </p:nvSpPr>
          <p:spPr>
            <a:xfrm>
              <a:off x="239546" y="2500549"/>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Planifiquem una mica</a:t>
              </a:r>
            </a:p>
          </p:txBody>
        </p:sp>
        <p:sp>
          <p:nvSpPr>
            <p:cNvPr id="45" name="CuadroTexto 44">
              <a:hlinkClick r:id="rId11" action="ppaction://hlinksldjump"/>
              <a:extLst>
                <a:ext uri="{FF2B5EF4-FFF2-40B4-BE49-F238E27FC236}">
                  <a16:creationId xmlns:a16="http://schemas.microsoft.com/office/drawing/2014/main" id="{1AACBCA1-9541-C80E-7FE0-4DE2F0CF73C1}"/>
                </a:ext>
              </a:extLst>
            </p:cNvPr>
            <p:cNvSpPr txBox="1"/>
            <p:nvPr/>
          </p:nvSpPr>
          <p:spPr>
            <a:xfrm>
              <a:off x="239546" y="2625678"/>
              <a:ext cx="1146492"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L’estalvi i el dèficit</a:t>
              </a:r>
            </a:p>
          </p:txBody>
        </p:sp>
        <p:sp>
          <p:nvSpPr>
            <p:cNvPr id="46" name="CuadroTexto 45">
              <a:hlinkClick r:id="rId12" action="ppaction://hlinksldjump"/>
              <a:extLst>
                <a:ext uri="{FF2B5EF4-FFF2-40B4-BE49-F238E27FC236}">
                  <a16:creationId xmlns:a16="http://schemas.microsoft.com/office/drawing/2014/main" id="{567AEB9D-3B5F-692B-0C00-9A1DE37C443D}"/>
                </a:ext>
              </a:extLst>
            </p:cNvPr>
            <p:cNvSpPr txBox="1"/>
            <p:nvPr/>
          </p:nvSpPr>
          <p:spPr>
            <a:xfrm>
              <a:off x="239546" y="2745994"/>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ea typeface="PP Neue Montreal Book" pitchFamily="2" charset="77"/>
                </a:rPr>
                <a:t>Fons d’emergència</a:t>
              </a:r>
            </a:p>
          </p:txBody>
        </p:sp>
        <p:sp>
          <p:nvSpPr>
            <p:cNvPr id="47" name="Elipse 46">
              <a:extLst>
                <a:ext uri="{FF2B5EF4-FFF2-40B4-BE49-F238E27FC236}">
                  <a16:creationId xmlns:a16="http://schemas.microsoft.com/office/drawing/2014/main" id="{6BE5A7B6-77A3-E76B-506A-D85276D1AA74}"/>
                </a:ext>
              </a:extLst>
            </p:cNvPr>
            <p:cNvSpPr/>
            <p:nvPr/>
          </p:nvSpPr>
          <p:spPr>
            <a:xfrm>
              <a:off x="1337631" y="268356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7" name="CuadroTexto 6">
            <a:extLst>
              <a:ext uri="{FF2B5EF4-FFF2-40B4-BE49-F238E27FC236}">
                <a16:creationId xmlns:a16="http://schemas.microsoft.com/office/drawing/2014/main" id="{F0F815C2-B114-1105-4A44-215067939FB1}"/>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9" name="CuadroTexto 8">
            <a:extLst>
              <a:ext uri="{FF2B5EF4-FFF2-40B4-BE49-F238E27FC236}">
                <a16:creationId xmlns:a16="http://schemas.microsoft.com/office/drawing/2014/main" id="{FA9B6032-463B-539F-0A04-13EA5B4F7644}"/>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55260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a:extLst>
              <a:ext uri="{FF2B5EF4-FFF2-40B4-BE49-F238E27FC236}">
                <a16:creationId xmlns:a16="http://schemas.microsoft.com/office/drawing/2014/main" id="{2D9473DF-E747-0F6E-9701-198B69F964B4}"/>
              </a:ext>
            </a:extLst>
          </p:cNvPr>
          <p:cNvSpPr/>
          <p:nvPr/>
        </p:nvSpPr>
        <p:spPr>
          <a:xfrm>
            <a:off x="2085278" y="225493"/>
            <a:ext cx="6876582" cy="4704262"/>
          </a:xfrm>
          <a:prstGeom prst="roundRect">
            <a:avLst>
              <a:gd name="adj" fmla="val 1283"/>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9" name="Rectángulo redondeado 28">
            <a:extLst>
              <a:ext uri="{FF2B5EF4-FFF2-40B4-BE49-F238E27FC236}">
                <a16:creationId xmlns:a16="http://schemas.microsoft.com/office/drawing/2014/main" id="{2263F63E-0AB3-5612-56B8-FFC8E4ECDBD7}"/>
              </a:ext>
            </a:extLst>
          </p:cNvPr>
          <p:cNvSpPr/>
          <p:nvPr/>
        </p:nvSpPr>
        <p:spPr>
          <a:xfrm>
            <a:off x="2305897" y="2265766"/>
            <a:ext cx="4936759" cy="605083"/>
          </a:xfrm>
          <a:prstGeom prst="roundRect">
            <a:avLst>
              <a:gd name="adj" fmla="val 12537"/>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Rectángulo redondeado 29">
            <a:extLst>
              <a:ext uri="{FF2B5EF4-FFF2-40B4-BE49-F238E27FC236}">
                <a16:creationId xmlns:a16="http://schemas.microsoft.com/office/drawing/2014/main" id="{739717CA-1783-42B4-73EE-5E337468B2D3}"/>
              </a:ext>
            </a:extLst>
          </p:cNvPr>
          <p:cNvSpPr/>
          <p:nvPr/>
        </p:nvSpPr>
        <p:spPr>
          <a:xfrm>
            <a:off x="2305897" y="3107219"/>
            <a:ext cx="4936759" cy="605083"/>
          </a:xfrm>
          <a:prstGeom prst="roundRect">
            <a:avLst>
              <a:gd name="adj" fmla="val 12537"/>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1" name="Rectángulo redondeado 30">
            <a:extLst>
              <a:ext uri="{FF2B5EF4-FFF2-40B4-BE49-F238E27FC236}">
                <a16:creationId xmlns:a16="http://schemas.microsoft.com/office/drawing/2014/main" id="{ADFEDA5E-8184-902B-7B28-7121332BFB7D}"/>
              </a:ext>
            </a:extLst>
          </p:cNvPr>
          <p:cNvSpPr/>
          <p:nvPr/>
        </p:nvSpPr>
        <p:spPr>
          <a:xfrm>
            <a:off x="2305897" y="3919879"/>
            <a:ext cx="4936759" cy="605083"/>
          </a:xfrm>
          <a:prstGeom prst="roundRect">
            <a:avLst>
              <a:gd name="adj" fmla="val 12537"/>
            </a:avLst>
          </a:prstGeom>
          <a:gradFill flip="none" rotWithShape="1">
            <a:gsLst>
              <a:gs pos="25000">
                <a:srgbClr val="E41395"/>
              </a:gs>
              <a:gs pos="100000">
                <a:srgbClr val="C027B9"/>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 name="CuadroTexto 1">
            <a:extLst>
              <a:ext uri="{FF2B5EF4-FFF2-40B4-BE49-F238E27FC236}">
                <a16:creationId xmlns:a16="http://schemas.microsoft.com/office/drawing/2014/main" id="{2777A289-E836-98EE-C868-56F0FB442B9B}"/>
              </a:ext>
            </a:extLst>
          </p:cNvPr>
          <p:cNvSpPr txBox="1"/>
          <p:nvPr/>
        </p:nvSpPr>
        <p:spPr>
          <a:xfrm>
            <a:off x="2388340" y="573769"/>
            <a:ext cx="1362739" cy="369332"/>
          </a:xfrm>
          <a:prstGeom prst="rect">
            <a:avLst/>
          </a:prstGeom>
          <a:noFill/>
          <a:effectLst/>
        </p:spPr>
        <p:txBody>
          <a:bodyPr wrap="square" rtlCol="0">
            <a:spAutoFit/>
          </a:bodyPr>
          <a:lstStyle/>
          <a:p>
            <a:r>
              <a:rPr lang="ca-ES" sz="1800" b="1" noProof="0" dirty="0">
                <a:latin typeface="Arial" panose="020B0604020202020204" pitchFamily="34" charset="0"/>
                <a:ea typeface="PP Neue Montreal" pitchFamily="2" charset="77"/>
              </a:rPr>
              <a:t>Fons</a:t>
            </a:r>
          </a:p>
        </p:txBody>
      </p:sp>
      <p:sp>
        <p:nvSpPr>
          <p:cNvPr id="3" name="CuadroTexto 2">
            <a:extLst>
              <a:ext uri="{FF2B5EF4-FFF2-40B4-BE49-F238E27FC236}">
                <a16:creationId xmlns:a16="http://schemas.microsoft.com/office/drawing/2014/main" id="{14B969C6-4D66-CA49-ED56-D4881F3DAA14}"/>
              </a:ext>
            </a:extLst>
          </p:cNvPr>
          <p:cNvSpPr txBox="1"/>
          <p:nvPr/>
        </p:nvSpPr>
        <p:spPr>
          <a:xfrm>
            <a:off x="2242560" y="862223"/>
            <a:ext cx="5848809" cy="923330"/>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5400" b="1" spc="-150" noProof="0" dirty="0">
                <a:solidFill>
                  <a:srgbClr val="E41395"/>
                </a:solidFill>
                <a:latin typeface="Arial" panose="020B0604020202020204" pitchFamily="34" charset="0"/>
                <a:ea typeface="PP Neue Montreal" pitchFamily="2" charset="77"/>
              </a:rPr>
              <a:t>d’emergència</a:t>
            </a:r>
          </a:p>
        </p:txBody>
      </p:sp>
      <p:sp>
        <p:nvSpPr>
          <p:cNvPr id="7" name="CuadroTexto 6">
            <a:extLst>
              <a:ext uri="{FF2B5EF4-FFF2-40B4-BE49-F238E27FC236}">
                <a16:creationId xmlns:a16="http://schemas.microsoft.com/office/drawing/2014/main" id="{C4D29A19-37BC-A1AB-0A5D-8C23E792FE0D}"/>
              </a:ext>
            </a:extLst>
          </p:cNvPr>
          <p:cNvSpPr txBox="1"/>
          <p:nvPr/>
        </p:nvSpPr>
        <p:spPr>
          <a:xfrm>
            <a:off x="2750634" y="2403755"/>
            <a:ext cx="3397405" cy="335989"/>
          </a:xfrm>
          <a:prstGeom prst="rect">
            <a:avLst/>
          </a:prstGeom>
          <a:noFill/>
          <a:effectLst/>
        </p:spPr>
        <p:txBody>
          <a:bodyPr wrap="square" rtlCol="0">
            <a:spAutoFit/>
          </a:bodyPr>
          <a:lstStyle/>
          <a:p>
            <a:pPr algn="ctr">
              <a:lnSpc>
                <a:spcPts val="1900"/>
              </a:lnSpc>
            </a:pPr>
            <a:r>
              <a:rPr lang="ca-ES" sz="1800" b="1" noProof="0" dirty="0">
                <a:solidFill>
                  <a:schemeClr val="bg1"/>
                </a:solidFill>
                <a:latin typeface="Arial" panose="020B0604020202020204" pitchFamily="34" charset="0"/>
                <a:ea typeface="PP Neue Montreal" pitchFamily="2" charset="77"/>
              </a:rPr>
              <a:t>Per a imprevistos</a:t>
            </a:r>
          </a:p>
        </p:txBody>
      </p:sp>
      <p:sp>
        <p:nvSpPr>
          <p:cNvPr id="8" name="CuadroTexto 7">
            <a:extLst>
              <a:ext uri="{FF2B5EF4-FFF2-40B4-BE49-F238E27FC236}">
                <a16:creationId xmlns:a16="http://schemas.microsoft.com/office/drawing/2014/main" id="{63385C64-AEE4-5B0D-EFFC-5B11176B18A1}"/>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1" name="CuadroTexto 20">
            <a:extLst>
              <a:ext uri="{FF2B5EF4-FFF2-40B4-BE49-F238E27FC236}">
                <a16:creationId xmlns:a16="http://schemas.microsoft.com/office/drawing/2014/main" id="{0BBEEE4A-69F2-8276-E73E-90B4EE4A821D}"/>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L’ESTALVI</a:t>
            </a:r>
          </a:p>
        </p:txBody>
      </p:sp>
      <p:pic>
        <p:nvPicPr>
          <p:cNvPr id="23" name="Imagen 22">
            <a:extLst>
              <a:ext uri="{FF2B5EF4-FFF2-40B4-BE49-F238E27FC236}">
                <a16:creationId xmlns:a16="http://schemas.microsoft.com/office/drawing/2014/main" id="{32E96E06-CA59-C042-376E-773EFA34852A}"/>
              </a:ext>
            </a:extLst>
          </p:cNvPr>
          <p:cNvPicPr>
            <a:picLocks noChangeAspect="1"/>
          </p:cNvPicPr>
          <p:nvPr/>
        </p:nvPicPr>
        <p:blipFill>
          <a:blip r:embed="rId3"/>
          <a:srcRect/>
          <a:stretch/>
        </p:blipFill>
        <p:spPr>
          <a:xfrm>
            <a:off x="315939" y="4217116"/>
            <a:ext cx="277786" cy="264344"/>
          </a:xfrm>
          <a:prstGeom prst="rect">
            <a:avLst/>
          </a:prstGeom>
        </p:spPr>
      </p:pic>
      <p:sp>
        <p:nvSpPr>
          <p:cNvPr id="27" name="CuadroTexto 26">
            <a:extLst>
              <a:ext uri="{FF2B5EF4-FFF2-40B4-BE49-F238E27FC236}">
                <a16:creationId xmlns:a16="http://schemas.microsoft.com/office/drawing/2014/main" id="{DA4B334F-DC7D-8AEB-8088-A1B56FB9AD20}"/>
              </a:ext>
            </a:extLst>
          </p:cNvPr>
          <p:cNvSpPr txBox="1"/>
          <p:nvPr/>
        </p:nvSpPr>
        <p:spPr>
          <a:xfrm>
            <a:off x="2750634" y="3247204"/>
            <a:ext cx="3397405" cy="335989"/>
          </a:xfrm>
          <a:prstGeom prst="rect">
            <a:avLst/>
          </a:prstGeom>
          <a:noFill/>
          <a:effectLst/>
        </p:spPr>
        <p:txBody>
          <a:bodyPr wrap="square" rtlCol="0">
            <a:spAutoFit/>
          </a:bodyPr>
          <a:lstStyle/>
          <a:p>
            <a:pPr algn="ctr">
              <a:lnSpc>
                <a:spcPts val="1900"/>
              </a:lnSpc>
            </a:pPr>
            <a:r>
              <a:rPr lang="ca-ES" sz="1800" b="1" noProof="0" dirty="0">
                <a:solidFill>
                  <a:schemeClr val="bg1"/>
                </a:solidFill>
                <a:latin typeface="Arial" panose="020B0604020202020204" pitchFamily="34" charset="0"/>
                <a:ea typeface="PP Neue Montreal" pitchFamily="2" charset="77"/>
              </a:rPr>
              <a:t>Reserva d’entre 3 i 6 mesos</a:t>
            </a:r>
          </a:p>
        </p:txBody>
      </p:sp>
      <p:sp>
        <p:nvSpPr>
          <p:cNvPr id="28" name="CuadroTexto 27">
            <a:extLst>
              <a:ext uri="{FF2B5EF4-FFF2-40B4-BE49-F238E27FC236}">
                <a16:creationId xmlns:a16="http://schemas.microsoft.com/office/drawing/2014/main" id="{C773F49D-13E6-6E77-C1E5-BAB322CE31AD}"/>
              </a:ext>
            </a:extLst>
          </p:cNvPr>
          <p:cNvSpPr txBox="1"/>
          <p:nvPr/>
        </p:nvSpPr>
        <p:spPr>
          <a:xfrm>
            <a:off x="2750634" y="4074154"/>
            <a:ext cx="3397405" cy="335989"/>
          </a:xfrm>
          <a:prstGeom prst="rect">
            <a:avLst/>
          </a:prstGeom>
          <a:noFill/>
          <a:effectLst/>
        </p:spPr>
        <p:txBody>
          <a:bodyPr wrap="square" rtlCol="0">
            <a:spAutoFit/>
          </a:bodyPr>
          <a:lstStyle/>
          <a:p>
            <a:pPr algn="ctr">
              <a:lnSpc>
                <a:spcPts val="1900"/>
              </a:lnSpc>
            </a:pPr>
            <a:r>
              <a:rPr lang="ca-ES" sz="1800" b="1" noProof="0" dirty="0">
                <a:solidFill>
                  <a:schemeClr val="bg1"/>
                </a:solidFill>
                <a:latin typeface="Arial" panose="020B0604020202020204" pitchFamily="34" charset="0"/>
                <a:ea typeface="PP Neue Montreal" pitchFamily="2" charset="77"/>
              </a:rPr>
              <a:t>Salvavides</a:t>
            </a:r>
          </a:p>
        </p:txBody>
      </p:sp>
      <p:pic>
        <p:nvPicPr>
          <p:cNvPr id="37" name="Imagen 36">
            <a:extLst>
              <a:ext uri="{FF2B5EF4-FFF2-40B4-BE49-F238E27FC236}">
                <a16:creationId xmlns:a16="http://schemas.microsoft.com/office/drawing/2014/main" id="{60E69D82-A74E-F9F7-2282-8E7D2C3FFCF0}"/>
              </a:ext>
            </a:extLst>
          </p:cNvPr>
          <p:cNvPicPr>
            <a:picLocks noChangeAspect="1"/>
          </p:cNvPicPr>
          <p:nvPr/>
        </p:nvPicPr>
        <p:blipFill rotWithShape="1">
          <a:blip r:embed="rId4"/>
          <a:srcRect l="18869" t="4594" r="26143" b="25212"/>
          <a:stretch/>
        </p:blipFill>
        <p:spPr>
          <a:xfrm>
            <a:off x="6047018" y="234079"/>
            <a:ext cx="3096982" cy="4909418"/>
          </a:xfrm>
          <a:prstGeom prst="rect">
            <a:avLst/>
          </a:prstGeom>
        </p:spPr>
      </p:pic>
      <p:grpSp>
        <p:nvGrpSpPr>
          <p:cNvPr id="10" name="Grupo 9">
            <a:extLst>
              <a:ext uri="{FF2B5EF4-FFF2-40B4-BE49-F238E27FC236}">
                <a16:creationId xmlns:a16="http://schemas.microsoft.com/office/drawing/2014/main" id="{445BB36E-CE2F-9B4A-7275-25D9324A4E62}"/>
              </a:ext>
            </a:extLst>
          </p:cNvPr>
          <p:cNvGrpSpPr/>
          <p:nvPr/>
        </p:nvGrpSpPr>
        <p:grpSpPr>
          <a:xfrm>
            <a:off x="239545" y="884830"/>
            <a:ext cx="1367113" cy="1883702"/>
            <a:chOff x="239545" y="1370936"/>
            <a:chExt cx="1367113" cy="1883702"/>
          </a:xfrm>
        </p:grpSpPr>
        <p:sp>
          <p:nvSpPr>
            <p:cNvPr id="11" name="CuadroTexto 10">
              <a:hlinkClick r:id="rId5" action="ppaction://hlinksldjump"/>
              <a:extLst>
                <a:ext uri="{FF2B5EF4-FFF2-40B4-BE49-F238E27FC236}">
                  <a16:creationId xmlns:a16="http://schemas.microsoft.com/office/drawing/2014/main" id="{B0EA7552-C192-4F6A-CEC0-85CB35E19357}"/>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12" name="CuadroTexto 11">
              <a:hlinkClick r:id="rId6" action="ppaction://hlinksldjump"/>
              <a:extLst>
                <a:ext uri="{FF2B5EF4-FFF2-40B4-BE49-F238E27FC236}">
                  <a16:creationId xmlns:a16="http://schemas.microsoft.com/office/drawing/2014/main" id="{E45F7198-C1B5-4B6C-014A-9040513D7ADD}"/>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3" name="CuadroTexto 12">
              <a:hlinkClick r:id="rId7" action="ppaction://hlinksldjump"/>
              <a:extLst>
                <a:ext uri="{FF2B5EF4-FFF2-40B4-BE49-F238E27FC236}">
                  <a16:creationId xmlns:a16="http://schemas.microsoft.com/office/drawing/2014/main" id="{E856CA33-4C5C-D005-0769-339D072F952A}"/>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4" name="CuadroTexto 13">
              <a:hlinkClick r:id="rId8" action="ppaction://hlinksldjump"/>
              <a:extLst>
                <a:ext uri="{FF2B5EF4-FFF2-40B4-BE49-F238E27FC236}">
                  <a16:creationId xmlns:a16="http://schemas.microsoft.com/office/drawing/2014/main" id="{589BBF10-45D2-ADF2-A4D3-D693ED79BC55}"/>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L’ESTALVI</a:t>
              </a:r>
            </a:p>
          </p:txBody>
        </p:sp>
        <p:sp>
          <p:nvSpPr>
            <p:cNvPr id="15" name="CuadroTexto 14">
              <a:hlinkClick r:id="rId9" action="ppaction://hlinksldjump"/>
              <a:extLst>
                <a:ext uri="{FF2B5EF4-FFF2-40B4-BE49-F238E27FC236}">
                  <a16:creationId xmlns:a16="http://schemas.microsoft.com/office/drawing/2014/main" id="{1173BBB9-A3C3-27AF-B7AD-8030BA6CA31D}"/>
                </a:ext>
              </a:extLst>
            </p:cNvPr>
            <p:cNvSpPr txBox="1"/>
            <p:nvPr/>
          </p:nvSpPr>
          <p:spPr>
            <a:xfrm>
              <a:off x="239547" y="2963184"/>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CONCLUSIONS</a:t>
              </a:r>
            </a:p>
          </p:txBody>
        </p:sp>
        <p:cxnSp>
          <p:nvCxnSpPr>
            <p:cNvPr id="16" name="Conector recto 15">
              <a:extLst>
                <a:ext uri="{FF2B5EF4-FFF2-40B4-BE49-F238E27FC236}">
                  <a16:creationId xmlns:a16="http://schemas.microsoft.com/office/drawing/2014/main" id="{E877C0A6-F388-CF4B-529E-E81D1D9096B3}"/>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D4D18646-4D73-112C-9436-AC4CE8B587E2}"/>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DCE24C34-7670-15DE-AD65-D2ACEA3AF462}"/>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3087E91A-B987-FE59-3957-8A4D1E7FB122}"/>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6696822-091A-A7CA-5A7D-63C64C667976}"/>
                </a:ext>
              </a:extLst>
            </p:cNvPr>
            <p:cNvCxnSpPr/>
            <p:nvPr/>
          </p:nvCxnSpPr>
          <p:spPr>
            <a:xfrm>
              <a:off x="325464" y="29784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8D231C43-7371-4431-9D3D-BEEA2785622B}"/>
                </a:ext>
              </a:extLst>
            </p:cNvPr>
            <p:cNvCxnSpPr/>
            <p:nvPr/>
          </p:nvCxnSpPr>
          <p:spPr>
            <a:xfrm>
              <a:off x="325464" y="325463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CuadroTexto 25">
              <a:hlinkClick r:id="rId10" action="ppaction://hlinksldjump"/>
              <a:extLst>
                <a:ext uri="{FF2B5EF4-FFF2-40B4-BE49-F238E27FC236}">
                  <a16:creationId xmlns:a16="http://schemas.microsoft.com/office/drawing/2014/main" id="{677673B7-D2EC-201A-64AC-EB6698F818DC}"/>
                </a:ext>
              </a:extLst>
            </p:cNvPr>
            <p:cNvSpPr txBox="1"/>
            <p:nvPr/>
          </p:nvSpPr>
          <p:spPr>
            <a:xfrm>
              <a:off x="239545" y="2370608"/>
              <a:ext cx="1287413"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Estalviar o evitar el dèficit</a:t>
              </a:r>
            </a:p>
          </p:txBody>
        </p:sp>
        <p:sp>
          <p:nvSpPr>
            <p:cNvPr id="32" name="CuadroTexto 31">
              <a:hlinkClick r:id="rId11" action="ppaction://hlinksldjump"/>
              <a:extLst>
                <a:ext uri="{FF2B5EF4-FFF2-40B4-BE49-F238E27FC236}">
                  <a16:creationId xmlns:a16="http://schemas.microsoft.com/office/drawing/2014/main" id="{90942C8A-CD59-FA3D-87CA-CDD8BDD890B2}"/>
                </a:ext>
              </a:extLst>
            </p:cNvPr>
            <p:cNvSpPr txBox="1"/>
            <p:nvPr/>
          </p:nvSpPr>
          <p:spPr>
            <a:xfrm>
              <a:off x="239546" y="2500549"/>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Planifiquem una mica</a:t>
              </a:r>
            </a:p>
          </p:txBody>
        </p:sp>
        <p:sp>
          <p:nvSpPr>
            <p:cNvPr id="33" name="CuadroTexto 32">
              <a:hlinkClick r:id="rId12" action="ppaction://hlinksldjump"/>
              <a:extLst>
                <a:ext uri="{FF2B5EF4-FFF2-40B4-BE49-F238E27FC236}">
                  <a16:creationId xmlns:a16="http://schemas.microsoft.com/office/drawing/2014/main" id="{EDBDB231-2679-02BC-8D4B-FA69CB385354}"/>
                </a:ext>
              </a:extLst>
            </p:cNvPr>
            <p:cNvSpPr txBox="1"/>
            <p:nvPr/>
          </p:nvSpPr>
          <p:spPr>
            <a:xfrm>
              <a:off x="239546" y="2625678"/>
              <a:ext cx="1146492" cy="194925"/>
            </a:xfrm>
            <a:prstGeom prst="rect">
              <a:avLst/>
            </a:prstGeom>
            <a:noFill/>
            <a:effectLst/>
          </p:spPr>
          <p:txBody>
            <a:bodyPr wrap="square" rtlCol="0">
              <a:spAutoFit/>
            </a:bodyPr>
            <a:lstStyle/>
            <a:p>
              <a:pPr>
                <a:lnSpc>
                  <a:spcPts val="750"/>
                </a:lnSpc>
              </a:pPr>
              <a:r>
                <a:rPr lang="ca-ES" sz="700" noProof="0" dirty="0">
                  <a:solidFill>
                    <a:schemeClr val="bg1">
                      <a:alpha val="50000"/>
                    </a:schemeClr>
                  </a:solidFill>
                  <a:latin typeface="Arial" panose="020B0604020202020204" pitchFamily="34" charset="0"/>
                </a:rPr>
                <a:t>L’estalvi i el dèficit</a:t>
              </a:r>
            </a:p>
          </p:txBody>
        </p:sp>
        <p:sp>
          <p:nvSpPr>
            <p:cNvPr id="50" name="CuadroTexto 49">
              <a:hlinkClick r:id="rId13" action="ppaction://hlinksldjump"/>
              <a:extLst>
                <a:ext uri="{FF2B5EF4-FFF2-40B4-BE49-F238E27FC236}">
                  <a16:creationId xmlns:a16="http://schemas.microsoft.com/office/drawing/2014/main" id="{E0EC7D20-2EDE-43A7-2C8F-50799EAA852D}"/>
                </a:ext>
              </a:extLst>
            </p:cNvPr>
            <p:cNvSpPr txBox="1"/>
            <p:nvPr/>
          </p:nvSpPr>
          <p:spPr>
            <a:xfrm>
              <a:off x="239546" y="2745994"/>
              <a:ext cx="1146492" cy="194925"/>
            </a:xfrm>
            <a:prstGeom prst="rect">
              <a:avLst/>
            </a:prstGeom>
            <a:noFill/>
            <a:effectLst/>
          </p:spPr>
          <p:txBody>
            <a:bodyPr wrap="square" rtlCol="0">
              <a:spAutoFit/>
            </a:bodyPr>
            <a:lstStyle/>
            <a:p>
              <a:pPr>
                <a:lnSpc>
                  <a:spcPts val="750"/>
                </a:lnSpc>
              </a:pPr>
              <a:r>
                <a:rPr lang="ca-ES" sz="700" noProof="0" dirty="0">
                  <a:solidFill>
                    <a:schemeClr val="bg1"/>
                  </a:solidFill>
                  <a:latin typeface="Arial" panose="020B0604020202020204" pitchFamily="34" charset="0"/>
                </a:rPr>
                <a:t>Fons</a:t>
              </a:r>
              <a:r>
                <a:rPr lang="ca-ES" sz="700" noProof="0" dirty="0">
                  <a:solidFill>
                    <a:schemeClr val="bg1">
                      <a:alpha val="50000"/>
                    </a:schemeClr>
                  </a:solidFill>
                  <a:latin typeface="Arial" panose="020B0604020202020204" pitchFamily="34" charset="0"/>
                  <a:ea typeface="PP Neue Montreal Book" pitchFamily="2" charset="77"/>
                </a:rPr>
                <a:t> </a:t>
              </a:r>
              <a:r>
                <a:rPr lang="ca-ES" sz="700" noProof="0" dirty="0">
                  <a:solidFill>
                    <a:schemeClr val="bg1"/>
                  </a:solidFill>
                  <a:latin typeface="Arial" panose="020B0604020202020204" pitchFamily="34" charset="0"/>
                </a:rPr>
                <a:t>d’emergència</a:t>
              </a:r>
            </a:p>
          </p:txBody>
        </p:sp>
        <p:sp>
          <p:nvSpPr>
            <p:cNvPr id="51" name="Elipse 50">
              <a:extLst>
                <a:ext uri="{FF2B5EF4-FFF2-40B4-BE49-F238E27FC236}">
                  <a16:creationId xmlns:a16="http://schemas.microsoft.com/office/drawing/2014/main" id="{9DFA577F-C86A-C4F7-A185-6915441A842E}"/>
                </a:ext>
              </a:extLst>
            </p:cNvPr>
            <p:cNvSpPr/>
            <p:nvPr/>
          </p:nvSpPr>
          <p:spPr>
            <a:xfrm>
              <a:off x="1337631" y="280548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grpSp>
      <p:sp>
        <p:nvSpPr>
          <p:cNvPr id="38" name="CuadroTexto 37">
            <a:extLst>
              <a:ext uri="{FF2B5EF4-FFF2-40B4-BE49-F238E27FC236}">
                <a16:creationId xmlns:a16="http://schemas.microsoft.com/office/drawing/2014/main" id="{41A5E844-3F3E-05A8-4572-E807F705637F}"/>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40" name="CuadroTexto 39">
            <a:extLst>
              <a:ext uri="{FF2B5EF4-FFF2-40B4-BE49-F238E27FC236}">
                <a16:creationId xmlns:a16="http://schemas.microsoft.com/office/drawing/2014/main" id="{861715CD-705C-6023-7040-C3F53CE5F8CA}"/>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145684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ángulo redondeado 46">
            <a:extLst>
              <a:ext uri="{FF2B5EF4-FFF2-40B4-BE49-F238E27FC236}">
                <a16:creationId xmlns:a16="http://schemas.microsoft.com/office/drawing/2014/main" id="{9183C215-B2CC-B8E5-DD15-9E29166A4AD6}"/>
              </a:ext>
            </a:extLst>
          </p:cNvPr>
          <p:cNvSpPr/>
          <p:nvPr/>
        </p:nvSpPr>
        <p:spPr>
          <a:xfrm>
            <a:off x="2460052"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48" name="Rectángulo redondeado 47">
            <a:extLst>
              <a:ext uri="{FF2B5EF4-FFF2-40B4-BE49-F238E27FC236}">
                <a16:creationId xmlns:a16="http://schemas.microsoft.com/office/drawing/2014/main" id="{1851BAF8-2F73-21B6-262F-2EBCB7665604}"/>
              </a:ext>
            </a:extLst>
          </p:cNvPr>
          <p:cNvSpPr/>
          <p:nvPr/>
        </p:nvSpPr>
        <p:spPr>
          <a:xfrm>
            <a:off x="5600491"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49" name="Rectángulo redondeado 48">
            <a:extLst>
              <a:ext uri="{FF2B5EF4-FFF2-40B4-BE49-F238E27FC236}">
                <a16:creationId xmlns:a16="http://schemas.microsoft.com/office/drawing/2014/main" id="{EB0D8A90-E2B9-F719-47D5-9F7E406C8E2A}"/>
              </a:ext>
            </a:extLst>
          </p:cNvPr>
          <p:cNvSpPr/>
          <p:nvPr/>
        </p:nvSpPr>
        <p:spPr>
          <a:xfrm>
            <a:off x="2460052"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50" name="Rectángulo redondeado 49">
            <a:extLst>
              <a:ext uri="{FF2B5EF4-FFF2-40B4-BE49-F238E27FC236}">
                <a16:creationId xmlns:a16="http://schemas.microsoft.com/office/drawing/2014/main" id="{140B8FB4-C40C-DCFB-116D-CF970CA82D14}"/>
              </a:ext>
            </a:extLst>
          </p:cNvPr>
          <p:cNvSpPr/>
          <p:nvPr/>
        </p:nvSpPr>
        <p:spPr>
          <a:xfrm>
            <a:off x="5600491"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solidFill>
                <a:schemeClr val="bg1"/>
              </a:solidFill>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5890228" y="908336"/>
            <a:ext cx="2573075"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el que hem après</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2998583" y="130640"/>
            <a:ext cx="449511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Resumint</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543696" y="1776539"/>
            <a:ext cx="2831633"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Ingressos i despeses</a:t>
            </a:r>
          </a:p>
        </p:txBody>
      </p:sp>
      <p:sp>
        <p:nvSpPr>
          <p:cNvPr id="3" name="CuadroTexto 2">
            <a:extLst>
              <a:ext uri="{FF2B5EF4-FFF2-40B4-BE49-F238E27FC236}">
                <a16:creationId xmlns:a16="http://schemas.microsoft.com/office/drawing/2014/main" id="{004958A9-4C8E-BE52-479D-653BF395C9DB}"/>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23" name="CuadroTexto 22">
            <a:extLst>
              <a:ext uri="{FF2B5EF4-FFF2-40B4-BE49-F238E27FC236}">
                <a16:creationId xmlns:a16="http://schemas.microsoft.com/office/drawing/2014/main" id="{DB01484E-38D7-9EE1-4A86-25A586FD7041}"/>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CONCLUSIONS</a:t>
            </a:r>
          </a:p>
        </p:txBody>
      </p:sp>
      <p:pic>
        <p:nvPicPr>
          <p:cNvPr id="25" name="Imagen 24">
            <a:extLst>
              <a:ext uri="{FF2B5EF4-FFF2-40B4-BE49-F238E27FC236}">
                <a16:creationId xmlns:a16="http://schemas.microsoft.com/office/drawing/2014/main" id="{BD9E725C-6BFB-2C0A-3152-4DA5C4BB1D03}"/>
              </a:ext>
            </a:extLst>
          </p:cNvPr>
          <p:cNvPicPr>
            <a:picLocks noChangeAspect="1"/>
          </p:cNvPicPr>
          <p:nvPr/>
        </p:nvPicPr>
        <p:blipFill>
          <a:blip r:embed="rId3"/>
          <a:srcRect/>
          <a:stretch/>
        </p:blipFill>
        <p:spPr>
          <a:xfrm>
            <a:off x="351783" y="4217116"/>
            <a:ext cx="206098" cy="264344"/>
          </a:xfrm>
          <a:prstGeom prst="rect">
            <a:avLst/>
          </a:prstGeom>
        </p:spPr>
      </p:pic>
      <p:sp>
        <p:nvSpPr>
          <p:cNvPr id="55" name="CuadroTexto 54">
            <a:extLst>
              <a:ext uri="{FF2B5EF4-FFF2-40B4-BE49-F238E27FC236}">
                <a16:creationId xmlns:a16="http://schemas.microsoft.com/office/drawing/2014/main" id="{A209387C-1D39-D32B-B5F4-9F39CEA64F2B}"/>
              </a:ext>
            </a:extLst>
          </p:cNvPr>
          <p:cNvSpPr txBox="1"/>
          <p:nvPr/>
        </p:nvSpPr>
        <p:spPr>
          <a:xfrm>
            <a:off x="2543696" y="2078663"/>
            <a:ext cx="2831633" cy="861774"/>
          </a:xfrm>
          <a:prstGeom prst="rect">
            <a:avLst/>
          </a:prstGeom>
          <a:noFill/>
          <a:effectLst/>
        </p:spPr>
        <p:txBody>
          <a:bodyPr wrap="square" rtlCol="0">
            <a:spAutoFit/>
          </a:bodyPr>
          <a:lstStyle/>
          <a:p>
            <a:pPr algn="ctr"/>
            <a:r>
              <a:rPr lang="ca-ES" sz="1000" noProof="0" dirty="0">
                <a:latin typeface="Arial" panose="020B0604020202020204" pitchFamily="34" charset="0"/>
                <a:ea typeface="PP Neue Montreal Book" pitchFamily="2" charset="77"/>
              </a:rPr>
              <a:t>Els ingressos són els diners que rebem i les despeses els diners que fem servir. És vital mantenir un equilibri entre ells per evitar l'endeutament.</a:t>
            </a:r>
          </a:p>
          <a:p>
            <a:pPr algn="ctr"/>
            <a:endParaRPr lang="ca-ES" sz="1000" noProof="0" dirty="0">
              <a:latin typeface="Arial" panose="020B0604020202020204" pitchFamily="34" charset="0"/>
              <a:ea typeface="PP Neue Montreal Book" pitchFamily="2" charset="77"/>
            </a:endParaRPr>
          </a:p>
        </p:txBody>
      </p:sp>
      <p:grpSp>
        <p:nvGrpSpPr>
          <p:cNvPr id="19" name="Grupo 18">
            <a:extLst>
              <a:ext uri="{FF2B5EF4-FFF2-40B4-BE49-F238E27FC236}">
                <a16:creationId xmlns:a16="http://schemas.microsoft.com/office/drawing/2014/main" id="{F4774C7A-F0D9-1F96-2EEB-40005C90BA67}"/>
              </a:ext>
            </a:extLst>
          </p:cNvPr>
          <p:cNvGrpSpPr>
            <a:grpSpLocks noChangeAspect="1"/>
          </p:cNvGrpSpPr>
          <p:nvPr/>
        </p:nvGrpSpPr>
        <p:grpSpPr>
          <a:xfrm>
            <a:off x="3815717" y="1359522"/>
            <a:ext cx="432000" cy="431999"/>
            <a:chOff x="2653979" y="1206515"/>
            <a:chExt cx="528896" cy="528896"/>
          </a:xfrm>
        </p:grpSpPr>
        <p:sp>
          <p:nvSpPr>
            <p:cNvPr id="20" name="Elipse 19">
              <a:extLst>
                <a:ext uri="{FF2B5EF4-FFF2-40B4-BE49-F238E27FC236}">
                  <a16:creationId xmlns:a16="http://schemas.microsoft.com/office/drawing/2014/main" id="{D3FED7E5-C4D3-4E73-EF7B-1652F220885F}"/>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7" name="CuadroTexto 26">
              <a:extLst>
                <a:ext uri="{FF2B5EF4-FFF2-40B4-BE49-F238E27FC236}">
                  <a16:creationId xmlns:a16="http://schemas.microsoft.com/office/drawing/2014/main" id="{024EF001-85B1-4F2C-349B-7CE2155DCFE0}"/>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E41395"/>
                  </a:solidFill>
                  <a:latin typeface="Arial" panose="020B0604020202020204" pitchFamily="34" charset="0"/>
                  <a:ea typeface="PP Neue Montreal" pitchFamily="2" charset="77"/>
                </a:rPr>
                <a:t>1</a:t>
              </a:r>
              <a:endParaRPr lang="ca-ES" sz="1800" noProof="0" dirty="0">
                <a:solidFill>
                  <a:srgbClr val="E41395"/>
                </a:solidFill>
                <a:latin typeface="Arial" panose="020B0604020202020204" pitchFamily="34" charset="0"/>
                <a:ea typeface="PP Neue Montreal Book" pitchFamily="2" charset="77"/>
              </a:endParaRPr>
            </a:p>
          </p:txBody>
        </p:sp>
      </p:grpSp>
      <p:sp>
        <p:nvSpPr>
          <p:cNvPr id="28" name="CuadroTexto 27">
            <a:extLst>
              <a:ext uri="{FF2B5EF4-FFF2-40B4-BE49-F238E27FC236}">
                <a16:creationId xmlns:a16="http://schemas.microsoft.com/office/drawing/2014/main" id="{C81DFE7E-9980-8254-F2A0-A4517A9EEBC4}"/>
              </a:ext>
            </a:extLst>
          </p:cNvPr>
          <p:cNvSpPr txBox="1"/>
          <p:nvPr/>
        </p:nvSpPr>
        <p:spPr>
          <a:xfrm>
            <a:off x="5631670" y="1776539"/>
            <a:ext cx="2831633"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El pressupost</a:t>
            </a:r>
          </a:p>
        </p:txBody>
      </p:sp>
      <p:sp>
        <p:nvSpPr>
          <p:cNvPr id="29" name="CuadroTexto 28">
            <a:extLst>
              <a:ext uri="{FF2B5EF4-FFF2-40B4-BE49-F238E27FC236}">
                <a16:creationId xmlns:a16="http://schemas.microsoft.com/office/drawing/2014/main" id="{26CDA821-E04B-4D1D-3030-A64EB10FC401}"/>
              </a:ext>
            </a:extLst>
          </p:cNvPr>
          <p:cNvSpPr txBox="1"/>
          <p:nvPr/>
        </p:nvSpPr>
        <p:spPr>
          <a:xfrm>
            <a:off x="5631670" y="2078663"/>
            <a:ext cx="2831633" cy="861774"/>
          </a:xfrm>
          <a:prstGeom prst="rect">
            <a:avLst/>
          </a:prstGeom>
          <a:noFill/>
          <a:effectLst/>
        </p:spPr>
        <p:txBody>
          <a:bodyPr wrap="square" rtlCol="0">
            <a:spAutoFit/>
          </a:bodyPr>
          <a:lstStyle/>
          <a:p>
            <a:pPr algn="ctr"/>
            <a:r>
              <a:rPr lang="ca-ES" sz="1000" noProof="0" dirty="0">
                <a:latin typeface="Arial" panose="020B0604020202020204" pitchFamily="34" charset="0"/>
                <a:ea typeface="PP Neue Montreal Book" pitchFamily="2" charset="77"/>
              </a:rPr>
              <a:t>És l'eina bàsica per organitzar i controlar les nostres finances. Ens pot ajudar a evitar problemes financers futurs com el </a:t>
            </a:r>
            <a:r>
              <a:rPr lang="ca-ES" sz="1000" noProof="0" dirty="0" err="1">
                <a:latin typeface="Arial" panose="020B0604020202020204" pitchFamily="34" charset="0"/>
                <a:ea typeface="PP Neue Montreal Book" pitchFamily="2" charset="77"/>
              </a:rPr>
              <a:t>sobreendeutament</a:t>
            </a:r>
            <a:r>
              <a:rPr lang="ca-ES" sz="1000" noProof="0" dirty="0">
                <a:latin typeface="Arial" panose="020B0604020202020204" pitchFamily="34" charset="0"/>
                <a:ea typeface="PP Neue Montreal Book" pitchFamily="2" charset="77"/>
              </a:rPr>
              <a:t>.</a:t>
            </a:r>
          </a:p>
          <a:p>
            <a:pPr algn="ctr"/>
            <a:endParaRPr lang="ca-ES" sz="1000" noProof="0" dirty="0">
              <a:latin typeface="Arial" panose="020B0604020202020204" pitchFamily="34" charset="0"/>
              <a:ea typeface="PP Neue Montreal Book" pitchFamily="2" charset="77"/>
            </a:endParaRPr>
          </a:p>
        </p:txBody>
      </p:sp>
      <p:grpSp>
        <p:nvGrpSpPr>
          <p:cNvPr id="30" name="Grupo 29">
            <a:extLst>
              <a:ext uri="{FF2B5EF4-FFF2-40B4-BE49-F238E27FC236}">
                <a16:creationId xmlns:a16="http://schemas.microsoft.com/office/drawing/2014/main" id="{5081AE8F-7E2D-20E7-9996-0D1695BAEF37}"/>
              </a:ext>
            </a:extLst>
          </p:cNvPr>
          <p:cNvGrpSpPr>
            <a:grpSpLocks noChangeAspect="1"/>
          </p:cNvGrpSpPr>
          <p:nvPr/>
        </p:nvGrpSpPr>
        <p:grpSpPr>
          <a:xfrm>
            <a:off x="6903691" y="1359522"/>
            <a:ext cx="432000" cy="431999"/>
            <a:chOff x="2653979" y="1206515"/>
            <a:chExt cx="528896" cy="528896"/>
          </a:xfrm>
        </p:grpSpPr>
        <p:sp>
          <p:nvSpPr>
            <p:cNvPr id="31" name="Elipse 30">
              <a:extLst>
                <a:ext uri="{FF2B5EF4-FFF2-40B4-BE49-F238E27FC236}">
                  <a16:creationId xmlns:a16="http://schemas.microsoft.com/office/drawing/2014/main" id="{1E9011B0-F2C5-6FC1-848F-C78CEDCD306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4" name="CuadroTexto 33">
              <a:extLst>
                <a:ext uri="{FF2B5EF4-FFF2-40B4-BE49-F238E27FC236}">
                  <a16:creationId xmlns:a16="http://schemas.microsoft.com/office/drawing/2014/main" id="{1ABA1607-69A0-18F7-D473-20ADE43E538D}"/>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E41395"/>
                  </a:solidFill>
                  <a:latin typeface="Arial" panose="020B0604020202020204" pitchFamily="34" charset="0"/>
                  <a:ea typeface="PP Neue Montreal" pitchFamily="2" charset="77"/>
                </a:rPr>
                <a:t>2</a:t>
              </a:r>
              <a:endParaRPr lang="ca-ES" sz="1800" noProof="0" dirty="0">
                <a:solidFill>
                  <a:srgbClr val="E41395"/>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33912CF0-AE4E-5C3E-7140-AD7056A7B3CD}"/>
              </a:ext>
            </a:extLst>
          </p:cNvPr>
          <p:cNvSpPr txBox="1"/>
          <p:nvPr/>
        </p:nvSpPr>
        <p:spPr>
          <a:xfrm>
            <a:off x="2543696" y="3456475"/>
            <a:ext cx="2831633"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Dèficit i fons d’emergència</a:t>
            </a:r>
          </a:p>
        </p:txBody>
      </p:sp>
      <p:sp>
        <p:nvSpPr>
          <p:cNvPr id="38" name="CuadroTexto 37">
            <a:extLst>
              <a:ext uri="{FF2B5EF4-FFF2-40B4-BE49-F238E27FC236}">
                <a16:creationId xmlns:a16="http://schemas.microsoft.com/office/drawing/2014/main" id="{F194129F-4B93-666E-47D1-D494FB45D8A6}"/>
              </a:ext>
            </a:extLst>
          </p:cNvPr>
          <p:cNvSpPr txBox="1"/>
          <p:nvPr/>
        </p:nvSpPr>
        <p:spPr>
          <a:xfrm>
            <a:off x="2543696" y="3758599"/>
            <a:ext cx="2831633" cy="707886"/>
          </a:xfrm>
          <a:prstGeom prst="rect">
            <a:avLst/>
          </a:prstGeom>
          <a:noFill/>
          <a:effectLst/>
        </p:spPr>
        <p:txBody>
          <a:bodyPr wrap="square" rtlCol="0">
            <a:spAutoFit/>
          </a:bodyPr>
          <a:lstStyle/>
          <a:p>
            <a:pPr algn="ctr"/>
            <a:r>
              <a:rPr lang="ca-ES" sz="1000" noProof="0" dirty="0">
                <a:latin typeface="Arial" panose="020B0604020202020204" pitchFamily="34" charset="0"/>
                <a:ea typeface="PP Neue Montreal Book" pitchFamily="2" charset="77"/>
              </a:rPr>
              <a:t>El dèficit passa quan gastem més del que ingressem. Per prevenir-ho, és essencial tenir un fons d'emergència per als imprevistos.</a:t>
            </a:r>
          </a:p>
          <a:p>
            <a:pPr algn="ctr"/>
            <a:endParaRPr lang="ca-ES" sz="1000" noProof="0" dirty="0">
              <a:latin typeface="Arial" panose="020B0604020202020204" pitchFamily="34" charset="0"/>
              <a:ea typeface="PP Neue Montreal Book" pitchFamily="2" charset="77"/>
            </a:endParaRPr>
          </a:p>
        </p:txBody>
      </p:sp>
      <p:grpSp>
        <p:nvGrpSpPr>
          <p:cNvPr id="39" name="Grupo 38">
            <a:extLst>
              <a:ext uri="{FF2B5EF4-FFF2-40B4-BE49-F238E27FC236}">
                <a16:creationId xmlns:a16="http://schemas.microsoft.com/office/drawing/2014/main" id="{F751AC94-1233-B83A-364D-F09CA7D61473}"/>
              </a:ext>
            </a:extLst>
          </p:cNvPr>
          <p:cNvGrpSpPr>
            <a:grpSpLocks noChangeAspect="1"/>
          </p:cNvGrpSpPr>
          <p:nvPr/>
        </p:nvGrpSpPr>
        <p:grpSpPr>
          <a:xfrm>
            <a:off x="3815717" y="2993450"/>
            <a:ext cx="432000" cy="431999"/>
            <a:chOff x="2653979" y="1206515"/>
            <a:chExt cx="528896" cy="528896"/>
          </a:xfrm>
        </p:grpSpPr>
        <p:sp>
          <p:nvSpPr>
            <p:cNvPr id="40" name="Elipse 39">
              <a:extLst>
                <a:ext uri="{FF2B5EF4-FFF2-40B4-BE49-F238E27FC236}">
                  <a16:creationId xmlns:a16="http://schemas.microsoft.com/office/drawing/2014/main" id="{B4AE2536-C2AB-7422-F0E7-EFBBF1CBF9C3}"/>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1" name="CuadroTexto 40">
              <a:extLst>
                <a:ext uri="{FF2B5EF4-FFF2-40B4-BE49-F238E27FC236}">
                  <a16:creationId xmlns:a16="http://schemas.microsoft.com/office/drawing/2014/main" id="{4BFD2502-EA71-99E4-DCAB-3BB81816B034}"/>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E41395"/>
                  </a:solidFill>
                  <a:latin typeface="Arial" panose="020B0604020202020204" pitchFamily="34" charset="0"/>
                  <a:ea typeface="PP Neue Montreal" pitchFamily="2" charset="77"/>
                </a:rPr>
                <a:t>3</a:t>
              </a:r>
              <a:endParaRPr lang="ca-ES" sz="1800" noProof="0" dirty="0">
                <a:solidFill>
                  <a:srgbClr val="E41395"/>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B434CD19-7522-B6A7-A809-DB0A4FEFC49D}"/>
              </a:ext>
            </a:extLst>
          </p:cNvPr>
          <p:cNvSpPr txBox="1"/>
          <p:nvPr/>
        </p:nvSpPr>
        <p:spPr>
          <a:xfrm>
            <a:off x="5631670" y="3456475"/>
            <a:ext cx="2831633" cy="320985"/>
          </a:xfrm>
          <a:prstGeom prst="rect">
            <a:avLst/>
          </a:prstGeom>
          <a:noFill/>
          <a:effectLst/>
        </p:spPr>
        <p:txBody>
          <a:bodyPr wrap="square" rtlCol="0">
            <a:spAutoFit/>
          </a:bodyPr>
          <a:lstStyle/>
          <a:p>
            <a:pPr algn="ctr">
              <a:lnSpc>
                <a:spcPts val="1900"/>
              </a:lnSpc>
            </a:pPr>
            <a:r>
              <a:rPr lang="ca-ES" sz="1400" b="1" noProof="0" dirty="0">
                <a:latin typeface="Arial" panose="020B0604020202020204" pitchFamily="34" charset="0"/>
                <a:ea typeface="PP Neue Montreal" pitchFamily="2" charset="77"/>
              </a:rPr>
              <a:t>Superàvit i estalvi</a:t>
            </a:r>
          </a:p>
        </p:txBody>
      </p:sp>
      <p:sp>
        <p:nvSpPr>
          <p:cNvPr id="43" name="CuadroTexto 42">
            <a:extLst>
              <a:ext uri="{FF2B5EF4-FFF2-40B4-BE49-F238E27FC236}">
                <a16:creationId xmlns:a16="http://schemas.microsoft.com/office/drawing/2014/main" id="{DB519D5F-B8CA-92D9-D5C1-E66182D5133A}"/>
              </a:ext>
            </a:extLst>
          </p:cNvPr>
          <p:cNvSpPr txBox="1"/>
          <p:nvPr/>
        </p:nvSpPr>
        <p:spPr>
          <a:xfrm>
            <a:off x="5631670" y="3758599"/>
            <a:ext cx="2831633" cy="861774"/>
          </a:xfrm>
          <a:prstGeom prst="rect">
            <a:avLst/>
          </a:prstGeom>
          <a:noFill/>
          <a:effectLst/>
        </p:spPr>
        <p:txBody>
          <a:bodyPr wrap="square" rtlCol="0">
            <a:spAutoFit/>
          </a:bodyPr>
          <a:lstStyle/>
          <a:p>
            <a:pPr algn="ctr"/>
            <a:r>
              <a:rPr lang="ca-ES" sz="1000" noProof="0" dirty="0">
                <a:latin typeface="Arial" panose="020B0604020202020204" pitchFamily="34" charset="0"/>
                <a:ea typeface="PP Neue Montreal Book" pitchFamily="2" charset="77"/>
              </a:rPr>
              <a:t>El superàvit és quan ingressem més del que gastem. Això ens permet continuar construint el nostre fons d'emergència i incrementar el nostre estalvi.</a:t>
            </a:r>
          </a:p>
          <a:p>
            <a:pPr algn="ctr"/>
            <a:endParaRPr lang="ca-ES" sz="1000" noProof="0" dirty="0">
              <a:latin typeface="Arial" panose="020B0604020202020204" pitchFamily="34" charset="0"/>
              <a:ea typeface="PP Neue Montreal Book" pitchFamily="2" charset="77"/>
            </a:endParaRPr>
          </a:p>
        </p:txBody>
      </p:sp>
      <p:grpSp>
        <p:nvGrpSpPr>
          <p:cNvPr id="44" name="Grupo 43">
            <a:extLst>
              <a:ext uri="{FF2B5EF4-FFF2-40B4-BE49-F238E27FC236}">
                <a16:creationId xmlns:a16="http://schemas.microsoft.com/office/drawing/2014/main" id="{A1FD01A2-4AE0-ED6D-3A2C-EFEBC5380097}"/>
              </a:ext>
            </a:extLst>
          </p:cNvPr>
          <p:cNvGrpSpPr>
            <a:grpSpLocks noChangeAspect="1"/>
          </p:cNvGrpSpPr>
          <p:nvPr/>
        </p:nvGrpSpPr>
        <p:grpSpPr>
          <a:xfrm>
            <a:off x="6903691" y="2993450"/>
            <a:ext cx="432000" cy="431999"/>
            <a:chOff x="2653979" y="1206515"/>
            <a:chExt cx="528896" cy="528896"/>
          </a:xfrm>
        </p:grpSpPr>
        <p:sp>
          <p:nvSpPr>
            <p:cNvPr id="45" name="Elipse 44">
              <a:extLst>
                <a:ext uri="{FF2B5EF4-FFF2-40B4-BE49-F238E27FC236}">
                  <a16:creationId xmlns:a16="http://schemas.microsoft.com/office/drawing/2014/main" id="{19116625-B6E5-97C2-7747-0F29576066F6}"/>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6" name="CuadroTexto 45">
              <a:extLst>
                <a:ext uri="{FF2B5EF4-FFF2-40B4-BE49-F238E27FC236}">
                  <a16:creationId xmlns:a16="http://schemas.microsoft.com/office/drawing/2014/main" id="{9AF6E7B7-3132-6D8E-46BB-2270859FBE13}"/>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ca-ES" sz="1800" b="1" noProof="0" dirty="0">
                  <a:solidFill>
                    <a:srgbClr val="E41395"/>
                  </a:solidFill>
                  <a:latin typeface="Arial" panose="020B0604020202020204" pitchFamily="34" charset="0"/>
                  <a:ea typeface="PP Neue Montreal" pitchFamily="2" charset="77"/>
                </a:rPr>
                <a:t>4</a:t>
              </a:r>
              <a:endParaRPr lang="ca-ES" sz="1800" noProof="0" dirty="0">
                <a:solidFill>
                  <a:srgbClr val="E41395"/>
                </a:solidFill>
                <a:latin typeface="Arial" panose="020B0604020202020204" pitchFamily="34" charset="0"/>
                <a:ea typeface="PP Neue Montreal Book" pitchFamily="2" charset="77"/>
              </a:endParaRPr>
            </a:p>
          </p:txBody>
        </p:sp>
      </p:grpSp>
      <p:grpSp>
        <p:nvGrpSpPr>
          <p:cNvPr id="5" name="Grupo 4">
            <a:extLst>
              <a:ext uri="{FF2B5EF4-FFF2-40B4-BE49-F238E27FC236}">
                <a16:creationId xmlns:a16="http://schemas.microsoft.com/office/drawing/2014/main" id="{9CFF2874-905F-3189-B8C4-2A468E46FC36}"/>
              </a:ext>
            </a:extLst>
          </p:cNvPr>
          <p:cNvGrpSpPr/>
          <p:nvPr/>
        </p:nvGrpSpPr>
        <p:grpSpPr>
          <a:xfrm>
            <a:off x="239547" y="884830"/>
            <a:ext cx="1367111" cy="1397000"/>
            <a:chOff x="239547" y="1370936"/>
            <a:chExt cx="1367111" cy="1397000"/>
          </a:xfrm>
        </p:grpSpPr>
        <p:sp>
          <p:nvSpPr>
            <p:cNvPr id="7" name="CuadroTexto 6">
              <a:hlinkClick r:id="rId4" action="ppaction://hlinksldjump"/>
              <a:extLst>
                <a:ext uri="{FF2B5EF4-FFF2-40B4-BE49-F238E27FC236}">
                  <a16:creationId xmlns:a16="http://schemas.microsoft.com/office/drawing/2014/main" id="{3A2B5924-BF31-416B-93E1-9903CAC4ECA8}"/>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8" name="CuadroTexto 7">
              <a:hlinkClick r:id="rId5" action="ppaction://hlinksldjump"/>
              <a:extLst>
                <a:ext uri="{FF2B5EF4-FFF2-40B4-BE49-F238E27FC236}">
                  <a16:creationId xmlns:a16="http://schemas.microsoft.com/office/drawing/2014/main" id="{ABFAC189-CB88-E56E-B36F-FDBE5948F399}"/>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9" name="CuadroTexto 8">
              <a:hlinkClick r:id="rId6" action="ppaction://hlinksldjump"/>
              <a:extLst>
                <a:ext uri="{FF2B5EF4-FFF2-40B4-BE49-F238E27FC236}">
                  <a16:creationId xmlns:a16="http://schemas.microsoft.com/office/drawing/2014/main" id="{8E5DAA56-E2BF-1644-01A9-326AA4C79F0F}"/>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0" name="CuadroTexto 9">
              <a:hlinkClick r:id="rId7" action="ppaction://hlinksldjump"/>
              <a:extLst>
                <a:ext uri="{FF2B5EF4-FFF2-40B4-BE49-F238E27FC236}">
                  <a16:creationId xmlns:a16="http://schemas.microsoft.com/office/drawing/2014/main" id="{8CB51B63-0F24-F0F7-3803-AA6BABE4B64C}"/>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1" name="CuadroTexto 10">
              <a:hlinkClick r:id="rId8" action="ppaction://hlinksldjump"/>
              <a:extLst>
                <a:ext uri="{FF2B5EF4-FFF2-40B4-BE49-F238E27FC236}">
                  <a16:creationId xmlns:a16="http://schemas.microsoft.com/office/drawing/2014/main" id="{556A0F0C-0C4C-D3B4-4C04-01E05F69C457}"/>
                </a:ext>
              </a:extLst>
            </p:cNvPr>
            <p:cNvSpPr txBox="1"/>
            <p:nvPr/>
          </p:nvSpPr>
          <p:spPr>
            <a:xfrm>
              <a:off x="239547" y="2476482"/>
              <a:ext cx="1367111" cy="200055"/>
            </a:xfrm>
            <a:prstGeom prst="rect">
              <a:avLst/>
            </a:prstGeom>
            <a:noFill/>
            <a:effectLst/>
          </p:spPr>
          <p:txBody>
            <a:bodyPr wrap="square" rtlCol="0">
              <a:spAutoFit/>
            </a:bodyPr>
            <a:lstStyle/>
            <a:p>
              <a:r>
                <a:rPr lang="ca-ES" sz="700" b="1" noProof="0" dirty="0">
                  <a:solidFill>
                    <a:schemeClr val="bg1"/>
                  </a:solidFill>
                  <a:latin typeface="Arial" panose="020B0604020202020204" pitchFamily="34" charset="0"/>
                  <a:ea typeface="PP Neue Montreal" pitchFamily="2" charset="77"/>
                </a:rPr>
                <a:t>CONCLUSIONS</a:t>
              </a:r>
            </a:p>
          </p:txBody>
        </p:sp>
        <p:cxnSp>
          <p:nvCxnSpPr>
            <p:cNvPr id="12" name="Conector recto 11">
              <a:extLst>
                <a:ext uri="{FF2B5EF4-FFF2-40B4-BE49-F238E27FC236}">
                  <a16:creationId xmlns:a16="http://schemas.microsoft.com/office/drawing/2014/main" id="{34E308F9-33B2-B0B6-3B92-999AC461D2BC}"/>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48DDC833-20C8-34DD-4A9A-E0636B7CA75C}"/>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8B2BEB25-0813-475C-365B-555423EB2577}"/>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5067E4A1-E20F-5047-5F5B-3FFFB2A6E2EA}"/>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A79D57DD-C4B9-59FD-1313-D79047951A03}"/>
                </a:ext>
              </a:extLst>
            </p:cNvPr>
            <p:cNvCxnSpPr/>
            <p:nvPr/>
          </p:nvCxnSpPr>
          <p:spPr>
            <a:xfrm>
              <a:off x="325464" y="24917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F5CD6ED2-5BAA-C04B-DF1D-BC25D25D002D}"/>
                </a:ext>
              </a:extLst>
            </p:cNvPr>
            <p:cNvCxnSpPr/>
            <p:nvPr/>
          </p:nvCxnSpPr>
          <p:spPr>
            <a:xfrm>
              <a:off x="325464" y="27679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CuadroTexto 21">
            <a:extLst>
              <a:ext uri="{FF2B5EF4-FFF2-40B4-BE49-F238E27FC236}">
                <a16:creationId xmlns:a16="http://schemas.microsoft.com/office/drawing/2014/main" id="{D787B15E-AC53-0019-2498-B13B32EFA3A4}"/>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6" name="CuadroTexto 25">
            <a:extLst>
              <a:ext uri="{FF2B5EF4-FFF2-40B4-BE49-F238E27FC236}">
                <a16:creationId xmlns:a16="http://schemas.microsoft.com/office/drawing/2014/main" id="{796DD4F5-CB5E-7015-4136-66D810A3B525}"/>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4280316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F8CF8F8E-BC4E-144F-BA01-EA9F332B7A75}"/>
              </a:ext>
            </a:extLst>
          </p:cNvPr>
          <p:cNvGrpSpPr/>
          <p:nvPr/>
        </p:nvGrpSpPr>
        <p:grpSpPr>
          <a:xfrm>
            <a:off x="581672" y="944041"/>
            <a:ext cx="7305027" cy="3110247"/>
            <a:chOff x="581672" y="944041"/>
            <a:chExt cx="7305027" cy="3110247"/>
          </a:xfrm>
        </p:grpSpPr>
        <p:sp>
          <p:nvSpPr>
            <p:cNvPr id="4" name="Rectángulo redondeado 3">
              <a:extLst>
                <a:ext uri="{FF2B5EF4-FFF2-40B4-BE49-F238E27FC236}">
                  <a16:creationId xmlns:a16="http://schemas.microsoft.com/office/drawing/2014/main" id="{7D8DFC7C-1A1D-83CC-262D-452831194B0B}"/>
                </a:ext>
              </a:extLst>
            </p:cNvPr>
            <p:cNvSpPr/>
            <p:nvPr/>
          </p:nvSpPr>
          <p:spPr>
            <a:xfrm>
              <a:off x="581672" y="944041"/>
              <a:ext cx="7305027" cy="3110247"/>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grpSp>
          <p:nvGrpSpPr>
            <p:cNvPr id="5" name="Grupo 4">
              <a:extLst>
                <a:ext uri="{FF2B5EF4-FFF2-40B4-BE49-F238E27FC236}">
                  <a16:creationId xmlns:a16="http://schemas.microsoft.com/office/drawing/2014/main" id="{DE95E46F-C6DF-0AEA-6956-7E5CDC178FCB}"/>
                </a:ext>
              </a:extLst>
            </p:cNvPr>
            <p:cNvGrpSpPr/>
            <p:nvPr/>
          </p:nvGrpSpPr>
          <p:grpSpPr>
            <a:xfrm>
              <a:off x="1018993" y="1026929"/>
              <a:ext cx="4201534" cy="1793154"/>
              <a:chOff x="1025717" y="1450512"/>
              <a:chExt cx="4201534" cy="1793154"/>
            </a:xfrm>
          </p:grpSpPr>
          <p:sp>
            <p:nvSpPr>
              <p:cNvPr id="7" name="CuadroTexto 6">
                <a:extLst>
                  <a:ext uri="{FF2B5EF4-FFF2-40B4-BE49-F238E27FC236}">
                    <a16:creationId xmlns:a16="http://schemas.microsoft.com/office/drawing/2014/main" id="{88C3EF8F-2F8E-009C-7962-0F254794C0C8}"/>
                  </a:ext>
                </a:extLst>
              </p:cNvPr>
              <p:cNvSpPr txBox="1"/>
              <p:nvPr/>
            </p:nvSpPr>
            <p:spPr>
              <a:xfrm>
                <a:off x="1054436" y="1450512"/>
                <a:ext cx="4172815" cy="800219"/>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4600" b="1" spc="-150" noProof="0" dirty="0">
                    <a:solidFill>
                      <a:schemeClr val="bg1"/>
                    </a:solidFill>
                    <a:latin typeface="Arial" panose="020B0604020202020204" pitchFamily="34" charset="0"/>
                    <a:ea typeface="PP Neue Montreal" pitchFamily="2" charset="77"/>
                  </a:rPr>
                  <a:t>CAP</a:t>
                </a:r>
              </a:p>
            </p:txBody>
          </p:sp>
          <p:sp>
            <p:nvSpPr>
              <p:cNvPr id="8" name="CuadroTexto 7">
                <a:extLst>
                  <a:ext uri="{FF2B5EF4-FFF2-40B4-BE49-F238E27FC236}">
                    <a16:creationId xmlns:a16="http://schemas.microsoft.com/office/drawing/2014/main" id="{E2DA3581-7283-1459-DA49-CDB4A3E29DB4}"/>
                  </a:ext>
                </a:extLst>
              </p:cNvPr>
              <p:cNvSpPr txBox="1"/>
              <p:nvPr/>
            </p:nvSpPr>
            <p:spPr>
              <a:xfrm>
                <a:off x="1025717" y="2043337"/>
                <a:ext cx="3970257" cy="1200329"/>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7200" spc="-250" noProof="0" dirty="0">
                    <a:solidFill>
                      <a:schemeClr val="bg1"/>
                    </a:solidFill>
                    <a:latin typeface="Arial" panose="020B0604020202020204" pitchFamily="34" charset="0"/>
                    <a:ea typeface="PP Neue Montreal Book" pitchFamily="2" charset="77"/>
                  </a:rPr>
                  <a:t>DUBTE?</a:t>
                </a:r>
              </a:p>
            </p:txBody>
          </p:sp>
        </p:grpSp>
        <p:sp>
          <p:nvSpPr>
            <p:cNvPr id="6" name="CuadroTexto 5">
              <a:extLst>
                <a:ext uri="{FF2B5EF4-FFF2-40B4-BE49-F238E27FC236}">
                  <a16:creationId xmlns:a16="http://schemas.microsoft.com/office/drawing/2014/main" id="{95E46C07-DFBE-293A-5FCD-3725A77449FC}"/>
                </a:ext>
              </a:extLst>
            </p:cNvPr>
            <p:cNvSpPr txBox="1"/>
            <p:nvPr/>
          </p:nvSpPr>
          <p:spPr>
            <a:xfrm>
              <a:off x="1054436" y="3021009"/>
              <a:ext cx="2103543" cy="738664"/>
            </a:xfrm>
            <a:prstGeom prst="rect">
              <a:avLst/>
            </a:prstGeom>
            <a:noFill/>
            <a:effectLst/>
          </p:spPr>
          <p:txBody>
            <a:bodyPr wrap="square" rtlCol="0">
              <a:spAutoFit/>
            </a:bodyPr>
            <a:lstStyle/>
            <a:p>
              <a:r>
                <a:rPr lang="ca-ES" sz="1400" b="1" noProof="0" dirty="0">
                  <a:solidFill>
                    <a:schemeClr val="bg1"/>
                  </a:solidFill>
                  <a:latin typeface="Arial" panose="020B0604020202020204" pitchFamily="34" charset="0"/>
                  <a:ea typeface="PP Neue Montreal" pitchFamily="2" charset="77"/>
                </a:rPr>
                <a:t>MOLTES GRÀCIES PER LA VOSTRA ATENCIÓ!</a:t>
              </a:r>
            </a:p>
          </p:txBody>
        </p:sp>
      </p:grpSp>
      <p:sp>
        <p:nvSpPr>
          <p:cNvPr id="9" name="CuadroTexto 8">
            <a:extLst>
              <a:ext uri="{FF2B5EF4-FFF2-40B4-BE49-F238E27FC236}">
                <a16:creationId xmlns:a16="http://schemas.microsoft.com/office/drawing/2014/main" id="{844C68F3-7CFE-5E20-52AE-5CA83EA52CEF}"/>
              </a:ext>
            </a:extLst>
          </p:cNvPr>
          <p:cNvSpPr txBox="1"/>
          <p:nvPr/>
        </p:nvSpPr>
        <p:spPr>
          <a:xfrm>
            <a:off x="495492" y="4849517"/>
            <a:ext cx="2892233" cy="153888"/>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pic>
        <p:nvPicPr>
          <p:cNvPr id="10" name="Imagen 9">
            <a:extLst>
              <a:ext uri="{FF2B5EF4-FFF2-40B4-BE49-F238E27FC236}">
                <a16:creationId xmlns:a16="http://schemas.microsoft.com/office/drawing/2014/main" id="{848713D8-D572-B336-10F6-4F78BCDA7B56}"/>
              </a:ext>
            </a:extLst>
          </p:cNvPr>
          <p:cNvPicPr>
            <a:picLocks noChangeAspect="1"/>
          </p:cNvPicPr>
          <p:nvPr/>
        </p:nvPicPr>
        <p:blipFill rotWithShape="1">
          <a:blip r:embed="rId3"/>
          <a:srcRect l="-10720" t="5878" r="20540" b="12957"/>
          <a:stretch/>
        </p:blipFill>
        <p:spPr>
          <a:xfrm>
            <a:off x="2234316" y="0"/>
            <a:ext cx="6909683" cy="5143500"/>
          </a:xfrm>
          <a:prstGeom prst="rect">
            <a:avLst/>
          </a:prstGeom>
        </p:spPr>
      </p:pic>
    </p:spTree>
    <p:extLst>
      <p:ext uri="{BB962C8B-B14F-4D97-AF65-F5344CB8AC3E}">
        <p14:creationId xmlns:p14="http://schemas.microsoft.com/office/powerpoint/2010/main" val="303894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E310CB-6163-AFAC-2D93-9864F25A332A}"/>
              </a:ext>
            </a:extLst>
          </p:cNvPr>
          <p:cNvSpPr txBox="1"/>
          <p:nvPr/>
        </p:nvSpPr>
        <p:spPr>
          <a:xfrm>
            <a:off x="219546" y="4793682"/>
            <a:ext cx="1479080" cy="215444"/>
          </a:xfrm>
          <a:prstGeom prst="rect">
            <a:avLst/>
          </a:prstGeom>
          <a:noFill/>
          <a:effectLst/>
        </p:spPr>
        <p:txBody>
          <a:bodyPr wrap="square" rtlCol="0">
            <a:spAutoFit/>
          </a:bodyPr>
          <a:lstStyle/>
          <a:p>
            <a:r>
              <a:rPr lang="ca-ES" sz="400" noProof="0" dirty="0">
                <a:solidFill>
                  <a:schemeClr val="bg1"/>
                </a:solidFill>
                <a:latin typeface="PP Neue Montreal Thin" pitchFamily="2" charset="77"/>
                <a:ea typeface="PP Neue Montreal Thin" pitchFamily="2" charset="77"/>
              </a:rPr>
              <a:t>©</a:t>
            </a:r>
            <a:r>
              <a:rPr lang="ca-ES" sz="400" noProof="0" dirty="0" err="1">
                <a:solidFill>
                  <a:schemeClr val="bg1"/>
                </a:solidFill>
                <a:latin typeface="PP Neue Montreal Thin" pitchFamily="2" charset="77"/>
                <a:ea typeface="PP Neue Montreal Thin" pitchFamily="2" charset="77"/>
              </a:rPr>
              <a:t>Fundación</a:t>
            </a:r>
            <a:r>
              <a:rPr lang="ca-ES" sz="400" noProof="0" dirty="0">
                <a:solidFill>
                  <a:schemeClr val="bg1"/>
                </a:solidFill>
                <a:latin typeface="PP Neue Montreal Thin" pitchFamily="2" charset="77"/>
                <a:ea typeface="PP Neue Montreal Thin" pitchFamily="2" charset="77"/>
              </a:rPr>
              <a:t> Privada Instituto de </a:t>
            </a:r>
            <a:r>
              <a:rPr lang="ca-ES" sz="400" noProof="0" dirty="0" err="1">
                <a:solidFill>
                  <a:schemeClr val="bg1"/>
                </a:solidFill>
                <a:latin typeface="PP Neue Montreal Thin" pitchFamily="2" charset="77"/>
                <a:ea typeface="PP Neue Montreal Thin" pitchFamily="2" charset="77"/>
              </a:rPr>
              <a:t>Estudios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Financieros</a:t>
            </a:r>
            <a:r>
              <a:rPr lang="ca-ES" sz="400" noProof="0" dirty="0">
                <a:solidFill>
                  <a:schemeClr val="bg1"/>
                </a:solidFill>
                <a:latin typeface="PP Neue Montreal Thin" pitchFamily="2" charset="77"/>
                <a:ea typeface="PP Neue Montreal Thin" pitchFamily="2" charset="77"/>
              </a:rPr>
              <a:t>. </a:t>
            </a:r>
          </a:p>
          <a:p>
            <a:r>
              <a:rPr lang="ca-ES" sz="400" noProof="0" dirty="0">
                <a:solidFill>
                  <a:schemeClr val="bg1"/>
                </a:solidFill>
                <a:latin typeface="PP Neue Montreal Thin" pitchFamily="2" charset="77"/>
                <a:ea typeface="PP Neue Montreal Thin" pitchFamily="2" charset="77"/>
              </a:rPr>
              <a:t>Todos los </a:t>
            </a:r>
            <a:r>
              <a:rPr lang="ca-ES" sz="400" noProof="0" dirty="0" err="1">
                <a:solidFill>
                  <a:schemeClr val="bg1"/>
                </a:solidFill>
                <a:latin typeface="PP Neue Montreal Thin" pitchFamily="2" charset="77"/>
                <a:ea typeface="PP Neue Montreal Thin" pitchFamily="2" charset="77"/>
              </a:rPr>
              <a:t>derechos</a:t>
            </a:r>
            <a:r>
              <a:rPr lang="ca-ES" sz="400" noProof="0" dirty="0">
                <a:solidFill>
                  <a:schemeClr val="bg1"/>
                </a:solidFill>
                <a:latin typeface="PP Neue Montreal Thin" pitchFamily="2" charset="77"/>
                <a:ea typeface="PP Neue Montreal Thin" pitchFamily="2" charset="77"/>
              </a:rPr>
              <a:t> </a:t>
            </a:r>
            <a:r>
              <a:rPr lang="ca-ES" sz="400" noProof="0" dirty="0" err="1">
                <a:solidFill>
                  <a:schemeClr val="bg1"/>
                </a:solidFill>
                <a:latin typeface="PP Neue Montreal Thin" pitchFamily="2" charset="77"/>
                <a:ea typeface="PP Neue Montreal Thin" pitchFamily="2" charset="77"/>
              </a:rPr>
              <a:t>reservados</a:t>
            </a:r>
            <a:endParaRPr lang="ca-ES" sz="400" noProof="0" dirty="0">
              <a:solidFill>
                <a:schemeClr val="bg1"/>
              </a:solidFill>
              <a:latin typeface="PP Neue Montreal Thin" pitchFamily="2" charset="77"/>
              <a:ea typeface="PP Neue Montreal Thin" pitchFamily="2" charset="77"/>
            </a:endParaRPr>
          </a:p>
        </p:txBody>
      </p:sp>
      <p:sp>
        <p:nvSpPr>
          <p:cNvPr id="17" name="CuadroTexto 16">
            <a:extLst>
              <a:ext uri="{FF2B5EF4-FFF2-40B4-BE49-F238E27FC236}">
                <a16:creationId xmlns:a16="http://schemas.microsoft.com/office/drawing/2014/main" id="{44305BE5-FB93-FBFB-E1F8-AC01DF842F7A}"/>
              </a:ext>
            </a:extLst>
          </p:cNvPr>
          <p:cNvSpPr txBox="1"/>
          <p:nvPr/>
        </p:nvSpPr>
        <p:spPr>
          <a:xfrm>
            <a:off x="210020" y="4495617"/>
            <a:ext cx="227353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CONCURS</a:t>
            </a:r>
          </a:p>
        </p:txBody>
      </p:sp>
      <p:sp>
        <p:nvSpPr>
          <p:cNvPr id="20" name="CuadroTexto 19">
            <a:extLst>
              <a:ext uri="{FF2B5EF4-FFF2-40B4-BE49-F238E27FC236}">
                <a16:creationId xmlns:a16="http://schemas.microsoft.com/office/drawing/2014/main" id="{7F78E0F9-83C0-9A97-CA7E-499B4CF1A10A}"/>
              </a:ext>
            </a:extLst>
          </p:cNvPr>
          <p:cNvSpPr txBox="1"/>
          <p:nvPr/>
        </p:nvSpPr>
        <p:spPr>
          <a:xfrm>
            <a:off x="1967562" y="381049"/>
            <a:ext cx="1737746" cy="369332"/>
          </a:xfrm>
          <a:prstGeom prst="rect">
            <a:avLst/>
          </a:prstGeom>
          <a:noFill/>
          <a:effectLst/>
        </p:spPr>
        <p:txBody>
          <a:bodyPr wrap="square" rtlCol="0">
            <a:spAutoFit/>
          </a:bodyPr>
          <a:lstStyle/>
          <a:p>
            <a:r>
              <a:rPr lang="ca-ES" sz="1800" b="1" noProof="0" dirty="0">
                <a:solidFill>
                  <a:schemeClr val="bg1"/>
                </a:solidFill>
                <a:latin typeface="Arial" panose="020B0604020202020204" pitchFamily="34" charset="0"/>
                <a:ea typeface="PP Neue Montreal" pitchFamily="2" charset="77"/>
              </a:rPr>
              <a:t>Concurs</a:t>
            </a:r>
          </a:p>
        </p:txBody>
      </p:sp>
      <p:sp>
        <p:nvSpPr>
          <p:cNvPr id="21" name="CuadroTexto 20">
            <a:extLst>
              <a:ext uri="{FF2B5EF4-FFF2-40B4-BE49-F238E27FC236}">
                <a16:creationId xmlns:a16="http://schemas.microsoft.com/office/drawing/2014/main" id="{7B59AD5C-518D-661E-BE85-B1BC925D165A}"/>
              </a:ext>
            </a:extLst>
          </p:cNvPr>
          <p:cNvSpPr txBox="1"/>
          <p:nvPr/>
        </p:nvSpPr>
        <p:spPr>
          <a:xfrm>
            <a:off x="1967563" y="596449"/>
            <a:ext cx="552519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6000" b="1" spc="-150" noProof="0" dirty="0">
                <a:solidFill>
                  <a:schemeClr val="bg1"/>
                </a:solidFill>
                <a:latin typeface="Arial" panose="020B0604020202020204" pitchFamily="34" charset="0"/>
                <a:ea typeface="PP Neue Montreal" pitchFamily="2" charset="77"/>
              </a:rPr>
              <a:t>d’infografies</a:t>
            </a:r>
          </a:p>
        </p:txBody>
      </p:sp>
      <p:grpSp>
        <p:nvGrpSpPr>
          <p:cNvPr id="22" name="Grupo 21">
            <a:extLst>
              <a:ext uri="{FF2B5EF4-FFF2-40B4-BE49-F238E27FC236}">
                <a16:creationId xmlns:a16="http://schemas.microsoft.com/office/drawing/2014/main" id="{18E4C351-3D10-8F30-5C9B-FE3F9561EAA4}"/>
              </a:ext>
            </a:extLst>
          </p:cNvPr>
          <p:cNvGrpSpPr/>
          <p:nvPr/>
        </p:nvGrpSpPr>
        <p:grpSpPr>
          <a:xfrm>
            <a:off x="2041729" y="1755099"/>
            <a:ext cx="528896" cy="528896"/>
            <a:chOff x="2653979" y="1206515"/>
            <a:chExt cx="528896" cy="528896"/>
          </a:xfrm>
        </p:grpSpPr>
        <p:sp>
          <p:nvSpPr>
            <p:cNvPr id="23" name="Elipse 22">
              <a:extLst>
                <a:ext uri="{FF2B5EF4-FFF2-40B4-BE49-F238E27FC236}">
                  <a16:creationId xmlns:a16="http://schemas.microsoft.com/office/drawing/2014/main" id="{9EE20313-0499-F03C-BB9D-FB6E95D9485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24" name="CuadroTexto 23">
              <a:extLst>
                <a:ext uri="{FF2B5EF4-FFF2-40B4-BE49-F238E27FC236}">
                  <a16:creationId xmlns:a16="http://schemas.microsoft.com/office/drawing/2014/main" id="{0E3F9399-A503-7915-1A45-F963B74E832E}"/>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1</a:t>
              </a:r>
              <a:endParaRPr lang="ca-ES" sz="2400" noProof="0" dirty="0">
                <a:solidFill>
                  <a:srgbClr val="E41395"/>
                </a:solidFill>
                <a:latin typeface="Arial" panose="020B0604020202020204" pitchFamily="34" charset="0"/>
                <a:ea typeface="PP Neue Montreal Book" pitchFamily="2" charset="77"/>
              </a:endParaRPr>
            </a:p>
          </p:txBody>
        </p:sp>
      </p:grpSp>
      <p:sp>
        <p:nvSpPr>
          <p:cNvPr id="26" name="CuadroTexto 25">
            <a:extLst>
              <a:ext uri="{FF2B5EF4-FFF2-40B4-BE49-F238E27FC236}">
                <a16:creationId xmlns:a16="http://schemas.microsoft.com/office/drawing/2014/main" id="{22DAF65C-FE26-8616-91B2-488B2229B2D5}"/>
              </a:ext>
            </a:extLst>
          </p:cNvPr>
          <p:cNvSpPr txBox="1"/>
          <p:nvPr/>
        </p:nvSpPr>
        <p:spPr>
          <a:xfrm>
            <a:off x="2686819" y="1690085"/>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Inscripció</a:t>
            </a:r>
          </a:p>
        </p:txBody>
      </p:sp>
      <p:sp>
        <p:nvSpPr>
          <p:cNvPr id="27" name="CuadroTexto 26">
            <a:extLst>
              <a:ext uri="{FF2B5EF4-FFF2-40B4-BE49-F238E27FC236}">
                <a16:creationId xmlns:a16="http://schemas.microsoft.com/office/drawing/2014/main" id="{03818D06-D86A-C133-BA6B-3D6C8FB5E0C4}"/>
              </a:ext>
            </a:extLst>
          </p:cNvPr>
          <p:cNvSpPr txBox="1"/>
          <p:nvPr/>
        </p:nvSpPr>
        <p:spPr>
          <a:xfrm>
            <a:off x="2686819" y="1914823"/>
            <a:ext cx="4994141"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El centre ha  d’inscriure’s a la plataforma de </a:t>
            </a:r>
            <a:r>
              <a:rPr lang="ca-ES" sz="1000" noProof="0" dirty="0" err="1">
                <a:solidFill>
                  <a:schemeClr val="bg1"/>
                </a:solidFill>
                <a:latin typeface="Arial" panose="020B0604020202020204" pitchFamily="34" charset="0"/>
                <a:ea typeface="PP Neue Montreal Book" pitchFamily="2" charset="77"/>
              </a:rPr>
              <a:t>Finanzas</a:t>
            </a:r>
            <a:r>
              <a:rPr lang="ca-ES" sz="1000" noProof="0" dirty="0">
                <a:solidFill>
                  <a:schemeClr val="bg1"/>
                </a:solidFill>
                <a:latin typeface="Arial" panose="020B0604020202020204" pitchFamily="34" charset="0"/>
                <a:ea typeface="PP Neue Montreal Book" pitchFamily="2" charset="77"/>
              </a:rPr>
              <a:t> para </a:t>
            </a:r>
            <a:r>
              <a:rPr lang="ca-ES" sz="1000" noProof="0" dirty="0" err="1">
                <a:solidFill>
                  <a:schemeClr val="bg1"/>
                </a:solidFill>
                <a:latin typeface="Arial" panose="020B0604020202020204" pitchFamily="34" charset="0"/>
                <a:ea typeface="PP Neue Montreal Book" pitchFamily="2" charset="77"/>
              </a:rPr>
              <a:t>Jóvenes</a:t>
            </a:r>
            <a:r>
              <a:rPr lang="ca-ES" sz="1000" noProof="0" dirty="0">
                <a:solidFill>
                  <a:schemeClr val="bg1"/>
                </a:solidFill>
                <a:latin typeface="Arial" panose="020B0604020202020204" pitchFamily="34" charset="0"/>
                <a:ea typeface="PP Neue Montreal Book" pitchFamily="2" charset="77"/>
              </a:rPr>
              <a:t>.</a:t>
            </a:r>
          </a:p>
          <a:p>
            <a:r>
              <a:rPr lang="ca-ES" sz="1000" noProof="0" dirty="0">
                <a:solidFill>
                  <a:schemeClr val="bg1"/>
                </a:solidFill>
                <a:latin typeface="Arial" panose="020B0604020202020204" pitchFamily="34" charset="0"/>
                <a:ea typeface="PP Neue Montreal Book" pitchFamily="2" charset="77"/>
              </a:rPr>
              <a:t>El professor/a responsable rebrà un correu electrònic amb tota la informació.</a:t>
            </a:r>
          </a:p>
        </p:txBody>
      </p:sp>
      <p:grpSp>
        <p:nvGrpSpPr>
          <p:cNvPr id="28" name="Grupo 27">
            <a:extLst>
              <a:ext uri="{FF2B5EF4-FFF2-40B4-BE49-F238E27FC236}">
                <a16:creationId xmlns:a16="http://schemas.microsoft.com/office/drawing/2014/main" id="{DDC30A9F-879C-4D24-4E33-ED3B71805B61}"/>
              </a:ext>
            </a:extLst>
          </p:cNvPr>
          <p:cNvGrpSpPr/>
          <p:nvPr/>
        </p:nvGrpSpPr>
        <p:grpSpPr>
          <a:xfrm>
            <a:off x="2041729" y="2566132"/>
            <a:ext cx="528896" cy="528896"/>
            <a:chOff x="2653979" y="1206515"/>
            <a:chExt cx="528896" cy="528896"/>
          </a:xfrm>
        </p:grpSpPr>
        <p:sp>
          <p:nvSpPr>
            <p:cNvPr id="29" name="Elipse 28">
              <a:extLst>
                <a:ext uri="{FF2B5EF4-FFF2-40B4-BE49-F238E27FC236}">
                  <a16:creationId xmlns:a16="http://schemas.microsoft.com/office/drawing/2014/main" id="{D5FD9B79-2C82-6AF5-7D1B-2FCE4DEB367A}"/>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0" name="CuadroTexto 29">
              <a:extLst>
                <a:ext uri="{FF2B5EF4-FFF2-40B4-BE49-F238E27FC236}">
                  <a16:creationId xmlns:a16="http://schemas.microsoft.com/office/drawing/2014/main" id="{800D4282-EA01-48A6-38A2-600D1CD1CA7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2</a:t>
              </a:r>
              <a:endParaRPr lang="ca-ES" sz="2400" noProof="0" dirty="0">
                <a:solidFill>
                  <a:srgbClr val="E41395"/>
                </a:solidFill>
                <a:latin typeface="Arial" panose="020B0604020202020204" pitchFamily="34" charset="0"/>
                <a:ea typeface="PP Neue Montreal Book" pitchFamily="2" charset="77"/>
              </a:endParaRPr>
            </a:p>
          </p:txBody>
        </p:sp>
      </p:grpSp>
      <p:sp>
        <p:nvSpPr>
          <p:cNvPr id="31" name="CuadroTexto 30">
            <a:extLst>
              <a:ext uri="{FF2B5EF4-FFF2-40B4-BE49-F238E27FC236}">
                <a16:creationId xmlns:a16="http://schemas.microsoft.com/office/drawing/2014/main" id="{9B54C784-D91F-A7FA-71C2-8142716579F3}"/>
              </a:ext>
            </a:extLst>
          </p:cNvPr>
          <p:cNvSpPr txBox="1"/>
          <p:nvPr/>
        </p:nvSpPr>
        <p:spPr>
          <a:xfrm>
            <a:off x="2686819" y="2501118"/>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Disseny i enviament</a:t>
            </a:r>
          </a:p>
        </p:txBody>
      </p:sp>
      <p:sp>
        <p:nvSpPr>
          <p:cNvPr id="32" name="CuadroTexto 31">
            <a:extLst>
              <a:ext uri="{FF2B5EF4-FFF2-40B4-BE49-F238E27FC236}">
                <a16:creationId xmlns:a16="http://schemas.microsoft.com/office/drawing/2014/main" id="{BF2A18D3-130D-7AB4-3041-A51B8B2829EB}"/>
              </a:ext>
            </a:extLst>
          </p:cNvPr>
          <p:cNvSpPr txBox="1"/>
          <p:nvPr/>
        </p:nvSpPr>
        <p:spPr>
          <a:xfrm>
            <a:off x="2686819" y="2725856"/>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L’alumnat, individualment o per parelles, dissenya una infografia relacionada amb algun dels 4 tallers. Cada centre pot entregar una única infografia abans del 4 de maig de 2026.</a:t>
            </a:r>
          </a:p>
        </p:txBody>
      </p:sp>
      <p:grpSp>
        <p:nvGrpSpPr>
          <p:cNvPr id="33" name="Grupo 32">
            <a:extLst>
              <a:ext uri="{FF2B5EF4-FFF2-40B4-BE49-F238E27FC236}">
                <a16:creationId xmlns:a16="http://schemas.microsoft.com/office/drawing/2014/main" id="{6506FE1C-E045-F499-85D2-455169F0CBD0}"/>
              </a:ext>
            </a:extLst>
          </p:cNvPr>
          <p:cNvGrpSpPr/>
          <p:nvPr/>
        </p:nvGrpSpPr>
        <p:grpSpPr>
          <a:xfrm>
            <a:off x="2041729" y="3353312"/>
            <a:ext cx="528896" cy="528896"/>
            <a:chOff x="2653979" y="1206515"/>
            <a:chExt cx="528896" cy="528896"/>
          </a:xfrm>
        </p:grpSpPr>
        <p:sp>
          <p:nvSpPr>
            <p:cNvPr id="35" name="Elipse 34">
              <a:extLst>
                <a:ext uri="{FF2B5EF4-FFF2-40B4-BE49-F238E27FC236}">
                  <a16:creationId xmlns:a16="http://schemas.microsoft.com/office/drawing/2014/main" id="{77D259A9-E596-B6EF-B130-9BB5E324D3C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36" name="CuadroTexto 35">
              <a:extLst>
                <a:ext uri="{FF2B5EF4-FFF2-40B4-BE49-F238E27FC236}">
                  <a16:creationId xmlns:a16="http://schemas.microsoft.com/office/drawing/2014/main" id="{24FB0870-B5A2-1994-70A2-4A81829B9040}"/>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3</a:t>
              </a:r>
              <a:endParaRPr lang="ca-ES" sz="2400" noProof="0" dirty="0">
                <a:solidFill>
                  <a:srgbClr val="E41395"/>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288BA394-86D0-17CB-B741-9040D4E64315}"/>
              </a:ext>
            </a:extLst>
          </p:cNvPr>
          <p:cNvSpPr txBox="1"/>
          <p:nvPr/>
        </p:nvSpPr>
        <p:spPr>
          <a:xfrm>
            <a:off x="2686819" y="3288298"/>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Veredicte</a:t>
            </a:r>
          </a:p>
        </p:txBody>
      </p:sp>
      <p:sp>
        <p:nvSpPr>
          <p:cNvPr id="38" name="CuadroTexto 37">
            <a:extLst>
              <a:ext uri="{FF2B5EF4-FFF2-40B4-BE49-F238E27FC236}">
                <a16:creationId xmlns:a16="http://schemas.microsoft.com/office/drawing/2014/main" id="{3E1ABE0A-DC36-729B-8DD7-EC802E0DCF61}"/>
              </a:ext>
            </a:extLst>
          </p:cNvPr>
          <p:cNvSpPr txBox="1"/>
          <p:nvPr/>
        </p:nvSpPr>
        <p:spPr>
          <a:xfrm>
            <a:off x="2686819" y="3513036"/>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El jurat del concurs escollirà les 3 infografies guanyadores. </a:t>
            </a:r>
          </a:p>
          <a:p>
            <a:r>
              <a:rPr lang="ca-ES" sz="1000" noProof="0" dirty="0">
                <a:solidFill>
                  <a:schemeClr val="bg1"/>
                </a:solidFill>
                <a:latin typeface="Arial" panose="020B0604020202020204" pitchFamily="34" charset="0"/>
                <a:ea typeface="PP Neue Montreal Book" pitchFamily="2" charset="77"/>
              </a:rPr>
              <a:t>A finals de maig s’anunciaran els guanyadors. </a:t>
            </a:r>
          </a:p>
        </p:txBody>
      </p:sp>
      <p:grpSp>
        <p:nvGrpSpPr>
          <p:cNvPr id="39" name="Grupo 38">
            <a:extLst>
              <a:ext uri="{FF2B5EF4-FFF2-40B4-BE49-F238E27FC236}">
                <a16:creationId xmlns:a16="http://schemas.microsoft.com/office/drawing/2014/main" id="{9CD2BAB9-30FB-44AE-15B9-06CBBF9B18F4}"/>
              </a:ext>
            </a:extLst>
          </p:cNvPr>
          <p:cNvGrpSpPr/>
          <p:nvPr/>
        </p:nvGrpSpPr>
        <p:grpSpPr>
          <a:xfrm>
            <a:off x="2041729" y="4108686"/>
            <a:ext cx="528896" cy="528896"/>
            <a:chOff x="2653979" y="1206515"/>
            <a:chExt cx="528896" cy="528896"/>
          </a:xfrm>
        </p:grpSpPr>
        <p:sp>
          <p:nvSpPr>
            <p:cNvPr id="40" name="Elipse 39">
              <a:extLst>
                <a:ext uri="{FF2B5EF4-FFF2-40B4-BE49-F238E27FC236}">
                  <a16:creationId xmlns:a16="http://schemas.microsoft.com/office/drawing/2014/main" id="{9D15E930-7FA6-3CED-1E16-7C68BEB54A69}"/>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noProof="0" dirty="0"/>
            </a:p>
          </p:txBody>
        </p:sp>
        <p:sp>
          <p:nvSpPr>
            <p:cNvPr id="41" name="CuadroTexto 40">
              <a:extLst>
                <a:ext uri="{FF2B5EF4-FFF2-40B4-BE49-F238E27FC236}">
                  <a16:creationId xmlns:a16="http://schemas.microsoft.com/office/drawing/2014/main" id="{F8AC162D-35B1-8404-A5CE-FB371ACE7B57}"/>
                </a:ext>
              </a:extLst>
            </p:cNvPr>
            <p:cNvSpPr txBox="1"/>
            <p:nvPr/>
          </p:nvSpPr>
          <p:spPr>
            <a:xfrm>
              <a:off x="2653979" y="1358288"/>
              <a:ext cx="528896" cy="353815"/>
            </a:xfrm>
            <a:prstGeom prst="rect">
              <a:avLst/>
            </a:prstGeom>
            <a:noFill/>
            <a:effectLst/>
          </p:spPr>
          <p:txBody>
            <a:bodyPr wrap="square" rtlCol="0">
              <a:spAutoFit/>
            </a:bodyPr>
            <a:lstStyle/>
            <a:p>
              <a:pPr algn="ctr">
                <a:lnSpc>
                  <a:spcPts val="1900"/>
                </a:lnSpc>
              </a:pPr>
              <a:r>
                <a:rPr lang="ca-ES" sz="2400" b="1" noProof="0" dirty="0">
                  <a:solidFill>
                    <a:srgbClr val="E41395"/>
                  </a:solidFill>
                  <a:latin typeface="Arial" panose="020B0604020202020204" pitchFamily="34" charset="0"/>
                  <a:ea typeface="PP Neue Montreal" pitchFamily="2" charset="77"/>
                </a:rPr>
                <a:t>4</a:t>
              </a:r>
              <a:endParaRPr lang="ca-ES" sz="2400" noProof="0" dirty="0">
                <a:solidFill>
                  <a:srgbClr val="E41395"/>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EDDB604A-CCA2-992B-7630-EA27DA55861E}"/>
              </a:ext>
            </a:extLst>
          </p:cNvPr>
          <p:cNvSpPr txBox="1"/>
          <p:nvPr/>
        </p:nvSpPr>
        <p:spPr>
          <a:xfrm>
            <a:off x="2686819" y="4043672"/>
            <a:ext cx="2831633" cy="320985"/>
          </a:xfrm>
          <a:prstGeom prst="rect">
            <a:avLst/>
          </a:prstGeom>
          <a:noFill/>
          <a:effectLst/>
        </p:spPr>
        <p:txBody>
          <a:bodyPr wrap="square" rtlCol="0">
            <a:spAutoFit/>
          </a:bodyPr>
          <a:lstStyle/>
          <a:p>
            <a:pPr>
              <a:lnSpc>
                <a:spcPts val="1900"/>
              </a:lnSpc>
            </a:pPr>
            <a:r>
              <a:rPr lang="ca-ES" sz="1400" b="1" noProof="0" dirty="0">
                <a:solidFill>
                  <a:schemeClr val="bg1"/>
                </a:solidFill>
                <a:latin typeface="Arial" panose="020B0604020202020204" pitchFamily="34" charset="0"/>
                <a:ea typeface="PP Neue Montreal" pitchFamily="2" charset="77"/>
              </a:rPr>
              <a:t>Premis</a:t>
            </a:r>
          </a:p>
        </p:txBody>
      </p:sp>
      <p:sp>
        <p:nvSpPr>
          <p:cNvPr id="43" name="CuadroTexto 42">
            <a:extLst>
              <a:ext uri="{FF2B5EF4-FFF2-40B4-BE49-F238E27FC236}">
                <a16:creationId xmlns:a16="http://schemas.microsoft.com/office/drawing/2014/main" id="{771D638B-0B16-0923-659B-CD12AEE20215}"/>
              </a:ext>
            </a:extLst>
          </p:cNvPr>
          <p:cNvSpPr txBox="1"/>
          <p:nvPr/>
        </p:nvSpPr>
        <p:spPr>
          <a:xfrm>
            <a:off x="2686819" y="4268410"/>
            <a:ext cx="5622294" cy="400110"/>
          </a:xfrm>
          <a:prstGeom prst="rect">
            <a:avLst/>
          </a:prstGeom>
          <a:noFill/>
          <a:effectLst/>
        </p:spPr>
        <p:txBody>
          <a:bodyPr wrap="square" rtlCol="0">
            <a:spAutoFit/>
          </a:bodyPr>
          <a:lstStyle/>
          <a:p>
            <a:r>
              <a:rPr lang="ca-ES" sz="1000" noProof="0" dirty="0">
                <a:solidFill>
                  <a:schemeClr val="bg1"/>
                </a:solidFill>
                <a:latin typeface="Arial" panose="020B0604020202020204" pitchFamily="34" charset="0"/>
                <a:ea typeface="PP Neue Montreal Book" pitchFamily="2" charset="77"/>
              </a:rPr>
              <a:t>Hi ha premis per a cadascun dels alumnes guanyadors (ordinador portàtil, </a:t>
            </a:r>
            <a:r>
              <a:rPr lang="ca-ES" sz="1000" noProof="0" dirty="0" err="1">
                <a:solidFill>
                  <a:schemeClr val="bg1"/>
                </a:solidFill>
                <a:latin typeface="Arial" panose="020B0604020202020204" pitchFamily="34" charset="0"/>
                <a:ea typeface="PP Neue Montreal Book" pitchFamily="2" charset="77"/>
              </a:rPr>
              <a:t>tablet</a:t>
            </a:r>
            <a:r>
              <a:rPr lang="ca-ES" sz="1000" noProof="0" dirty="0">
                <a:solidFill>
                  <a:schemeClr val="bg1"/>
                </a:solidFill>
                <a:latin typeface="Arial" panose="020B0604020202020204" pitchFamily="34" charset="0"/>
                <a:ea typeface="PP Neue Montreal Book" pitchFamily="2" charset="77"/>
              </a:rPr>
              <a:t> i altaveu).</a:t>
            </a:r>
            <a:br>
              <a:rPr lang="ca-ES" sz="1000" noProof="0" dirty="0">
                <a:solidFill>
                  <a:schemeClr val="bg1"/>
                </a:solidFill>
                <a:latin typeface="Arial" panose="020B0604020202020204" pitchFamily="34" charset="0"/>
                <a:ea typeface="PP Neue Montreal Book" pitchFamily="2" charset="77"/>
              </a:rPr>
            </a:br>
            <a:r>
              <a:rPr lang="ca-ES" sz="1000" noProof="0" dirty="0">
                <a:solidFill>
                  <a:schemeClr val="bg1"/>
                </a:solidFill>
                <a:latin typeface="Arial" panose="020B0604020202020204" pitchFamily="34" charset="0"/>
                <a:ea typeface="PP Neue Montreal Book" pitchFamily="2" charset="77"/>
              </a:rPr>
              <a:t>L’entrega de premis es realitzarà abans d’acabar el curs escolar.</a:t>
            </a:r>
          </a:p>
        </p:txBody>
      </p:sp>
      <p:grpSp>
        <p:nvGrpSpPr>
          <p:cNvPr id="7" name="Grupo 6">
            <a:extLst>
              <a:ext uri="{FF2B5EF4-FFF2-40B4-BE49-F238E27FC236}">
                <a16:creationId xmlns:a16="http://schemas.microsoft.com/office/drawing/2014/main" id="{75A93EC9-2A28-0569-0ECA-43CFF38895B1}"/>
              </a:ext>
            </a:extLst>
          </p:cNvPr>
          <p:cNvGrpSpPr/>
          <p:nvPr/>
        </p:nvGrpSpPr>
        <p:grpSpPr>
          <a:xfrm>
            <a:off x="239547" y="884830"/>
            <a:ext cx="1367111" cy="1397000"/>
            <a:chOff x="239547" y="1370936"/>
            <a:chExt cx="1367111" cy="1397000"/>
          </a:xfrm>
        </p:grpSpPr>
        <p:sp>
          <p:nvSpPr>
            <p:cNvPr id="8" name="CuadroTexto 7">
              <a:hlinkClick r:id="rId3" action="ppaction://hlinksldjump"/>
              <a:extLst>
                <a:ext uri="{FF2B5EF4-FFF2-40B4-BE49-F238E27FC236}">
                  <a16:creationId xmlns:a16="http://schemas.microsoft.com/office/drawing/2014/main" id="{7D39C9A5-5E55-CEF4-FF20-BD7223626E2E}"/>
                </a:ext>
              </a:extLst>
            </p:cNvPr>
            <p:cNvSpPr txBox="1"/>
            <p:nvPr/>
          </p:nvSpPr>
          <p:spPr>
            <a:xfrm>
              <a:off x="239547" y="137093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INICI</a:t>
              </a:r>
            </a:p>
          </p:txBody>
        </p:sp>
        <p:sp>
          <p:nvSpPr>
            <p:cNvPr id="9" name="CuadroTexto 8">
              <a:hlinkClick r:id="rId4" action="ppaction://hlinksldjump"/>
              <a:extLst>
                <a:ext uri="{FF2B5EF4-FFF2-40B4-BE49-F238E27FC236}">
                  <a16:creationId xmlns:a16="http://schemas.microsoft.com/office/drawing/2014/main" id="{E4B104BA-1042-8927-D01E-C5EA426B9800}"/>
                </a:ext>
              </a:extLst>
            </p:cNvPr>
            <p:cNvSpPr txBox="1"/>
            <p:nvPr/>
          </p:nvSpPr>
          <p:spPr>
            <a:xfrm>
              <a:off x="239547" y="165507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INGRESSOS I DESPESES</a:t>
              </a:r>
            </a:p>
          </p:txBody>
        </p:sp>
        <p:sp>
          <p:nvSpPr>
            <p:cNvPr id="10" name="CuadroTexto 9">
              <a:hlinkClick r:id="rId5" action="ppaction://hlinksldjump"/>
              <a:extLst>
                <a:ext uri="{FF2B5EF4-FFF2-40B4-BE49-F238E27FC236}">
                  <a16:creationId xmlns:a16="http://schemas.microsoft.com/office/drawing/2014/main" id="{708DCEC3-5E45-C907-7798-BAB25CAB4A6A}"/>
                </a:ext>
              </a:extLst>
            </p:cNvPr>
            <p:cNvSpPr txBox="1"/>
            <p:nvPr/>
          </p:nvSpPr>
          <p:spPr>
            <a:xfrm>
              <a:off x="239547" y="1928876"/>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EL PRESSUPOST</a:t>
              </a:r>
            </a:p>
          </p:txBody>
        </p:sp>
        <p:sp>
          <p:nvSpPr>
            <p:cNvPr id="11" name="CuadroTexto 10">
              <a:hlinkClick r:id="rId6" action="ppaction://hlinksldjump"/>
              <a:extLst>
                <a:ext uri="{FF2B5EF4-FFF2-40B4-BE49-F238E27FC236}">
                  <a16:creationId xmlns:a16="http://schemas.microsoft.com/office/drawing/2014/main" id="{9CF9644A-6D79-4759-040D-004BB2BC3A26}"/>
                </a:ext>
              </a:extLst>
            </p:cNvPr>
            <p:cNvSpPr txBox="1"/>
            <p:nvPr/>
          </p:nvSpPr>
          <p:spPr>
            <a:xfrm>
              <a:off x="239547" y="2207845"/>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ea typeface="PP Neue Montreal" pitchFamily="2" charset="77"/>
                </a:rPr>
                <a:t>L’ESTALVI</a:t>
              </a:r>
            </a:p>
          </p:txBody>
        </p:sp>
        <p:sp>
          <p:nvSpPr>
            <p:cNvPr id="12" name="CuadroTexto 11">
              <a:hlinkClick r:id="rId7" action="ppaction://hlinksldjump"/>
              <a:extLst>
                <a:ext uri="{FF2B5EF4-FFF2-40B4-BE49-F238E27FC236}">
                  <a16:creationId xmlns:a16="http://schemas.microsoft.com/office/drawing/2014/main" id="{FB7897F6-8AA4-B862-2629-A64275601796}"/>
                </a:ext>
              </a:extLst>
            </p:cNvPr>
            <p:cNvSpPr txBox="1"/>
            <p:nvPr/>
          </p:nvSpPr>
          <p:spPr>
            <a:xfrm>
              <a:off x="239547" y="2476482"/>
              <a:ext cx="1367111" cy="200055"/>
            </a:xfrm>
            <a:prstGeom prst="rect">
              <a:avLst/>
            </a:prstGeom>
            <a:noFill/>
            <a:effectLst/>
          </p:spPr>
          <p:txBody>
            <a:bodyPr wrap="square" rtlCol="0">
              <a:spAutoFit/>
            </a:bodyPr>
            <a:lstStyle/>
            <a:p>
              <a:r>
                <a:rPr lang="ca-ES" sz="700" b="1" noProof="0" dirty="0">
                  <a:solidFill>
                    <a:schemeClr val="bg1">
                      <a:alpha val="50000"/>
                    </a:schemeClr>
                  </a:solidFill>
                  <a:latin typeface="Arial" panose="020B0604020202020204" pitchFamily="34" charset="0"/>
                </a:rPr>
                <a:t>CONCLUSIONS</a:t>
              </a:r>
            </a:p>
          </p:txBody>
        </p:sp>
        <p:cxnSp>
          <p:nvCxnSpPr>
            <p:cNvPr id="13" name="Conector recto 12">
              <a:extLst>
                <a:ext uri="{FF2B5EF4-FFF2-40B4-BE49-F238E27FC236}">
                  <a16:creationId xmlns:a16="http://schemas.microsoft.com/office/drawing/2014/main" id="{0B684064-589A-A93E-9324-244C2038B095}"/>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BB07AD25-AB3C-A2C1-C8C2-FCA5D106D5D7}"/>
                </a:ext>
              </a:extLst>
            </p:cNvPr>
            <p:cNvCxnSpPr/>
            <p:nvPr/>
          </p:nvCxnSpPr>
          <p:spPr>
            <a:xfrm>
              <a:off x="325464" y="165986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D5EC1034-D652-3C5A-B9DD-E68C651A540C}"/>
                </a:ext>
              </a:extLst>
            </p:cNvPr>
            <p:cNvCxnSpPr/>
            <p:nvPr/>
          </p:nvCxnSpPr>
          <p:spPr>
            <a:xfrm>
              <a:off x="325464" y="19424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F758C14-85BA-500F-52C4-F3117D4574D7}"/>
                </a:ext>
              </a:extLst>
            </p:cNvPr>
            <p:cNvCxnSpPr/>
            <p:nvPr/>
          </p:nvCxnSpPr>
          <p:spPr>
            <a:xfrm>
              <a:off x="325464" y="2215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B2BFB4D9-0986-F459-3832-319B335EC05F}"/>
                </a:ext>
              </a:extLst>
            </p:cNvPr>
            <p:cNvCxnSpPr/>
            <p:nvPr/>
          </p:nvCxnSpPr>
          <p:spPr>
            <a:xfrm>
              <a:off x="325464" y="24917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8F7B7C2C-19A2-5264-FF68-7F58F46A393B}"/>
                </a:ext>
              </a:extLst>
            </p:cNvPr>
            <p:cNvCxnSpPr/>
            <p:nvPr/>
          </p:nvCxnSpPr>
          <p:spPr>
            <a:xfrm>
              <a:off x="325464" y="27679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CuadroTexto 17">
            <a:extLst>
              <a:ext uri="{FF2B5EF4-FFF2-40B4-BE49-F238E27FC236}">
                <a16:creationId xmlns:a16="http://schemas.microsoft.com/office/drawing/2014/main" id="{E5BF0564-067E-1D1B-AAF6-A08C2AE49D59}"/>
              </a:ext>
            </a:extLst>
          </p:cNvPr>
          <p:cNvSpPr txBox="1"/>
          <p:nvPr/>
        </p:nvSpPr>
        <p:spPr>
          <a:xfrm>
            <a:off x="212668" y="376946"/>
            <a:ext cx="1476432" cy="246221"/>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000" b="1" noProof="0" dirty="0">
                <a:solidFill>
                  <a:schemeClr val="bg1"/>
                </a:solidFill>
                <a:latin typeface="Arial" panose="020B0604020202020204" pitchFamily="34" charset="0"/>
                <a:ea typeface="PP Neue Montreal" pitchFamily="2" charset="77"/>
              </a:rPr>
              <a:t>ADMINISTRANT ELS</a:t>
            </a:r>
          </a:p>
        </p:txBody>
      </p:sp>
      <p:sp>
        <p:nvSpPr>
          <p:cNvPr id="25" name="CuadroTexto 24">
            <a:extLst>
              <a:ext uri="{FF2B5EF4-FFF2-40B4-BE49-F238E27FC236}">
                <a16:creationId xmlns:a16="http://schemas.microsoft.com/office/drawing/2014/main" id="{7B4E1EE4-B400-6D3A-300B-0976BFE1C90B}"/>
              </a:ext>
            </a:extLst>
          </p:cNvPr>
          <p:cNvSpPr txBox="1"/>
          <p:nvPr/>
        </p:nvSpPr>
        <p:spPr>
          <a:xfrm>
            <a:off x="210020" y="520739"/>
            <a:ext cx="1488606" cy="307777"/>
          </a:xfrm>
          <a:prstGeom prst="rect">
            <a:avLst/>
          </a:prstGeom>
          <a:noFill/>
          <a:effectLst>
            <a:outerShdw blurRad="50800" dist="38100" dir="2700000" algn="tl" rotWithShape="0">
              <a:prstClr val="black">
                <a:alpha val="30000"/>
              </a:prstClr>
            </a:outerShdw>
          </a:effectLst>
        </p:spPr>
        <p:txBody>
          <a:bodyPr wrap="square" rtlCol="0">
            <a:spAutoFit/>
          </a:bodyPr>
          <a:lstStyle/>
          <a:p>
            <a:r>
              <a:rPr lang="ca-ES" sz="1400" noProof="0" dirty="0">
                <a:solidFill>
                  <a:schemeClr val="bg1"/>
                </a:solidFill>
                <a:latin typeface="Arial" panose="020B0604020202020204" pitchFamily="34" charset="0"/>
                <a:ea typeface="PP Neue Montreal Book" pitchFamily="2" charset="77"/>
              </a:rPr>
              <a:t>TEUS DINERS</a:t>
            </a:r>
          </a:p>
        </p:txBody>
      </p:sp>
    </p:spTree>
    <p:extLst>
      <p:ext uri="{BB962C8B-B14F-4D97-AF65-F5344CB8AC3E}">
        <p14:creationId xmlns:p14="http://schemas.microsoft.com/office/powerpoint/2010/main" val="1406392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D2B3C20-BE21-433F-BCA1-1AAAB18293A6}">
  <we:reference id="WA200010001" version="1.0.0.1" store="Omex" storeType="OMEX"/>
  <we:alternateReferences>
    <we:reference id="WA200010001" version="1.0.0.1" store="WA200010001" storeType="OMEX"/>
  </we:alternateReferences>
  <we:properties>
    <we:property name="claude.fileId" value="&quot;c9366203-54ab-4aba-a7f2-f88f5a23ffc8&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927A2F21C761C84A941658C4AD1EC32A" ma:contentTypeVersion="19" ma:contentTypeDescription="Crear nuevo documento." ma:contentTypeScope="" ma:versionID="7eca27c64ce737b6fc08f1a44c28f963">
  <xsd:schema xmlns:xsd="http://www.w3.org/2001/XMLSchema" xmlns:xs="http://www.w3.org/2001/XMLSchema" xmlns:p="http://schemas.microsoft.com/office/2006/metadata/properties" xmlns:ns2="d5f543d2-e98f-4bcb-aac4-dbb9963c52ee" xmlns:ns3="edad2d25-cae2-46af-8973-51d41c80e85c" targetNamespace="http://schemas.microsoft.com/office/2006/metadata/properties" ma:root="true" ma:fieldsID="b9a5bb44a300f2ef0fc6d0b37610d821" ns2:_="" ns3:_="">
    <xsd:import namespace="d5f543d2-e98f-4bcb-aac4-dbb9963c52ee"/>
    <xsd:import namespace="edad2d25-cae2-46af-8973-51d41c80e8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543d2-e98f-4bcb-aac4-dbb9963c52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110d00d6-cce3-4cd4-aed1-a69db362278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d2d25-cae2-46af-8973-51d41c80e85c"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3a042995-7fc0-4da1-9e05-5cb74a7f4c37}" ma:internalName="TaxCatchAll" ma:showField="CatchAllData" ma:web="edad2d25-cae2-46af-8973-51d41c80e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dad2d25-cae2-46af-8973-51d41c80e85c" xsi:nil="true"/>
    <lcf76f155ced4ddcb4097134ff3c332f xmlns="d5f543d2-e98f-4bcb-aac4-dbb9963c52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B1EB70C-AD3F-472A-ABE6-38B8E88C0F64}">
  <ds:schemaRefs>
    <ds:schemaRef ds:uri="http://schemas.microsoft.com/sharepoint/v3/contenttype/forms"/>
  </ds:schemaRefs>
</ds:datastoreItem>
</file>

<file path=customXml/itemProps2.xml><?xml version="1.0" encoding="utf-8"?>
<ds:datastoreItem xmlns:ds="http://schemas.openxmlformats.org/officeDocument/2006/customXml" ds:itemID="{2EBF84C4-65D6-482B-8EBD-E4D347053D50}"/>
</file>

<file path=customXml/itemProps3.xml><?xml version="1.0" encoding="utf-8"?>
<ds:datastoreItem xmlns:ds="http://schemas.openxmlformats.org/officeDocument/2006/customXml" ds:itemID="{A1721D30-BF66-4C28-BFF3-B667FB4CB9B1}">
  <ds:schemaRefs>
    <ds:schemaRef ds:uri="http://purl.org/dc/terms/"/>
    <ds:schemaRef ds:uri="http://schemas.microsoft.com/office/2006/metadata/properties"/>
    <ds:schemaRef ds:uri="http://schemas.microsoft.com/office/2006/documentManagement/types"/>
    <ds:schemaRef ds:uri="http://schemas.openxmlformats.org/package/2006/metadata/core-properties"/>
    <ds:schemaRef ds:uri="20c43f6f-e6df-4e39-ab47-e87f46218686"/>
    <ds:schemaRef ds:uri="http://schemas.microsoft.com/office/infopath/2007/PartnerControls"/>
    <ds:schemaRef ds:uri="http://purl.org/dc/dcmitype/"/>
    <ds:schemaRef ds:uri="2632d12b-8246-49fb-abc6-7ca5b92a8974"/>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1339</TotalTime>
  <Words>6158</Words>
  <Application>Microsoft Office PowerPoint</Application>
  <PresentationFormat>Presentación en pantalla (16:9)</PresentationFormat>
  <Paragraphs>949</Paragraphs>
  <Slides>31</Slides>
  <Notes>31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Arial</vt:lpstr>
      <vt:lpstr>Calibri</vt:lpstr>
      <vt:lpstr>Calibri Light</vt:lpstr>
      <vt:lpstr>PP Neue Montreal Thin</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Jaume Bercial</cp:lastModifiedBy>
  <cp:revision>45</cp:revision>
  <dcterms:created xsi:type="dcterms:W3CDTF">2025-09-19T07:25:18Z</dcterms:created>
  <dcterms:modified xsi:type="dcterms:W3CDTF">2026-09-28T10:27:10Z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0x010100927A2F21C761C84A941658C4AD1EC32A</vt:lpwstr>
  </property>
  <property fmtid="{D5CDD505-2E9C-101B-9397-08002B2CF9AE}" pid="3" name="MediaServiceImageTags">
    <vt:lpwstr/>
  </property>
</Properties>
</file>