
<file path=[Content_Types].xml><?xml version="1.0" encoding="utf-8"?>
<Types xmlns="http://schemas.openxmlformats.org/package/2006/content-types">
  <Default Extension="bin" ContentType="image/unknown"/>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680" r:id="rId5"/>
  </p:sldMasterIdLst>
  <p:notesMasterIdLst>
    <p:notesMasterId r:id="rId46"/>
  </p:notesMasterIdLst>
  <p:handoutMasterIdLst>
    <p:handoutMasterId r:id="rId47"/>
  </p:handoutMasterIdLst>
  <p:sldIdLst>
    <p:sldId id="256" r:id="rId6"/>
    <p:sldId id="2595" r:id="rId7"/>
    <p:sldId id="2792" r:id="rId8"/>
    <p:sldId id="2793" r:id="rId9"/>
    <p:sldId id="2794" r:id="rId10"/>
    <p:sldId id="2795" r:id="rId11"/>
    <p:sldId id="2796" r:id="rId12"/>
    <p:sldId id="2797" r:id="rId13"/>
    <p:sldId id="2776" r:id="rId14"/>
    <p:sldId id="2799" r:id="rId15"/>
    <p:sldId id="2800" r:id="rId16"/>
    <p:sldId id="2829" r:id="rId17"/>
    <p:sldId id="336" r:id="rId18"/>
    <p:sldId id="2803" r:id="rId19"/>
    <p:sldId id="2804" r:id="rId20"/>
    <p:sldId id="2805" r:id="rId21"/>
    <p:sldId id="2806" r:id="rId22"/>
    <p:sldId id="2807" r:id="rId23"/>
    <p:sldId id="2808" r:id="rId24"/>
    <p:sldId id="2809" r:id="rId25"/>
    <p:sldId id="2810" r:id="rId26"/>
    <p:sldId id="2811" r:id="rId27"/>
    <p:sldId id="2812" r:id="rId28"/>
    <p:sldId id="2813" r:id="rId29"/>
    <p:sldId id="2814" r:id="rId30"/>
    <p:sldId id="2815" r:id="rId31"/>
    <p:sldId id="2816" r:id="rId32"/>
    <p:sldId id="2817" r:id="rId33"/>
    <p:sldId id="2818" r:id="rId34"/>
    <p:sldId id="2819" r:id="rId35"/>
    <p:sldId id="2820" r:id="rId36"/>
    <p:sldId id="2821" r:id="rId37"/>
    <p:sldId id="2822" r:id="rId38"/>
    <p:sldId id="2831" r:id="rId39"/>
    <p:sldId id="2824" r:id="rId40"/>
    <p:sldId id="2825" r:id="rId41"/>
    <p:sldId id="2826" r:id="rId42"/>
    <p:sldId id="2827" r:id="rId43"/>
    <p:sldId id="2828" r:id="rId44"/>
    <p:sldId id="2660" r:id="rId4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D4FF"/>
    <a:srgbClr val="66CCFF"/>
    <a:srgbClr val="4472C4"/>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DCB654-1B1C-44B3-A8BA-87969B049EFE}" v="97" dt="2025-12-23T08:31:02.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21" autoAdjust="0"/>
    <p:restoredTop sz="94690" autoAdjust="0"/>
  </p:normalViewPr>
  <p:slideViewPr>
    <p:cSldViewPr snapToGrid="0">
      <p:cViewPr varScale="1">
        <p:scale>
          <a:sx n="100" d="100"/>
          <a:sy n="100" d="100"/>
        </p:scale>
        <p:origin x="732" y="9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144"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NA TELLO SANTIAGO" userId="08db1f17-20f0-46aa-b109-dbabbd358527" providerId="ADAL" clId="{A7DCB654-1B1C-44B3-A8BA-87969B049EFE}"/>
    <pc:docChg chg="undo custSel modSld">
      <pc:chgData name="CRISTINA TELLO SANTIAGO" userId="08db1f17-20f0-46aa-b109-dbabbd358527" providerId="ADAL" clId="{A7DCB654-1B1C-44B3-A8BA-87969B049EFE}" dt="2025-12-23T08:36:41.513" v="609" actId="6549"/>
      <pc:docMkLst>
        <pc:docMk/>
      </pc:docMkLst>
      <pc:sldChg chg="modSp mod">
        <pc:chgData name="CRISTINA TELLO SANTIAGO" userId="08db1f17-20f0-46aa-b109-dbabbd358527" providerId="ADAL" clId="{A7DCB654-1B1C-44B3-A8BA-87969B049EFE}" dt="2025-12-23T08:29:38.207" v="580" actId="20577"/>
        <pc:sldMkLst>
          <pc:docMk/>
          <pc:sldMk cId="0" sldId="256"/>
        </pc:sldMkLst>
        <pc:spChg chg="mod">
          <ac:chgData name="CRISTINA TELLO SANTIAGO" userId="08db1f17-20f0-46aa-b109-dbabbd358527" providerId="ADAL" clId="{A7DCB654-1B1C-44B3-A8BA-87969B049EFE}" dt="2025-12-23T08:29:38.207" v="580" actId="20577"/>
          <ac:spMkLst>
            <pc:docMk/>
            <pc:sldMk cId="0" sldId="256"/>
            <ac:spMk id="35" creationId="{00000000-0000-0000-0000-000000000000}"/>
          </ac:spMkLst>
        </pc:spChg>
      </pc:sldChg>
      <pc:sldChg chg="addSp modSp">
        <pc:chgData name="CRISTINA TELLO SANTIAGO" userId="08db1f17-20f0-46aa-b109-dbabbd358527" providerId="ADAL" clId="{A7DCB654-1B1C-44B3-A8BA-87969B049EFE}" dt="2025-12-22T10:35:51.836" v="543"/>
        <pc:sldMkLst>
          <pc:docMk/>
          <pc:sldMk cId="131654988" sldId="336"/>
        </pc:sldMkLst>
        <pc:spChg chg="add mod">
          <ac:chgData name="CRISTINA TELLO SANTIAGO" userId="08db1f17-20f0-46aa-b109-dbabbd358527" providerId="ADAL" clId="{A7DCB654-1B1C-44B3-A8BA-87969B049EFE}" dt="2025-12-22T10:35:51.836" v="543"/>
          <ac:spMkLst>
            <pc:docMk/>
            <pc:sldMk cId="131654988" sldId="336"/>
            <ac:spMk id="2" creationId="{AB46E41A-1AB9-8749-5EFD-B4D15B77B563}"/>
          </ac:spMkLst>
        </pc:spChg>
      </pc:sldChg>
      <pc:sldChg chg="addSp modSp mod">
        <pc:chgData name="CRISTINA TELLO SANTIAGO" userId="08db1f17-20f0-46aa-b109-dbabbd358527" providerId="ADAL" clId="{A7DCB654-1B1C-44B3-A8BA-87969B049EFE}" dt="2025-12-23T08:36:41.513" v="609" actId="6549"/>
        <pc:sldMkLst>
          <pc:docMk/>
          <pc:sldMk cId="1679567600" sldId="2595"/>
        </pc:sldMkLst>
        <pc:spChg chg="add mod">
          <ac:chgData name="CRISTINA TELLO SANTIAGO" userId="08db1f17-20f0-46aa-b109-dbabbd358527" providerId="ADAL" clId="{A7DCB654-1B1C-44B3-A8BA-87969B049EFE}" dt="2025-12-22T10:35:32.549" v="533"/>
          <ac:spMkLst>
            <pc:docMk/>
            <pc:sldMk cId="1679567600" sldId="2595"/>
            <ac:spMk id="2" creationId="{234ECF68-4B36-93EE-1730-75983EB3369C}"/>
          </ac:spMkLst>
        </pc:spChg>
        <pc:spChg chg="mod">
          <ac:chgData name="CRISTINA TELLO SANTIAGO" userId="08db1f17-20f0-46aa-b109-dbabbd358527" providerId="ADAL" clId="{A7DCB654-1B1C-44B3-A8BA-87969B049EFE}" dt="2025-12-23T08:36:41.513" v="609" actId="6549"/>
          <ac:spMkLst>
            <pc:docMk/>
            <pc:sldMk cId="1679567600" sldId="2595"/>
            <ac:spMk id="10" creationId="{B534B6AD-A55D-508A-6D75-F5CA6E1B3076}"/>
          </ac:spMkLst>
        </pc:spChg>
      </pc:sldChg>
      <pc:sldChg chg="addSp delSp modSp mod">
        <pc:chgData name="CRISTINA TELLO SANTIAGO" userId="08db1f17-20f0-46aa-b109-dbabbd358527" providerId="ADAL" clId="{A7DCB654-1B1C-44B3-A8BA-87969B049EFE}" dt="2025-12-23T08:31:42.761" v="590" actId="14100"/>
        <pc:sldMkLst>
          <pc:docMk/>
          <pc:sldMk cId="0" sldId="2776"/>
        </pc:sldMkLst>
        <pc:spChg chg="add mod">
          <ac:chgData name="CRISTINA TELLO SANTIAGO" userId="08db1f17-20f0-46aa-b109-dbabbd358527" providerId="ADAL" clId="{A7DCB654-1B1C-44B3-A8BA-87969B049EFE}" dt="2025-12-22T10:35:44.936" v="539"/>
          <ac:spMkLst>
            <pc:docMk/>
            <pc:sldMk cId="0" sldId="2776"/>
            <ac:spMk id="2" creationId="{F5D8F26B-69DF-6C0E-1C31-A3CFF32AC54E}"/>
          </ac:spMkLst>
        </pc:spChg>
        <pc:spChg chg="add mod ord">
          <ac:chgData name="CRISTINA TELLO SANTIAGO" userId="08db1f17-20f0-46aa-b109-dbabbd358527" providerId="ADAL" clId="{A7DCB654-1B1C-44B3-A8BA-87969B049EFE}" dt="2025-12-23T08:31:04.728" v="586" actId="167"/>
          <ac:spMkLst>
            <pc:docMk/>
            <pc:sldMk cId="0" sldId="2776"/>
            <ac:spMk id="5" creationId="{493812D9-2059-6666-9807-12385871889C}"/>
          </ac:spMkLst>
        </pc:spChg>
        <pc:spChg chg="ord">
          <ac:chgData name="CRISTINA TELLO SANTIAGO" userId="08db1f17-20f0-46aa-b109-dbabbd358527" providerId="ADAL" clId="{A7DCB654-1B1C-44B3-A8BA-87969B049EFE}" dt="2025-12-23T08:31:14.619" v="588" actId="167"/>
          <ac:spMkLst>
            <pc:docMk/>
            <pc:sldMk cId="0" sldId="2776"/>
            <ac:spMk id="366" creationId="{00000000-0000-0000-0000-000000000000}"/>
          </ac:spMkLst>
        </pc:spChg>
        <pc:spChg chg="mod">
          <ac:chgData name="CRISTINA TELLO SANTIAGO" userId="08db1f17-20f0-46aa-b109-dbabbd358527" providerId="ADAL" clId="{A7DCB654-1B1C-44B3-A8BA-87969B049EFE}" dt="2025-12-23T08:31:20.099" v="589" actId="14100"/>
          <ac:spMkLst>
            <pc:docMk/>
            <pc:sldMk cId="0" sldId="2776"/>
            <ac:spMk id="368" creationId="{00000000-0000-0000-0000-000000000000}"/>
          </ac:spMkLst>
        </pc:spChg>
        <pc:picChg chg="add del mod">
          <ac:chgData name="CRISTINA TELLO SANTIAGO" userId="08db1f17-20f0-46aa-b109-dbabbd358527" providerId="ADAL" clId="{A7DCB654-1B1C-44B3-A8BA-87969B049EFE}" dt="2025-12-23T08:30:39.531" v="582" actId="478"/>
          <ac:picMkLst>
            <pc:docMk/>
            <pc:sldMk cId="0" sldId="2776"/>
            <ac:picMk id="3" creationId="{40CC630B-EA9D-BE67-9B95-AE516F72D0E9}"/>
          </ac:picMkLst>
        </pc:picChg>
        <pc:picChg chg="add del mod">
          <ac:chgData name="CRISTINA TELLO SANTIAGO" userId="08db1f17-20f0-46aa-b109-dbabbd358527" providerId="ADAL" clId="{A7DCB654-1B1C-44B3-A8BA-87969B049EFE}" dt="2025-12-23T08:30:53.854" v="584" actId="478"/>
          <ac:picMkLst>
            <pc:docMk/>
            <pc:sldMk cId="0" sldId="2776"/>
            <ac:picMk id="4" creationId="{EFA8F542-F428-A1FD-15C7-CD5DC7D4A4F6}"/>
          </ac:picMkLst>
        </pc:picChg>
        <pc:picChg chg="mod ord">
          <ac:chgData name="CRISTINA TELLO SANTIAGO" userId="08db1f17-20f0-46aa-b109-dbabbd358527" providerId="ADAL" clId="{A7DCB654-1B1C-44B3-A8BA-87969B049EFE}" dt="2025-12-23T08:31:42.761" v="590" actId="14100"/>
          <ac:picMkLst>
            <pc:docMk/>
            <pc:sldMk cId="0" sldId="2776"/>
            <ac:picMk id="367" creationId="{00000000-0000-0000-0000-000000000000}"/>
          </ac:picMkLst>
        </pc:picChg>
      </pc:sldChg>
      <pc:sldChg chg="addSp modSp mod">
        <pc:chgData name="CRISTINA TELLO SANTIAGO" userId="08db1f17-20f0-46aa-b109-dbabbd358527" providerId="ADAL" clId="{A7DCB654-1B1C-44B3-A8BA-87969B049EFE}" dt="2025-12-22T10:35:36.265" v="534"/>
        <pc:sldMkLst>
          <pc:docMk/>
          <pc:sldMk cId="1168993615" sldId="2793"/>
        </pc:sldMkLst>
        <pc:spChg chg="add mod">
          <ac:chgData name="CRISTINA TELLO SANTIAGO" userId="08db1f17-20f0-46aa-b109-dbabbd358527" providerId="ADAL" clId="{A7DCB654-1B1C-44B3-A8BA-87969B049EFE}" dt="2025-12-22T10:35:36.265" v="534"/>
          <ac:spMkLst>
            <pc:docMk/>
            <pc:sldMk cId="1168993615" sldId="2793"/>
            <ac:spMk id="2" creationId="{90E5FF9C-EF1C-DB61-7AEF-A893A59F4036}"/>
          </ac:spMkLst>
        </pc:spChg>
        <pc:spChg chg="mod">
          <ac:chgData name="CRISTINA TELLO SANTIAGO" userId="08db1f17-20f0-46aa-b109-dbabbd358527" providerId="ADAL" clId="{A7DCB654-1B1C-44B3-A8BA-87969B049EFE}" dt="2025-12-22T10:20:52.569" v="337" actId="20577"/>
          <ac:spMkLst>
            <pc:docMk/>
            <pc:sldMk cId="1168993615" sldId="2793"/>
            <ac:spMk id="3" creationId="{9F312D79-C7A9-1750-BC76-37E8948269D5}"/>
          </ac:spMkLst>
        </pc:spChg>
      </pc:sldChg>
      <pc:sldChg chg="addSp modSp">
        <pc:chgData name="CRISTINA TELLO SANTIAGO" userId="08db1f17-20f0-46aa-b109-dbabbd358527" providerId="ADAL" clId="{A7DCB654-1B1C-44B3-A8BA-87969B049EFE}" dt="2025-12-22T10:35:38.557" v="535"/>
        <pc:sldMkLst>
          <pc:docMk/>
          <pc:sldMk cId="803452664" sldId="2794"/>
        </pc:sldMkLst>
        <pc:spChg chg="add mod">
          <ac:chgData name="CRISTINA TELLO SANTIAGO" userId="08db1f17-20f0-46aa-b109-dbabbd358527" providerId="ADAL" clId="{A7DCB654-1B1C-44B3-A8BA-87969B049EFE}" dt="2025-12-22T10:35:38.557" v="535"/>
          <ac:spMkLst>
            <pc:docMk/>
            <pc:sldMk cId="803452664" sldId="2794"/>
            <ac:spMk id="2" creationId="{C11361F7-1513-936F-0DA8-704F145AF304}"/>
          </ac:spMkLst>
        </pc:spChg>
      </pc:sldChg>
      <pc:sldChg chg="addSp modSp">
        <pc:chgData name="CRISTINA TELLO SANTIAGO" userId="08db1f17-20f0-46aa-b109-dbabbd358527" providerId="ADAL" clId="{A7DCB654-1B1C-44B3-A8BA-87969B049EFE}" dt="2025-12-22T10:35:40.367" v="536"/>
        <pc:sldMkLst>
          <pc:docMk/>
          <pc:sldMk cId="745069215" sldId="2795"/>
        </pc:sldMkLst>
        <pc:spChg chg="add mod">
          <ac:chgData name="CRISTINA TELLO SANTIAGO" userId="08db1f17-20f0-46aa-b109-dbabbd358527" providerId="ADAL" clId="{A7DCB654-1B1C-44B3-A8BA-87969B049EFE}" dt="2025-12-22T10:35:40.367" v="536"/>
          <ac:spMkLst>
            <pc:docMk/>
            <pc:sldMk cId="745069215" sldId="2795"/>
            <ac:spMk id="2" creationId="{3C7C2856-3A62-9A03-2A0D-DDD2397CC8F4}"/>
          </ac:spMkLst>
        </pc:spChg>
      </pc:sldChg>
      <pc:sldChg chg="addSp modSp">
        <pc:chgData name="CRISTINA TELLO SANTIAGO" userId="08db1f17-20f0-46aa-b109-dbabbd358527" providerId="ADAL" clId="{A7DCB654-1B1C-44B3-A8BA-87969B049EFE}" dt="2025-12-22T10:35:42.047" v="537"/>
        <pc:sldMkLst>
          <pc:docMk/>
          <pc:sldMk cId="3021239607" sldId="2796"/>
        </pc:sldMkLst>
        <pc:spChg chg="add mod">
          <ac:chgData name="CRISTINA TELLO SANTIAGO" userId="08db1f17-20f0-46aa-b109-dbabbd358527" providerId="ADAL" clId="{A7DCB654-1B1C-44B3-A8BA-87969B049EFE}" dt="2025-12-22T10:35:42.047" v="537"/>
          <ac:spMkLst>
            <pc:docMk/>
            <pc:sldMk cId="3021239607" sldId="2796"/>
            <ac:spMk id="2" creationId="{977D4093-96D3-BEAB-A34C-2DD9DA260132}"/>
          </ac:spMkLst>
        </pc:spChg>
      </pc:sldChg>
      <pc:sldChg chg="addSp modSp">
        <pc:chgData name="CRISTINA TELLO SANTIAGO" userId="08db1f17-20f0-46aa-b109-dbabbd358527" providerId="ADAL" clId="{A7DCB654-1B1C-44B3-A8BA-87969B049EFE}" dt="2025-12-22T10:35:43.464" v="538"/>
        <pc:sldMkLst>
          <pc:docMk/>
          <pc:sldMk cId="955611952" sldId="2797"/>
        </pc:sldMkLst>
        <pc:spChg chg="add mod">
          <ac:chgData name="CRISTINA TELLO SANTIAGO" userId="08db1f17-20f0-46aa-b109-dbabbd358527" providerId="ADAL" clId="{A7DCB654-1B1C-44B3-A8BA-87969B049EFE}" dt="2025-12-22T10:35:43.464" v="538"/>
          <ac:spMkLst>
            <pc:docMk/>
            <pc:sldMk cId="955611952" sldId="2797"/>
            <ac:spMk id="2" creationId="{3B72AE47-D25D-67F8-E584-863C3EA12278}"/>
          </ac:spMkLst>
        </pc:spChg>
      </pc:sldChg>
      <pc:sldChg chg="addSp modSp">
        <pc:chgData name="CRISTINA TELLO SANTIAGO" userId="08db1f17-20f0-46aa-b109-dbabbd358527" providerId="ADAL" clId="{A7DCB654-1B1C-44B3-A8BA-87969B049EFE}" dt="2025-12-22T10:35:46.894" v="540"/>
        <pc:sldMkLst>
          <pc:docMk/>
          <pc:sldMk cId="3503615215" sldId="2799"/>
        </pc:sldMkLst>
        <pc:spChg chg="add mod">
          <ac:chgData name="CRISTINA TELLO SANTIAGO" userId="08db1f17-20f0-46aa-b109-dbabbd358527" providerId="ADAL" clId="{A7DCB654-1B1C-44B3-A8BA-87969B049EFE}" dt="2025-12-22T10:35:46.894" v="540"/>
          <ac:spMkLst>
            <pc:docMk/>
            <pc:sldMk cId="3503615215" sldId="2799"/>
            <ac:spMk id="2" creationId="{46EEA883-AF2C-322D-A9D9-BF9832A602E4}"/>
          </ac:spMkLst>
        </pc:spChg>
      </pc:sldChg>
      <pc:sldChg chg="addSp modSp mod">
        <pc:chgData name="CRISTINA TELLO SANTIAGO" userId="08db1f17-20f0-46aa-b109-dbabbd358527" providerId="ADAL" clId="{A7DCB654-1B1C-44B3-A8BA-87969B049EFE}" dt="2025-12-22T10:35:48.536" v="541"/>
        <pc:sldMkLst>
          <pc:docMk/>
          <pc:sldMk cId="8153821" sldId="2800"/>
        </pc:sldMkLst>
        <pc:spChg chg="add mod">
          <ac:chgData name="CRISTINA TELLO SANTIAGO" userId="08db1f17-20f0-46aa-b109-dbabbd358527" providerId="ADAL" clId="{A7DCB654-1B1C-44B3-A8BA-87969B049EFE}" dt="2025-12-22T10:35:48.536" v="541"/>
          <ac:spMkLst>
            <pc:docMk/>
            <pc:sldMk cId="8153821" sldId="2800"/>
            <ac:spMk id="2" creationId="{AA570F5B-9B19-E978-12C3-B4A3C0A8F7CF}"/>
          </ac:spMkLst>
        </pc:spChg>
        <pc:spChg chg="mod">
          <ac:chgData name="CRISTINA TELLO SANTIAGO" userId="08db1f17-20f0-46aa-b109-dbabbd358527" providerId="ADAL" clId="{A7DCB654-1B1C-44B3-A8BA-87969B049EFE}" dt="2025-12-22T10:23:14.635" v="360" actId="113"/>
          <ac:spMkLst>
            <pc:docMk/>
            <pc:sldMk cId="8153821" sldId="2800"/>
            <ac:spMk id="3" creationId="{FB9EDC0D-36BA-E1E5-4144-9C23A4AA9C80}"/>
          </ac:spMkLst>
        </pc:spChg>
      </pc:sldChg>
      <pc:sldChg chg="addSp modSp">
        <pc:chgData name="CRISTINA TELLO SANTIAGO" userId="08db1f17-20f0-46aa-b109-dbabbd358527" providerId="ADAL" clId="{A7DCB654-1B1C-44B3-A8BA-87969B049EFE}" dt="2025-12-22T10:35:53.551" v="544"/>
        <pc:sldMkLst>
          <pc:docMk/>
          <pc:sldMk cId="3966144315" sldId="2803"/>
        </pc:sldMkLst>
        <pc:spChg chg="add mod">
          <ac:chgData name="CRISTINA TELLO SANTIAGO" userId="08db1f17-20f0-46aa-b109-dbabbd358527" providerId="ADAL" clId="{A7DCB654-1B1C-44B3-A8BA-87969B049EFE}" dt="2025-12-22T10:35:53.551" v="544"/>
          <ac:spMkLst>
            <pc:docMk/>
            <pc:sldMk cId="3966144315" sldId="2803"/>
            <ac:spMk id="2" creationId="{ADCC3250-6337-3971-4C4E-C5DCF6173E5B}"/>
          </ac:spMkLst>
        </pc:spChg>
      </pc:sldChg>
      <pc:sldChg chg="addSp modSp">
        <pc:chgData name="CRISTINA TELLO SANTIAGO" userId="08db1f17-20f0-46aa-b109-dbabbd358527" providerId="ADAL" clId="{A7DCB654-1B1C-44B3-A8BA-87969B049EFE}" dt="2025-12-22T10:35:55.149" v="545"/>
        <pc:sldMkLst>
          <pc:docMk/>
          <pc:sldMk cId="1597830818" sldId="2804"/>
        </pc:sldMkLst>
        <pc:spChg chg="add mod">
          <ac:chgData name="CRISTINA TELLO SANTIAGO" userId="08db1f17-20f0-46aa-b109-dbabbd358527" providerId="ADAL" clId="{A7DCB654-1B1C-44B3-A8BA-87969B049EFE}" dt="2025-12-22T10:35:55.149" v="545"/>
          <ac:spMkLst>
            <pc:docMk/>
            <pc:sldMk cId="1597830818" sldId="2804"/>
            <ac:spMk id="2" creationId="{6EF81323-A13A-BD2B-8D1B-F3D551DCE153}"/>
          </ac:spMkLst>
        </pc:spChg>
      </pc:sldChg>
      <pc:sldChg chg="addSp delSp modSp mod">
        <pc:chgData name="CRISTINA TELLO SANTIAGO" userId="08db1f17-20f0-46aa-b109-dbabbd358527" providerId="ADAL" clId="{A7DCB654-1B1C-44B3-A8BA-87969B049EFE}" dt="2025-12-22T10:35:56.910" v="546"/>
        <pc:sldMkLst>
          <pc:docMk/>
          <pc:sldMk cId="3870041285" sldId="2805"/>
        </pc:sldMkLst>
        <pc:spChg chg="add mod">
          <ac:chgData name="CRISTINA TELLO SANTIAGO" userId="08db1f17-20f0-46aa-b109-dbabbd358527" providerId="ADAL" clId="{A7DCB654-1B1C-44B3-A8BA-87969B049EFE}" dt="2025-12-22T10:35:56.910" v="546"/>
          <ac:spMkLst>
            <pc:docMk/>
            <pc:sldMk cId="3870041285" sldId="2805"/>
            <ac:spMk id="2" creationId="{9C7E6D26-6C0E-02E2-3D1F-EA16C7CB6DEF}"/>
          </ac:spMkLst>
        </pc:spChg>
        <pc:spChg chg="mod topLvl">
          <ac:chgData name="CRISTINA TELLO SANTIAGO" userId="08db1f17-20f0-46aa-b109-dbabbd358527" providerId="ADAL" clId="{A7DCB654-1B1C-44B3-A8BA-87969B049EFE}" dt="2025-12-22T09:04:01.944" v="60" actId="403"/>
          <ac:spMkLst>
            <pc:docMk/>
            <pc:sldMk cId="3870041285" sldId="2805"/>
            <ac:spMk id="6" creationId="{074A4D50-EF8F-7AB5-936F-16E4BBE1AF33}"/>
          </ac:spMkLst>
        </pc:spChg>
        <pc:spChg chg="mod">
          <ac:chgData name="CRISTINA TELLO SANTIAGO" userId="08db1f17-20f0-46aa-b109-dbabbd358527" providerId="ADAL" clId="{A7DCB654-1B1C-44B3-A8BA-87969B049EFE}" dt="2025-12-22T08:59:35.426" v="11" actId="14100"/>
          <ac:spMkLst>
            <pc:docMk/>
            <pc:sldMk cId="3870041285" sldId="2805"/>
            <ac:spMk id="11" creationId="{CAB2B069-0155-8BBD-FBF1-FE4CAC029A93}"/>
          </ac:spMkLst>
        </pc:spChg>
        <pc:spChg chg="mod">
          <ac:chgData name="CRISTINA TELLO SANTIAGO" userId="08db1f17-20f0-46aa-b109-dbabbd358527" providerId="ADAL" clId="{A7DCB654-1B1C-44B3-A8BA-87969B049EFE}" dt="2025-12-22T08:59:13.635" v="7" actId="2711"/>
          <ac:spMkLst>
            <pc:docMk/>
            <pc:sldMk cId="3870041285" sldId="2805"/>
            <ac:spMk id="12" creationId="{3018A9C4-7C24-3ECD-498F-13BD9BEC1A2A}"/>
          </ac:spMkLst>
        </pc:spChg>
        <pc:spChg chg="mod">
          <ac:chgData name="CRISTINA TELLO SANTIAGO" userId="08db1f17-20f0-46aa-b109-dbabbd358527" providerId="ADAL" clId="{A7DCB654-1B1C-44B3-A8BA-87969B049EFE}" dt="2025-12-22T09:00:02.731" v="15" actId="14100"/>
          <ac:spMkLst>
            <pc:docMk/>
            <pc:sldMk cId="3870041285" sldId="2805"/>
            <ac:spMk id="13" creationId="{7A2FEEE6-EF89-5D9E-5FC4-46F0C28A6E25}"/>
          </ac:spMkLst>
        </pc:spChg>
        <pc:spChg chg="mod">
          <ac:chgData name="CRISTINA TELLO SANTIAGO" userId="08db1f17-20f0-46aa-b109-dbabbd358527" providerId="ADAL" clId="{A7DCB654-1B1C-44B3-A8BA-87969B049EFE}" dt="2025-12-22T08:59:23.012" v="9" actId="2711"/>
          <ac:spMkLst>
            <pc:docMk/>
            <pc:sldMk cId="3870041285" sldId="2805"/>
            <ac:spMk id="14" creationId="{1E3FCA53-503B-9F9E-462E-7A73FAC2CCF6}"/>
          </ac:spMkLst>
        </pc:spChg>
        <pc:spChg chg="mod">
          <ac:chgData name="CRISTINA TELLO SANTIAGO" userId="08db1f17-20f0-46aa-b109-dbabbd358527" providerId="ADAL" clId="{A7DCB654-1B1C-44B3-A8BA-87969B049EFE}" dt="2025-12-22T09:00:09.091" v="16" actId="2711"/>
          <ac:spMkLst>
            <pc:docMk/>
            <pc:sldMk cId="3870041285" sldId="2805"/>
            <ac:spMk id="15" creationId="{84794643-95DD-6441-3BCB-1D295856049D}"/>
          </ac:spMkLst>
        </pc:spChg>
        <pc:spChg chg="mod">
          <ac:chgData name="CRISTINA TELLO SANTIAGO" userId="08db1f17-20f0-46aa-b109-dbabbd358527" providerId="ADAL" clId="{A7DCB654-1B1C-44B3-A8BA-87969B049EFE}" dt="2025-12-22T09:00:13.844" v="17" actId="1076"/>
          <ac:spMkLst>
            <pc:docMk/>
            <pc:sldMk cId="3870041285" sldId="2805"/>
            <ac:spMk id="16" creationId="{1F83A6A7-C5C2-1450-3571-5B5DFD81890E}"/>
          </ac:spMkLst>
        </pc:spChg>
        <pc:grpChg chg="del">
          <ac:chgData name="CRISTINA TELLO SANTIAGO" userId="08db1f17-20f0-46aa-b109-dbabbd358527" providerId="ADAL" clId="{A7DCB654-1B1C-44B3-A8BA-87969B049EFE}" dt="2025-12-22T08:58:42.970" v="2" actId="478"/>
          <ac:grpSpMkLst>
            <pc:docMk/>
            <pc:sldMk cId="3870041285" sldId="2805"/>
            <ac:grpSpMk id="5" creationId="{6BB06C9F-22AA-B11A-8C30-4D56C6EBF880}"/>
          </ac:grpSpMkLst>
        </pc:grpChg>
        <pc:picChg chg="mod">
          <ac:chgData name="CRISTINA TELLO SANTIAGO" userId="08db1f17-20f0-46aa-b109-dbabbd358527" providerId="ADAL" clId="{A7DCB654-1B1C-44B3-A8BA-87969B049EFE}" dt="2025-12-22T08:59:53.927" v="13" actId="108"/>
          <ac:picMkLst>
            <pc:docMk/>
            <pc:sldMk cId="3870041285" sldId="2805"/>
            <ac:picMk id="4" creationId="{4696D92A-CB30-A3D7-0D58-2193FFEF0FF4}"/>
          </ac:picMkLst>
        </pc:picChg>
        <pc:cxnChg chg="del topLvl">
          <ac:chgData name="CRISTINA TELLO SANTIAGO" userId="08db1f17-20f0-46aa-b109-dbabbd358527" providerId="ADAL" clId="{A7DCB654-1B1C-44B3-A8BA-87969B049EFE}" dt="2025-12-22T08:58:42.970" v="2" actId="478"/>
          <ac:cxnSpMkLst>
            <pc:docMk/>
            <pc:sldMk cId="3870041285" sldId="2805"/>
            <ac:cxnSpMk id="7" creationId="{DC688AAF-D507-E700-A6DE-622E272AE425}"/>
          </ac:cxnSpMkLst>
        </pc:cxnChg>
      </pc:sldChg>
      <pc:sldChg chg="addSp delSp modSp mod">
        <pc:chgData name="CRISTINA TELLO SANTIAGO" userId="08db1f17-20f0-46aa-b109-dbabbd358527" providerId="ADAL" clId="{A7DCB654-1B1C-44B3-A8BA-87969B049EFE}" dt="2025-12-22T10:35:58.616" v="547"/>
        <pc:sldMkLst>
          <pc:docMk/>
          <pc:sldMk cId="429322067" sldId="2806"/>
        </pc:sldMkLst>
        <pc:spChg chg="add mod">
          <ac:chgData name="CRISTINA TELLO SANTIAGO" userId="08db1f17-20f0-46aa-b109-dbabbd358527" providerId="ADAL" clId="{A7DCB654-1B1C-44B3-A8BA-87969B049EFE}" dt="2025-12-22T10:35:58.616" v="547"/>
          <ac:spMkLst>
            <pc:docMk/>
            <pc:sldMk cId="429322067" sldId="2806"/>
            <ac:spMk id="2" creationId="{A64FBD63-3A23-C869-2490-7BCC80E25A6A}"/>
          </ac:spMkLst>
        </pc:spChg>
        <pc:spChg chg="mod topLvl">
          <ac:chgData name="CRISTINA TELLO SANTIAGO" userId="08db1f17-20f0-46aa-b109-dbabbd358527" providerId="ADAL" clId="{A7DCB654-1B1C-44B3-A8BA-87969B049EFE}" dt="2025-12-22T09:00:47.696" v="20" actId="1076"/>
          <ac:spMkLst>
            <pc:docMk/>
            <pc:sldMk cId="429322067" sldId="2806"/>
            <ac:spMk id="3" creationId="{32769C70-34F1-11F0-DB24-E48B64FF88B8}"/>
          </ac:spMkLst>
        </pc:spChg>
        <pc:spChg chg="mod">
          <ac:chgData name="CRISTINA TELLO SANTIAGO" userId="08db1f17-20f0-46aa-b109-dbabbd358527" providerId="ADAL" clId="{A7DCB654-1B1C-44B3-A8BA-87969B049EFE}" dt="2025-12-22T09:01:29.716" v="29" actId="2711"/>
          <ac:spMkLst>
            <pc:docMk/>
            <pc:sldMk cId="429322067" sldId="2806"/>
            <ac:spMk id="8" creationId="{F84D7440-8A00-F643-33A6-5A8A0E9A930E}"/>
          </ac:spMkLst>
        </pc:spChg>
        <pc:spChg chg="mod">
          <ac:chgData name="CRISTINA TELLO SANTIAGO" userId="08db1f17-20f0-46aa-b109-dbabbd358527" providerId="ADAL" clId="{A7DCB654-1B1C-44B3-A8BA-87969B049EFE}" dt="2025-12-22T09:01:34.038" v="30" actId="2711"/>
          <ac:spMkLst>
            <pc:docMk/>
            <pc:sldMk cId="429322067" sldId="2806"/>
            <ac:spMk id="9" creationId="{F9162A6C-31FF-AD8A-317B-3103F1D565CD}"/>
          </ac:spMkLst>
        </pc:spChg>
        <pc:spChg chg="mod">
          <ac:chgData name="CRISTINA TELLO SANTIAGO" userId="08db1f17-20f0-46aa-b109-dbabbd358527" providerId="ADAL" clId="{A7DCB654-1B1C-44B3-A8BA-87969B049EFE}" dt="2025-12-22T09:01:39.304" v="31" actId="2711"/>
          <ac:spMkLst>
            <pc:docMk/>
            <pc:sldMk cId="429322067" sldId="2806"/>
            <ac:spMk id="10" creationId="{40A39FC9-F651-1B09-67F1-87BC70A85D78}"/>
          </ac:spMkLst>
        </pc:spChg>
        <pc:spChg chg="mod">
          <ac:chgData name="CRISTINA TELLO SANTIAGO" userId="08db1f17-20f0-46aa-b109-dbabbd358527" providerId="ADAL" clId="{A7DCB654-1B1C-44B3-A8BA-87969B049EFE}" dt="2025-12-22T09:01:42.956" v="32" actId="2711"/>
          <ac:spMkLst>
            <pc:docMk/>
            <pc:sldMk cId="429322067" sldId="2806"/>
            <ac:spMk id="11" creationId="{C3543CEC-A2B6-2260-CDE3-360BAF537E8F}"/>
          </ac:spMkLst>
        </pc:spChg>
        <pc:spChg chg="mod">
          <ac:chgData name="CRISTINA TELLO SANTIAGO" userId="08db1f17-20f0-46aa-b109-dbabbd358527" providerId="ADAL" clId="{A7DCB654-1B1C-44B3-A8BA-87969B049EFE}" dt="2025-12-22T09:01:47.343" v="33" actId="2711"/>
          <ac:spMkLst>
            <pc:docMk/>
            <pc:sldMk cId="429322067" sldId="2806"/>
            <ac:spMk id="12" creationId="{2E57785A-ED54-9317-F256-55796E07970D}"/>
          </ac:spMkLst>
        </pc:spChg>
        <pc:spChg chg="mod">
          <ac:chgData name="CRISTINA TELLO SANTIAGO" userId="08db1f17-20f0-46aa-b109-dbabbd358527" providerId="ADAL" clId="{A7DCB654-1B1C-44B3-A8BA-87969B049EFE}" dt="2025-12-22T09:01:51.640" v="34" actId="2711"/>
          <ac:spMkLst>
            <pc:docMk/>
            <pc:sldMk cId="429322067" sldId="2806"/>
            <ac:spMk id="13" creationId="{EAFF7112-0A3F-F490-6C96-7D8D0F2851BE}"/>
          </ac:spMkLst>
        </pc:spChg>
        <pc:spChg chg="mod">
          <ac:chgData name="CRISTINA TELLO SANTIAGO" userId="08db1f17-20f0-46aa-b109-dbabbd358527" providerId="ADAL" clId="{A7DCB654-1B1C-44B3-A8BA-87969B049EFE}" dt="2025-12-22T09:01:12.495" v="26" actId="207"/>
          <ac:spMkLst>
            <pc:docMk/>
            <pc:sldMk cId="429322067" sldId="2806"/>
            <ac:spMk id="16" creationId="{D3C2B056-9CE5-DC21-96C5-6364871A9773}"/>
          </ac:spMkLst>
        </pc:spChg>
        <pc:grpChg chg="del">
          <ac:chgData name="CRISTINA TELLO SANTIAGO" userId="08db1f17-20f0-46aa-b109-dbabbd358527" providerId="ADAL" clId="{A7DCB654-1B1C-44B3-A8BA-87969B049EFE}" dt="2025-12-22T09:00:38.419" v="18" actId="478"/>
          <ac:grpSpMkLst>
            <pc:docMk/>
            <pc:sldMk cId="429322067" sldId="2806"/>
            <ac:grpSpMk id="2" creationId="{4A47DA1D-E1DE-B13A-CF8E-7D5445BB8616}"/>
          </ac:grpSpMkLst>
        </pc:grpChg>
        <pc:cxnChg chg="del topLvl">
          <ac:chgData name="CRISTINA TELLO SANTIAGO" userId="08db1f17-20f0-46aa-b109-dbabbd358527" providerId="ADAL" clId="{A7DCB654-1B1C-44B3-A8BA-87969B049EFE}" dt="2025-12-22T09:00:38.419" v="18" actId="478"/>
          <ac:cxnSpMkLst>
            <pc:docMk/>
            <pc:sldMk cId="429322067" sldId="2806"/>
            <ac:cxnSpMk id="4" creationId="{0F209E73-A197-0448-783C-879D8C0693E9}"/>
          </ac:cxnSpMkLst>
        </pc:cxnChg>
        <pc:cxnChg chg="mod">
          <ac:chgData name="CRISTINA TELLO SANTIAGO" userId="08db1f17-20f0-46aa-b109-dbabbd358527" providerId="ADAL" clId="{A7DCB654-1B1C-44B3-A8BA-87969B049EFE}" dt="2025-12-22T09:01:17.958" v="27" actId="692"/>
          <ac:cxnSpMkLst>
            <pc:docMk/>
            <pc:sldMk cId="429322067" sldId="2806"/>
            <ac:cxnSpMk id="14" creationId="{C799E417-68C4-A38A-6012-14246DBB0E1F}"/>
          </ac:cxnSpMkLst>
        </pc:cxnChg>
        <pc:cxnChg chg="mod">
          <ac:chgData name="CRISTINA TELLO SANTIAGO" userId="08db1f17-20f0-46aa-b109-dbabbd358527" providerId="ADAL" clId="{A7DCB654-1B1C-44B3-A8BA-87969B049EFE}" dt="2025-12-22T09:01:21.830" v="28" actId="692"/>
          <ac:cxnSpMkLst>
            <pc:docMk/>
            <pc:sldMk cId="429322067" sldId="2806"/>
            <ac:cxnSpMk id="15" creationId="{3491EC74-D45B-48D3-5869-830FD9BD23BC}"/>
          </ac:cxnSpMkLst>
        </pc:cxnChg>
      </pc:sldChg>
      <pc:sldChg chg="addSp modSp mod">
        <pc:chgData name="CRISTINA TELLO SANTIAGO" userId="08db1f17-20f0-46aa-b109-dbabbd358527" providerId="ADAL" clId="{A7DCB654-1B1C-44B3-A8BA-87969B049EFE}" dt="2025-12-22T10:36:00.329" v="548"/>
        <pc:sldMkLst>
          <pc:docMk/>
          <pc:sldMk cId="2341093507" sldId="2807"/>
        </pc:sldMkLst>
        <pc:spChg chg="add mod">
          <ac:chgData name="CRISTINA TELLO SANTIAGO" userId="08db1f17-20f0-46aa-b109-dbabbd358527" providerId="ADAL" clId="{A7DCB654-1B1C-44B3-A8BA-87969B049EFE}" dt="2025-12-22T10:36:00.329" v="548"/>
          <ac:spMkLst>
            <pc:docMk/>
            <pc:sldMk cId="2341093507" sldId="2807"/>
            <ac:spMk id="2" creationId="{BE3B726B-DFAC-93E0-09D4-6E08439E1E82}"/>
          </ac:spMkLst>
        </pc:spChg>
        <pc:spChg chg="mod">
          <ac:chgData name="CRISTINA TELLO SANTIAGO" userId="08db1f17-20f0-46aa-b109-dbabbd358527" providerId="ADAL" clId="{A7DCB654-1B1C-44B3-A8BA-87969B049EFE}" dt="2025-12-22T09:02:17.022" v="37" actId="2711"/>
          <ac:spMkLst>
            <pc:docMk/>
            <pc:sldMk cId="2341093507" sldId="2807"/>
            <ac:spMk id="5" creationId="{2DC07FDD-03C6-9D85-D52C-5CBAC22943BD}"/>
          </ac:spMkLst>
        </pc:spChg>
        <pc:spChg chg="mod">
          <ac:chgData name="CRISTINA TELLO SANTIAGO" userId="08db1f17-20f0-46aa-b109-dbabbd358527" providerId="ADAL" clId="{A7DCB654-1B1C-44B3-A8BA-87969B049EFE}" dt="2025-12-22T09:03:22.926" v="51" actId="2711"/>
          <ac:spMkLst>
            <pc:docMk/>
            <pc:sldMk cId="2341093507" sldId="2807"/>
            <ac:spMk id="6" creationId="{EC2548E5-0FE5-772A-B842-87815B8014F2}"/>
          </ac:spMkLst>
        </pc:spChg>
        <pc:spChg chg="mod">
          <ac:chgData name="CRISTINA TELLO SANTIAGO" userId="08db1f17-20f0-46aa-b109-dbabbd358527" providerId="ADAL" clId="{A7DCB654-1B1C-44B3-A8BA-87969B049EFE}" dt="2025-12-22T09:02:22.511" v="38" actId="2711"/>
          <ac:spMkLst>
            <pc:docMk/>
            <pc:sldMk cId="2341093507" sldId="2807"/>
            <ac:spMk id="7" creationId="{1507FB92-0810-55B6-0A79-4139C1B30E3C}"/>
          </ac:spMkLst>
        </pc:spChg>
        <pc:spChg chg="mod">
          <ac:chgData name="CRISTINA TELLO SANTIAGO" userId="08db1f17-20f0-46aa-b109-dbabbd358527" providerId="ADAL" clId="{A7DCB654-1B1C-44B3-A8BA-87969B049EFE}" dt="2025-12-22T09:02:34.070" v="41" actId="2711"/>
          <ac:spMkLst>
            <pc:docMk/>
            <pc:sldMk cId="2341093507" sldId="2807"/>
            <ac:spMk id="8" creationId="{3FE67974-5188-F65D-F61B-6A1C114B0AA1}"/>
          </ac:spMkLst>
        </pc:spChg>
        <pc:spChg chg="mod">
          <ac:chgData name="CRISTINA TELLO SANTIAGO" userId="08db1f17-20f0-46aa-b109-dbabbd358527" providerId="ADAL" clId="{A7DCB654-1B1C-44B3-A8BA-87969B049EFE}" dt="2025-12-22T09:02:39.169" v="42" actId="2711"/>
          <ac:spMkLst>
            <pc:docMk/>
            <pc:sldMk cId="2341093507" sldId="2807"/>
            <ac:spMk id="9" creationId="{91DEC218-7BCF-8AE1-5455-DE9C17D71910}"/>
          </ac:spMkLst>
        </pc:spChg>
        <pc:spChg chg="mod">
          <ac:chgData name="CRISTINA TELLO SANTIAGO" userId="08db1f17-20f0-46aa-b109-dbabbd358527" providerId="ADAL" clId="{A7DCB654-1B1C-44B3-A8BA-87969B049EFE}" dt="2025-12-22T09:02:43.953" v="43" actId="2711"/>
          <ac:spMkLst>
            <pc:docMk/>
            <pc:sldMk cId="2341093507" sldId="2807"/>
            <ac:spMk id="10" creationId="{ABB1C15F-EDBB-5ADC-001E-337BA8AEB4F5}"/>
          </ac:spMkLst>
        </pc:spChg>
        <pc:spChg chg="mod">
          <ac:chgData name="CRISTINA TELLO SANTIAGO" userId="08db1f17-20f0-46aa-b109-dbabbd358527" providerId="ADAL" clId="{A7DCB654-1B1C-44B3-A8BA-87969B049EFE}" dt="2025-12-22T09:02:49.662" v="44" actId="2711"/>
          <ac:spMkLst>
            <pc:docMk/>
            <pc:sldMk cId="2341093507" sldId="2807"/>
            <ac:spMk id="11" creationId="{4B753330-E834-7160-BB75-2C66BF18C27F}"/>
          </ac:spMkLst>
        </pc:spChg>
        <pc:spChg chg="mod">
          <ac:chgData name="CRISTINA TELLO SANTIAGO" userId="08db1f17-20f0-46aa-b109-dbabbd358527" providerId="ADAL" clId="{A7DCB654-1B1C-44B3-A8BA-87969B049EFE}" dt="2025-12-22T09:02:55.207" v="45" actId="2711"/>
          <ac:spMkLst>
            <pc:docMk/>
            <pc:sldMk cId="2341093507" sldId="2807"/>
            <ac:spMk id="12" creationId="{E80D24A2-3298-D997-D280-FC210B02A541}"/>
          </ac:spMkLst>
        </pc:spChg>
        <pc:spChg chg="mod">
          <ac:chgData name="CRISTINA TELLO SANTIAGO" userId="08db1f17-20f0-46aa-b109-dbabbd358527" providerId="ADAL" clId="{A7DCB654-1B1C-44B3-A8BA-87969B049EFE}" dt="2025-12-22T09:02:59.856" v="46" actId="2711"/>
          <ac:spMkLst>
            <pc:docMk/>
            <pc:sldMk cId="2341093507" sldId="2807"/>
            <ac:spMk id="13" creationId="{E0A5E2DA-6A6B-1743-C7B4-F939AD8901BB}"/>
          </ac:spMkLst>
        </pc:spChg>
        <pc:spChg chg="mod">
          <ac:chgData name="CRISTINA TELLO SANTIAGO" userId="08db1f17-20f0-46aa-b109-dbabbd358527" providerId="ADAL" clId="{A7DCB654-1B1C-44B3-A8BA-87969B049EFE}" dt="2025-12-22T09:03:10.280" v="49" actId="2711"/>
          <ac:spMkLst>
            <pc:docMk/>
            <pc:sldMk cId="2341093507" sldId="2807"/>
            <ac:spMk id="14" creationId="{DED0EADC-3C73-FC29-C197-CF4F0727426B}"/>
          </ac:spMkLst>
        </pc:spChg>
        <pc:spChg chg="mod">
          <ac:chgData name="CRISTINA TELLO SANTIAGO" userId="08db1f17-20f0-46aa-b109-dbabbd358527" providerId="ADAL" clId="{A7DCB654-1B1C-44B3-A8BA-87969B049EFE}" dt="2025-12-22T09:02:08.263" v="36" actId="108"/>
          <ac:spMkLst>
            <pc:docMk/>
            <pc:sldMk cId="2341093507" sldId="2807"/>
            <ac:spMk id="15" creationId="{C79DAEE5-1981-32FD-9E1A-C7F3A94DF3A5}"/>
          </ac:spMkLst>
        </pc:spChg>
        <pc:picChg chg="mod">
          <ac:chgData name="CRISTINA TELLO SANTIAGO" userId="08db1f17-20f0-46aa-b109-dbabbd358527" providerId="ADAL" clId="{A7DCB654-1B1C-44B3-A8BA-87969B049EFE}" dt="2025-12-22T09:03:15.788" v="50" actId="1076"/>
          <ac:picMkLst>
            <pc:docMk/>
            <pc:sldMk cId="2341093507" sldId="2807"/>
            <ac:picMk id="16" creationId="{C68F92BC-68EB-D613-794D-AAD967922758}"/>
          </ac:picMkLst>
        </pc:picChg>
      </pc:sldChg>
      <pc:sldChg chg="addSp delSp modSp mod">
        <pc:chgData name="CRISTINA TELLO SANTIAGO" userId="08db1f17-20f0-46aa-b109-dbabbd358527" providerId="ADAL" clId="{A7DCB654-1B1C-44B3-A8BA-87969B049EFE}" dt="2025-12-22T10:36:01.964" v="549"/>
        <pc:sldMkLst>
          <pc:docMk/>
          <pc:sldMk cId="3029684864" sldId="2808"/>
        </pc:sldMkLst>
        <pc:spChg chg="add mod">
          <ac:chgData name="CRISTINA TELLO SANTIAGO" userId="08db1f17-20f0-46aa-b109-dbabbd358527" providerId="ADAL" clId="{A7DCB654-1B1C-44B3-A8BA-87969B049EFE}" dt="2025-12-22T10:36:01.964" v="549"/>
          <ac:spMkLst>
            <pc:docMk/>
            <pc:sldMk cId="3029684864" sldId="2808"/>
            <ac:spMk id="2" creationId="{E9329711-06D1-535A-43BC-460F774661F8}"/>
          </ac:spMkLst>
        </pc:spChg>
        <pc:spChg chg="mod topLvl">
          <ac:chgData name="CRISTINA TELLO SANTIAGO" userId="08db1f17-20f0-46aa-b109-dbabbd358527" providerId="ADAL" clId="{A7DCB654-1B1C-44B3-A8BA-87969B049EFE}" dt="2025-12-22T09:05:06.450" v="71" actId="255"/>
          <ac:spMkLst>
            <pc:docMk/>
            <pc:sldMk cId="3029684864" sldId="2808"/>
            <ac:spMk id="3" creationId="{7C905B16-9A60-3B4B-B53E-0942EB3858BE}"/>
          </ac:spMkLst>
        </pc:spChg>
        <pc:spChg chg="mod">
          <ac:chgData name="CRISTINA TELLO SANTIAGO" userId="08db1f17-20f0-46aa-b109-dbabbd358527" providerId="ADAL" clId="{A7DCB654-1B1C-44B3-A8BA-87969B049EFE}" dt="2025-12-22T09:04:19.981" v="63" actId="2711"/>
          <ac:spMkLst>
            <pc:docMk/>
            <pc:sldMk cId="3029684864" sldId="2808"/>
            <ac:spMk id="7" creationId="{5DEC6477-B459-AD46-8F0F-5A2F6FDFF4F7}"/>
          </ac:spMkLst>
        </pc:spChg>
        <pc:spChg chg="mod">
          <ac:chgData name="CRISTINA TELLO SANTIAGO" userId="08db1f17-20f0-46aa-b109-dbabbd358527" providerId="ADAL" clId="{A7DCB654-1B1C-44B3-A8BA-87969B049EFE}" dt="2025-12-22T09:04:23.210" v="64" actId="2711"/>
          <ac:spMkLst>
            <pc:docMk/>
            <pc:sldMk cId="3029684864" sldId="2808"/>
            <ac:spMk id="8" creationId="{68BCE39D-C88B-6C42-8A69-43AC5549F93A}"/>
          </ac:spMkLst>
        </pc:spChg>
        <pc:spChg chg="mod">
          <ac:chgData name="CRISTINA TELLO SANTIAGO" userId="08db1f17-20f0-46aa-b109-dbabbd358527" providerId="ADAL" clId="{A7DCB654-1B1C-44B3-A8BA-87969B049EFE}" dt="2025-12-22T09:04:27.034" v="65" actId="2711"/>
          <ac:spMkLst>
            <pc:docMk/>
            <pc:sldMk cId="3029684864" sldId="2808"/>
            <ac:spMk id="11" creationId="{FAC45614-54F2-2449-9F7D-E660CC9C0DAC}"/>
          </ac:spMkLst>
        </pc:spChg>
        <pc:spChg chg="mod">
          <ac:chgData name="CRISTINA TELLO SANTIAGO" userId="08db1f17-20f0-46aa-b109-dbabbd358527" providerId="ADAL" clId="{A7DCB654-1B1C-44B3-A8BA-87969B049EFE}" dt="2025-12-22T09:04:31.725" v="66" actId="2711"/>
          <ac:spMkLst>
            <pc:docMk/>
            <pc:sldMk cId="3029684864" sldId="2808"/>
            <ac:spMk id="12" creationId="{352C83D7-9D52-7044-8101-281850C216EE}"/>
          </ac:spMkLst>
        </pc:spChg>
        <pc:spChg chg="mod">
          <ac:chgData name="CRISTINA TELLO SANTIAGO" userId="08db1f17-20f0-46aa-b109-dbabbd358527" providerId="ADAL" clId="{A7DCB654-1B1C-44B3-A8BA-87969B049EFE}" dt="2025-12-22T09:04:42.483" v="67" actId="2711"/>
          <ac:spMkLst>
            <pc:docMk/>
            <pc:sldMk cId="3029684864" sldId="2808"/>
            <ac:spMk id="16" creationId="{BE5455A8-CC7B-6344-8D6F-E7D53D701AC9}"/>
          </ac:spMkLst>
        </pc:spChg>
        <pc:grpChg chg="del">
          <ac:chgData name="CRISTINA TELLO SANTIAGO" userId="08db1f17-20f0-46aa-b109-dbabbd358527" providerId="ADAL" clId="{A7DCB654-1B1C-44B3-A8BA-87969B049EFE}" dt="2025-12-22T09:03:39.272" v="53" actId="478"/>
          <ac:grpSpMkLst>
            <pc:docMk/>
            <pc:sldMk cId="3029684864" sldId="2808"/>
            <ac:grpSpMk id="2" creationId="{4D08FE9D-AE6B-EB4A-9BF9-4B0E0F1C996C}"/>
          </ac:grpSpMkLst>
        </pc:grpChg>
        <pc:cxnChg chg="del topLvl">
          <ac:chgData name="CRISTINA TELLO SANTIAGO" userId="08db1f17-20f0-46aa-b109-dbabbd358527" providerId="ADAL" clId="{A7DCB654-1B1C-44B3-A8BA-87969B049EFE}" dt="2025-12-22T09:03:39.272" v="53" actId="478"/>
          <ac:cxnSpMkLst>
            <pc:docMk/>
            <pc:sldMk cId="3029684864" sldId="2808"/>
            <ac:cxnSpMk id="4" creationId="{C66BE5C1-4189-0449-A400-8EBF13CA1053}"/>
          </ac:cxnSpMkLst>
        </pc:cxnChg>
      </pc:sldChg>
      <pc:sldChg chg="addSp delSp modSp mod">
        <pc:chgData name="CRISTINA TELLO SANTIAGO" userId="08db1f17-20f0-46aa-b109-dbabbd358527" providerId="ADAL" clId="{A7DCB654-1B1C-44B3-A8BA-87969B049EFE}" dt="2025-12-22T10:36:03.461" v="550"/>
        <pc:sldMkLst>
          <pc:docMk/>
          <pc:sldMk cId="3333999003" sldId="2809"/>
        </pc:sldMkLst>
        <pc:spChg chg="add mod">
          <ac:chgData name="CRISTINA TELLO SANTIAGO" userId="08db1f17-20f0-46aa-b109-dbabbd358527" providerId="ADAL" clId="{A7DCB654-1B1C-44B3-A8BA-87969B049EFE}" dt="2025-12-22T10:36:03.461" v="550"/>
          <ac:spMkLst>
            <pc:docMk/>
            <pc:sldMk cId="3333999003" sldId="2809"/>
            <ac:spMk id="2" creationId="{766CFCD5-1A9E-8380-2C96-9AA0C95F61A5}"/>
          </ac:spMkLst>
        </pc:spChg>
        <pc:spChg chg="mod topLvl">
          <ac:chgData name="CRISTINA TELLO SANTIAGO" userId="08db1f17-20f0-46aa-b109-dbabbd358527" providerId="ADAL" clId="{A7DCB654-1B1C-44B3-A8BA-87969B049EFE}" dt="2025-12-22T09:05:22.250" v="74" actId="255"/>
          <ac:spMkLst>
            <pc:docMk/>
            <pc:sldMk cId="3333999003" sldId="2809"/>
            <ac:spMk id="5" creationId="{430DF509-CF8E-8B46-AF9A-8F5937AC1268}"/>
          </ac:spMkLst>
        </pc:spChg>
        <pc:grpChg chg="del">
          <ac:chgData name="CRISTINA TELLO SANTIAGO" userId="08db1f17-20f0-46aa-b109-dbabbd358527" providerId="ADAL" clId="{A7DCB654-1B1C-44B3-A8BA-87969B049EFE}" dt="2025-12-22T09:04:47.657" v="68" actId="478"/>
          <ac:grpSpMkLst>
            <pc:docMk/>
            <pc:sldMk cId="3333999003" sldId="2809"/>
            <ac:grpSpMk id="4" creationId="{19989681-7A1E-D04D-9DD0-5801EFD063E8}"/>
          </ac:grpSpMkLst>
        </pc:grpChg>
        <pc:graphicFrameChg chg="mod modGraphic">
          <ac:chgData name="CRISTINA TELLO SANTIAGO" userId="08db1f17-20f0-46aa-b109-dbabbd358527" providerId="ADAL" clId="{A7DCB654-1B1C-44B3-A8BA-87969B049EFE}" dt="2025-12-22T09:05:38.355" v="77" actId="14100"/>
          <ac:graphicFrameMkLst>
            <pc:docMk/>
            <pc:sldMk cId="3333999003" sldId="2809"/>
            <ac:graphicFrameMk id="7" creationId="{87FAE729-4CB7-4D4E-B4BB-DE810C6C881F}"/>
          </ac:graphicFrameMkLst>
        </pc:graphicFrameChg>
        <pc:cxnChg chg="del topLvl">
          <ac:chgData name="CRISTINA TELLO SANTIAGO" userId="08db1f17-20f0-46aa-b109-dbabbd358527" providerId="ADAL" clId="{A7DCB654-1B1C-44B3-A8BA-87969B049EFE}" dt="2025-12-22T09:04:47.657" v="68" actId="478"/>
          <ac:cxnSpMkLst>
            <pc:docMk/>
            <pc:sldMk cId="3333999003" sldId="2809"/>
            <ac:cxnSpMk id="6" creationId="{40C1A1C3-D360-1145-953C-79EDF6D7738A}"/>
          </ac:cxnSpMkLst>
        </pc:cxnChg>
      </pc:sldChg>
      <pc:sldChg chg="addSp delSp modSp mod">
        <pc:chgData name="CRISTINA TELLO SANTIAGO" userId="08db1f17-20f0-46aa-b109-dbabbd358527" providerId="ADAL" clId="{A7DCB654-1B1C-44B3-A8BA-87969B049EFE}" dt="2025-12-22T10:36:05.094" v="551"/>
        <pc:sldMkLst>
          <pc:docMk/>
          <pc:sldMk cId="517162537" sldId="2810"/>
        </pc:sldMkLst>
        <pc:spChg chg="add mod">
          <ac:chgData name="CRISTINA TELLO SANTIAGO" userId="08db1f17-20f0-46aa-b109-dbabbd358527" providerId="ADAL" clId="{A7DCB654-1B1C-44B3-A8BA-87969B049EFE}" dt="2025-12-22T10:36:05.094" v="551"/>
          <ac:spMkLst>
            <pc:docMk/>
            <pc:sldMk cId="517162537" sldId="2810"/>
            <ac:spMk id="2" creationId="{322B9D66-CEE1-5914-360E-51F5AD04FF9F}"/>
          </ac:spMkLst>
        </pc:spChg>
        <pc:spChg chg="mod topLvl">
          <ac:chgData name="CRISTINA TELLO SANTIAGO" userId="08db1f17-20f0-46aa-b109-dbabbd358527" providerId="ADAL" clId="{A7DCB654-1B1C-44B3-A8BA-87969B049EFE}" dt="2025-12-22T09:07:05.037" v="89" actId="1076"/>
          <ac:spMkLst>
            <pc:docMk/>
            <pc:sldMk cId="517162537" sldId="2810"/>
            <ac:spMk id="3" creationId="{1AE1FF16-61D6-3640-BFBF-4675B323C687}"/>
          </ac:spMkLst>
        </pc:spChg>
        <pc:spChg chg="mod">
          <ac:chgData name="CRISTINA TELLO SANTIAGO" userId="08db1f17-20f0-46aa-b109-dbabbd358527" providerId="ADAL" clId="{A7DCB654-1B1C-44B3-A8BA-87969B049EFE}" dt="2025-12-22T09:06:23.906" v="86" actId="1076"/>
          <ac:spMkLst>
            <pc:docMk/>
            <pc:sldMk cId="517162537" sldId="2810"/>
            <ac:spMk id="7" creationId="{15C3B7CE-11A0-4046-8259-5BD275604189}"/>
          </ac:spMkLst>
        </pc:spChg>
        <pc:grpChg chg="del">
          <ac:chgData name="CRISTINA TELLO SANTIAGO" userId="08db1f17-20f0-46aa-b109-dbabbd358527" providerId="ADAL" clId="{A7DCB654-1B1C-44B3-A8BA-87969B049EFE}" dt="2025-12-22T09:05:56.603" v="79" actId="478"/>
          <ac:grpSpMkLst>
            <pc:docMk/>
            <pc:sldMk cId="517162537" sldId="2810"/>
            <ac:grpSpMk id="2" creationId="{728FEFE8-F8C2-1648-9E8B-C1D87EAE79E1}"/>
          </ac:grpSpMkLst>
        </pc:grpChg>
        <pc:cxnChg chg="del topLvl">
          <ac:chgData name="CRISTINA TELLO SANTIAGO" userId="08db1f17-20f0-46aa-b109-dbabbd358527" providerId="ADAL" clId="{A7DCB654-1B1C-44B3-A8BA-87969B049EFE}" dt="2025-12-22T09:05:56.603" v="79" actId="478"/>
          <ac:cxnSpMkLst>
            <pc:docMk/>
            <pc:sldMk cId="517162537" sldId="2810"/>
            <ac:cxnSpMk id="4" creationId="{3C3A96FE-34D0-034B-B98F-5624D7A36A4E}"/>
          </ac:cxnSpMkLst>
        </pc:cxnChg>
      </pc:sldChg>
      <pc:sldChg chg="addSp delSp modSp mod">
        <pc:chgData name="CRISTINA TELLO SANTIAGO" userId="08db1f17-20f0-46aa-b109-dbabbd358527" providerId="ADAL" clId="{A7DCB654-1B1C-44B3-A8BA-87969B049EFE}" dt="2025-12-22T10:36:07.023" v="552"/>
        <pc:sldMkLst>
          <pc:docMk/>
          <pc:sldMk cId="3005047394" sldId="2811"/>
        </pc:sldMkLst>
        <pc:spChg chg="add mod">
          <ac:chgData name="CRISTINA TELLO SANTIAGO" userId="08db1f17-20f0-46aa-b109-dbabbd358527" providerId="ADAL" clId="{A7DCB654-1B1C-44B3-A8BA-87969B049EFE}" dt="2025-12-22T10:36:07.023" v="552"/>
          <ac:spMkLst>
            <pc:docMk/>
            <pc:sldMk cId="3005047394" sldId="2811"/>
            <ac:spMk id="2" creationId="{3D914064-C117-1944-EDFF-317B36D64E79}"/>
          </ac:spMkLst>
        </pc:spChg>
        <pc:spChg chg="mod topLvl">
          <ac:chgData name="CRISTINA TELLO SANTIAGO" userId="08db1f17-20f0-46aa-b109-dbabbd358527" providerId="ADAL" clId="{A7DCB654-1B1C-44B3-A8BA-87969B049EFE}" dt="2025-12-22T10:29:41.777" v="451" actId="20577"/>
          <ac:spMkLst>
            <pc:docMk/>
            <pc:sldMk cId="3005047394" sldId="2811"/>
            <ac:spMk id="3" creationId="{7A9A6FA0-6088-F648-8BEF-906B5A2D2A25}"/>
          </ac:spMkLst>
        </pc:spChg>
        <pc:spChg chg="mod">
          <ac:chgData name="CRISTINA TELLO SANTIAGO" userId="08db1f17-20f0-46aa-b109-dbabbd358527" providerId="ADAL" clId="{A7DCB654-1B1C-44B3-A8BA-87969B049EFE}" dt="2025-12-22T09:07:56.077" v="96"/>
          <ac:spMkLst>
            <pc:docMk/>
            <pc:sldMk cId="3005047394" sldId="2811"/>
            <ac:spMk id="7" creationId="{254914F3-9827-AD47-AC09-5CA566205CDE}"/>
          </ac:spMkLst>
        </pc:spChg>
        <pc:spChg chg="add del mod">
          <ac:chgData name="CRISTINA TELLO SANTIAGO" userId="08db1f17-20f0-46aa-b109-dbabbd358527" providerId="ADAL" clId="{A7DCB654-1B1C-44B3-A8BA-87969B049EFE}" dt="2025-12-22T10:29:20.954" v="441" actId="478"/>
          <ac:spMkLst>
            <pc:docMk/>
            <pc:sldMk cId="3005047394" sldId="2811"/>
            <ac:spMk id="8" creationId="{C24913F9-AB4F-E07E-09B1-42825B98DAF2}"/>
          </ac:spMkLst>
        </pc:spChg>
        <pc:spChg chg="mod">
          <ac:chgData name="CRISTINA TELLO SANTIAGO" userId="08db1f17-20f0-46aa-b109-dbabbd358527" providerId="ADAL" clId="{A7DCB654-1B1C-44B3-A8BA-87969B049EFE}" dt="2025-12-22T09:07:42.402" v="93" actId="2711"/>
          <ac:spMkLst>
            <pc:docMk/>
            <pc:sldMk cId="3005047394" sldId="2811"/>
            <ac:spMk id="9" creationId="{CAB08BAC-99F9-0B48-99A1-5F890D6831F4}"/>
          </ac:spMkLst>
        </pc:spChg>
        <pc:spChg chg="add mod">
          <ac:chgData name="CRISTINA TELLO SANTIAGO" userId="08db1f17-20f0-46aa-b109-dbabbd358527" providerId="ADAL" clId="{A7DCB654-1B1C-44B3-A8BA-87969B049EFE}" dt="2025-12-22T10:28:10.913" v="364"/>
          <ac:spMkLst>
            <pc:docMk/>
            <pc:sldMk cId="3005047394" sldId="2811"/>
            <ac:spMk id="12" creationId="{D9574A40-7CB9-59AF-D122-A34DAA2D432A}"/>
          </ac:spMkLst>
        </pc:spChg>
        <pc:grpChg chg="del">
          <ac:chgData name="CRISTINA TELLO SANTIAGO" userId="08db1f17-20f0-46aa-b109-dbabbd358527" providerId="ADAL" clId="{A7DCB654-1B1C-44B3-A8BA-87969B049EFE}" dt="2025-12-22T09:07:20.725" v="90" actId="478"/>
          <ac:grpSpMkLst>
            <pc:docMk/>
            <pc:sldMk cId="3005047394" sldId="2811"/>
            <ac:grpSpMk id="2" creationId="{F6090505-6CD1-F64F-A2FF-9803B90A307A}"/>
          </ac:grpSpMkLst>
        </pc:grpChg>
        <pc:cxnChg chg="del topLvl">
          <ac:chgData name="CRISTINA TELLO SANTIAGO" userId="08db1f17-20f0-46aa-b109-dbabbd358527" providerId="ADAL" clId="{A7DCB654-1B1C-44B3-A8BA-87969B049EFE}" dt="2025-12-22T09:07:20.725" v="90" actId="478"/>
          <ac:cxnSpMkLst>
            <pc:docMk/>
            <pc:sldMk cId="3005047394" sldId="2811"/>
            <ac:cxnSpMk id="4" creationId="{2EDFEF96-7760-7148-9BA2-5B3589DD0CFC}"/>
          </ac:cxnSpMkLst>
        </pc:cxnChg>
        <pc:cxnChg chg="add mod">
          <ac:chgData name="CRISTINA TELLO SANTIAGO" userId="08db1f17-20f0-46aa-b109-dbabbd358527" providerId="ADAL" clId="{A7DCB654-1B1C-44B3-A8BA-87969B049EFE}" dt="2025-12-22T10:28:10.913" v="364"/>
          <ac:cxnSpMkLst>
            <pc:docMk/>
            <pc:sldMk cId="3005047394" sldId="2811"/>
            <ac:cxnSpMk id="11" creationId="{9FBB60EB-2A18-C40F-F336-6E6EF12BB48E}"/>
          </ac:cxnSpMkLst>
        </pc:cxnChg>
      </pc:sldChg>
      <pc:sldChg chg="addSp delSp modSp mod">
        <pc:chgData name="CRISTINA TELLO SANTIAGO" userId="08db1f17-20f0-46aa-b109-dbabbd358527" providerId="ADAL" clId="{A7DCB654-1B1C-44B3-A8BA-87969B049EFE}" dt="2025-12-22T10:36:08.613" v="553"/>
        <pc:sldMkLst>
          <pc:docMk/>
          <pc:sldMk cId="2227601680" sldId="2812"/>
        </pc:sldMkLst>
        <pc:spChg chg="add mod">
          <ac:chgData name="CRISTINA TELLO SANTIAGO" userId="08db1f17-20f0-46aa-b109-dbabbd358527" providerId="ADAL" clId="{A7DCB654-1B1C-44B3-A8BA-87969B049EFE}" dt="2025-12-22T10:36:08.613" v="553"/>
          <ac:spMkLst>
            <pc:docMk/>
            <pc:sldMk cId="2227601680" sldId="2812"/>
            <ac:spMk id="2" creationId="{ADD4DB78-111C-DAC8-B0BF-34F7A4A59632}"/>
          </ac:spMkLst>
        </pc:spChg>
        <pc:spChg chg="mod topLvl">
          <ac:chgData name="CRISTINA TELLO SANTIAGO" userId="08db1f17-20f0-46aa-b109-dbabbd358527" providerId="ADAL" clId="{A7DCB654-1B1C-44B3-A8BA-87969B049EFE}" dt="2025-12-22T09:08:42.973" v="104" actId="1076"/>
          <ac:spMkLst>
            <pc:docMk/>
            <pc:sldMk cId="2227601680" sldId="2812"/>
            <ac:spMk id="3" creationId="{0F279298-CE93-4242-B669-FB022CCCFEA8}"/>
          </ac:spMkLst>
        </pc:spChg>
        <pc:spChg chg="mod">
          <ac:chgData name="CRISTINA TELLO SANTIAGO" userId="08db1f17-20f0-46aa-b109-dbabbd358527" providerId="ADAL" clId="{A7DCB654-1B1C-44B3-A8BA-87969B049EFE}" dt="2025-12-22T09:08:45.765" v="105" actId="1076"/>
          <ac:spMkLst>
            <pc:docMk/>
            <pc:sldMk cId="2227601680" sldId="2812"/>
            <ac:spMk id="5" creationId="{B6B1E18A-B4ED-9D41-88E7-B2897A6CC97D}"/>
          </ac:spMkLst>
        </pc:spChg>
        <pc:spChg chg="add mod">
          <ac:chgData name="CRISTINA TELLO SANTIAGO" userId="08db1f17-20f0-46aa-b109-dbabbd358527" providerId="ADAL" clId="{A7DCB654-1B1C-44B3-A8BA-87969B049EFE}" dt="2025-12-22T09:09:08.099" v="106"/>
          <ac:spMkLst>
            <pc:docMk/>
            <pc:sldMk cId="2227601680" sldId="2812"/>
            <ac:spMk id="8" creationId="{0D014C74-403C-79AE-70B7-E6C408EBA281}"/>
          </ac:spMkLst>
        </pc:spChg>
        <pc:spChg chg="add del mod">
          <ac:chgData name="CRISTINA TELLO SANTIAGO" userId="08db1f17-20f0-46aa-b109-dbabbd358527" providerId="ADAL" clId="{A7DCB654-1B1C-44B3-A8BA-87969B049EFE}" dt="2025-12-22T09:09:59.994" v="117" actId="478"/>
          <ac:spMkLst>
            <pc:docMk/>
            <pc:sldMk cId="2227601680" sldId="2812"/>
            <ac:spMk id="9" creationId="{76C3813B-E055-AFF5-A5BE-73647757C6D8}"/>
          </ac:spMkLst>
        </pc:spChg>
        <pc:spChg chg="add mod">
          <ac:chgData name="CRISTINA TELLO SANTIAGO" userId="08db1f17-20f0-46aa-b109-dbabbd358527" providerId="ADAL" clId="{A7DCB654-1B1C-44B3-A8BA-87969B049EFE}" dt="2025-12-22T09:10:20.256" v="125" actId="14100"/>
          <ac:spMkLst>
            <pc:docMk/>
            <pc:sldMk cId="2227601680" sldId="2812"/>
            <ac:spMk id="11" creationId="{43730629-243D-16AC-138B-5981134B1F08}"/>
          </ac:spMkLst>
        </pc:spChg>
        <pc:grpChg chg="del">
          <ac:chgData name="CRISTINA TELLO SANTIAGO" userId="08db1f17-20f0-46aa-b109-dbabbd358527" providerId="ADAL" clId="{A7DCB654-1B1C-44B3-A8BA-87969B049EFE}" dt="2025-12-22T09:08:05.720" v="97" actId="478"/>
          <ac:grpSpMkLst>
            <pc:docMk/>
            <pc:sldMk cId="2227601680" sldId="2812"/>
            <ac:grpSpMk id="2" creationId="{22F8243A-3590-7940-A816-2FF06800B810}"/>
          </ac:grpSpMkLst>
        </pc:grpChg>
        <pc:picChg chg="del ord">
          <ac:chgData name="CRISTINA TELLO SANTIAGO" userId="08db1f17-20f0-46aa-b109-dbabbd358527" providerId="ADAL" clId="{A7DCB654-1B1C-44B3-A8BA-87969B049EFE}" dt="2025-12-22T09:10:02.505" v="118" actId="478"/>
          <ac:picMkLst>
            <pc:docMk/>
            <pc:sldMk cId="2227601680" sldId="2812"/>
            <ac:picMk id="7" creationId="{4ED1FBF9-8135-8846-B702-8C70C4501157}"/>
          </ac:picMkLst>
        </pc:picChg>
        <pc:picChg chg="add mod ord">
          <ac:chgData name="CRISTINA TELLO SANTIAGO" userId="08db1f17-20f0-46aa-b109-dbabbd358527" providerId="ADAL" clId="{A7DCB654-1B1C-44B3-A8BA-87969B049EFE}" dt="2025-12-22T09:10:10.169" v="121" actId="14100"/>
          <ac:picMkLst>
            <pc:docMk/>
            <pc:sldMk cId="2227601680" sldId="2812"/>
            <ac:picMk id="10" creationId="{C5621B73-8F26-E158-2E29-46AD83A96519}"/>
          </ac:picMkLst>
        </pc:picChg>
        <pc:cxnChg chg="del topLvl">
          <ac:chgData name="CRISTINA TELLO SANTIAGO" userId="08db1f17-20f0-46aa-b109-dbabbd358527" providerId="ADAL" clId="{A7DCB654-1B1C-44B3-A8BA-87969B049EFE}" dt="2025-12-22T09:08:05.720" v="97" actId="478"/>
          <ac:cxnSpMkLst>
            <pc:docMk/>
            <pc:sldMk cId="2227601680" sldId="2812"/>
            <ac:cxnSpMk id="4" creationId="{9FA010C6-1A72-9A4C-A6D4-400592569200}"/>
          </ac:cxnSpMkLst>
        </pc:cxnChg>
      </pc:sldChg>
      <pc:sldChg chg="addSp delSp modSp mod">
        <pc:chgData name="CRISTINA TELLO SANTIAGO" userId="08db1f17-20f0-46aa-b109-dbabbd358527" providerId="ADAL" clId="{A7DCB654-1B1C-44B3-A8BA-87969B049EFE}" dt="2025-12-22T10:36:10.927" v="554"/>
        <pc:sldMkLst>
          <pc:docMk/>
          <pc:sldMk cId="744458689" sldId="2813"/>
        </pc:sldMkLst>
        <pc:spChg chg="add mod">
          <ac:chgData name="CRISTINA TELLO SANTIAGO" userId="08db1f17-20f0-46aa-b109-dbabbd358527" providerId="ADAL" clId="{A7DCB654-1B1C-44B3-A8BA-87969B049EFE}" dt="2025-12-22T10:36:10.927" v="554"/>
          <ac:spMkLst>
            <pc:docMk/>
            <pc:sldMk cId="744458689" sldId="2813"/>
            <ac:spMk id="2" creationId="{11C49F05-5153-E733-E585-851BE0C308C6}"/>
          </ac:spMkLst>
        </pc:spChg>
        <pc:spChg chg="mod topLvl">
          <ac:chgData name="CRISTINA TELLO SANTIAGO" userId="08db1f17-20f0-46aa-b109-dbabbd358527" providerId="ADAL" clId="{A7DCB654-1B1C-44B3-A8BA-87969B049EFE}" dt="2025-12-22T09:11:05.539" v="134" actId="1076"/>
          <ac:spMkLst>
            <pc:docMk/>
            <pc:sldMk cId="744458689" sldId="2813"/>
            <ac:spMk id="3" creationId="{5BDAC480-D71B-754D-A0E0-3F02159A0E42}"/>
          </ac:spMkLst>
        </pc:spChg>
        <pc:spChg chg="mod">
          <ac:chgData name="CRISTINA TELLO SANTIAGO" userId="08db1f17-20f0-46aa-b109-dbabbd358527" providerId="ADAL" clId="{A7DCB654-1B1C-44B3-A8BA-87969B049EFE}" dt="2025-12-22T10:30:03.146" v="456" actId="14100"/>
          <ac:spMkLst>
            <pc:docMk/>
            <pc:sldMk cId="744458689" sldId="2813"/>
            <ac:spMk id="5" creationId="{EAC66D83-7BCF-714A-9307-0DECCDE9ECE8}"/>
          </ac:spMkLst>
        </pc:spChg>
        <pc:spChg chg="add mod">
          <ac:chgData name="CRISTINA TELLO SANTIAGO" userId="08db1f17-20f0-46aa-b109-dbabbd358527" providerId="ADAL" clId="{A7DCB654-1B1C-44B3-A8BA-87969B049EFE}" dt="2025-12-22T09:10:46.945" v="129" actId="14100"/>
          <ac:spMkLst>
            <pc:docMk/>
            <pc:sldMk cId="744458689" sldId="2813"/>
            <ac:spMk id="8" creationId="{9ACD3E7C-7374-1927-FB58-6C434621BFAC}"/>
          </ac:spMkLst>
        </pc:spChg>
        <pc:grpChg chg="del">
          <ac:chgData name="CRISTINA TELLO SANTIAGO" userId="08db1f17-20f0-46aa-b109-dbabbd358527" providerId="ADAL" clId="{A7DCB654-1B1C-44B3-A8BA-87969B049EFE}" dt="2025-12-22T09:10:57.746" v="131" actId="478"/>
          <ac:grpSpMkLst>
            <pc:docMk/>
            <pc:sldMk cId="744458689" sldId="2813"/>
            <ac:grpSpMk id="2" creationId="{02E39878-4A63-EC45-AECF-CEAAB5EEC4C7}"/>
          </ac:grpSpMkLst>
        </pc:grpChg>
        <pc:cxnChg chg="del topLvl">
          <ac:chgData name="CRISTINA TELLO SANTIAGO" userId="08db1f17-20f0-46aa-b109-dbabbd358527" providerId="ADAL" clId="{A7DCB654-1B1C-44B3-A8BA-87969B049EFE}" dt="2025-12-22T09:10:57.746" v="131" actId="478"/>
          <ac:cxnSpMkLst>
            <pc:docMk/>
            <pc:sldMk cId="744458689" sldId="2813"/>
            <ac:cxnSpMk id="4" creationId="{E06C6A86-43F2-5E4B-AD2D-B517AC1A15BD}"/>
          </ac:cxnSpMkLst>
        </pc:cxnChg>
      </pc:sldChg>
      <pc:sldChg chg="addSp delSp modSp mod">
        <pc:chgData name="CRISTINA TELLO SANTIAGO" userId="08db1f17-20f0-46aa-b109-dbabbd358527" providerId="ADAL" clId="{A7DCB654-1B1C-44B3-A8BA-87969B049EFE}" dt="2025-12-22T10:36:12.807" v="555"/>
        <pc:sldMkLst>
          <pc:docMk/>
          <pc:sldMk cId="2908794957" sldId="2814"/>
        </pc:sldMkLst>
        <pc:spChg chg="add mod">
          <ac:chgData name="CRISTINA TELLO SANTIAGO" userId="08db1f17-20f0-46aa-b109-dbabbd358527" providerId="ADAL" clId="{A7DCB654-1B1C-44B3-A8BA-87969B049EFE}" dt="2025-12-22T10:36:12.807" v="555"/>
          <ac:spMkLst>
            <pc:docMk/>
            <pc:sldMk cId="2908794957" sldId="2814"/>
            <ac:spMk id="2" creationId="{F0C4721F-AAEF-265D-ADD2-C5CAC0E0456A}"/>
          </ac:spMkLst>
        </pc:spChg>
        <pc:spChg chg="mod topLvl">
          <ac:chgData name="CRISTINA TELLO SANTIAGO" userId="08db1f17-20f0-46aa-b109-dbabbd358527" providerId="ADAL" clId="{A7DCB654-1B1C-44B3-A8BA-87969B049EFE}" dt="2025-12-22T10:30:12.919" v="458" actId="1076"/>
          <ac:spMkLst>
            <pc:docMk/>
            <pc:sldMk cId="2908794957" sldId="2814"/>
            <ac:spMk id="3" creationId="{4497C2DE-634C-E541-8523-F26AD3DBFABA}"/>
          </ac:spMkLst>
        </pc:spChg>
        <pc:spChg chg="mod">
          <ac:chgData name="CRISTINA TELLO SANTIAGO" userId="08db1f17-20f0-46aa-b109-dbabbd358527" providerId="ADAL" clId="{A7DCB654-1B1C-44B3-A8BA-87969B049EFE}" dt="2025-12-22T09:11:49.104" v="145" actId="1076"/>
          <ac:spMkLst>
            <pc:docMk/>
            <pc:sldMk cId="2908794957" sldId="2814"/>
            <ac:spMk id="6" creationId="{D77A02A1-B6AD-E846-8DD3-22C1512DDED7}"/>
          </ac:spMkLst>
        </pc:spChg>
        <pc:spChg chg="mod">
          <ac:chgData name="CRISTINA TELLO SANTIAGO" userId="08db1f17-20f0-46aa-b109-dbabbd358527" providerId="ADAL" clId="{A7DCB654-1B1C-44B3-A8BA-87969B049EFE}" dt="2025-12-22T09:11:51.869" v="146" actId="1076"/>
          <ac:spMkLst>
            <pc:docMk/>
            <pc:sldMk cId="2908794957" sldId="2814"/>
            <ac:spMk id="7" creationId="{81258F0D-7FE7-9044-8254-20BED382DBB9}"/>
          </ac:spMkLst>
        </pc:spChg>
        <pc:spChg chg="add mod">
          <ac:chgData name="CRISTINA TELLO SANTIAGO" userId="08db1f17-20f0-46aa-b109-dbabbd358527" providerId="ADAL" clId="{A7DCB654-1B1C-44B3-A8BA-87969B049EFE}" dt="2025-12-22T09:12:02.823" v="149" actId="14100"/>
          <ac:spMkLst>
            <pc:docMk/>
            <pc:sldMk cId="2908794957" sldId="2814"/>
            <ac:spMk id="9" creationId="{96273359-ED4B-0F28-2060-16C295208691}"/>
          </ac:spMkLst>
        </pc:spChg>
        <pc:grpChg chg="del">
          <ac:chgData name="CRISTINA TELLO SANTIAGO" userId="08db1f17-20f0-46aa-b109-dbabbd358527" providerId="ADAL" clId="{A7DCB654-1B1C-44B3-A8BA-87969B049EFE}" dt="2025-12-22T09:11:38.475" v="142" actId="478"/>
          <ac:grpSpMkLst>
            <pc:docMk/>
            <pc:sldMk cId="2908794957" sldId="2814"/>
            <ac:grpSpMk id="2" creationId="{96484D43-ABA4-5542-8E7D-EE8D4506BDC1}"/>
          </ac:grpSpMkLst>
        </pc:grpChg>
        <pc:cxnChg chg="del topLvl">
          <ac:chgData name="CRISTINA TELLO SANTIAGO" userId="08db1f17-20f0-46aa-b109-dbabbd358527" providerId="ADAL" clId="{A7DCB654-1B1C-44B3-A8BA-87969B049EFE}" dt="2025-12-22T09:11:38.475" v="142" actId="478"/>
          <ac:cxnSpMkLst>
            <pc:docMk/>
            <pc:sldMk cId="2908794957" sldId="2814"/>
            <ac:cxnSpMk id="4" creationId="{128C13DC-80A2-C543-B630-4501FA198511}"/>
          </ac:cxnSpMkLst>
        </pc:cxnChg>
      </pc:sldChg>
      <pc:sldChg chg="addSp delSp modSp mod">
        <pc:chgData name="CRISTINA TELLO SANTIAGO" userId="08db1f17-20f0-46aa-b109-dbabbd358527" providerId="ADAL" clId="{A7DCB654-1B1C-44B3-A8BA-87969B049EFE}" dt="2025-12-23T08:32:01.834" v="592" actId="20577"/>
        <pc:sldMkLst>
          <pc:docMk/>
          <pc:sldMk cId="2458119894" sldId="2815"/>
        </pc:sldMkLst>
        <pc:spChg chg="add mod">
          <ac:chgData name="CRISTINA TELLO SANTIAGO" userId="08db1f17-20f0-46aa-b109-dbabbd358527" providerId="ADAL" clId="{A7DCB654-1B1C-44B3-A8BA-87969B049EFE}" dt="2025-12-22T10:36:14.066" v="556"/>
          <ac:spMkLst>
            <pc:docMk/>
            <pc:sldMk cId="2458119894" sldId="2815"/>
            <ac:spMk id="2" creationId="{77CDD587-DF50-4F5B-62DA-06080BB197F0}"/>
          </ac:spMkLst>
        </pc:spChg>
        <pc:spChg chg="mod topLvl">
          <ac:chgData name="CRISTINA TELLO SANTIAGO" userId="08db1f17-20f0-46aa-b109-dbabbd358527" providerId="ADAL" clId="{A7DCB654-1B1C-44B3-A8BA-87969B049EFE}" dt="2025-12-22T09:12:18.157" v="152" actId="108"/>
          <ac:spMkLst>
            <pc:docMk/>
            <pc:sldMk cId="2458119894" sldId="2815"/>
            <ac:spMk id="3" creationId="{66ABDA7E-3051-764F-85C0-E1014D887A8E}"/>
          </ac:spMkLst>
        </pc:spChg>
        <pc:spChg chg="mod">
          <ac:chgData name="CRISTINA TELLO SANTIAGO" userId="08db1f17-20f0-46aa-b109-dbabbd358527" providerId="ADAL" clId="{A7DCB654-1B1C-44B3-A8BA-87969B049EFE}" dt="2025-12-22T10:31:03.473" v="461" actId="1076"/>
          <ac:spMkLst>
            <pc:docMk/>
            <pc:sldMk cId="2458119894" sldId="2815"/>
            <ac:spMk id="6" creationId="{232C4723-6786-874A-B9E4-BB6797DF01C8}"/>
          </ac:spMkLst>
        </pc:spChg>
        <pc:spChg chg="mod">
          <ac:chgData name="CRISTINA TELLO SANTIAGO" userId="08db1f17-20f0-46aa-b109-dbabbd358527" providerId="ADAL" clId="{A7DCB654-1B1C-44B3-A8BA-87969B049EFE}" dt="2025-12-23T08:32:01.834" v="592" actId="20577"/>
          <ac:spMkLst>
            <pc:docMk/>
            <pc:sldMk cId="2458119894" sldId="2815"/>
            <ac:spMk id="9" creationId="{54AB6C18-89EC-B244-801B-CFD184AE6661}"/>
          </ac:spMkLst>
        </pc:spChg>
        <pc:grpChg chg="del">
          <ac:chgData name="CRISTINA TELLO SANTIAGO" userId="08db1f17-20f0-46aa-b109-dbabbd358527" providerId="ADAL" clId="{A7DCB654-1B1C-44B3-A8BA-87969B049EFE}" dt="2025-12-22T09:12:09.236" v="150" actId="478"/>
          <ac:grpSpMkLst>
            <pc:docMk/>
            <pc:sldMk cId="2458119894" sldId="2815"/>
            <ac:grpSpMk id="2" creationId="{AE4B01BB-01F2-FB4A-8B73-ADB23314BC18}"/>
          </ac:grpSpMkLst>
        </pc:grpChg>
        <pc:cxnChg chg="del topLvl">
          <ac:chgData name="CRISTINA TELLO SANTIAGO" userId="08db1f17-20f0-46aa-b109-dbabbd358527" providerId="ADAL" clId="{A7DCB654-1B1C-44B3-A8BA-87969B049EFE}" dt="2025-12-22T09:12:09.236" v="150" actId="478"/>
          <ac:cxnSpMkLst>
            <pc:docMk/>
            <pc:sldMk cId="2458119894" sldId="2815"/>
            <ac:cxnSpMk id="4" creationId="{E4C2D117-7BF3-D047-84F8-24F7FD248963}"/>
          </ac:cxnSpMkLst>
        </pc:cxnChg>
      </pc:sldChg>
      <pc:sldChg chg="addSp delSp modSp mod">
        <pc:chgData name="CRISTINA TELLO SANTIAGO" userId="08db1f17-20f0-46aa-b109-dbabbd358527" providerId="ADAL" clId="{A7DCB654-1B1C-44B3-A8BA-87969B049EFE}" dt="2025-12-23T08:33:20.310" v="601" actId="14100"/>
        <pc:sldMkLst>
          <pc:docMk/>
          <pc:sldMk cId="2319994202" sldId="2816"/>
        </pc:sldMkLst>
        <pc:spChg chg="add mod">
          <ac:chgData name="CRISTINA TELLO SANTIAGO" userId="08db1f17-20f0-46aa-b109-dbabbd358527" providerId="ADAL" clId="{A7DCB654-1B1C-44B3-A8BA-87969B049EFE}" dt="2025-12-22T10:36:15.024" v="557"/>
          <ac:spMkLst>
            <pc:docMk/>
            <pc:sldMk cId="2319994202" sldId="2816"/>
            <ac:spMk id="3" creationId="{24EAC7FF-8BB0-06CC-E419-794E2AEFBF89}"/>
          </ac:spMkLst>
        </pc:spChg>
        <pc:spChg chg="mod topLvl">
          <ac:chgData name="CRISTINA TELLO SANTIAGO" userId="08db1f17-20f0-46aa-b109-dbabbd358527" providerId="ADAL" clId="{A7DCB654-1B1C-44B3-A8BA-87969B049EFE}" dt="2025-12-23T08:33:09.495" v="599" actId="20577"/>
          <ac:spMkLst>
            <pc:docMk/>
            <pc:sldMk cId="2319994202" sldId="2816"/>
            <ac:spMk id="4" creationId="{CEBDFF96-31E2-8A4D-A564-C6D2B5208BD6}"/>
          </ac:spMkLst>
        </pc:spChg>
        <pc:spChg chg="mod">
          <ac:chgData name="CRISTINA TELLO SANTIAGO" userId="08db1f17-20f0-46aa-b109-dbabbd358527" providerId="ADAL" clId="{A7DCB654-1B1C-44B3-A8BA-87969B049EFE}" dt="2025-12-22T09:13:55.114" v="164" actId="113"/>
          <ac:spMkLst>
            <pc:docMk/>
            <pc:sldMk cId="2319994202" sldId="2816"/>
            <ac:spMk id="6" creationId="{A25D1797-4C62-9A40-BECB-51F52C501233}"/>
          </ac:spMkLst>
        </pc:spChg>
        <pc:spChg chg="mod">
          <ac:chgData name="CRISTINA TELLO SANTIAGO" userId="08db1f17-20f0-46aa-b109-dbabbd358527" providerId="ADAL" clId="{A7DCB654-1B1C-44B3-A8BA-87969B049EFE}" dt="2025-12-22T09:13:25.839" v="160" actId="2711"/>
          <ac:spMkLst>
            <pc:docMk/>
            <pc:sldMk cId="2319994202" sldId="2816"/>
            <ac:spMk id="7" creationId="{4BD374C2-A796-8D48-9D35-2FA84C5B69FB}"/>
          </ac:spMkLst>
        </pc:spChg>
        <pc:grpChg chg="del">
          <ac:chgData name="CRISTINA TELLO SANTIAGO" userId="08db1f17-20f0-46aa-b109-dbabbd358527" providerId="ADAL" clId="{A7DCB654-1B1C-44B3-A8BA-87969B049EFE}" dt="2025-12-22T09:13:03.333" v="158" actId="478"/>
          <ac:grpSpMkLst>
            <pc:docMk/>
            <pc:sldMk cId="2319994202" sldId="2816"/>
            <ac:grpSpMk id="3" creationId="{372F2DB0-E1A2-684C-A789-DBD9F62793F5}"/>
          </ac:grpSpMkLst>
        </pc:grpChg>
        <pc:picChg chg="mod ord modCrop">
          <ac:chgData name="CRISTINA TELLO SANTIAGO" userId="08db1f17-20f0-46aa-b109-dbabbd358527" providerId="ADAL" clId="{A7DCB654-1B1C-44B3-A8BA-87969B049EFE}" dt="2025-12-23T08:33:20.310" v="601" actId="14100"/>
          <ac:picMkLst>
            <pc:docMk/>
            <pc:sldMk cId="2319994202" sldId="2816"/>
            <ac:picMk id="2" creationId="{A165052E-57A1-F14B-9791-73890F70014C}"/>
          </ac:picMkLst>
        </pc:picChg>
        <pc:cxnChg chg="del topLvl">
          <ac:chgData name="CRISTINA TELLO SANTIAGO" userId="08db1f17-20f0-46aa-b109-dbabbd358527" providerId="ADAL" clId="{A7DCB654-1B1C-44B3-A8BA-87969B049EFE}" dt="2025-12-22T09:13:03.333" v="158" actId="478"/>
          <ac:cxnSpMkLst>
            <pc:docMk/>
            <pc:sldMk cId="2319994202" sldId="2816"/>
            <ac:cxnSpMk id="5" creationId="{D26BF106-81B9-7B4C-B26F-6CABE9760249}"/>
          </ac:cxnSpMkLst>
        </pc:cxnChg>
      </pc:sldChg>
      <pc:sldChg chg="addSp delSp modSp mod">
        <pc:chgData name="CRISTINA TELLO SANTIAGO" userId="08db1f17-20f0-46aa-b109-dbabbd358527" providerId="ADAL" clId="{A7DCB654-1B1C-44B3-A8BA-87969B049EFE}" dt="2025-12-22T10:36:17.368" v="558"/>
        <pc:sldMkLst>
          <pc:docMk/>
          <pc:sldMk cId="1035707397" sldId="2817"/>
        </pc:sldMkLst>
        <pc:spChg chg="add mod">
          <ac:chgData name="CRISTINA TELLO SANTIAGO" userId="08db1f17-20f0-46aa-b109-dbabbd358527" providerId="ADAL" clId="{A7DCB654-1B1C-44B3-A8BA-87969B049EFE}" dt="2025-12-22T10:36:17.368" v="558"/>
          <ac:spMkLst>
            <pc:docMk/>
            <pc:sldMk cId="1035707397" sldId="2817"/>
            <ac:spMk id="2" creationId="{418BA752-8B13-327F-07B6-3C6443E89D2E}"/>
          </ac:spMkLst>
        </pc:spChg>
        <pc:spChg chg="mod topLvl">
          <ac:chgData name="CRISTINA TELLO SANTIAGO" userId="08db1f17-20f0-46aa-b109-dbabbd358527" providerId="ADAL" clId="{A7DCB654-1B1C-44B3-A8BA-87969B049EFE}" dt="2025-12-22T10:31:16.646" v="464" actId="6549"/>
          <ac:spMkLst>
            <pc:docMk/>
            <pc:sldMk cId="1035707397" sldId="2817"/>
            <ac:spMk id="3" creationId="{A0F23822-F700-0749-821A-72364AF4EFCD}"/>
          </ac:spMkLst>
        </pc:spChg>
        <pc:spChg chg="mod">
          <ac:chgData name="CRISTINA TELLO SANTIAGO" userId="08db1f17-20f0-46aa-b109-dbabbd358527" providerId="ADAL" clId="{A7DCB654-1B1C-44B3-A8BA-87969B049EFE}" dt="2025-12-22T09:15:38.122" v="172" actId="2711"/>
          <ac:spMkLst>
            <pc:docMk/>
            <pc:sldMk cId="1035707397" sldId="2817"/>
            <ac:spMk id="5" creationId="{CBD9044E-406B-2548-A229-EF939E564E04}"/>
          </ac:spMkLst>
        </pc:spChg>
        <pc:spChg chg="mod">
          <ac:chgData name="CRISTINA TELLO SANTIAGO" userId="08db1f17-20f0-46aa-b109-dbabbd358527" providerId="ADAL" clId="{A7DCB654-1B1C-44B3-A8BA-87969B049EFE}" dt="2025-12-22T09:15:44.985" v="173" actId="2711"/>
          <ac:spMkLst>
            <pc:docMk/>
            <pc:sldMk cId="1035707397" sldId="2817"/>
            <ac:spMk id="7" creationId="{C5B0C8CE-0427-E646-BE3A-08E1A13935C3}"/>
          </ac:spMkLst>
        </pc:spChg>
        <pc:grpChg chg="del">
          <ac:chgData name="CRISTINA TELLO SANTIAGO" userId="08db1f17-20f0-46aa-b109-dbabbd358527" providerId="ADAL" clId="{A7DCB654-1B1C-44B3-A8BA-87969B049EFE}" dt="2025-12-22T09:14:04.006" v="166" actId="478"/>
          <ac:grpSpMkLst>
            <pc:docMk/>
            <pc:sldMk cId="1035707397" sldId="2817"/>
            <ac:grpSpMk id="2" creationId="{FA32FFFA-0BE6-014B-80E0-B1DFA0196B71}"/>
          </ac:grpSpMkLst>
        </pc:grpChg>
        <pc:graphicFrameChg chg="mod">
          <ac:chgData name="CRISTINA TELLO SANTIAGO" userId="08db1f17-20f0-46aa-b109-dbabbd358527" providerId="ADAL" clId="{A7DCB654-1B1C-44B3-A8BA-87969B049EFE}" dt="2025-12-22T09:16:35.823" v="184"/>
          <ac:graphicFrameMkLst>
            <pc:docMk/>
            <pc:sldMk cId="1035707397" sldId="2817"/>
            <ac:graphicFrameMk id="6" creationId="{DC5FC297-1F0A-404B-826D-11E68811BBD4}"/>
          </ac:graphicFrameMkLst>
        </pc:graphicFrameChg>
        <pc:graphicFrameChg chg="mod">
          <ac:chgData name="CRISTINA TELLO SANTIAGO" userId="08db1f17-20f0-46aa-b109-dbabbd358527" providerId="ADAL" clId="{A7DCB654-1B1C-44B3-A8BA-87969B049EFE}" dt="2025-12-22T09:16:46.121" v="186"/>
          <ac:graphicFrameMkLst>
            <pc:docMk/>
            <pc:sldMk cId="1035707397" sldId="2817"/>
            <ac:graphicFrameMk id="10" creationId="{45ADA84C-2A0B-3F42-B472-F292105685FB}"/>
          </ac:graphicFrameMkLst>
        </pc:graphicFrameChg>
        <pc:cxnChg chg="del topLvl">
          <ac:chgData name="CRISTINA TELLO SANTIAGO" userId="08db1f17-20f0-46aa-b109-dbabbd358527" providerId="ADAL" clId="{A7DCB654-1B1C-44B3-A8BA-87969B049EFE}" dt="2025-12-22T09:14:04.006" v="166" actId="478"/>
          <ac:cxnSpMkLst>
            <pc:docMk/>
            <pc:sldMk cId="1035707397" sldId="2817"/>
            <ac:cxnSpMk id="4" creationId="{7499A344-5971-9446-815C-272A3368D714}"/>
          </ac:cxnSpMkLst>
        </pc:cxnChg>
      </pc:sldChg>
      <pc:sldChg chg="addSp delSp modSp mod">
        <pc:chgData name="CRISTINA TELLO SANTIAGO" userId="08db1f17-20f0-46aa-b109-dbabbd358527" providerId="ADAL" clId="{A7DCB654-1B1C-44B3-A8BA-87969B049EFE}" dt="2025-12-22T10:36:18.926" v="559"/>
        <pc:sldMkLst>
          <pc:docMk/>
          <pc:sldMk cId="1358577050" sldId="2818"/>
        </pc:sldMkLst>
        <pc:spChg chg="add mod">
          <ac:chgData name="CRISTINA TELLO SANTIAGO" userId="08db1f17-20f0-46aa-b109-dbabbd358527" providerId="ADAL" clId="{A7DCB654-1B1C-44B3-A8BA-87969B049EFE}" dt="2025-12-22T10:36:18.926" v="559"/>
          <ac:spMkLst>
            <pc:docMk/>
            <pc:sldMk cId="1358577050" sldId="2818"/>
            <ac:spMk id="2" creationId="{9C9B3915-0C62-ED95-2E39-33080474124C}"/>
          </ac:spMkLst>
        </pc:spChg>
        <pc:spChg chg="mod topLvl">
          <ac:chgData name="CRISTINA TELLO SANTIAGO" userId="08db1f17-20f0-46aa-b109-dbabbd358527" providerId="ADAL" clId="{A7DCB654-1B1C-44B3-A8BA-87969B049EFE}" dt="2025-12-22T10:31:25.789" v="468" actId="6549"/>
          <ac:spMkLst>
            <pc:docMk/>
            <pc:sldMk cId="1358577050" sldId="2818"/>
            <ac:spMk id="3" creationId="{5DE4BCE0-F19A-7C45-997A-50031C3A88C8}"/>
          </ac:spMkLst>
        </pc:spChg>
        <pc:spChg chg="mod">
          <ac:chgData name="CRISTINA TELLO SANTIAGO" userId="08db1f17-20f0-46aa-b109-dbabbd358527" providerId="ADAL" clId="{A7DCB654-1B1C-44B3-A8BA-87969B049EFE}" dt="2025-12-22T10:31:31.839" v="469" actId="1076"/>
          <ac:spMkLst>
            <pc:docMk/>
            <pc:sldMk cId="1358577050" sldId="2818"/>
            <ac:spMk id="7" creationId="{56EDAE50-2DF4-7349-85B0-9165E358F764}"/>
          </ac:spMkLst>
        </pc:spChg>
        <pc:spChg chg="mod">
          <ac:chgData name="CRISTINA TELLO SANTIAGO" userId="08db1f17-20f0-46aa-b109-dbabbd358527" providerId="ADAL" clId="{A7DCB654-1B1C-44B3-A8BA-87969B049EFE}" dt="2025-12-22T10:31:31.839" v="469" actId="1076"/>
          <ac:spMkLst>
            <pc:docMk/>
            <pc:sldMk cId="1358577050" sldId="2818"/>
            <ac:spMk id="8" creationId="{CEEA3A82-3ECB-0645-8C12-2B15D240C785}"/>
          </ac:spMkLst>
        </pc:spChg>
        <pc:grpChg chg="del">
          <ac:chgData name="CRISTINA TELLO SANTIAGO" userId="08db1f17-20f0-46aa-b109-dbabbd358527" providerId="ADAL" clId="{A7DCB654-1B1C-44B3-A8BA-87969B049EFE}" dt="2025-12-22T09:15:05.887" v="170" actId="478"/>
          <ac:grpSpMkLst>
            <pc:docMk/>
            <pc:sldMk cId="1358577050" sldId="2818"/>
            <ac:grpSpMk id="2" creationId="{C68A8AB3-6139-BC4D-B087-BADBB3C49E3C}"/>
          </ac:grpSpMkLst>
        </pc:grpChg>
        <pc:picChg chg="mod">
          <ac:chgData name="CRISTINA TELLO SANTIAGO" userId="08db1f17-20f0-46aa-b109-dbabbd358527" providerId="ADAL" clId="{A7DCB654-1B1C-44B3-A8BA-87969B049EFE}" dt="2025-12-22T10:31:31.839" v="469" actId="1076"/>
          <ac:picMkLst>
            <pc:docMk/>
            <pc:sldMk cId="1358577050" sldId="2818"/>
            <ac:picMk id="5" creationId="{7BE13A79-256F-EE4C-BD47-CB1E6669BD8C}"/>
          </ac:picMkLst>
        </pc:picChg>
        <pc:picChg chg="mod">
          <ac:chgData name="CRISTINA TELLO SANTIAGO" userId="08db1f17-20f0-46aa-b109-dbabbd358527" providerId="ADAL" clId="{A7DCB654-1B1C-44B3-A8BA-87969B049EFE}" dt="2025-12-22T10:31:31.839" v="469" actId="1076"/>
          <ac:picMkLst>
            <pc:docMk/>
            <pc:sldMk cId="1358577050" sldId="2818"/>
            <ac:picMk id="6" creationId="{C5D29B31-2BFD-604E-8764-3168D3CA759E}"/>
          </ac:picMkLst>
        </pc:picChg>
        <pc:cxnChg chg="del topLvl">
          <ac:chgData name="CRISTINA TELLO SANTIAGO" userId="08db1f17-20f0-46aa-b109-dbabbd358527" providerId="ADAL" clId="{A7DCB654-1B1C-44B3-A8BA-87969B049EFE}" dt="2025-12-22T09:15:05.887" v="170" actId="478"/>
          <ac:cxnSpMkLst>
            <pc:docMk/>
            <pc:sldMk cId="1358577050" sldId="2818"/>
            <ac:cxnSpMk id="4" creationId="{CF440DF3-4FCA-7841-B2E1-B01130005E1F}"/>
          </ac:cxnSpMkLst>
        </pc:cxnChg>
      </pc:sldChg>
      <pc:sldChg chg="addSp delSp modSp mod">
        <pc:chgData name="CRISTINA TELLO SANTIAGO" userId="08db1f17-20f0-46aa-b109-dbabbd358527" providerId="ADAL" clId="{A7DCB654-1B1C-44B3-A8BA-87969B049EFE}" dt="2025-12-22T10:36:20.595" v="560"/>
        <pc:sldMkLst>
          <pc:docMk/>
          <pc:sldMk cId="4022432363" sldId="2819"/>
        </pc:sldMkLst>
        <pc:spChg chg="add mod">
          <ac:chgData name="CRISTINA TELLO SANTIAGO" userId="08db1f17-20f0-46aa-b109-dbabbd358527" providerId="ADAL" clId="{A7DCB654-1B1C-44B3-A8BA-87969B049EFE}" dt="2025-12-22T10:36:20.595" v="560"/>
          <ac:spMkLst>
            <pc:docMk/>
            <pc:sldMk cId="4022432363" sldId="2819"/>
            <ac:spMk id="2" creationId="{BE65FF48-797A-4981-9D7C-71D3B9881405}"/>
          </ac:spMkLst>
        </pc:spChg>
        <pc:spChg chg="mod topLvl">
          <ac:chgData name="CRISTINA TELLO SANTIAGO" userId="08db1f17-20f0-46aa-b109-dbabbd358527" providerId="ADAL" clId="{A7DCB654-1B1C-44B3-A8BA-87969B049EFE}" dt="2025-12-22T10:31:37.835" v="472" actId="20577"/>
          <ac:spMkLst>
            <pc:docMk/>
            <pc:sldMk cId="4022432363" sldId="2819"/>
            <ac:spMk id="3" creationId="{D38F10DE-3696-FE46-9ED3-3F9853BE1F2D}"/>
          </ac:spMkLst>
        </pc:spChg>
        <pc:spChg chg="mod">
          <ac:chgData name="CRISTINA TELLO SANTIAGO" userId="08db1f17-20f0-46aa-b109-dbabbd358527" providerId="ADAL" clId="{A7DCB654-1B1C-44B3-A8BA-87969B049EFE}" dt="2025-12-22T10:31:48.024" v="473" actId="1076"/>
          <ac:spMkLst>
            <pc:docMk/>
            <pc:sldMk cId="4022432363" sldId="2819"/>
            <ac:spMk id="5" creationId="{928E31BE-1116-F246-B13F-B64A5B2B5CE1}"/>
          </ac:spMkLst>
        </pc:spChg>
        <pc:spChg chg="mod">
          <ac:chgData name="CRISTINA TELLO SANTIAGO" userId="08db1f17-20f0-46aa-b109-dbabbd358527" providerId="ADAL" clId="{A7DCB654-1B1C-44B3-A8BA-87969B049EFE}" dt="2025-12-22T10:31:48.024" v="473" actId="1076"/>
          <ac:spMkLst>
            <pc:docMk/>
            <pc:sldMk cId="4022432363" sldId="2819"/>
            <ac:spMk id="7" creationId="{1294EA2F-62A3-2E41-B58D-01B3F801D080}"/>
          </ac:spMkLst>
        </pc:spChg>
        <pc:grpChg chg="del">
          <ac:chgData name="CRISTINA TELLO SANTIAGO" userId="08db1f17-20f0-46aa-b109-dbabbd358527" providerId="ADAL" clId="{A7DCB654-1B1C-44B3-A8BA-87969B049EFE}" dt="2025-12-22T09:17:03.564" v="188" actId="478"/>
          <ac:grpSpMkLst>
            <pc:docMk/>
            <pc:sldMk cId="4022432363" sldId="2819"/>
            <ac:grpSpMk id="2" creationId="{2DD1D321-1106-1D4C-96E6-E933CDCC7C91}"/>
          </ac:grpSpMkLst>
        </pc:grpChg>
        <pc:picChg chg="mod">
          <ac:chgData name="CRISTINA TELLO SANTIAGO" userId="08db1f17-20f0-46aa-b109-dbabbd358527" providerId="ADAL" clId="{A7DCB654-1B1C-44B3-A8BA-87969B049EFE}" dt="2025-12-22T10:31:48.024" v="473" actId="1076"/>
          <ac:picMkLst>
            <pc:docMk/>
            <pc:sldMk cId="4022432363" sldId="2819"/>
            <ac:picMk id="6" creationId="{7BB08849-D9F1-944E-AB7C-B629CA26F036}"/>
          </ac:picMkLst>
        </pc:picChg>
        <pc:cxnChg chg="del topLvl">
          <ac:chgData name="CRISTINA TELLO SANTIAGO" userId="08db1f17-20f0-46aa-b109-dbabbd358527" providerId="ADAL" clId="{A7DCB654-1B1C-44B3-A8BA-87969B049EFE}" dt="2025-12-22T09:17:03.564" v="188" actId="478"/>
          <ac:cxnSpMkLst>
            <pc:docMk/>
            <pc:sldMk cId="4022432363" sldId="2819"/>
            <ac:cxnSpMk id="4" creationId="{6F9EA485-6C91-5944-A781-609125C03F1F}"/>
          </ac:cxnSpMkLst>
        </pc:cxnChg>
      </pc:sldChg>
      <pc:sldChg chg="addSp delSp modSp mod">
        <pc:chgData name="CRISTINA TELLO SANTIAGO" userId="08db1f17-20f0-46aa-b109-dbabbd358527" providerId="ADAL" clId="{A7DCB654-1B1C-44B3-A8BA-87969B049EFE}" dt="2025-12-22T10:36:21.961" v="561"/>
        <pc:sldMkLst>
          <pc:docMk/>
          <pc:sldMk cId="1844612812" sldId="2820"/>
        </pc:sldMkLst>
        <pc:spChg chg="add mod">
          <ac:chgData name="CRISTINA TELLO SANTIAGO" userId="08db1f17-20f0-46aa-b109-dbabbd358527" providerId="ADAL" clId="{A7DCB654-1B1C-44B3-A8BA-87969B049EFE}" dt="2025-12-22T10:36:21.961" v="561"/>
          <ac:spMkLst>
            <pc:docMk/>
            <pc:sldMk cId="1844612812" sldId="2820"/>
            <ac:spMk id="2" creationId="{89622E3F-D084-8EA4-FED6-ECD4FE5CAD5D}"/>
          </ac:spMkLst>
        </pc:spChg>
        <pc:spChg chg="mod topLvl">
          <ac:chgData name="CRISTINA TELLO SANTIAGO" userId="08db1f17-20f0-46aa-b109-dbabbd358527" providerId="ADAL" clId="{A7DCB654-1B1C-44B3-A8BA-87969B049EFE}" dt="2025-12-22T10:32:03.772" v="480" actId="6549"/>
          <ac:spMkLst>
            <pc:docMk/>
            <pc:sldMk cId="1844612812" sldId="2820"/>
            <ac:spMk id="3" creationId="{7F595F69-06FB-874E-BEFE-1EF77093AC5E}"/>
          </ac:spMkLst>
        </pc:spChg>
        <pc:spChg chg="mod">
          <ac:chgData name="CRISTINA TELLO SANTIAGO" userId="08db1f17-20f0-46aa-b109-dbabbd358527" providerId="ADAL" clId="{A7DCB654-1B1C-44B3-A8BA-87969B049EFE}" dt="2025-12-22T09:19:04.268" v="227" actId="20577"/>
          <ac:spMkLst>
            <pc:docMk/>
            <pc:sldMk cId="1844612812" sldId="2820"/>
            <ac:spMk id="6" creationId="{329EC87F-D89B-E74E-83B4-51C3BC49F3A7}"/>
          </ac:spMkLst>
        </pc:spChg>
        <pc:spChg chg="mod">
          <ac:chgData name="CRISTINA TELLO SANTIAGO" userId="08db1f17-20f0-46aa-b109-dbabbd358527" providerId="ADAL" clId="{A7DCB654-1B1C-44B3-A8BA-87969B049EFE}" dt="2025-12-22T09:19:07.731" v="229" actId="20577"/>
          <ac:spMkLst>
            <pc:docMk/>
            <pc:sldMk cId="1844612812" sldId="2820"/>
            <ac:spMk id="7" creationId="{8812352F-9C0A-C041-B728-F2A1C531AC1C}"/>
          </ac:spMkLst>
        </pc:spChg>
        <pc:grpChg chg="del">
          <ac:chgData name="CRISTINA TELLO SANTIAGO" userId="08db1f17-20f0-46aa-b109-dbabbd358527" providerId="ADAL" clId="{A7DCB654-1B1C-44B3-A8BA-87969B049EFE}" dt="2025-12-22T09:18:01.146" v="202" actId="478"/>
          <ac:grpSpMkLst>
            <pc:docMk/>
            <pc:sldMk cId="1844612812" sldId="2820"/>
            <ac:grpSpMk id="2" creationId="{394D3F2F-F0B8-7B44-8358-2245519EDA10}"/>
          </ac:grpSpMkLst>
        </pc:grpChg>
        <pc:picChg chg="mod">
          <ac:chgData name="CRISTINA TELLO SANTIAGO" userId="08db1f17-20f0-46aa-b109-dbabbd358527" providerId="ADAL" clId="{A7DCB654-1B1C-44B3-A8BA-87969B049EFE}" dt="2025-12-22T09:18:05.260" v="203" actId="1076"/>
          <ac:picMkLst>
            <pc:docMk/>
            <pc:sldMk cId="1844612812" sldId="2820"/>
            <ac:picMk id="5" creationId="{74E6336D-16EE-9A4B-9681-CF8DBB8395F7}"/>
          </ac:picMkLst>
        </pc:picChg>
        <pc:cxnChg chg="del topLvl">
          <ac:chgData name="CRISTINA TELLO SANTIAGO" userId="08db1f17-20f0-46aa-b109-dbabbd358527" providerId="ADAL" clId="{A7DCB654-1B1C-44B3-A8BA-87969B049EFE}" dt="2025-12-22T09:18:01.146" v="202" actId="478"/>
          <ac:cxnSpMkLst>
            <pc:docMk/>
            <pc:sldMk cId="1844612812" sldId="2820"/>
            <ac:cxnSpMk id="4" creationId="{6D1F1C49-808B-A549-A797-995C3284B55E}"/>
          </ac:cxnSpMkLst>
        </pc:cxnChg>
      </pc:sldChg>
      <pc:sldChg chg="addSp delSp modSp mod">
        <pc:chgData name="CRISTINA TELLO SANTIAGO" userId="08db1f17-20f0-46aa-b109-dbabbd358527" providerId="ADAL" clId="{A7DCB654-1B1C-44B3-A8BA-87969B049EFE}" dt="2025-12-22T10:36:23.543" v="562"/>
        <pc:sldMkLst>
          <pc:docMk/>
          <pc:sldMk cId="2534120101" sldId="2821"/>
        </pc:sldMkLst>
        <pc:spChg chg="add mod">
          <ac:chgData name="CRISTINA TELLO SANTIAGO" userId="08db1f17-20f0-46aa-b109-dbabbd358527" providerId="ADAL" clId="{A7DCB654-1B1C-44B3-A8BA-87969B049EFE}" dt="2025-12-22T10:36:23.543" v="562"/>
          <ac:spMkLst>
            <pc:docMk/>
            <pc:sldMk cId="2534120101" sldId="2821"/>
            <ac:spMk id="2" creationId="{06C91331-6FFB-4492-9C3D-C5EF2699B165}"/>
          </ac:spMkLst>
        </pc:spChg>
        <pc:spChg chg="mod topLvl">
          <ac:chgData name="CRISTINA TELLO SANTIAGO" userId="08db1f17-20f0-46aa-b109-dbabbd358527" providerId="ADAL" clId="{A7DCB654-1B1C-44B3-A8BA-87969B049EFE}" dt="2025-12-22T10:32:27.512" v="491" actId="6549"/>
          <ac:spMkLst>
            <pc:docMk/>
            <pc:sldMk cId="2534120101" sldId="2821"/>
            <ac:spMk id="3" creationId="{A8090378-4C1E-2A4C-859A-A18D71DA0548}"/>
          </ac:spMkLst>
        </pc:spChg>
        <pc:spChg chg="mod">
          <ac:chgData name="CRISTINA TELLO SANTIAGO" userId="08db1f17-20f0-46aa-b109-dbabbd358527" providerId="ADAL" clId="{A7DCB654-1B1C-44B3-A8BA-87969B049EFE}" dt="2025-12-22T10:19:51.404" v="329" actId="1076"/>
          <ac:spMkLst>
            <pc:docMk/>
            <pc:sldMk cId="2534120101" sldId="2821"/>
            <ac:spMk id="6" creationId="{567FE5F7-15DA-3040-B49F-53873A3E9396}"/>
          </ac:spMkLst>
        </pc:spChg>
        <pc:spChg chg="mod">
          <ac:chgData name="CRISTINA TELLO SANTIAGO" userId="08db1f17-20f0-46aa-b109-dbabbd358527" providerId="ADAL" clId="{A7DCB654-1B1C-44B3-A8BA-87969B049EFE}" dt="2025-12-22T09:20:21.338" v="241" actId="14100"/>
          <ac:spMkLst>
            <pc:docMk/>
            <pc:sldMk cId="2534120101" sldId="2821"/>
            <ac:spMk id="7" creationId="{16AD6A47-2800-0041-A278-B5EFC451FC36}"/>
          </ac:spMkLst>
        </pc:spChg>
        <pc:grpChg chg="del">
          <ac:chgData name="CRISTINA TELLO SANTIAGO" userId="08db1f17-20f0-46aa-b109-dbabbd358527" providerId="ADAL" clId="{A7DCB654-1B1C-44B3-A8BA-87969B049EFE}" dt="2025-12-22T09:19:40.957" v="231" actId="478"/>
          <ac:grpSpMkLst>
            <pc:docMk/>
            <pc:sldMk cId="2534120101" sldId="2821"/>
            <ac:grpSpMk id="2" creationId="{3E03D598-D5C8-4E4D-AFA2-B80B3B99DACA}"/>
          </ac:grpSpMkLst>
        </pc:grpChg>
        <pc:picChg chg="mod">
          <ac:chgData name="CRISTINA TELLO SANTIAGO" userId="08db1f17-20f0-46aa-b109-dbabbd358527" providerId="ADAL" clId="{A7DCB654-1B1C-44B3-A8BA-87969B049EFE}" dt="2025-12-22T10:32:32.932" v="492" actId="1076"/>
          <ac:picMkLst>
            <pc:docMk/>
            <pc:sldMk cId="2534120101" sldId="2821"/>
            <ac:picMk id="5" creationId="{B1174AAF-D1EE-964D-8ABE-DC272157142D}"/>
          </ac:picMkLst>
        </pc:picChg>
        <pc:cxnChg chg="del topLvl">
          <ac:chgData name="CRISTINA TELLO SANTIAGO" userId="08db1f17-20f0-46aa-b109-dbabbd358527" providerId="ADAL" clId="{A7DCB654-1B1C-44B3-A8BA-87969B049EFE}" dt="2025-12-22T09:19:40.957" v="231" actId="478"/>
          <ac:cxnSpMkLst>
            <pc:docMk/>
            <pc:sldMk cId="2534120101" sldId="2821"/>
            <ac:cxnSpMk id="4" creationId="{CF7D984A-78B5-5D46-A719-BC07E3C1EBB7}"/>
          </ac:cxnSpMkLst>
        </pc:cxnChg>
      </pc:sldChg>
      <pc:sldChg chg="addSp delSp modSp mod">
        <pc:chgData name="CRISTINA TELLO SANTIAGO" userId="08db1f17-20f0-46aa-b109-dbabbd358527" providerId="ADAL" clId="{A7DCB654-1B1C-44B3-A8BA-87969B049EFE}" dt="2025-12-22T10:36:25.527" v="563"/>
        <pc:sldMkLst>
          <pc:docMk/>
          <pc:sldMk cId="703513203" sldId="2822"/>
        </pc:sldMkLst>
        <pc:spChg chg="add mod">
          <ac:chgData name="CRISTINA TELLO SANTIAGO" userId="08db1f17-20f0-46aa-b109-dbabbd358527" providerId="ADAL" clId="{A7DCB654-1B1C-44B3-A8BA-87969B049EFE}" dt="2025-12-22T10:36:25.527" v="563"/>
          <ac:spMkLst>
            <pc:docMk/>
            <pc:sldMk cId="703513203" sldId="2822"/>
            <ac:spMk id="2" creationId="{7942E8DA-6BB5-83BE-2EDA-B76FAE573FB8}"/>
          </ac:spMkLst>
        </pc:spChg>
        <pc:spChg chg="mod topLvl">
          <ac:chgData name="CRISTINA TELLO SANTIAGO" userId="08db1f17-20f0-46aa-b109-dbabbd358527" providerId="ADAL" clId="{A7DCB654-1B1C-44B3-A8BA-87969B049EFE}" dt="2025-12-22T09:20:37.796" v="244" actId="1076"/>
          <ac:spMkLst>
            <pc:docMk/>
            <pc:sldMk cId="703513203" sldId="2822"/>
            <ac:spMk id="3" creationId="{7F358D28-CC7B-314B-B2DD-EA05E80F54C4}"/>
          </ac:spMkLst>
        </pc:spChg>
        <pc:spChg chg="mod">
          <ac:chgData name="CRISTINA TELLO SANTIAGO" userId="08db1f17-20f0-46aa-b109-dbabbd358527" providerId="ADAL" clId="{A7DCB654-1B1C-44B3-A8BA-87969B049EFE}" dt="2025-12-22T09:21:26.350" v="255" actId="207"/>
          <ac:spMkLst>
            <pc:docMk/>
            <pc:sldMk cId="703513203" sldId="2822"/>
            <ac:spMk id="5" creationId="{F6443840-5D30-044E-AB60-813E28E1BC9F}"/>
          </ac:spMkLst>
        </pc:spChg>
        <pc:spChg chg="mod">
          <ac:chgData name="CRISTINA TELLO SANTIAGO" userId="08db1f17-20f0-46aa-b109-dbabbd358527" providerId="ADAL" clId="{A7DCB654-1B1C-44B3-A8BA-87969B049EFE}" dt="2025-12-22T09:21:01.597" v="250" actId="1076"/>
          <ac:spMkLst>
            <pc:docMk/>
            <pc:sldMk cId="703513203" sldId="2822"/>
            <ac:spMk id="6" creationId="{00D40AA9-EB61-C941-9D12-F10A57F5F63E}"/>
          </ac:spMkLst>
        </pc:spChg>
        <pc:spChg chg="mod">
          <ac:chgData name="CRISTINA TELLO SANTIAGO" userId="08db1f17-20f0-46aa-b109-dbabbd358527" providerId="ADAL" clId="{A7DCB654-1B1C-44B3-A8BA-87969B049EFE}" dt="2025-12-22T09:20:41.630" v="245" actId="2711"/>
          <ac:spMkLst>
            <pc:docMk/>
            <pc:sldMk cId="703513203" sldId="2822"/>
            <ac:spMk id="7" creationId="{2EACC184-6238-1246-910A-BE458092F0A5}"/>
          </ac:spMkLst>
        </pc:spChg>
        <pc:spChg chg="mod">
          <ac:chgData name="CRISTINA TELLO SANTIAGO" userId="08db1f17-20f0-46aa-b109-dbabbd358527" providerId="ADAL" clId="{A7DCB654-1B1C-44B3-A8BA-87969B049EFE}" dt="2025-12-22T09:21:05.621" v="252" actId="14100"/>
          <ac:spMkLst>
            <pc:docMk/>
            <pc:sldMk cId="703513203" sldId="2822"/>
            <ac:spMk id="8" creationId="{030571EC-C0FC-ED40-A411-A2DBEE219B22}"/>
          </ac:spMkLst>
        </pc:spChg>
        <pc:spChg chg="mod">
          <ac:chgData name="CRISTINA TELLO SANTIAGO" userId="08db1f17-20f0-46aa-b109-dbabbd358527" providerId="ADAL" clId="{A7DCB654-1B1C-44B3-A8BA-87969B049EFE}" dt="2025-12-22T09:21:17.025" v="254" actId="113"/>
          <ac:spMkLst>
            <pc:docMk/>
            <pc:sldMk cId="703513203" sldId="2822"/>
            <ac:spMk id="9" creationId="{EA267DB7-C684-F448-8DDE-F50FC0A489BE}"/>
          </ac:spMkLst>
        </pc:spChg>
        <pc:grpChg chg="del">
          <ac:chgData name="CRISTINA TELLO SANTIAGO" userId="08db1f17-20f0-46aa-b109-dbabbd358527" providerId="ADAL" clId="{A7DCB654-1B1C-44B3-A8BA-87969B049EFE}" dt="2025-12-22T09:20:34.564" v="243" actId="478"/>
          <ac:grpSpMkLst>
            <pc:docMk/>
            <pc:sldMk cId="703513203" sldId="2822"/>
            <ac:grpSpMk id="2" creationId="{805074E2-DD27-E841-B5FF-5283A14A9164}"/>
          </ac:grpSpMkLst>
        </pc:grpChg>
        <pc:cxnChg chg="del topLvl">
          <ac:chgData name="CRISTINA TELLO SANTIAGO" userId="08db1f17-20f0-46aa-b109-dbabbd358527" providerId="ADAL" clId="{A7DCB654-1B1C-44B3-A8BA-87969B049EFE}" dt="2025-12-22T09:20:34.564" v="243" actId="478"/>
          <ac:cxnSpMkLst>
            <pc:docMk/>
            <pc:sldMk cId="703513203" sldId="2822"/>
            <ac:cxnSpMk id="4" creationId="{776B4914-3E7B-7B45-9F63-829E06563230}"/>
          </ac:cxnSpMkLst>
        </pc:cxnChg>
      </pc:sldChg>
      <pc:sldChg chg="addSp delSp modSp mod">
        <pc:chgData name="CRISTINA TELLO SANTIAGO" userId="08db1f17-20f0-46aa-b109-dbabbd358527" providerId="ADAL" clId="{A7DCB654-1B1C-44B3-A8BA-87969B049EFE}" dt="2025-12-22T10:36:29.792" v="565"/>
        <pc:sldMkLst>
          <pc:docMk/>
          <pc:sldMk cId="2020388195" sldId="2824"/>
        </pc:sldMkLst>
        <pc:spChg chg="add mod">
          <ac:chgData name="CRISTINA TELLO SANTIAGO" userId="08db1f17-20f0-46aa-b109-dbabbd358527" providerId="ADAL" clId="{A7DCB654-1B1C-44B3-A8BA-87969B049EFE}" dt="2025-12-22T10:36:29.792" v="565"/>
          <ac:spMkLst>
            <pc:docMk/>
            <pc:sldMk cId="2020388195" sldId="2824"/>
            <ac:spMk id="2" creationId="{3E1131D7-4C71-2E2E-1705-41A7C77DC709}"/>
          </ac:spMkLst>
        </pc:spChg>
        <pc:spChg chg="mod topLvl">
          <ac:chgData name="CRISTINA TELLO SANTIAGO" userId="08db1f17-20f0-46aa-b109-dbabbd358527" providerId="ADAL" clId="{A7DCB654-1B1C-44B3-A8BA-87969B049EFE}" dt="2025-12-22T10:33:16.302" v="530" actId="313"/>
          <ac:spMkLst>
            <pc:docMk/>
            <pc:sldMk cId="2020388195" sldId="2824"/>
            <ac:spMk id="3" creationId="{29FB663D-2599-224C-B250-81A915523F22}"/>
          </ac:spMkLst>
        </pc:spChg>
        <pc:spChg chg="mod">
          <ac:chgData name="CRISTINA TELLO SANTIAGO" userId="08db1f17-20f0-46aa-b109-dbabbd358527" providerId="ADAL" clId="{A7DCB654-1B1C-44B3-A8BA-87969B049EFE}" dt="2025-12-22T09:23:04.707" v="269" actId="2711"/>
          <ac:spMkLst>
            <pc:docMk/>
            <pc:sldMk cId="2020388195" sldId="2824"/>
            <ac:spMk id="5" creationId="{8B581935-7E20-BB45-8DE9-7A2965078FDB}"/>
          </ac:spMkLst>
        </pc:spChg>
        <pc:spChg chg="mod">
          <ac:chgData name="CRISTINA TELLO SANTIAGO" userId="08db1f17-20f0-46aa-b109-dbabbd358527" providerId="ADAL" clId="{A7DCB654-1B1C-44B3-A8BA-87969B049EFE}" dt="2025-12-22T09:23:13.017" v="271" actId="2711"/>
          <ac:spMkLst>
            <pc:docMk/>
            <pc:sldMk cId="2020388195" sldId="2824"/>
            <ac:spMk id="9" creationId="{167113C0-684F-C74D-92F5-75C047A11F3B}"/>
          </ac:spMkLst>
        </pc:spChg>
        <pc:spChg chg="mod">
          <ac:chgData name="CRISTINA TELLO SANTIAGO" userId="08db1f17-20f0-46aa-b109-dbabbd358527" providerId="ADAL" clId="{A7DCB654-1B1C-44B3-A8BA-87969B049EFE}" dt="2025-12-22T09:23:17.208" v="272" actId="2711"/>
          <ac:spMkLst>
            <pc:docMk/>
            <pc:sldMk cId="2020388195" sldId="2824"/>
            <ac:spMk id="10" creationId="{D1FDC1B3-8179-294A-B27A-E23BBB99443C}"/>
          </ac:spMkLst>
        </pc:spChg>
        <pc:spChg chg="mod">
          <ac:chgData name="CRISTINA TELLO SANTIAGO" userId="08db1f17-20f0-46aa-b109-dbabbd358527" providerId="ADAL" clId="{A7DCB654-1B1C-44B3-A8BA-87969B049EFE}" dt="2025-12-22T09:23:21.001" v="273" actId="2711"/>
          <ac:spMkLst>
            <pc:docMk/>
            <pc:sldMk cId="2020388195" sldId="2824"/>
            <ac:spMk id="11" creationId="{B53953F8-E562-A44B-9CC0-BD13B2B3C6BA}"/>
          </ac:spMkLst>
        </pc:spChg>
        <pc:spChg chg="mod">
          <ac:chgData name="CRISTINA TELLO SANTIAGO" userId="08db1f17-20f0-46aa-b109-dbabbd358527" providerId="ADAL" clId="{A7DCB654-1B1C-44B3-A8BA-87969B049EFE}" dt="2025-12-22T09:22:59.092" v="268" actId="2711"/>
          <ac:spMkLst>
            <pc:docMk/>
            <pc:sldMk cId="2020388195" sldId="2824"/>
            <ac:spMk id="12" creationId="{75B61A27-462C-FC4A-BA45-06C431E3DC11}"/>
          </ac:spMkLst>
        </pc:spChg>
        <pc:spChg chg="mod">
          <ac:chgData name="CRISTINA TELLO SANTIAGO" userId="08db1f17-20f0-46aa-b109-dbabbd358527" providerId="ADAL" clId="{A7DCB654-1B1C-44B3-A8BA-87969B049EFE}" dt="2025-12-22T09:23:26.670" v="274" actId="2711"/>
          <ac:spMkLst>
            <pc:docMk/>
            <pc:sldMk cId="2020388195" sldId="2824"/>
            <ac:spMk id="13" creationId="{367F1B58-54C9-2246-A80D-8CF2B6CF24EF}"/>
          </ac:spMkLst>
        </pc:spChg>
        <pc:spChg chg="mod">
          <ac:chgData name="CRISTINA TELLO SANTIAGO" userId="08db1f17-20f0-46aa-b109-dbabbd358527" providerId="ADAL" clId="{A7DCB654-1B1C-44B3-A8BA-87969B049EFE}" dt="2025-12-22T09:23:37.006" v="277" actId="2711"/>
          <ac:spMkLst>
            <pc:docMk/>
            <pc:sldMk cId="2020388195" sldId="2824"/>
            <ac:spMk id="14" creationId="{7663AE66-67AB-4A45-B40B-DD35740EA93B}"/>
          </ac:spMkLst>
        </pc:spChg>
        <pc:spChg chg="mod">
          <ac:chgData name="CRISTINA TELLO SANTIAGO" userId="08db1f17-20f0-46aa-b109-dbabbd358527" providerId="ADAL" clId="{A7DCB654-1B1C-44B3-A8BA-87969B049EFE}" dt="2025-12-22T09:23:08.722" v="270" actId="2711"/>
          <ac:spMkLst>
            <pc:docMk/>
            <pc:sldMk cId="2020388195" sldId="2824"/>
            <ac:spMk id="19" creationId="{9A75D961-E3EB-9E45-A320-100061C8FBE1}"/>
          </ac:spMkLst>
        </pc:spChg>
        <pc:spChg chg="mod">
          <ac:chgData name="CRISTINA TELLO SANTIAGO" userId="08db1f17-20f0-46aa-b109-dbabbd358527" providerId="ADAL" clId="{A7DCB654-1B1C-44B3-A8BA-87969B049EFE}" dt="2025-12-22T09:23:32.719" v="276" actId="1076"/>
          <ac:spMkLst>
            <pc:docMk/>
            <pc:sldMk cId="2020388195" sldId="2824"/>
            <ac:spMk id="21" creationId="{C43E2C7A-898A-F44D-B412-BDFE501B39B5}"/>
          </ac:spMkLst>
        </pc:spChg>
        <pc:spChg chg="mod">
          <ac:chgData name="CRISTINA TELLO SANTIAGO" userId="08db1f17-20f0-46aa-b109-dbabbd358527" providerId="ADAL" clId="{A7DCB654-1B1C-44B3-A8BA-87969B049EFE}" dt="2025-12-22T09:23:46.975" v="278" actId="2711"/>
          <ac:spMkLst>
            <pc:docMk/>
            <pc:sldMk cId="2020388195" sldId="2824"/>
            <ac:spMk id="28" creationId="{31FFF032-79F4-2648-AD07-1C32CD0804D7}"/>
          </ac:spMkLst>
        </pc:spChg>
        <pc:grpChg chg="del">
          <ac:chgData name="CRISTINA TELLO SANTIAGO" userId="08db1f17-20f0-46aa-b109-dbabbd358527" providerId="ADAL" clId="{A7DCB654-1B1C-44B3-A8BA-87969B049EFE}" dt="2025-12-22T09:22:42.388" v="264" actId="478"/>
          <ac:grpSpMkLst>
            <pc:docMk/>
            <pc:sldMk cId="2020388195" sldId="2824"/>
            <ac:grpSpMk id="2" creationId="{367EAAB8-468B-A944-A9ED-6B6C0ABE6946}"/>
          </ac:grpSpMkLst>
        </pc:grpChg>
        <pc:cxnChg chg="del topLvl">
          <ac:chgData name="CRISTINA TELLO SANTIAGO" userId="08db1f17-20f0-46aa-b109-dbabbd358527" providerId="ADAL" clId="{A7DCB654-1B1C-44B3-A8BA-87969B049EFE}" dt="2025-12-22T09:22:42.388" v="264" actId="478"/>
          <ac:cxnSpMkLst>
            <pc:docMk/>
            <pc:sldMk cId="2020388195" sldId="2824"/>
            <ac:cxnSpMk id="4" creationId="{BA7275BB-470D-AC4B-A315-20C8BEA8BC38}"/>
          </ac:cxnSpMkLst>
        </pc:cxnChg>
      </pc:sldChg>
      <pc:sldChg chg="addSp delSp modSp mod">
        <pc:chgData name="CRISTINA TELLO SANTIAGO" userId="08db1f17-20f0-46aa-b109-dbabbd358527" providerId="ADAL" clId="{A7DCB654-1B1C-44B3-A8BA-87969B049EFE}" dt="2025-12-22T10:36:31.766" v="566"/>
        <pc:sldMkLst>
          <pc:docMk/>
          <pc:sldMk cId="1105848267" sldId="2825"/>
        </pc:sldMkLst>
        <pc:spChg chg="add mod">
          <ac:chgData name="CRISTINA TELLO SANTIAGO" userId="08db1f17-20f0-46aa-b109-dbabbd358527" providerId="ADAL" clId="{A7DCB654-1B1C-44B3-A8BA-87969B049EFE}" dt="2025-12-22T10:36:31.766" v="566"/>
          <ac:spMkLst>
            <pc:docMk/>
            <pc:sldMk cId="1105848267" sldId="2825"/>
            <ac:spMk id="2" creationId="{8DA0DA39-F2E2-FA55-F3FC-0A2680F570AB}"/>
          </ac:spMkLst>
        </pc:spChg>
        <pc:spChg chg="mod topLvl">
          <ac:chgData name="CRISTINA TELLO SANTIAGO" userId="08db1f17-20f0-46aa-b109-dbabbd358527" providerId="ADAL" clId="{A7DCB654-1B1C-44B3-A8BA-87969B049EFE}" dt="2025-12-22T10:33:26.560" v="531" actId="6549"/>
          <ac:spMkLst>
            <pc:docMk/>
            <pc:sldMk cId="1105848267" sldId="2825"/>
            <ac:spMk id="3" creationId="{5EF98E11-3991-6D48-B55A-CE5847F18088}"/>
          </ac:spMkLst>
        </pc:spChg>
        <pc:spChg chg="mod">
          <ac:chgData name="CRISTINA TELLO SANTIAGO" userId="08db1f17-20f0-46aa-b109-dbabbd358527" providerId="ADAL" clId="{A7DCB654-1B1C-44B3-A8BA-87969B049EFE}" dt="2025-12-22T09:24:24.167" v="285" actId="2711"/>
          <ac:spMkLst>
            <pc:docMk/>
            <pc:sldMk cId="1105848267" sldId="2825"/>
            <ac:spMk id="5" creationId="{D6E4C95F-2E64-6648-A352-D2C94DA1E5D2}"/>
          </ac:spMkLst>
        </pc:spChg>
        <pc:spChg chg="mod">
          <ac:chgData name="CRISTINA TELLO SANTIAGO" userId="08db1f17-20f0-46aa-b109-dbabbd358527" providerId="ADAL" clId="{A7DCB654-1B1C-44B3-A8BA-87969B049EFE}" dt="2025-12-22T09:24:14.775" v="283" actId="2711"/>
          <ac:spMkLst>
            <pc:docMk/>
            <pc:sldMk cId="1105848267" sldId="2825"/>
            <ac:spMk id="6" creationId="{A23BC847-4D08-4444-B8D8-FAC0ABD273B1}"/>
          </ac:spMkLst>
        </pc:spChg>
        <pc:spChg chg="mod">
          <ac:chgData name="CRISTINA TELLO SANTIAGO" userId="08db1f17-20f0-46aa-b109-dbabbd358527" providerId="ADAL" clId="{A7DCB654-1B1C-44B3-A8BA-87969B049EFE}" dt="2025-12-22T09:24:18.999" v="284" actId="2711"/>
          <ac:spMkLst>
            <pc:docMk/>
            <pc:sldMk cId="1105848267" sldId="2825"/>
            <ac:spMk id="7" creationId="{0AA3ECEF-D72F-B642-B352-54E488C74C53}"/>
          </ac:spMkLst>
        </pc:spChg>
        <pc:grpChg chg="del">
          <ac:chgData name="CRISTINA TELLO SANTIAGO" userId="08db1f17-20f0-46aa-b109-dbabbd358527" providerId="ADAL" clId="{A7DCB654-1B1C-44B3-A8BA-87969B049EFE}" dt="2025-12-22T09:23:58.734" v="279" actId="478"/>
          <ac:grpSpMkLst>
            <pc:docMk/>
            <pc:sldMk cId="1105848267" sldId="2825"/>
            <ac:grpSpMk id="2" creationId="{E8C83B54-9A94-DC4D-A01D-6C04DF7284EC}"/>
          </ac:grpSpMkLst>
        </pc:grpChg>
        <pc:cxnChg chg="del topLvl">
          <ac:chgData name="CRISTINA TELLO SANTIAGO" userId="08db1f17-20f0-46aa-b109-dbabbd358527" providerId="ADAL" clId="{A7DCB654-1B1C-44B3-A8BA-87969B049EFE}" dt="2025-12-22T09:23:58.734" v="279" actId="478"/>
          <ac:cxnSpMkLst>
            <pc:docMk/>
            <pc:sldMk cId="1105848267" sldId="2825"/>
            <ac:cxnSpMk id="4" creationId="{5CABD70D-392F-CD42-8622-6D7F604C9849}"/>
          </ac:cxnSpMkLst>
        </pc:cxnChg>
      </pc:sldChg>
      <pc:sldChg chg="addSp delSp modSp mod">
        <pc:chgData name="CRISTINA TELLO SANTIAGO" userId="08db1f17-20f0-46aa-b109-dbabbd358527" providerId="ADAL" clId="{A7DCB654-1B1C-44B3-A8BA-87969B049EFE}" dt="2025-12-22T10:36:33.080" v="567"/>
        <pc:sldMkLst>
          <pc:docMk/>
          <pc:sldMk cId="3257221532" sldId="2826"/>
        </pc:sldMkLst>
        <pc:spChg chg="add mod">
          <ac:chgData name="CRISTINA TELLO SANTIAGO" userId="08db1f17-20f0-46aa-b109-dbabbd358527" providerId="ADAL" clId="{A7DCB654-1B1C-44B3-A8BA-87969B049EFE}" dt="2025-12-22T10:36:33.080" v="567"/>
          <ac:spMkLst>
            <pc:docMk/>
            <pc:sldMk cId="3257221532" sldId="2826"/>
            <ac:spMk id="2" creationId="{363C1BD1-9D51-F3EE-CEA5-A4A704214FB2}"/>
          </ac:spMkLst>
        </pc:spChg>
        <pc:spChg chg="del mod topLvl">
          <ac:chgData name="CRISTINA TELLO SANTIAGO" userId="08db1f17-20f0-46aa-b109-dbabbd358527" providerId="ADAL" clId="{A7DCB654-1B1C-44B3-A8BA-87969B049EFE}" dt="2025-12-22T09:24:39.526" v="288" actId="478"/>
          <ac:spMkLst>
            <pc:docMk/>
            <pc:sldMk cId="3257221532" sldId="2826"/>
            <ac:spMk id="3" creationId="{F5BC552E-6300-F94D-AB40-F1DB7CCFBC67}"/>
          </ac:spMkLst>
        </pc:spChg>
        <pc:spChg chg="mod">
          <ac:chgData name="CRISTINA TELLO SANTIAGO" userId="08db1f17-20f0-46aa-b109-dbabbd358527" providerId="ADAL" clId="{A7DCB654-1B1C-44B3-A8BA-87969B049EFE}" dt="2025-12-22T09:24:55.202" v="291" actId="207"/>
          <ac:spMkLst>
            <pc:docMk/>
            <pc:sldMk cId="3257221532" sldId="2826"/>
            <ac:spMk id="5" creationId="{B5D65FAC-668E-A047-A071-E0DA2106A985}"/>
          </ac:spMkLst>
        </pc:spChg>
        <pc:grpChg chg="del">
          <ac:chgData name="CRISTINA TELLO SANTIAGO" userId="08db1f17-20f0-46aa-b109-dbabbd358527" providerId="ADAL" clId="{A7DCB654-1B1C-44B3-A8BA-87969B049EFE}" dt="2025-12-22T09:24:39.526" v="288" actId="478"/>
          <ac:grpSpMkLst>
            <pc:docMk/>
            <pc:sldMk cId="3257221532" sldId="2826"/>
            <ac:grpSpMk id="2" creationId="{DD3B2493-035D-234B-B59B-185EF45D122E}"/>
          </ac:grpSpMkLst>
        </pc:grpChg>
        <pc:cxnChg chg="del topLvl">
          <ac:chgData name="CRISTINA TELLO SANTIAGO" userId="08db1f17-20f0-46aa-b109-dbabbd358527" providerId="ADAL" clId="{A7DCB654-1B1C-44B3-A8BA-87969B049EFE}" dt="2025-12-22T09:24:42.450" v="289" actId="478"/>
          <ac:cxnSpMkLst>
            <pc:docMk/>
            <pc:sldMk cId="3257221532" sldId="2826"/>
            <ac:cxnSpMk id="4" creationId="{FF2AAC09-1D18-6B44-8F3B-EF2F9967615B}"/>
          </ac:cxnSpMkLst>
        </pc:cxnChg>
      </pc:sldChg>
      <pc:sldChg chg="addSp delSp modSp mod">
        <pc:chgData name="CRISTINA TELLO SANTIAGO" userId="08db1f17-20f0-46aa-b109-dbabbd358527" providerId="ADAL" clId="{A7DCB654-1B1C-44B3-A8BA-87969B049EFE}" dt="2025-12-22T10:36:34.535" v="568"/>
        <pc:sldMkLst>
          <pc:docMk/>
          <pc:sldMk cId="2274802319" sldId="2827"/>
        </pc:sldMkLst>
        <pc:spChg chg="add mod">
          <ac:chgData name="CRISTINA TELLO SANTIAGO" userId="08db1f17-20f0-46aa-b109-dbabbd358527" providerId="ADAL" clId="{A7DCB654-1B1C-44B3-A8BA-87969B049EFE}" dt="2025-12-22T10:36:34.535" v="568"/>
          <ac:spMkLst>
            <pc:docMk/>
            <pc:sldMk cId="2274802319" sldId="2827"/>
            <ac:spMk id="2" creationId="{45D6F017-CC84-860D-958D-36FB1B353FED}"/>
          </ac:spMkLst>
        </pc:spChg>
        <pc:spChg chg="mod topLvl">
          <ac:chgData name="CRISTINA TELLO SANTIAGO" userId="08db1f17-20f0-46aa-b109-dbabbd358527" providerId="ADAL" clId="{A7DCB654-1B1C-44B3-A8BA-87969B049EFE}" dt="2025-12-22T10:33:33.488" v="532" actId="6549"/>
          <ac:spMkLst>
            <pc:docMk/>
            <pc:sldMk cId="2274802319" sldId="2827"/>
            <ac:spMk id="3" creationId="{5510FBD7-E299-414D-80EC-809248700E5B}"/>
          </ac:spMkLst>
        </pc:spChg>
        <pc:spChg chg="mod">
          <ac:chgData name="CRISTINA TELLO SANTIAGO" userId="08db1f17-20f0-46aa-b109-dbabbd358527" providerId="ADAL" clId="{A7DCB654-1B1C-44B3-A8BA-87969B049EFE}" dt="2025-12-22T09:26:04.930" v="305" actId="14100"/>
          <ac:spMkLst>
            <pc:docMk/>
            <pc:sldMk cId="2274802319" sldId="2827"/>
            <ac:spMk id="5" creationId="{C4FBE724-B923-9940-B4BF-46A5980A9B46}"/>
          </ac:spMkLst>
        </pc:spChg>
        <pc:grpChg chg="del">
          <ac:chgData name="CRISTINA TELLO SANTIAGO" userId="08db1f17-20f0-46aa-b109-dbabbd358527" providerId="ADAL" clId="{A7DCB654-1B1C-44B3-A8BA-87969B049EFE}" dt="2025-12-22T09:25:32.582" v="294" actId="478"/>
          <ac:grpSpMkLst>
            <pc:docMk/>
            <pc:sldMk cId="2274802319" sldId="2827"/>
            <ac:grpSpMk id="2" creationId="{BBB09E0C-C8AB-2444-BF88-6608CF4B2BB4}"/>
          </ac:grpSpMkLst>
        </pc:grpChg>
        <pc:cxnChg chg="del topLvl">
          <ac:chgData name="CRISTINA TELLO SANTIAGO" userId="08db1f17-20f0-46aa-b109-dbabbd358527" providerId="ADAL" clId="{A7DCB654-1B1C-44B3-A8BA-87969B049EFE}" dt="2025-12-22T09:25:32.582" v="294" actId="478"/>
          <ac:cxnSpMkLst>
            <pc:docMk/>
            <pc:sldMk cId="2274802319" sldId="2827"/>
            <ac:cxnSpMk id="4" creationId="{290AC599-3777-A841-AD88-AE4DC3FC2AF9}"/>
          </ac:cxnSpMkLst>
        </pc:cxnChg>
      </pc:sldChg>
      <pc:sldChg chg="addSp delSp modSp mod">
        <pc:chgData name="CRISTINA TELLO SANTIAGO" userId="08db1f17-20f0-46aa-b109-dbabbd358527" providerId="ADAL" clId="{A7DCB654-1B1C-44B3-A8BA-87969B049EFE}" dt="2025-12-22T10:36:36.084" v="569"/>
        <pc:sldMkLst>
          <pc:docMk/>
          <pc:sldMk cId="3007038972" sldId="2828"/>
        </pc:sldMkLst>
        <pc:spChg chg="add mod">
          <ac:chgData name="CRISTINA TELLO SANTIAGO" userId="08db1f17-20f0-46aa-b109-dbabbd358527" providerId="ADAL" clId="{A7DCB654-1B1C-44B3-A8BA-87969B049EFE}" dt="2025-12-22T10:36:36.084" v="569"/>
          <ac:spMkLst>
            <pc:docMk/>
            <pc:sldMk cId="3007038972" sldId="2828"/>
            <ac:spMk id="2" creationId="{673BCD33-D7BB-C4D5-88B7-DFC46801EDFA}"/>
          </ac:spMkLst>
        </pc:spChg>
        <pc:spChg chg="mod topLvl">
          <ac:chgData name="CRISTINA TELLO SANTIAGO" userId="08db1f17-20f0-46aa-b109-dbabbd358527" providerId="ADAL" clId="{A7DCB654-1B1C-44B3-A8BA-87969B049EFE}" dt="2025-12-22T09:26:56.847" v="313" actId="108"/>
          <ac:spMkLst>
            <pc:docMk/>
            <pc:sldMk cId="3007038972" sldId="2828"/>
            <ac:spMk id="3" creationId="{6D0811F7-6424-F641-ADE5-5790EE0A1AD6}"/>
          </ac:spMkLst>
        </pc:spChg>
        <pc:spChg chg="mod">
          <ac:chgData name="CRISTINA TELLO SANTIAGO" userId="08db1f17-20f0-46aa-b109-dbabbd358527" providerId="ADAL" clId="{A7DCB654-1B1C-44B3-A8BA-87969B049EFE}" dt="2025-12-22T09:27:55.295" v="325" actId="1076"/>
          <ac:spMkLst>
            <pc:docMk/>
            <pc:sldMk cId="3007038972" sldId="2828"/>
            <ac:spMk id="9" creationId="{A05AF3C8-AC61-F44D-BED1-8290CFFBFCC8}"/>
          </ac:spMkLst>
        </pc:spChg>
        <pc:spChg chg="mod">
          <ac:chgData name="CRISTINA TELLO SANTIAGO" userId="08db1f17-20f0-46aa-b109-dbabbd358527" providerId="ADAL" clId="{A7DCB654-1B1C-44B3-A8BA-87969B049EFE}" dt="2025-12-22T09:27:51.671" v="324" actId="1076"/>
          <ac:spMkLst>
            <pc:docMk/>
            <pc:sldMk cId="3007038972" sldId="2828"/>
            <ac:spMk id="11" creationId="{79831E89-BACF-944D-9C46-76417E962B45}"/>
          </ac:spMkLst>
        </pc:spChg>
        <pc:spChg chg="mod">
          <ac:chgData name="CRISTINA TELLO SANTIAGO" userId="08db1f17-20f0-46aa-b109-dbabbd358527" providerId="ADAL" clId="{A7DCB654-1B1C-44B3-A8BA-87969B049EFE}" dt="2025-12-22T09:27:46.744" v="322" actId="1076"/>
          <ac:spMkLst>
            <pc:docMk/>
            <pc:sldMk cId="3007038972" sldId="2828"/>
            <ac:spMk id="12" creationId="{17470FAC-CE35-7E4D-A4B1-97EA145CB140}"/>
          </ac:spMkLst>
        </pc:spChg>
        <pc:spChg chg="mod">
          <ac:chgData name="CRISTINA TELLO SANTIAGO" userId="08db1f17-20f0-46aa-b109-dbabbd358527" providerId="ADAL" clId="{A7DCB654-1B1C-44B3-A8BA-87969B049EFE}" dt="2025-12-22T09:28:09.495" v="328" actId="14100"/>
          <ac:spMkLst>
            <pc:docMk/>
            <pc:sldMk cId="3007038972" sldId="2828"/>
            <ac:spMk id="13" creationId="{7D760929-930C-2F41-A819-B774BFFCDC8C}"/>
          </ac:spMkLst>
        </pc:spChg>
        <pc:grpChg chg="del mod">
          <ac:chgData name="CRISTINA TELLO SANTIAGO" userId="08db1f17-20f0-46aa-b109-dbabbd358527" providerId="ADAL" clId="{A7DCB654-1B1C-44B3-A8BA-87969B049EFE}" dt="2025-12-22T09:26:48.126" v="311" actId="478"/>
          <ac:grpSpMkLst>
            <pc:docMk/>
            <pc:sldMk cId="3007038972" sldId="2828"/>
            <ac:grpSpMk id="2" creationId="{E52B54AC-B325-EE4F-B794-49801518F98F}"/>
          </ac:grpSpMkLst>
        </pc:grpChg>
        <pc:cxnChg chg="del topLvl">
          <ac:chgData name="CRISTINA TELLO SANTIAGO" userId="08db1f17-20f0-46aa-b109-dbabbd358527" providerId="ADAL" clId="{A7DCB654-1B1C-44B3-A8BA-87969B049EFE}" dt="2025-12-22T09:26:48.126" v="311" actId="478"/>
          <ac:cxnSpMkLst>
            <pc:docMk/>
            <pc:sldMk cId="3007038972" sldId="2828"/>
            <ac:cxnSpMk id="4" creationId="{02374B61-F6E9-0346-81F8-9D83397D9BB8}"/>
          </ac:cxnSpMkLst>
        </pc:cxnChg>
      </pc:sldChg>
      <pc:sldChg chg="addSp modSp mod">
        <pc:chgData name="CRISTINA TELLO SANTIAGO" userId="08db1f17-20f0-46aa-b109-dbabbd358527" providerId="ADAL" clId="{A7DCB654-1B1C-44B3-A8BA-87969B049EFE}" dt="2025-12-22T10:35:50.382" v="542"/>
        <pc:sldMkLst>
          <pc:docMk/>
          <pc:sldMk cId="89648868" sldId="2829"/>
        </pc:sldMkLst>
        <pc:spChg chg="add mod">
          <ac:chgData name="CRISTINA TELLO SANTIAGO" userId="08db1f17-20f0-46aa-b109-dbabbd358527" providerId="ADAL" clId="{A7DCB654-1B1C-44B3-A8BA-87969B049EFE}" dt="2025-12-22T10:35:50.382" v="542"/>
          <ac:spMkLst>
            <pc:docMk/>
            <pc:sldMk cId="89648868" sldId="2829"/>
            <ac:spMk id="2" creationId="{A5BE1DC6-AC6A-4755-C873-F70298BB7983}"/>
          </ac:spMkLst>
        </pc:spChg>
        <pc:spChg chg="mod">
          <ac:chgData name="CRISTINA TELLO SANTIAGO" userId="08db1f17-20f0-46aa-b109-dbabbd358527" providerId="ADAL" clId="{A7DCB654-1B1C-44B3-A8BA-87969B049EFE}" dt="2025-12-22T10:23:25.516" v="363" actId="1076"/>
          <ac:spMkLst>
            <pc:docMk/>
            <pc:sldMk cId="89648868" sldId="2829"/>
            <ac:spMk id="6" creationId="{FD239B01-9D7F-5745-6E1C-4270ED374DAD}"/>
          </ac:spMkLst>
        </pc:spChg>
      </pc:sldChg>
      <pc:sldChg chg="addSp delSp modSp mod setBg">
        <pc:chgData name="CRISTINA TELLO SANTIAGO" userId="08db1f17-20f0-46aa-b109-dbabbd358527" providerId="ADAL" clId="{A7DCB654-1B1C-44B3-A8BA-87969B049EFE}" dt="2025-12-22T10:36:27.582" v="564"/>
        <pc:sldMkLst>
          <pc:docMk/>
          <pc:sldMk cId="3775686631" sldId="2831"/>
        </pc:sldMkLst>
        <pc:spChg chg="mod">
          <ac:chgData name="CRISTINA TELLO SANTIAGO" userId="08db1f17-20f0-46aa-b109-dbabbd358527" providerId="ADAL" clId="{A7DCB654-1B1C-44B3-A8BA-87969B049EFE}" dt="2025-12-22T09:22:04.906" v="259" actId="108"/>
          <ac:spMkLst>
            <pc:docMk/>
            <pc:sldMk cId="3775686631" sldId="2831"/>
            <ac:spMk id="2" creationId="{8F73D868-E61F-1C55-503A-D5EE889D37EE}"/>
          </ac:spMkLst>
        </pc:spChg>
        <pc:spChg chg="add mod">
          <ac:chgData name="CRISTINA TELLO SANTIAGO" userId="08db1f17-20f0-46aa-b109-dbabbd358527" providerId="ADAL" clId="{A7DCB654-1B1C-44B3-A8BA-87969B049EFE}" dt="2025-12-22T10:36:27.582" v="564"/>
          <ac:spMkLst>
            <pc:docMk/>
            <pc:sldMk cId="3775686631" sldId="2831"/>
            <ac:spMk id="3" creationId="{5025D118-FD5B-25F3-FE7D-8CC492E11107}"/>
          </ac:spMkLst>
        </pc:spChg>
        <pc:spChg chg="del mod">
          <ac:chgData name="CRISTINA TELLO SANTIAGO" userId="08db1f17-20f0-46aa-b109-dbabbd358527" providerId="ADAL" clId="{A7DCB654-1B1C-44B3-A8BA-87969B049EFE}" dt="2025-12-22T09:21:37.235" v="258" actId="478"/>
          <ac:spMkLst>
            <pc:docMk/>
            <pc:sldMk cId="3775686631" sldId="2831"/>
            <ac:spMk id="8" creationId="{95EDE94C-A572-626C-7584-B494A86388E2}"/>
          </ac:spMkLst>
        </pc:spChg>
        <pc:picChg chg="del">
          <ac:chgData name="CRISTINA TELLO SANTIAGO" userId="08db1f17-20f0-46aa-b109-dbabbd358527" providerId="ADAL" clId="{A7DCB654-1B1C-44B3-A8BA-87969B049EFE}" dt="2025-12-22T09:21:33.935" v="256" actId="478"/>
          <ac:picMkLst>
            <pc:docMk/>
            <pc:sldMk cId="3775686631" sldId="2831"/>
            <ac:picMk id="9" creationId="{2568AE67-4642-EA41-A7C5-AD36FD04B94C}"/>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609D8-B16C-4C7C-989A-0A80EB42E974}" type="doc">
      <dgm:prSet loTypeId="urn:microsoft.com/office/officeart/2005/8/layout/vList6" loCatId="process" qsTypeId="urn:microsoft.com/office/officeart/2005/8/quickstyle/simple1" qsCatId="simple" csTypeId="urn:microsoft.com/office/officeart/2005/8/colors/colorful5" csCatId="colorful" phldr="1"/>
      <dgm:spPr/>
      <dgm:t>
        <a:bodyPr/>
        <a:lstStyle/>
        <a:p>
          <a:endParaRPr lang="es-ES"/>
        </a:p>
      </dgm:t>
    </dgm:pt>
    <dgm:pt modelId="{9EED5B2D-513D-4B2A-A5D1-0887B7529A84}">
      <dgm:prSet phldrT="[Texto]" custT="1"/>
      <dgm:spPr>
        <a:solidFill>
          <a:schemeClr val="accent1">
            <a:lumMod val="50000"/>
          </a:schemeClr>
        </a:solidFill>
      </dgm:spPr>
      <dgm:t>
        <a:bodyPr/>
        <a:lstStyle/>
        <a:p>
          <a:r>
            <a:rPr lang="es-ES" sz="2800" b="1" dirty="0">
              <a:effectLst>
                <a:outerShdw blurRad="38100" dist="38100" dir="2700000" algn="tl">
                  <a:srgbClr val="000000">
                    <a:alpha val="43137"/>
                  </a:srgbClr>
                </a:outerShdw>
              </a:effectLst>
              <a:latin typeface="Quattrocento Sans" panose="020B0502050000020003" pitchFamily="34" charset="0"/>
            </a:rPr>
            <a:t>EMPRENDEDOR</a:t>
          </a:r>
          <a:endParaRPr lang="es-ES" sz="2400" b="1" dirty="0">
            <a:effectLst>
              <a:outerShdw blurRad="38100" dist="38100" dir="2700000" algn="tl">
                <a:srgbClr val="000000">
                  <a:alpha val="43137"/>
                </a:srgbClr>
              </a:outerShdw>
            </a:effectLst>
            <a:latin typeface="Quattrocento Sans" panose="020B0502050000020003" pitchFamily="34" charset="0"/>
          </a:endParaRPr>
        </a:p>
      </dgm:t>
    </dgm:pt>
    <dgm:pt modelId="{C88B334A-C640-449D-92E9-9769311DE977}" type="parTrans" cxnId="{8026441C-AF9A-4C89-9E49-89A72BAC6A91}">
      <dgm:prSet/>
      <dgm:spPr/>
      <dgm:t>
        <a:bodyPr/>
        <a:lstStyle/>
        <a:p>
          <a:endParaRPr lang="es-ES">
            <a:latin typeface="Quattrocento Sans" panose="020B0502050000020003" pitchFamily="34" charset="0"/>
          </a:endParaRPr>
        </a:p>
      </dgm:t>
    </dgm:pt>
    <dgm:pt modelId="{CBFC05EC-82F1-4A56-927E-73C648DC161C}" type="sibTrans" cxnId="{8026441C-AF9A-4C89-9E49-89A72BAC6A91}">
      <dgm:prSet/>
      <dgm:spPr/>
      <dgm:t>
        <a:bodyPr/>
        <a:lstStyle/>
        <a:p>
          <a:endParaRPr lang="es-ES">
            <a:latin typeface="Quattrocento Sans" panose="020B0502050000020003" pitchFamily="34" charset="0"/>
          </a:endParaRPr>
        </a:p>
      </dgm:t>
    </dgm:pt>
    <dgm:pt modelId="{D74F116D-B77D-4758-8D62-78887BC1111C}">
      <dgm:prSet phldrT="[Texto]" custT="1"/>
      <dgm:spPr/>
      <dgm:t>
        <a:bodyPr anchor="ctr"/>
        <a:lstStyle/>
        <a:p>
          <a:r>
            <a:rPr lang="es-ES" sz="2400" b="1" dirty="0">
              <a:solidFill>
                <a:schemeClr val="tx2"/>
              </a:solidFill>
              <a:latin typeface="Quattrocento Sans" panose="020B0502050000020003" pitchFamily="34" charset="0"/>
            </a:rPr>
            <a:t>Capacidad</a:t>
          </a:r>
        </a:p>
      </dgm:t>
    </dgm:pt>
    <dgm:pt modelId="{AE9457ED-3DB6-4470-9778-91302E9FC2AC}" type="parTrans" cxnId="{89FFCA3F-6F7B-413E-BBAC-CCF066B23560}">
      <dgm:prSet/>
      <dgm:spPr/>
      <dgm:t>
        <a:bodyPr/>
        <a:lstStyle/>
        <a:p>
          <a:endParaRPr lang="es-ES">
            <a:latin typeface="Quattrocento Sans" panose="020B0502050000020003" pitchFamily="34" charset="0"/>
          </a:endParaRPr>
        </a:p>
      </dgm:t>
    </dgm:pt>
    <dgm:pt modelId="{3379F05E-C7C6-4292-B718-13697587F050}" type="sibTrans" cxnId="{89FFCA3F-6F7B-413E-BBAC-CCF066B23560}">
      <dgm:prSet/>
      <dgm:spPr/>
      <dgm:t>
        <a:bodyPr/>
        <a:lstStyle/>
        <a:p>
          <a:endParaRPr lang="es-ES">
            <a:latin typeface="Quattrocento Sans" panose="020B0502050000020003" pitchFamily="34" charset="0"/>
          </a:endParaRPr>
        </a:p>
      </dgm:t>
    </dgm:pt>
    <dgm:pt modelId="{0D08AA8B-BE3C-4BD3-8B9A-ED8DA0970F04}">
      <dgm:prSet phldrT="[Texto]" custT="1"/>
      <dgm:spPr>
        <a:solidFill>
          <a:schemeClr val="accent1">
            <a:lumMod val="75000"/>
          </a:schemeClr>
        </a:solidFill>
      </dgm:spPr>
      <dgm:t>
        <a:bodyPr/>
        <a:lstStyle/>
        <a:p>
          <a:r>
            <a:rPr lang="es-ES" sz="2800" b="1" dirty="0">
              <a:effectLst>
                <a:outerShdw blurRad="38100" dist="38100" dir="2700000" algn="tl">
                  <a:srgbClr val="000000">
                    <a:alpha val="43137"/>
                  </a:srgbClr>
                </a:outerShdw>
              </a:effectLst>
              <a:latin typeface="Quattrocento Sans" panose="020B0502050000020003" pitchFamily="34" charset="0"/>
            </a:rPr>
            <a:t>IDEA</a:t>
          </a:r>
        </a:p>
      </dgm:t>
    </dgm:pt>
    <dgm:pt modelId="{38C9711C-2189-4927-88A8-2DCCF595CD68}" type="parTrans" cxnId="{4D94A62F-1C3C-40C5-A6CD-FBCC7967B7A8}">
      <dgm:prSet/>
      <dgm:spPr/>
      <dgm:t>
        <a:bodyPr/>
        <a:lstStyle/>
        <a:p>
          <a:endParaRPr lang="es-ES">
            <a:latin typeface="Quattrocento Sans" panose="020B0502050000020003" pitchFamily="34" charset="0"/>
          </a:endParaRPr>
        </a:p>
      </dgm:t>
    </dgm:pt>
    <dgm:pt modelId="{8C387585-23F0-4D05-8429-E5E75F2A9A79}" type="sibTrans" cxnId="{4D94A62F-1C3C-40C5-A6CD-FBCC7967B7A8}">
      <dgm:prSet/>
      <dgm:spPr/>
      <dgm:t>
        <a:bodyPr/>
        <a:lstStyle/>
        <a:p>
          <a:endParaRPr lang="es-ES">
            <a:latin typeface="Quattrocento Sans" panose="020B0502050000020003" pitchFamily="34" charset="0"/>
          </a:endParaRPr>
        </a:p>
      </dgm:t>
    </dgm:pt>
    <dgm:pt modelId="{E227F086-374B-4416-8D3C-D8BCC233C5B7}">
      <dgm:prSet phldrT="[Texto]" custT="1"/>
      <dgm:spPr/>
      <dgm:t>
        <a:bodyPr anchor="ctr"/>
        <a:lstStyle/>
        <a:p>
          <a:r>
            <a:rPr lang="es-ES" sz="2400" b="1" dirty="0">
              <a:solidFill>
                <a:schemeClr val="accent3">
                  <a:lumMod val="50000"/>
                </a:schemeClr>
              </a:solidFill>
              <a:latin typeface="Quattrocento Sans" panose="020B0502050000020003" pitchFamily="34" charset="0"/>
            </a:rPr>
            <a:t>Originalidad</a:t>
          </a:r>
        </a:p>
      </dgm:t>
    </dgm:pt>
    <dgm:pt modelId="{82CA9442-4E0A-4441-B656-01EF22253FC4}" type="parTrans" cxnId="{523E43B1-649E-4E3C-825B-2D2D88D37B5C}">
      <dgm:prSet/>
      <dgm:spPr/>
      <dgm:t>
        <a:bodyPr/>
        <a:lstStyle/>
        <a:p>
          <a:endParaRPr lang="es-ES">
            <a:latin typeface="Quattrocento Sans" panose="020B0502050000020003" pitchFamily="34" charset="0"/>
          </a:endParaRPr>
        </a:p>
      </dgm:t>
    </dgm:pt>
    <dgm:pt modelId="{3326D2C1-F0C4-4540-836D-A889102A58BF}" type="sibTrans" cxnId="{523E43B1-649E-4E3C-825B-2D2D88D37B5C}">
      <dgm:prSet/>
      <dgm:spPr/>
      <dgm:t>
        <a:bodyPr/>
        <a:lstStyle/>
        <a:p>
          <a:endParaRPr lang="es-ES">
            <a:latin typeface="Quattrocento Sans" panose="020B0502050000020003" pitchFamily="34" charset="0"/>
          </a:endParaRPr>
        </a:p>
      </dgm:t>
    </dgm:pt>
    <dgm:pt modelId="{15139A8A-EE33-4085-B9CB-C20A93DAB418}">
      <dgm:prSet phldrT="[Texto]" custT="1"/>
      <dgm:spPr>
        <a:solidFill>
          <a:schemeClr val="accent1">
            <a:lumMod val="60000"/>
            <a:lumOff val="40000"/>
          </a:schemeClr>
        </a:solidFill>
      </dgm:spPr>
      <dgm:t>
        <a:bodyPr/>
        <a:lstStyle/>
        <a:p>
          <a:r>
            <a:rPr lang="es-ES" sz="3200" b="1" dirty="0">
              <a:effectLst>
                <a:outerShdw blurRad="38100" dist="38100" dir="2700000" algn="tl">
                  <a:srgbClr val="000000">
                    <a:alpha val="43137"/>
                  </a:srgbClr>
                </a:outerShdw>
              </a:effectLst>
              <a:latin typeface="Quattrocento Sans" panose="020B0502050000020003" pitchFamily="34" charset="0"/>
            </a:rPr>
            <a:t>ANALISIS</a:t>
          </a:r>
        </a:p>
      </dgm:t>
    </dgm:pt>
    <dgm:pt modelId="{D7BA3A04-41F1-426B-AB13-404424BB14B2}" type="parTrans" cxnId="{49BC5DE9-798E-4B23-986B-5F6F30AB7D62}">
      <dgm:prSet/>
      <dgm:spPr/>
      <dgm:t>
        <a:bodyPr/>
        <a:lstStyle/>
        <a:p>
          <a:endParaRPr lang="es-ES">
            <a:latin typeface="Quattrocento Sans" panose="020B0502050000020003" pitchFamily="34" charset="0"/>
          </a:endParaRPr>
        </a:p>
      </dgm:t>
    </dgm:pt>
    <dgm:pt modelId="{9E2C4FA8-758B-41F1-A3E5-1C3BBF0F2A8E}" type="sibTrans" cxnId="{49BC5DE9-798E-4B23-986B-5F6F30AB7D62}">
      <dgm:prSet/>
      <dgm:spPr/>
      <dgm:t>
        <a:bodyPr/>
        <a:lstStyle/>
        <a:p>
          <a:endParaRPr lang="es-ES">
            <a:latin typeface="Quattrocento Sans" panose="020B0502050000020003" pitchFamily="34" charset="0"/>
          </a:endParaRPr>
        </a:p>
      </dgm:t>
    </dgm:pt>
    <dgm:pt modelId="{242124DD-6FEF-4011-A52D-5C6EA9D3638D}">
      <dgm:prSet phldrT="[Texto]" custT="1"/>
      <dgm:spPr/>
      <dgm:t>
        <a:bodyPr anchor="ctr"/>
        <a:lstStyle/>
        <a:p>
          <a:r>
            <a:rPr lang="es-ES" sz="2400" b="1" dirty="0">
              <a:solidFill>
                <a:schemeClr val="accent3">
                  <a:lumMod val="50000"/>
                </a:schemeClr>
              </a:solidFill>
              <a:latin typeface="Quattrocento Sans" panose="020B0502050000020003" pitchFamily="34" charset="0"/>
            </a:rPr>
            <a:t>Viabilidad</a:t>
          </a:r>
          <a:endParaRPr lang="es-ES" sz="3200" b="1" dirty="0">
            <a:solidFill>
              <a:schemeClr val="accent3">
                <a:lumMod val="50000"/>
              </a:schemeClr>
            </a:solidFill>
            <a:latin typeface="Quattrocento Sans" panose="020B0502050000020003" pitchFamily="34" charset="0"/>
          </a:endParaRPr>
        </a:p>
      </dgm:t>
    </dgm:pt>
    <dgm:pt modelId="{2ED6A08C-D505-4AAC-8108-B9AB5C372E13}" type="parTrans" cxnId="{DBDF8D0F-97DE-4A15-B085-1FDD27B24DD4}">
      <dgm:prSet/>
      <dgm:spPr/>
      <dgm:t>
        <a:bodyPr/>
        <a:lstStyle/>
        <a:p>
          <a:endParaRPr lang="es-ES">
            <a:latin typeface="Quattrocento Sans" panose="020B0502050000020003" pitchFamily="34" charset="0"/>
          </a:endParaRPr>
        </a:p>
      </dgm:t>
    </dgm:pt>
    <dgm:pt modelId="{A75C1C23-7110-4746-88E9-36FFD8D4BC55}" type="sibTrans" cxnId="{DBDF8D0F-97DE-4A15-B085-1FDD27B24DD4}">
      <dgm:prSet/>
      <dgm:spPr/>
      <dgm:t>
        <a:bodyPr/>
        <a:lstStyle/>
        <a:p>
          <a:endParaRPr lang="es-ES">
            <a:latin typeface="Quattrocento Sans" panose="020B0502050000020003" pitchFamily="34" charset="0"/>
          </a:endParaRPr>
        </a:p>
      </dgm:t>
    </dgm:pt>
    <dgm:pt modelId="{E57A559E-C39A-44C7-8416-D8EF5103934C}">
      <dgm:prSet phldrT="[Texto]" custT="1"/>
      <dgm:spPr>
        <a:solidFill>
          <a:schemeClr val="accent1">
            <a:lumMod val="40000"/>
            <a:lumOff val="60000"/>
          </a:schemeClr>
        </a:solidFill>
      </dgm:spPr>
      <dgm:t>
        <a:bodyPr/>
        <a:lstStyle/>
        <a:p>
          <a:r>
            <a:rPr lang="es-ES" sz="2800" b="1" dirty="0">
              <a:solidFill>
                <a:schemeClr val="bg1"/>
              </a:solidFill>
              <a:effectLst>
                <a:outerShdw blurRad="38100" dist="38100" dir="2700000" algn="tl">
                  <a:srgbClr val="000000">
                    <a:alpha val="43137"/>
                  </a:srgbClr>
                </a:outerShdw>
              </a:effectLst>
              <a:latin typeface="Quattrocento Sans" panose="020B0502050000020003" pitchFamily="34" charset="0"/>
            </a:rPr>
            <a:t>RECURSOS</a:t>
          </a:r>
        </a:p>
      </dgm:t>
    </dgm:pt>
    <dgm:pt modelId="{1F2F523A-0A54-4440-98B6-F4DA2AC06262}" type="parTrans" cxnId="{A9AD7B84-027E-4743-96C9-D89438CF93B0}">
      <dgm:prSet/>
      <dgm:spPr/>
      <dgm:t>
        <a:bodyPr/>
        <a:lstStyle/>
        <a:p>
          <a:endParaRPr lang="es-ES">
            <a:latin typeface="Quattrocento Sans" panose="020B0502050000020003" pitchFamily="34" charset="0"/>
          </a:endParaRPr>
        </a:p>
      </dgm:t>
    </dgm:pt>
    <dgm:pt modelId="{1F20B7E9-10F3-4D7C-BB19-EB27211090FB}" type="sibTrans" cxnId="{A9AD7B84-027E-4743-96C9-D89438CF93B0}">
      <dgm:prSet/>
      <dgm:spPr/>
      <dgm:t>
        <a:bodyPr/>
        <a:lstStyle/>
        <a:p>
          <a:endParaRPr lang="es-ES">
            <a:latin typeface="Quattrocento Sans" panose="020B0502050000020003" pitchFamily="34" charset="0"/>
          </a:endParaRPr>
        </a:p>
      </dgm:t>
    </dgm:pt>
    <dgm:pt modelId="{5C6898F0-450B-4488-86F7-26502FF90407}" type="pres">
      <dgm:prSet presAssocID="{47E609D8-B16C-4C7C-989A-0A80EB42E974}" presName="Name0" presStyleCnt="0">
        <dgm:presLayoutVars>
          <dgm:dir/>
          <dgm:animLvl val="lvl"/>
          <dgm:resizeHandles/>
        </dgm:presLayoutVars>
      </dgm:prSet>
      <dgm:spPr/>
    </dgm:pt>
    <dgm:pt modelId="{29779732-F0A7-4147-8F5C-839383F19748}" type="pres">
      <dgm:prSet presAssocID="{9EED5B2D-513D-4B2A-A5D1-0887B7529A84}" presName="linNode" presStyleCnt="0"/>
      <dgm:spPr/>
    </dgm:pt>
    <dgm:pt modelId="{64F7F477-8A48-4114-97C6-264D50099EAC}" type="pres">
      <dgm:prSet presAssocID="{9EED5B2D-513D-4B2A-A5D1-0887B7529A84}" presName="parentShp" presStyleLbl="node1" presStyleIdx="0" presStyleCnt="4" custScaleX="134658">
        <dgm:presLayoutVars>
          <dgm:bulletEnabled val="1"/>
        </dgm:presLayoutVars>
      </dgm:prSet>
      <dgm:spPr/>
    </dgm:pt>
    <dgm:pt modelId="{A95E0ADC-75EC-45E9-8A4D-CF55E67C16B1}" type="pres">
      <dgm:prSet presAssocID="{9EED5B2D-513D-4B2A-A5D1-0887B7529A84}" presName="childShp" presStyleLbl="bgAccFollowNode1" presStyleIdx="0" presStyleCnt="4" custLinFactNeighborX="4090" custLinFactNeighborY="-3462">
        <dgm:presLayoutVars>
          <dgm:bulletEnabled val="1"/>
        </dgm:presLayoutVars>
      </dgm:prSet>
      <dgm:spPr/>
    </dgm:pt>
    <dgm:pt modelId="{B6E7EC3F-ABC6-4347-B8D6-FC818539CF79}" type="pres">
      <dgm:prSet presAssocID="{CBFC05EC-82F1-4A56-927E-73C648DC161C}" presName="spacing" presStyleCnt="0"/>
      <dgm:spPr/>
    </dgm:pt>
    <dgm:pt modelId="{73DED65B-0A77-475A-A2D8-05F7CC4ECD94}" type="pres">
      <dgm:prSet presAssocID="{0D08AA8B-BE3C-4BD3-8B9A-ED8DA0970F04}" presName="linNode" presStyleCnt="0"/>
      <dgm:spPr/>
    </dgm:pt>
    <dgm:pt modelId="{433B7BDC-1543-4E8E-96D4-19855A0B02F8}" type="pres">
      <dgm:prSet presAssocID="{0D08AA8B-BE3C-4BD3-8B9A-ED8DA0970F04}" presName="parentShp" presStyleLbl="node1" presStyleIdx="1" presStyleCnt="4" custScaleX="133423">
        <dgm:presLayoutVars>
          <dgm:bulletEnabled val="1"/>
        </dgm:presLayoutVars>
      </dgm:prSet>
      <dgm:spPr/>
    </dgm:pt>
    <dgm:pt modelId="{EA1BF9B7-F4F0-4B69-B045-DFCE94DD239A}" type="pres">
      <dgm:prSet presAssocID="{0D08AA8B-BE3C-4BD3-8B9A-ED8DA0970F04}" presName="childShp" presStyleLbl="bgAccFollowNode1" presStyleIdx="1" presStyleCnt="4">
        <dgm:presLayoutVars>
          <dgm:bulletEnabled val="1"/>
        </dgm:presLayoutVars>
      </dgm:prSet>
      <dgm:spPr/>
    </dgm:pt>
    <dgm:pt modelId="{EC17E859-A3C3-4B89-B54E-459C2EBE53BA}" type="pres">
      <dgm:prSet presAssocID="{8C387585-23F0-4D05-8429-E5E75F2A9A79}" presName="spacing" presStyleCnt="0"/>
      <dgm:spPr/>
    </dgm:pt>
    <dgm:pt modelId="{EB490B71-CE6C-439A-8FD6-D7D8BD474408}" type="pres">
      <dgm:prSet presAssocID="{15139A8A-EE33-4085-B9CB-C20A93DAB418}" presName="linNode" presStyleCnt="0"/>
      <dgm:spPr/>
    </dgm:pt>
    <dgm:pt modelId="{A3DEC64C-257D-49D7-981B-0AD4E575835B}" type="pres">
      <dgm:prSet presAssocID="{15139A8A-EE33-4085-B9CB-C20A93DAB418}" presName="parentShp" presStyleLbl="node1" presStyleIdx="2" presStyleCnt="4" custScaleX="130189" custLinFactNeighborX="1197" custLinFactNeighborY="-1052">
        <dgm:presLayoutVars>
          <dgm:bulletEnabled val="1"/>
        </dgm:presLayoutVars>
      </dgm:prSet>
      <dgm:spPr/>
    </dgm:pt>
    <dgm:pt modelId="{891EE382-68A5-4B4C-A78D-89ED4FD34761}" type="pres">
      <dgm:prSet presAssocID="{15139A8A-EE33-4085-B9CB-C20A93DAB418}" presName="childShp" presStyleLbl="bgAccFollowNode1" presStyleIdx="2" presStyleCnt="4" custLinFactNeighborX="3726" custLinFactNeighborY="-2158">
        <dgm:presLayoutVars>
          <dgm:bulletEnabled val="1"/>
        </dgm:presLayoutVars>
      </dgm:prSet>
      <dgm:spPr/>
    </dgm:pt>
    <dgm:pt modelId="{73A395F3-7A05-476D-A1A3-7999CFEB9CBB}" type="pres">
      <dgm:prSet presAssocID="{9E2C4FA8-758B-41F1-A3E5-1C3BBF0F2A8E}" presName="spacing" presStyleCnt="0"/>
      <dgm:spPr/>
    </dgm:pt>
    <dgm:pt modelId="{00E90EE0-7E89-4663-9CAE-D3F40C0A0376}" type="pres">
      <dgm:prSet presAssocID="{E57A559E-C39A-44C7-8416-D8EF5103934C}" presName="linNode" presStyleCnt="0"/>
      <dgm:spPr/>
    </dgm:pt>
    <dgm:pt modelId="{48869D89-AE59-43D3-A567-2F83C5BBABDE}" type="pres">
      <dgm:prSet presAssocID="{E57A559E-C39A-44C7-8416-D8EF5103934C}" presName="parentShp" presStyleLbl="node1" presStyleIdx="3" presStyleCnt="4" custScaleX="131949">
        <dgm:presLayoutVars>
          <dgm:bulletEnabled val="1"/>
        </dgm:presLayoutVars>
      </dgm:prSet>
      <dgm:spPr/>
    </dgm:pt>
    <dgm:pt modelId="{ECE34C07-4FCC-4423-9F62-9EBA4BD914E9}" type="pres">
      <dgm:prSet presAssocID="{E57A559E-C39A-44C7-8416-D8EF5103934C}" presName="childShp" presStyleLbl="bgAccFollowNode1" presStyleIdx="3" presStyleCnt="4" custLinFactNeighborX="-395" custLinFactNeighborY="126">
        <dgm:presLayoutVars>
          <dgm:bulletEnabled val="1"/>
        </dgm:presLayoutVars>
      </dgm:prSet>
      <dgm:spPr/>
    </dgm:pt>
  </dgm:ptLst>
  <dgm:cxnLst>
    <dgm:cxn modelId="{879A7404-62E7-4C35-AA91-F900A8892295}" type="presOf" srcId="{D74F116D-B77D-4758-8D62-78887BC1111C}" destId="{A95E0ADC-75EC-45E9-8A4D-CF55E67C16B1}" srcOrd="0" destOrd="0" presId="urn:microsoft.com/office/officeart/2005/8/layout/vList6"/>
    <dgm:cxn modelId="{DBDF8D0F-97DE-4A15-B085-1FDD27B24DD4}" srcId="{15139A8A-EE33-4085-B9CB-C20A93DAB418}" destId="{242124DD-6FEF-4011-A52D-5C6EA9D3638D}" srcOrd="0" destOrd="0" parTransId="{2ED6A08C-D505-4AAC-8108-B9AB5C372E13}" sibTransId="{A75C1C23-7110-4746-88E9-36FFD8D4BC55}"/>
    <dgm:cxn modelId="{8026441C-AF9A-4C89-9E49-89A72BAC6A91}" srcId="{47E609D8-B16C-4C7C-989A-0A80EB42E974}" destId="{9EED5B2D-513D-4B2A-A5D1-0887B7529A84}" srcOrd="0" destOrd="0" parTransId="{C88B334A-C640-449D-92E9-9769311DE977}" sibTransId="{CBFC05EC-82F1-4A56-927E-73C648DC161C}"/>
    <dgm:cxn modelId="{4D94A62F-1C3C-40C5-A6CD-FBCC7967B7A8}" srcId="{47E609D8-B16C-4C7C-989A-0A80EB42E974}" destId="{0D08AA8B-BE3C-4BD3-8B9A-ED8DA0970F04}" srcOrd="1" destOrd="0" parTransId="{38C9711C-2189-4927-88A8-2DCCF595CD68}" sibTransId="{8C387585-23F0-4D05-8429-E5E75F2A9A79}"/>
    <dgm:cxn modelId="{89FFCA3F-6F7B-413E-BBAC-CCF066B23560}" srcId="{9EED5B2D-513D-4B2A-A5D1-0887B7529A84}" destId="{D74F116D-B77D-4758-8D62-78887BC1111C}" srcOrd="0" destOrd="0" parTransId="{AE9457ED-3DB6-4470-9778-91302E9FC2AC}" sibTransId="{3379F05E-C7C6-4292-B718-13697587F050}"/>
    <dgm:cxn modelId="{4B574970-EADC-4097-B760-B23760A2ED42}" type="presOf" srcId="{15139A8A-EE33-4085-B9CB-C20A93DAB418}" destId="{A3DEC64C-257D-49D7-981B-0AD4E575835B}" srcOrd="0" destOrd="0" presId="urn:microsoft.com/office/officeart/2005/8/layout/vList6"/>
    <dgm:cxn modelId="{9923CB81-2E9A-4559-8BE5-22A7337A4759}" type="presOf" srcId="{9EED5B2D-513D-4B2A-A5D1-0887B7529A84}" destId="{64F7F477-8A48-4114-97C6-264D50099EAC}" srcOrd="0" destOrd="0" presId="urn:microsoft.com/office/officeart/2005/8/layout/vList6"/>
    <dgm:cxn modelId="{A9AD7B84-027E-4743-96C9-D89438CF93B0}" srcId="{47E609D8-B16C-4C7C-989A-0A80EB42E974}" destId="{E57A559E-C39A-44C7-8416-D8EF5103934C}" srcOrd="3" destOrd="0" parTransId="{1F2F523A-0A54-4440-98B6-F4DA2AC06262}" sibTransId="{1F20B7E9-10F3-4D7C-BB19-EB27211090FB}"/>
    <dgm:cxn modelId="{5FD9AD9E-0FB5-412D-A1CB-3C716D8F70F5}" type="presOf" srcId="{47E609D8-B16C-4C7C-989A-0A80EB42E974}" destId="{5C6898F0-450B-4488-86F7-26502FF90407}" srcOrd="0" destOrd="0" presId="urn:microsoft.com/office/officeart/2005/8/layout/vList6"/>
    <dgm:cxn modelId="{523E43B1-649E-4E3C-825B-2D2D88D37B5C}" srcId="{0D08AA8B-BE3C-4BD3-8B9A-ED8DA0970F04}" destId="{E227F086-374B-4416-8D3C-D8BCC233C5B7}" srcOrd="0" destOrd="0" parTransId="{82CA9442-4E0A-4441-B656-01EF22253FC4}" sibTransId="{3326D2C1-F0C4-4540-836D-A889102A58BF}"/>
    <dgm:cxn modelId="{5E83DCB4-9B63-4329-BBB9-32B42DEF891C}" type="presOf" srcId="{E227F086-374B-4416-8D3C-D8BCC233C5B7}" destId="{EA1BF9B7-F4F0-4B69-B045-DFCE94DD239A}" srcOrd="0" destOrd="0" presId="urn:microsoft.com/office/officeart/2005/8/layout/vList6"/>
    <dgm:cxn modelId="{16823CC4-59C7-4F93-BAFF-5D5B0A9C731F}" type="presOf" srcId="{0D08AA8B-BE3C-4BD3-8B9A-ED8DA0970F04}" destId="{433B7BDC-1543-4E8E-96D4-19855A0B02F8}" srcOrd="0" destOrd="0" presId="urn:microsoft.com/office/officeart/2005/8/layout/vList6"/>
    <dgm:cxn modelId="{A4A70FD7-80ED-48D5-A446-9CE156150819}" type="presOf" srcId="{E57A559E-C39A-44C7-8416-D8EF5103934C}" destId="{48869D89-AE59-43D3-A567-2F83C5BBABDE}" srcOrd="0" destOrd="0" presId="urn:microsoft.com/office/officeart/2005/8/layout/vList6"/>
    <dgm:cxn modelId="{838AD5E7-A60F-48BC-984B-2B10A4D67478}" type="presOf" srcId="{242124DD-6FEF-4011-A52D-5C6EA9D3638D}" destId="{891EE382-68A5-4B4C-A78D-89ED4FD34761}" srcOrd="0" destOrd="0" presId="urn:microsoft.com/office/officeart/2005/8/layout/vList6"/>
    <dgm:cxn modelId="{49BC5DE9-798E-4B23-986B-5F6F30AB7D62}" srcId="{47E609D8-B16C-4C7C-989A-0A80EB42E974}" destId="{15139A8A-EE33-4085-B9CB-C20A93DAB418}" srcOrd="2" destOrd="0" parTransId="{D7BA3A04-41F1-426B-AB13-404424BB14B2}" sibTransId="{9E2C4FA8-758B-41F1-A3E5-1C3BBF0F2A8E}"/>
    <dgm:cxn modelId="{049C26D9-F545-4563-A66C-8ECB952D464E}" type="presParOf" srcId="{5C6898F0-450B-4488-86F7-26502FF90407}" destId="{29779732-F0A7-4147-8F5C-839383F19748}" srcOrd="0" destOrd="0" presId="urn:microsoft.com/office/officeart/2005/8/layout/vList6"/>
    <dgm:cxn modelId="{A13892A8-F01B-461E-A2F4-88B91BD1D859}" type="presParOf" srcId="{29779732-F0A7-4147-8F5C-839383F19748}" destId="{64F7F477-8A48-4114-97C6-264D50099EAC}" srcOrd="0" destOrd="0" presId="urn:microsoft.com/office/officeart/2005/8/layout/vList6"/>
    <dgm:cxn modelId="{F9445C97-A54A-4A52-B9D2-454F79ECA865}" type="presParOf" srcId="{29779732-F0A7-4147-8F5C-839383F19748}" destId="{A95E0ADC-75EC-45E9-8A4D-CF55E67C16B1}" srcOrd="1" destOrd="0" presId="urn:microsoft.com/office/officeart/2005/8/layout/vList6"/>
    <dgm:cxn modelId="{ACA590F1-14BC-41F1-A2D6-81F98D753F2B}" type="presParOf" srcId="{5C6898F0-450B-4488-86F7-26502FF90407}" destId="{B6E7EC3F-ABC6-4347-B8D6-FC818539CF79}" srcOrd="1" destOrd="0" presId="urn:microsoft.com/office/officeart/2005/8/layout/vList6"/>
    <dgm:cxn modelId="{0878F41A-FEFD-4BFD-95F9-7F7EEE8016F5}" type="presParOf" srcId="{5C6898F0-450B-4488-86F7-26502FF90407}" destId="{73DED65B-0A77-475A-A2D8-05F7CC4ECD94}" srcOrd="2" destOrd="0" presId="urn:microsoft.com/office/officeart/2005/8/layout/vList6"/>
    <dgm:cxn modelId="{F13FFAD8-648F-4CA0-A7DC-129C87BDF2CA}" type="presParOf" srcId="{73DED65B-0A77-475A-A2D8-05F7CC4ECD94}" destId="{433B7BDC-1543-4E8E-96D4-19855A0B02F8}" srcOrd="0" destOrd="0" presId="urn:microsoft.com/office/officeart/2005/8/layout/vList6"/>
    <dgm:cxn modelId="{88729932-EFCA-4FAA-A10C-5173116BD732}" type="presParOf" srcId="{73DED65B-0A77-475A-A2D8-05F7CC4ECD94}" destId="{EA1BF9B7-F4F0-4B69-B045-DFCE94DD239A}" srcOrd="1" destOrd="0" presId="urn:microsoft.com/office/officeart/2005/8/layout/vList6"/>
    <dgm:cxn modelId="{F1F810E4-25E3-4D5E-978F-32A2FFADC33B}" type="presParOf" srcId="{5C6898F0-450B-4488-86F7-26502FF90407}" destId="{EC17E859-A3C3-4B89-B54E-459C2EBE53BA}" srcOrd="3" destOrd="0" presId="urn:microsoft.com/office/officeart/2005/8/layout/vList6"/>
    <dgm:cxn modelId="{2CEBB17D-4C3F-428D-8FB4-6817CECD0C0F}" type="presParOf" srcId="{5C6898F0-450B-4488-86F7-26502FF90407}" destId="{EB490B71-CE6C-439A-8FD6-D7D8BD474408}" srcOrd="4" destOrd="0" presId="urn:microsoft.com/office/officeart/2005/8/layout/vList6"/>
    <dgm:cxn modelId="{F2F1DD8D-04B5-45A0-8695-9F3F5B763E67}" type="presParOf" srcId="{EB490B71-CE6C-439A-8FD6-D7D8BD474408}" destId="{A3DEC64C-257D-49D7-981B-0AD4E575835B}" srcOrd="0" destOrd="0" presId="urn:microsoft.com/office/officeart/2005/8/layout/vList6"/>
    <dgm:cxn modelId="{FEEEED2B-F6A9-4F99-BBF1-6FA0B3622393}" type="presParOf" srcId="{EB490B71-CE6C-439A-8FD6-D7D8BD474408}" destId="{891EE382-68A5-4B4C-A78D-89ED4FD34761}" srcOrd="1" destOrd="0" presId="urn:microsoft.com/office/officeart/2005/8/layout/vList6"/>
    <dgm:cxn modelId="{83C4A834-2B3B-48B1-9055-361B62F2D9EA}" type="presParOf" srcId="{5C6898F0-450B-4488-86F7-26502FF90407}" destId="{73A395F3-7A05-476D-A1A3-7999CFEB9CBB}" srcOrd="5" destOrd="0" presId="urn:microsoft.com/office/officeart/2005/8/layout/vList6"/>
    <dgm:cxn modelId="{B1670D10-2ADA-4267-A8E1-54060745A806}" type="presParOf" srcId="{5C6898F0-450B-4488-86F7-26502FF90407}" destId="{00E90EE0-7E89-4663-9CAE-D3F40C0A0376}" srcOrd="6" destOrd="0" presId="urn:microsoft.com/office/officeart/2005/8/layout/vList6"/>
    <dgm:cxn modelId="{D0639765-62C0-49DB-BEE5-7FA6A9EE0E65}" type="presParOf" srcId="{00E90EE0-7E89-4663-9CAE-D3F40C0A0376}" destId="{48869D89-AE59-43D3-A567-2F83C5BBABDE}" srcOrd="0" destOrd="0" presId="urn:microsoft.com/office/officeart/2005/8/layout/vList6"/>
    <dgm:cxn modelId="{94BD8F12-BCD1-4C82-9349-359A79F43466}" type="presParOf" srcId="{00E90EE0-7E89-4663-9CAE-D3F40C0A0376}" destId="{ECE34C07-4FCC-4423-9F62-9EBA4BD914E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E25ED0-A023-4242-95AF-15F593DD6C28}" type="doc">
      <dgm:prSet loTypeId="urn:microsoft.com/office/officeart/2005/8/layout/balance1" loCatId="relationship" qsTypeId="urn:microsoft.com/office/officeart/2005/8/quickstyle/simple1" qsCatId="simple" csTypeId="urn:microsoft.com/office/officeart/2005/8/colors/colorful1" csCatId="colorful" phldr="1"/>
      <dgm:spPr/>
      <dgm:t>
        <a:bodyPr/>
        <a:lstStyle/>
        <a:p>
          <a:endParaRPr lang="ca-ES"/>
        </a:p>
      </dgm:t>
    </dgm:pt>
    <dgm:pt modelId="{B37A284A-EF6F-4ED2-9D47-451FA86E6670}">
      <dgm:prSet phldrT="[Text]" custT="1"/>
      <dgm:spPr>
        <a:solidFill>
          <a:srgbClr val="8497B0"/>
        </a:solidFill>
      </dgm:spPr>
      <dgm:t>
        <a:bodyPr/>
        <a:lstStyle/>
        <a:p>
          <a:r>
            <a:rPr lang="es-ES" sz="1600" b="1" kern="1200" spc="113" noProof="0" dirty="0">
              <a:solidFill>
                <a:schemeClr val="bg1"/>
              </a:solidFill>
              <a:latin typeface="Quattrocento Sans" panose="020B0502050000020003" pitchFamily="34" charset="0"/>
              <a:ea typeface="+mn-ea"/>
              <a:cs typeface="Poppins"/>
            </a:rPr>
            <a:t>Ingresos</a:t>
          </a:r>
        </a:p>
      </dgm:t>
    </dgm:pt>
    <dgm:pt modelId="{D7E96EE1-54B7-42CD-9930-A8D414155FC6}" type="parTrans" cxnId="{7B127ED8-0B0A-493F-9AA7-0B7620D9324D}">
      <dgm:prSet/>
      <dgm:spPr/>
      <dgm:t>
        <a:bodyPr/>
        <a:lstStyle/>
        <a:p>
          <a:endParaRPr lang="ca-ES">
            <a:latin typeface="+mn-lt"/>
          </a:endParaRPr>
        </a:p>
      </dgm:t>
    </dgm:pt>
    <dgm:pt modelId="{8BE11D08-4952-4E2A-B24B-044D1716397F}" type="sibTrans" cxnId="{7B127ED8-0B0A-493F-9AA7-0B7620D9324D}">
      <dgm:prSet/>
      <dgm:spPr/>
      <dgm:t>
        <a:bodyPr/>
        <a:lstStyle/>
        <a:p>
          <a:endParaRPr lang="ca-ES">
            <a:latin typeface="+mn-lt"/>
          </a:endParaRPr>
        </a:p>
      </dgm:t>
    </dgm:pt>
    <dgm:pt modelId="{C08D636D-0048-4728-9DD2-65F6B557AB2F}">
      <dgm:prSet phldrT="[Text]" custT="1"/>
      <dgm:spPr/>
      <dgm:t>
        <a:bodyPr/>
        <a:lstStyle/>
        <a:p>
          <a:pPr marL="0" lvl="0" indent="0" algn="ctr" defTabSz="800100">
            <a:lnSpc>
              <a:spcPct val="90000"/>
            </a:lnSpc>
            <a:spcBef>
              <a:spcPct val="0"/>
            </a:spcBef>
            <a:spcAft>
              <a:spcPct val="35000"/>
            </a:spcAft>
            <a:buNone/>
          </a:pPr>
          <a:r>
            <a:rPr lang="es-ES" sz="2000" b="1" kern="1200" spc="113" noProof="0" dirty="0">
              <a:solidFill>
                <a:srgbClr val="000000"/>
              </a:solidFill>
              <a:latin typeface="Quattrocento Sans" panose="020B0502050000020003" pitchFamily="34" charset="0"/>
              <a:ea typeface="+mn-ea"/>
              <a:cs typeface="Poppins"/>
            </a:rPr>
            <a:t>Gastos</a:t>
          </a:r>
        </a:p>
      </dgm:t>
    </dgm:pt>
    <dgm:pt modelId="{516C05E0-81F7-48C3-8746-ECA5DE54D17E}" type="parTrans" cxnId="{211908D5-FDE2-4BB2-A55A-5C0F42E3656E}">
      <dgm:prSet/>
      <dgm:spPr/>
      <dgm:t>
        <a:bodyPr/>
        <a:lstStyle/>
        <a:p>
          <a:endParaRPr lang="ca-ES">
            <a:latin typeface="+mn-lt"/>
          </a:endParaRPr>
        </a:p>
      </dgm:t>
    </dgm:pt>
    <dgm:pt modelId="{FF6DF21D-088C-47CF-995D-0B7163DFDCF8}" type="sibTrans" cxnId="{211908D5-FDE2-4BB2-A55A-5C0F42E3656E}">
      <dgm:prSet/>
      <dgm:spPr/>
      <dgm:t>
        <a:bodyPr/>
        <a:lstStyle/>
        <a:p>
          <a:endParaRPr lang="ca-ES">
            <a:latin typeface="+mn-lt"/>
          </a:endParaRPr>
        </a:p>
      </dgm:t>
    </dgm:pt>
    <dgm:pt modelId="{433EDFBF-CA81-4A1C-959C-33F60581637C}">
      <dgm:prSet phldrT="[Text]" custT="1"/>
      <dgm:spPr>
        <a:solidFill>
          <a:srgbClr val="44536A"/>
        </a:solidFill>
      </dgm:spPr>
      <dgm:t>
        <a:bodyPr/>
        <a:lstStyle/>
        <a:p>
          <a:pPr marL="0" lvl="0" indent="0" algn="ctr" defTabSz="622300">
            <a:lnSpc>
              <a:spcPct val="90000"/>
            </a:lnSpc>
            <a:spcBef>
              <a:spcPct val="0"/>
            </a:spcBef>
            <a:spcAft>
              <a:spcPct val="35000"/>
            </a:spcAft>
            <a:buNone/>
          </a:pPr>
          <a:r>
            <a:rPr lang="es-ES" sz="1600" b="1" kern="1200" spc="113" noProof="0" dirty="0">
              <a:solidFill>
                <a:srgbClr val="FFFFFF"/>
              </a:solidFill>
              <a:latin typeface="Quattrocento Sans" panose="020B0502050000020003" pitchFamily="34" charset="0"/>
              <a:ea typeface="+mn-ea"/>
              <a:cs typeface="Poppins"/>
            </a:rPr>
            <a:t>Gastos fijos + gastos variables</a:t>
          </a:r>
        </a:p>
      </dgm:t>
    </dgm:pt>
    <dgm:pt modelId="{0D1D9273-8E9E-4C97-8D6E-57CCAE3F9D90}" type="parTrans" cxnId="{ADE10B0C-0191-4075-9D5B-7D69710E522F}">
      <dgm:prSet/>
      <dgm:spPr/>
      <dgm:t>
        <a:bodyPr/>
        <a:lstStyle/>
        <a:p>
          <a:endParaRPr lang="ca-ES">
            <a:latin typeface="+mn-lt"/>
          </a:endParaRPr>
        </a:p>
      </dgm:t>
    </dgm:pt>
    <dgm:pt modelId="{C57F6306-88F6-4A90-A1D7-DE74F7561DF3}" type="sibTrans" cxnId="{ADE10B0C-0191-4075-9D5B-7D69710E522F}">
      <dgm:prSet/>
      <dgm:spPr/>
      <dgm:t>
        <a:bodyPr/>
        <a:lstStyle/>
        <a:p>
          <a:endParaRPr lang="ca-ES">
            <a:latin typeface="+mn-lt"/>
          </a:endParaRPr>
        </a:p>
      </dgm:t>
    </dgm:pt>
    <dgm:pt modelId="{599D6EED-D759-43BC-92DF-ED9547086E21}">
      <dgm:prSet phldrT="[Text]" custT="1"/>
      <dgm:spPr>
        <a:solidFill>
          <a:srgbClr val="BED4E7"/>
        </a:solidFill>
      </dgm:spPr>
      <dgm:t>
        <a:bodyPr/>
        <a:lstStyle/>
        <a:p>
          <a:r>
            <a:rPr lang="es-ES" sz="2000" b="1" kern="1200" spc="113" noProof="0" dirty="0">
              <a:solidFill>
                <a:srgbClr val="000000"/>
              </a:solidFill>
              <a:latin typeface="Quattrocento Sans" panose="020B0502050000020003" pitchFamily="34" charset="0"/>
              <a:ea typeface="+mn-ea"/>
              <a:cs typeface="Poppins"/>
            </a:rPr>
            <a:t>Ingresos</a:t>
          </a:r>
        </a:p>
      </dgm:t>
    </dgm:pt>
    <dgm:pt modelId="{F16DBE0F-991F-4BA5-83B0-CB4A4C63FED6}" type="sibTrans" cxnId="{E2D6967D-2B0A-4391-A8B0-ACACABC00ACD}">
      <dgm:prSet/>
      <dgm:spPr/>
      <dgm:t>
        <a:bodyPr/>
        <a:lstStyle/>
        <a:p>
          <a:endParaRPr lang="ca-ES">
            <a:latin typeface="+mn-lt"/>
          </a:endParaRPr>
        </a:p>
      </dgm:t>
    </dgm:pt>
    <dgm:pt modelId="{207145FD-A5B8-493D-B015-B634D1F00040}" type="parTrans" cxnId="{E2D6967D-2B0A-4391-A8B0-ACACABC00ACD}">
      <dgm:prSet/>
      <dgm:spPr/>
      <dgm:t>
        <a:bodyPr/>
        <a:lstStyle/>
        <a:p>
          <a:endParaRPr lang="ca-ES">
            <a:latin typeface="+mn-lt"/>
          </a:endParaRPr>
        </a:p>
      </dgm:t>
    </dgm:pt>
    <dgm:pt modelId="{394D011C-9935-4203-AF14-56E3EAEB2A82}" type="pres">
      <dgm:prSet presAssocID="{48E25ED0-A023-4242-95AF-15F593DD6C28}" presName="outerComposite" presStyleCnt="0">
        <dgm:presLayoutVars>
          <dgm:chMax val="2"/>
          <dgm:animLvl val="lvl"/>
          <dgm:resizeHandles val="exact"/>
        </dgm:presLayoutVars>
      </dgm:prSet>
      <dgm:spPr/>
    </dgm:pt>
    <dgm:pt modelId="{D0FFBAD2-EC0D-4D11-B40D-9196B1DE73C6}" type="pres">
      <dgm:prSet presAssocID="{48E25ED0-A023-4242-95AF-15F593DD6C28}" presName="dummyMaxCanvas" presStyleCnt="0"/>
      <dgm:spPr/>
    </dgm:pt>
    <dgm:pt modelId="{371966F4-6FA6-4CFB-9759-01C9207564A6}" type="pres">
      <dgm:prSet presAssocID="{48E25ED0-A023-4242-95AF-15F593DD6C28}" presName="parentComposite" presStyleCnt="0"/>
      <dgm:spPr/>
    </dgm:pt>
    <dgm:pt modelId="{834AAA71-72B0-4150-86EB-58ACACEDB50D}" type="pres">
      <dgm:prSet presAssocID="{48E25ED0-A023-4242-95AF-15F593DD6C28}" presName="parent1" presStyleLbl="alignAccFollowNode1" presStyleIdx="0" presStyleCnt="4" custScaleX="139143" custLinFactNeighborX="-2554" custLinFactNeighborY="5467">
        <dgm:presLayoutVars>
          <dgm:chMax val="4"/>
        </dgm:presLayoutVars>
      </dgm:prSet>
      <dgm:spPr/>
    </dgm:pt>
    <dgm:pt modelId="{BA4DF11D-C7DC-410E-88DC-3064F0227D76}" type="pres">
      <dgm:prSet presAssocID="{48E25ED0-A023-4242-95AF-15F593DD6C28}" presName="parent2" presStyleLbl="alignAccFollowNode1" presStyleIdx="1" presStyleCnt="4" custScaleX="142887" custLinFactNeighborX="7642" custLinFactNeighborY="7903">
        <dgm:presLayoutVars>
          <dgm:chMax val="4"/>
        </dgm:presLayoutVars>
      </dgm:prSet>
      <dgm:spPr/>
    </dgm:pt>
    <dgm:pt modelId="{B66EE77F-5711-4A4F-89D9-8DB9507E1224}" type="pres">
      <dgm:prSet presAssocID="{48E25ED0-A023-4242-95AF-15F593DD6C28}" presName="childrenComposite" presStyleCnt="0"/>
      <dgm:spPr/>
    </dgm:pt>
    <dgm:pt modelId="{F5DDE76E-DD58-401D-8CD2-FA6023446368}" type="pres">
      <dgm:prSet presAssocID="{48E25ED0-A023-4242-95AF-15F593DD6C28}" presName="dummyMaxCanvas_ChildArea" presStyleCnt="0"/>
      <dgm:spPr/>
    </dgm:pt>
    <dgm:pt modelId="{EDE3C4C8-8750-4F8B-B073-B2E6F2730D01}" type="pres">
      <dgm:prSet presAssocID="{48E25ED0-A023-4242-95AF-15F593DD6C28}" presName="fulcrum" presStyleLbl="alignAccFollowNode1" presStyleIdx="2" presStyleCnt="4" custLinFactNeighborY="-38535"/>
      <dgm:spPr>
        <a:solidFill>
          <a:srgbClr val="61D4FF">
            <a:alpha val="90000"/>
          </a:srgbClr>
        </a:solidFill>
      </dgm:spPr>
    </dgm:pt>
    <dgm:pt modelId="{CB880D39-E97A-4ADC-8AD6-E144CF066854}" type="pres">
      <dgm:prSet presAssocID="{48E25ED0-A023-4242-95AF-15F593DD6C28}" presName="balance_11" presStyleLbl="alignAccFollowNode1" presStyleIdx="3" presStyleCnt="4" custScaleX="126729" custScaleY="145497" custLinFactY="-4057" custLinFactNeighborX="-757" custLinFactNeighborY="-100000">
        <dgm:presLayoutVars>
          <dgm:bulletEnabled val="1"/>
        </dgm:presLayoutVars>
      </dgm:prSet>
      <dgm:spPr>
        <a:solidFill>
          <a:srgbClr val="61D4FF">
            <a:alpha val="90000"/>
          </a:srgbClr>
        </a:solidFill>
      </dgm:spPr>
    </dgm:pt>
    <dgm:pt modelId="{5E92D185-A6B5-4881-922D-5C7B961FDDD1}" type="pres">
      <dgm:prSet presAssocID="{48E25ED0-A023-4242-95AF-15F593DD6C28}" presName="left_11_1" presStyleLbl="node1" presStyleIdx="0" presStyleCnt="2" custScaleX="151615" custScaleY="57125" custLinFactNeighborX="-4780" custLinFactNeighborY="-1896">
        <dgm:presLayoutVars>
          <dgm:bulletEnabled val="1"/>
        </dgm:presLayoutVars>
      </dgm:prSet>
      <dgm:spPr/>
    </dgm:pt>
    <dgm:pt modelId="{7F43ABEA-B387-4FEB-A079-108C2B291933}" type="pres">
      <dgm:prSet presAssocID="{48E25ED0-A023-4242-95AF-15F593DD6C28}" presName="right_11_1" presStyleLbl="node1" presStyleIdx="1" presStyleCnt="2" custScaleX="151735" custScaleY="54957" custLinFactNeighborX="10338" custLinFactNeighborY="-812">
        <dgm:presLayoutVars>
          <dgm:bulletEnabled val="1"/>
        </dgm:presLayoutVars>
      </dgm:prSet>
      <dgm:spPr/>
    </dgm:pt>
  </dgm:ptLst>
  <dgm:cxnLst>
    <dgm:cxn modelId="{ADE10B0C-0191-4075-9D5B-7D69710E522F}" srcId="{C08D636D-0048-4728-9DD2-65F6B557AB2F}" destId="{433EDFBF-CA81-4A1C-959C-33F60581637C}" srcOrd="0" destOrd="0" parTransId="{0D1D9273-8E9E-4C97-8D6E-57CCAE3F9D90}" sibTransId="{C57F6306-88F6-4A90-A1D7-DE74F7561DF3}"/>
    <dgm:cxn modelId="{E1C9AD15-F1E1-4D29-A068-D4BB34FE4EAD}" type="presOf" srcId="{433EDFBF-CA81-4A1C-959C-33F60581637C}" destId="{7F43ABEA-B387-4FEB-A079-108C2B291933}" srcOrd="0" destOrd="0" presId="urn:microsoft.com/office/officeart/2005/8/layout/balance1"/>
    <dgm:cxn modelId="{63F60F2B-57B6-46C3-95D8-60F67290F21B}" type="presOf" srcId="{599D6EED-D759-43BC-92DF-ED9547086E21}" destId="{834AAA71-72B0-4150-86EB-58ACACEDB50D}" srcOrd="0" destOrd="0" presId="urn:microsoft.com/office/officeart/2005/8/layout/balance1"/>
    <dgm:cxn modelId="{E2D6967D-2B0A-4391-A8B0-ACACABC00ACD}" srcId="{48E25ED0-A023-4242-95AF-15F593DD6C28}" destId="{599D6EED-D759-43BC-92DF-ED9547086E21}" srcOrd="0" destOrd="0" parTransId="{207145FD-A5B8-493D-B015-B634D1F00040}" sibTransId="{F16DBE0F-991F-4BA5-83B0-CB4A4C63FED6}"/>
    <dgm:cxn modelId="{4BCE609F-4DC4-4B44-AD0A-B0F3DA3878EE}" type="presOf" srcId="{C08D636D-0048-4728-9DD2-65F6B557AB2F}" destId="{BA4DF11D-C7DC-410E-88DC-3064F0227D76}" srcOrd="0" destOrd="0" presId="urn:microsoft.com/office/officeart/2005/8/layout/balance1"/>
    <dgm:cxn modelId="{89110AC8-9F2E-4E05-BE42-99B9B893BFFD}" type="presOf" srcId="{48E25ED0-A023-4242-95AF-15F593DD6C28}" destId="{394D011C-9935-4203-AF14-56E3EAEB2A82}" srcOrd="0" destOrd="0" presId="urn:microsoft.com/office/officeart/2005/8/layout/balance1"/>
    <dgm:cxn modelId="{B340F7CC-4626-434E-B885-CD5E3FEA674F}" type="presOf" srcId="{B37A284A-EF6F-4ED2-9D47-451FA86E6670}" destId="{5E92D185-A6B5-4881-922D-5C7B961FDDD1}" srcOrd="0" destOrd="0" presId="urn:microsoft.com/office/officeart/2005/8/layout/balance1"/>
    <dgm:cxn modelId="{211908D5-FDE2-4BB2-A55A-5C0F42E3656E}" srcId="{48E25ED0-A023-4242-95AF-15F593DD6C28}" destId="{C08D636D-0048-4728-9DD2-65F6B557AB2F}" srcOrd="1" destOrd="0" parTransId="{516C05E0-81F7-48C3-8746-ECA5DE54D17E}" sibTransId="{FF6DF21D-088C-47CF-995D-0B7163DFDCF8}"/>
    <dgm:cxn modelId="{7B127ED8-0B0A-493F-9AA7-0B7620D9324D}" srcId="{599D6EED-D759-43BC-92DF-ED9547086E21}" destId="{B37A284A-EF6F-4ED2-9D47-451FA86E6670}" srcOrd="0" destOrd="0" parTransId="{D7E96EE1-54B7-42CD-9930-A8D414155FC6}" sibTransId="{8BE11D08-4952-4E2A-B24B-044D1716397F}"/>
    <dgm:cxn modelId="{9C8C5B08-3606-4CBE-A16B-66416369C2F4}" type="presParOf" srcId="{394D011C-9935-4203-AF14-56E3EAEB2A82}" destId="{D0FFBAD2-EC0D-4D11-B40D-9196B1DE73C6}" srcOrd="0" destOrd="0" presId="urn:microsoft.com/office/officeart/2005/8/layout/balance1"/>
    <dgm:cxn modelId="{48CA4CA4-CDD6-4475-B245-F478F07F844D}" type="presParOf" srcId="{394D011C-9935-4203-AF14-56E3EAEB2A82}" destId="{371966F4-6FA6-4CFB-9759-01C9207564A6}" srcOrd="1" destOrd="0" presId="urn:microsoft.com/office/officeart/2005/8/layout/balance1"/>
    <dgm:cxn modelId="{DD2E54C8-689B-4D72-A804-5141C328322B}" type="presParOf" srcId="{371966F4-6FA6-4CFB-9759-01C9207564A6}" destId="{834AAA71-72B0-4150-86EB-58ACACEDB50D}" srcOrd="0" destOrd="0" presId="urn:microsoft.com/office/officeart/2005/8/layout/balance1"/>
    <dgm:cxn modelId="{9450B64B-926A-4C3A-AE4D-DF7E36BAA7CF}" type="presParOf" srcId="{371966F4-6FA6-4CFB-9759-01C9207564A6}" destId="{BA4DF11D-C7DC-410E-88DC-3064F0227D76}" srcOrd="1" destOrd="0" presId="urn:microsoft.com/office/officeart/2005/8/layout/balance1"/>
    <dgm:cxn modelId="{3AF7FE63-0E08-4966-BAEA-63EE0385C39C}" type="presParOf" srcId="{394D011C-9935-4203-AF14-56E3EAEB2A82}" destId="{B66EE77F-5711-4A4F-89D9-8DB9507E1224}" srcOrd="2" destOrd="0" presId="urn:microsoft.com/office/officeart/2005/8/layout/balance1"/>
    <dgm:cxn modelId="{DAB5BD96-4CCD-476E-B487-8F7172AC58D1}" type="presParOf" srcId="{B66EE77F-5711-4A4F-89D9-8DB9507E1224}" destId="{F5DDE76E-DD58-401D-8CD2-FA6023446368}" srcOrd="0" destOrd="0" presId="urn:microsoft.com/office/officeart/2005/8/layout/balance1"/>
    <dgm:cxn modelId="{2B515FDD-403B-410E-9CA5-9C9C0B0A13A7}" type="presParOf" srcId="{B66EE77F-5711-4A4F-89D9-8DB9507E1224}" destId="{EDE3C4C8-8750-4F8B-B073-B2E6F2730D01}" srcOrd="1" destOrd="0" presId="urn:microsoft.com/office/officeart/2005/8/layout/balance1"/>
    <dgm:cxn modelId="{2379AF5B-1C5D-4B55-B251-189B804CE4A2}" type="presParOf" srcId="{B66EE77F-5711-4A4F-89D9-8DB9507E1224}" destId="{CB880D39-E97A-4ADC-8AD6-E144CF066854}" srcOrd="2" destOrd="0" presId="urn:microsoft.com/office/officeart/2005/8/layout/balance1"/>
    <dgm:cxn modelId="{7F5428B6-5ACA-4A33-9D9C-68FEE0190B32}" type="presParOf" srcId="{B66EE77F-5711-4A4F-89D9-8DB9507E1224}" destId="{5E92D185-A6B5-4881-922D-5C7B961FDDD1}" srcOrd="3" destOrd="0" presId="urn:microsoft.com/office/officeart/2005/8/layout/balance1"/>
    <dgm:cxn modelId="{4FD2BCFE-FB18-4BA2-BFE0-0BE182F99E61}" type="presParOf" srcId="{B66EE77F-5711-4A4F-89D9-8DB9507E1224}" destId="{7F43ABEA-B387-4FEB-A079-108C2B291933}" srcOrd="4"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E25ED0-A023-4242-95AF-15F593DD6C28}" type="doc">
      <dgm:prSet loTypeId="urn:microsoft.com/office/officeart/2005/8/layout/balance1" loCatId="relationship" qsTypeId="urn:microsoft.com/office/officeart/2005/8/quickstyle/simple1" qsCatId="simple" csTypeId="urn:microsoft.com/office/officeart/2005/8/colors/colorful1" csCatId="colorful" phldr="1"/>
      <dgm:spPr/>
      <dgm:t>
        <a:bodyPr/>
        <a:lstStyle/>
        <a:p>
          <a:endParaRPr lang="ca-ES"/>
        </a:p>
      </dgm:t>
    </dgm:pt>
    <dgm:pt modelId="{B37A284A-EF6F-4ED2-9D47-451FA86E6670}">
      <dgm:prSet phldrT="[Text]" custT="1"/>
      <dgm:spPr>
        <a:solidFill>
          <a:srgbClr val="8497B0"/>
        </a:solidFill>
      </dgm:spPr>
      <dgm:t>
        <a:bodyPr/>
        <a:lstStyle/>
        <a:p>
          <a:r>
            <a:rPr lang="es-ES" sz="1600" b="1" kern="1200" spc="113" noProof="0" dirty="0">
              <a:solidFill>
                <a:schemeClr val="bg1"/>
              </a:solidFill>
              <a:latin typeface="Quattrocento Sans" panose="020B0502050000020003" pitchFamily="34" charset="0"/>
              <a:ea typeface="+mn-ea"/>
              <a:cs typeface="Poppins"/>
            </a:rPr>
            <a:t>Inversión necesaria</a:t>
          </a:r>
          <a:endParaRPr lang="ca-ES" sz="1600" b="1" kern="1200" spc="113" dirty="0">
            <a:solidFill>
              <a:schemeClr val="bg1"/>
            </a:solidFill>
            <a:latin typeface="Quattrocento Sans" panose="020B0502050000020003" pitchFamily="34" charset="0"/>
            <a:ea typeface="+mn-ea"/>
            <a:cs typeface="Poppins"/>
          </a:endParaRPr>
        </a:p>
      </dgm:t>
    </dgm:pt>
    <dgm:pt modelId="{D7E96EE1-54B7-42CD-9930-A8D414155FC6}" type="parTrans" cxnId="{7B127ED8-0B0A-493F-9AA7-0B7620D9324D}">
      <dgm:prSet/>
      <dgm:spPr/>
      <dgm:t>
        <a:bodyPr/>
        <a:lstStyle/>
        <a:p>
          <a:endParaRPr lang="ca-ES">
            <a:latin typeface="+mn-lt"/>
          </a:endParaRPr>
        </a:p>
      </dgm:t>
    </dgm:pt>
    <dgm:pt modelId="{8BE11D08-4952-4E2A-B24B-044D1716397F}" type="sibTrans" cxnId="{7B127ED8-0B0A-493F-9AA7-0B7620D9324D}">
      <dgm:prSet/>
      <dgm:spPr/>
      <dgm:t>
        <a:bodyPr/>
        <a:lstStyle/>
        <a:p>
          <a:endParaRPr lang="ca-ES">
            <a:latin typeface="+mn-lt"/>
          </a:endParaRPr>
        </a:p>
      </dgm:t>
    </dgm:pt>
    <dgm:pt modelId="{C08D636D-0048-4728-9DD2-65F6B557AB2F}">
      <dgm:prSet phldrT="[Text]" custT="1"/>
      <dgm:spPr/>
      <dgm:t>
        <a:bodyPr/>
        <a:lstStyle/>
        <a:p>
          <a:pPr marL="0" lvl="0" indent="0" algn="ctr" defTabSz="889000">
            <a:lnSpc>
              <a:spcPct val="90000"/>
            </a:lnSpc>
            <a:spcBef>
              <a:spcPct val="0"/>
            </a:spcBef>
            <a:spcAft>
              <a:spcPct val="35000"/>
            </a:spcAft>
            <a:buNone/>
          </a:pPr>
          <a:r>
            <a:rPr lang="es-ES" sz="2000" b="1" kern="1200" spc="113" noProof="0" dirty="0">
              <a:solidFill>
                <a:srgbClr val="000000"/>
              </a:solidFill>
              <a:latin typeface="Quattrocento Sans" panose="020B0502050000020003" pitchFamily="34" charset="0"/>
              <a:ea typeface="+mn-ea"/>
              <a:cs typeface="Poppins"/>
            </a:rPr>
            <a:t>Financiación</a:t>
          </a:r>
        </a:p>
      </dgm:t>
    </dgm:pt>
    <dgm:pt modelId="{516C05E0-81F7-48C3-8746-ECA5DE54D17E}" type="parTrans" cxnId="{211908D5-FDE2-4BB2-A55A-5C0F42E3656E}">
      <dgm:prSet/>
      <dgm:spPr/>
      <dgm:t>
        <a:bodyPr/>
        <a:lstStyle/>
        <a:p>
          <a:endParaRPr lang="ca-ES">
            <a:latin typeface="+mn-lt"/>
          </a:endParaRPr>
        </a:p>
      </dgm:t>
    </dgm:pt>
    <dgm:pt modelId="{FF6DF21D-088C-47CF-995D-0B7163DFDCF8}" type="sibTrans" cxnId="{211908D5-FDE2-4BB2-A55A-5C0F42E3656E}">
      <dgm:prSet/>
      <dgm:spPr/>
      <dgm:t>
        <a:bodyPr/>
        <a:lstStyle/>
        <a:p>
          <a:endParaRPr lang="ca-ES">
            <a:latin typeface="+mn-lt"/>
          </a:endParaRPr>
        </a:p>
      </dgm:t>
    </dgm:pt>
    <dgm:pt modelId="{433EDFBF-CA81-4A1C-959C-33F60581637C}">
      <dgm:prSet phldrT="[Text]" custT="1"/>
      <dgm:spPr>
        <a:solidFill>
          <a:srgbClr val="44536A"/>
        </a:solidFill>
      </dgm:spPr>
      <dgm:t>
        <a:bodyPr/>
        <a:lstStyle/>
        <a:p>
          <a:pPr marL="0" lvl="0" indent="0" algn="ctr" defTabSz="622300">
            <a:lnSpc>
              <a:spcPct val="90000"/>
            </a:lnSpc>
            <a:spcBef>
              <a:spcPct val="0"/>
            </a:spcBef>
            <a:spcAft>
              <a:spcPct val="35000"/>
            </a:spcAft>
            <a:buNone/>
          </a:pPr>
          <a:r>
            <a:rPr lang="es-ES" sz="1600" b="1" kern="1200" spc="113" noProof="0" dirty="0">
              <a:solidFill>
                <a:srgbClr val="FFFFFF"/>
              </a:solidFill>
              <a:latin typeface="Quattrocento Sans" panose="020B0502050000020003" pitchFamily="34" charset="0"/>
              <a:ea typeface="+mn-ea"/>
              <a:cs typeface="Poppins"/>
            </a:rPr>
            <a:t>Contribuciones</a:t>
          </a:r>
          <a:r>
            <a:rPr lang="es-ES" sz="1600" b="1" kern="1200" spc="113" noProof="0" dirty="0">
              <a:solidFill>
                <a:srgbClr val="FFFFFF"/>
              </a:solidFill>
              <a:latin typeface="+mn-lt"/>
              <a:ea typeface="+mn-ea"/>
              <a:cs typeface="Poppins"/>
            </a:rPr>
            <a:t> propias + financiación</a:t>
          </a:r>
          <a:endParaRPr lang="ca-ES" sz="1600" b="1" kern="1200" spc="113" noProof="0" dirty="0">
            <a:solidFill>
              <a:srgbClr val="FFFFFF"/>
            </a:solidFill>
            <a:latin typeface="+mn-lt"/>
            <a:ea typeface="+mn-ea"/>
            <a:cs typeface="Poppins"/>
          </a:endParaRPr>
        </a:p>
      </dgm:t>
    </dgm:pt>
    <dgm:pt modelId="{0D1D9273-8E9E-4C97-8D6E-57CCAE3F9D90}" type="parTrans" cxnId="{ADE10B0C-0191-4075-9D5B-7D69710E522F}">
      <dgm:prSet/>
      <dgm:spPr/>
      <dgm:t>
        <a:bodyPr/>
        <a:lstStyle/>
        <a:p>
          <a:endParaRPr lang="ca-ES">
            <a:latin typeface="+mn-lt"/>
          </a:endParaRPr>
        </a:p>
      </dgm:t>
    </dgm:pt>
    <dgm:pt modelId="{C57F6306-88F6-4A90-A1D7-DE74F7561DF3}" type="sibTrans" cxnId="{ADE10B0C-0191-4075-9D5B-7D69710E522F}">
      <dgm:prSet/>
      <dgm:spPr/>
      <dgm:t>
        <a:bodyPr/>
        <a:lstStyle/>
        <a:p>
          <a:endParaRPr lang="ca-ES">
            <a:latin typeface="+mn-lt"/>
          </a:endParaRPr>
        </a:p>
      </dgm:t>
    </dgm:pt>
    <dgm:pt modelId="{599D6EED-D759-43BC-92DF-ED9547086E21}">
      <dgm:prSet phldrT="[Text]" custT="1"/>
      <dgm:spPr>
        <a:solidFill>
          <a:srgbClr val="BED4E7"/>
        </a:solidFill>
      </dgm:spPr>
      <dgm:t>
        <a:bodyPr/>
        <a:lstStyle/>
        <a:p>
          <a:r>
            <a:rPr lang="ca-ES" sz="2000" b="1" kern="1200" spc="113" dirty="0">
              <a:solidFill>
                <a:schemeClr val="tx1"/>
              </a:solidFill>
              <a:latin typeface="Quattrocento Sans" panose="020B0502050000020003" pitchFamily="34" charset="0"/>
              <a:ea typeface="+mn-ea"/>
              <a:cs typeface="Poppins"/>
            </a:rPr>
            <a:t>Inversiones</a:t>
          </a:r>
          <a:endParaRPr lang="ca-ES" sz="2400" b="1" kern="1200" spc="113" dirty="0">
            <a:solidFill>
              <a:schemeClr val="tx1"/>
            </a:solidFill>
            <a:latin typeface="Quattrocento Sans" panose="020B0502050000020003" pitchFamily="34" charset="0"/>
            <a:ea typeface="+mn-ea"/>
            <a:cs typeface="Poppins"/>
          </a:endParaRPr>
        </a:p>
      </dgm:t>
    </dgm:pt>
    <dgm:pt modelId="{F16DBE0F-991F-4BA5-83B0-CB4A4C63FED6}" type="sibTrans" cxnId="{E2D6967D-2B0A-4391-A8B0-ACACABC00ACD}">
      <dgm:prSet/>
      <dgm:spPr/>
      <dgm:t>
        <a:bodyPr/>
        <a:lstStyle/>
        <a:p>
          <a:endParaRPr lang="ca-ES">
            <a:latin typeface="+mn-lt"/>
          </a:endParaRPr>
        </a:p>
      </dgm:t>
    </dgm:pt>
    <dgm:pt modelId="{207145FD-A5B8-493D-B015-B634D1F00040}" type="parTrans" cxnId="{E2D6967D-2B0A-4391-A8B0-ACACABC00ACD}">
      <dgm:prSet/>
      <dgm:spPr/>
      <dgm:t>
        <a:bodyPr/>
        <a:lstStyle/>
        <a:p>
          <a:endParaRPr lang="ca-ES">
            <a:latin typeface="+mn-lt"/>
          </a:endParaRPr>
        </a:p>
      </dgm:t>
    </dgm:pt>
    <dgm:pt modelId="{394D011C-9935-4203-AF14-56E3EAEB2A82}" type="pres">
      <dgm:prSet presAssocID="{48E25ED0-A023-4242-95AF-15F593DD6C28}" presName="outerComposite" presStyleCnt="0">
        <dgm:presLayoutVars>
          <dgm:chMax val="2"/>
          <dgm:animLvl val="lvl"/>
          <dgm:resizeHandles val="exact"/>
        </dgm:presLayoutVars>
      </dgm:prSet>
      <dgm:spPr/>
    </dgm:pt>
    <dgm:pt modelId="{D0FFBAD2-EC0D-4D11-B40D-9196B1DE73C6}" type="pres">
      <dgm:prSet presAssocID="{48E25ED0-A023-4242-95AF-15F593DD6C28}" presName="dummyMaxCanvas" presStyleCnt="0"/>
      <dgm:spPr/>
    </dgm:pt>
    <dgm:pt modelId="{371966F4-6FA6-4CFB-9759-01C9207564A6}" type="pres">
      <dgm:prSet presAssocID="{48E25ED0-A023-4242-95AF-15F593DD6C28}" presName="parentComposite" presStyleCnt="0"/>
      <dgm:spPr/>
    </dgm:pt>
    <dgm:pt modelId="{834AAA71-72B0-4150-86EB-58ACACEDB50D}" type="pres">
      <dgm:prSet presAssocID="{48E25ED0-A023-4242-95AF-15F593DD6C28}" presName="parent1" presStyleLbl="alignAccFollowNode1" presStyleIdx="0" presStyleCnt="4" custScaleX="175271" custLinFactNeighborX="-35425" custLinFactNeighborY="-4848">
        <dgm:presLayoutVars>
          <dgm:chMax val="4"/>
        </dgm:presLayoutVars>
      </dgm:prSet>
      <dgm:spPr/>
    </dgm:pt>
    <dgm:pt modelId="{BA4DF11D-C7DC-410E-88DC-3064F0227D76}" type="pres">
      <dgm:prSet presAssocID="{48E25ED0-A023-4242-95AF-15F593DD6C28}" presName="parent2" presStyleLbl="alignAccFollowNode1" presStyleIdx="1" presStyleCnt="4" custScaleX="189664" custLinFactNeighborX="10397" custLinFactNeighborY="4564">
        <dgm:presLayoutVars>
          <dgm:chMax val="4"/>
        </dgm:presLayoutVars>
      </dgm:prSet>
      <dgm:spPr/>
    </dgm:pt>
    <dgm:pt modelId="{B66EE77F-5711-4A4F-89D9-8DB9507E1224}" type="pres">
      <dgm:prSet presAssocID="{48E25ED0-A023-4242-95AF-15F593DD6C28}" presName="childrenComposite" presStyleCnt="0"/>
      <dgm:spPr/>
    </dgm:pt>
    <dgm:pt modelId="{F5DDE76E-DD58-401D-8CD2-FA6023446368}" type="pres">
      <dgm:prSet presAssocID="{48E25ED0-A023-4242-95AF-15F593DD6C28}" presName="dummyMaxCanvas_ChildArea" presStyleCnt="0"/>
      <dgm:spPr/>
    </dgm:pt>
    <dgm:pt modelId="{EDE3C4C8-8750-4F8B-B073-B2E6F2730D01}" type="pres">
      <dgm:prSet presAssocID="{48E25ED0-A023-4242-95AF-15F593DD6C28}" presName="fulcrum" presStyleLbl="alignAccFollowNode1" presStyleIdx="2" presStyleCnt="4" custLinFactNeighborX="-16429" custLinFactNeighborY="-34290"/>
      <dgm:spPr>
        <a:solidFill>
          <a:srgbClr val="61D4FF">
            <a:alpha val="90000"/>
          </a:srgbClr>
        </a:solidFill>
      </dgm:spPr>
    </dgm:pt>
    <dgm:pt modelId="{CB880D39-E97A-4ADC-8AD6-E144CF066854}" type="pres">
      <dgm:prSet presAssocID="{48E25ED0-A023-4242-95AF-15F593DD6C28}" presName="balance_11" presStyleLbl="alignAccFollowNode1" presStyleIdx="3" presStyleCnt="4" custScaleX="138573" custScaleY="126487" custLinFactNeighborX="-757" custLinFactNeighborY="-94551">
        <dgm:presLayoutVars>
          <dgm:bulletEnabled val="1"/>
        </dgm:presLayoutVars>
      </dgm:prSet>
      <dgm:spPr>
        <a:solidFill>
          <a:srgbClr val="61D4FF">
            <a:alpha val="90000"/>
          </a:srgbClr>
        </a:solidFill>
      </dgm:spPr>
    </dgm:pt>
    <dgm:pt modelId="{5E92D185-A6B5-4881-922D-5C7B961FDDD1}" type="pres">
      <dgm:prSet presAssocID="{48E25ED0-A023-4242-95AF-15F593DD6C28}" presName="left_11_1" presStyleLbl="node1" presStyleIdx="0" presStyleCnt="2" custScaleX="151615" custScaleY="67844" custLinFactNeighborX="-28313" custLinFactNeighborY="-1896">
        <dgm:presLayoutVars>
          <dgm:bulletEnabled val="1"/>
        </dgm:presLayoutVars>
      </dgm:prSet>
      <dgm:spPr/>
    </dgm:pt>
    <dgm:pt modelId="{7F43ABEA-B387-4FEB-A079-108C2B291933}" type="pres">
      <dgm:prSet presAssocID="{48E25ED0-A023-4242-95AF-15F593DD6C28}" presName="right_11_1" presStyleLbl="node1" presStyleIdx="1" presStyleCnt="2" custScaleX="194462" custScaleY="67844" custLinFactNeighborX="10338" custLinFactNeighborY="-1896">
        <dgm:presLayoutVars>
          <dgm:bulletEnabled val="1"/>
        </dgm:presLayoutVars>
      </dgm:prSet>
      <dgm:spPr/>
    </dgm:pt>
  </dgm:ptLst>
  <dgm:cxnLst>
    <dgm:cxn modelId="{ADE10B0C-0191-4075-9D5B-7D69710E522F}" srcId="{C08D636D-0048-4728-9DD2-65F6B557AB2F}" destId="{433EDFBF-CA81-4A1C-959C-33F60581637C}" srcOrd="0" destOrd="0" parTransId="{0D1D9273-8E9E-4C97-8D6E-57CCAE3F9D90}" sibTransId="{C57F6306-88F6-4A90-A1D7-DE74F7561DF3}"/>
    <dgm:cxn modelId="{E1C9AD15-F1E1-4D29-A068-D4BB34FE4EAD}" type="presOf" srcId="{433EDFBF-CA81-4A1C-959C-33F60581637C}" destId="{7F43ABEA-B387-4FEB-A079-108C2B291933}" srcOrd="0" destOrd="0" presId="urn:microsoft.com/office/officeart/2005/8/layout/balance1"/>
    <dgm:cxn modelId="{63F60F2B-57B6-46C3-95D8-60F67290F21B}" type="presOf" srcId="{599D6EED-D759-43BC-92DF-ED9547086E21}" destId="{834AAA71-72B0-4150-86EB-58ACACEDB50D}" srcOrd="0" destOrd="0" presId="urn:microsoft.com/office/officeart/2005/8/layout/balance1"/>
    <dgm:cxn modelId="{E2D6967D-2B0A-4391-A8B0-ACACABC00ACD}" srcId="{48E25ED0-A023-4242-95AF-15F593DD6C28}" destId="{599D6EED-D759-43BC-92DF-ED9547086E21}" srcOrd="0" destOrd="0" parTransId="{207145FD-A5B8-493D-B015-B634D1F00040}" sibTransId="{F16DBE0F-991F-4BA5-83B0-CB4A4C63FED6}"/>
    <dgm:cxn modelId="{4BCE609F-4DC4-4B44-AD0A-B0F3DA3878EE}" type="presOf" srcId="{C08D636D-0048-4728-9DD2-65F6B557AB2F}" destId="{BA4DF11D-C7DC-410E-88DC-3064F0227D76}" srcOrd="0" destOrd="0" presId="urn:microsoft.com/office/officeart/2005/8/layout/balance1"/>
    <dgm:cxn modelId="{89110AC8-9F2E-4E05-BE42-99B9B893BFFD}" type="presOf" srcId="{48E25ED0-A023-4242-95AF-15F593DD6C28}" destId="{394D011C-9935-4203-AF14-56E3EAEB2A82}" srcOrd="0" destOrd="0" presId="urn:microsoft.com/office/officeart/2005/8/layout/balance1"/>
    <dgm:cxn modelId="{B340F7CC-4626-434E-B885-CD5E3FEA674F}" type="presOf" srcId="{B37A284A-EF6F-4ED2-9D47-451FA86E6670}" destId="{5E92D185-A6B5-4881-922D-5C7B961FDDD1}" srcOrd="0" destOrd="0" presId="urn:microsoft.com/office/officeart/2005/8/layout/balance1"/>
    <dgm:cxn modelId="{211908D5-FDE2-4BB2-A55A-5C0F42E3656E}" srcId="{48E25ED0-A023-4242-95AF-15F593DD6C28}" destId="{C08D636D-0048-4728-9DD2-65F6B557AB2F}" srcOrd="1" destOrd="0" parTransId="{516C05E0-81F7-48C3-8746-ECA5DE54D17E}" sibTransId="{FF6DF21D-088C-47CF-995D-0B7163DFDCF8}"/>
    <dgm:cxn modelId="{7B127ED8-0B0A-493F-9AA7-0B7620D9324D}" srcId="{599D6EED-D759-43BC-92DF-ED9547086E21}" destId="{B37A284A-EF6F-4ED2-9D47-451FA86E6670}" srcOrd="0" destOrd="0" parTransId="{D7E96EE1-54B7-42CD-9930-A8D414155FC6}" sibTransId="{8BE11D08-4952-4E2A-B24B-044D1716397F}"/>
    <dgm:cxn modelId="{9C8C5B08-3606-4CBE-A16B-66416369C2F4}" type="presParOf" srcId="{394D011C-9935-4203-AF14-56E3EAEB2A82}" destId="{D0FFBAD2-EC0D-4D11-B40D-9196B1DE73C6}" srcOrd="0" destOrd="0" presId="urn:microsoft.com/office/officeart/2005/8/layout/balance1"/>
    <dgm:cxn modelId="{48CA4CA4-CDD6-4475-B245-F478F07F844D}" type="presParOf" srcId="{394D011C-9935-4203-AF14-56E3EAEB2A82}" destId="{371966F4-6FA6-4CFB-9759-01C9207564A6}" srcOrd="1" destOrd="0" presId="urn:microsoft.com/office/officeart/2005/8/layout/balance1"/>
    <dgm:cxn modelId="{DD2E54C8-689B-4D72-A804-5141C328322B}" type="presParOf" srcId="{371966F4-6FA6-4CFB-9759-01C9207564A6}" destId="{834AAA71-72B0-4150-86EB-58ACACEDB50D}" srcOrd="0" destOrd="0" presId="urn:microsoft.com/office/officeart/2005/8/layout/balance1"/>
    <dgm:cxn modelId="{9450B64B-926A-4C3A-AE4D-DF7E36BAA7CF}" type="presParOf" srcId="{371966F4-6FA6-4CFB-9759-01C9207564A6}" destId="{BA4DF11D-C7DC-410E-88DC-3064F0227D76}" srcOrd="1" destOrd="0" presId="urn:microsoft.com/office/officeart/2005/8/layout/balance1"/>
    <dgm:cxn modelId="{3AF7FE63-0E08-4966-BAEA-63EE0385C39C}" type="presParOf" srcId="{394D011C-9935-4203-AF14-56E3EAEB2A82}" destId="{B66EE77F-5711-4A4F-89D9-8DB9507E1224}" srcOrd="2" destOrd="0" presId="urn:microsoft.com/office/officeart/2005/8/layout/balance1"/>
    <dgm:cxn modelId="{DAB5BD96-4CCD-476E-B487-8F7172AC58D1}" type="presParOf" srcId="{B66EE77F-5711-4A4F-89D9-8DB9507E1224}" destId="{F5DDE76E-DD58-401D-8CD2-FA6023446368}" srcOrd="0" destOrd="0" presId="urn:microsoft.com/office/officeart/2005/8/layout/balance1"/>
    <dgm:cxn modelId="{2B515FDD-403B-410E-9CA5-9C9C0B0A13A7}" type="presParOf" srcId="{B66EE77F-5711-4A4F-89D9-8DB9507E1224}" destId="{EDE3C4C8-8750-4F8B-B073-B2E6F2730D01}" srcOrd="1" destOrd="0" presId="urn:microsoft.com/office/officeart/2005/8/layout/balance1"/>
    <dgm:cxn modelId="{2379AF5B-1C5D-4B55-B251-189B804CE4A2}" type="presParOf" srcId="{B66EE77F-5711-4A4F-89D9-8DB9507E1224}" destId="{CB880D39-E97A-4ADC-8AD6-E144CF066854}" srcOrd="2" destOrd="0" presId="urn:microsoft.com/office/officeart/2005/8/layout/balance1"/>
    <dgm:cxn modelId="{7F5428B6-5ACA-4A33-9D9C-68FEE0190B32}" type="presParOf" srcId="{B66EE77F-5711-4A4F-89D9-8DB9507E1224}" destId="{5E92D185-A6B5-4881-922D-5C7B961FDDD1}" srcOrd="3" destOrd="0" presId="urn:microsoft.com/office/officeart/2005/8/layout/balance1"/>
    <dgm:cxn modelId="{4FD2BCFE-FB18-4BA2-BFE0-0BE182F99E61}" type="presParOf" srcId="{B66EE77F-5711-4A4F-89D9-8DB9507E1224}" destId="{7F43ABEA-B387-4FEB-A079-108C2B291933}" srcOrd="4" destOrd="0" presId="urn:microsoft.com/office/officeart/2005/8/layout/balance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5E0ADC-75EC-45E9-8A4D-CF55E67C16B1}">
      <dsp:nvSpPr>
        <dsp:cNvPr id="0" name=""/>
        <dsp:cNvSpPr/>
      </dsp:nvSpPr>
      <dsp:spPr>
        <a:xfrm>
          <a:off x="2884884" y="0"/>
          <a:ext cx="3211115" cy="944562"/>
        </a:xfrm>
        <a:prstGeom prst="rightArrow">
          <a:avLst>
            <a:gd name="adj1" fmla="val 75000"/>
            <a:gd name="adj2" fmla="val 5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ES" sz="2400" b="1" kern="1200" dirty="0">
              <a:solidFill>
                <a:schemeClr val="tx2"/>
              </a:solidFill>
              <a:latin typeface="Quattrocento Sans" panose="020B0502050000020003" pitchFamily="34" charset="0"/>
            </a:rPr>
            <a:t>Capacidad</a:t>
          </a:r>
        </a:p>
      </dsp:txBody>
      <dsp:txXfrm>
        <a:off x="2884884" y="118070"/>
        <a:ext cx="2856904" cy="708422"/>
      </dsp:txXfrm>
    </dsp:sp>
    <dsp:sp modelId="{64F7F477-8A48-4114-97C6-264D50099EAC}">
      <dsp:nvSpPr>
        <dsp:cNvPr id="0" name=""/>
        <dsp:cNvSpPr/>
      </dsp:nvSpPr>
      <dsp:spPr>
        <a:xfrm>
          <a:off x="1100" y="1190"/>
          <a:ext cx="2882682" cy="944562"/>
        </a:xfrm>
        <a:prstGeom prst="roundRect">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b="1" kern="1200" dirty="0">
              <a:effectLst>
                <a:outerShdw blurRad="38100" dist="38100" dir="2700000" algn="tl">
                  <a:srgbClr val="000000">
                    <a:alpha val="43137"/>
                  </a:srgbClr>
                </a:outerShdw>
              </a:effectLst>
              <a:latin typeface="Quattrocento Sans" panose="020B0502050000020003" pitchFamily="34" charset="0"/>
            </a:rPr>
            <a:t>EMPRENDEDOR</a:t>
          </a:r>
          <a:endParaRPr lang="es-ES" sz="2400" b="1" kern="1200" dirty="0">
            <a:effectLst>
              <a:outerShdw blurRad="38100" dist="38100" dir="2700000" algn="tl">
                <a:srgbClr val="000000">
                  <a:alpha val="43137"/>
                </a:srgbClr>
              </a:outerShdw>
            </a:effectLst>
            <a:latin typeface="Quattrocento Sans" panose="020B0502050000020003" pitchFamily="34" charset="0"/>
          </a:endParaRPr>
        </a:p>
      </dsp:txBody>
      <dsp:txXfrm>
        <a:off x="47210" y="47300"/>
        <a:ext cx="2790462" cy="852342"/>
      </dsp:txXfrm>
    </dsp:sp>
    <dsp:sp modelId="{EA1BF9B7-F4F0-4B69-B045-DFCE94DD239A}">
      <dsp:nvSpPr>
        <dsp:cNvPr id="0" name=""/>
        <dsp:cNvSpPr/>
      </dsp:nvSpPr>
      <dsp:spPr>
        <a:xfrm>
          <a:off x="2869774" y="1040209"/>
          <a:ext cx="3225403" cy="944562"/>
        </a:xfrm>
        <a:prstGeom prst="rightArrow">
          <a:avLst>
            <a:gd name="adj1" fmla="val 75000"/>
            <a:gd name="adj2" fmla="val 50000"/>
          </a:avLst>
        </a:prstGeom>
        <a:solidFill>
          <a:schemeClr val="accent5">
            <a:tint val="40000"/>
            <a:alpha val="90000"/>
            <a:hueOff val="-3580161"/>
            <a:satOff val="16084"/>
            <a:lumOff val="1106"/>
            <a:alphaOff val="0"/>
          </a:schemeClr>
        </a:solidFill>
        <a:ln w="25400" cap="flat" cmpd="sng" algn="ctr">
          <a:solidFill>
            <a:schemeClr val="accent5">
              <a:tint val="40000"/>
              <a:alpha val="90000"/>
              <a:hueOff val="-3580161"/>
              <a:satOff val="16084"/>
              <a:lumOff val="11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ES" sz="2400" b="1" kern="1200" dirty="0">
              <a:solidFill>
                <a:schemeClr val="accent3">
                  <a:lumMod val="50000"/>
                </a:schemeClr>
              </a:solidFill>
              <a:latin typeface="Quattrocento Sans" panose="020B0502050000020003" pitchFamily="34" charset="0"/>
            </a:rPr>
            <a:t>Originalidad</a:t>
          </a:r>
        </a:p>
      </dsp:txBody>
      <dsp:txXfrm>
        <a:off x="2869774" y="1158279"/>
        <a:ext cx="2871192" cy="708422"/>
      </dsp:txXfrm>
    </dsp:sp>
    <dsp:sp modelId="{433B7BDC-1543-4E8E-96D4-19855A0B02F8}">
      <dsp:nvSpPr>
        <dsp:cNvPr id="0" name=""/>
        <dsp:cNvSpPr/>
      </dsp:nvSpPr>
      <dsp:spPr>
        <a:xfrm>
          <a:off x="821" y="1040209"/>
          <a:ext cx="2868953" cy="944562"/>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b="1" kern="1200" dirty="0">
              <a:effectLst>
                <a:outerShdw blurRad="38100" dist="38100" dir="2700000" algn="tl">
                  <a:srgbClr val="000000">
                    <a:alpha val="43137"/>
                  </a:srgbClr>
                </a:outerShdw>
              </a:effectLst>
              <a:latin typeface="Quattrocento Sans" panose="020B0502050000020003" pitchFamily="34" charset="0"/>
            </a:rPr>
            <a:t>IDEA</a:t>
          </a:r>
        </a:p>
      </dsp:txBody>
      <dsp:txXfrm>
        <a:off x="46931" y="1086319"/>
        <a:ext cx="2776733" cy="852342"/>
      </dsp:txXfrm>
    </dsp:sp>
    <dsp:sp modelId="{891EE382-68A5-4B4C-A78D-89ED4FD34761}">
      <dsp:nvSpPr>
        <dsp:cNvPr id="0" name=""/>
        <dsp:cNvSpPr/>
      </dsp:nvSpPr>
      <dsp:spPr>
        <a:xfrm>
          <a:off x="2834878" y="2058844"/>
          <a:ext cx="3261121" cy="944562"/>
        </a:xfrm>
        <a:prstGeom prst="rightArrow">
          <a:avLst>
            <a:gd name="adj1" fmla="val 75000"/>
            <a:gd name="adj2" fmla="val 50000"/>
          </a:avLst>
        </a:prstGeom>
        <a:solidFill>
          <a:schemeClr val="accent5">
            <a:tint val="40000"/>
            <a:alpha val="90000"/>
            <a:hueOff val="-7160321"/>
            <a:satOff val="32169"/>
            <a:lumOff val="2211"/>
            <a:alphaOff val="0"/>
          </a:schemeClr>
        </a:solidFill>
        <a:ln w="25400" cap="flat" cmpd="sng" algn="ctr">
          <a:solidFill>
            <a:schemeClr val="accent5">
              <a:tint val="40000"/>
              <a:alpha val="90000"/>
              <a:hueOff val="-7160321"/>
              <a:satOff val="32169"/>
              <a:lumOff val="22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ES" sz="2400" b="1" kern="1200" dirty="0">
              <a:solidFill>
                <a:schemeClr val="accent3">
                  <a:lumMod val="50000"/>
                </a:schemeClr>
              </a:solidFill>
              <a:latin typeface="Quattrocento Sans" panose="020B0502050000020003" pitchFamily="34" charset="0"/>
            </a:rPr>
            <a:t>Viabilidad</a:t>
          </a:r>
          <a:endParaRPr lang="es-ES" sz="3200" b="1" kern="1200" dirty="0">
            <a:solidFill>
              <a:schemeClr val="accent3">
                <a:lumMod val="50000"/>
              </a:schemeClr>
            </a:solidFill>
            <a:latin typeface="Quattrocento Sans" panose="020B0502050000020003" pitchFamily="34" charset="0"/>
          </a:endParaRPr>
        </a:p>
      </dsp:txBody>
      <dsp:txXfrm>
        <a:off x="2834878" y="2176914"/>
        <a:ext cx="2906910" cy="708422"/>
      </dsp:txXfrm>
    </dsp:sp>
    <dsp:sp modelId="{A3DEC64C-257D-49D7-981B-0AD4E575835B}">
      <dsp:nvSpPr>
        <dsp:cNvPr id="0" name=""/>
        <dsp:cNvSpPr/>
      </dsp:nvSpPr>
      <dsp:spPr>
        <a:xfrm>
          <a:off x="41267" y="2069291"/>
          <a:ext cx="2830414" cy="944562"/>
        </a:xfrm>
        <a:prstGeom prst="round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s-ES" sz="3200" b="1" kern="1200" dirty="0">
              <a:effectLst>
                <a:outerShdw blurRad="38100" dist="38100" dir="2700000" algn="tl">
                  <a:srgbClr val="000000">
                    <a:alpha val="43137"/>
                  </a:srgbClr>
                </a:outerShdw>
              </a:effectLst>
              <a:latin typeface="Quattrocento Sans" panose="020B0502050000020003" pitchFamily="34" charset="0"/>
            </a:rPr>
            <a:t>ANALISIS</a:t>
          </a:r>
        </a:p>
      </dsp:txBody>
      <dsp:txXfrm>
        <a:off x="87377" y="2115401"/>
        <a:ext cx="2738194" cy="852342"/>
      </dsp:txXfrm>
    </dsp:sp>
    <dsp:sp modelId="{ECE34C07-4FCC-4423-9F62-9EBA4BD914E9}">
      <dsp:nvSpPr>
        <dsp:cNvPr id="0" name=""/>
        <dsp:cNvSpPr/>
      </dsp:nvSpPr>
      <dsp:spPr>
        <a:xfrm>
          <a:off x="2844536" y="3119437"/>
          <a:ext cx="3239690" cy="944562"/>
        </a:xfrm>
        <a:prstGeom prst="rightArrow">
          <a:avLst>
            <a:gd name="adj1" fmla="val 75000"/>
            <a:gd name="adj2" fmla="val 50000"/>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sp>
    <dsp:sp modelId="{48869D89-AE59-43D3-A567-2F83C5BBABDE}">
      <dsp:nvSpPr>
        <dsp:cNvPr id="0" name=""/>
        <dsp:cNvSpPr/>
      </dsp:nvSpPr>
      <dsp:spPr>
        <a:xfrm>
          <a:off x="3241" y="3118246"/>
          <a:ext cx="2849826" cy="944562"/>
        </a:xfrm>
        <a:prstGeom prst="round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b="1" kern="1200" dirty="0">
              <a:solidFill>
                <a:schemeClr val="bg1"/>
              </a:solidFill>
              <a:effectLst>
                <a:outerShdw blurRad="38100" dist="38100" dir="2700000" algn="tl">
                  <a:srgbClr val="000000">
                    <a:alpha val="43137"/>
                  </a:srgbClr>
                </a:outerShdw>
              </a:effectLst>
              <a:latin typeface="Quattrocento Sans" panose="020B0502050000020003" pitchFamily="34" charset="0"/>
            </a:rPr>
            <a:t>RECURSOS</a:t>
          </a:r>
        </a:p>
      </dsp:txBody>
      <dsp:txXfrm>
        <a:off x="49351" y="3164356"/>
        <a:ext cx="2757606" cy="8523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AAA71-72B0-4150-86EB-58ACACEDB50D}">
      <dsp:nvSpPr>
        <dsp:cNvPr id="0" name=""/>
        <dsp:cNvSpPr/>
      </dsp:nvSpPr>
      <dsp:spPr>
        <a:xfrm>
          <a:off x="768653" y="36543"/>
          <a:ext cx="1674171" cy="668445"/>
        </a:xfrm>
        <a:prstGeom prst="roundRect">
          <a:avLst>
            <a:gd name="adj" fmla="val 10000"/>
          </a:avLst>
        </a:prstGeom>
        <a:solidFill>
          <a:srgbClr val="BED4E7"/>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spc="113" noProof="0" dirty="0">
              <a:solidFill>
                <a:srgbClr val="000000"/>
              </a:solidFill>
              <a:latin typeface="Quattrocento Sans" panose="020B0502050000020003" pitchFamily="34" charset="0"/>
              <a:ea typeface="+mn-ea"/>
              <a:cs typeface="Poppins"/>
            </a:rPr>
            <a:t>Ingresos</a:t>
          </a:r>
        </a:p>
      </dsp:txBody>
      <dsp:txXfrm>
        <a:off x="788231" y="56121"/>
        <a:ext cx="1635015" cy="629289"/>
      </dsp:txXfrm>
    </dsp:sp>
    <dsp:sp modelId="{BA4DF11D-C7DC-410E-88DC-3064F0227D76}">
      <dsp:nvSpPr>
        <dsp:cNvPr id="0" name=""/>
        <dsp:cNvSpPr/>
      </dsp:nvSpPr>
      <dsp:spPr>
        <a:xfrm>
          <a:off x="2606766" y="52827"/>
          <a:ext cx="1719219" cy="668445"/>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00100">
            <a:lnSpc>
              <a:spcPct val="90000"/>
            </a:lnSpc>
            <a:spcBef>
              <a:spcPct val="0"/>
            </a:spcBef>
            <a:spcAft>
              <a:spcPct val="35000"/>
            </a:spcAft>
            <a:buNone/>
          </a:pPr>
          <a:r>
            <a:rPr lang="es-ES" sz="2000" b="1" kern="1200" spc="113" noProof="0" dirty="0">
              <a:solidFill>
                <a:srgbClr val="000000"/>
              </a:solidFill>
              <a:latin typeface="Quattrocento Sans" panose="020B0502050000020003" pitchFamily="34" charset="0"/>
              <a:ea typeface="+mn-ea"/>
              <a:cs typeface="Poppins"/>
            </a:rPr>
            <a:t>Gastos</a:t>
          </a:r>
        </a:p>
      </dsp:txBody>
      <dsp:txXfrm>
        <a:off x="2626344" y="72405"/>
        <a:ext cx="1680063" cy="629289"/>
      </dsp:txXfrm>
    </dsp:sp>
    <dsp:sp modelId="{EDE3C4C8-8750-4F8B-B073-B2E6F2730D01}">
      <dsp:nvSpPr>
        <dsp:cNvPr id="0" name=""/>
        <dsp:cNvSpPr/>
      </dsp:nvSpPr>
      <dsp:spPr>
        <a:xfrm>
          <a:off x="2266042" y="2647704"/>
          <a:ext cx="501334" cy="501334"/>
        </a:xfrm>
        <a:prstGeom prst="triangle">
          <a:avLst/>
        </a:prstGeom>
        <a:solidFill>
          <a:srgbClr val="61D4FF">
            <a:alpha val="90000"/>
          </a:srgb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880D39-E97A-4ADC-8AD6-E144CF066854}">
      <dsp:nvSpPr>
        <dsp:cNvPr id="0" name=""/>
        <dsp:cNvSpPr/>
      </dsp:nvSpPr>
      <dsp:spPr>
        <a:xfrm>
          <a:off x="587931" y="2373323"/>
          <a:ext cx="3812014" cy="295660"/>
        </a:xfrm>
        <a:prstGeom prst="rect">
          <a:avLst/>
        </a:prstGeom>
        <a:solidFill>
          <a:srgbClr val="61D4FF">
            <a:alpha val="90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92D185-A6B5-4881-922D-5C7B961FDDD1}">
      <dsp:nvSpPr>
        <dsp:cNvPr id="0" name=""/>
        <dsp:cNvSpPr/>
      </dsp:nvSpPr>
      <dsp:spPr>
        <a:xfrm>
          <a:off x="678100" y="1165576"/>
          <a:ext cx="1824234" cy="1023356"/>
        </a:xfrm>
        <a:prstGeom prst="roundRect">
          <a:avLst/>
        </a:prstGeom>
        <a:solidFill>
          <a:srgbClr val="8497B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spc="113" noProof="0" dirty="0">
              <a:solidFill>
                <a:schemeClr val="bg1"/>
              </a:solidFill>
              <a:latin typeface="Quattrocento Sans" panose="020B0502050000020003" pitchFamily="34" charset="0"/>
              <a:ea typeface="+mn-ea"/>
              <a:cs typeface="Poppins"/>
            </a:rPr>
            <a:t>Ingresos</a:t>
          </a:r>
        </a:p>
      </dsp:txBody>
      <dsp:txXfrm>
        <a:off x="728056" y="1215532"/>
        <a:ext cx="1724322" cy="923444"/>
      </dsp:txXfrm>
    </dsp:sp>
    <dsp:sp modelId="{7F43ABEA-B387-4FEB-A079-108C2B291933}">
      <dsp:nvSpPr>
        <dsp:cNvPr id="0" name=""/>
        <dsp:cNvSpPr/>
      </dsp:nvSpPr>
      <dsp:spPr>
        <a:xfrm>
          <a:off x="2597236" y="1204415"/>
          <a:ext cx="1825678" cy="984518"/>
        </a:xfrm>
        <a:prstGeom prst="roundRect">
          <a:avLst/>
        </a:prstGeom>
        <a:solidFill>
          <a:srgbClr val="44536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622300">
            <a:lnSpc>
              <a:spcPct val="90000"/>
            </a:lnSpc>
            <a:spcBef>
              <a:spcPct val="0"/>
            </a:spcBef>
            <a:spcAft>
              <a:spcPct val="35000"/>
            </a:spcAft>
            <a:buNone/>
          </a:pPr>
          <a:r>
            <a:rPr lang="es-ES" sz="1600" b="1" kern="1200" spc="113" noProof="0" dirty="0">
              <a:solidFill>
                <a:srgbClr val="FFFFFF"/>
              </a:solidFill>
              <a:latin typeface="Quattrocento Sans" panose="020B0502050000020003" pitchFamily="34" charset="0"/>
              <a:ea typeface="+mn-ea"/>
              <a:cs typeface="Poppins"/>
            </a:rPr>
            <a:t>Gastos fijos + gastos variables</a:t>
          </a:r>
        </a:p>
      </dsp:txBody>
      <dsp:txXfrm>
        <a:off x="2645296" y="1252475"/>
        <a:ext cx="1729558" cy="8883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AAA71-72B0-4150-86EB-58ACACEDB50D}">
      <dsp:nvSpPr>
        <dsp:cNvPr id="0" name=""/>
        <dsp:cNvSpPr/>
      </dsp:nvSpPr>
      <dsp:spPr>
        <a:xfrm>
          <a:off x="123770" y="0"/>
          <a:ext cx="2108864" cy="668445"/>
        </a:xfrm>
        <a:prstGeom prst="roundRect">
          <a:avLst>
            <a:gd name="adj" fmla="val 10000"/>
          </a:avLst>
        </a:prstGeom>
        <a:solidFill>
          <a:srgbClr val="BED4E7"/>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ca-ES" sz="2000" b="1" kern="1200" spc="113" dirty="0">
              <a:solidFill>
                <a:schemeClr val="tx1"/>
              </a:solidFill>
              <a:latin typeface="Quattrocento Sans" panose="020B0502050000020003" pitchFamily="34" charset="0"/>
              <a:ea typeface="+mn-ea"/>
              <a:cs typeface="Poppins"/>
            </a:rPr>
            <a:t>Inversiones</a:t>
          </a:r>
          <a:endParaRPr lang="ca-ES" sz="2400" b="1" kern="1200" spc="113" dirty="0">
            <a:solidFill>
              <a:schemeClr val="tx1"/>
            </a:solidFill>
            <a:latin typeface="Quattrocento Sans" panose="020B0502050000020003" pitchFamily="34" charset="0"/>
            <a:ea typeface="+mn-ea"/>
            <a:cs typeface="Poppins"/>
          </a:endParaRPr>
        </a:p>
      </dsp:txBody>
      <dsp:txXfrm>
        <a:off x="143348" y="19578"/>
        <a:ext cx="2069708" cy="629289"/>
      </dsp:txXfrm>
    </dsp:sp>
    <dsp:sp modelId="{BA4DF11D-C7DC-410E-88DC-3064F0227D76}">
      <dsp:nvSpPr>
        <dsp:cNvPr id="0" name=""/>
        <dsp:cNvSpPr/>
      </dsp:nvSpPr>
      <dsp:spPr>
        <a:xfrm>
          <a:off x="2326471" y="30507"/>
          <a:ext cx="2282041" cy="668445"/>
        </a:xfrm>
        <a:prstGeom prst="roundRect">
          <a:avLst>
            <a:gd name="adj" fmla="val 10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spc="113" noProof="0" dirty="0">
              <a:solidFill>
                <a:srgbClr val="000000"/>
              </a:solidFill>
              <a:latin typeface="Quattrocento Sans" panose="020B0502050000020003" pitchFamily="34" charset="0"/>
              <a:ea typeface="+mn-ea"/>
              <a:cs typeface="Poppins"/>
            </a:rPr>
            <a:t>Financiación</a:t>
          </a:r>
        </a:p>
      </dsp:txBody>
      <dsp:txXfrm>
        <a:off x="2346049" y="50085"/>
        <a:ext cx="2242885" cy="629289"/>
      </dsp:txXfrm>
    </dsp:sp>
    <dsp:sp modelId="{EDE3C4C8-8750-4F8B-B073-B2E6F2730D01}">
      <dsp:nvSpPr>
        <dsp:cNvPr id="0" name=""/>
        <dsp:cNvSpPr/>
      </dsp:nvSpPr>
      <dsp:spPr>
        <a:xfrm>
          <a:off x="2183678" y="2668986"/>
          <a:ext cx="501334" cy="501334"/>
        </a:xfrm>
        <a:prstGeom prst="triangle">
          <a:avLst/>
        </a:prstGeom>
        <a:solidFill>
          <a:srgbClr val="61D4FF">
            <a:alpha val="90000"/>
          </a:srgb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880D39-E97A-4ADC-8AD6-E144CF066854}">
      <dsp:nvSpPr>
        <dsp:cNvPr id="0" name=""/>
        <dsp:cNvSpPr/>
      </dsp:nvSpPr>
      <dsp:spPr>
        <a:xfrm>
          <a:off x="409797" y="2411955"/>
          <a:ext cx="4168283" cy="257031"/>
        </a:xfrm>
        <a:prstGeom prst="rect">
          <a:avLst/>
        </a:prstGeom>
        <a:solidFill>
          <a:srgbClr val="61D4FF">
            <a:alpha val="90000"/>
          </a:srgb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92D185-A6B5-4881-922D-5C7B961FDDD1}">
      <dsp:nvSpPr>
        <dsp:cNvPr id="0" name=""/>
        <dsp:cNvSpPr/>
      </dsp:nvSpPr>
      <dsp:spPr>
        <a:xfrm>
          <a:off x="394950" y="1069564"/>
          <a:ext cx="1824234" cy="1215380"/>
        </a:xfrm>
        <a:prstGeom prst="roundRect">
          <a:avLst/>
        </a:prstGeom>
        <a:solidFill>
          <a:srgbClr val="8497B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spc="113" noProof="0" dirty="0">
              <a:solidFill>
                <a:schemeClr val="bg1"/>
              </a:solidFill>
              <a:latin typeface="Quattrocento Sans" panose="020B0502050000020003" pitchFamily="34" charset="0"/>
              <a:ea typeface="+mn-ea"/>
              <a:cs typeface="Poppins"/>
            </a:rPr>
            <a:t>Inversión necesaria</a:t>
          </a:r>
          <a:endParaRPr lang="ca-ES" sz="1600" b="1" kern="1200" spc="113" dirty="0">
            <a:solidFill>
              <a:schemeClr val="bg1"/>
            </a:solidFill>
            <a:latin typeface="Quattrocento Sans" panose="020B0502050000020003" pitchFamily="34" charset="0"/>
            <a:ea typeface="+mn-ea"/>
            <a:cs typeface="Poppins"/>
          </a:endParaRPr>
        </a:p>
      </dsp:txBody>
      <dsp:txXfrm>
        <a:off x="454280" y="1128894"/>
        <a:ext cx="1705574" cy="1096720"/>
      </dsp:txXfrm>
    </dsp:sp>
    <dsp:sp modelId="{7F43ABEA-B387-4FEB-A079-108C2B291933}">
      <dsp:nvSpPr>
        <dsp:cNvPr id="0" name=""/>
        <dsp:cNvSpPr/>
      </dsp:nvSpPr>
      <dsp:spPr>
        <a:xfrm>
          <a:off x="2340190" y="1069564"/>
          <a:ext cx="2339770" cy="1215380"/>
        </a:xfrm>
        <a:prstGeom prst="roundRect">
          <a:avLst/>
        </a:prstGeom>
        <a:solidFill>
          <a:srgbClr val="44536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622300">
            <a:lnSpc>
              <a:spcPct val="90000"/>
            </a:lnSpc>
            <a:spcBef>
              <a:spcPct val="0"/>
            </a:spcBef>
            <a:spcAft>
              <a:spcPct val="35000"/>
            </a:spcAft>
            <a:buNone/>
          </a:pPr>
          <a:r>
            <a:rPr lang="es-ES" sz="1600" b="1" kern="1200" spc="113" noProof="0" dirty="0">
              <a:solidFill>
                <a:srgbClr val="FFFFFF"/>
              </a:solidFill>
              <a:latin typeface="Quattrocento Sans" panose="020B0502050000020003" pitchFamily="34" charset="0"/>
              <a:ea typeface="+mn-ea"/>
              <a:cs typeface="Poppins"/>
            </a:rPr>
            <a:t>Contribuciones</a:t>
          </a:r>
          <a:r>
            <a:rPr lang="es-ES" sz="1600" b="1" kern="1200" spc="113" noProof="0" dirty="0">
              <a:solidFill>
                <a:srgbClr val="FFFFFF"/>
              </a:solidFill>
              <a:latin typeface="+mn-lt"/>
              <a:ea typeface="+mn-ea"/>
              <a:cs typeface="Poppins"/>
            </a:rPr>
            <a:t> propias + financiación</a:t>
          </a:r>
          <a:endParaRPr lang="ca-ES" sz="1600" b="1" kern="1200" spc="113" noProof="0" dirty="0">
            <a:solidFill>
              <a:srgbClr val="FFFFFF"/>
            </a:solidFill>
            <a:latin typeface="+mn-lt"/>
            <a:ea typeface="+mn-ea"/>
            <a:cs typeface="Poppins"/>
          </a:endParaRPr>
        </a:p>
      </dsp:txBody>
      <dsp:txXfrm>
        <a:off x="2399520" y="1128894"/>
        <a:ext cx="2221110" cy="109672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161E119-6C64-BA13-3DE8-F1ED6FE142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C6CAA536-B19B-995A-9E2C-6423F1416B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070A7F-CD77-4348-A6B2-89A57F748F51}" type="datetimeFigureOut">
              <a:rPr lang="es-ES" smtClean="0"/>
              <a:t>23/12/2025</a:t>
            </a:fld>
            <a:endParaRPr lang="es-ES"/>
          </a:p>
        </p:txBody>
      </p:sp>
      <p:sp>
        <p:nvSpPr>
          <p:cNvPr id="4" name="Marcador de pie de página 3">
            <a:extLst>
              <a:ext uri="{FF2B5EF4-FFF2-40B4-BE49-F238E27FC236}">
                <a16:creationId xmlns:a16="http://schemas.microsoft.com/office/drawing/2014/main" id="{E6028CE4-4F89-F601-6DAE-AE4DC08A4E7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07C70A64-B694-7CAE-5551-CA89347360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5C5C34-169A-4DDD-A1DF-E2E342D08B8F}" type="slidenum">
              <a:rPr lang="es-ES" smtClean="0"/>
              <a:t>‹Nº›</a:t>
            </a:fld>
            <a:endParaRPr lang="es-ES"/>
          </a:p>
        </p:txBody>
      </p:sp>
    </p:spTree>
    <p:extLst>
      <p:ext uri="{BB962C8B-B14F-4D97-AF65-F5344CB8AC3E}">
        <p14:creationId xmlns:p14="http://schemas.microsoft.com/office/powerpoint/2010/main" val="3184969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FFD3D9-1177-46F4-9E43-1C1797FEF6CC}" type="datetimeFigureOut">
              <a:rPr lang="es-ES" smtClean="0"/>
              <a:t>23/12/2025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F91D68-8BDE-4C09-B810-9E71AF06237A}" type="slidenum">
              <a:rPr lang="es-ES" smtClean="0"/>
              <a:t>‹Nº›</a:t>
            </a:fld>
            <a:endParaRPr lang="es-ES"/>
          </a:p>
        </p:txBody>
      </p:sp>
    </p:spTree>
    <p:extLst>
      <p:ext uri="{BB962C8B-B14F-4D97-AF65-F5344CB8AC3E}">
        <p14:creationId xmlns:p14="http://schemas.microsoft.com/office/powerpoint/2010/main" val="2849201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 name="Google Shape;1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es-ES" dirty="0"/>
              <a:t>Indica groso modo los capítulos de la charla.</a:t>
            </a:r>
          </a:p>
          <a:p>
            <a:r>
              <a:rPr lang="es-ES" dirty="0"/>
              <a:t>Una pequeña </a:t>
            </a:r>
            <a:r>
              <a:rPr lang="es-ES" b="1" dirty="0"/>
              <a:t>Introducción</a:t>
            </a:r>
            <a:r>
              <a:rPr lang="es-ES" dirty="0"/>
              <a:t>, los dos capítulos centrales, QUÉ y CÓMO (</a:t>
            </a:r>
            <a:r>
              <a:rPr lang="es-ES" b="1" dirty="0"/>
              <a:t>Características del negocio </a:t>
            </a:r>
            <a:r>
              <a:rPr lang="es-ES" dirty="0"/>
              <a:t>y </a:t>
            </a:r>
            <a:r>
              <a:rPr lang="es-ES" b="1" dirty="0"/>
              <a:t>Gestión del Negocio)</a:t>
            </a:r>
            <a:r>
              <a:rPr lang="es-ES" dirty="0"/>
              <a:t>. Y un cuarto capítulo que detalla cómo debe ser el </a:t>
            </a:r>
            <a:r>
              <a:rPr lang="es-ES" b="1" dirty="0"/>
              <a:t>documento final de un Plan de Negocio, </a:t>
            </a:r>
            <a:r>
              <a:rPr lang="es-ES" dirty="0"/>
              <a:t>donde comentamos uno de los muchos modelos que existen y donde cada emprendedor lo desarrollará en función de su negocio y necesidades.</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2</a:t>
            </a:fld>
            <a:endParaRPr lang="es-ES"/>
          </a:p>
        </p:txBody>
      </p:sp>
    </p:spTree>
    <p:extLst>
      <p:ext uri="{BB962C8B-B14F-4D97-AF65-F5344CB8AC3E}">
        <p14:creationId xmlns:p14="http://schemas.microsoft.com/office/powerpoint/2010/main" val="2177457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es-ES" dirty="0"/>
              <a:t>Lo primero es la definición.</a:t>
            </a:r>
          </a:p>
          <a:p>
            <a:r>
              <a:rPr lang="es-ES" dirty="0"/>
              <a:t>Aquí podemos establecer la diferencia entre </a:t>
            </a:r>
            <a:r>
              <a:rPr lang="es-ES" b="1" dirty="0"/>
              <a:t>Plan de Negocio </a:t>
            </a:r>
            <a:r>
              <a:rPr lang="es-ES" dirty="0"/>
              <a:t>y </a:t>
            </a:r>
            <a:r>
              <a:rPr lang="es-ES" b="1" dirty="0"/>
              <a:t>Plan de Empresa</a:t>
            </a:r>
            <a:r>
              <a:rPr lang="es-ES" dirty="0"/>
              <a:t>. Conceptos en los que la bibliografía nunca se pone de acuerdo y en muchos casos se intercambian ambos conceptos, generando confusión en los neófitos.</a:t>
            </a:r>
          </a:p>
          <a:p>
            <a:r>
              <a:rPr lang="es-ES" dirty="0"/>
              <a:t>Nosotros vamos a establecer el siguiente criterio:</a:t>
            </a:r>
          </a:p>
          <a:p>
            <a:r>
              <a:rPr lang="es-ES" b="1" dirty="0"/>
              <a:t>Plan de negocio </a:t>
            </a:r>
            <a:r>
              <a:rPr lang="es-ES" dirty="0"/>
              <a:t>se refiere al global de una empresa que va a nacer o que pretende una renovación importante y que abarca todos los aspectos de la empresa de un modo exhaustivo y hasta confidencial.</a:t>
            </a:r>
          </a:p>
          <a:p>
            <a:r>
              <a:rPr lang="es-ES" b="1" dirty="0"/>
              <a:t>Plan de empresa </a:t>
            </a:r>
            <a:r>
              <a:rPr lang="es-ES" dirty="0"/>
              <a:t>se halla </a:t>
            </a:r>
            <a:r>
              <a:rPr lang="es-ES" u="sng" dirty="0"/>
              <a:t>dentro</a:t>
            </a:r>
            <a:r>
              <a:rPr lang="es-ES" dirty="0"/>
              <a:t> del Plan de negocio y contiene aspectos muy concretos sobre el negocio, tales como la definición de la actividad, el Plan económico y las previsiones de futuro. Es el típico documento que se presenta a la banca para solicitar un préstamo.</a:t>
            </a:r>
          </a:p>
          <a:p>
            <a:endParaRPr lang="es-ES" dirty="0"/>
          </a:p>
          <a:p>
            <a:pPr>
              <a:lnSpc>
                <a:spcPct val="107000"/>
              </a:lnSpc>
              <a:spcAft>
                <a:spcPts val="820"/>
              </a:spcAft>
            </a:pPr>
            <a:r>
              <a:rPr lang="es-ES" sz="1200" b="1" kern="100" dirty="0">
                <a:latin typeface="Calibri" panose="020F0502020204030204" pitchFamily="34" charset="0"/>
                <a:ea typeface="Calibri" panose="020F0502020204030204" pitchFamily="34" charset="0"/>
                <a:cs typeface="Times New Roman" panose="02020603050405020304" pitchFamily="18" charset="0"/>
              </a:rPr>
              <a:t>¿Cuándo debo elaborar un plan de negocios para mi empresa?</a:t>
            </a:r>
            <a:endParaRPr lang="es-ES" sz="12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2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Idealmente, debes elaborar un plan de negocios antes de lanzar tu empresa, ya que te ayudará a validar tu idea, analizar el mercado y planificar estrategias clave. Sin embargo, también es útil actualizar y revisar tu plan de negocios regularmente a medida que tu empresa crece y se enfrenta a nuevos desafíos. Esto asegura que tu negocio siga siendo relevante y competitivo en un entorno empresarial en constante cambio.</a:t>
            </a:r>
          </a:p>
          <a:p>
            <a:pPr>
              <a:lnSpc>
                <a:spcPct val="107000"/>
              </a:lnSpc>
              <a:spcAft>
                <a:spcPts val="820"/>
              </a:spcAft>
            </a:pPr>
            <a:endParaRPr lang="es-ES" sz="1200" b="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20"/>
              </a:spcAft>
            </a:pPr>
            <a:r>
              <a:rPr lang="es-ES" sz="1200" b="1" kern="100" dirty="0">
                <a:latin typeface="Calibri" panose="020F0502020204030204" pitchFamily="34" charset="0"/>
                <a:ea typeface="Calibri" panose="020F0502020204030204" pitchFamily="34" charset="0"/>
                <a:cs typeface="Times New Roman" panose="02020603050405020304" pitchFamily="18" charset="0"/>
              </a:rPr>
              <a:t>¿Por qué contar con un plan de negocios?</a:t>
            </a:r>
            <a:endParaRPr lang="es-ES" sz="12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2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La redacción de un plan de negocios te obliga a pensar en cómo funcionará y triunfará tu negocio. También te permite presentar esa información en un formato sencillo a los inversores potenciales. Verás cada aspecto del negocio con más claridad y mostrarás a los posibles inversores el valor que tiene financiar tu empresa.</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3</a:t>
            </a:fld>
            <a:endParaRPr lang="es-ES"/>
          </a:p>
        </p:txBody>
      </p:sp>
    </p:spTree>
    <p:extLst>
      <p:ext uri="{BB962C8B-B14F-4D97-AF65-F5344CB8AC3E}">
        <p14:creationId xmlns:p14="http://schemas.microsoft.com/office/powerpoint/2010/main" val="99233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nSpc>
                <a:spcPct val="107000"/>
              </a:lnSpc>
              <a:spcAft>
                <a:spcPts val="800"/>
              </a:spcAft>
            </a:pPr>
            <a:r>
              <a:rPr lang="es-ES" sz="1200" b="1" kern="100" dirty="0">
                <a:effectLst/>
                <a:latin typeface="Calibri" panose="020F0502020204030204" pitchFamily="34" charset="0"/>
                <a:ea typeface="Calibri" panose="020F0502020204030204" pitchFamily="34" charset="0"/>
                <a:cs typeface="Times New Roman" panose="02020603050405020304" pitchFamily="18" charset="0"/>
              </a:rPr>
              <a:t>Posibles objetivos de un plan de negocios</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r>
              <a:rPr lang="es-ES" sz="1200" b="0" kern="100" dirty="0">
                <a:effectLst/>
                <a:latin typeface="Calibri" panose="020F0502020204030204" pitchFamily="34" charset="0"/>
                <a:ea typeface="Calibri" panose="020F0502020204030204" pitchFamily="34" charset="0"/>
                <a:cs typeface="Times New Roman" panose="02020603050405020304" pitchFamily="18" charset="0"/>
              </a:rPr>
              <a:t>Obtener financiación de inversores.</a:t>
            </a:r>
          </a:p>
          <a:p>
            <a:pPr marL="342900" indent="-342900">
              <a:lnSpc>
                <a:spcPct val="107000"/>
              </a:lnSpc>
              <a:spcAft>
                <a:spcPts val="800"/>
              </a:spcAft>
              <a:buFont typeface="+mj-lt"/>
              <a:buAutoNum type="arabicPeriod"/>
            </a:pPr>
            <a:r>
              <a:rPr lang="es-ES" sz="1200" b="0" kern="100" dirty="0">
                <a:effectLst/>
                <a:latin typeface="Calibri" panose="020F0502020204030204" pitchFamily="34" charset="0"/>
                <a:ea typeface="Calibri" panose="020F0502020204030204" pitchFamily="34" charset="0"/>
                <a:cs typeface="Times New Roman" panose="02020603050405020304" pitchFamily="18" charset="0"/>
              </a:rPr>
              <a:t>Obtener financiación de entidades de crédito</a:t>
            </a:r>
          </a:p>
          <a:p>
            <a:pPr marL="342900" indent="-342900">
              <a:lnSpc>
                <a:spcPct val="107000"/>
              </a:lnSpc>
              <a:spcAft>
                <a:spcPts val="800"/>
              </a:spcAft>
              <a:buFont typeface="+mj-lt"/>
              <a:buAutoNum type="arabicPeriod"/>
            </a:pPr>
            <a:r>
              <a:rPr lang="es-ES" sz="1200" b="0" kern="100" dirty="0">
                <a:effectLst/>
                <a:latin typeface="Calibri" panose="020F0502020204030204" pitchFamily="34" charset="0"/>
                <a:ea typeface="Calibri" panose="020F0502020204030204" pitchFamily="34" charset="0"/>
                <a:cs typeface="Times New Roman" panose="02020603050405020304" pitchFamily="18" charset="0"/>
              </a:rPr>
              <a:t>Documentar la estrategia de mi empresa (marketing, ventas, producto/servicio, punto de equilibrio y beneficios esperados)</a:t>
            </a:r>
          </a:p>
          <a:p>
            <a:pPr marL="342900" indent="-342900">
              <a:lnSpc>
                <a:spcPct val="107000"/>
              </a:lnSpc>
              <a:spcAft>
                <a:spcPts val="800"/>
              </a:spcAft>
              <a:buFont typeface="+mj-lt"/>
              <a:buAutoNum type="arabicPeriod"/>
            </a:pPr>
            <a:r>
              <a:rPr lang="es-ES" sz="1200" b="0" kern="100" dirty="0">
                <a:effectLst/>
                <a:latin typeface="Calibri" panose="020F0502020204030204" pitchFamily="34" charset="0"/>
                <a:ea typeface="Calibri" panose="020F0502020204030204" pitchFamily="34" charset="0"/>
                <a:cs typeface="Times New Roman" panose="02020603050405020304" pitchFamily="18" charset="0"/>
              </a:rPr>
              <a:t>Viabilidad técnica y económica del negocio</a:t>
            </a:r>
          </a:p>
          <a:p>
            <a:pPr marL="342900" indent="-342900">
              <a:lnSpc>
                <a:spcPct val="107000"/>
              </a:lnSpc>
              <a:spcAft>
                <a:spcPts val="800"/>
              </a:spcAft>
              <a:buFont typeface="+mj-lt"/>
              <a:buAutoNum type="arabicPeriod"/>
            </a:pPr>
            <a:r>
              <a:rPr lang="es-ES" sz="1200" b="0" kern="100" dirty="0">
                <a:effectLst/>
                <a:latin typeface="Calibri" panose="020F0502020204030204" pitchFamily="34" charset="0"/>
                <a:ea typeface="Calibri" panose="020F0502020204030204" pitchFamily="34" charset="0"/>
                <a:cs typeface="Times New Roman" panose="02020603050405020304" pitchFamily="18" charset="0"/>
              </a:rPr>
              <a:t>Mostrar el camino para conseguir una empresa de buen nivel</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4</a:t>
            </a:fld>
            <a:endParaRPr lang="es-ES"/>
          </a:p>
        </p:txBody>
      </p:sp>
    </p:spTree>
    <p:extLst>
      <p:ext uri="{BB962C8B-B14F-4D97-AF65-F5344CB8AC3E}">
        <p14:creationId xmlns:p14="http://schemas.microsoft.com/office/powerpoint/2010/main" val="1427078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defTabSz="765174">
              <a:defRPr/>
            </a:pPr>
            <a:r>
              <a:rPr lang="es-ES" dirty="0"/>
              <a:t>El primer paso a dar en un Plan de negocio es conocer si yo, EMPRENDEDOR, tengo el perfil idóneo. Conocer cuáles son mis fortalezas y carencias. Y después, ver si mis carencias las podré superar o no.</a:t>
            </a:r>
          </a:p>
          <a:p>
            <a:pPr defTabSz="765174">
              <a:defRPr/>
            </a:pPr>
            <a:r>
              <a:rPr lang="es-ES" dirty="0"/>
              <a:t>Una empresa nace de la suma de factores como la ORIGINALIDAD de la idea, la VIABILIDAD del análisis económico, de disponer de los recursos de FINANCIACIÓN necesarios y de las CAPACIDADES del emprendedor.</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5</a:t>
            </a:fld>
            <a:endParaRPr lang="es-ES"/>
          </a:p>
        </p:txBody>
      </p:sp>
    </p:spTree>
    <p:extLst>
      <p:ext uri="{BB962C8B-B14F-4D97-AF65-F5344CB8AC3E}">
        <p14:creationId xmlns:p14="http://schemas.microsoft.com/office/powerpoint/2010/main" val="1885994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6</a:t>
            </a:fld>
            <a:endParaRPr lang="es-ES"/>
          </a:p>
        </p:txBody>
      </p:sp>
    </p:spTree>
    <p:extLst>
      <p:ext uri="{BB962C8B-B14F-4D97-AF65-F5344CB8AC3E}">
        <p14:creationId xmlns:p14="http://schemas.microsoft.com/office/powerpoint/2010/main" val="1916732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es-ES" dirty="0"/>
              <a:t>Empecemos por analizar el negocio de </a:t>
            </a:r>
            <a:r>
              <a:rPr lang="es-ES" b="1" dirty="0"/>
              <a:t>Jacinto</a:t>
            </a:r>
            <a:r>
              <a:rPr lang="es-ES" dirty="0"/>
              <a:t>.</a:t>
            </a:r>
          </a:p>
          <a:p>
            <a:r>
              <a:rPr lang="es-ES" dirty="0"/>
              <a:t>Jacinto es un asalariado del sector del metal, con 30 años de experiencia que, por el cierre de su empresa, se ha visto en el paro.</a:t>
            </a:r>
          </a:p>
          <a:p>
            <a:r>
              <a:rPr lang="es-ES" dirty="0"/>
              <a:t>Con 50 años y unos pequeños ahorrillos fruto del despido, se pone a buscar trabajo y no lo encuentra.</a:t>
            </a:r>
          </a:p>
          <a:p>
            <a:r>
              <a:rPr lang="es-ES" dirty="0"/>
              <a:t>Observa que el bar al que habitualmente va, es un buen negocio y entonces considera que, aunque nunca ha estado detrás de la barra, él tiene las condiciones necesarias para probar en este tipo de negocio.</a:t>
            </a:r>
          </a:p>
          <a:p>
            <a:r>
              <a:rPr lang="es-ES" dirty="0"/>
              <a:t>Se embarca en él, gasta sus ahorros en acondicionar un local de alquiler y arranca.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Pero al cabo de 4 meses ve que su negocio no funciona. La competencia continúa igual que antes, pero a él no le entran apenas clientes.</a:t>
            </a:r>
          </a:p>
          <a:p>
            <a:r>
              <a:rPr lang="es-ES" dirty="0"/>
              <a:t>Y lo peor, como no había tenido en cuenta los gastos iniciales + los gastos en productos, se ha endeudado con la familia.</a:t>
            </a:r>
          </a:p>
          <a:p>
            <a:pPr algn="ctr"/>
            <a:r>
              <a:rPr lang="es-ES" sz="1200" b="1" dirty="0"/>
              <a:t>PREGUNTA</a:t>
            </a:r>
          </a:p>
          <a:p>
            <a:pPr algn="ctr"/>
            <a:r>
              <a:rPr lang="es-ES" sz="1200" b="1" dirty="0"/>
              <a:t>¿Por qué crees que no funcionó el negocio de Jacinto?</a:t>
            </a:r>
          </a:p>
          <a:p>
            <a:r>
              <a:rPr lang="es-ES" dirty="0"/>
              <a:t>Aquí las repuesta son varias:</a:t>
            </a:r>
          </a:p>
          <a:p>
            <a:r>
              <a:rPr lang="es-ES" dirty="0"/>
              <a:t>   No tenía cualidades para la atención al publico</a:t>
            </a:r>
          </a:p>
          <a:p>
            <a:r>
              <a:rPr lang="es-ES" dirty="0"/>
              <a:t>   No había calculado los costes iniciales</a:t>
            </a:r>
          </a:p>
          <a:p>
            <a:r>
              <a:rPr lang="es-ES" dirty="0"/>
              <a:t>   Al negocio le falta algún atractivo</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7</a:t>
            </a:fld>
            <a:endParaRPr lang="es-ES"/>
          </a:p>
        </p:txBody>
      </p:sp>
    </p:spTree>
    <p:extLst>
      <p:ext uri="{BB962C8B-B14F-4D97-AF65-F5344CB8AC3E}">
        <p14:creationId xmlns:p14="http://schemas.microsoft.com/office/powerpoint/2010/main" val="1173855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es-ES" dirty="0"/>
              <a:t>Hacer hincapié en el orden.</a:t>
            </a:r>
          </a:p>
          <a:p>
            <a:r>
              <a:rPr lang="es-ES" dirty="0"/>
              <a:t>Primero el emprendedor + sus cualidades.</a:t>
            </a:r>
          </a:p>
          <a:p>
            <a:r>
              <a:rPr lang="es-ES" dirty="0"/>
              <a:t>Después el resto, sin el emprendedor (y sus habilidades) no funciona el resto del negocio</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8</a:t>
            </a:fld>
            <a:endParaRPr lang="es-ES"/>
          </a:p>
        </p:txBody>
      </p:sp>
    </p:spTree>
    <p:extLst>
      <p:ext uri="{BB962C8B-B14F-4D97-AF65-F5344CB8AC3E}">
        <p14:creationId xmlns:p14="http://schemas.microsoft.com/office/powerpoint/2010/main" val="1984312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sz="1000" dirty="0">
                <a:solidFill>
                  <a:schemeClr val="dk1"/>
                </a:solidFill>
                <a:latin typeface="Calibri"/>
                <a:ea typeface="Calibri"/>
                <a:cs typeface="Calibri"/>
                <a:sym typeface="Calibri"/>
              </a:rPr>
              <a:t>Puedes agregar otras preguntas basadas en el resultado de la primera.</a:t>
            </a:r>
            <a:endParaRPr dirty="0"/>
          </a:p>
          <a:p>
            <a:pPr marL="0" lvl="0" indent="0" algn="l" rtl="0">
              <a:lnSpc>
                <a:spcPct val="100000"/>
              </a:lnSpc>
              <a:spcBef>
                <a:spcPts val="0"/>
              </a:spcBef>
              <a:spcAft>
                <a:spcPts val="0"/>
              </a:spcAft>
              <a:buClr>
                <a:schemeClr val="dk1"/>
              </a:buClr>
              <a:buSzPts val="1000"/>
              <a:buFont typeface="Arial"/>
              <a:buNone/>
            </a:pPr>
            <a:br>
              <a:rPr lang="es-ES" sz="1000" dirty="0">
                <a:solidFill>
                  <a:schemeClr val="dk1"/>
                </a:solidFill>
                <a:latin typeface="Calibri"/>
                <a:ea typeface="Calibri"/>
                <a:cs typeface="Calibri"/>
                <a:sym typeface="Calibri"/>
              </a:rPr>
            </a:br>
            <a:r>
              <a:rPr lang="es-ES" sz="1000" dirty="0">
                <a:solidFill>
                  <a:schemeClr val="dk1"/>
                </a:solidFill>
                <a:latin typeface="Calibri"/>
                <a:ea typeface="Calibri"/>
                <a:cs typeface="Calibri"/>
                <a:sym typeface="Calibri"/>
              </a:rPr>
              <a:t>Por ejemplo:</a:t>
            </a:r>
            <a:br>
              <a:rPr lang="es-ES" sz="1000" dirty="0">
                <a:solidFill>
                  <a:schemeClr val="dk1"/>
                </a:solidFill>
                <a:latin typeface="Calibri"/>
                <a:ea typeface="Calibri"/>
                <a:cs typeface="Calibri"/>
                <a:sym typeface="Calibri"/>
              </a:rPr>
            </a:br>
            <a:r>
              <a:rPr lang="es-ES" sz="1000" dirty="0">
                <a:solidFill>
                  <a:schemeClr val="dk1"/>
                </a:solidFill>
                <a:latin typeface="Calibri"/>
                <a:ea typeface="Calibri"/>
                <a:cs typeface="Calibri"/>
                <a:sym typeface="Calibri"/>
              </a:rPr>
              <a:t> 	- ¿Cómo sabes que es una buena idea?</a:t>
            </a:r>
            <a:br>
              <a:rPr lang="es-ES" sz="1000" dirty="0">
                <a:solidFill>
                  <a:schemeClr val="dk1"/>
                </a:solidFill>
                <a:latin typeface="Calibri"/>
                <a:ea typeface="Calibri"/>
                <a:cs typeface="Calibri"/>
                <a:sym typeface="Calibri"/>
              </a:rPr>
            </a:br>
            <a:r>
              <a:rPr lang="es-ES" sz="1000" dirty="0">
                <a:solidFill>
                  <a:schemeClr val="dk1"/>
                </a:solidFill>
                <a:latin typeface="Calibri"/>
                <a:ea typeface="Calibri"/>
                <a:cs typeface="Calibri"/>
                <a:sym typeface="Calibri"/>
              </a:rPr>
              <a:t>	- ¿Sabes qué medidas tomar para llevarlo a cabo?</a:t>
            </a:r>
            <a:br>
              <a:rPr lang="es-ES" sz="1000" dirty="0">
                <a:solidFill>
                  <a:schemeClr val="dk1"/>
                </a:solidFill>
                <a:latin typeface="Calibri"/>
                <a:ea typeface="Calibri"/>
                <a:cs typeface="Calibri"/>
                <a:sym typeface="Calibri"/>
              </a:rPr>
            </a:br>
            <a:r>
              <a:rPr lang="es-ES" sz="1000" dirty="0">
                <a:solidFill>
                  <a:schemeClr val="dk1"/>
                </a:solidFill>
                <a:latin typeface="Calibri"/>
                <a:ea typeface="Calibri"/>
                <a:cs typeface="Calibri"/>
                <a:sym typeface="Calibri"/>
              </a:rPr>
              <a:t> 	- ¿Sabes cómo analizar mínimamente su viabilidad?</a:t>
            </a:r>
            <a:endParaRPr dirty="0"/>
          </a:p>
          <a:p>
            <a:pPr marL="0" lvl="0" indent="0" algn="l" rtl="0">
              <a:lnSpc>
                <a:spcPct val="100000"/>
              </a:lnSpc>
              <a:spcBef>
                <a:spcPts val="0"/>
              </a:spcBef>
              <a:spcAft>
                <a:spcPts val="0"/>
              </a:spcAft>
              <a:buClr>
                <a:schemeClr val="dk1"/>
              </a:buClr>
              <a:buSzPts val="1000"/>
              <a:buFont typeface="Noto Sans Symbols"/>
              <a:buNone/>
            </a:pPr>
            <a:r>
              <a:rPr lang="es-ES" sz="1000" dirty="0">
                <a:solidFill>
                  <a:schemeClr val="dk1"/>
                </a:solidFill>
                <a:latin typeface="Calibri"/>
                <a:ea typeface="Calibri"/>
                <a:cs typeface="Calibri"/>
                <a:sym typeface="Calibri"/>
              </a:rPr>
              <a:t> 	- Y con respecto a la financiación, ¿sabes dónde puedes solicitarla?</a:t>
            </a:r>
            <a:endParaRPr dirty="0"/>
          </a:p>
          <a:p>
            <a:pPr marL="0" lvl="0" indent="0" algn="l" rtl="0">
              <a:lnSpc>
                <a:spcPct val="100000"/>
              </a:lnSpc>
              <a:spcBef>
                <a:spcPts val="0"/>
              </a:spcBef>
              <a:spcAft>
                <a:spcPts val="0"/>
              </a:spcAft>
              <a:buClr>
                <a:schemeClr val="dk1"/>
              </a:buClr>
              <a:buSzPts val="1000"/>
              <a:buFont typeface="Noto Sans Symbols"/>
              <a:buNone/>
            </a:pPr>
            <a:br>
              <a:rPr lang="es-ES" sz="1000" dirty="0">
                <a:solidFill>
                  <a:schemeClr val="dk1"/>
                </a:solidFill>
                <a:latin typeface="Calibri"/>
                <a:ea typeface="Calibri"/>
                <a:cs typeface="Calibri"/>
                <a:sym typeface="Calibri"/>
              </a:rPr>
            </a:br>
            <a:r>
              <a:rPr lang="es-ES" sz="1000" dirty="0">
                <a:solidFill>
                  <a:schemeClr val="dk1"/>
                </a:solidFill>
                <a:latin typeface="Calibri"/>
                <a:ea typeface="Calibri"/>
                <a:cs typeface="Calibri"/>
                <a:sym typeface="Calibri"/>
              </a:rPr>
              <a:t>Estas preguntas servirán para entrar en materia y te darán información sobre los asistentes, lo que te permitirá ajustar el discurso.</a:t>
            </a:r>
            <a:endParaRPr dirty="0"/>
          </a:p>
          <a:p>
            <a:pPr marL="0" lvl="0" indent="0" algn="l" rtl="0">
              <a:lnSpc>
                <a:spcPct val="100000"/>
              </a:lnSpc>
              <a:spcBef>
                <a:spcPts val="0"/>
              </a:spcBef>
              <a:spcAft>
                <a:spcPts val="0"/>
              </a:spcAft>
              <a:buClr>
                <a:schemeClr val="dk1"/>
              </a:buClr>
              <a:buSzPts val="1000"/>
              <a:buFont typeface="Noto Sans Symbols"/>
              <a:buNone/>
            </a:pPr>
            <a:r>
              <a:rPr lang="es-ES" sz="1000" dirty="0">
                <a:solidFill>
                  <a:schemeClr val="dk1"/>
                </a:solidFill>
                <a:latin typeface="Calibri"/>
                <a:ea typeface="Calibri"/>
                <a:cs typeface="Calibri"/>
                <a:sym typeface="Calibri"/>
              </a:rPr>
              <a:t> </a:t>
            </a:r>
            <a:br>
              <a:rPr lang="es-ES" sz="1000" dirty="0">
                <a:solidFill>
                  <a:schemeClr val="dk1"/>
                </a:solidFill>
                <a:latin typeface="Calibri"/>
                <a:ea typeface="Calibri"/>
                <a:cs typeface="Calibri"/>
                <a:sym typeface="Calibri"/>
              </a:rPr>
            </a:br>
            <a:r>
              <a:rPr lang="es-ES" sz="1000" dirty="0">
                <a:solidFill>
                  <a:schemeClr val="dk1"/>
                </a:solidFill>
                <a:latin typeface="Calibri"/>
                <a:ea typeface="Calibri"/>
                <a:cs typeface="Calibri"/>
                <a:sym typeface="Calibri"/>
              </a:rPr>
              <a:t>Estas preguntas pueden implicar la necesidad de contar anécdotas por parte de los asistentes, en caso de que se alarguen tendremos que trasladarlas al final de la charla.</a:t>
            </a:r>
            <a:br>
              <a:rPr lang="es-ES" sz="1000" dirty="0">
                <a:solidFill>
                  <a:schemeClr val="dk1"/>
                </a:solidFill>
                <a:latin typeface="Calibri"/>
                <a:ea typeface="Calibri"/>
                <a:cs typeface="Calibri"/>
                <a:sym typeface="Calibri"/>
              </a:rPr>
            </a:br>
            <a:endParaRPr dirty="0"/>
          </a:p>
        </p:txBody>
      </p:sp>
      <p:sp>
        <p:nvSpPr>
          <p:cNvPr id="364" name="Google Shape;364;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a:r>
              <a:rPr lang="es-ES" dirty="0"/>
              <a:t>Esta diapositiva consta de dos partes:</a:t>
            </a:r>
          </a:p>
          <a:p>
            <a:pPr algn="just"/>
            <a:r>
              <a:rPr lang="es-ES" dirty="0"/>
              <a:t>La </a:t>
            </a:r>
            <a:r>
              <a:rPr lang="es-ES" b="1" dirty="0"/>
              <a:t>primera</a:t>
            </a:r>
            <a:r>
              <a:rPr lang="es-ES" dirty="0"/>
              <a:t>, sirve como introducción al plan de estudios, para señalar que desde la </a:t>
            </a:r>
            <a:r>
              <a:rPr lang="es-ES" b="1" dirty="0"/>
              <a:t>idea</a:t>
            </a:r>
            <a:r>
              <a:rPr lang="es-ES" dirty="0"/>
              <a:t> a la conversión de la misma en una </a:t>
            </a:r>
            <a:r>
              <a:rPr lang="es-ES" b="1" dirty="0"/>
              <a:t>realidad</a:t>
            </a:r>
            <a:r>
              <a:rPr lang="es-ES" dirty="0"/>
              <a:t> no hay línea recta continua, también servirá para romper algunos mitos.</a:t>
            </a:r>
          </a:p>
          <a:p>
            <a:pPr algn="just"/>
            <a:endParaRPr lang="es-ES" dirty="0"/>
          </a:p>
          <a:p>
            <a:pPr algn="just"/>
            <a:r>
              <a:rPr lang="es-ES" dirty="0"/>
              <a:t>La </a:t>
            </a:r>
            <a:r>
              <a:rPr lang="es-ES" b="1" dirty="0"/>
              <a:t>segunda</a:t>
            </a:r>
            <a:r>
              <a:rPr lang="es-ES" dirty="0"/>
              <a:t>, es para destacar que dentro de los aspectos internos y externos diferenciaremos primero los propios/personales del emprendedor y después los aspectos internos/externos del negocio en si.
</a:t>
            </a:r>
            <a:endParaRPr lang="ca-ES" dirty="0"/>
          </a:p>
          <a:p>
            <a:pPr marL="177675" indent="-177675" algn="just">
              <a:buFont typeface="Arial" panose="020B0604020202020204" pitchFamily="34" charset="0"/>
              <a:buChar char="•"/>
            </a:pPr>
            <a:r>
              <a:rPr lang="es-ES" b="1" dirty="0"/>
              <a:t>Con respecto a la idea que podamos tener para establecer un negocio</a:t>
            </a:r>
          </a:p>
          <a:p>
            <a:pPr algn="just"/>
            <a:r>
              <a:rPr lang="es-ES" dirty="0"/>
              <a:t>Todo el mundo tiene una tendencia a pensar que sus ideas son las mejores del mundo y que es raro que nadie las haya puesto en práctica antes.</a:t>
            </a:r>
          </a:p>
          <a:p>
            <a:pPr algn="just"/>
            <a:r>
              <a:rPr lang="es-ES" dirty="0"/>
              <a:t>A menudo nuestras ideas van acompañadas de un fuerte entusiasmo sin evaluar objetivamente su viabilidad.
A menudo imaginamos que nuestra idea se convierte en realidad como si se tratara de un proceso simple con un alto rendimiento inmediato.
Hay que decir que este proceso idea-realidad es complejo y requiere un proceso a seguir. Tanto o más importante es tener la idea como madurarlo.
</a:t>
            </a:r>
            <a:endParaRPr lang="ca-ES" dirty="0"/>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10</a:t>
            </a:fld>
            <a:endParaRPr lang="es-ES"/>
          </a:p>
        </p:txBody>
      </p:sp>
    </p:spTree>
    <p:extLst>
      <p:ext uri="{BB962C8B-B14F-4D97-AF65-F5344CB8AC3E}">
        <p14:creationId xmlns:p14="http://schemas.microsoft.com/office/powerpoint/2010/main" val="2767471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defTabSz="947597">
              <a:defRPr/>
            </a:pPr>
            <a:r>
              <a:rPr lang="es-ES" dirty="0"/>
              <a:t>Dejaremos un momento para que los asistentes reflexionen sobre las preguntas mostradas en la diapositiva, todas las cuales se refieren a aspectos internos/personales.</a:t>
            </a:r>
          </a:p>
          <a:p>
            <a:pPr algn="just" defTabSz="947597">
              <a:defRPr/>
            </a:pPr>
            <a:r>
              <a:rPr lang="es-ES" dirty="0"/>
              <a:t>En este apartado debemos pensar, principalmente, el los aspectos INTERNOS-PERSONALES. Posteriormente trataremos los aspectos internos de MI NEGOCIO.
</a:t>
            </a:r>
            <a:endParaRPr lang="ca-ES" dirty="0"/>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11</a:t>
            </a:fld>
            <a:endParaRPr lang="es-ES"/>
          </a:p>
        </p:txBody>
      </p:sp>
    </p:spTree>
    <p:extLst>
      <p:ext uri="{BB962C8B-B14F-4D97-AF65-F5344CB8AC3E}">
        <p14:creationId xmlns:p14="http://schemas.microsoft.com/office/powerpoint/2010/main" val="38115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6FD2-5036-D916-A7FA-223D4C50A197}"/>
            </a:ext>
          </a:extLst>
        </p:cNvPr>
        <p:cNvGrpSpPr/>
        <p:nvPr/>
      </p:nvGrpSpPr>
      <p:grpSpPr>
        <a:xfrm>
          <a:off x="0" y="0"/>
          <a:ext cx="0" cy="0"/>
          <a:chOff x="0" y="0"/>
          <a:chExt cx="0" cy="0"/>
        </a:xfrm>
      </p:grpSpPr>
      <p:sp>
        <p:nvSpPr>
          <p:cNvPr id="2" name="Contenidor d'imatge de diapositiva 1">
            <a:extLst>
              <a:ext uri="{FF2B5EF4-FFF2-40B4-BE49-F238E27FC236}">
                <a16:creationId xmlns:a16="http://schemas.microsoft.com/office/drawing/2014/main" id="{B1415CE2-4F31-6462-C066-11B23EF491D7}"/>
              </a:ext>
            </a:extLst>
          </p:cNvPr>
          <p:cNvSpPr>
            <a:spLocks noGrp="1" noRot="1" noChangeAspect="1"/>
          </p:cNvSpPr>
          <p:nvPr>
            <p:ph type="sldImg"/>
          </p:nvPr>
        </p:nvSpPr>
        <p:spPr/>
      </p:sp>
      <p:sp>
        <p:nvSpPr>
          <p:cNvPr id="3" name="Contenidor de notes 2">
            <a:extLst>
              <a:ext uri="{FF2B5EF4-FFF2-40B4-BE49-F238E27FC236}">
                <a16:creationId xmlns:a16="http://schemas.microsoft.com/office/drawing/2014/main" id="{70924051-A1F7-63A7-0E5E-26CC0925A2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Dejaremos otro momento para que los asistentes reflexionen sobre las preguntas que se muestran en la diapositiva, todas las cuales se refieren a aspectos externos del EMPRENDEDOR.
</a:t>
            </a:r>
            <a:endParaRPr lang="ca-ES" dirty="0"/>
          </a:p>
          <a:p>
            <a:endParaRPr lang="ca-ES" dirty="0"/>
          </a:p>
        </p:txBody>
      </p:sp>
      <p:sp>
        <p:nvSpPr>
          <p:cNvPr id="4" name="Contenidor de número de diapositiva 3">
            <a:extLst>
              <a:ext uri="{FF2B5EF4-FFF2-40B4-BE49-F238E27FC236}">
                <a16:creationId xmlns:a16="http://schemas.microsoft.com/office/drawing/2014/main" id="{4D583674-BE7A-3FBE-ADFC-97332604B071}"/>
              </a:ext>
            </a:extLst>
          </p:cNvPr>
          <p:cNvSpPr>
            <a:spLocks noGrp="1"/>
          </p:cNvSpPr>
          <p:nvPr>
            <p:ph type="sldNum" sz="quarter" idx="5"/>
          </p:nvPr>
        </p:nvSpPr>
        <p:spPr/>
        <p:txBody>
          <a:bodyPr/>
          <a:lstStyle/>
          <a:p>
            <a:fld id="{22F91D68-8BDE-4C09-B810-9E71AF06237A}" type="slidenum">
              <a:rPr lang="es-ES" smtClean="0"/>
              <a:t>12</a:t>
            </a:fld>
            <a:endParaRPr lang="es-ES"/>
          </a:p>
        </p:txBody>
      </p:sp>
    </p:spTree>
    <p:extLst>
      <p:ext uri="{BB962C8B-B14F-4D97-AF65-F5344CB8AC3E}">
        <p14:creationId xmlns:p14="http://schemas.microsoft.com/office/powerpoint/2010/main" val="3140007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pregunta te permitirá romper el hielo de nuevo. 
Puedes agregar otras preguntas basadas en el resultado de la primera pregunta.
Por ejemplo:
 	- ¿Cómo sabes que es una buena idea?
 	- ¿Sabes qué pasos tomar?
	- ¿Sabes cómo analizar mínimamente la viabilidad?
	- ¿Y con respecto a la financiación?
</a:t>
            </a:r>
          </a:p>
          <a:p>
            <a:r>
              <a:rPr lang="es-ES" dirty="0"/>
              <a:t>Estas preguntas servirán para iniciar el tema y para obtener información sobre los asistentes, y esto te permitirá ajustar el discurso. </a:t>
            </a:r>
          </a:p>
          <a:p>
            <a:r>
              <a:rPr lang="es-ES" dirty="0"/>
              <a:t>
Estas preguntas pueden implicar la necesidad de contar anécdotas por parte de los asistentes, en caso de que se alarguen tendremos que trasladarlas al final de la charla.
</a:t>
            </a:r>
          </a:p>
        </p:txBody>
      </p:sp>
      <p:sp>
        <p:nvSpPr>
          <p:cNvPr id="4" name="Marcador de número de diapositiva 3"/>
          <p:cNvSpPr>
            <a:spLocks noGrp="1"/>
          </p:cNvSpPr>
          <p:nvPr>
            <p:ph type="sldNum" sz="quarter" idx="5"/>
          </p:nvPr>
        </p:nvSpPr>
        <p:spPr/>
        <p:txBody>
          <a:bodyPr/>
          <a:lstStyle/>
          <a:p>
            <a:fld id="{8BCA1779-D1FC-4193-883D-B84C1D8C432D}" type="slidenum">
              <a:rPr lang="ca-ES" smtClean="0"/>
              <a:pPr/>
              <a:t>13</a:t>
            </a:fld>
            <a:endParaRPr lang="ca-ES"/>
          </a:p>
        </p:txBody>
      </p:sp>
    </p:spTree>
    <p:extLst>
      <p:ext uri="{BB962C8B-B14F-4D97-AF65-F5344CB8AC3E}">
        <p14:creationId xmlns:p14="http://schemas.microsoft.com/office/powerpoint/2010/main" val="2456629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r>
              <a:rPr lang="es-ES" b="0" dirty="0"/>
              <a:t>Ahora vanos a tratar los aspectos internos, pero bajo el punto de vista de MI NEGOCIO.</a:t>
            </a:r>
          </a:p>
          <a:p>
            <a:pPr marL="236900" indent="-236900">
              <a:buFont typeface="+mj-lt"/>
              <a:buAutoNum type="arabicPeriod"/>
            </a:pPr>
            <a:endParaRPr lang="es-ES" b="1" dirty="0"/>
          </a:p>
          <a:p>
            <a:pPr marL="236900" indent="-236900">
              <a:buFont typeface="+mj-lt"/>
              <a:buAutoNum type="arabicPeriod"/>
            </a:pPr>
            <a:r>
              <a:rPr lang="es-ES" b="1" dirty="0"/>
              <a:t>¿Qué es lo que quiero?</a:t>
            </a:r>
          </a:p>
          <a:p>
            <a:r>
              <a:rPr lang="es-ES" dirty="0"/>
              <a:t>Comencemos por plasmar rigurosamente nuestra idea de negocio en un papel. Cómo la imaginamos y cómo nos gustaría que fuera. Tratemos de ser muy precisos: dónde nos gustaría que estuviera, cuántos metros deberían tener los locales (si lo necesito), cuánto cuesta este local, dónde puedo buscarlo, el horario que me gustaría hacer, el nombre del negocio, qué equipo nos gustaría tener, a qué público nos gustaría dirigirnos...</a:t>
            </a:r>
          </a:p>
          <a:p>
            <a:r>
              <a:rPr lang="es-ES" dirty="0"/>
              <a:t>Será la idea inicial de negocio. Después ya lo iremos adaptando de acuerdo con las circunstancias. Ahora bien ¡Seamos realistas! No construyamos castillos en el aire. Seguramente abrir un restaurante en el Paseo de Gràcia de Barcelona o en la Plaza Santa Ana de Madrid no está dentro de nuestras posibilidades.</a:t>
            </a:r>
          </a:p>
          <a:p>
            <a:r>
              <a:rPr lang="es-ES" dirty="0"/>
              <a:t>Una buena idea puede ser compartir la idea con la familia, ya que es importante que esté a nuestro lado dado el tiempo que tendremos que dedicar al proyecto. Será bueno conocer sus opiniones y también las de los amigos, que suelen ser los más sinceros.</a:t>
            </a:r>
          </a:p>
          <a:p>
            <a:r>
              <a:rPr lang="es-ES" dirty="0"/>
              <a:t>Compartir la idea también aumentará nuestro grado de compromiso.</a:t>
            </a:r>
          </a:p>
          <a:p>
            <a:r>
              <a:rPr lang="es-ES" dirty="0"/>
              <a:t>También necesitamos saber si nuestra idea requiere el uso de una web y/o redes sociales.
</a:t>
            </a:r>
            <a:endParaRPr lang="ca-ES" dirty="0"/>
          </a:p>
          <a:p>
            <a:pPr marL="236900" indent="-236900" algn="l">
              <a:buFont typeface="+mj-lt"/>
              <a:buAutoNum type="arabicPeriod" startAt="2"/>
            </a:pPr>
            <a:r>
              <a:rPr lang="es-ES" b="1" noProof="0" dirty="0"/>
              <a:t>¿Por dónde empezar</a:t>
            </a:r>
            <a:r>
              <a:rPr lang="ca-ES" b="1" noProof="0" dirty="0"/>
              <a:t>?</a:t>
            </a:r>
            <a:br>
              <a:rPr lang="ca-ES" b="1" noProof="0" dirty="0"/>
            </a:br>
            <a:r>
              <a:rPr lang="es-ES" b="0" dirty="0"/>
              <a:t>Para empezar, es necesario tener claros dos aspectos:</a:t>
            </a:r>
          </a:p>
          <a:p>
            <a:pPr marL="177675" indent="-177675" algn="just">
              <a:buFont typeface="Arial" panose="020B0604020202020204" pitchFamily="34" charset="0"/>
              <a:buChar char="•"/>
            </a:pPr>
            <a:r>
              <a:rPr lang="es-ES" b="1" dirty="0"/>
              <a:t>¿Qué tengo que ser para que la idea tenga éxito? </a:t>
            </a:r>
            <a:r>
              <a:rPr lang="es-ES" b="0" dirty="0"/>
              <a:t>Analizar si las habilidades requeridas por la idea de negocio que tenemos coinciden con las nuestras. También tenemos que analizar si poseemos los conocimientos necesarios para llevar a cabo nuestra idea. Comenta que el conocimiento se puede adquirir más fácilmente que las habilidades. Para empezar a actuar no necesitas tener todo el conocimiento, pero si conseguirlos antes de abrir.</a:t>
            </a:r>
          </a:p>
          <a:p>
            <a:pPr marL="177675" indent="-177675" algn="just">
              <a:buFont typeface="Arial" panose="020B0604020202020204" pitchFamily="34" charset="0"/>
              <a:buChar char="•"/>
            </a:pPr>
            <a:r>
              <a:rPr lang="es-ES" b="1" dirty="0"/>
              <a:t>¿Qué debo hacer para que la idea sea un éxito? </a:t>
            </a:r>
            <a:r>
              <a:rPr lang="es-ES" b="0" dirty="0"/>
              <a:t>Una vez que se ha trabajado en la pregunta anterior ya sabemos qué actividades, cursos, etc. debemos hacer antes de abrir el negocio. También es importante en esta fase recurrir a los servicios gratuitos de Ayuntamientos, CCAA o Concejos Comarcales, donde seguramente aclararemos muchas dudas sobre los procedimientos administrativos y los requisitos legales a cumplir. También podemos buscar si hay una feria sectorial a la que podamos asistir para obtener ideas. No descartemos tampoco recurrir a conocidos que puedan ayudarnos (tal vez ya han abierto un negocio) o consultar sitios web donde encontrar información que, si filtramos convenientemente, puede ayudarnos.</a:t>
            </a:r>
          </a:p>
          <a:p>
            <a:pPr algn="just"/>
            <a:endParaRPr lang="ca-ES" b="0" dirty="0"/>
          </a:p>
          <a:p>
            <a:pPr algn="just"/>
            <a:r>
              <a:rPr lang="es-ES" b="1" dirty="0"/>
              <a:t>3. Priorizar</a:t>
            </a:r>
            <a:r>
              <a:rPr lang="es-ES" b="0" dirty="0"/>
              <a:t>
Ahora que sabemos algunas acciones que hacer (y nos van a salir más), tenemos que priorizarlas. No se trata de estar ocupado durante muchas horas haciendo cosas, sino de hacer las cosas que tenemos que hacer en el tiempo que tenemos que hacerlas.
Tratemos de comenzar planeando las acciones que nos den un resultado inmediato más fácilmente. La planificación de acciones más largas o más complicadas se puede dividir en piezas más cortas.
Aquí también opera la regla del 80/20, es decir que, por lo general, el 80% de los resultados depende del 20% de la actividad.
Tratemos de centrar las acciones en las tareas más relevantes para lograr objetivos importantes. La tendencia natural es comenzar con aquéllas que encontramos más agradables o más simples.</a:t>
            </a:r>
          </a:p>
          <a:p>
            <a:pPr algn="just"/>
            <a:endParaRPr lang="es-ES" b="0" dirty="0"/>
          </a:p>
          <a:p>
            <a:pPr marL="228600" lvl="0" indent="-228600" algn="just" rtl="0">
              <a:lnSpc>
                <a:spcPct val="100000"/>
              </a:lnSpc>
              <a:spcBef>
                <a:spcPts val="0"/>
              </a:spcBef>
              <a:spcAft>
                <a:spcPts val="0"/>
              </a:spcAft>
              <a:buClr>
                <a:schemeClr val="dk1"/>
              </a:buClr>
              <a:buSzPts val="1000"/>
              <a:buFont typeface="Calibri"/>
              <a:buAutoNum type="arabicPeriod" startAt="4"/>
            </a:pPr>
            <a:r>
              <a:rPr lang="es-ES" sz="1200" b="1" dirty="0"/>
              <a:t>Calendario de acciones</a:t>
            </a:r>
            <a:endParaRPr lang="es-ES" dirty="0"/>
          </a:p>
          <a:p>
            <a:pPr marL="0" lvl="0" indent="0" algn="l" rtl="0">
              <a:lnSpc>
                <a:spcPct val="100000"/>
              </a:lnSpc>
              <a:spcBef>
                <a:spcPts val="0"/>
              </a:spcBef>
              <a:spcAft>
                <a:spcPts val="0"/>
              </a:spcAft>
              <a:buSzPts val="1400"/>
              <a:buNone/>
            </a:pPr>
            <a:r>
              <a:rPr lang="es-ES" sz="1200" b="0" dirty="0"/>
              <a:t>Ahora nos toca trasladar todas las acciones a hacer, con la prioridad que hemos asignado, al calendario. De acuerdo con las acciones y el tiempo estimado que pueden durar, las agregaremos una por una en el calendario, indicando en qué fecha comenzamos la acción y en qué fecha programada debemos tenerla completada, esto nos ayudará a aumentar nuestro grado de compromiso al tratar de cumplir con la previsión que hemos establecido.</a:t>
            </a:r>
            <a:br>
              <a:rPr lang="es-ES" sz="1200" b="0" dirty="0"/>
            </a:br>
            <a:endParaRPr lang="es-ES" sz="1200" b="0" dirty="0"/>
          </a:p>
          <a:p>
            <a:pPr marL="228600" lvl="0" indent="-228600" algn="just" rtl="0">
              <a:lnSpc>
                <a:spcPct val="100000"/>
              </a:lnSpc>
              <a:spcBef>
                <a:spcPts val="0"/>
              </a:spcBef>
              <a:spcAft>
                <a:spcPts val="0"/>
              </a:spcAft>
              <a:buClr>
                <a:schemeClr val="dk1"/>
              </a:buClr>
              <a:buSzPts val="1000"/>
              <a:buFont typeface="Calibri"/>
              <a:buAutoNum type="arabicPeriod" startAt="5"/>
            </a:pPr>
            <a:r>
              <a:rPr lang="es-ES" sz="1200" b="1" dirty="0"/>
              <a:t>Evaluamos el progreso</a:t>
            </a:r>
          </a:p>
          <a:p>
            <a:pPr marL="0" lvl="0" indent="0" algn="l" rtl="0">
              <a:lnSpc>
                <a:spcPct val="100000"/>
              </a:lnSpc>
              <a:spcBef>
                <a:spcPts val="0"/>
              </a:spcBef>
              <a:spcAft>
                <a:spcPts val="0"/>
              </a:spcAft>
              <a:buClr>
                <a:schemeClr val="dk1"/>
              </a:buClr>
              <a:buSzPts val="1000"/>
              <a:buFont typeface="Calibri"/>
              <a:buNone/>
            </a:pPr>
            <a:r>
              <a:rPr lang="es-ES" sz="1200" b="0" dirty="0"/>
              <a:t>Una vez a la semana tenemos que evaluar si estamos cumpliendo con los plazos propuestos y analizar las desviaciones producidas para volver a ajustar la fecha de finalización.</a:t>
            </a:r>
            <a:br>
              <a:rPr lang="es-ES" sz="1200" b="0" dirty="0"/>
            </a:br>
            <a:r>
              <a:rPr lang="es-ES" sz="1200" b="0" dirty="0"/>
              <a:t>Al mismo tiempo, seguramente tendremos que añadir nuevas tareas que irán apareciendo.</a:t>
            </a:r>
            <a:br>
              <a:rPr lang="es-ES" sz="1200" b="0" dirty="0"/>
            </a:br>
            <a:r>
              <a:rPr lang="es-ES" sz="1200" b="0" dirty="0"/>
              <a:t>Esta es una tarea normal en este proceso, por lo que nadie tiene que desesperarse o perder la esperanza por reorganizar el calendario. Tendremos que hacerlo a menudo. ¡¡Acostumbrémonos!!</a:t>
            </a:r>
            <a:br>
              <a:rPr lang="es-ES" sz="1200" b="0" dirty="0"/>
            </a:br>
            <a:endParaRPr lang="es-ES" sz="1200" b="0" dirty="0"/>
          </a:p>
          <a:p>
            <a:pPr marL="228600" lvl="0" indent="-228600" algn="l" rtl="0">
              <a:lnSpc>
                <a:spcPct val="100000"/>
              </a:lnSpc>
              <a:spcBef>
                <a:spcPts val="0"/>
              </a:spcBef>
              <a:spcAft>
                <a:spcPts val="0"/>
              </a:spcAft>
              <a:buClr>
                <a:schemeClr val="dk1"/>
              </a:buClr>
              <a:buSzPts val="1000"/>
              <a:buFont typeface="Calibri"/>
              <a:buAutoNum type="arabicPeriod" startAt="6"/>
            </a:pPr>
            <a:r>
              <a:rPr lang="es-ES" sz="1200" b="1" dirty="0"/>
              <a:t>Flexibilidad/Persistencia.</a:t>
            </a:r>
          </a:p>
          <a:p>
            <a:pPr marL="0" lvl="0" indent="0" algn="l" rtl="0">
              <a:lnSpc>
                <a:spcPct val="100000"/>
              </a:lnSpc>
              <a:spcBef>
                <a:spcPts val="0"/>
              </a:spcBef>
              <a:spcAft>
                <a:spcPts val="0"/>
              </a:spcAft>
              <a:buSzPts val="1400"/>
              <a:buNone/>
            </a:pPr>
            <a:r>
              <a:rPr lang="es-ES" sz="1200" dirty="0"/>
              <a:t>Habrá muchos factores que nos obligarán a ajustar nuestras previsiones iniciales y, por lo tanto, a admitir que el ritmo esperado no se logra o se ha logrado más rápido de lo que pensábamos.</a:t>
            </a:r>
            <a:br>
              <a:rPr lang="es-ES" sz="1200" dirty="0"/>
            </a:br>
            <a:r>
              <a:rPr lang="es-ES" sz="1200" dirty="0"/>
              <a:t>Esto es parte de este componente de flexibilidad que debemos tener y saber gestionar sin afectar a nuestro verdadero propósito que es la apertura del negocio.</a:t>
            </a:r>
            <a:br>
              <a:rPr lang="es-ES" sz="1200" dirty="0"/>
            </a:br>
            <a:r>
              <a:rPr lang="es-ES" sz="1200" dirty="0"/>
              <a:t>A menudo son factores externos los que lo causarán y otros internos; sean cuales sean, siempre precisaremos de esta dosis de flexibilidad y sobre todo de persistencia para no tirar la toalla.</a:t>
            </a:r>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14</a:t>
            </a:fld>
            <a:endParaRPr lang="es-ES"/>
          </a:p>
        </p:txBody>
      </p:sp>
    </p:spTree>
    <p:extLst>
      <p:ext uri="{BB962C8B-B14F-4D97-AF65-F5344CB8AC3E}">
        <p14:creationId xmlns:p14="http://schemas.microsoft.com/office/powerpoint/2010/main" val="1292172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marL="0" lvl="0" indent="0" algn="just" rtl="0">
              <a:lnSpc>
                <a:spcPct val="100000"/>
              </a:lnSpc>
              <a:spcBef>
                <a:spcPts val="0"/>
              </a:spcBef>
              <a:spcAft>
                <a:spcPts val="0"/>
              </a:spcAft>
              <a:buClr>
                <a:schemeClr val="dk1"/>
              </a:buClr>
              <a:buSzPts val="1600"/>
              <a:buFont typeface="Calibri"/>
              <a:buNone/>
            </a:pPr>
            <a:r>
              <a:rPr lang="es-ES" sz="1200" b="1" dirty="0"/>
              <a:t>ANÁLISIS DE COMPETENCIA</a:t>
            </a:r>
          </a:p>
          <a:p>
            <a:pPr marL="0" lvl="0" indent="0" algn="l" rtl="0">
              <a:lnSpc>
                <a:spcPct val="100000"/>
              </a:lnSpc>
              <a:spcBef>
                <a:spcPts val="0"/>
              </a:spcBef>
              <a:spcAft>
                <a:spcPts val="0"/>
              </a:spcAft>
              <a:buSzPts val="1400"/>
              <a:buNone/>
            </a:pPr>
            <a:r>
              <a:rPr lang="es-ES" sz="1200" b="0" dirty="0"/>
              <a:t>Es esencial llevar a cabo un estudio de mercado para conocer a nuestra competencia y a nuestros clientes potenciales. </a:t>
            </a:r>
            <a:br>
              <a:rPr lang="es-ES" sz="1200" b="0" dirty="0"/>
            </a:br>
            <a:r>
              <a:rPr lang="es-ES" sz="1200" b="0" dirty="0"/>
              <a:t>Necesitamos saber en qué entorno queremos iniciar el negocio, mirar los precios de la competencia, qué locales utilizan, qué servicios dan, a qué precios, qué perfil de cliente tienen ...</a:t>
            </a:r>
            <a:br>
              <a:rPr lang="es-ES" sz="1200" b="0" dirty="0"/>
            </a:br>
            <a:r>
              <a:rPr lang="es-ES" sz="1200" b="0" dirty="0"/>
              <a:t>Si nuestro negocio está a pie de calle, nos requerirá un trabajo de campo de varios días para tener una idea clara.  No olvidemos que las empresas a pie de calle también tienen competencia en las ventas por Internet. Por ejemplo, una zapatería no solo compite con las otras zapaterías del barrio, sino con las que venden en línea.</a:t>
            </a:r>
            <a:br>
              <a:rPr lang="es-ES" sz="1200" b="0" dirty="0"/>
            </a:br>
            <a:endParaRPr lang="es-ES" sz="1200" b="0" dirty="0"/>
          </a:p>
          <a:p>
            <a:r>
              <a:rPr lang="es-ES" sz="1200" b="1" dirty="0">
                <a:solidFill>
                  <a:schemeClr val="tx2"/>
                </a:solidFill>
              </a:rPr>
              <a:t>PREGUNTEMOS EN EL EXTERIOR:</a:t>
            </a:r>
          </a:p>
          <a:p>
            <a:r>
              <a:rPr lang="es-ES" sz="1200" dirty="0">
                <a:solidFill>
                  <a:schemeClr val="tx2"/>
                </a:solidFill>
              </a:rPr>
              <a:t>Es sumamente importante conocer la opinión de los “protagonistas” de nuestro negocio.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tx2"/>
                </a:solidFill>
              </a:rPr>
              <a:t>Indicar claramente que no preguntaremos a la competencia directa, si no a aquellos negocios similares al nuestro, pero en un lugar en el que la implantación de nuestro negocio no le afecte a él (no se sienta perjudicado)</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15</a:t>
            </a:fld>
            <a:endParaRPr lang="es-ES"/>
          </a:p>
        </p:txBody>
      </p:sp>
    </p:spTree>
    <p:extLst>
      <p:ext uri="{BB962C8B-B14F-4D97-AF65-F5344CB8AC3E}">
        <p14:creationId xmlns:p14="http://schemas.microsoft.com/office/powerpoint/2010/main" val="2724344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buSzPts val="1400"/>
            </a:pPr>
            <a:r>
              <a:rPr lang="es-ES" dirty="0"/>
              <a:t>En primer lugar, es necesario identificar los </a:t>
            </a:r>
            <a:r>
              <a:rPr lang="es-ES" b="1" dirty="0"/>
              <a:t>factores competitivos en los que se basa la competencia</a:t>
            </a:r>
            <a:r>
              <a:rPr lang="es-ES" dirty="0"/>
              <a:t>, es decir, en qué han invertido y en qué se han centrado para ser diferentes del resto.</a:t>
            </a:r>
          </a:p>
          <a:p>
            <a:pPr>
              <a:buSzPts val="1400"/>
            </a:pPr>
            <a:br>
              <a:rPr lang="es-ES" dirty="0"/>
            </a:br>
            <a:r>
              <a:rPr lang="es-ES" dirty="0"/>
              <a:t>Aprovecha la oportunidad para explicar un ejemplo, en el sector de la restauración. Específicamente para los restaurantes, los factores competitivos podrían ser:</a:t>
            </a:r>
          </a:p>
          <a:p>
            <a:pPr marL="171450" indent="-171450">
              <a:buClr>
                <a:schemeClr val="dk1"/>
              </a:buClr>
              <a:buSzPts val="1000"/>
              <a:buFont typeface="Arial" panose="020B0604020202020204" pitchFamily="34" charset="0"/>
              <a:buChar char="•"/>
            </a:pPr>
            <a:r>
              <a:rPr lang="es-ES" dirty="0"/>
              <a:t>Ubicación</a:t>
            </a:r>
          </a:p>
          <a:p>
            <a:pPr marL="171450" indent="-171450">
              <a:buClr>
                <a:schemeClr val="dk1"/>
              </a:buClr>
              <a:buSzPts val="1000"/>
              <a:buFont typeface="Arial" panose="020B0604020202020204" pitchFamily="34" charset="0"/>
              <a:buChar char="•"/>
            </a:pPr>
            <a:r>
              <a:rPr lang="es-ES" dirty="0"/>
              <a:t>Decoración</a:t>
            </a:r>
          </a:p>
          <a:p>
            <a:pPr marL="171450" indent="-171450">
              <a:buClr>
                <a:schemeClr val="dk1"/>
              </a:buClr>
              <a:buSzPts val="1000"/>
              <a:buFont typeface="Arial" panose="020B0604020202020204" pitchFamily="34" charset="0"/>
              <a:buChar char="•"/>
            </a:pPr>
            <a:r>
              <a:rPr lang="es-ES" dirty="0"/>
              <a:t>Calidad de los alimentos</a:t>
            </a:r>
          </a:p>
          <a:p>
            <a:pPr marL="171450" indent="-171450">
              <a:buClr>
                <a:schemeClr val="dk1"/>
              </a:buClr>
              <a:buSzPts val="1000"/>
              <a:buFont typeface="Arial" panose="020B0604020202020204" pitchFamily="34" charset="0"/>
              <a:buChar char="•"/>
            </a:pPr>
            <a:r>
              <a:rPr lang="es-ES" dirty="0"/>
              <a:t>Tener un buen cocinero</a:t>
            </a:r>
          </a:p>
          <a:p>
            <a:pPr marL="171450" indent="-171450">
              <a:buClr>
                <a:schemeClr val="dk1"/>
              </a:buClr>
              <a:buSzPts val="1000"/>
              <a:buFont typeface="Arial" panose="020B0604020202020204" pitchFamily="34" charset="0"/>
              <a:buChar char="•"/>
            </a:pPr>
            <a:r>
              <a:rPr lang="es-ES" dirty="0"/>
              <a:t>Precio</a:t>
            </a:r>
          </a:p>
          <a:p>
            <a:pPr marL="171450" indent="-171450">
              <a:buClr>
                <a:schemeClr val="dk1"/>
              </a:buClr>
              <a:buSzPts val="1000"/>
              <a:buFont typeface="Arial" panose="020B0604020202020204" pitchFamily="34" charset="0"/>
              <a:buChar char="•"/>
            </a:pPr>
            <a:r>
              <a:rPr lang="es-ES" dirty="0"/>
              <a:t>Ambiente ...</a:t>
            </a:r>
          </a:p>
          <a:p>
            <a:pPr marL="175753" indent="-175753">
              <a:buClr>
                <a:schemeClr val="dk1"/>
              </a:buClr>
              <a:buSzPts val="1000"/>
              <a:buFont typeface="Arial"/>
              <a:buChar char="•"/>
            </a:pPr>
            <a:endParaRPr lang="es-ES" dirty="0"/>
          </a:p>
          <a:p>
            <a:pPr marL="0" indent="0">
              <a:lnSpc>
                <a:spcPct val="150000"/>
              </a:lnSpc>
              <a:spcBef>
                <a:spcPts val="1600"/>
              </a:spcBef>
              <a:buClr>
                <a:schemeClr val="accent5">
                  <a:lumMod val="60000"/>
                  <a:lumOff val="40000"/>
                </a:schemeClr>
              </a:buClr>
              <a:buNone/>
            </a:pPr>
            <a:r>
              <a:rPr lang="es-ES" sz="1200" spc="23" dirty="0">
                <a:solidFill>
                  <a:schemeClr val="tx1">
                    <a:lumMod val="65000"/>
                    <a:lumOff val="35000"/>
                  </a:schemeClr>
                </a:solidFill>
              </a:rPr>
              <a:t>Estudio de los </a:t>
            </a:r>
            <a:r>
              <a:rPr lang="es-ES" sz="1200" b="1" spc="23" dirty="0">
                <a:solidFill>
                  <a:schemeClr val="tx1">
                    <a:lumMod val="65000"/>
                    <a:lumOff val="35000"/>
                  </a:schemeClr>
                </a:solidFill>
              </a:rPr>
              <a:t>factores competitivos </a:t>
            </a:r>
            <a:r>
              <a:rPr lang="es-ES" sz="1200" spc="23" dirty="0">
                <a:solidFill>
                  <a:schemeClr val="tx1">
                    <a:lumMod val="65000"/>
                    <a:lumOff val="35000"/>
                  </a:schemeClr>
                </a:solidFill>
              </a:rPr>
              <a:t>de la competencia (precio, servicio, imagen, diseño, calidad,...). Estos son los factores en los que las empresas invierten para que los clientes les compren.</a:t>
            </a:r>
          </a:p>
          <a:p>
            <a:pPr marL="0" indent="0">
              <a:lnSpc>
                <a:spcPct val="150000"/>
              </a:lnSpc>
              <a:buClr>
                <a:schemeClr val="accent5">
                  <a:lumMod val="60000"/>
                  <a:lumOff val="40000"/>
                </a:schemeClr>
              </a:buClr>
              <a:buNone/>
            </a:pPr>
            <a:r>
              <a:rPr lang="es-ES" sz="1200" spc="23" dirty="0">
                <a:solidFill>
                  <a:schemeClr val="tx1">
                    <a:lumMod val="65000"/>
                    <a:lumOff val="35000"/>
                  </a:schemeClr>
                </a:solidFill>
              </a:rPr>
              <a:t>Una vez identificados los factores, es necesario </a:t>
            </a:r>
            <a:r>
              <a:rPr lang="es-ES" sz="1200" b="1" spc="23" dirty="0">
                <a:solidFill>
                  <a:schemeClr val="tx1">
                    <a:lumMod val="65000"/>
                    <a:lumOff val="35000"/>
                  </a:schemeClr>
                </a:solidFill>
              </a:rPr>
              <a:t>evaluarlos</a:t>
            </a:r>
            <a:r>
              <a:rPr lang="es-ES" sz="1200" spc="23" dirty="0">
                <a:solidFill>
                  <a:schemeClr val="tx1">
                    <a:lumMod val="65000"/>
                    <a:lumOff val="35000"/>
                  </a:schemeClr>
                </a:solidFill>
              </a:rPr>
              <a:t>, para ver qué factores potenciar y cuáles no. </a:t>
            </a:r>
          </a:p>
          <a:p>
            <a:pPr marL="0" indent="0">
              <a:lnSpc>
                <a:spcPct val="150000"/>
              </a:lnSpc>
              <a:buClr>
                <a:schemeClr val="accent5">
                  <a:lumMod val="60000"/>
                  <a:lumOff val="40000"/>
                </a:schemeClr>
              </a:buClr>
              <a:buNone/>
            </a:pPr>
            <a:r>
              <a:rPr lang="es-ES" sz="1200" spc="23" dirty="0">
                <a:solidFill>
                  <a:schemeClr val="tx1">
                    <a:lumMod val="65000"/>
                    <a:lumOff val="35000"/>
                  </a:schemeClr>
                </a:solidFill>
              </a:rPr>
              <a:t>Cuanto más se potencie un factor, más inversión se le dedicará.</a:t>
            </a:r>
          </a:p>
          <a:p>
            <a:pPr marL="0" indent="0">
              <a:lnSpc>
                <a:spcPct val="150000"/>
              </a:lnSpc>
              <a:buClr>
                <a:schemeClr val="accent5">
                  <a:lumMod val="60000"/>
                  <a:lumOff val="40000"/>
                </a:schemeClr>
              </a:buClr>
              <a:buNone/>
            </a:pPr>
            <a:r>
              <a:rPr lang="es-ES" sz="1200" spc="23" dirty="0">
                <a:solidFill>
                  <a:schemeClr val="tx1">
                    <a:lumMod val="65000"/>
                    <a:lumOff val="35000"/>
                  </a:schemeClr>
                </a:solidFill>
              </a:rPr>
              <a:t>Una vez identificados y evaluados los factores, ya podemos hacer la </a:t>
            </a:r>
            <a:r>
              <a:rPr lang="es-ES" sz="1200" b="1" spc="23" dirty="0">
                <a:solidFill>
                  <a:schemeClr val="tx1">
                    <a:lumMod val="65000"/>
                    <a:lumOff val="35000"/>
                  </a:schemeClr>
                </a:solidFill>
              </a:rPr>
              <a:t>curva de valor </a:t>
            </a:r>
            <a:r>
              <a:rPr lang="es-ES" sz="1200" spc="23" dirty="0">
                <a:solidFill>
                  <a:schemeClr val="tx1">
                    <a:lumMod val="65000"/>
                    <a:lumOff val="35000"/>
                  </a:schemeClr>
                </a:solidFill>
              </a:rPr>
              <a:t>de la competencia, y ya podemos crear nuestra </a:t>
            </a:r>
            <a:r>
              <a:rPr lang="es-ES" sz="1200" b="1" spc="23" dirty="0">
                <a:solidFill>
                  <a:schemeClr val="tx1">
                    <a:lumMod val="65000"/>
                    <a:lumOff val="35000"/>
                  </a:schemeClr>
                </a:solidFill>
              </a:rPr>
              <a:t>estrategia de diferenciación</a:t>
            </a:r>
            <a:r>
              <a:rPr lang="es-ES" sz="1200" spc="23" dirty="0">
                <a:solidFill>
                  <a:schemeClr val="tx1">
                    <a:lumMod val="65000"/>
                    <a:lumOff val="35000"/>
                  </a:schemeClr>
                </a:solidFill>
              </a:rPr>
              <a:t>.</a:t>
            </a:r>
            <a:endParaRPr lang="ca-ES" sz="1200" spc="23" dirty="0">
              <a:solidFill>
                <a:schemeClr val="tx1">
                  <a:lumMod val="65000"/>
                  <a:lumOff val="35000"/>
                </a:schemeClr>
              </a:solidFill>
            </a:endParaRP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16</a:t>
            </a:fld>
            <a:endParaRPr lang="es-ES"/>
          </a:p>
        </p:txBody>
      </p:sp>
    </p:spTree>
    <p:extLst>
      <p:ext uri="{BB962C8B-B14F-4D97-AF65-F5344CB8AC3E}">
        <p14:creationId xmlns:p14="http://schemas.microsoft.com/office/powerpoint/2010/main" val="2482710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a:r>
              <a:rPr lang="es-ES" b="1" dirty="0"/>
              <a:t>Caso  “Restaurantes en mi barrio”.</a:t>
            </a:r>
            <a:endParaRPr lang="ca-ES" b="1" dirty="0"/>
          </a:p>
          <a:p>
            <a:pPr algn="just"/>
            <a:r>
              <a:rPr lang="es-ES" dirty="0"/>
              <a:t>Explica que trabajaremos en la diferenciación a través de un caso práctico de restaurantes de barrio. 
Presenta los dos primeros restaurantes de la diapositiva, Casa Pepe y </a:t>
            </a:r>
            <a:r>
              <a:rPr lang="es-ES" dirty="0" err="1"/>
              <a:t>Cósmic</a:t>
            </a:r>
            <a:r>
              <a:rPr lang="es-ES" dirty="0"/>
              <a:t>; están en el barrio donde también queremos abrir nuestro restaurante; a continuación, presenta también nuestra propuesta. 
Este caso práctico sirve de ejemplo para ver los factores que realzan cada uno de ellos, y nuestra propuesta de diferenciación del Restaurante Propio.
</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17</a:t>
            </a:fld>
            <a:endParaRPr lang="es-ES"/>
          </a:p>
        </p:txBody>
      </p:sp>
    </p:spTree>
    <p:extLst>
      <p:ext uri="{BB962C8B-B14F-4D97-AF65-F5344CB8AC3E}">
        <p14:creationId xmlns:p14="http://schemas.microsoft.com/office/powerpoint/2010/main" val="1868598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lstStyle/>
          <a:p>
            <a:pPr algn="just"/>
            <a:r>
              <a:rPr lang="es-ES" b="1" dirty="0"/>
              <a:t>Restaurantes de mi barrio</a:t>
            </a:r>
            <a:endParaRPr lang="ca-ES" b="1" dirty="0"/>
          </a:p>
          <a:p>
            <a:pPr algn="just"/>
            <a:r>
              <a:rPr lang="es-ES" dirty="0"/>
              <a:t>Comparamos los factores competitivos de un restaurante de lujo (</a:t>
            </a:r>
            <a:r>
              <a:rPr lang="es-ES" dirty="0" err="1"/>
              <a:t>Cósmic</a:t>
            </a:r>
            <a:r>
              <a:rPr lang="es-ES" dirty="0"/>
              <a:t>), un restaurante de menú que busca la rotación (Casa Pepe) y el posicionamiento de nuestro restaurante (Restaurante Propio). 
Destaca que la propuesta de diferenciación de nuestro restaurante busca mantenerse en un punto medio entre ambos, destacando como principal factor diferenciador la música en directo.
</a:t>
            </a:r>
          </a:p>
          <a:p>
            <a:endParaRPr lang="ca-ES" dirty="0"/>
          </a:p>
        </p:txBody>
      </p:sp>
      <p:sp>
        <p:nvSpPr>
          <p:cNvPr id="4" name="Contenidor de número de diapositiva 3"/>
          <p:cNvSpPr>
            <a:spLocks noGrp="1"/>
          </p:cNvSpPr>
          <p:nvPr>
            <p:ph type="sldNum" sz="quarter" idx="5"/>
          </p:nvPr>
        </p:nvSpPr>
        <p:spPr/>
        <p:txBody>
          <a:bodyPr/>
          <a:lstStyle/>
          <a:p>
            <a:fld id="{22F91D68-8BDE-4C09-B810-9E71AF06237A}" type="slidenum">
              <a:rPr lang="es-ES" smtClean="0"/>
              <a:t>18</a:t>
            </a:fld>
            <a:endParaRPr lang="es-ES"/>
          </a:p>
        </p:txBody>
      </p:sp>
    </p:spTree>
    <p:extLst>
      <p:ext uri="{BB962C8B-B14F-4D97-AF65-F5344CB8AC3E}">
        <p14:creationId xmlns:p14="http://schemas.microsoft.com/office/powerpoint/2010/main" val="2188490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1" dirty="0"/>
              <a:t>Conclusión de la diferenciación</a:t>
            </a:r>
            <a:endParaRPr lang="ca-ES" b="1" dirty="0"/>
          </a:p>
          <a:p>
            <a:pPr marL="236900" indent="-236900" algn="just">
              <a:buFont typeface="+mj-lt"/>
              <a:buAutoNum type="alphaLcParenR"/>
            </a:pPr>
            <a:r>
              <a:rPr lang="es-ES" dirty="0"/>
              <a:t>Puedo apostar por dar más valor y reflejarlo en el precio. Tengo que esperar a que mis clientes potenciales apuesten por ese valor que estoy aportando y estén dispuestos a pagar más para obtenerlo.
Por el contrario, puedo dar menos valor y trasladarlo a una reducción de precios, con la esperanza de que mis clientes potenciales prefieran pagar menos, a cambio de obtener menos valor (es lo que IKEA ha hecho).
Lo que no puedo hacer es aumentar el valor y no reflejarlo en el precio, ya que esto no será financieramente sostenible y generará pérdidas</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19</a:t>
            </a:fld>
            <a:endParaRPr lang="es-ES"/>
          </a:p>
        </p:txBody>
      </p:sp>
    </p:spTree>
    <p:extLst>
      <p:ext uri="{BB962C8B-B14F-4D97-AF65-F5344CB8AC3E}">
        <p14:creationId xmlns:p14="http://schemas.microsoft.com/office/powerpoint/2010/main" val="286978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a:t>Estamos construyendo nuestra idea del negocio y su contexto inicial, una herramienta sumamente útil para describir nuestro Plan de negocio es la matriz </a:t>
            </a:r>
            <a:r>
              <a:rPr lang="es-ES" b="1" dirty="0"/>
              <a:t>DAFO</a:t>
            </a:r>
            <a:r>
              <a:rPr lang="es-ES" dirty="0"/>
              <a:t>, que nos facilitará una visión de nuestro proyecto respecto a las características internas y la situación externa. Esta herramienta se utilizará durante todo el proceso, incluso la retocaremos varias veces, hasta que nos permita una visión real y global del negocio.
La primera premisa es que hay que ser absolutamente sincero, no engañarnos a nosotros mismos, </a:t>
            </a:r>
            <a:r>
              <a:rPr lang="es-ES" dirty="0" err="1"/>
              <a:t>minorizando</a:t>
            </a:r>
            <a:r>
              <a:rPr lang="es-ES" dirty="0"/>
              <a:t> las debilidades y amenazas, o exagerando las fortalezas y oportunidades.
Esta matriz es conveniente modificarla una vez a la semana en la fase de gestión del proyecto y una vez al trimestre/año cuando el negocio ya esté en marcha, ya que es absolutamente cambiante. Aparecerán nuevas amenazas y oportunidades.</a:t>
            </a:r>
            <a:endParaRPr lang="ca-ES" dirty="0"/>
          </a:p>
          <a:p>
            <a:pPr algn="just"/>
            <a:r>
              <a:rPr lang="es-ES" dirty="0"/>
              <a:t>Una breve definición de cada casilla podría ser:</a:t>
            </a:r>
          </a:p>
          <a:p>
            <a:pPr algn="just"/>
            <a:endParaRPr lang="es-ES" dirty="0"/>
          </a:p>
          <a:p>
            <a:pPr marL="177675" indent="-177675" algn="just">
              <a:buFont typeface="Arial" panose="020B0604020202020204" pitchFamily="34" charset="0"/>
              <a:buChar char="•"/>
            </a:pPr>
            <a:r>
              <a:rPr lang="es-ES" b="1" dirty="0"/>
              <a:t>Debilidades: </a:t>
            </a:r>
            <a:r>
              <a:rPr lang="es-ES" dirty="0"/>
              <a:t>factores que pueden contribuir a ralentizar el buen desempeño del negocio/proyecto. Ejemplo: dificultades para adaptarse a los cambios que puedan surgir, poca presencia en el mercado ...
</a:t>
            </a:r>
            <a:r>
              <a:rPr lang="es-ES" b="1" dirty="0"/>
              <a:t>Amenazas: </a:t>
            </a:r>
            <a:r>
              <a:rPr lang="es-ES" dirty="0"/>
              <a:t>situaciones negativas externas que pueden afectar a nuestro proyecto/negocio y que deberíamos tratar de gestionar/eliminar. Ejemplo: que nos copien nuestro modelo de negocio, que se abra una tienda similar cerca de nosotros ...
</a:t>
            </a:r>
            <a:r>
              <a:rPr lang="es-ES" b="1" dirty="0"/>
              <a:t>Fortalezas:</a:t>
            </a:r>
            <a:r>
              <a:rPr lang="es-ES" dirty="0"/>
              <a:t> características que nos permiten generar una ventaja competitiva sobre la competencia. Ejemplo, disponibilidad de medios económicos, buena formación del personal ...
</a:t>
            </a:r>
            <a:r>
              <a:rPr lang="es-ES" b="1" dirty="0"/>
              <a:t>Oportunidades:</a:t>
            </a:r>
            <a:r>
              <a:rPr lang="es-ES" dirty="0"/>
              <a:t> factores positivos del entorno que, una vez identificados, podríamos aprovechar. Ejemplo: entrar en un nuevo segmento de clientes ...</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20</a:t>
            </a:fld>
            <a:endParaRPr lang="es-ES"/>
          </a:p>
        </p:txBody>
      </p:sp>
    </p:spTree>
    <p:extLst>
      <p:ext uri="{BB962C8B-B14F-4D97-AF65-F5344CB8AC3E}">
        <p14:creationId xmlns:p14="http://schemas.microsoft.com/office/powerpoint/2010/main" val="2260640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784471">
              <a:defRPr/>
            </a:pPr>
            <a:r>
              <a:rPr lang="es-ES" sz="1200" kern="100" dirty="0">
                <a:latin typeface="Calibri" panose="020F0502020204030204" pitchFamily="34" charset="0"/>
                <a:ea typeface="Calibri" panose="020F0502020204030204" pitchFamily="34" charset="0"/>
                <a:cs typeface="Times New Roman" panose="02020603050405020304" pitchFamily="18" charset="0"/>
              </a:rPr>
              <a:t>Casi todas las empresas tienen uno o más competidores en el mercado. </a:t>
            </a:r>
          </a:p>
          <a:p>
            <a:pPr defTabSz="784471">
              <a:defRPr/>
            </a:pPr>
            <a:r>
              <a:rPr lang="es-ES" sz="1200" kern="100" dirty="0">
                <a:latin typeface="Calibri" panose="020F0502020204030204" pitchFamily="34" charset="0"/>
                <a:ea typeface="Calibri" panose="020F0502020204030204" pitchFamily="34" charset="0"/>
                <a:cs typeface="Times New Roman" panose="02020603050405020304" pitchFamily="18" charset="0"/>
              </a:rPr>
              <a:t>Hemos visto en el DAFO la importancia que tienen los competidores en nuestro negocio.</a:t>
            </a:r>
          </a:p>
          <a:p>
            <a:r>
              <a:rPr lang="es-ES" dirty="0"/>
              <a:t>Necesitarás una breve descripción general de cómo comercializarás tu propuesta de valor única para tu público objetivo, acompañada de un plan de acciones. A esto lo llamamos PLAN DE MARKETING.</a:t>
            </a:r>
          </a:p>
          <a:p>
            <a:endParaRPr lang="es-ES" dirty="0"/>
          </a:p>
          <a:p>
            <a:r>
              <a:rPr lang="es-ES" dirty="0"/>
              <a:t>Recordar que el Punto de equilibrio será tratado posteriormente dentro del Plan económico.</a:t>
            </a:r>
          </a:p>
          <a:p>
            <a:endParaRPr lang="es-ES" dirty="0"/>
          </a:p>
          <a:p>
            <a:pPr>
              <a:lnSpc>
                <a:spcPct val="107000"/>
              </a:lnSpc>
              <a:spcAft>
                <a:spcPts val="820"/>
              </a:spcAft>
            </a:pPr>
            <a:r>
              <a:rPr lang="es-ES" sz="1200" b="1" kern="100" dirty="0">
                <a:latin typeface="Calibri" panose="020F0502020204030204" pitchFamily="34" charset="0"/>
                <a:ea typeface="Calibri" panose="020F0502020204030204" pitchFamily="34" charset="0"/>
                <a:cs typeface="Times New Roman" panose="02020603050405020304" pitchFamily="18" charset="0"/>
              </a:rPr>
              <a:t>Estrategia de marketing</a:t>
            </a:r>
            <a:endParaRPr lang="es-ES" sz="12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2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¿Cómo se incorporará tu empresa en el entorno? ¿En qué se diferencia tu negocio de la competencia y de qué manera sus productos o servicios son mejores? Tus posibles socios/inversores tienen que saberlo. Para ello, lleva a cabo una investigación de mercado y planifica una </a:t>
            </a:r>
            <a:r>
              <a:rPr lang="es-ES" sz="1200" u="none" kern="100" dirty="0">
                <a:solidFill>
                  <a:srgbClr val="0563C1"/>
                </a:solidFill>
                <a:latin typeface="Calibri" panose="020F0502020204030204" pitchFamily="34" charset="0"/>
                <a:ea typeface="Calibri" panose="020F0502020204030204" pitchFamily="34" charset="0"/>
                <a:cs typeface="Times New Roman" panose="02020603050405020304" pitchFamily="18" charset="0"/>
              </a:rPr>
              <a:t>estrategia para definir tus objetivos de marketing</a:t>
            </a:r>
            <a:r>
              <a:rPr lang="es-ES" sz="1200" kern="1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20"/>
              </a:spcAft>
            </a:pPr>
            <a:r>
              <a:rPr lang="es-ES" sz="1200" kern="100" dirty="0">
                <a:latin typeface="Calibri" panose="020F0502020204030204" pitchFamily="34" charset="0"/>
                <a:ea typeface="Calibri" panose="020F0502020204030204" pitchFamily="34" charset="0"/>
                <a:cs typeface="Times New Roman" panose="02020603050405020304" pitchFamily="18" charset="0"/>
              </a:rPr>
              <a:t>Primero, describe el mercado en el que quieres entrar: su tamaño actual, tendencias y demografía. A continuación, explica cómo encaja en él tu negocio. Luego, observa a la competencia. Analiza las empresas que ofrecen productos o servicios iguales o similares. Ten en cuenta sus puntos fuertes y débiles. Después, muestra cómo se adapta tu empresa. Tu </a:t>
            </a:r>
            <a:r>
              <a:rPr lang="es-ES" sz="1200" u="none" kern="100" dirty="0">
                <a:solidFill>
                  <a:srgbClr val="0563C1"/>
                </a:solidFill>
                <a:latin typeface="Calibri" panose="020F0502020204030204" pitchFamily="34" charset="0"/>
                <a:ea typeface="Calibri" panose="020F0502020204030204" pitchFamily="34" charset="0"/>
                <a:cs typeface="Times New Roman" panose="02020603050405020304" pitchFamily="18" charset="0"/>
              </a:rPr>
              <a:t>propuesta de venta única </a:t>
            </a:r>
            <a:r>
              <a:rPr lang="es-ES" sz="1200" kern="100" dirty="0">
                <a:latin typeface="Calibri" panose="020F0502020204030204" pitchFamily="34" charset="0"/>
                <a:ea typeface="Calibri" panose="020F0502020204030204" pitchFamily="34" charset="0"/>
                <a:cs typeface="Times New Roman" panose="02020603050405020304" pitchFamily="18" charset="0"/>
              </a:rPr>
              <a:t>diferencia a tu empresa de las de la competencia. Ese es el punto de partida para tu estrategia de marketing. Algunas de las preguntas a abordar aquí son las siguientes:</a:t>
            </a:r>
          </a:p>
          <a:p>
            <a:pPr marL="351466" indent="-351466">
              <a:lnSpc>
                <a:spcPct val="107000"/>
              </a:lnSpc>
              <a:spcAft>
                <a:spcPts val="820"/>
              </a:spcAft>
              <a:buSzPts val="1000"/>
              <a:buFont typeface="Symbol" panose="05050102010706020507" pitchFamily="18" charset="2"/>
              <a:buChar char=""/>
              <a:tabLst>
                <a:tab pos="468621" algn="l"/>
              </a:tabLst>
            </a:pPr>
            <a:r>
              <a:rPr lang="es-ES" sz="1200" kern="100" dirty="0">
                <a:latin typeface="Calibri" panose="020F0502020204030204" pitchFamily="34" charset="0"/>
                <a:ea typeface="Calibri" panose="020F0502020204030204" pitchFamily="34" charset="0"/>
                <a:cs typeface="Times New Roman" panose="02020603050405020304" pitchFamily="18" charset="0"/>
              </a:rPr>
              <a:t>¿Cómo llegarás a tus clientes potenciales?</a:t>
            </a:r>
          </a:p>
          <a:p>
            <a:pPr marL="351466" indent="-351466">
              <a:lnSpc>
                <a:spcPct val="107000"/>
              </a:lnSpc>
              <a:spcAft>
                <a:spcPts val="820"/>
              </a:spcAft>
              <a:buSzPts val="1000"/>
              <a:buFont typeface="Symbol" panose="05050102010706020507" pitchFamily="18" charset="2"/>
              <a:buChar char=""/>
              <a:tabLst>
                <a:tab pos="468621" algn="l"/>
              </a:tabLst>
            </a:pPr>
            <a:r>
              <a:rPr lang="es-ES" sz="1200" kern="100" dirty="0">
                <a:latin typeface="Calibri" panose="020F0502020204030204" pitchFamily="34" charset="0"/>
                <a:ea typeface="Calibri" panose="020F0502020204030204" pitchFamily="34" charset="0"/>
                <a:cs typeface="Times New Roman" panose="02020603050405020304" pitchFamily="18" charset="0"/>
              </a:rPr>
              <a:t>¿Cómo los convertirás en clientes y cómo los conservarás?</a:t>
            </a:r>
          </a:p>
          <a:p>
            <a:pPr marL="351466" indent="-351466">
              <a:lnSpc>
                <a:spcPct val="107000"/>
              </a:lnSpc>
              <a:spcAft>
                <a:spcPts val="820"/>
              </a:spcAft>
              <a:buSzPts val="1000"/>
              <a:buFont typeface="Symbol" panose="05050102010706020507" pitchFamily="18" charset="2"/>
              <a:buChar char=""/>
              <a:tabLst>
                <a:tab pos="468621" algn="l"/>
              </a:tabLst>
            </a:pPr>
            <a:r>
              <a:rPr lang="es-ES" sz="1200" kern="100" dirty="0">
                <a:latin typeface="Calibri" panose="020F0502020204030204" pitchFamily="34" charset="0"/>
                <a:ea typeface="Calibri" panose="020F0502020204030204" pitchFamily="34" charset="0"/>
                <a:cs typeface="Times New Roman" panose="02020603050405020304" pitchFamily="18" charset="0"/>
              </a:rPr>
              <a:t>¿Qué canales usarás para tus campañas de marketing? Piensa en el correo electrónico, las redes sociales, y los anuncios digitales, entre otros.</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21</a:t>
            </a:fld>
            <a:endParaRPr lang="es-ES"/>
          </a:p>
        </p:txBody>
      </p:sp>
    </p:spTree>
    <p:extLst>
      <p:ext uri="{BB962C8B-B14F-4D97-AF65-F5344CB8AC3E}">
        <p14:creationId xmlns:p14="http://schemas.microsoft.com/office/powerpoint/2010/main" val="3838368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Pequeña pausa para presentar un nuevo capitulo, pasamos del QUÉ al CÓMO.</a:t>
            </a:r>
          </a:p>
          <a:p>
            <a:pPr marL="342900" lvl="1" indent="-342900">
              <a:lnSpc>
                <a:spcPct val="107000"/>
              </a:lnSpc>
              <a:buFont typeface="Arial" panose="020B0604020202020204" pitchFamily="34" charset="0"/>
              <a:buChar char="•"/>
            </a:pPr>
            <a:r>
              <a:rPr lang="es-ES" sz="1200" kern="100" dirty="0">
                <a:ea typeface="Calibri" panose="020F0502020204030204" pitchFamily="34" charset="0"/>
                <a:cs typeface="Times New Roman" panose="02020603050405020304" pitchFamily="18" charset="0"/>
              </a:rPr>
              <a:t>Plan operativo</a:t>
            </a:r>
          </a:p>
          <a:p>
            <a:pPr marL="342900" lvl="1" indent="-342900">
              <a:lnSpc>
                <a:spcPct val="107000"/>
              </a:lnSpc>
              <a:buFont typeface="Arial" panose="020B0604020202020204" pitchFamily="34" charset="0"/>
              <a:buChar char="•"/>
            </a:pPr>
            <a:r>
              <a:rPr lang="es-ES" sz="1200" kern="100" dirty="0">
                <a:ea typeface="Calibri" panose="020F0502020204030204" pitchFamily="34" charset="0"/>
                <a:cs typeface="Times New Roman" panose="02020603050405020304" pitchFamily="18" charset="0"/>
              </a:rPr>
              <a:t>Plan económico</a:t>
            </a:r>
          </a:p>
          <a:p>
            <a:pPr marL="342900" lvl="1" indent="-342900">
              <a:lnSpc>
                <a:spcPct val="107000"/>
              </a:lnSpc>
              <a:buFont typeface="Arial" panose="020B0604020202020204" pitchFamily="34" charset="0"/>
              <a:buChar char="•"/>
            </a:pPr>
            <a:r>
              <a:rPr lang="es-ES" sz="1200" kern="100" dirty="0">
                <a:ea typeface="Calibri" panose="020F0502020204030204" pitchFamily="34" charset="0"/>
                <a:cs typeface="Times New Roman" panose="02020603050405020304" pitchFamily="18" charset="0"/>
              </a:rPr>
              <a:t>Viabilidad del negocio</a:t>
            </a:r>
          </a:p>
          <a:p>
            <a:pPr marL="342900" lvl="1" indent="-342900">
              <a:lnSpc>
                <a:spcPct val="107000"/>
              </a:lnSpc>
              <a:buFont typeface="Arial" panose="020B0604020202020204" pitchFamily="34" charset="0"/>
              <a:buChar char="•"/>
            </a:pPr>
            <a:r>
              <a:rPr lang="es-ES" sz="1200" kern="100" dirty="0">
                <a:ea typeface="Calibri" panose="020F0502020204030204" pitchFamily="34" charset="0"/>
                <a:cs typeface="Times New Roman" panose="02020603050405020304" pitchFamily="18" charset="0"/>
              </a:rPr>
              <a:t>Seguimiento ejecutivo</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22</a:t>
            </a:fld>
            <a:endParaRPr lang="es-ES"/>
          </a:p>
        </p:txBody>
      </p:sp>
    </p:spTree>
    <p:extLst>
      <p:ext uri="{BB962C8B-B14F-4D97-AF65-F5344CB8AC3E}">
        <p14:creationId xmlns:p14="http://schemas.microsoft.com/office/powerpoint/2010/main" val="1418358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a:t>Dos acciones: </a:t>
            </a:r>
          </a:p>
          <a:p>
            <a:pPr marL="171450" indent="-171450">
              <a:buFont typeface="Arial" panose="020B0604020202020204" pitchFamily="34" charset="0"/>
              <a:buChar char="•"/>
            </a:pPr>
            <a:r>
              <a:rPr lang="es-ES" dirty="0"/>
              <a:t>Cómo desarrollaré mis operaciones (producción o servicios)</a:t>
            </a:r>
          </a:p>
          <a:p>
            <a:pPr marL="171450" indent="-171450">
              <a:buFont typeface="Arial" panose="020B0604020202020204" pitchFamily="34" charset="0"/>
              <a:buChar char="•"/>
            </a:pPr>
            <a:r>
              <a:rPr lang="es-ES" dirty="0"/>
              <a:t>Cómo me desenvolveré económicamente</a:t>
            </a:r>
          </a:p>
          <a:p>
            <a:pPr marL="0" indent="0">
              <a:buFont typeface="Arial" panose="020B0604020202020204" pitchFamily="34" charset="0"/>
              <a:buNone/>
            </a:pPr>
            <a:endParaRPr lang="es-ES" dirty="0"/>
          </a:p>
          <a:p>
            <a:pPr marL="0" indent="0">
              <a:buFont typeface="Arial" panose="020B0604020202020204" pitchFamily="34" charset="0"/>
              <a:buNone/>
            </a:pPr>
            <a:r>
              <a:rPr lang="es-ES" b="1" dirty="0"/>
              <a:t>Vigilando: </a:t>
            </a:r>
          </a:p>
          <a:p>
            <a:pPr marL="171450" indent="-171450">
              <a:buFont typeface="Arial" panose="020B0604020202020204" pitchFamily="34" charset="0"/>
              <a:buChar char="•"/>
            </a:pPr>
            <a:r>
              <a:rPr lang="es-ES" dirty="0"/>
              <a:t>las desviaciones y riesgos potenciales</a:t>
            </a:r>
          </a:p>
          <a:p>
            <a:pPr marL="171450" indent="-171450">
              <a:buFont typeface="Arial" panose="020B0604020202020204" pitchFamily="34" charset="0"/>
              <a:buChar char="•"/>
            </a:pPr>
            <a:r>
              <a:rPr lang="es-ES" dirty="0"/>
              <a:t>la viabilidad económica</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23</a:t>
            </a:fld>
            <a:endParaRPr lang="es-ES"/>
          </a:p>
        </p:txBody>
      </p:sp>
    </p:spTree>
    <p:extLst>
      <p:ext uri="{BB962C8B-B14F-4D97-AF65-F5344CB8AC3E}">
        <p14:creationId xmlns:p14="http://schemas.microsoft.com/office/powerpoint/2010/main" val="15862353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Aquí pensaremos en CÓMO voy a realizar mi trabajo. Recordar el DAFO.</a:t>
            </a:r>
          </a:p>
          <a:p>
            <a:r>
              <a:rPr lang="es-ES" dirty="0"/>
              <a:t>¿Sé hacerlo?</a:t>
            </a:r>
          </a:p>
          <a:p>
            <a:r>
              <a:rPr lang="es-ES" dirty="0"/>
              <a:t>¿Con quién lo puedo hacer (sólo o con ayudas)?</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24</a:t>
            </a:fld>
            <a:endParaRPr lang="es-ES"/>
          </a:p>
        </p:txBody>
      </p:sp>
    </p:spTree>
    <p:extLst>
      <p:ext uri="{BB962C8B-B14F-4D97-AF65-F5344CB8AC3E}">
        <p14:creationId xmlns:p14="http://schemas.microsoft.com/office/powerpoint/2010/main" val="1694589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No confundamos viabilidad técnica con viabilidad económica. La viabilidad económica vendrá después.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t>Viabilidad técnica</a:t>
            </a:r>
            <a:r>
              <a:rPr lang="es-ES" dirty="0"/>
              <a:t>: ¿Es posible hacer bien mi producto/servicio? ¿No será una utopía que tengo en mi cabeza?</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25</a:t>
            </a:fld>
            <a:endParaRPr lang="es-ES"/>
          </a:p>
        </p:txBody>
      </p:sp>
    </p:spTree>
    <p:extLst>
      <p:ext uri="{BB962C8B-B14F-4D97-AF65-F5344CB8AC3E}">
        <p14:creationId xmlns:p14="http://schemas.microsoft.com/office/powerpoint/2010/main" val="3447143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Este es uno de los apartados calve de Plan de Negocio. </a:t>
            </a:r>
          </a:p>
          <a:p>
            <a:r>
              <a:rPr lang="es-ES" dirty="0"/>
              <a:t>Debemos poner especial cuidado en su elaboración. </a:t>
            </a:r>
          </a:p>
          <a:p>
            <a:r>
              <a:rPr lang="es-ES" dirty="0"/>
              <a:t>Es el principal motivo de fracaso en el arranque de un nuevo negocio</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26</a:t>
            </a:fld>
            <a:endParaRPr lang="es-ES"/>
          </a:p>
        </p:txBody>
      </p:sp>
    </p:spTree>
    <p:extLst>
      <p:ext uri="{BB962C8B-B14F-4D97-AF65-F5344CB8AC3E}">
        <p14:creationId xmlns:p14="http://schemas.microsoft.com/office/powerpoint/2010/main" val="2698502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noProof="0" dirty="0"/>
              <a:t>Propósitos del Plan Económico:</a:t>
            </a:r>
            <a:r>
              <a:rPr lang="ca-ES" dirty="0"/>
              <a:t>
</a:t>
            </a:r>
          </a:p>
          <a:p>
            <a:pPr marL="236900" indent="-236900">
              <a:buFont typeface="+mj-lt"/>
              <a:buAutoNum type="alphaLcParenR"/>
            </a:pPr>
            <a:r>
              <a:rPr lang="es-ES" dirty="0"/>
              <a:t>Conocer la inversión inicial necesaria para convertir la idea en realidad, y saber cómo financiaremos esta inversión.
Saber cuántos ingresos tiene que generar el negocio para cubrir los gastos</a:t>
            </a:r>
            <a:endParaRPr lang="ca-ES" dirty="0"/>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27</a:t>
            </a:fld>
            <a:endParaRPr lang="es-ES"/>
          </a:p>
        </p:txBody>
      </p:sp>
    </p:spTree>
    <p:extLst>
      <p:ext uri="{BB962C8B-B14F-4D97-AF65-F5344CB8AC3E}">
        <p14:creationId xmlns:p14="http://schemas.microsoft.com/office/powerpoint/2010/main" val="2588433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b="1" dirty="0"/>
              <a:t>Inversión inicial</a:t>
            </a:r>
          </a:p>
          <a:p>
            <a:pPr algn="just"/>
            <a:r>
              <a:rPr lang="es-ES" dirty="0"/>
              <a:t>La inversión inicial es la cantidad de dinero que tengo que invertir antes de abrir la puerta de mi negocio.
Este cálculo es importante para conocer la cantidad de financiación necesaria, si es que se precisa. Por ejemplo, es posible que necesitemos maquinaria, elementos de transporte, mano de obra ... o bien servicios como el de una gestoría o una asesoría.
Si sabemos cuánto nos cuesta abrir y descontamos la cantidad que tenemos disponible, la diferencia es la financiación que necesitamos.
Alguien deberá dejarnos financiarnos: familia, amigos o entidades financieras. Es necesario saberlo, ya que su cuota mensual de devolución se convierte en un gasto que tendremos que calcular.
</a:t>
            </a:r>
            <a:r>
              <a:rPr lang="es-ES" sz="800" dirty="0"/>
              <a:t>
Hay que ser muy cuidadoso en su cálculo. Implica ser muy precisos con los gastos mensuales que tendremos que soportar, ya que de esta manera obtendremos el volumen de ventas que necesitaremos y podemos ver si son alcanzables o no. Si no lo son, nuestra idea no es económicamente viable y en este caso también, una retirada a tiempo es una victoria.</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28</a:t>
            </a:fld>
            <a:endParaRPr lang="es-ES"/>
          </a:p>
        </p:txBody>
      </p:sp>
    </p:spTree>
    <p:extLst>
      <p:ext uri="{BB962C8B-B14F-4D97-AF65-F5344CB8AC3E}">
        <p14:creationId xmlns:p14="http://schemas.microsoft.com/office/powerpoint/2010/main" val="2850420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1600" dirty="0"/>
              <a:t>Explica cómo calcular la inversión inicial que necesitamos.
Para calcularlo es importante diferenciar entre los conceptos de Inversión y de Gasto.
La principal diferencia entre Inversión y Gasto es el retorno que obtendremos de cada uno de ellos. Mientras que con la Inversión esperamos lograr un rendimiento actual y en el futuro, el gasto es sólo el uso de un bien o servicio a cambio de una contraprestación.
</a:t>
            </a:r>
            <a:endParaRPr lang="ca-ES" b="1" dirty="0"/>
          </a:p>
          <a:p>
            <a:pPr algn="just"/>
            <a:r>
              <a:rPr lang="ca-ES" b="1" dirty="0"/>
              <a:t>Inversiones</a:t>
            </a:r>
          </a:p>
          <a:p>
            <a:pPr algn="just"/>
            <a:r>
              <a:rPr lang="es-ES" dirty="0"/>
              <a:t>Será necesario incluir en este apartado todo el dinero que gastaremos en conceptos que, en principio, tendrán una permanencia más o menos larga.
Por ejemplo: Obras del local, Mobiliario, Máquinas que necesitamos, Equipos informáticos, Vehículos, lo que pagamos por usar Marcas, Patentes o Franquicias, los Depósitos o Bonos que cualquier proveedor o inquilino nos exija ...
Todos estos conceptos requieren una contribución inicial pero no periódica.
Si bien lo que más nos interesa es la cantidad que necesitamos inmediatamente, es bueno tener en cuenta las cantidades que sabemos con seguridad que tendremos que gastar los dos primeros años. No para agregarlos ahora mismo como presupuesto, sino para tenerlas en cuenta.
</a:t>
            </a:r>
            <a:endParaRPr lang="ca-ES" dirty="0"/>
          </a:p>
          <a:p>
            <a:pPr algn="just"/>
            <a:r>
              <a:rPr lang="es-ES" b="1" dirty="0"/>
              <a:t>Gastos</a:t>
            </a:r>
            <a:r>
              <a:rPr lang="ca-ES" b="1" dirty="0"/>
              <a:t>
</a:t>
            </a:r>
            <a:r>
              <a:rPr lang="es-ES" dirty="0"/>
              <a:t>Aquí será necesario incluir todas las cantidades que tendremos que gastar para utilizar bienes o servicios para iniciar nuestra actividad.
Por ejemplo: Stock inicial para apertura, Alta de suministros, Gestoría, Permisos, Licencias, costes promocionales, costos de financiamiento y lo que es muy importante: el Fondo de Emergencia.
Por muy cuidadosos que seamos con los cálculos, siempre surgirá un evento imprevisto para el que tendremos que tener disponibilidad, por lo tanto, es bueno calcular una cantidad para cubrir estas posibles contingencias.
</a:t>
            </a:r>
            <a:endParaRPr lang="ca-ES" dirty="0"/>
          </a:p>
          <a:p>
            <a:pPr algn="just"/>
            <a:r>
              <a:rPr lang="ca-ES" b="1" dirty="0"/>
              <a:t>Resumen</a:t>
            </a:r>
          </a:p>
          <a:p>
            <a:pPr algn="just"/>
            <a:r>
              <a:rPr lang="es-ES" dirty="0"/>
              <a:t>Si hemos hecho bien los cálculos, sólo tenemos que ver cuánta financiación necesitaremos.</a:t>
            </a:r>
          </a:p>
          <a:p>
            <a:pPr algn="just"/>
            <a:r>
              <a:rPr lang="es-ES" dirty="0"/>
              <a:t>
Tendremos que añadir las Inversiones y Gastos calculados para obtener la Inversión Inicial Total.</a:t>
            </a:r>
          </a:p>
          <a:p>
            <a:pPr algn="just"/>
            <a:r>
              <a:rPr lang="es-ES" dirty="0"/>
              <a:t>
Si de ello restamos la cantidad de dinero que aportamos de nuestro bolsillo, obtendremos la cantidad que necesitamos para pedir financiación.</a:t>
            </a:r>
          </a:p>
          <a:p>
            <a:pPr algn="just"/>
            <a:r>
              <a:rPr lang="es-ES" dirty="0"/>
              <a:t>
Esta cantidad de financiación, nos representará un gasto mensual de reembolso que deberemos tener en cuenta.</a:t>
            </a:r>
          </a:p>
          <a:p>
            <a:pPr algn="just"/>
            <a:r>
              <a:rPr lang="es-ES" dirty="0"/>
              <a:t>
Incluso si esta cantidad nos la dejan parientes sin intereses, debe tenerse en cuenta para su devolución. No podemos pensar, “ya lo devolveré cuando pueda", y no tenerla en cuenta. Tenemos que ver si el negocio es capaz de generar recursos para poder devolverlo</a:t>
            </a:r>
            <a:r>
              <a:rPr lang="ca-ES" dirty="0"/>
              <a:t>.</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29</a:t>
            </a:fld>
            <a:endParaRPr lang="es-ES"/>
          </a:p>
        </p:txBody>
      </p:sp>
    </p:spTree>
    <p:extLst>
      <p:ext uri="{BB962C8B-B14F-4D97-AF65-F5344CB8AC3E}">
        <p14:creationId xmlns:p14="http://schemas.microsoft.com/office/powerpoint/2010/main" val="1063288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a:t>Esta diapositiva solo requiere trasladar cálculos que ya hemos hecho anteriormente.
En la parte inicial de INVERSIÓN INICIAL incluiremos los importes correspondientes a Inversión y Gastos que hemos calculado antes</a:t>
            </a:r>
            <a:r>
              <a:rPr lang="ca-ES" dirty="0"/>
              <a:t>.</a:t>
            </a:r>
          </a:p>
          <a:p>
            <a:pPr algn="just"/>
            <a:r>
              <a:rPr lang="es-ES" dirty="0"/>
              <a:t>En la parte de APORTACIONES sólo tendremos que incluir la cantidad que nosotros aportemos al negocio.
La diferencia entre ambos será la cantidad que necesitamos de FINANCIACIÓN.</a:t>
            </a:r>
            <a:endParaRPr lang="ca-ES" dirty="0"/>
          </a:p>
          <a:p>
            <a:pPr algn="just"/>
            <a:r>
              <a:rPr lang="es-ES" dirty="0"/>
              <a:t>También es aconsejable explicar que, aunque el análisis importante es el del momento inmediato, sí sabremos que tendremos que hacer alguna inversión o gasto al año siguiente que nos requerirá financiación deberemos también valorarlo.</a:t>
            </a:r>
          </a:p>
          <a:p>
            <a:pPr algn="just"/>
            <a:r>
              <a:rPr lang="es-ES" dirty="0"/>
              <a:t>
A pesar de la simplicidad del cálculo, necesitamos hacer dos reflexiones:
</a:t>
            </a:r>
            <a:endParaRPr lang="ca-ES" sz="800" b="1" dirty="0"/>
          </a:p>
          <a:p>
            <a:pPr marL="633468" lvl="1" indent="-236900" algn="just">
              <a:buFont typeface="+mj-lt"/>
              <a:buAutoNum type="alphaLcParenR"/>
            </a:pPr>
            <a:r>
              <a:rPr lang="es-ES" sz="800" b="1" dirty="0"/>
              <a:t>Contribuciones</a:t>
            </a:r>
            <a:endParaRPr lang="ca-ES" sz="800" b="1" dirty="0"/>
          </a:p>
          <a:p>
            <a:pPr marL="396569" lvl="1" algn="just"/>
            <a:r>
              <a:rPr lang="es-ES" sz="800" dirty="0"/>
              <a:t>Cabe señalar que en las APORTACIONES sólo se consideran las que hagamos nosotros.
A menudo, las personas consideran la financiación que hacen familiares o amigos como APORTACIONES, ya que no tienen que pedirlo a un banco, y esto puede llevar a creer que esta financiación no debe incluirse como dinero a devolver, provocando que no se contemple ninguna cuota mensual para su reembolso, a diferencia de lo que sucede cuando el dinero nos lo deja un banco.
Esto es totalmente erróneo. Si nuestro negocio no es capaz de generar dinero para pagar la financiación que ha recibido para iniciarlo, nuestro negocio no es viable.
Podemos admitir que estas contribuciones de los familiares son a interés cero y que el período de reembolso es algo más largo, pero su devolución debe ser contemplada.
</a:t>
            </a:r>
            <a:endParaRPr lang="ca-ES" b="1" dirty="0"/>
          </a:p>
          <a:p>
            <a:pPr marL="633468" lvl="1" indent="-236900" algn="just">
              <a:buFont typeface="+mj-lt"/>
              <a:buAutoNum type="alphaLcParenR" startAt="2"/>
            </a:pPr>
            <a:r>
              <a:rPr lang="es-ES" b="1" dirty="0"/>
              <a:t>Porcentaje de financiación</a:t>
            </a:r>
          </a:p>
          <a:p>
            <a:pPr marL="396569" lvl="1" algn="just"/>
            <a:r>
              <a:rPr lang="es-ES" dirty="0"/>
              <a:t>La otra reflexión es sobre el porcentaje de financiación con respecto a nuestra contribución inicial.
No podemos dar porcentajes recomendados, pero sí podemos hacer la reflexión de que cuanto mayor sea el porcentaje de financiación solicitado:</a:t>
            </a:r>
          </a:p>
          <a:p>
            <a:pPr marL="574244" lvl="1" indent="-177675" algn="just">
              <a:buFont typeface="Arial" panose="020B0604020202020204" pitchFamily="34" charset="0"/>
              <a:buChar char="•"/>
            </a:pPr>
            <a:r>
              <a:rPr lang="es-ES" dirty="0"/>
              <a:t>El banco o quien tenga que darnos la financiación lo verá peor.
Tendremos que soportar una mayor carga de cuota e intereses que nos obligará a vender más para poder pagar.</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30</a:t>
            </a:fld>
            <a:endParaRPr lang="es-ES"/>
          </a:p>
        </p:txBody>
      </p:sp>
    </p:spTree>
    <p:extLst>
      <p:ext uri="{BB962C8B-B14F-4D97-AF65-F5344CB8AC3E}">
        <p14:creationId xmlns:p14="http://schemas.microsoft.com/office/powerpoint/2010/main" val="31856234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b="0" u="none" noProof="0" dirty="0"/>
              <a:t>Pongamos como ejemplo un nuevo negocio. </a:t>
            </a:r>
          </a:p>
          <a:p>
            <a:pPr algn="just"/>
            <a:r>
              <a:rPr lang="es-ES" b="0" u="none" noProof="0" dirty="0"/>
              <a:t>Margarita va a abrir una tienda de chuches en su barrio y está analizando la viabilidad de su nuevo negocio.</a:t>
            </a:r>
          </a:p>
          <a:p>
            <a:pPr algn="just"/>
            <a:r>
              <a:rPr lang="es-ES" b="0" u="none" noProof="0" dirty="0"/>
              <a:t>Ha realizado sus estudios de GASTOS e INVERSIONES y tiene los siguientes resultados.</a:t>
            </a:r>
          </a:p>
          <a:p>
            <a:pPr algn="just"/>
            <a:endParaRPr lang="es-ES" b="0" u="none" noProof="0" dirty="0"/>
          </a:p>
          <a:p>
            <a:pPr algn="just"/>
            <a:r>
              <a:rPr lang="es-ES" b="0" u="none" noProof="0" dirty="0"/>
              <a:t>En la primera parte de la diapositiva vemos todos los Ítems en orden alfabético y lanzaremos la pregunta siguiente:</a:t>
            </a:r>
          </a:p>
          <a:p>
            <a:pPr algn="just"/>
            <a:r>
              <a:rPr lang="es-ES" b="1" u="none" noProof="0" dirty="0"/>
              <a:t>De todos los apartados que vemos aquí, ¿Cuáles son inversión? </a:t>
            </a:r>
            <a:r>
              <a:rPr lang="es-ES" b="0" u="none" noProof="0" dirty="0"/>
              <a:t>y</a:t>
            </a:r>
            <a:r>
              <a:rPr lang="es-ES" b="1" u="none" noProof="0" dirty="0"/>
              <a:t> ¿Cuáles son Gastos?</a:t>
            </a:r>
          </a:p>
          <a:p>
            <a:pPr algn="just"/>
            <a:endParaRPr lang="es-ES" b="0" u="none" noProof="0" dirty="0"/>
          </a:p>
          <a:p>
            <a:pPr algn="just"/>
            <a:r>
              <a:rPr lang="es-ES" b="0" u="none" noProof="0" dirty="0"/>
              <a:t>Después, iremos descubriendo paso a paso cada columna para ver el resultado final.</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31</a:t>
            </a:fld>
            <a:endParaRPr lang="es-ES"/>
          </a:p>
        </p:txBody>
      </p:sp>
    </p:spTree>
    <p:extLst>
      <p:ext uri="{BB962C8B-B14F-4D97-AF65-F5344CB8AC3E}">
        <p14:creationId xmlns:p14="http://schemas.microsoft.com/office/powerpoint/2010/main" val="1200679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dirty="0"/>
              <a:t>Ya tenemos el monto de la inversión y los gastos.</a:t>
            </a:r>
          </a:p>
          <a:p>
            <a:pPr marL="177675" indent="-177675" algn="just">
              <a:buFont typeface="Arial" panose="020B0604020202020204" pitchFamily="34" charset="0"/>
              <a:buChar char="•"/>
            </a:pPr>
            <a:r>
              <a:rPr lang="es-ES" dirty="0"/>
              <a:t>Inversión: </a:t>
            </a:r>
            <a:r>
              <a:rPr lang="es-ES" b="1" dirty="0"/>
              <a:t>5.430€.</a:t>
            </a:r>
            <a:r>
              <a:rPr lang="es-ES" dirty="0"/>
              <a:t>
Gastos: </a:t>
            </a:r>
            <a:r>
              <a:rPr lang="es-ES" b="1" dirty="0"/>
              <a:t>2.050€.</a:t>
            </a:r>
          </a:p>
          <a:p>
            <a:pPr algn="just"/>
            <a:endParaRPr lang="es-ES" dirty="0"/>
          </a:p>
          <a:p>
            <a:pPr algn="just"/>
            <a:r>
              <a:rPr lang="es-ES" dirty="0"/>
              <a:t>Aportaciones: aportamos </a:t>
            </a:r>
            <a:r>
              <a:rPr lang="es-ES" b="1" dirty="0"/>
              <a:t>1.480€</a:t>
            </a:r>
            <a:r>
              <a:rPr lang="es-ES" dirty="0"/>
              <a:t> de nuestros ahorros y necesitaremos una financiación de </a:t>
            </a:r>
            <a:r>
              <a:rPr lang="es-ES" b="1" dirty="0"/>
              <a:t>6.000€</a:t>
            </a:r>
            <a:r>
              <a:rPr lang="es-ES" dirty="0"/>
              <a:t>. Explicar que esto representa aproximadamente el 20%.</a:t>
            </a:r>
          </a:p>
          <a:p>
            <a:pPr algn="just"/>
            <a:r>
              <a:rPr lang="es-ES" dirty="0"/>
              <a:t>
Nos aparece que el total a pedir para financiación es de </a:t>
            </a:r>
            <a:r>
              <a:rPr lang="es-ES" b="1" dirty="0"/>
              <a:t>6.000€. </a:t>
            </a:r>
            <a:r>
              <a:rPr lang="es-ES" dirty="0"/>
              <a:t>Con un plazo de amortización de 5 años tendríamos que pagar una cuota de aproximadamente </a:t>
            </a:r>
            <a:r>
              <a:rPr lang="es-ES" b="1" dirty="0"/>
              <a:t>120€.</a:t>
            </a:r>
          </a:p>
          <a:p>
            <a:pPr algn="just"/>
            <a:endParaRPr lang="es-ES" b="1" dirty="0"/>
          </a:p>
          <a:p>
            <a:pPr algn="just"/>
            <a:r>
              <a:rPr lang="es-ES" b="1" dirty="0"/>
              <a:t>Recordar que las aportaciones de amigos y familiares tienen la obligación de ser ¡devueltas!. Salvo que sean consideradas como Donación.</a:t>
            </a:r>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32</a:t>
            </a:fld>
            <a:endParaRPr lang="es-ES"/>
          </a:p>
        </p:txBody>
      </p:sp>
    </p:spTree>
    <p:extLst>
      <p:ext uri="{BB962C8B-B14F-4D97-AF65-F5344CB8AC3E}">
        <p14:creationId xmlns:p14="http://schemas.microsoft.com/office/powerpoint/2010/main" val="3273385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kern="1200" dirty="0">
                <a:solidFill>
                  <a:schemeClr val="tx1"/>
                </a:solidFill>
                <a:latin typeface="+mn-lt"/>
              </a:rPr>
              <a:t>El endeudamiento puede ser razonable y ayudarnos o puede ser todo lo contrario</a:t>
            </a:r>
            <a:r>
              <a:rPr lang="es-ES" sz="1200" kern="1200" dirty="0">
                <a:solidFill>
                  <a:schemeClr val="tx1"/>
                </a:solidFill>
                <a:latin typeface="+mn-lt"/>
              </a:rPr>
              <a:t>.</a:t>
            </a:r>
            <a:endParaRPr lang="es-ES" sz="1200" kern="1200" dirty="0">
              <a:solidFill>
                <a:schemeClr val="tx1"/>
              </a:solidFill>
              <a:latin typeface="+mn-lt"/>
              <a:ea typeface="+mn-ea"/>
              <a:cs typeface="+mn-cs"/>
            </a:endParaRPr>
          </a:p>
          <a:p>
            <a:r>
              <a:rPr lang="es-ES" sz="1200" kern="1200" dirty="0">
                <a:solidFill>
                  <a:schemeClr val="tx1"/>
                </a:solidFill>
                <a:latin typeface="+mn-lt"/>
              </a:rPr>
              <a:t>Podemos hablar de </a:t>
            </a:r>
            <a:r>
              <a:rPr lang="es-ES" sz="1200" b="1" kern="1200" dirty="0">
                <a:solidFill>
                  <a:schemeClr val="tx1"/>
                </a:solidFill>
                <a:latin typeface="+mn-lt"/>
              </a:rPr>
              <a:t>endeudamiento razonable </a:t>
            </a:r>
            <a:r>
              <a:rPr lang="es-ES" sz="1200" kern="1200" dirty="0">
                <a:solidFill>
                  <a:schemeClr val="tx1"/>
                </a:solidFill>
                <a:latin typeface="+mn-lt"/>
              </a:rPr>
              <a:t>cuando el dinero se utiliza para comprar productos que permiten trabajar (por ejemplo, un ordenador) o que permiten sustituir un gasto (por ejemplo, si compramos un local y dejamos de pagar el de alquiler).</a:t>
            </a:r>
            <a:endParaRPr lang="es-ES" sz="1200" kern="1200" dirty="0">
              <a:solidFill>
                <a:schemeClr val="tx1"/>
              </a:solidFill>
              <a:latin typeface="+mn-lt"/>
              <a:ea typeface="+mn-ea"/>
              <a:cs typeface="+mn-cs"/>
            </a:endParaRPr>
          </a:p>
          <a:p>
            <a:r>
              <a:rPr lang="es-ES" sz="1200" kern="1200" dirty="0">
                <a:solidFill>
                  <a:schemeClr val="tx1"/>
                </a:solidFill>
                <a:latin typeface="+mn-lt"/>
              </a:rPr>
              <a:t>En cambio, el </a:t>
            </a:r>
            <a:r>
              <a:rPr lang="es-ES" sz="1200" b="1" kern="1200" dirty="0">
                <a:solidFill>
                  <a:schemeClr val="tx1"/>
                </a:solidFill>
                <a:latin typeface="+mn-lt"/>
              </a:rPr>
              <a:t>endeudamiento no será razonable </a:t>
            </a:r>
            <a:r>
              <a:rPr lang="es-ES" sz="1200" kern="1200" dirty="0">
                <a:solidFill>
                  <a:schemeClr val="tx1"/>
                </a:solidFill>
                <a:latin typeface="+mn-lt"/>
              </a:rPr>
              <a:t>cuando sobrepase el límite de lo asumible o cuando se adquieran productos que no son necesarios.</a:t>
            </a:r>
            <a:endParaRPr lang="es-ES" sz="1200" kern="1200" dirty="0">
              <a:solidFill>
                <a:schemeClr val="tx1"/>
              </a:solidFill>
              <a:latin typeface="+mn-lt"/>
              <a:ea typeface="+mn-ea"/>
              <a:cs typeface="+mn-cs"/>
            </a:endParaRPr>
          </a:p>
          <a:p>
            <a:r>
              <a:rPr lang="es-ES" sz="1200" kern="1200" dirty="0">
                <a:solidFill>
                  <a:schemeClr val="tx1"/>
                </a:solidFill>
                <a:latin typeface="+mn-lt"/>
              </a:rPr>
              <a:t>Razonable: comprar una casa, un ordenador para trabajar, pagar un máster a nuestro nieto en el extranjero.</a:t>
            </a:r>
            <a:endParaRPr lang="es-ES" sz="1200" kern="1200" dirty="0">
              <a:solidFill>
                <a:schemeClr val="tx1"/>
              </a:solidFill>
              <a:latin typeface="+mn-lt"/>
              <a:ea typeface="+mn-ea"/>
              <a:cs typeface="+mn-cs"/>
            </a:endParaRPr>
          </a:p>
          <a:p>
            <a:r>
              <a:rPr lang="es-ES" sz="1200" kern="1200" dirty="0">
                <a:solidFill>
                  <a:schemeClr val="tx1"/>
                </a:solidFill>
                <a:latin typeface="+mn-lt"/>
              </a:rPr>
              <a:t>No razonable: las vacaciones, las rebajas o una fiesta para el nieto.</a:t>
            </a:r>
            <a:endParaRPr lang="es-ES" sz="1200" kern="1200" dirty="0">
              <a:solidFill>
                <a:schemeClr val="tx1"/>
              </a:solidFill>
              <a:latin typeface="+mn-lt"/>
              <a:ea typeface="+mn-ea"/>
              <a:cs typeface="+mn-cs"/>
            </a:endParaRPr>
          </a:p>
          <a:p>
            <a:r>
              <a:rPr lang="es-ES" sz="1200" kern="1200" dirty="0">
                <a:solidFill>
                  <a:schemeClr val="tx1"/>
                </a:solidFill>
                <a:latin typeface="+mn-lt"/>
              </a:rPr>
              <a:t>También habrá casos que dependerán de la situación: una moto para salir el fin de semana como capricho no es razonable, pero una para ir al trabajo en un polígono sí lo será.</a:t>
            </a:r>
            <a:endParaRPr lang="es-ES" sz="1200" kern="1200" dirty="0">
              <a:solidFill>
                <a:schemeClr val="tx1"/>
              </a:solidFill>
              <a:latin typeface="+mn-lt"/>
              <a:ea typeface="+mn-ea"/>
              <a:cs typeface="+mn-cs"/>
            </a:endParaRP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33</a:t>
            </a:fld>
            <a:endParaRPr lang="es-ES"/>
          </a:p>
        </p:txBody>
      </p:sp>
    </p:spTree>
    <p:extLst>
      <p:ext uri="{BB962C8B-B14F-4D97-AF65-F5344CB8AC3E}">
        <p14:creationId xmlns:p14="http://schemas.microsoft.com/office/powerpoint/2010/main" val="42180512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84978-55DD-DDDD-7832-AEF47B18533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43190C6-9268-2A92-2092-2DFB21D6437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C5ADB18-0E2F-1A2B-3C0B-77DF10BBE3C4}"/>
              </a:ext>
            </a:extLst>
          </p:cNvPr>
          <p:cNvSpPr>
            <a:spLocks noGrp="1"/>
          </p:cNvSpPr>
          <p:nvPr>
            <p:ph type="body" idx="1"/>
          </p:nvPr>
        </p:nvSpPr>
        <p:spPr/>
        <p:txBody>
          <a:bodyPr/>
          <a:lstStyle/>
          <a:p>
            <a:pPr algn="l"/>
            <a:r>
              <a:rPr lang="es-ES" noProof="0" dirty="0"/>
              <a:t>
</a:t>
            </a:r>
            <a:endParaRPr lang="ca-ES" noProof="0" dirty="0"/>
          </a:p>
        </p:txBody>
      </p:sp>
      <p:sp>
        <p:nvSpPr>
          <p:cNvPr id="4" name="Marcador de número de diapositiva 3">
            <a:extLst>
              <a:ext uri="{FF2B5EF4-FFF2-40B4-BE49-F238E27FC236}">
                <a16:creationId xmlns:a16="http://schemas.microsoft.com/office/drawing/2014/main" id="{38F6179E-AA27-78CB-70EF-5C60DFF7F59A}"/>
              </a:ext>
            </a:extLst>
          </p:cNvPr>
          <p:cNvSpPr>
            <a:spLocks noGrp="1"/>
          </p:cNvSpPr>
          <p:nvPr>
            <p:ph type="sldNum" sz="quarter" idx="5"/>
          </p:nvPr>
        </p:nvSpPr>
        <p:spPr/>
        <p:txBody>
          <a:bodyPr/>
          <a:lstStyle/>
          <a:p>
            <a:fld id="{8BCA1779-D1FC-4193-883D-B84C1D8C432D}" type="slidenum">
              <a:rPr lang="ca-ES" smtClean="0"/>
              <a:pPr/>
              <a:t>34</a:t>
            </a:fld>
            <a:endParaRPr lang="ca-ES"/>
          </a:p>
        </p:txBody>
      </p:sp>
    </p:spTree>
    <p:extLst>
      <p:ext uri="{BB962C8B-B14F-4D97-AF65-F5344CB8AC3E}">
        <p14:creationId xmlns:p14="http://schemas.microsoft.com/office/powerpoint/2010/main" val="3122900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00" dirty="0">
                <a:effectLst/>
                <a:latin typeface="Calibri" panose="020F0502020204030204" pitchFamily="34" charset="0"/>
                <a:ea typeface="Calibri" panose="020F0502020204030204" pitchFamily="34" charset="0"/>
                <a:cs typeface="Times New Roman" panose="02020603050405020304" pitchFamily="18" charset="0"/>
              </a:rPr>
              <a:t>Punto de equilibrio:</a:t>
            </a:r>
            <a:r>
              <a:rPr lang="es-ES" sz="1200" kern="100" dirty="0">
                <a:effectLst/>
                <a:latin typeface="Calibri" panose="020F0502020204030204" pitchFamily="34" charset="0"/>
                <a:ea typeface="Calibri" panose="020F0502020204030204" pitchFamily="34" charset="0"/>
                <a:cs typeface="Times New Roman" panose="02020603050405020304" pitchFamily="18" charset="0"/>
              </a:rPr>
              <a:t> Momento en el que los ingresos cubren los costes totales. Se calcula para determinar cuántas unidades de producto o servicios debo vender para cubrir todos los costes. O también, cuál es el precio de debo poner para cubrir esos costes.</a:t>
            </a:r>
            <a:r>
              <a:rPr lang="es-ES" sz="1200" dirty="0"/>
              <a:t> En este punto nuestro negocio no tiene ganancias, pero tampoco tiene pérdidas.</a:t>
            </a:r>
            <a:endParaRPr lang="es-ES" sz="1000" dirty="0"/>
          </a:p>
          <a:p>
            <a:pPr eaLnBrk="1" hangingPunct="1"/>
            <a:r>
              <a:rPr lang="es-ES" sz="1000" dirty="0"/>
              <a:t>
A partir de este punto, si aumentamos las ventas o aumentamos el precio de venta tendremos ganancias, pero si no llegamos allí, tendremos pérdidas.</a:t>
            </a:r>
            <a:r>
              <a:rPr lang="es-ES_tradnl" altLang="es-ES" dirty="0"/>
              <a:t> </a:t>
            </a:r>
          </a:p>
          <a:p>
            <a:pPr eaLnBrk="1" hangingPunct="1"/>
            <a:endParaRPr lang="es-ES_tradnl" altLang="es-ES" dirty="0"/>
          </a:p>
          <a:p>
            <a:pPr eaLnBrk="1" hangingPunct="1"/>
            <a:r>
              <a:rPr lang="es-ES_tradnl" altLang="es-ES" dirty="0"/>
              <a:t>Ingresos= Precio Venta x Volumen</a:t>
            </a:r>
          </a:p>
          <a:p>
            <a:pPr eaLnBrk="1" hangingPunct="1"/>
            <a:r>
              <a:rPr lang="es-ES_tradnl" altLang="es-ES" dirty="0"/>
              <a:t>Coste Total= Coste materia</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35</a:t>
            </a:fld>
            <a:endParaRPr lang="es-ES"/>
          </a:p>
        </p:txBody>
      </p:sp>
    </p:spTree>
    <p:extLst>
      <p:ext uri="{BB962C8B-B14F-4D97-AF65-F5344CB8AC3E}">
        <p14:creationId xmlns:p14="http://schemas.microsoft.com/office/powerpoint/2010/main" val="22019374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07000"/>
              </a:lnSpc>
              <a:spcAft>
                <a:spcPts val="856"/>
              </a:spcAft>
            </a:pPr>
            <a:r>
              <a:rPr lang="es-ES" dirty="0"/>
              <a:t>Remarcar la importancia de hacer un seguimiento periódico de nuestro Plan de Negocio, para analizar las desviaciones sobre lo previsto y, si procede, acometer acciones correctivas.</a:t>
            </a:r>
          </a:p>
          <a:p>
            <a:pPr>
              <a:lnSpc>
                <a:spcPct val="107000"/>
              </a:lnSpc>
              <a:spcAft>
                <a:spcPts val="856"/>
              </a:spcAft>
            </a:pPr>
            <a:endParaRPr lang="es-ES" dirty="0"/>
          </a:p>
          <a:p>
            <a:pPr>
              <a:lnSpc>
                <a:spcPct val="107000"/>
              </a:lnSpc>
              <a:spcAft>
                <a:spcPts val="856"/>
              </a:spcAft>
            </a:pPr>
            <a:r>
              <a:rPr lang="es-ES" dirty="0"/>
              <a:t>Aconsejar el RIGOR tanto en la elaboración inicial de las acciones a tomar, como en el seguimiento y posteriores correcciones</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36</a:t>
            </a:fld>
            <a:endParaRPr lang="es-ES"/>
          </a:p>
        </p:txBody>
      </p:sp>
    </p:spTree>
    <p:extLst>
      <p:ext uri="{BB962C8B-B14F-4D97-AF65-F5344CB8AC3E}">
        <p14:creationId xmlns:p14="http://schemas.microsoft.com/office/powerpoint/2010/main" val="671498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Modelo que presentamos es un modelo más. Existen distintos modelos y distintos capítulos.</a:t>
            </a:r>
          </a:p>
          <a:p>
            <a:r>
              <a:rPr lang="es-ES" dirty="0"/>
              <a:t>Debemos indicar que nuestro modelo se adaptará, como es natural, a nuestro negocio</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38</a:t>
            </a:fld>
            <a:endParaRPr lang="es-ES"/>
          </a:p>
        </p:txBody>
      </p:sp>
    </p:spTree>
    <p:extLst>
      <p:ext uri="{BB962C8B-B14F-4D97-AF65-F5344CB8AC3E}">
        <p14:creationId xmlns:p14="http://schemas.microsoft.com/office/powerpoint/2010/main" val="4824596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En esta diapositiva hemos incluido diferentes ítems posibles a añadir en cada uno de los capítulos.</a:t>
            </a:r>
          </a:p>
          <a:p>
            <a:endParaRPr lang="es-ES" dirty="0"/>
          </a:p>
          <a:p>
            <a:r>
              <a:rPr lang="es-ES" dirty="0"/>
              <a:t>En la charla, no se trata de presentar todos los puntos, es simplemente una guía para que el emprendedor la utilice en el momento de redactar su Plan de Negocio, adaptando/eliminado cada uno de esos puntos</a:t>
            </a:r>
          </a:p>
          <a:p>
            <a:endParaRPr lang="ca-ES" dirty="0"/>
          </a:p>
        </p:txBody>
      </p:sp>
      <p:sp>
        <p:nvSpPr>
          <p:cNvPr id="4" name="Marcador de número de diapositiva 3"/>
          <p:cNvSpPr>
            <a:spLocks noGrp="1"/>
          </p:cNvSpPr>
          <p:nvPr>
            <p:ph type="sldNum" sz="quarter" idx="5"/>
          </p:nvPr>
        </p:nvSpPr>
        <p:spPr/>
        <p:txBody>
          <a:bodyPr/>
          <a:lstStyle/>
          <a:p>
            <a:fld id="{22F91D68-8BDE-4C09-B810-9E71AF06237A}" type="slidenum">
              <a:rPr lang="es-ES" smtClean="0"/>
              <a:t>39</a:t>
            </a:fld>
            <a:endParaRPr lang="es-ES"/>
          </a:p>
        </p:txBody>
      </p:sp>
    </p:spTree>
    <p:extLst>
      <p:ext uri="{BB962C8B-B14F-4D97-AF65-F5344CB8AC3E}">
        <p14:creationId xmlns:p14="http://schemas.microsoft.com/office/powerpoint/2010/main" val="41563765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047150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Slide - La Caixa" userDrawn="1">
  <p:cSld name="Text Slide - La Caixa">
    <p:spTree>
      <p:nvGrpSpPr>
        <p:cNvPr id="1" name="Shape 31"/>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03FFA18-51C5-7992-72F0-54C0CD1FDEDC}"/>
              </a:ext>
            </a:extLst>
          </p:cNvPr>
          <p:cNvSpPr>
            <a:spLocks noGrp="1"/>
          </p:cNvSpPr>
          <p:nvPr>
            <p:ph type="sldNum" sz="quarter" idx="11"/>
          </p:nvPr>
        </p:nvSpPr>
        <p:spPr/>
        <p:txBody>
          <a:bodyPr/>
          <a:lstStyle/>
          <a:p>
            <a:fld id="{4A143CD5-B93A-4293-9767-3D735F73CFC0}" type="slidenum">
              <a:rPr lang="es-ES" smtClean="0"/>
              <a:t>‹Nº›</a:t>
            </a:fld>
            <a:endParaRPr lang="es-ES"/>
          </a:p>
        </p:txBody>
      </p:sp>
      <p:grpSp>
        <p:nvGrpSpPr>
          <p:cNvPr id="10" name="Agrupa 21">
            <a:extLst>
              <a:ext uri="{FF2B5EF4-FFF2-40B4-BE49-F238E27FC236}">
                <a16:creationId xmlns:a16="http://schemas.microsoft.com/office/drawing/2014/main" id="{9C061603-DDB5-E1B8-E66E-9B7E2F22BF5C}"/>
              </a:ext>
            </a:extLst>
          </p:cNvPr>
          <p:cNvGrpSpPr/>
          <p:nvPr userDrawn="1"/>
        </p:nvGrpSpPr>
        <p:grpSpPr>
          <a:xfrm>
            <a:off x="70452" y="110836"/>
            <a:ext cx="4251659" cy="604862"/>
            <a:chOff x="432101" y="548536"/>
            <a:chExt cx="4251659" cy="604862"/>
          </a:xfrm>
        </p:grpSpPr>
        <p:sp>
          <p:nvSpPr>
            <p:cNvPr id="11" name="QuadreDeText 17">
              <a:extLst>
                <a:ext uri="{FF2B5EF4-FFF2-40B4-BE49-F238E27FC236}">
                  <a16:creationId xmlns:a16="http://schemas.microsoft.com/office/drawing/2014/main" id="{360AA60E-3A51-6477-8915-0875B3D33763}"/>
                </a:ext>
              </a:extLst>
            </p:cNvPr>
            <p:cNvSpPr txBox="1"/>
            <p:nvPr/>
          </p:nvSpPr>
          <p:spPr>
            <a:xfrm>
              <a:off x="432101" y="548536"/>
              <a:ext cx="4251659" cy="584775"/>
            </a:xfrm>
            <a:prstGeom prst="rect">
              <a:avLst/>
            </a:prstGeom>
            <a:noFill/>
          </p:spPr>
          <p:txBody>
            <a:bodyPr wrap="square" rtlCol="0">
              <a:spAutoFit/>
            </a:bodyPr>
            <a:lstStyle/>
            <a:p>
              <a:r>
                <a:rPr lang="es-ES" sz="3200" noProof="0" dirty="0">
                  <a:solidFill>
                    <a:srgbClr val="00B0F0"/>
                  </a:solidFill>
                </a:rPr>
                <a:t>Plan de Negocio</a:t>
              </a:r>
            </a:p>
          </p:txBody>
        </p:sp>
        <p:cxnSp>
          <p:nvCxnSpPr>
            <p:cNvPr id="12" name="Conector recto 10">
              <a:extLst>
                <a:ext uri="{FF2B5EF4-FFF2-40B4-BE49-F238E27FC236}">
                  <a16:creationId xmlns:a16="http://schemas.microsoft.com/office/drawing/2014/main" id="{B29D05D2-3081-E0A6-9F08-58F5D55A2863}"/>
                </a:ext>
              </a:extLst>
            </p:cNvPr>
            <p:cNvCxnSpPr>
              <a:cxnSpLocks/>
            </p:cNvCxnSpPr>
            <p:nvPr/>
          </p:nvCxnSpPr>
          <p:spPr>
            <a:xfrm flipH="1">
              <a:off x="540231" y="1153398"/>
              <a:ext cx="1731456" cy="0"/>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70479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Encabezado de sección">
    <p:spTree>
      <p:nvGrpSpPr>
        <p:cNvPr id="1" name=""/>
        <p:cNvGrpSpPr/>
        <p:nvPr/>
      </p:nvGrpSpPr>
      <p:grpSpPr>
        <a:xfrm>
          <a:off x="0" y="0"/>
          <a:ext cx="0" cy="0"/>
          <a:chOff x="0" y="0"/>
          <a:chExt cx="0" cy="0"/>
        </a:xfrm>
      </p:grpSpPr>
      <p:grpSp>
        <p:nvGrpSpPr>
          <p:cNvPr id="5" name="Agrupa 21">
            <a:extLst>
              <a:ext uri="{FF2B5EF4-FFF2-40B4-BE49-F238E27FC236}">
                <a16:creationId xmlns:a16="http://schemas.microsoft.com/office/drawing/2014/main" id="{29580F14-B65A-6139-C26D-6BAB3D291F33}"/>
              </a:ext>
            </a:extLst>
          </p:cNvPr>
          <p:cNvGrpSpPr/>
          <p:nvPr userDrawn="1"/>
        </p:nvGrpSpPr>
        <p:grpSpPr>
          <a:xfrm>
            <a:off x="70452" y="110836"/>
            <a:ext cx="4251659" cy="604862"/>
            <a:chOff x="432101" y="548536"/>
            <a:chExt cx="4251659" cy="604862"/>
          </a:xfrm>
        </p:grpSpPr>
        <p:sp>
          <p:nvSpPr>
            <p:cNvPr id="6" name="QuadreDeText 17">
              <a:extLst>
                <a:ext uri="{FF2B5EF4-FFF2-40B4-BE49-F238E27FC236}">
                  <a16:creationId xmlns:a16="http://schemas.microsoft.com/office/drawing/2014/main" id="{EC452A2F-D3E2-16F2-F302-E7F10A6B7874}"/>
                </a:ext>
              </a:extLst>
            </p:cNvPr>
            <p:cNvSpPr txBox="1"/>
            <p:nvPr/>
          </p:nvSpPr>
          <p:spPr>
            <a:xfrm>
              <a:off x="432101" y="548536"/>
              <a:ext cx="4251659" cy="584775"/>
            </a:xfrm>
            <a:prstGeom prst="rect">
              <a:avLst/>
            </a:prstGeom>
            <a:noFill/>
          </p:spPr>
          <p:txBody>
            <a:bodyPr wrap="square" rtlCol="0">
              <a:spAutoFit/>
            </a:bodyPr>
            <a:lstStyle/>
            <a:p>
              <a:r>
                <a:rPr lang="es-ES" sz="3200" noProof="0" dirty="0">
                  <a:solidFill>
                    <a:srgbClr val="00B0F0"/>
                  </a:solidFill>
                </a:rPr>
                <a:t>Plan de Negocio</a:t>
              </a:r>
            </a:p>
          </p:txBody>
        </p:sp>
        <p:cxnSp>
          <p:nvCxnSpPr>
            <p:cNvPr id="7" name="Conector recto 10">
              <a:extLst>
                <a:ext uri="{FF2B5EF4-FFF2-40B4-BE49-F238E27FC236}">
                  <a16:creationId xmlns:a16="http://schemas.microsoft.com/office/drawing/2014/main" id="{032ADB52-2B7E-835A-5B28-1493B27A5264}"/>
                </a:ext>
              </a:extLst>
            </p:cNvPr>
            <p:cNvCxnSpPr>
              <a:cxnSpLocks/>
            </p:cNvCxnSpPr>
            <p:nvPr/>
          </p:nvCxnSpPr>
          <p:spPr>
            <a:xfrm flipH="1">
              <a:off x="540231" y="1153398"/>
              <a:ext cx="1731456" cy="0"/>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9568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anc1">
    <p:spTree>
      <p:nvGrpSpPr>
        <p:cNvPr id="1" name=""/>
        <p:cNvGrpSpPr/>
        <p:nvPr/>
      </p:nvGrpSpPr>
      <p:grpSpPr>
        <a:xfrm>
          <a:off x="0" y="0"/>
          <a:ext cx="0" cy="0"/>
          <a:chOff x="0" y="0"/>
          <a:chExt cx="0" cy="0"/>
        </a:xfrm>
      </p:grpSpPr>
      <p:grpSp>
        <p:nvGrpSpPr>
          <p:cNvPr id="3" name="Agrupa 21">
            <a:extLst>
              <a:ext uri="{FF2B5EF4-FFF2-40B4-BE49-F238E27FC236}">
                <a16:creationId xmlns:a16="http://schemas.microsoft.com/office/drawing/2014/main" id="{02532277-507E-8395-5644-189B83EEC417}"/>
              </a:ext>
            </a:extLst>
          </p:cNvPr>
          <p:cNvGrpSpPr/>
          <p:nvPr userDrawn="1"/>
        </p:nvGrpSpPr>
        <p:grpSpPr>
          <a:xfrm>
            <a:off x="70452" y="110836"/>
            <a:ext cx="4251659" cy="604862"/>
            <a:chOff x="432101" y="548536"/>
            <a:chExt cx="4251659" cy="604862"/>
          </a:xfrm>
        </p:grpSpPr>
        <p:sp>
          <p:nvSpPr>
            <p:cNvPr id="4" name="QuadreDeText 17">
              <a:extLst>
                <a:ext uri="{FF2B5EF4-FFF2-40B4-BE49-F238E27FC236}">
                  <a16:creationId xmlns:a16="http://schemas.microsoft.com/office/drawing/2014/main" id="{2F239E84-4B2A-7FB8-2996-1F6CFF605737}"/>
                </a:ext>
              </a:extLst>
            </p:cNvPr>
            <p:cNvSpPr txBox="1"/>
            <p:nvPr/>
          </p:nvSpPr>
          <p:spPr>
            <a:xfrm>
              <a:off x="432101" y="548536"/>
              <a:ext cx="4251659" cy="584775"/>
            </a:xfrm>
            <a:prstGeom prst="rect">
              <a:avLst/>
            </a:prstGeom>
            <a:noFill/>
          </p:spPr>
          <p:txBody>
            <a:bodyPr wrap="square" rtlCol="0">
              <a:spAutoFit/>
            </a:bodyPr>
            <a:lstStyle/>
            <a:p>
              <a:r>
                <a:rPr lang="es-ES" sz="3200" noProof="0" dirty="0">
                  <a:solidFill>
                    <a:srgbClr val="00B0F0"/>
                  </a:solidFill>
                </a:rPr>
                <a:t>Plan de Negocio</a:t>
              </a:r>
            </a:p>
          </p:txBody>
        </p:sp>
        <p:cxnSp>
          <p:nvCxnSpPr>
            <p:cNvPr id="5" name="Conector recto 10">
              <a:extLst>
                <a:ext uri="{FF2B5EF4-FFF2-40B4-BE49-F238E27FC236}">
                  <a16:creationId xmlns:a16="http://schemas.microsoft.com/office/drawing/2014/main" id="{2549AA65-E67D-6235-0F0A-DB51BD8629CF}"/>
                </a:ext>
              </a:extLst>
            </p:cNvPr>
            <p:cNvCxnSpPr>
              <a:cxnSpLocks/>
            </p:cNvCxnSpPr>
            <p:nvPr/>
          </p:nvCxnSpPr>
          <p:spPr>
            <a:xfrm flipH="1">
              <a:off x="540231" y="1153398"/>
              <a:ext cx="1731456" cy="0"/>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1342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3_Titular">
  <p:cSld name="03_Titular">
    <p:spTree>
      <p:nvGrpSpPr>
        <p:cNvPr id="1" name="Shape 13"/>
        <p:cNvGrpSpPr/>
        <p:nvPr/>
      </p:nvGrpSpPr>
      <p:grpSpPr>
        <a:xfrm>
          <a:off x="0" y="0"/>
          <a:ext cx="0" cy="0"/>
          <a:chOff x="0" y="0"/>
          <a:chExt cx="0" cy="0"/>
        </a:xfrm>
      </p:grpSpPr>
      <p:grpSp>
        <p:nvGrpSpPr>
          <p:cNvPr id="2" name="Agrupa 21">
            <a:extLst>
              <a:ext uri="{FF2B5EF4-FFF2-40B4-BE49-F238E27FC236}">
                <a16:creationId xmlns:a16="http://schemas.microsoft.com/office/drawing/2014/main" id="{64CC3ABF-7489-4081-0C8B-973E911F44C4}"/>
              </a:ext>
            </a:extLst>
          </p:cNvPr>
          <p:cNvGrpSpPr/>
          <p:nvPr userDrawn="1"/>
        </p:nvGrpSpPr>
        <p:grpSpPr>
          <a:xfrm>
            <a:off x="70452" y="110836"/>
            <a:ext cx="4251659" cy="604862"/>
            <a:chOff x="432101" y="548536"/>
            <a:chExt cx="4251659" cy="604862"/>
          </a:xfrm>
        </p:grpSpPr>
        <p:sp>
          <p:nvSpPr>
            <p:cNvPr id="3" name="QuadreDeText 17">
              <a:extLst>
                <a:ext uri="{FF2B5EF4-FFF2-40B4-BE49-F238E27FC236}">
                  <a16:creationId xmlns:a16="http://schemas.microsoft.com/office/drawing/2014/main" id="{91432AD6-1B2A-9F2E-4E2D-ED356F6B9AEC}"/>
                </a:ext>
              </a:extLst>
            </p:cNvPr>
            <p:cNvSpPr txBox="1"/>
            <p:nvPr/>
          </p:nvSpPr>
          <p:spPr>
            <a:xfrm>
              <a:off x="432101" y="548536"/>
              <a:ext cx="4251659" cy="584775"/>
            </a:xfrm>
            <a:prstGeom prst="rect">
              <a:avLst/>
            </a:prstGeom>
            <a:noFill/>
          </p:spPr>
          <p:txBody>
            <a:bodyPr wrap="square" rtlCol="0">
              <a:spAutoFit/>
            </a:bodyPr>
            <a:lstStyle/>
            <a:p>
              <a:r>
                <a:rPr lang="es-ES" sz="3200" noProof="0" dirty="0">
                  <a:solidFill>
                    <a:srgbClr val="00B0F0"/>
                  </a:solidFill>
                </a:rPr>
                <a:t>Plan de Negocio</a:t>
              </a:r>
            </a:p>
          </p:txBody>
        </p:sp>
        <p:cxnSp>
          <p:nvCxnSpPr>
            <p:cNvPr id="4" name="Conector recto 10">
              <a:extLst>
                <a:ext uri="{FF2B5EF4-FFF2-40B4-BE49-F238E27FC236}">
                  <a16:creationId xmlns:a16="http://schemas.microsoft.com/office/drawing/2014/main" id="{06CBBC6E-4558-05A9-302B-EB73490755F2}"/>
                </a:ext>
              </a:extLst>
            </p:cNvPr>
            <p:cNvCxnSpPr>
              <a:cxnSpLocks/>
            </p:cNvCxnSpPr>
            <p:nvPr/>
          </p:nvCxnSpPr>
          <p:spPr>
            <a:xfrm flipH="1">
              <a:off x="540231" y="1153398"/>
              <a:ext cx="1731456" cy="0"/>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1381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3_Titular">
    <p:spTree>
      <p:nvGrpSpPr>
        <p:cNvPr id="1" name=""/>
        <p:cNvGrpSpPr/>
        <p:nvPr/>
      </p:nvGrpSpPr>
      <p:grpSpPr>
        <a:xfrm>
          <a:off x="0" y="0"/>
          <a:ext cx="0" cy="0"/>
          <a:chOff x="0" y="0"/>
          <a:chExt cx="0" cy="0"/>
        </a:xfrm>
      </p:grpSpPr>
    </p:spTree>
    <p:extLst>
      <p:ext uri="{BB962C8B-B14F-4D97-AF65-F5344CB8AC3E}">
        <p14:creationId xmlns:p14="http://schemas.microsoft.com/office/powerpoint/2010/main" val="688474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alpha val="0"/>
          </a:schemeClr>
        </a:solidFill>
        <a:effectLst/>
      </p:bgPr>
    </p:bg>
    <p:spTree>
      <p:nvGrpSpPr>
        <p:cNvPr id="1" name=""/>
        <p:cNvGrpSpPr/>
        <p:nvPr/>
      </p:nvGrpSpPr>
      <p:grpSpPr>
        <a:xfrm>
          <a:off x="0" y="0"/>
          <a:ext cx="0" cy="0"/>
          <a:chOff x="0" y="0"/>
          <a:chExt cx="0" cy="0"/>
        </a:xfrm>
      </p:grpSpPr>
      <p:pic>
        <p:nvPicPr>
          <p:cNvPr id="7" name="Google Shape;36;p55">
            <a:extLst>
              <a:ext uri="{FF2B5EF4-FFF2-40B4-BE49-F238E27FC236}">
                <a16:creationId xmlns:a16="http://schemas.microsoft.com/office/drawing/2014/main" id="{5547F9C3-3C5B-D6D4-23A5-E814A82F51B3}"/>
              </a:ext>
            </a:extLst>
          </p:cNvPr>
          <p:cNvPicPr preferRelativeResize="0"/>
          <p:nvPr userDrawn="1"/>
        </p:nvPicPr>
        <p:blipFill rotWithShape="1">
          <a:blip r:embed="rId6">
            <a:alphaModFix/>
          </a:blip>
          <a:srcRect/>
          <a:stretch/>
        </p:blipFill>
        <p:spPr>
          <a:xfrm>
            <a:off x="10216151" y="219737"/>
            <a:ext cx="1832612" cy="365699"/>
          </a:xfrm>
          <a:prstGeom prst="rect">
            <a:avLst/>
          </a:prstGeom>
          <a:noFill/>
          <a:ln>
            <a:noFill/>
          </a:ln>
        </p:spPr>
      </p:pic>
      <p:sp>
        <p:nvSpPr>
          <p:cNvPr id="4" name="Marcador de número de diapositiva 3">
            <a:extLst>
              <a:ext uri="{FF2B5EF4-FFF2-40B4-BE49-F238E27FC236}">
                <a16:creationId xmlns:a16="http://schemas.microsoft.com/office/drawing/2014/main" id="{FC0010EB-E0C3-CF10-D552-05DE66C6D9B2}"/>
              </a:ext>
            </a:extLst>
          </p:cNvPr>
          <p:cNvSpPr>
            <a:spLocks noGrp="1"/>
          </p:cNvSpPr>
          <p:nvPr>
            <p:ph type="sldNum" sz="quarter" idx="4"/>
          </p:nvPr>
        </p:nvSpPr>
        <p:spPr>
          <a:xfrm>
            <a:off x="10685928" y="6356350"/>
            <a:ext cx="667871" cy="365125"/>
          </a:xfrm>
          <a:prstGeom prst="rect">
            <a:avLst/>
          </a:prstGeom>
          <a:solidFill>
            <a:schemeClr val="bg1"/>
          </a:solidFill>
        </p:spPr>
        <p:txBody>
          <a:bodyPr vert="horz" lIns="91440" tIns="45720" rIns="91440" bIns="45720" rtlCol="0" anchor="ctr"/>
          <a:lstStyle>
            <a:lvl1pPr algn="r">
              <a:defRPr sz="1200">
                <a:solidFill>
                  <a:schemeClr val="tx1">
                    <a:tint val="82000"/>
                  </a:schemeClr>
                </a:solidFill>
              </a:defRPr>
            </a:lvl1pPr>
          </a:lstStyle>
          <a:p>
            <a:fld id="{4A143CD5-B93A-4293-9767-3D735F73CFC0}" type="slidenum">
              <a:rPr lang="es-ES" smtClean="0"/>
              <a:t>‹Nº›</a:t>
            </a:fld>
            <a:endParaRPr lang="es-ES" dirty="0"/>
          </a:p>
        </p:txBody>
      </p:sp>
      <p:pic>
        <p:nvPicPr>
          <p:cNvPr id="8" name="Graphic 4">
            <a:extLst>
              <a:ext uri="{FF2B5EF4-FFF2-40B4-BE49-F238E27FC236}">
                <a16:creationId xmlns:a16="http://schemas.microsoft.com/office/drawing/2014/main" id="{A74B8A41-B24E-5825-5AB0-44C5B0E874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587436" y="445701"/>
            <a:ext cx="1233089" cy="246619"/>
          </a:xfrm>
          <a:prstGeom prst="rect">
            <a:avLst/>
          </a:prstGeom>
        </p:spPr>
      </p:pic>
      <p:sp>
        <p:nvSpPr>
          <p:cNvPr id="9" name="CuadroTexto 8">
            <a:extLst>
              <a:ext uri="{FF2B5EF4-FFF2-40B4-BE49-F238E27FC236}">
                <a16:creationId xmlns:a16="http://schemas.microsoft.com/office/drawing/2014/main" id="{38E98437-F566-1DB9-41BE-4F340B3C07DF}"/>
              </a:ext>
            </a:extLst>
          </p:cNvPr>
          <p:cNvSpPr txBox="1"/>
          <p:nvPr userDrawn="1"/>
        </p:nvSpPr>
        <p:spPr>
          <a:xfrm>
            <a:off x="0" y="6581001"/>
            <a:ext cx="8324031" cy="276999"/>
          </a:xfrm>
          <a:prstGeom prst="rect">
            <a:avLst/>
          </a:prstGeom>
          <a:noFill/>
        </p:spPr>
        <p:txBody>
          <a:bodyPr wrap="square">
            <a:spAutoFit/>
          </a:bodyPr>
          <a:lstStyle/>
          <a:p>
            <a:r>
              <a:rPr lang="es-ES" sz="600" b="1" i="1" dirty="0">
                <a:solidFill>
                  <a:schemeClr val="tx1"/>
                </a:solidFill>
                <a:latin typeface="Segoe UI" panose="020B0502040204020203" pitchFamily="34" charset="0"/>
                <a:cs typeface="Segoe UI" panose="020B0502040204020203" pitchFamily="34" charset="0"/>
              </a:rPr>
              <a:t>© </a:t>
            </a: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t>Asociación de Voluntarios de CaixaBank.</a:t>
            </a:r>
            <a:b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b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t>Material exclusivo para uso interno en actividades de voluntariado. Queda prohibida su reproducción, distribución o utilización fuera del ámbito de la Asociación sin autorización expresa.</a:t>
            </a:r>
          </a:p>
        </p:txBody>
      </p:sp>
    </p:spTree>
    <p:extLst>
      <p:ext uri="{BB962C8B-B14F-4D97-AF65-F5344CB8AC3E}">
        <p14:creationId xmlns:p14="http://schemas.microsoft.com/office/powerpoint/2010/main" val="4246325897"/>
      </p:ext>
    </p:extLst>
  </p:cSld>
  <p:clrMap bg1="lt1" tx1="dk1" bg2="lt2" tx2="dk2" accent1="accent1" accent2="accent2" accent3="accent3" accent4="accent4" accent5="accent5" accent6="accent6" hlink="hlink" folHlink="folHlink"/>
  <p:sldLayoutIdLst>
    <p:sldLayoutId id="2147483675" r:id="rId1"/>
    <p:sldLayoutId id="2147483678" r:id="rId2"/>
    <p:sldLayoutId id="2147483679" r:id="rId3"/>
    <p:sldLayoutId id="2147483682" r:id="rId4"/>
  </p:sldLayoutIdLst>
  <p:hf sldNum="0" hdr="0" ftr="0" dt="0"/>
  <p:txStyles>
    <p:titleStyle>
      <a:lvl1pPr algn="l" defTabSz="1020445" rtl="0" eaLnBrk="1" latinLnBrk="0" hangingPunct="1">
        <a:spcBef>
          <a:spcPct val="0"/>
        </a:spcBef>
        <a:buNone/>
        <a:defRPr sz="4933" kern="1200">
          <a:solidFill>
            <a:schemeClr val="tx1"/>
          </a:solidFill>
          <a:latin typeface="+mj-lt"/>
          <a:ea typeface="+mj-ea"/>
          <a:cs typeface="+mj-cs"/>
        </a:defRPr>
      </a:lvl1pPr>
    </p:titleStyle>
    <p:bodyStyle>
      <a:lvl1pPr marL="382666" indent="-382666" algn="l" defTabSz="1020445"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29111" indent="-318889" algn="l" defTabSz="1020445" rtl="0" eaLnBrk="1" latinLnBrk="0" hangingPunct="1">
        <a:spcBef>
          <a:spcPct val="20000"/>
        </a:spcBef>
        <a:buFont typeface="Arial" pitchFamily="34" charset="0"/>
        <a:buChar char="–"/>
        <a:defRPr sz="3067" kern="1200">
          <a:solidFill>
            <a:schemeClr val="tx1"/>
          </a:solidFill>
          <a:latin typeface="+mn-lt"/>
          <a:ea typeface="+mn-ea"/>
          <a:cs typeface="+mn-cs"/>
        </a:defRPr>
      </a:lvl2pPr>
      <a:lvl3pPr marL="1275556" indent="-255111" algn="l" defTabSz="1020445" rtl="0" eaLnBrk="1" latinLnBrk="0" hangingPunct="1">
        <a:spcBef>
          <a:spcPct val="20000"/>
        </a:spcBef>
        <a:buFont typeface="Arial" pitchFamily="34" charset="0"/>
        <a:buChar char="•"/>
        <a:defRPr sz="2667" kern="1200">
          <a:solidFill>
            <a:schemeClr val="tx1"/>
          </a:solidFill>
          <a:latin typeface="+mn-lt"/>
          <a:ea typeface="+mn-ea"/>
          <a:cs typeface="+mn-cs"/>
        </a:defRPr>
      </a:lvl3pPr>
      <a:lvl4pPr marL="1785778"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4pPr>
      <a:lvl5pPr marL="2296001"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5pPr>
      <a:lvl6pPr marL="2806223"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6pPr>
      <a:lvl7pPr marL="3316446"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7pPr>
      <a:lvl8pPr marL="3826668"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8pPr>
      <a:lvl9pPr marL="4336890" indent="-255111" algn="l" defTabSz="1020445" rtl="0" eaLnBrk="1" latinLnBrk="0" hangingPunct="1">
        <a:spcBef>
          <a:spcPct val="20000"/>
        </a:spcBef>
        <a:buFont typeface="Arial" pitchFamily="34" charset="0"/>
        <a:buChar char="•"/>
        <a:defRPr sz="2267" kern="1200">
          <a:solidFill>
            <a:schemeClr val="tx1"/>
          </a:solidFill>
          <a:latin typeface="+mn-lt"/>
          <a:ea typeface="+mn-ea"/>
          <a:cs typeface="+mn-cs"/>
        </a:defRPr>
      </a:lvl9pPr>
    </p:bodyStyle>
    <p:otherStyle>
      <a:defPPr>
        <a:defRPr lang="en-US"/>
      </a:defPPr>
      <a:lvl1pPr marL="0" algn="l" defTabSz="1020445" rtl="0" eaLnBrk="1" latinLnBrk="0" hangingPunct="1">
        <a:defRPr sz="2000" kern="1200">
          <a:solidFill>
            <a:schemeClr val="tx1"/>
          </a:solidFill>
          <a:latin typeface="+mn-lt"/>
          <a:ea typeface="+mn-ea"/>
          <a:cs typeface="+mn-cs"/>
        </a:defRPr>
      </a:lvl1pPr>
      <a:lvl2pPr marL="510222" algn="l" defTabSz="1020445" rtl="0" eaLnBrk="1" latinLnBrk="0" hangingPunct="1">
        <a:defRPr sz="2000" kern="1200">
          <a:solidFill>
            <a:schemeClr val="tx1"/>
          </a:solidFill>
          <a:latin typeface="+mn-lt"/>
          <a:ea typeface="+mn-ea"/>
          <a:cs typeface="+mn-cs"/>
        </a:defRPr>
      </a:lvl2pPr>
      <a:lvl3pPr marL="1020445" algn="l" defTabSz="1020445" rtl="0" eaLnBrk="1" latinLnBrk="0" hangingPunct="1">
        <a:defRPr sz="2000" kern="1200">
          <a:solidFill>
            <a:schemeClr val="tx1"/>
          </a:solidFill>
          <a:latin typeface="+mn-lt"/>
          <a:ea typeface="+mn-ea"/>
          <a:cs typeface="+mn-cs"/>
        </a:defRPr>
      </a:lvl3pPr>
      <a:lvl4pPr marL="1530667" algn="l" defTabSz="1020445" rtl="0" eaLnBrk="1" latinLnBrk="0" hangingPunct="1">
        <a:defRPr sz="2000" kern="1200">
          <a:solidFill>
            <a:schemeClr val="tx1"/>
          </a:solidFill>
          <a:latin typeface="+mn-lt"/>
          <a:ea typeface="+mn-ea"/>
          <a:cs typeface="+mn-cs"/>
        </a:defRPr>
      </a:lvl4pPr>
      <a:lvl5pPr marL="2040890" algn="l" defTabSz="1020445" rtl="0" eaLnBrk="1" latinLnBrk="0" hangingPunct="1">
        <a:defRPr sz="2000" kern="1200">
          <a:solidFill>
            <a:schemeClr val="tx1"/>
          </a:solidFill>
          <a:latin typeface="+mn-lt"/>
          <a:ea typeface="+mn-ea"/>
          <a:cs typeface="+mn-cs"/>
        </a:defRPr>
      </a:lvl5pPr>
      <a:lvl6pPr marL="2551112" algn="l" defTabSz="1020445" rtl="0" eaLnBrk="1" latinLnBrk="0" hangingPunct="1">
        <a:defRPr sz="2000" kern="1200">
          <a:solidFill>
            <a:schemeClr val="tx1"/>
          </a:solidFill>
          <a:latin typeface="+mn-lt"/>
          <a:ea typeface="+mn-ea"/>
          <a:cs typeface="+mn-cs"/>
        </a:defRPr>
      </a:lvl6pPr>
      <a:lvl7pPr marL="3061334" algn="l" defTabSz="1020445" rtl="0" eaLnBrk="1" latinLnBrk="0" hangingPunct="1">
        <a:defRPr sz="2000" kern="1200">
          <a:solidFill>
            <a:schemeClr val="tx1"/>
          </a:solidFill>
          <a:latin typeface="+mn-lt"/>
          <a:ea typeface="+mn-ea"/>
          <a:cs typeface="+mn-cs"/>
        </a:defRPr>
      </a:lvl7pPr>
      <a:lvl8pPr marL="3571557" algn="l" defTabSz="1020445" rtl="0" eaLnBrk="1" latinLnBrk="0" hangingPunct="1">
        <a:defRPr sz="2000" kern="1200">
          <a:solidFill>
            <a:schemeClr val="tx1"/>
          </a:solidFill>
          <a:latin typeface="+mn-lt"/>
          <a:ea typeface="+mn-ea"/>
          <a:cs typeface="+mn-cs"/>
        </a:defRPr>
      </a:lvl8pPr>
      <a:lvl9pPr marL="4081779" algn="l" defTabSz="1020445"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id="{43AC6499-63F1-40EF-B96C-5FF820B7FAFB}"/>
              </a:ext>
            </a:extLst>
          </p:cNvPr>
          <p:cNvSpPr/>
          <p:nvPr userDrawn="1"/>
        </p:nvSpPr>
        <p:spPr>
          <a:xfrm>
            <a:off x="0" y="6448425"/>
            <a:ext cx="12192000" cy="409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Segoe UI" panose="020B0502040204020203" pitchFamily="34" charset="0"/>
            </a:endParaRPr>
          </a:p>
        </p:txBody>
      </p:sp>
      <p:pic>
        <p:nvPicPr>
          <p:cNvPr id="5" name="Graphic 4">
            <a:extLst>
              <a:ext uri="{FF2B5EF4-FFF2-40B4-BE49-F238E27FC236}">
                <a16:creationId xmlns:a16="http://schemas.microsoft.com/office/drawing/2014/main" id="{CC12B280-AEF3-488B-AEBD-C7909B6BB56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587436" y="445701"/>
            <a:ext cx="1233089" cy="246619"/>
          </a:xfrm>
          <a:prstGeom prst="rect">
            <a:avLst/>
          </a:prstGeom>
        </p:spPr>
      </p:pic>
      <p:sp>
        <p:nvSpPr>
          <p:cNvPr id="2" name="CuadroTexto 1">
            <a:extLst>
              <a:ext uri="{FF2B5EF4-FFF2-40B4-BE49-F238E27FC236}">
                <a16:creationId xmlns:a16="http://schemas.microsoft.com/office/drawing/2014/main" id="{6C7A643B-1E6B-4B46-C50D-B1EF4E5EE737}"/>
              </a:ext>
            </a:extLst>
          </p:cNvPr>
          <p:cNvSpPr txBox="1"/>
          <p:nvPr userDrawn="1"/>
        </p:nvSpPr>
        <p:spPr>
          <a:xfrm>
            <a:off x="0" y="6581001"/>
            <a:ext cx="8324031" cy="276999"/>
          </a:xfrm>
          <a:prstGeom prst="rect">
            <a:avLst/>
          </a:prstGeom>
          <a:noFill/>
        </p:spPr>
        <p:txBody>
          <a:bodyPr wrap="square">
            <a:spAutoFit/>
          </a:bodyPr>
          <a:lstStyle/>
          <a:p>
            <a:r>
              <a:rPr lang="es-ES" sz="600" b="1" i="1" dirty="0">
                <a:solidFill>
                  <a:schemeClr val="tx1"/>
                </a:solidFill>
                <a:latin typeface="Segoe UI" panose="020B0502040204020203" pitchFamily="34" charset="0"/>
                <a:cs typeface="Segoe UI" panose="020B0502040204020203" pitchFamily="34" charset="0"/>
              </a:rPr>
              <a:t>© </a:t>
            </a: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t>Asociación de Voluntarios de CaixaBank.</a:t>
            </a:r>
            <a:b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b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rPr>
              <a:t>Material exclusivo para uso interno en actividades de voluntariado. Queda prohibida su reproducción, distribución o utilización fuera del ámbito de la Asociación sin autorización expresa.</a:t>
            </a:r>
          </a:p>
        </p:txBody>
      </p:sp>
    </p:spTree>
    <p:extLst>
      <p:ext uri="{BB962C8B-B14F-4D97-AF65-F5344CB8AC3E}">
        <p14:creationId xmlns:p14="http://schemas.microsoft.com/office/powerpoint/2010/main" val="2568840448"/>
      </p:ext>
    </p:extLst>
  </p:cSld>
  <p:clrMap bg1="lt1" tx1="dk1" bg2="lt2" tx2="dk2" accent1="accent1" accent2="accent2" accent3="accent3" accent4="accent4" accent5="accent5" accent6="accent6" hlink="hlink" folHlink="folHlink"/>
  <p:sldLayoutIdLst>
    <p:sldLayoutId id="214748368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700" kern="1200">
          <a:solidFill>
            <a:schemeClr val="accent1"/>
          </a:solidFill>
          <a:latin typeface="Segoe UI Semibold" panose="020B0702040204020203" pitchFamily="34" charset="0"/>
          <a:ea typeface="+mn-ea"/>
          <a:cs typeface="Segoe UI Semibold" panose="020B07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p15:clr>
            <a:srgbClr val="F26B43"/>
          </p15:clr>
        </p15:guide>
        <p15:guide id="2" orient="horz" pos="459">
          <p15:clr>
            <a:srgbClr val="F26B43"/>
          </p15:clr>
        </p15:guide>
        <p15:guide id="4" orient="horz" pos="720">
          <p15:clr>
            <a:srgbClr val="F26B43"/>
          </p15:clr>
        </p15:guide>
        <p15:guide id="7" orient="horz" pos="40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6.bin"/><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bin"/><Relationship Id="rId7"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bin"/></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diagramLayout" Target="../diagrams/layout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Data" Target="../diagrams/data3.xml"/><Relationship Id="rId2" Type="http://schemas.openxmlformats.org/officeDocument/2006/relationships/notesSlide" Target="../notesSlides/notesSlide28.xml"/><Relationship Id="rId16" Type="http://schemas.microsoft.com/office/2007/relationships/diagramDrawing" Target="../diagrams/drawing3.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image" Target="../media/image50.svg"/><Relationship Id="rId5" Type="http://schemas.openxmlformats.org/officeDocument/2006/relationships/diagramQuickStyle" Target="../diagrams/quickStyle2.xml"/><Relationship Id="rId15" Type="http://schemas.openxmlformats.org/officeDocument/2006/relationships/diagramColors" Target="../diagrams/colors3.xml"/><Relationship Id="rId10" Type="http://schemas.openxmlformats.org/officeDocument/2006/relationships/image" Target="../media/image49.png"/><Relationship Id="rId4" Type="http://schemas.openxmlformats.org/officeDocument/2006/relationships/diagramLayout" Target="../diagrams/layout2.xml"/><Relationship Id="rId9" Type="http://schemas.openxmlformats.org/officeDocument/2006/relationships/image" Target="../media/image48.svg"/><Relationship Id="rId1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1.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sp>
        <p:nvSpPr>
          <p:cNvPr id="21" name="Google Shape;21;p1"/>
          <p:cNvSpPr/>
          <p:nvPr/>
        </p:nvSpPr>
        <p:spPr>
          <a:xfrm>
            <a:off x="7019928" y="3189863"/>
            <a:ext cx="5181600" cy="3661953"/>
          </a:xfrm>
          <a:prstGeom prst="rect">
            <a:avLst/>
          </a:prstGeom>
          <a:solidFill>
            <a:srgbClr val="61D4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22" name="Google Shape;22;p1"/>
          <p:cNvSpPr/>
          <p:nvPr/>
        </p:nvSpPr>
        <p:spPr>
          <a:xfrm>
            <a:off x="7019930" y="3422817"/>
            <a:ext cx="5181600" cy="33629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Quattrocento Sans"/>
              <a:ea typeface="Quattrocento Sans"/>
              <a:cs typeface="Quattrocento Sans"/>
              <a:sym typeface="Quattrocento Sans"/>
            </a:endParaRPr>
          </a:p>
        </p:txBody>
      </p:sp>
      <p:grpSp>
        <p:nvGrpSpPr>
          <p:cNvPr id="23" name="Google Shape;23;p1"/>
          <p:cNvGrpSpPr/>
          <p:nvPr/>
        </p:nvGrpSpPr>
        <p:grpSpPr>
          <a:xfrm>
            <a:off x="9127443" y="248901"/>
            <a:ext cx="3504574" cy="253875"/>
            <a:chOff x="7728920" y="5123639"/>
            <a:chExt cx="4664584" cy="449754"/>
          </a:xfrm>
        </p:grpSpPr>
        <p:grpSp>
          <p:nvGrpSpPr>
            <p:cNvPr id="24" name="Google Shape;24;p1"/>
            <p:cNvGrpSpPr/>
            <p:nvPr/>
          </p:nvGrpSpPr>
          <p:grpSpPr>
            <a:xfrm>
              <a:off x="7728920" y="5155557"/>
              <a:ext cx="4091604" cy="397591"/>
              <a:chOff x="7629523" y="5125077"/>
              <a:chExt cx="4091604" cy="397591"/>
            </a:xfrm>
          </p:grpSpPr>
          <p:sp>
            <p:nvSpPr>
              <p:cNvPr id="25" name="Google Shape;25;p1"/>
              <p:cNvSpPr/>
              <p:nvPr/>
            </p:nvSpPr>
            <p:spPr>
              <a:xfrm>
                <a:off x="7750099" y="5125077"/>
                <a:ext cx="3971028" cy="397591"/>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26" name="Google Shape;26;p1"/>
              <p:cNvSpPr/>
              <p:nvPr/>
            </p:nvSpPr>
            <p:spPr>
              <a:xfrm>
                <a:off x="7629523" y="5125077"/>
                <a:ext cx="289828" cy="397591"/>
              </a:xfrm>
              <a:prstGeom prst="ellipse">
                <a:avLst/>
              </a:prstGeom>
              <a:solidFill>
                <a:srgbClr val="D9D9D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grpSp>
        <p:sp>
          <p:nvSpPr>
            <p:cNvPr id="27" name="Google Shape;27;p1"/>
            <p:cNvSpPr txBox="1"/>
            <p:nvPr/>
          </p:nvSpPr>
          <p:spPr>
            <a:xfrm>
              <a:off x="8517910" y="5123639"/>
              <a:ext cx="3875594" cy="4497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ES" sz="1050" b="0" i="0" u="none" strike="noStrike" cap="none">
                  <a:solidFill>
                    <a:schemeClr val="lt1"/>
                  </a:solidFill>
                  <a:latin typeface="Quattrocento Sans"/>
                  <a:ea typeface="Quattrocento Sans"/>
                  <a:cs typeface="Quattrocento Sans"/>
                  <a:sym typeface="Quattrocento Sans"/>
                </a:rPr>
                <a:t>IMPULSO PROFESIONAL </a:t>
              </a:r>
              <a:endParaRPr sz="1050" b="0" i="0" u="none" strike="noStrike" cap="none">
                <a:solidFill>
                  <a:schemeClr val="lt1"/>
                </a:solidFill>
                <a:latin typeface="Quattrocento Sans"/>
                <a:ea typeface="Quattrocento Sans"/>
                <a:cs typeface="Quattrocento Sans"/>
                <a:sym typeface="Quattrocento Sans"/>
              </a:endParaRPr>
            </a:p>
          </p:txBody>
        </p:sp>
      </p:grpSp>
      <p:pic>
        <p:nvPicPr>
          <p:cNvPr id="28" name="Google Shape;28;p1"/>
          <p:cNvPicPr preferRelativeResize="0"/>
          <p:nvPr/>
        </p:nvPicPr>
        <p:blipFill rotWithShape="1">
          <a:blip r:embed="rId3">
            <a:alphaModFix/>
          </a:blip>
          <a:srcRect/>
          <a:stretch/>
        </p:blipFill>
        <p:spPr>
          <a:xfrm>
            <a:off x="9232880" y="5768975"/>
            <a:ext cx="2519008" cy="503802"/>
          </a:xfrm>
          <a:prstGeom prst="rect">
            <a:avLst/>
          </a:prstGeom>
          <a:noFill/>
          <a:ln>
            <a:noFill/>
          </a:ln>
        </p:spPr>
      </p:pic>
      <p:grpSp>
        <p:nvGrpSpPr>
          <p:cNvPr id="29" name="Google Shape;29;p1"/>
          <p:cNvGrpSpPr/>
          <p:nvPr/>
        </p:nvGrpSpPr>
        <p:grpSpPr>
          <a:xfrm>
            <a:off x="9862499" y="470286"/>
            <a:ext cx="2487517" cy="253875"/>
            <a:chOff x="7728920" y="5123639"/>
            <a:chExt cx="2741237" cy="449754"/>
          </a:xfrm>
        </p:grpSpPr>
        <p:grpSp>
          <p:nvGrpSpPr>
            <p:cNvPr id="30" name="Google Shape;30;p1"/>
            <p:cNvGrpSpPr/>
            <p:nvPr/>
          </p:nvGrpSpPr>
          <p:grpSpPr>
            <a:xfrm>
              <a:off x="7728920" y="5155557"/>
              <a:ext cx="2567372" cy="397591"/>
              <a:chOff x="7629523" y="5125077"/>
              <a:chExt cx="2567372" cy="397591"/>
            </a:xfrm>
          </p:grpSpPr>
          <p:sp>
            <p:nvSpPr>
              <p:cNvPr id="31" name="Google Shape;31;p1"/>
              <p:cNvSpPr/>
              <p:nvPr/>
            </p:nvSpPr>
            <p:spPr>
              <a:xfrm>
                <a:off x="7750100" y="5125077"/>
                <a:ext cx="2446795" cy="397591"/>
              </a:xfrm>
              <a:prstGeom prst="rect">
                <a:avLst/>
              </a:prstGeom>
              <a:solidFill>
                <a:srgbClr val="B5B5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32" name="Google Shape;32;p1"/>
              <p:cNvSpPr/>
              <p:nvPr/>
            </p:nvSpPr>
            <p:spPr>
              <a:xfrm>
                <a:off x="7629523" y="5125077"/>
                <a:ext cx="289828" cy="397591"/>
              </a:xfrm>
              <a:prstGeom prst="ellipse">
                <a:avLst/>
              </a:prstGeom>
              <a:solidFill>
                <a:srgbClr val="B5B5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grpSp>
        <p:sp>
          <p:nvSpPr>
            <p:cNvPr id="33" name="Google Shape;33;p1"/>
            <p:cNvSpPr txBox="1"/>
            <p:nvPr/>
          </p:nvSpPr>
          <p:spPr>
            <a:xfrm>
              <a:off x="7875384" y="5123639"/>
              <a:ext cx="2594773" cy="4497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ES" sz="1050" b="0" i="0" u="none" strike="noStrike" cap="none" dirty="0">
                  <a:solidFill>
                    <a:schemeClr val="lt1"/>
                  </a:solidFill>
                  <a:latin typeface="Quattrocento Sans"/>
                  <a:ea typeface="Quattrocento Sans"/>
                  <a:cs typeface="Quattrocento Sans"/>
                  <a:sym typeface="Quattrocento Sans"/>
                </a:rPr>
                <a:t>EMPRENDIMIENTO</a:t>
              </a:r>
              <a:endParaRPr sz="1050" b="0" i="0" u="none" strike="noStrike" cap="none" dirty="0">
                <a:solidFill>
                  <a:schemeClr val="lt1"/>
                </a:solidFill>
                <a:latin typeface="Quattrocento Sans"/>
                <a:ea typeface="Quattrocento Sans"/>
                <a:cs typeface="Quattrocento Sans"/>
                <a:sym typeface="Quattrocento Sans"/>
              </a:endParaRPr>
            </a:p>
          </p:txBody>
        </p:sp>
      </p:grpSp>
      <p:grpSp>
        <p:nvGrpSpPr>
          <p:cNvPr id="34" name="Google Shape;34;p1"/>
          <p:cNvGrpSpPr/>
          <p:nvPr/>
        </p:nvGrpSpPr>
        <p:grpSpPr>
          <a:xfrm>
            <a:off x="7019924" y="4047082"/>
            <a:ext cx="4818076" cy="1422053"/>
            <a:chOff x="6727160" y="3149455"/>
            <a:chExt cx="4818076" cy="1422053"/>
          </a:xfrm>
        </p:grpSpPr>
        <p:sp>
          <p:nvSpPr>
            <p:cNvPr id="35" name="Google Shape;35;p1"/>
            <p:cNvSpPr txBox="1"/>
            <p:nvPr/>
          </p:nvSpPr>
          <p:spPr>
            <a:xfrm>
              <a:off x="6727160" y="3149455"/>
              <a:ext cx="4818076" cy="1272133"/>
            </a:xfrm>
            <a:prstGeom prst="rect">
              <a:avLst/>
            </a:prstGeom>
            <a:noFill/>
            <a:ln>
              <a:noFill/>
            </a:ln>
          </p:spPr>
          <p:txBody>
            <a:bodyPr spcFirstLastPara="1" wrap="square" lIns="81275" tIns="81275" rIns="81275" bIns="81275" anchor="t" anchorCtr="0">
              <a:spAutoFit/>
            </a:bodyPr>
            <a:lstStyle/>
            <a:p>
              <a:pPr marL="0" marR="0" lvl="0" indent="0" algn="r" rtl="0">
                <a:lnSpc>
                  <a:spcPct val="100000"/>
                </a:lnSpc>
                <a:spcBef>
                  <a:spcPts val="0"/>
                </a:spcBef>
                <a:spcAft>
                  <a:spcPts val="0"/>
                </a:spcAft>
                <a:buClr>
                  <a:srgbClr val="009AD8"/>
                </a:buClr>
                <a:buSzPts val="2400"/>
                <a:buFont typeface="Open Sans SemiBold"/>
                <a:buNone/>
              </a:pPr>
              <a:r>
                <a:rPr lang="es-ES" sz="3600" b="1" dirty="0">
                  <a:solidFill>
                    <a:srgbClr val="00B0F0"/>
                  </a:solidFill>
                  <a:latin typeface="Quattrocento Sans"/>
                  <a:ea typeface="Arial"/>
                  <a:cs typeface="Arial"/>
                  <a:sym typeface="Quattrocento Sans"/>
                </a:rPr>
                <a:t>Primeros pasos para emprender</a:t>
              </a:r>
              <a:endParaRPr sz="1400" b="1" i="0" u="none" strike="noStrike" cap="none" dirty="0">
                <a:solidFill>
                  <a:srgbClr val="00B0F0"/>
                </a:solidFill>
                <a:latin typeface="Arial"/>
                <a:ea typeface="Arial"/>
                <a:cs typeface="Arial"/>
                <a:sym typeface="Arial"/>
              </a:endParaRPr>
            </a:p>
          </p:txBody>
        </p:sp>
        <p:cxnSp>
          <p:nvCxnSpPr>
            <p:cNvPr id="36" name="Google Shape;36;p1"/>
            <p:cNvCxnSpPr/>
            <p:nvPr/>
          </p:nvCxnSpPr>
          <p:spPr>
            <a:xfrm>
              <a:off x="8343545" y="4571508"/>
              <a:ext cx="3081041" cy="0"/>
            </a:xfrm>
            <a:prstGeom prst="straightConnector1">
              <a:avLst/>
            </a:prstGeom>
            <a:noFill/>
            <a:ln w="38100" cap="rnd" cmpd="sng">
              <a:solidFill>
                <a:schemeClr val="accent2"/>
              </a:solidFill>
              <a:prstDash val="solid"/>
              <a:round/>
              <a:headEnd type="none" w="sm" len="sm"/>
              <a:tailEnd type="none" w="sm" len="sm"/>
            </a:ln>
          </p:spPr>
        </p:cxnSp>
      </p:grpSp>
      <p:pic>
        <p:nvPicPr>
          <p:cNvPr id="4" name="Picture 3" descr="A group of men looking at a wall&#10;&#10;AI-generated content may be incorrect.">
            <a:extLst>
              <a:ext uri="{FF2B5EF4-FFF2-40B4-BE49-F238E27FC236}">
                <a16:creationId xmlns:a16="http://schemas.microsoft.com/office/drawing/2014/main" id="{C3665DF5-8892-B4A2-8C4A-E2BA008D5986}"/>
              </a:ext>
            </a:extLst>
          </p:cNvPr>
          <p:cNvPicPr>
            <a:picLocks noChangeAspect="1"/>
          </p:cNvPicPr>
          <p:nvPr/>
        </p:nvPicPr>
        <p:blipFill>
          <a:blip r:embed="rId4"/>
          <a:srcRect t="11402" b="21326"/>
          <a:stretch/>
        </p:blipFill>
        <p:spPr>
          <a:xfrm>
            <a:off x="0" y="-1"/>
            <a:ext cx="7051176" cy="685181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18">
            <a:extLst>
              <a:ext uri="{FF2B5EF4-FFF2-40B4-BE49-F238E27FC236}">
                <a16:creationId xmlns:a16="http://schemas.microsoft.com/office/drawing/2014/main" id="{721FE827-AD5C-CC47-2676-C8372E6655FE}"/>
              </a:ext>
            </a:extLst>
          </p:cNvPr>
          <p:cNvSpPr txBox="1"/>
          <p:nvPr/>
        </p:nvSpPr>
        <p:spPr>
          <a:xfrm>
            <a:off x="2207166" y="5807957"/>
            <a:ext cx="6906944" cy="584775"/>
          </a:xfrm>
          <a:prstGeom prst="rect">
            <a:avLst/>
          </a:prstGeom>
          <a:solidFill>
            <a:srgbClr val="61D4FF"/>
          </a:solidFill>
          <a:ln>
            <a:solidFill>
              <a:schemeClr val="accent1"/>
            </a:solidFill>
          </a:ln>
        </p:spPr>
        <p:txBody>
          <a:bodyPr wrap="square" rtlCol="0">
            <a:spAutoFit/>
          </a:bodyPr>
          <a:lstStyle/>
          <a:p>
            <a:pPr algn="ctr"/>
            <a:r>
              <a:rPr lang="es-ES" sz="3200" b="1" dirty="0">
                <a:solidFill>
                  <a:schemeClr val="bg1"/>
                </a:solidFill>
                <a:latin typeface="Quattrocento Sans" panose="020B0502050000020003" pitchFamily="34" charset="0"/>
              </a:rPr>
              <a:t>Plan de negocio Esquema general </a:t>
            </a:r>
          </a:p>
        </p:txBody>
      </p:sp>
      <p:grpSp>
        <p:nvGrpSpPr>
          <p:cNvPr id="4" name="Grupo 1">
            <a:extLst>
              <a:ext uri="{FF2B5EF4-FFF2-40B4-BE49-F238E27FC236}">
                <a16:creationId xmlns:a16="http://schemas.microsoft.com/office/drawing/2014/main" id="{47E15373-D818-5E7D-8A53-33F985DAC7D1}"/>
              </a:ext>
            </a:extLst>
          </p:cNvPr>
          <p:cNvGrpSpPr/>
          <p:nvPr/>
        </p:nvGrpSpPr>
        <p:grpSpPr>
          <a:xfrm>
            <a:off x="432101" y="3174183"/>
            <a:ext cx="2911512" cy="2342351"/>
            <a:chOff x="432101" y="3059507"/>
            <a:chExt cx="2911512" cy="1729246"/>
          </a:xfrm>
        </p:grpSpPr>
        <p:pic>
          <p:nvPicPr>
            <p:cNvPr id="5" name="Imagen 2">
              <a:extLst>
                <a:ext uri="{FF2B5EF4-FFF2-40B4-BE49-F238E27FC236}">
                  <a16:creationId xmlns:a16="http://schemas.microsoft.com/office/drawing/2014/main" id="{08973B7B-DAAC-567E-4F12-D8BC3E344E8A}"/>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36"/>
            <a:stretch/>
          </p:blipFill>
          <p:spPr>
            <a:xfrm>
              <a:off x="432101" y="3059507"/>
              <a:ext cx="2911512" cy="1729246"/>
            </a:xfrm>
            <a:prstGeom prst="rect">
              <a:avLst/>
            </a:prstGeom>
            <a:ln>
              <a:solidFill>
                <a:schemeClr val="accent6">
                  <a:lumMod val="25000"/>
                </a:schemeClr>
              </a:solidFill>
            </a:ln>
            <a:effectLst/>
          </p:spPr>
        </p:pic>
        <p:sp>
          <p:nvSpPr>
            <p:cNvPr id="6" name="CuadroTexto 15">
              <a:extLst>
                <a:ext uri="{FF2B5EF4-FFF2-40B4-BE49-F238E27FC236}">
                  <a16:creationId xmlns:a16="http://schemas.microsoft.com/office/drawing/2014/main" id="{465E0720-D20D-41E7-D2B7-DB38309082CA}"/>
                </a:ext>
              </a:extLst>
            </p:cNvPr>
            <p:cNvSpPr txBox="1"/>
            <p:nvPr/>
          </p:nvSpPr>
          <p:spPr>
            <a:xfrm>
              <a:off x="530994" y="3265264"/>
              <a:ext cx="2748385" cy="1193031"/>
            </a:xfrm>
            <a:prstGeom prst="rect">
              <a:avLst/>
            </a:prstGeom>
            <a:noFill/>
          </p:spPr>
          <p:txBody>
            <a:bodyPr wrap="square" rtlCol="0" anchor="ctr">
              <a:spAutoFit/>
            </a:bodyPr>
            <a:lstStyle/>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¿Qué es?</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¿A quién interesa?</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Perfil del emprendedor (autodiagnóstico)</a:t>
              </a:r>
              <a:endParaRPr lang="es-ES" sz="2400" dirty="0">
                <a:latin typeface="Quattrocento Sans" panose="020B0502050000020003" pitchFamily="34" charset="0"/>
              </a:endParaRPr>
            </a:p>
          </p:txBody>
        </p:sp>
      </p:grpSp>
      <p:sp>
        <p:nvSpPr>
          <p:cNvPr id="7" name="CuadroTexto 22">
            <a:extLst>
              <a:ext uri="{FF2B5EF4-FFF2-40B4-BE49-F238E27FC236}">
                <a16:creationId xmlns:a16="http://schemas.microsoft.com/office/drawing/2014/main" id="{2B64C329-94AC-970B-1332-AE4BA66694C2}"/>
              </a:ext>
            </a:extLst>
          </p:cNvPr>
          <p:cNvSpPr txBox="1"/>
          <p:nvPr/>
        </p:nvSpPr>
        <p:spPr>
          <a:xfrm>
            <a:off x="432101" y="1914433"/>
            <a:ext cx="2936616" cy="1015663"/>
          </a:xfrm>
          <a:prstGeom prst="rect">
            <a:avLst/>
          </a:prstGeom>
          <a:solidFill>
            <a:schemeClr val="bg1"/>
          </a:solidFill>
          <a:ln>
            <a:solidFill>
              <a:srgbClr val="61D4FF"/>
            </a:solidFill>
          </a:ln>
        </p:spPr>
        <p:txBody>
          <a:bodyPr wrap="square" rtlCol="0">
            <a:spAutoFit/>
          </a:bodyPr>
          <a:lstStyle/>
          <a:p>
            <a:pPr algn="ctr"/>
            <a:r>
              <a:rPr lang="es-ES" sz="2800" dirty="0">
                <a:latin typeface="Quattrocento Sans" panose="020B0502050000020003" pitchFamily="34" charset="0"/>
              </a:rPr>
              <a:t>Introducción</a:t>
            </a:r>
          </a:p>
          <a:p>
            <a:pPr algn="ctr"/>
            <a:endParaRPr lang="es-ES" sz="3200" b="1" dirty="0">
              <a:solidFill>
                <a:schemeClr val="bg1"/>
              </a:solidFill>
            </a:endParaRPr>
          </a:p>
        </p:txBody>
      </p:sp>
      <p:grpSp>
        <p:nvGrpSpPr>
          <p:cNvPr id="8" name="Grupo 5">
            <a:extLst>
              <a:ext uri="{FF2B5EF4-FFF2-40B4-BE49-F238E27FC236}">
                <a16:creationId xmlns:a16="http://schemas.microsoft.com/office/drawing/2014/main" id="{74A0228F-722F-A87A-25DF-392FE770E4ED}"/>
              </a:ext>
            </a:extLst>
          </p:cNvPr>
          <p:cNvGrpSpPr/>
          <p:nvPr/>
        </p:nvGrpSpPr>
        <p:grpSpPr>
          <a:xfrm>
            <a:off x="4349820" y="3166411"/>
            <a:ext cx="2911512" cy="2350126"/>
            <a:chOff x="4349820" y="3008751"/>
            <a:chExt cx="2911512" cy="2350126"/>
          </a:xfrm>
        </p:grpSpPr>
        <p:pic>
          <p:nvPicPr>
            <p:cNvPr id="9" name="Imagen 3">
              <a:extLst>
                <a:ext uri="{FF2B5EF4-FFF2-40B4-BE49-F238E27FC236}">
                  <a16:creationId xmlns:a16="http://schemas.microsoft.com/office/drawing/2014/main" id="{4EF16831-9A60-DCDC-983B-8CDBAA3621E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36"/>
            <a:stretch/>
          </p:blipFill>
          <p:spPr>
            <a:xfrm>
              <a:off x="4349820" y="3008751"/>
              <a:ext cx="2911512" cy="2350126"/>
            </a:xfrm>
            <a:prstGeom prst="rect">
              <a:avLst/>
            </a:prstGeom>
            <a:ln>
              <a:solidFill>
                <a:schemeClr val="accent6">
                  <a:lumMod val="25000"/>
                </a:schemeClr>
              </a:solidFill>
            </a:ln>
            <a:effectLst/>
          </p:spPr>
        </p:pic>
        <p:sp>
          <p:nvSpPr>
            <p:cNvPr id="10" name="CuadroTexto 16">
              <a:extLst>
                <a:ext uri="{FF2B5EF4-FFF2-40B4-BE49-F238E27FC236}">
                  <a16:creationId xmlns:a16="http://schemas.microsoft.com/office/drawing/2014/main" id="{B534B6AD-A55D-508A-6D75-F5CA6E1B3076}"/>
                </a:ext>
              </a:extLst>
            </p:cNvPr>
            <p:cNvSpPr txBox="1"/>
            <p:nvPr/>
          </p:nvSpPr>
          <p:spPr>
            <a:xfrm>
              <a:off x="4441839" y="3104761"/>
              <a:ext cx="2627472" cy="2235164"/>
            </a:xfrm>
            <a:prstGeom prst="rect">
              <a:avLst/>
            </a:prstGeom>
            <a:noFill/>
          </p:spPr>
          <p:txBody>
            <a:bodyPr wrap="square" rtlCol="0">
              <a:spAutoFit/>
            </a:bodyPr>
            <a:lstStyle/>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Idea de negocio</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Aspectos internos y externos</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Propuesta de valor</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Producto/servicio </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Análisis de mercado</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Plan de marketing</a:t>
              </a:r>
            </a:p>
          </p:txBody>
        </p:sp>
      </p:grpSp>
      <p:sp>
        <p:nvSpPr>
          <p:cNvPr id="11" name="CuadroTexto 24">
            <a:extLst>
              <a:ext uri="{FF2B5EF4-FFF2-40B4-BE49-F238E27FC236}">
                <a16:creationId xmlns:a16="http://schemas.microsoft.com/office/drawing/2014/main" id="{7782F984-5075-282E-DEA7-E6D896BF547A}"/>
              </a:ext>
            </a:extLst>
          </p:cNvPr>
          <p:cNvSpPr txBox="1"/>
          <p:nvPr/>
        </p:nvSpPr>
        <p:spPr>
          <a:xfrm>
            <a:off x="4349821" y="1920884"/>
            <a:ext cx="2936616" cy="954107"/>
          </a:xfrm>
          <a:prstGeom prst="rect">
            <a:avLst/>
          </a:prstGeom>
          <a:solidFill>
            <a:schemeClr val="bg1"/>
          </a:solidFill>
          <a:ln>
            <a:solidFill>
              <a:srgbClr val="61D4FF"/>
            </a:solidFill>
          </a:ln>
        </p:spPr>
        <p:txBody>
          <a:bodyPr wrap="square" rtlCol="0">
            <a:spAutoFit/>
          </a:bodyPr>
          <a:lstStyle>
            <a:defPPr>
              <a:defRPr lang="es-ES"/>
            </a:defPPr>
            <a:lvl1pPr algn="ctr">
              <a:defRPr sz="3200" b="1"/>
            </a:lvl1pPr>
          </a:lstStyle>
          <a:p>
            <a:r>
              <a:rPr lang="es-ES" sz="2800" b="0" dirty="0">
                <a:latin typeface="Quattrocento Sans" panose="020B0502050000020003" pitchFamily="34" charset="0"/>
              </a:rPr>
              <a:t>Características</a:t>
            </a:r>
            <a:br>
              <a:rPr lang="es-ES" sz="2800" b="0" dirty="0">
                <a:latin typeface="Quattrocento Sans" panose="020B0502050000020003" pitchFamily="34" charset="0"/>
              </a:rPr>
            </a:br>
            <a:r>
              <a:rPr lang="es-ES" sz="2800" b="0" dirty="0">
                <a:latin typeface="Quattrocento Sans" panose="020B0502050000020003" pitchFamily="34" charset="0"/>
              </a:rPr>
              <a:t>del negocio</a:t>
            </a:r>
          </a:p>
        </p:txBody>
      </p:sp>
      <p:grpSp>
        <p:nvGrpSpPr>
          <p:cNvPr id="12" name="Grupo 19">
            <a:extLst>
              <a:ext uri="{FF2B5EF4-FFF2-40B4-BE49-F238E27FC236}">
                <a16:creationId xmlns:a16="http://schemas.microsoft.com/office/drawing/2014/main" id="{D83DE42A-1D5C-C977-1609-F50E969850BC}"/>
              </a:ext>
            </a:extLst>
          </p:cNvPr>
          <p:cNvGrpSpPr/>
          <p:nvPr/>
        </p:nvGrpSpPr>
        <p:grpSpPr>
          <a:xfrm>
            <a:off x="8327631" y="3166411"/>
            <a:ext cx="2911512" cy="2326942"/>
            <a:chOff x="8327631" y="3157073"/>
            <a:chExt cx="2911512" cy="1631681"/>
          </a:xfrm>
        </p:grpSpPr>
        <p:pic>
          <p:nvPicPr>
            <p:cNvPr id="13" name="Imagen 4">
              <a:extLst>
                <a:ext uri="{FF2B5EF4-FFF2-40B4-BE49-F238E27FC236}">
                  <a16:creationId xmlns:a16="http://schemas.microsoft.com/office/drawing/2014/main" id="{29DEB5EE-B49D-6E75-5D82-BC4870AD143D}"/>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36"/>
            <a:stretch/>
          </p:blipFill>
          <p:spPr>
            <a:xfrm>
              <a:off x="8327631" y="3157073"/>
              <a:ext cx="2911512" cy="1631681"/>
            </a:xfrm>
            <a:prstGeom prst="rect">
              <a:avLst/>
            </a:prstGeom>
            <a:ln>
              <a:solidFill>
                <a:schemeClr val="accent6">
                  <a:lumMod val="25000"/>
                </a:schemeClr>
              </a:solidFill>
            </a:ln>
            <a:effectLst/>
          </p:spPr>
        </p:pic>
        <p:sp>
          <p:nvSpPr>
            <p:cNvPr id="14" name="CuadroTexto 17">
              <a:extLst>
                <a:ext uri="{FF2B5EF4-FFF2-40B4-BE49-F238E27FC236}">
                  <a16:creationId xmlns:a16="http://schemas.microsoft.com/office/drawing/2014/main" id="{795ECF95-D97F-C33D-6770-B3C0E1294997}"/>
                </a:ext>
              </a:extLst>
            </p:cNvPr>
            <p:cNvSpPr txBox="1"/>
            <p:nvPr/>
          </p:nvSpPr>
          <p:spPr>
            <a:xfrm>
              <a:off x="8329976" y="3379181"/>
              <a:ext cx="2874179" cy="917581"/>
            </a:xfrm>
            <a:prstGeom prst="rect">
              <a:avLst/>
            </a:prstGeom>
            <a:noFill/>
            <a:ln>
              <a:noFill/>
            </a:ln>
          </p:spPr>
          <p:txBody>
            <a:bodyPr wrap="square" rtlCol="0" anchor="ctr">
              <a:spAutoFit/>
            </a:bodyPr>
            <a:lstStyle/>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Plan operativo</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Plan económico</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Viabilidad del negocio</a:t>
              </a:r>
            </a:p>
            <a:p>
              <a:pPr marL="361942" lvl="1" indent="-361942">
                <a:lnSpc>
                  <a:spcPct val="107000"/>
                </a:lnSpc>
                <a:buFont typeface="Symbol" panose="05050102010706020507" pitchFamily="18" charset="2"/>
                <a:buChar char=""/>
              </a:pPr>
              <a:r>
                <a:rPr lang="es-ES" sz="1867" kern="100" dirty="0">
                  <a:latin typeface="Quattrocento Sans" panose="020B0502050000020003" pitchFamily="34" charset="0"/>
                  <a:ea typeface="Calibri" panose="020F0502020204030204" pitchFamily="34" charset="0"/>
                  <a:cs typeface="Times New Roman" panose="02020603050405020304" pitchFamily="18" charset="0"/>
                </a:rPr>
                <a:t>Seguimiento ejecutivo</a:t>
              </a:r>
            </a:p>
          </p:txBody>
        </p:sp>
      </p:grpSp>
      <p:sp>
        <p:nvSpPr>
          <p:cNvPr id="15" name="CuadroTexto 28">
            <a:extLst>
              <a:ext uri="{FF2B5EF4-FFF2-40B4-BE49-F238E27FC236}">
                <a16:creationId xmlns:a16="http://schemas.microsoft.com/office/drawing/2014/main" id="{E72DFFA5-7148-B53C-C6E2-550C7080C9BE}"/>
              </a:ext>
            </a:extLst>
          </p:cNvPr>
          <p:cNvSpPr txBox="1"/>
          <p:nvPr/>
        </p:nvSpPr>
        <p:spPr>
          <a:xfrm>
            <a:off x="8315667" y="1920883"/>
            <a:ext cx="2936616" cy="954107"/>
          </a:xfrm>
          <a:prstGeom prst="rect">
            <a:avLst/>
          </a:prstGeom>
          <a:solidFill>
            <a:schemeClr val="bg1"/>
          </a:solidFill>
          <a:ln>
            <a:solidFill>
              <a:srgbClr val="61D4FF"/>
            </a:solidFill>
          </a:ln>
        </p:spPr>
        <p:txBody>
          <a:bodyPr wrap="square" rtlCol="0">
            <a:spAutoFit/>
          </a:bodyPr>
          <a:lstStyle>
            <a:defPPr>
              <a:defRPr lang="es-ES"/>
            </a:defPPr>
            <a:lvl1pPr algn="ctr">
              <a:defRPr sz="3200" b="0"/>
            </a:lvl1pPr>
          </a:lstStyle>
          <a:p>
            <a:r>
              <a:rPr lang="es-ES" sz="2800" dirty="0">
                <a:latin typeface="Quattrocento Sans" panose="020B0502050000020003" pitchFamily="34" charset="0"/>
              </a:rPr>
              <a:t>Gestión del negocio</a:t>
            </a:r>
          </a:p>
        </p:txBody>
      </p:sp>
      <p:sp>
        <p:nvSpPr>
          <p:cNvPr id="20" name="QuadreDeText 19">
            <a:extLst>
              <a:ext uri="{FF2B5EF4-FFF2-40B4-BE49-F238E27FC236}">
                <a16:creationId xmlns:a16="http://schemas.microsoft.com/office/drawing/2014/main" id="{92D1A7A0-D42D-315E-247C-2CBB777CEA61}"/>
              </a:ext>
            </a:extLst>
          </p:cNvPr>
          <p:cNvSpPr txBox="1"/>
          <p:nvPr/>
        </p:nvSpPr>
        <p:spPr>
          <a:xfrm>
            <a:off x="5151710" y="1186300"/>
            <a:ext cx="1485409" cy="584775"/>
          </a:xfrm>
          <a:prstGeom prst="rect">
            <a:avLst/>
          </a:prstGeom>
          <a:noFill/>
        </p:spPr>
        <p:txBody>
          <a:bodyPr wrap="square" rtlCol="0">
            <a:spAutoFit/>
          </a:bodyPr>
          <a:lstStyle/>
          <a:p>
            <a:r>
              <a:rPr lang="es-ES" sz="3200" b="1" noProof="0" dirty="0">
                <a:solidFill>
                  <a:srgbClr val="61D4FF"/>
                </a:solidFill>
                <a:latin typeface="Quattrocento Sans" panose="020B0502050000020003" pitchFamily="34" charset="0"/>
              </a:rPr>
              <a:t>¿Qué?</a:t>
            </a:r>
          </a:p>
        </p:txBody>
      </p:sp>
      <p:sp>
        <p:nvSpPr>
          <p:cNvPr id="21" name="QuadreDeText 20">
            <a:extLst>
              <a:ext uri="{FF2B5EF4-FFF2-40B4-BE49-F238E27FC236}">
                <a16:creationId xmlns:a16="http://schemas.microsoft.com/office/drawing/2014/main" id="{07C505A1-DD04-C915-8E92-0421FC7A9708}"/>
              </a:ext>
            </a:extLst>
          </p:cNvPr>
          <p:cNvSpPr txBox="1"/>
          <p:nvPr/>
        </p:nvSpPr>
        <p:spPr>
          <a:xfrm>
            <a:off x="9114110" y="1186300"/>
            <a:ext cx="1645330" cy="584775"/>
          </a:xfrm>
          <a:prstGeom prst="rect">
            <a:avLst/>
          </a:prstGeom>
          <a:noFill/>
        </p:spPr>
        <p:txBody>
          <a:bodyPr wrap="square" rtlCol="0">
            <a:spAutoFit/>
          </a:bodyPr>
          <a:lstStyle/>
          <a:p>
            <a:r>
              <a:rPr lang="es-ES" sz="3200" b="1" noProof="0" dirty="0">
                <a:solidFill>
                  <a:srgbClr val="61D4FF"/>
                </a:solidFill>
                <a:latin typeface="Quattrocento Sans" panose="020B0502050000020003" pitchFamily="34" charset="0"/>
              </a:rPr>
              <a:t>¿Cómo?</a:t>
            </a:r>
          </a:p>
        </p:txBody>
      </p:sp>
      <p:sp>
        <p:nvSpPr>
          <p:cNvPr id="16" name="Google Shape;87;p20">
            <a:extLst>
              <a:ext uri="{FF2B5EF4-FFF2-40B4-BE49-F238E27FC236}">
                <a16:creationId xmlns:a16="http://schemas.microsoft.com/office/drawing/2014/main" id="{2BE292CA-5D1B-117D-86C8-C8F8BEEFB8B9}"/>
              </a:ext>
            </a:extLst>
          </p:cNvPr>
          <p:cNvSpPr txBox="1"/>
          <p:nvPr/>
        </p:nvSpPr>
        <p:spPr>
          <a:xfrm>
            <a:off x="671982" y="79777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es-ES" sz="2800" b="0" i="0" u="none" strike="noStrike" cap="none" dirty="0">
                <a:solidFill>
                  <a:schemeClr val="dk1"/>
                </a:solidFill>
                <a:latin typeface="Quattrocento Sans"/>
                <a:ea typeface="Quattrocento Sans"/>
                <a:cs typeface="Quattrocento Sans"/>
                <a:sym typeface="Quattrocento Sans"/>
              </a:rPr>
              <a:t>ÍNDICE</a:t>
            </a:r>
            <a:endParaRPr sz="2000" b="0" i="0" u="none" strike="noStrike" cap="none" dirty="0">
              <a:solidFill>
                <a:schemeClr val="dk1"/>
              </a:solidFill>
              <a:latin typeface="Quattrocento Sans"/>
              <a:ea typeface="Quattrocento Sans"/>
              <a:cs typeface="Quattrocento Sans"/>
              <a:sym typeface="Quattrocento Sans"/>
            </a:endParaRPr>
          </a:p>
        </p:txBody>
      </p:sp>
      <p:cxnSp>
        <p:nvCxnSpPr>
          <p:cNvPr id="17" name="Google Shape;88;p20">
            <a:extLst>
              <a:ext uri="{FF2B5EF4-FFF2-40B4-BE49-F238E27FC236}">
                <a16:creationId xmlns:a16="http://schemas.microsoft.com/office/drawing/2014/main" id="{0BB88C4D-479A-7171-A03A-0BA3FC889F39}"/>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23" name="Google Shape;89;p20">
            <a:extLst>
              <a:ext uri="{FF2B5EF4-FFF2-40B4-BE49-F238E27FC236}">
                <a16:creationId xmlns:a16="http://schemas.microsoft.com/office/drawing/2014/main" id="{78D364E3-67B9-15EA-CE01-67C908980B13}"/>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grpSp>
        <p:nvGrpSpPr>
          <p:cNvPr id="24" name="Google Shape;44;p20">
            <a:extLst>
              <a:ext uri="{FF2B5EF4-FFF2-40B4-BE49-F238E27FC236}">
                <a16:creationId xmlns:a16="http://schemas.microsoft.com/office/drawing/2014/main" id="{387EE935-5639-6142-E3CB-88307EFC5B5C}"/>
              </a:ext>
            </a:extLst>
          </p:cNvPr>
          <p:cNvGrpSpPr/>
          <p:nvPr/>
        </p:nvGrpSpPr>
        <p:grpSpPr>
          <a:xfrm>
            <a:off x="3976814" y="1863585"/>
            <a:ext cx="842266" cy="677108"/>
            <a:chOff x="777344" y="1874502"/>
            <a:chExt cx="1214187" cy="677108"/>
          </a:xfrm>
        </p:grpSpPr>
        <p:sp>
          <p:nvSpPr>
            <p:cNvPr id="25" name="Google Shape;45;p20">
              <a:extLst>
                <a:ext uri="{FF2B5EF4-FFF2-40B4-BE49-F238E27FC236}">
                  <a16:creationId xmlns:a16="http://schemas.microsoft.com/office/drawing/2014/main" id="{5CCC41A0-31DD-1E2D-7435-73796B981C03}"/>
                </a:ext>
              </a:extLst>
            </p:cNvPr>
            <p:cNvSpPr txBox="1"/>
            <p:nvPr/>
          </p:nvSpPr>
          <p:spPr>
            <a:xfrm>
              <a:off x="777344" y="1874502"/>
              <a:ext cx="1214187" cy="67710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s-ES" sz="4400" b="0" i="0" u="none" strike="noStrike" cap="none" dirty="0">
                  <a:solidFill>
                    <a:srgbClr val="000000"/>
                  </a:solidFill>
                  <a:latin typeface="Quattrocento Sans"/>
                  <a:ea typeface="Quattrocento Sans"/>
                  <a:cs typeface="Quattrocento Sans"/>
                  <a:sym typeface="Quattrocento Sans"/>
                </a:rPr>
                <a:t>02</a:t>
              </a:r>
              <a:endParaRPr sz="1050" b="0" i="0" u="none" strike="noStrike" cap="none" dirty="0">
                <a:solidFill>
                  <a:srgbClr val="000000"/>
                </a:solidFill>
                <a:latin typeface="Arial"/>
                <a:ea typeface="Arial"/>
                <a:cs typeface="Arial"/>
                <a:sym typeface="Arial"/>
              </a:endParaRPr>
            </a:p>
          </p:txBody>
        </p:sp>
        <p:cxnSp>
          <p:nvCxnSpPr>
            <p:cNvPr id="26" name="Google Shape;46;p20">
              <a:extLst>
                <a:ext uri="{FF2B5EF4-FFF2-40B4-BE49-F238E27FC236}">
                  <a16:creationId xmlns:a16="http://schemas.microsoft.com/office/drawing/2014/main" id="{C3F16927-7AE4-B523-35BD-E2C3DFC84299}"/>
                </a:ext>
              </a:extLst>
            </p:cNvPr>
            <p:cNvCxnSpPr/>
            <p:nvPr/>
          </p:nvCxnSpPr>
          <p:spPr>
            <a:xfrm>
              <a:off x="777344" y="2551610"/>
              <a:ext cx="835637" cy="0"/>
            </a:xfrm>
            <a:prstGeom prst="straightConnector1">
              <a:avLst/>
            </a:prstGeom>
            <a:noFill/>
            <a:ln w="25400" cap="rnd" cmpd="sng">
              <a:solidFill>
                <a:srgbClr val="61D4FF"/>
              </a:solidFill>
              <a:prstDash val="solid"/>
              <a:round/>
              <a:headEnd type="none" w="sm" len="sm"/>
              <a:tailEnd type="none" w="sm" len="sm"/>
            </a:ln>
          </p:spPr>
        </p:cxnSp>
      </p:grpSp>
      <p:sp>
        <p:nvSpPr>
          <p:cNvPr id="27" name="Google Shape;90;p20">
            <a:extLst>
              <a:ext uri="{FF2B5EF4-FFF2-40B4-BE49-F238E27FC236}">
                <a16:creationId xmlns:a16="http://schemas.microsoft.com/office/drawing/2014/main" id="{E16EC909-E548-E5CD-4231-4CAADF8AA80E}"/>
              </a:ext>
            </a:extLst>
          </p:cNvPr>
          <p:cNvSpPr/>
          <p:nvPr/>
        </p:nvSpPr>
        <p:spPr>
          <a:xfrm>
            <a:off x="461326" y="1750535"/>
            <a:ext cx="340695" cy="340695"/>
          </a:xfrm>
          <a:prstGeom prst="ellipse">
            <a:avLst/>
          </a:prstGeom>
          <a:solidFill>
            <a:srgbClr val="61D4FF">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200" b="0" i="0" u="none" strike="noStrike" cap="none">
              <a:solidFill>
                <a:schemeClr val="lt1"/>
              </a:solidFill>
              <a:latin typeface="Quattrocento Sans"/>
              <a:ea typeface="Quattrocento Sans"/>
              <a:cs typeface="Quattrocento Sans"/>
              <a:sym typeface="Quattrocento Sans"/>
            </a:endParaRPr>
          </a:p>
        </p:txBody>
      </p:sp>
      <p:grpSp>
        <p:nvGrpSpPr>
          <p:cNvPr id="28" name="Google Shape;44;p20">
            <a:extLst>
              <a:ext uri="{FF2B5EF4-FFF2-40B4-BE49-F238E27FC236}">
                <a16:creationId xmlns:a16="http://schemas.microsoft.com/office/drawing/2014/main" id="{F3BE3B1B-0576-BBF6-0CBC-709A23358CB4}"/>
              </a:ext>
            </a:extLst>
          </p:cNvPr>
          <p:cNvGrpSpPr/>
          <p:nvPr/>
        </p:nvGrpSpPr>
        <p:grpSpPr>
          <a:xfrm>
            <a:off x="92798" y="1891136"/>
            <a:ext cx="842266" cy="677108"/>
            <a:chOff x="711496" y="1874502"/>
            <a:chExt cx="1214187" cy="677108"/>
          </a:xfrm>
        </p:grpSpPr>
        <p:sp>
          <p:nvSpPr>
            <p:cNvPr id="29" name="Google Shape;45;p20">
              <a:extLst>
                <a:ext uri="{FF2B5EF4-FFF2-40B4-BE49-F238E27FC236}">
                  <a16:creationId xmlns:a16="http://schemas.microsoft.com/office/drawing/2014/main" id="{8EC4C91D-0145-C37F-480E-70815DF4F1EE}"/>
                </a:ext>
              </a:extLst>
            </p:cNvPr>
            <p:cNvSpPr txBox="1"/>
            <p:nvPr/>
          </p:nvSpPr>
          <p:spPr>
            <a:xfrm>
              <a:off x="711496" y="1874502"/>
              <a:ext cx="1214187" cy="67710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s-ES" sz="4400" b="0" i="0" u="none" strike="noStrike" cap="none" dirty="0">
                  <a:solidFill>
                    <a:srgbClr val="000000"/>
                  </a:solidFill>
                  <a:latin typeface="Quattrocento Sans"/>
                  <a:ea typeface="Quattrocento Sans"/>
                  <a:cs typeface="Quattrocento Sans"/>
                  <a:sym typeface="Quattrocento Sans"/>
                </a:rPr>
                <a:t>01</a:t>
              </a:r>
              <a:endParaRPr sz="1050" b="0" i="0" u="none" strike="noStrike" cap="none" dirty="0">
                <a:solidFill>
                  <a:srgbClr val="000000"/>
                </a:solidFill>
                <a:latin typeface="Arial"/>
                <a:ea typeface="Arial"/>
                <a:cs typeface="Arial"/>
                <a:sym typeface="Arial"/>
              </a:endParaRPr>
            </a:p>
          </p:txBody>
        </p:sp>
        <p:cxnSp>
          <p:nvCxnSpPr>
            <p:cNvPr id="30" name="Google Shape;46;p20">
              <a:extLst>
                <a:ext uri="{FF2B5EF4-FFF2-40B4-BE49-F238E27FC236}">
                  <a16:creationId xmlns:a16="http://schemas.microsoft.com/office/drawing/2014/main" id="{B7A45424-062B-42B9-8FAE-B16D1F91F980}"/>
                </a:ext>
              </a:extLst>
            </p:cNvPr>
            <p:cNvCxnSpPr/>
            <p:nvPr/>
          </p:nvCxnSpPr>
          <p:spPr>
            <a:xfrm>
              <a:off x="777344" y="2551610"/>
              <a:ext cx="835637" cy="0"/>
            </a:xfrm>
            <a:prstGeom prst="straightConnector1">
              <a:avLst/>
            </a:prstGeom>
            <a:noFill/>
            <a:ln w="25400" cap="rnd" cmpd="sng">
              <a:solidFill>
                <a:srgbClr val="61D4FF"/>
              </a:solidFill>
              <a:prstDash val="solid"/>
              <a:round/>
              <a:headEnd type="none" w="sm" len="sm"/>
              <a:tailEnd type="none" w="sm" len="sm"/>
            </a:ln>
          </p:spPr>
        </p:cxnSp>
      </p:grpSp>
      <p:sp>
        <p:nvSpPr>
          <p:cNvPr id="31" name="Google Shape;90;p20">
            <a:extLst>
              <a:ext uri="{FF2B5EF4-FFF2-40B4-BE49-F238E27FC236}">
                <a16:creationId xmlns:a16="http://schemas.microsoft.com/office/drawing/2014/main" id="{77DA1444-A526-D81F-455A-EB784F1941EC}"/>
              </a:ext>
            </a:extLst>
          </p:cNvPr>
          <p:cNvSpPr/>
          <p:nvPr/>
        </p:nvSpPr>
        <p:spPr>
          <a:xfrm>
            <a:off x="4445832" y="1759361"/>
            <a:ext cx="340695" cy="340695"/>
          </a:xfrm>
          <a:prstGeom prst="ellipse">
            <a:avLst/>
          </a:prstGeom>
          <a:solidFill>
            <a:srgbClr val="61D4FF">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200" b="0" i="0" u="none" strike="noStrike" cap="none">
              <a:solidFill>
                <a:schemeClr val="lt1"/>
              </a:solidFill>
              <a:latin typeface="Quattrocento Sans"/>
              <a:ea typeface="Quattrocento Sans"/>
              <a:cs typeface="Quattrocento Sans"/>
              <a:sym typeface="Quattrocento Sans"/>
            </a:endParaRPr>
          </a:p>
        </p:txBody>
      </p:sp>
      <p:grpSp>
        <p:nvGrpSpPr>
          <p:cNvPr id="32" name="Google Shape;44;p20">
            <a:extLst>
              <a:ext uri="{FF2B5EF4-FFF2-40B4-BE49-F238E27FC236}">
                <a16:creationId xmlns:a16="http://schemas.microsoft.com/office/drawing/2014/main" id="{30DDBE26-7B15-58EB-9F0D-A5D136F9A5E1}"/>
              </a:ext>
            </a:extLst>
          </p:cNvPr>
          <p:cNvGrpSpPr/>
          <p:nvPr/>
        </p:nvGrpSpPr>
        <p:grpSpPr>
          <a:xfrm>
            <a:off x="7943207" y="1872178"/>
            <a:ext cx="842266" cy="677108"/>
            <a:chOff x="777344" y="1874502"/>
            <a:chExt cx="1214187" cy="677108"/>
          </a:xfrm>
        </p:grpSpPr>
        <p:sp>
          <p:nvSpPr>
            <p:cNvPr id="33" name="Google Shape;45;p20">
              <a:extLst>
                <a:ext uri="{FF2B5EF4-FFF2-40B4-BE49-F238E27FC236}">
                  <a16:creationId xmlns:a16="http://schemas.microsoft.com/office/drawing/2014/main" id="{174203BE-A137-2D58-7ADF-19A00CD48790}"/>
                </a:ext>
              </a:extLst>
            </p:cNvPr>
            <p:cNvSpPr txBox="1"/>
            <p:nvPr/>
          </p:nvSpPr>
          <p:spPr>
            <a:xfrm>
              <a:off x="777344" y="1874502"/>
              <a:ext cx="1214187" cy="67710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s-ES" sz="4400" b="0" i="0" u="none" strike="noStrike" cap="none" dirty="0">
                  <a:solidFill>
                    <a:srgbClr val="000000"/>
                  </a:solidFill>
                  <a:latin typeface="Quattrocento Sans"/>
                  <a:ea typeface="Quattrocento Sans"/>
                  <a:cs typeface="Quattrocento Sans"/>
                  <a:sym typeface="Quattrocento Sans"/>
                </a:rPr>
                <a:t>03</a:t>
              </a:r>
              <a:endParaRPr sz="1050" b="0" i="0" u="none" strike="noStrike" cap="none" dirty="0">
                <a:solidFill>
                  <a:srgbClr val="000000"/>
                </a:solidFill>
                <a:latin typeface="Arial"/>
                <a:ea typeface="Arial"/>
                <a:cs typeface="Arial"/>
                <a:sym typeface="Arial"/>
              </a:endParaRPr>
            </a:p>
          </p:txBody>
        </p:sp>
        <p:cxnSp>
          <p:nvCxnSpPr>
            <p:cNvPr id="34" name="Google Shape;46;p20">
              <a:extLst>
                <a:ext uri="{FF2B5EF4-FFF2-40B4-BE49-F238E27FC236}">
                  <a16:creationId xmlns:a16="http://schemas.microsoft.com/office/drawing/2014/main" id="{61861E8E-C2A9-80FE-7DD0-CFD09FC8D247}"/>
                </a:ext>
              </a:extLst>
            </p:cNvPr>
            <p:cNvCxnSpPr/>
            <p:nvPr/>
          </p:nvCxnSpPr>
          <p:spPr>
            <a:xfrm>
              <a:off x="777344" y="2551610"/>
              <a:ext cx="835637" cy="0"/>
            </a:xfrm>
            <a:prstGeom prst="straightConnector1">
              <a:avLst/>
            </a:prstGeom>
            <a:noFill/>
            <a:ln w="25400" cap="rnd" cmpd="sng">
              <a:solidFill>
                <a:srgbClr val="61D4FF"/>
              </a:solidFill>
              <a:prstDash val="solid"/>
              <a:round/>
              <a:headEnd type="none" w="sm" len="sm"/>
              <a:tailEnd type="none" w="sm" len="sm"/>
            </a:ln>
          </p:spPr>
        </p:cxnSp>
      </p:grpSp>
      <p:sp>
        <p:nvSpPr>
          <p:cNvPr id="35" name="Google Shape;90;p20">
            <a:extLst>
              <a:ext uri="{FF2B5EF4-FFF2-40B4-BE49-F238E27FC236}">
                <a16:creationId xmlns:a16="http://schemas.microsoft.com/office/drawing/2014/main" id="{A155C586-5F0E-504B-9A8D-2F705A43C59A}"/>
              </a:ext>
            </a:extLst>
          </p:cNvPr>
          <p:cNvSpPr/>
          <p:nvPr/>
        </p:nvSpPr>
        <p:spPr>
          <a:xfrm>
            <a:off x="8438975" y="1771075"/>
            <a:ext cx="340695" cy="340695"/>
          </a:xfrm>
          <a:prstGeom prst="ellipse">
            <a:avLst/>
          </a:prstGeom>
          <a:solidFill>
            <a:srgbClr val="61D4FF">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200" b="0" i="0" u="none" strike="noStrike" cap="none">
              <a:solidFill>
                <a:schemeClr val="lt1"/>
              </a:solidFill>
              <a:latin typeface="Quattrocento Sans"/>
              <a:ea typeface="Quattrocento Sans"/>
              <a:cs typeface="Quattrocento Sans"/>
              <a:sym typeface="Quattrocento Sans"/>
            </a:endParaRPr>
          </a:p>
        </p:txBody>
      </p:sp>
      <p:sp>
        <p:nvSpPr>
          <p:cNvPr id="2" name="Google Shape;110;p3">
            <a:extLst>
              <a:ext uri="{FF2B5EF4-FFF2-40B4-BE49-F238E27FC236}">
                <a16:creationId xmlns:a16="http://schemas.microsoft.com/office/drawing/2014/main" id="{234ECF68-4B36-93EE-1730-75983EB3369C}"/>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679567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1BE80-175B-F791-9F14-C48B978E87B0}"/>
            </a:ext>
          </a:extLst>
        </p:cNvPr>
        <p:cNvGrpSpPr/>
        <p:nvPr/>
      </p:nvGrpSpPr>
      <p:grpSpPr>
        <a:xfrm>
          <a:off x="0" y="0"/>
          <a:ext cx="0" cy="0"/>
          <a:chOff x="0" y="0"/>
          <a:chExt cx="0" cy="0"/>
        </a:xfrm>
      </p:grpSpPr>
      <p:sp>
        <p:nvSpPr>
          <p:cNvPr id="6" name="QuadreDeText 5">
            <a:extLst>
              <a:ext uri="{FF2B5EF4-FFF2-40B4-BE49-F238E27FC236}">
                <a16:creationId xmlns:a16="http://schemas.microsoft.com/office/drawing/2014/main" id="{956C6D72-C366-1066-5E2C-4E9CA9FAE8FF}"/>
              </a:ext>
            </a:extLst>
          </p:cNvPr>
          <p:cNvSpPr txBox="1"/>
          <p:nvPr/>
        </p:nvSpPr>
        <p:spPr>
          <a:xfrm>
            <a:off x="458517" y="1433346"/>
            <a:ext cx="4251659" cy="461665"/>
          </a:xfrm>
          <a:prstGeom prst="rect">
            <a:avLst/>
          </a:prstGeom>
          <a:noFill/>
        </p:spPr>
        <p:txBody>
          <a:bodyPr wrap="square" rtlCol="0">
            <a:spAutoFit/>
          </a:bodyPr>
          <a:lstStyle/>
          <a:p>
            <a:r>
              <a:rPr lang="es-ES" sz="2400" b="1" noProof="0" dirty="0">
                <a:solidFill>
                  <a:srgbClr val="61D4FF"/>
                </a:solidFill>
                <a:latin typeface="Quattrocento Sans" panose="020B0502050000020003" pitchFamily="34" charset="0"/>
              </a:rPr>
              <a:t>¿Qué es?</a:t>
            </a:r>
          </a:p>
        </p:txBody>
      </p:sp>
      <p:sp>
        <p:nvSpPr>
          <p:cNvPr id="8" name="CuadroTexto 14">
            <a:extLst>
              <a:ext uri="{FF2B5EF4-FFF2-40B4-BE49-F238E27FC236}">
                <a16:creationId xmlns:a16="http://schemas.microsoft.com/office/drawing/2014/main" id="{8B11E962-3F53-0E17-1880-1110E46F6928}"/>
              </a:ext>
            </a:extLst>
          </p:cNvPr>
          <p:cNvSpPr txBox="1"/>
          <p:nvPr/>
        </p:nvSpPr>
        <p:spPr>
          <a:xfrm>
            <a:off x="951045" y="1929812"/>
            <a:ext cx="10393229" cy="1758430"/>
          </a:xfrm>
          <a:prstGeom prst="rect">
            <a:avLst/>
          </a:prstGeom>
          <a:noFill/>
          <a:ln>
            <a:solidFill>
              <a:srgbClr val="61D4FF"/>
            </a:solidFill>
          </a:ln>
        </p:spPr>
        <p:txBody>
          <a:bodyPr wrap="square" rtlCol="0">
            <a:spAutoFit/>
          </a:bodyPr>
          <a:lstStyle/>
          <a:p>
            <a:pPr>
              <a:lnSpc>
                <a:spcPct val="150000"/>
              </a:lnSpc>
            </a:pPr>
            <a:r>
              <a:rPr lang="es-ES" sz="2400" dirty="0">
                <a:latin typeface="Quattrocento Sans" panose="020B0502050000020003" pitchFamily="34" charset="0"/>
              </a:rPr>
              <a:t>Un Plan de Negocio es un documento, que proporciona información detallada de los objetivos y planes de una empresa y explica cómo tiene previsto alcanzarlos</a:t>
            </a:r>
            <a:r>
              <a:rPr lang="es-ES" sz="2667" dirty="0">
                <a:latin typeface="Quattrocento Sans" panose="020B0502050000020003" pitchFamily="34" charset="0"/>
              </a:rPr>
              <a:t>. </a:t>
            </a:r>
            <a:endParaRPr lang="es-ES" sz="2133" dirty="0">
              <a:latin typeface="Quattrocento Sans" panose="020B0502050000020003" pitchFamily="34" charset="0"/>
            </a:endParaRPr>
          </a:p>
        </p:txBody>
      </p:sp>
      <p:sp>
        <p:nvSpPr>
          <p:cNvPr id="9" name="CuadroTexto 3">
            <a:extLst>
              <a:ext uri="{FF2B5EF4-FFF2-40B4-BE49-F238E27FC236}">
                <a16:creationId xmlns:a16="http://schemas.microsoft.com/office/drawing/2014/main" id="{F1C45846-6EC8-F712-C45B-A1D0ED6C6BAD}"/>
              </a:ext>
            </a:extLst>
          </p:cNvPr>
          <p:cNvSpPr txBox="1"/>
          <p:nvPr/>
        </p:nvSpPr>
        <p:spPr>
          <a:xfrm>
            <a:off x="951046" y="3917414"/>
            <a:ext cx="10393228" cy="1610441"/>
          </a:xfrm>
          <a:prstGeom prst="rect">
            <a:avLst/>
          </a:prstGeom>
          <a:noFill/>
        </p:spPr>
        <p:txBody>
          <a:bodyPr wrap="square" rtlCol="0">
            <a:spAutoFit/>
          </a:bodyPr>
          <a:lstStyle/>
          <a:p>
            <a:pPr>
              <a:spcBef>
                <a:spcPts val="800"/>
              </a:spcBef>
            </a:pPr>
            <a:r>
              <a:rPr lang="es-ES" sz="2133" dirty="0">
                <a:latin typeface="Quattrocento Sans" panose="020B0502050000020003" pitchFamily="34" charset="0"/>
              </a:rPr>
              <a:t>El Plan de Negocio:</a:t>
            </a:r>
          </a:p>
          <a:p>
            <a:pPr marL="380990" indent="-380990">
              <a:spcBef>
                <a:spcPts val="800"/>
              </a:spcBef>
              <a:buFont typeface="Arial" panose="020B0604020202020204" pitchFamily="34" charset="0"/>
              <a:buChar char="•"/>
            </a:pPr>
            <a:r>
              <a:rPr lang="es-ES" sz="2133" dirty="0">
                <a:latin typeface="Quattrocento Sans" panose="020B0502050000020003" pitchFamily="34" charset="0"/>
              </a:rPr>
              <a:t>no tiene por qué ser solamente para una nueva empresa, también se utiliza para la evolución de empresas ya constituidas</a:t>
            </a:r>
          </a:p>
          <a:p>
            <a:pPr marL="380990" indent="-380990">
              <a:spcBef>
                <a:spcPts val="800"/>
              </a:spcBef>
              <a:buFont typeface="Arial" panose="020B0604020202020204" pitchFamily="34" charset="0"/>
              <a:buChar char="•"/>
            </a:pPr>
            <a:r>
              <a:rPr lang="es-ES" sz="2133" dirty="0">
                <a:latin typeface="Quattrocento Sans" panose="020B0502050000020003" pitchFamily="34" charset="0"/>
              </a:rPr>
              <a:t>es algo más que rellenar un presupuesto</a:t>
            </a:r>
          </a:p>
        </p:txBody>
      </p:sp>
      <p:sp>
        <p:nvSpPr>
          <p:cNvPr id="3" name="Google Shape;87;p20">
            <a:extLst>
              <a:ext uri="{FF2B5EF4-FFF2-40B4-BE49-F238E27FC236}">
                <a16:creationId xmlns:a16="http://schemas.microsoft.com/office/drawing/2014/main" id="{F14AA74C-1C47-9D28-38EB-A2EC646E115D}"/>
              </a:ext>
            </a:extLst>
          </p:cNvPr>
          <p:cNvSpPr txBox="1"/>
          <p:nvPr/>
        </p:nvSpPr>
        <p:spPr>
          <a:xfrm>
            <a:off x="681662" y="777340"/>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es-ES" sz="2800" b="1" i="0" u="none" strike="noStrike" cap="none" dirty="0">
                <a:solidFill>
                  <a:srgbClr val="61D4FF"/>
                </a:solidFill>
                <a:latin typeface="Quattrocento Sans"/>
                <a:ea typeface="Quattrocento Sans"/>
                <a:cs typeface="Quattrocento Sans"/>
                <a:sym typeface="Quattrocento Sans"/>
              </a:rPr>
              <a:t>01. </a:t>
            </a:r>
            <a:r>
              <a:rPr lang="es-ES" sz="2800" b="0" i="0" u="none" strike="noStrike" cap="none" dirty="0">
                <a:solidFill>
                  <a:schemeClr val="dk1"/>
                </a:solidFill>
                <a:latin typeface="Quattrocento Sans"/>
                <a:ea typeface="Quattrocento Sans"/>
                <a:cs typeface="Quattrocento Sans"/>
                <a:sym typeface="Quattrocento Sans"/>
              </a:rPr>
              <a:t>INTRODUCCIÓN</a:t>
            </a:r>
            <a:endParaRPr sz="2000" b="0" i="0" u="none" strike="noStrike" cap="none" dirty="0">
              <a:solidFill>
                <a:schemeClr val="dk1"/>
              </a:solidFill>
              <a:latin typeface="Quattrocento Sans"/>
              <a:ea typeface="Quattrocento Sans"/>
              <a:cs typeface="Quattrocento Sans"/>
              <a:sym typeface="Quattrocento Sans"/>
            </a:endParaRPr>
          </a:p>
        </p:txBody>
      </p:sp>
      <p:cxnSp>
        <p:nvCxnSpPr>
          <p:cNvPr id="4" name="Google Shape;88;p20">
            <a:extLst>
              <a:ext uri="{FF2B5EF4-FFF2-40B4-BE49-F238E27FC236}">
                <a16:creationId xmlns:a16="http://schemas.microsoft.com/office/drawing/2014/main" id="{60A4ACB0-B5C6-14FE-1167-714C0BBA4A0A}"/>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10" name="Google Shape;89;p20">
            <a:extLst>
              <a:ext uri="{FF2B5EF4-FFF2-40B4-BE49-F238E27FC236}">
                <a16:creationId xmlns:a16="http://schemas.microsoft.com/office/drawing/2014/main" id="{4B7F18BE-FAA8-40E1-B659-41906E130ABF}"/>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pic>
        <p:nvPicPr>
          <p:cNvPr id="12" name="Google Shape;42;p20" descr="A picture containing computer, person, computer, using&#10;&#10;Description automatically generated">
            <a:extLst>
              <a:ext uri="{FF2B5EF4-FFF2-40B4-BE49-F238E27FC236}">
                <a16:creationId xmlns:a16="http://schemas.microsoft.com/office/drawing/2014/main" id="{45E81F75-E031-59B3-EC7C-E80334BCADFA}"/>
              </a:ext>
            </a:extLst>
          </p:cNvPr>
          <p:cNvPicPr preferRelativeResize="0"/>
          <p:nvPr/>
        </p:nvPicPr>
        <p:blipFill rotWithShape="1">
          <a:blip r:embed="rId3">
            <a:alphaModFix/>
          </a:blip>
          <a:srcRect t="78704" b="7512"/>
          <a:stretch/>
        </p:blipFill>
        <p:spPr>
          <a:xfrm>
            <a:off x="4" y="5597457"/>
            <a:ext cx="12191996" cy="995771"/>
          </a:xfrm>
          <a:prstGeom prst="rect">
            <a:avLst/>
          </a:prstGeom>
          <a:noFill/>
          <a:ln>
            <a:noFill/>
          </a:ln>
        </p:spPr>
      </p:pic>
      <p:sp>
        <p:nvSpPr>
          <p:cNvPr id="13" name="Google Shape;43;p20">
            <a:extLst>
              <a:ext uri="{FF2B5EF4-FFF2-40B4-BE49-F238E27FC236}">
                <a16:creationId xmlns:a16="http://schemas.microsoft.com/office/drawing/2014/main" id="{511566AD-EC8A-AF50-FBDC-6138A1E63CB1}"/>
              </a:ext>
            </a:extLst>
          </p:cNvPr>
          <p:cNvSpPr txBox="1"/>
          <p:nvPr/>
        </p:nvSpPr>
        <p:spPr>
          <a:xfrm>
            <a:off x="-6" y="5597457"/>
            <a:ext cx="12192002" cy="995771"/>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14" name="Google Shape;110;p3">
            <a:extLst>
              <a:ext uri="{FF2B5EF4-FFF2-40B4-BE49-F238E27FC236}">
                <a16:creationId xmlns:a16="http://schemas.microsoft.com/office/drawing/2014/main" id="{109B5487-076A-148F-2696-3B9C7E8299CB}"/>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264805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00E37-1040-BA16-636A-23FD4DABA3B3}"/>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9F312D79-C7A9-1750-BC76-37E8948269D5}"/>
              </a:ext>
            </a:extLst>
          </p:cNvPr>
          <p:cNvSpPr txBox="1"/>
          <p:nvPr/>
        </p:nvSpPr>
        <p:spPr>
          <a:xfrm>
            <a:off x="289226" y="911860"/>
            <a:ext cx="4251659" cy="461665"/>
          </a:xfrm>
          <a:prstGeom prst="rect">
            <a:avLst/>
          </a:prstGeom>
          <a:noFill/>
        </p:spPr>
        <p:txBody>
          <a:bodyPr wrap="square" rtlCol="0">
            <a:spAutoFit/>
          </a:bodyPr>
          <a:lstStyle/>
          <a:p>
            <a:r>
              <a:rPr lang="es-ES" sz="2400" b="1" noProof="0" dirty="0">
                <a:solidFill>
                  <a:srgbClr val="61D4FF"/>
                </a:solidFill>
                <a:latin typeface="Quattrocento Sans" panose="020B0502050000020003" pitchFamily="34" charset="0"/>
              </a:rPr>
              <a:t>¿</a:t>
            </a:r>
            <a:r>
              <a:rPr lang="es-ES" sz="2400" b="1" dirty="0">
                <a:solidFill>
                  <a:srgbClr val="61D4FF"/>
                </a:solidFill>
                <a:latin typeface="Quattrocento Sans" panose="020B0502050000020003" pitchFamily="34" charset="0"/>
              </a:rPr>
              <a:t>A quién interesa?</a:t>
            </a:r>
          </a:p>
        </p:txBody>
      </p:sp>
      <p:sp>
        <p:nvSpPr>
          <p:cNvPr id="5" name="CuadroTexto 1">
            <a:extLst>
              <a:ext uri="{FF2B5EF4-FFF2-40B4-BE49-F238E27FC236}">
                <a16:creationId xmlns:a16="http://schemas.microsoft.com/office/drawing/2014/main" id="{1E14B0FC-61D2-1E6E-1527-5A53FBA42D67}"/>
              </a:ext>
            </a:extLst>
          </p:cNvPr>
          <p:cNvSpPr txBox="1"/>
          <p:nvPr/>
        </p:nvSpPr>
        <p:spPr>
          <a:xfrm>
            <a:off x="289226" y="1375450"/>
            <a:ext cx="8391090" cy="4296048"/>
          </a:xfrm>
          <a:prstGeom prst="rect">
            <a:avLst/>
          </a:prstGeom>
          <a:noFill/>
        </p:spPr>
        <p:txBody>
          <a:bodyPr wrap="square" rtlCol="0">
            <a:spAutoFit/>
          </a:bodyPr>
          <a:lstStyle/>
          <a:p>
            <a:pPr>
              <a:lnSpc>
                <a:spcPct val="150000"/>
              </a:lnSpc>
            </a:pPr>
            <a:r>
              <a:rPr lang="es-ES" sz="2400" kern="100" dirty="0">
                <a:latin typeface="Quattrocento Sans" panose="020B0502050000020003" pitchFamily="34" charset="0"/>
                <a:ea typeface="Calibri" panose="020F0502020204030204" pitchFamily="34" charset="0"/>
                <a:cs typeface="Times New Roman" panose="02020603050405020304" pitchFamily="18" charset="0"/>
              </a:rPr>
              <a:t>El primer interesado de realizar un Plan de negocio es el propio emprendedor. Será su hoja de ruta para la implantación y seguimiento de su empresa.</a:t>
            </a:r>
          </a:p>
          <a:p>
            <a:pPr>
              <a:lnSpc>
                <a:spcPct val="150000"/>
              </a:lnSpc>
            </a:pPr>
            <a:endParaRPr lang="es-ES" sz="2400" kern="100" dirty="0">
              <a:latin typeface="Quattrocento Sans" panose="020B0502050000020003" pitchFamily="34" charset="0"/>
              <a:ea typeface="Calibri" panose="020F0502020204030204" pitchFamily="34" charset="0"/>
              <a:cs typeface="Times New Roman" panose="02020603050405020304" pitchFamily="18" charset="0"/>
            </a:endParaRPr>
          </a:p>
          <a:p>
            <a:pPr>
              <a:spcAft>
                <a:spcPts val="1067"/>
              </a:spcAft>
            </a:pPr>
            <a:r>
              <a:rPr lang="es-ES" sz="2400" kern="100" dirty="0">
                <a:latin typeface="Quattrocento Sans" panose="020B0502050000020003" pitchFamily="34" charset="0"/>
                <a:ea typeface="Calibri" panose="020F0502020204030204" pitchFamily="34" charset="0"/>
                <a:cs typeface="Times New Roman" panose="02020603050405020304" pitchFamily="18" charset="0"/>
              </a:rPr>
              <a:t>Otros interesados son:</a:t>
            </a:r>
          </a:p>
          <a:p>
            <a:pPr marL="457189" indent="-457189">
              <a:buFont typeface="Symbol" panose="05050102010706020507" pitchFamily="18" charset="2"/>
              <a:buChar char=""/>
            </a:pPr>
            <a:r>
              <a:rPr lang="es-ES" sz="2400" kern="100" dirty="0">
                <a:latin typeface="Quattrocento Sans" panose="020B0502050000020003" pitchFamily="34" charset="0"/>
                <a:ea typeface="Calibri" panose="020F0502020204030204" pitchFamily="34" charset="0"/>
                <a:cs typeface="Times New Roman" panose="02020603050405020304" pitchFamily="18" charset="0"/>
              </a:rPr>
              <a:t>Posibles inversores/socios de mi nueva empresa.</a:t>
            </a:r>
          </a:p>
          <a:p>
            <a:pPr marL="457189" indent="-457189">
              <a:buFont typeface="Symbol" panose="05050102010706020507" pitchFamily="18" charset="2"/>
              <a:buChar char=""/>
            </a:pPr>
            <a:r>
              <a:rPr lang="es-ES" sz="2400" kern="100" dirty="0">
                <a:latin typeface="Quattrocento Sans" panose="020B0502050000020003" pitchFamily="34" charset="0"/>
                <a:ea typeface="Calibri" panose="020F0502020204030204" pitchFamily="34" charset="0"/>
                <a:cs typeface="Times New Roman" panose="02020603050405020304" pitchFamily="18" charset="0"/>
              </a:rPr>
              <a:t>La banca, si existe necesidad de una financiación.</a:t>
            </a:r>
          </a:p>
          <a:p>
            <a:pPr marL="457189" indent="-457189">
              <a:spcAft>
                <a:spcPts val="1067"/>
              </a:spcAft>
              <a:buFont typeface="Symbol" panose="05050102010706020507" pitchFamily="18" charset="2"/>
              <a:buChar char=""/>
            </a:pPr>
            <a:r>
              <a:rPr lang="es-ES" sz="2400" kern="100" dirty="0">
                <a:latin typeface="Quattrocento Sans" panose="020B0502050000020003" pitchFamily="34" charset="0"/>
                <a:ea typeface="Calibri" panose="020F0502020204030204" pitchFamily="34" charset="0"/>
                <a:cs typeface="Times New Roman" panose="02020603050405020304" pitchFamily="18" charset="0"/>
              </a:rPr>
              <a:t>Las administraciones públicas, cuando se busque algún tipo de subvención.</a:t>
            </a:r>
          </a:p>
        </p:txBody>
      </p:sp>
      <p:pic>
        <p:nvPicPr>
          <p:cNvPr id="7" name="Google Shape;134;p3" descr="A person reading a book&#10;&#10;Description automatically generated with medium confidence">
            <a:extLst>
              <a:ext uri="{FF2B5EF4-FFF2-40B4-BE49-F238E27FC236}">
                <a16:creationId xmlns:a16="http://schemas.microsoft.com/office/drawing/2014/main" id="{1B383652-9A5F-0E35-1B7B-3757847DE526}"/>
              </a:ext>
            </a:extLst>
          </p:cNvPr>
          <p:cNvPicPr preferRelativeResize="0"/>
          <p:nvPr/>
        </p:nvPicPr>
        <p:blipFill rotWithShape="1">
          <a:blip r:embed="rId3">
            <a:alphaModFix/>
          </a:blip>
          <a:srcRect l="17590" t="22190" r="11058" b="6370"/>
          <a:stretch/>
        </p:blipFill>
        <p:spPr>
          <a:xfrm>
            <a:off x="8680316" y="1135556"/>
            <a:ext cx="3511684" cy="5044058"/>
          </a:xfrm>
          <a:prstGeom prst="rect">
            <a:avLst/>
          </a:prstGeom>
          <a:noFill/>
          <a:ln>
            <a:noFill/>
          </a:ln>
        </p:spPr>
      </p:pic>
      <p:sp>
        <p:nvSpPr>
          <p:cNvPr id="2" name="Google Shape;110;p3">
            <a:extLst>
              <a:ext uri="{FF2B5EF4-FFF2-40B4-BE49-F238E27FC236}">
                <a16:creationId xmlns:a16="http://schemas.microsoft.com/office/drawing/2014/main" id="{90E5FF9C-EF1C-DB61-7AEF-A893A59F4036}"/>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168993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BAB85-60CB-ECAE-8382-A68872E6648D}"/>
            </a:ext>
          </a:extLst>
        </p:cNvPr>
        <p:cNvGrpSpPr/>
        <p:nvPr/>
      </p:nvGrpSpPr>
      <p:grpSpPr>
        <a:xfrm>
          <a:off x="0" y="0"/>
          <a:ext cx="0" cy="0"/>
          <a:chOff x="0" y="0"/>
          <a:chExt cx="0" cy="0"/>
        </a:xfrm>
      </p:grpSpPr>
      <p:sp>
        <p:nvSpPr>
          <p:cNvPr id="5" name="QuadreDeText 4">
            <a:extLst>
              <a:ext uri="{FF2B5EF4-FFF2-40B4-BE49-F238E27FC236}">
                <a16:creationId xmlns:a16="http://schemas.microsoft.com/office/drawing/2014/main" id="{A642D75C-579E-6BFC-E508-59DDDE771066}"/>
              </a:ext>
            </a:extLst>
          </p:cNvPr>
          <p:cNvSpPr txBox="1"/>
          <p:nvPr/>
        </p:nvSpPr>
        <p:spPr>
          <a:xfrm>
            <a:off x="305642" y="882180"/>
            <a:ext cx="4251659"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Perfil del emprendedor</a:t>
            </a:r>
          </a:p>
        </p:txBody>
      </p:sp>
      <p:sp>
        <p:nvSpPr>
          <p:cNvPr id="7" name="Elipse 23">
            <a:extLst>
              <a:ext uri="{FF2B5EF4-FFF2-40B4-BE49-F238E27FC236}">
                <a16:creationId xmlns:a16="http://schemas.microsoft.com/office/drawing/2014/main" id="{DE0C4FB4-9D70-F5E6-1DD3-4AA76B0723E8}"/>
              </a:ext>
            </a:extLst>
          </p:cNvPr>
          <p:cNvSpPr/>
          <p:nvPr/>
        </p:nvSpPr>
        <p:spPr>
          <a:xfrm>
            <a:off x="431371" y="1796819"/>
            <a:ext cx="898575" cy="898575"/>
          </a:xfrm>
          <a:prstGeom prst="ellipse">
            <a:avLst/>
          </a:prstGeom>
          <a:solidFill>
            <a:srgbClr val="61D4FF">
              <a:alpha val="5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cxnSp>
        <p:nvCxnSpPr>
          <p:cNvPr id="8" name="Conector recto 230">
            <a:extLst>
              <a:ext uri="{FF2B5EF4-FFF2-40B4-BE49-F238E27FC236}">
                <a16:creationId xmlns:a16="http://schemas.microsoft.com/office/drawing/2014/main" id="{8CB1DB2D-6EC8-AC1D-6777-BA403F88D877}"/>
              </a:ext>
            </a:extLst>
          </p:cNvPr>
          <p:cNvCxnSpPr>
            <a:cxnSpLocks/>
          </p:cNvCxnSpPr>
          <p:nvPr/>
        </p:nvCxnSpPr>
        <p:spPr>
          <a:xfrm flipV="1">
            <a:off x="615092" y="2276873"/>
            <a:ext cx="0" cy="3498316"/>
          </a:xfrm>
          <a:prstGeom prst="line">
            <a:avLst/>
          </a:prstGeom>
          <a:ln w="19050" cap="rnd">
            <a:solidFill>
              <a:srgbClr val="66CCFF"/>
            </a:solidFill>
            <a:round/>
          </a:ln>
        </p:spPr>
        <p:style>
          <a:lnRef idx="1">
            <a:schemeClr val="accent1"/>
          </a:lnRef>
          <a:fillRef idx="0">
            <a:schemeClr val="accent1"/>
          </a:fillRef>
          <a:effectRef idx="0">
            <a:schemeClr val="accent1"/>
          </a:effectRef>
          <a:fontRef idx="minor">
            <a:schemeClr val="tx1"/>
          </a:fontRef>
        </p:style>
      </p:cxnSp>
      <p:grpSp>
        <p:nvGrpSpPr>
          <p:cNvPr id="9" name="Grupo 123">
            <a:extLst>
              <a:ext uri="{FF2B5EF4-FFF2-40B4-BE49-F238E27FC236}">
                <a16:creationId xmlns:a16="http://schemas.microsoft.com/office/drawing/2014/main" id="{32042473-A371-6C09-A65F-585D279BD16A}"/>
              </a:ext>
            </a:extLst>
          </p:cNvPr>
          <p:cNvGrpSpPr/>
          <p:nvPr/>
        </p:nvGrpSpPr>
        <p:grpSpPr>
          <a:xfrm>
            <a:off x="6353728" y="2419787"/>
            <a:ext cx="1077080" cy="806411"/>
            <a:chOff x="6353728" y="2419787"/>
            <a:chExt cx="1077080" cy="806411"/>
          </a:xfrm>
        </p:grpSpPr>
        <p:sp>
          <p:nvSpPr>
            <p:cNvPr id="10" name="CuadroTexto 297">
              <a:extLst>
                <a:ext uri="{FF2B5EF4-FFF2-40B4-BE49-F238E27FC236}">
                  <a16:creationId xmlns:a16="http://schemas.microsoft.com/office/drawing/2014/main" id="{BC24A5A7-5213-193F-DE94-87087C9DAE16}"/>
                </a:ext>
              </a:extLst>
            </p:cNvPr>
            <p:cNvSpPr txBox="1"/>
            <p:nvPr/>
          </p:nvSpPr>
          <p:spPr>
            <a:xfrm>
              <a:off x="6353728" y="2960368"/>
              <a:ext cx="1077080" cy="215444"/>
            </a:xfrm>
            <a:prstGeom prst="rect">
              <a:avLst/>
            </a:prstGeom>
            <a:noFill/>
          </p:spPr>
          <p:txBody>
            <a:bodyPr wrap="square" lIns="0" tIns="0" rIns="0" bIns="0" rtlCol="0">
              <a:spAutoFit/>
            </a:bodyPr>
            <a:lstStyle/>
            <a:p>
              <a:r>
                <a:rPr lang="es-ES" sz="1400" dirty="0">
                  <a:latin typeface="Quattrocento Sans" panose="020B0502050000020003" pitchFamily="34" charset="0"/>
                  <a:ea typeface="Open Sans SemiBold" panose="020B0706030804020204" pitchFamily="34" charset="0"/>
                  <a:cs typeface="Segoe UI Semibold" panose="020B0702040204020203" pitchFamily="34" charset="0"/>
                </a:rPr>
                <a:t>MOTIVACIÓN</a:t>
              </a:r>
            </a:p>
          </p:txBody>
        </p:sp>
        <p:cxnSp>
          <p:nvCxnSpPr>
            <p:cNvPr id="11" name="Conector recto 230">
              <a:extLst>
                <a:ext uri="{FF2B5EF4-FFF2-40B4-BE49-F238E27FC236}">
                  <a16:creationId xmlns:a16="http://schemas.microsoft.com/office/drawing/2014/main" id="{1B0F74F9-B7FB-7A89-581E-D86FB036F9A2}"/>
                </a:ext>
              </a:extLst>
            </p:cNvPr>
            <p:cNvCxnSpPr>
              <a:cxnSpLocks/>
            </p:cNvCxnSpPr>
            <p:nvPr/>
          </p:nvCxnSpPr>
          <p:spPr>
            <a:xfrm flipV="1">
              <a:off x="6361513" y="3226197"/>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12" name="Graphic 262">
              <a:extLst>
                <a:ext uri="{FF2B5EF4-FFF2-40B4-BE49-F238E27FC236}">
                  <a16:creationId xmlns:a16="http://schemas.microsoft.com/office/drawing/2014/main" id="{EB95A47B-5ED2-6287-3AAB-DD3B8111D26F}"/>
                </a:ext>
              </a:extLst>
            </p:cNvPr>
            <p:cNvGrpSpPr/>
            <p:nvPr/>
          </p:nvGrpSpPr>
          <p:grpSpPr>
            <a:xfrm>
              <a:off x="6362025" y="2419787"/>
              <a:ext cx="371035" cy="443715"/>
              <a:chOff x="5251326" y="1900367"/>
              <a:chExt cx="371034" cy="443715"/>
            </a:xfrm>
            <a:noFill/>
          </p:grpSpPr>
          <p:sp>
            <p:nvSpPr>
              <p:cNvPr id="13" name="Freeform: Shape 4">
                <a:extLst>
                  <a:ext uri="{FF2B5EF4-FFF2-40B4-BE49-F238E27FC236}">
                    <a16:creationId xmlns:a16="http://schemas.microsoft.com/office/drawing/2014/main" id="{3AF263A8-4985-3363-3AF4-C03F246CA8BC}"/>
                  </a:ext>
                </a:extLst>
              </p:cNvPr>
              <p:cNvSpPr/>
              <p:nvPr/>
            </p:nvSpPr>
            <p:spPr>
              <a:xfrm>
                <a:off x="5320853" y="1900367"/>
                <a:ext cx="301508" cy="417374"/>
              </a:xfrm>
              <a:custGeom>
                <a:avLst/>
                <a:gdLst>
                  <a:gd name="connsiteX0" fmla="*/ 97111 w 301508"/>
                  <a:gd name="connsiteY0" fmla="*/ 73359 h 417374"/>
                  <a:gd name="connsiteX1" fmla="*/ 0 w 301508"/>
                  <a:gd name="connsiteY1" fmla="*/ 178723 h 417374"/>
                  <a:gd name="connsiteX2" fmla="*/ 0 w 301508"/>
                  <a:gd name="connsiteY2" fmla="*/ 394990 h 417374"/>
                  <a:gd name="connsiteX3" fmla="*/ 17862 w 301508"/>
                  <a:gd name="connsiteY3" fmla="*/ 394990 h 417374"/>
                  <a:gd name="connsiteX4" fmla="*/ 32785 w 301508"/>
                  <a:gd name="connsiteY4" fmla="*/ 401208 h 417374"/>
                  <a:gd name="connsiteX5" fmla="*/ 42733 w 301508"/>
                  <a:gd name="connsiteY5" fmla="*/ 411157 h 417374"/>
                  <a:gd name="connsiteX6" fmla="*/ 57656 w 301508"/>
                  <a:gd name="connsiteY6" fmla="*/ 417375 h 417374"/>
                  <a:gd name="connsiteX7" fmla="*/ 247583 w 301508"/>
                  <a:gd name="connsiteY7" fmla="*/ 417375 h 417374"/>
                  <a:gd name="connsiteX8" fmla="*/ 278898 w 301508"/>
                  <a:gd name="connsiteY8" fmla="*/ 386059 h 417374"/>
                  <a:gd name="connsiteX9" fmla="*/ 278898 w 301508"/>
                  <a:gd name="connsiteY9" fmla="*/ 386059 h 417374"/>
                  <a:gd name="connsiteX10" fmla="*/ 247583 w 301508"/>
                  <a:gd name="connsiteY10" fmla="*/ 354744 h 417374"/>
                  <a:gd name="connsiteX11" fmla="*/ 229947 w 301508"/>
                  <a:gd name="connsiteY11" fmla="*/ 354744 h 417374"/>
                  <a:gd name="connsiteX12" fmla="*/ 265558 w 301508"/>
                  <a:gd name="connsiteY12" fmla="*/ 354744 h 417374"/>
                  <a:gd name="connsiteX13" fmla="*/ 296873 w 301508"/>
                  <a:gd name="connsiteY13" fmla="*/ 323429 h 417374"/>
                  <a:gd name="connsiteX14" fmla="*/ 296873 w 301508"/>
                  <a:gd name="connsiteY14" fmla="*/ 323429 h 417374"/>
                  <a:gd name="connsiteX15" fmla="*/ 265558 w 301508"/>
                  <a:gd name="connsiteY15" fmla="*/ 292114 h 417374"/>
                  <a:gd name="connsiteX16" fmla="*/ 229947 w 301508"/>
                  <a:gd name="connsiteY16" fmla="*/ 292114 h 417374"/>
                  <a:gd name="connsiteX17" fmla="*/ 270193 w 301508"/>
                  <a:gd name="connsiteY17" fmla="*/ 292114 h 417374"/>
                  <a:gd name="connsiteX18" fmla="*/ 301508 w 301508"/>
                  <a:gd name="connsiteY18" fmla="*/ 260798 h 417374"/>
                  <a:gd name="connsiteX19" fmla="*/ 301508 w 301508"/>
                  <a:gd name="connsiteY19" fmla="*/ 260798 h 417374"/>
                  <a:gd name="connsiteX20" fmla="*/ 270193 w 301508"/>
                  <a:gd name="connsiteY20" fmla="*/ 229483 h 417374"/>
                  <a:gd name="connsiteX21" fmla="*/ 229947 w 301508"/>
                  <a:gd name="connsiteY21" fmla="*/ 229483 h 417374"/>
                  <a:gd name="connsiteX22" fmla="*/ 262619 w 301508"/>
                  <a:gd name="connsiteY22" fmla="*/ 229483 h 417374"/>
                  <a:gd name="connsiteX23" fmla="*/ 293934 w 301508"/>
                  <a:gd name="connsiteY23" fmla="*/ 198168 h 417374"/>
                  <a:gd name="connsiteX24" fmla="*/ 293934 w 301508"/>
                  <a:gd name="connsiteY24" fmla="*/ 198168 h 417374"/>
                  <a:gd name="connsiteX25" fmla="*/ 262619 w 301508"/>
                  <a:gd name="connsiteY25" fmla="*/ 166853 h 417374"/>
                  <a:gd name="connsiteX26" fmla="*/ 157368 w 301508"/>
                  <a:gd name="connsiteY26" fmla="*/ 166853 h 417374"/>
                  <a:gd name="connsiteX27" fmla="*/ 142445 w 301508"/>
                  <a:gd name="connsiteY27" fmla="*/ 160635 h 417374"/>
                  <a:gd name="connsiteX28" fmla="*/ 167655 w 301508"/>
                  <a:gd name="connsiteY28" fmla="*/ 89751 h 417374"/>
                  <a:gd name="connsiteX29" fmla="*/ 131366 w 301508"/>
                  <a:gd name="connsiteY29" fmla="*/ 1458 h 417374"/>
                  <a:gd name="connsiteX30" fmla="*/ 97111 w 301508"/>
                  <a:gd name="connsiteY30" fmla="*/ 73359 h 41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1508" h="417374">
                    <a:moveTo>
                      <a:pt x="97111" y="73359"/>
                    </a:moveTo>
                    <a:cubicBezTo>
                      <a:pt x="72127" y="117675"/>
                      <a:pt x="0" y="178723"/>
                      <a:pt x="0" y="178723"/>
                    </a:cubicBezTo>
                    <a:lnTo>
                      <a:pt x="0" y="394990"/>
                    </a:lnTo>
                    <a:lnTo>
                      <a:pt x="17862" y="394990"/>
                    </a:lnTo>
                    <a:cubicBezTo>
                      <a:pt x="23515" y="394990"/>
                      <a:pt x="28828" y="397252"/>
                      <a:pt x="32785" y="401208"/>
                    </a:cubicBezTo>
                    <a:lnTo>
                      <a:pt x="42733" y="411157"/>
                    </a:lnTo>
                    <a:cubicBezTo>
                      <a:pt x="46690" y="415114"/>
                      <a:pt x="52117" y="417375"/>
                      <a:pt x="57656" y="417375"/>
                    </a:cubicBezTo>
                    <a:lnTo>
                      <a:pt x="247583" y="417375"/>
                    </a:lnTo>
                    <a:cubicBezTo>
                      <a:pt x="264880" y="417375"/>
                      <a:pt x="278898" y="403356"/>
                      <a:pt x="278898" y="386059"/>
                    </a:cubicBezTo>
                    <a:lnTo>
                      <a:pt x="278898" y="386059"/>
                    </a:lnTo>
                    <a:cubicBezTo>
                      <a:pt x="278898" y="368763"/>
                      <a:pt x="264880" y="354744"/>
                      <a:pt x="247583" y="354744"/>
                    </a:cubicBezTo>
                    <a:lnTo>
                      <a:pt x="229947" y="354744"/>
                    </a:lnTo>
                    <a:lnTo>
                      <a:pt x="265558" y="354744"/>
                    </a:lnTo>
                    <a:cubicBezTo>
                      <a:pt x="282855" y="354744"/>
                      <a:pt x="296873" y="340726"/>
                      <a:pt x="296873" y="323429"/>
                    </a:cubicBezTo>
                    <a:lnTo>
                      <a:pt x="296873" y="323429"/>
                    </a:lnTo>
                    <a:cubicBezTo>
                      <a:pt x="296873" y="306132"/>
                      <a:pt x="282855" y="292114"/>
                      <a:pt x="265558" y="292114"/>
                    </a:cubicBezTo>
                    <a:lnTo>
                      <a:pt x="229947" y="292114"/>
                    </a:lnTo>
                    <a:lnTo>
                      <a:pt x="270193" y="292114"/>
                    </a:lnTo>
                    <a:cubicBezTo>
                      <a:pt x="287490" y="292114"/>
                      <a:pt x="301508" y="278095"/>
                      <a:pt x="301508" y="260798"/>
                    </a:cubicBezTo>
                    <a:lnTo>
                      <a:pt x="301508" y="260798"/>
                    </a:lnTo>
                    <a:cubicBezTo>
                      <a:pt x="301508" y="243501"/>
                      <a:pt x="287490" y="229483"/>
                      <a:pt x="270193" y="229483"/>
                    </a:cubicBezTo>
                    <a:lnTo>
                      <a:pt x="229947" y="229483"/>
                    </a:lnTo>
                    <a:lnTo>
                      <a:pt x="262619" y="229483"/>
                    </a:lnTo>
                    <a:cubicBezTo>
                      <a:pt x="279915" y="229483"/>
                      <a:pt x="293934" y="215465"/>
                      <a:pt x="293934" y="198168"/>
                    </a:cubicBezTo>
                    <a:lnTo>
                      <a:pt x="293934" y="198168"/>
                    </a:lnTo>
                    <a:cubicBezTo>
                      <a:pt x="293934" y="180871"/>
                      <a:pt x="279915" y="166853"/>
                      <a:pt x="262619" y="166853"/>
                    </a:cubicBezTo>
                    <a:lnTo>
                      <a:pt x="157368" y="166853"/>
                    </a:lnTo>
                    <a:cubicBezTo>
                      <a:pt x="151715" y="166853"/>
                      <a:pt x="145158" y="165496"/>
                      <a:pt x="142445" y="160635"/>
                    </a:cubicBezTo>
                    <a:cubicBezTo>
                      <a:pt x="129105" y="137233"/>
                      <a:pt x="158724" y="106257"/>
                      <a:pt x="167655" y="89751"/>
                    </a:cubicBezTo>
                    <a:cubicBezTo>
                      <a:pt x="204962" y="21355"/>
                      <a:pt x="160533" y="-7021"/>
                      <a:pt x="131366" y="1458"/>
                    </a:cubicBezTo>
                    <a:cubicBezTo>
                      <a:pt x="130461" y="18303"/>
                      <a:pt x="111356" y="48035"/>
                      <a:pt x="97111" y="73359"/>
                    </a:cubicBezTo>
                    <a:close/>
                  </a:path>
                </a:pathLst>
              </a:custGeom>
              <a:noFill/>
              <a:ln w="9525" cap="rnd">
                <a:solidFill>
                  <a:schemeClr val="tx2"/>
                </a:solidFill>
                <a:prstDash val="solid"/>
                <a:round/>
              </a:ln>
            </p:spPr>
            <p:txBody>
              <a:bodyPr rtlCol="0" anchor="ctr"/>
              <a:lstStyle/>
              <a:p>
                <a:endParaRPr lang="es-ES" dirty="0"/>
              </a:p>
            </p:txBody>
          </p:sp>
          <p:sp>
            <p:nvSpPr>
              <p:cNvPr id="14" name="Freeform: Shape 6">
                <a:extLst>
                  <a:ext uri="{FF2B5EF4-FFF2-40B4-BE49-F238E27FC236}">
                    <a16:creationId xmlns:a16="http://schemas.microsoft.com/office/drawing/2014/main" id="{1C286ACC-778E-6694-7B88-68A6E3544C36}"/>
                  </a:ext>
                </a:extLst>
              </p:cNvPr>
              <p:cNvSpPr/>
              <p:nvPr/>
            </p:nvSpPr>
            <p:spPr>
              <a:xfrm>
                <a:off x="5251326" y="2065976"/>
                <a:ext cx="69526" cy="278106"/>
              </a:xfrm>
              <a:custGeom>
                <a:avLst/>
                <a:gdLst>
                  <a:gd name="connsiteX0" fmla="*/ 0 w 69526"/>
                  <a:gd name="connsiteY0" fmla="*/ 278107 h 278106"/>
                  <a:gd name="connsiteX1" fmla="*/ 69527 w 69526"/>
                  <a:gd name="connsiteY1" fmla="*/ 278107 h 278106"/>
                  <a:gd name="connsiteX2" fmla="*/ 69527 w 69526"/>
                  <a:gd name="connsiteY2" fmla="*/ 0 h 278106"/>
                  <a:gd name="connsiteX3" fmla="*/ 0 w 69526"/>
                  <a:gd name="connsiteY3" fmla="*/ 0 h 278106"/>
                  <a:gd name="connsiteX4" fmla="*/ 69527 w 69526"/>
                  <a:gd name="connsiteY4" fmla="*/ 0 h 278106"/>
                  <a:gd name="connsiteX5" fmla="*/ 69527 w 69526"/>
                  <a:gd name="connsiteY5" fmla="*/ 278107 h 27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526" h="278106">
                    <a:moveTo>
                      <a:pt x="0" y="278107"/>
                    </a:moveTo>
                    <a:lnTo>
                      <a:pt x="69527" y="278107"/>
                    </a:lnTo>
                    <a:lnTo>
                      <a:pt x="69527" y="0"/>
                    </a:lnTo>
                    <a:lnTo>
                      <a:pt x="0" y="0"/>
                    </a:lnTo>
                    <a:lnTo>
                      <a:pt x="69527" y="0"/>
                    </a:lnTo>
                    <a:lnTo>
                      <a:pt x="69527" y="278107"/>
                    </a:lnTo>
                    <a:close/>
                  </a:path>
                </a:pathLst>
              </a:custGeom>
              <a:noFill/>
              <a:ln w="9525" cap="rnd">
                <a:solidFill>
                  <a:schemeClr val="accent1"/>
                </a:solidFill>
                <a:prstDash val="solid"/>
                <a:round/>
              </a:ln>
            </p:spPr>
            <p:txBody>
              <a:bodyPr rtlCol="0" anchor="ctr"/>
              <a:lstStyle/>
              <a:p>
                <a:endParaRPr lang="es-ES" dirty="0"/>
              </a:p>
            </p:txBody>
          </p:sp>
          <p:sp>
            <p:nvSpPr>
              <p:cNvPr id="15" name="Freeform: Shape 7">
                <a:extLst>
                  <a:ext uri="{FF2B5EF4-FFF2-40B4-BE49-F238E27FC236}">
                    <a16:creationId xmlns:a16="http://schemas.microsoft.com/office/drawing/2014/main" id="{64DC6F02-0934-FBF9-ABF4-477786B94FD1}"/>
                  </a:ext>
                </a:extLst>
              </p:cNvPr>
              <p:cNvSpPr/>
              <p:nvPr/>
            </p:nvSpPr>
            <p:spPr>
              <a:xfrm>
                <a:off x="5251326" y="2297732"/>
                <a:ext cx="23175" cy="11305"/>
              </a:xfrm>
              <a:custGeom>
                <a:avLst/>
                <a:gdLst>
                  <a:gd name="connsiteX0" fmla="*/ 23176 w 23175"/>
                  <a:gd name="connsiteY0" fmla="*/ 0 h 11305"/>
                  <a:gd name="connsiteX1" fmla="*/ 0 w 23175"/>
                  <a:gd name="connsiteY1" fmla="*/ 0 h 11305"/>
                  <a:gd name="connsiteX2" fmla="*/ 23176 w 23175"/>
                  <a:gd name="connsiteY2" fmla="*/ 0 h 11305"/>
                </a:gdLst>
                <a:ahLst/>
                <a:cxnLst>
                  <a:cxn ang="0">
                    <a:pos x="connsiteX0" y="connsiteY0"/>
                  </a:cxn>
                  <a:cxn ang="0">
                    <a:pos x="connsiteX1" y="connsiteY1"/>
                  </a:cxn>
                  <a:cxn ang="0">
                    <a:pos x="connsiteX2" y="connsiteY2"/>
                  </a:cxn>
                </a:cxnLst>
                <a:rect l="l" t="t" r="r" b="b"/>
                <a:pathLst>
                  <a:path w="23175" h="11305">
                    <a:moveTo>
                      <a:pt x="23176" y="0"/>
                    </a:moveTo>
                    <a:lnTo>
                      <a:pt x="0" y="0"/>
                    </a:lnTo>
                    <a:lnTo>
                      <a:pt x="23176" y="0"/>
                    </a:lnTo>
                    <a:close/>
                  </a:path>
                </a:pathLst>
              </a:custGeom>
              <a:noFill/>
              <a:ln w="9525" cap="rnd">
                <a:solidFill>
                  <a:schemeClr val="tx2"/>
                </a:solidFill>
                <a:prstDash val="solid"/>
                <a:round/>
              </a:ln>
            </p:spPr>
            <p:txBody>
              <a:bodyPr rtlCol="0" anchor="ctr"/>
              <a:lstStyle/>
              <a:p>
                <a:endParaRPr lang="es-ES" dirty="0"/>
              </a:p>
            </p:txBody>
          </p:sp>
        </p:grpSp>
      </p:grpSp>
      <p:grpSp>
        <p:nvGrpSpPr>
          <p:cNvPr id="16" name="Grupo 124">
            <a:extLst>
              <a:ext uri="{FF2B5EF4-FFF2-40B4-BE49-F238E27FC236}">
                <a16:creationId xmlns:a16="http://schemas.microsoft.com/office/drawing/2014/main" id="{DE8AB514-F91B-7629-C84D-FA1775C9E3A8}"/>
              </a:ext>
            </a:extLst>
          </p:cNvPr>
          <p:cNvGrpSpPr/>
          <p:nvPr/>
        </p:nvGrpSpPr>
        <p:grpSpPr>
          <a:xfrm>
            <a:off x="7985248" y="2419600"/>
            <a:ext cx="890102" cy="806598"/>
            <a:chOff x="7985248" y="2419600"/>
            <a:chExt cx="890102" cy="806598"/>
          </a:xfrm>
        </p:grpSpPr>
        <p:sp>
          <p:nvSpPr>
            <p:cNvPr id="17" name="CuadroTexto 297">
              <a:extLst>
                <a:ext uri="{FF2B5EF4-FFF2-40B4-BE49-F238E27FC236}">
                  <a16:creationId xmlns:a16="http://schemas.microsoft.com/office/drawing/2014/main" id="{9D9861D7-1F48-4F91-6600-07C85D3DEFB0}"/>
                </a:ext>
              </a:extLst>
            </p:cNvPr>
            <p:cNvSpPr txBox="1"/>
            <p:nvPr/>
          </p:nvSpPr>
          <p:spPr>
            <a:xfrm>
              <a:off x="7985909" y="2960368"/>
              <a:ext cx="889441" cy="215444"/>
            </a:xfrm>
            <a:prstGeom prst="rect">
              <a:avLst/>
            </a:prstGeom>
            <a:noFill/>
          </p:spPr>
          <p:txBody>
            <a:bodyPr wrap="square" lIns="0" tIns="0" rIns="0" bIns="0" rtlCol="0">
              <a:spAutoFit/>
            </a:bodyPr>
            <a:lstStyle>
              <a:defPPr>
                <a:defRPr lang="es-ES"/>
              </a:defPPr>
              <a:lvl1pPr>
                <a:defRPr sz="1400">
                  <a:latin typeface="Quattrocento Sans" panose="020B0502050000020003" pitchFamily="34" charset="0"/>
                  <a:ea typeface="Open Sans SemiBold" panose="020B0706030804020204" pitchFamily="34" charset="0"/>
                  <a:cs typeface="Segoe UI Semibold" panose="020B0702040204020203" pitchFamily="34" charset="0"/>
                </a:defRPr>
              </a:lvl1pPr>
            </a:lstStyle>
            <a:p>
              <a:r>
                <a:rPr lang="es-ES" dirty="0"/>
                <a:t>INICIATIVA</a:t>
              </a:r>
            </a:p>
          </p:txBody>
        </p:sp>
        <p:cxnSp>
          <p:nvCxnSpPr>
            <p:cNvPr id="18" name="Conector recto 230">
              <a:extLst>
                <a:ext uri="{FF2B5EF4-FFF2-40B4-BE49-F238E27FC236}">
                  <a16:creationId xmlns:a16="http://schemas.microsoft.com/office/drawing/2014/main" id="{05B7FCDD-06E5-149D-013C-BF507ECE2783}"/>
                </a:ext>
              </a:extLst>
            </p:cNvPr>
            <p:cNvCxnSpPr>
              <a:cxnSpLocks/>
            </p:cNvCxnSpPr>
            <p:nvPr/>
          </p:nvCxnSpPr>
          <p:spPr>
            <a:xfrm flipV="1">
              <a:off x="7993693" y="3226197"/>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19" name="Graphic 9">
              <a:extLst>
                <a:ext uri="{FF2B5EF4-FFF2-40B4-BE49-F238E27FC236}">
                  <a16:creationId xmlns:a16="http://schemas.microsoft.com/office/drawing/2014/main" id="{54D3589F-8646-3833-013C-00D5B6058168}"/>
                </a:ext>
              </a:extLst>
            </p:cNvPr>
            <p:cNvGrpSpPr/>
            <p:nvPr/>
          </p:nvGrpSpPr>
          <p:grpSpPr>
            <a:xfrm>
              <a:off x="7985248" y="2419600"/>
              <a:ext cx="462931" cy="444977"/>
              <a:chOff x="7228285" y="1900179"/>
              <a:chExt cx="462931" cy="444977"/>
            </a:xfrm>
            <a:noFill/>
          </p:grpSpPr>
          <p:sp>
            <p:nvSpPr>
              <p:cNvPr id="20" name="Freeform: Shape 12">
                <a:extLst>
                  <a:ext uri="{FF2B5EF4-FFF2-40B4-BE49-F238E27FC236}">
                    <a16:creationId xmlns:a16="http://schemas.microsoft.com/office/drawing/2014/main" id="{9B6F1A63-BE8B-0B46-14C1-5453A5FF2EE0}"/>
                  </a:ext>
                </a:extLst>
              </p:cNvPr>
              <p:cNvSpPr/>
              <p:nvPr/>
            </p:nvSpPr>
            <p:spPr>
              <a:xfrm>
                <a:off x="7594934" y="1928739"/>
                <a:ext cx="45148" cy="155920"/>
              </a:xfrm>
              <a:custGeom>
                <a:avLst/>
                <a:gdLst>
                  <a:gd name="connsiteX0" fmla="*/ 0 w 45148"/>
                  <a:gd name="connsiteY0" fmla="*/ 153506 h 155920"/>
                  <a:gd name="connsiteX1" fmla="*/ 0 w 45148"/>
                  <a:gd name="connsiteY1" fmla="*/ 22574 h 155920"/>
                  <a:gd name="connsiteX2" fmla="*/ 22574 w 45148"/>
                  <a:gd name="connsiteY2" fmla="*/ 0 h 155920"/>
                  <a:gd name="connsiteX3" fmla="*/ 22574 w 45148"/>
                  <a:gd name="connsiteY3" fmla="*/ 0 h 155920"/>
                  <a:gd name="connsiteX4" fmla="*/ 45149 w 45148"/>
                  <a:gd name="connsiteY4" fmla="*/ 22574 h 155920"/>
                  <a:gd name="connsiteX5" fmla="*/ 45149 w 45148"/>
                  <a:gd name="connsiteY5" fmla="*/ 155921 h 155920"/>
                  <a:gd name="connsiteX6" fmla="*/ 45149 w 45148"/>
                  <a:gd name="connsiteY6" fmla="*/ 22574 h 155920"/>
                  <a:gd name="connsiteX7" fmla="*/ 22574 w 45148"/>
                  <a:gd name="connsiteY7" fmla="*/ 0 h 155920"/>
                  <a:gd name="connsiteX8" fmla="*/ 22574 w 45148"/>
                  <a:gd name="connsiteY8" fmla="*/ 0 h 155920"/>
                  <a:gd name="connsiteX9" fmla="*/ 0 w 45148"/>
                  <a:gd name="connsiteY9" fmla="*/ 22574 h 155920"/>
                  <a:gd name="connsiteX10" fmla="*/ 0 w 45148"/>
                  <a:gd name="connsiteY10" fmla="*/ 153506 h 15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55920">
                    <a:moveTo>
                      <a:pt x="0" y="153506"/>
                    </a:moveTo>
                    <a:lnTo>
                      <a:pt x="0" y="22574"/>
                    </a:lnTo>
                    <a:cubicBezTo>
                      <a:pt x="0" y="10080"/>
                      <a:pt x="10080" y="0"/>
                      <a:pt x="22574" y="0"/>
                    </a:cubicBezTo>
                    <a:lnTo>
                      <a:pt x="22574" y="0"/>
                    </a:lnTo>
                    <a:cubicBezTo>
                      <a:pt x="35069" y="0"/>
                      <a:pt x="45149" y="10080"/>
                      <a:pt x="45149" y="22574"/>
                    </a:cubicBezTo>
                    <a:lnTo>
                      <a:pt x="45149" y="155921"/>
                    </a:lnTo>
                    <a:lnTo>
                      <a:pt x="45149" y="22574"/>
                    </a:lnTo>
                    <a:cubicBezTo>
                      <a:pt x="45149" y="10080"/>
                      <a:pt x="35069" y="0"/>
                      <a:pt x="22574" y="0"/>
                    </a:cubicBezTo>
                    <a:lnTo>
                      <a:pt x="22574" y="0"/>
                    </a:lnTo>
                    <a:cubicBezTo>
                      <a:pt x="10080" y="0"/>
                      <a:pt x="0" y="10080"/>
                      <a:pt x="0" y="22574"/>
                    </a:cubicBezTo>
                    <a:lnTo>
                      <a:pt x="0" y="153506"/>
                    </a:lnTo>
                    <a:close/>
                  </a:path>
                </a:pathLst>
              </a:custGeom>
              <a:noFill/>
              <a:ln w="9525" cap="rnd">
                <a:solidFill>
                  <a:schemeClr val="tx2"/>
                </a:solidFill>
                <a:prstDash val="solid"/>
                <a:round/>
              </a:ln>
            </p:spPr>
            <p:txBody>
              <a:bodyPr rtlCol="0" anchor="ctr"/>
              <a:lstStyle/>
              <a:p>
                <a:endParaRPr lang="es-ES" dirty="0"/>
              </a:p>
            </p:txBody>
          </p:sp>
          <p:sp>
            <p:nvSpPr>
              <p:cNvPr id="21" name="Freeform: Shape 13">
                <a:extLst>
                  <a:ext uri="{FF2B5EF4-FFF2-40B4-BE49-F238E27FC236}">
                    <a16:creationId xmlns:a16="http://schemas.microsoft.com/office/drawing/2014/main" id="{6E2A52EA-3B7E-2085-06F0-A82EC82481B1}"/>
                  </a:ext>
                </a:extLst>
              </p:cNvPr>
              <p:cNvSpPr/>
              <p:nvPr/>
            </p:nvSpPr>
            <p:spPr>
              <a:xfrm>
                <a:off x="7549786" y="1900179"/>
                <a:ext cx="45148" cy="165790"/>
              </a:xfrm>
              <a:custGeom>
                <a:avLst/>
                <a:gdLst>
                  <a:gd name="connsiteX0" fmla="*/ 45149 w 45148"/>
                  <a:gd name="connsiteY0" fmla="*/ 77488 h 165790"/>
                  <a:gd name="connsiteX1" fmla="*/ 45149 w 45148"/>
                  <a:gd name="connsiteY1" fmla="*/ 22574 h 165790"/>
                  <a:gd name="connsiteX2" fmla="*/ 22574 w 45148"/>
                  <a:gd name="connsiteY2" fmla="*/ 0 h 165790"/>
                  <a:gd name="connsiteX3" fmla="*/ 22574 w 45148"/>
                  <a:gd name="connsiteY3" fmla="*/ 0 h 165790"/>
                  <a:gd name="connsiteX4" fmla="*/ 0 w 45148"/>
                  <a:gd name="connsiteY4" fmla="*/ 22574 h 165790"/>
                  <a:gd name="connsiteX5" fmla="*/ 0 w 45148"/>
                  <a:gd name="connsiteY5" fmla="*/ 165790 h 165790"/>
                  <a:gd name="connsiteX6" fmla="*/ 0 w 45148"/>
                  <a:gd name="connsiteY6" fmla="*/ 22574 h 165790"/>
                  <a:gd name="connsiteX7" fmla="*/ 22574 w 45148"/>
                  <a:gd name="connsiteY7" fmla="*/ 0 h 165790"/>
                  <a:gd name="connsiteX8" fmla="*/ 22574 w 45148"/>
                  <a:gd name="connsiteY8" fmla="*/ 0 h 165790"/>
                  <a:gd name="connsiteX9" fmla="*/ 45149 w 45148"/>
                  <a:gd name="connsiteY9" fmla="*/ 22574 h 165790"/>
                  <a:gd name="connsiteX10" fmla="*/ 45149 w 45148"/>
                  <a:gd name="connsiteY10" fmla="*/ 77488 h 1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65790">
                    <a:moveTo>
                      <a:pt x="45149" y="77488"/>
                    </a:moveTo>
                    <a:lnTo>
                      <a:pt x="45149" y="22574"/>
                    </a:lnTo>
                    <a:cubicBezTo>
                      <a:pt x="45149" y="10080"/>
                      <a:pt x="35069" y="0"/>
                      <a:pt x="22574" y="0"/>
                    </a:cubicBezTo>
                    <a:lnTo>
                      <a:pt x="22574" y="0"/>
                    </a:lnTo>
                    <a:cubicBezTo>
                      <a:pt x="10080" y="0"/>
                      <a:pt x="0" y="10080"/>
                      <a:pt x="0" y="22574"/>
                    </a:cubicBezTo>
                    <a:lnTo>
                      <a:pt x="0" y="165790"/>
                    </a:lnTo>
                    <a:lnTo>
                      <a:pt x="0" y="22574"/>
                    </a:lnTo>
                    <a:cubicBezTo>
                      <a:pt x="0" y="10080"/>
                      <a:pt x="10080" y="0"/>
                      <a:pt x="22574" y="0"/>
                    </a:cubicBezTo>
                    <a:lnTo>
                      <a:pt x="22574" y="0"/>
                    </a:lnTo>
                    <a:cubicBezTo>
                      <a:pt x="35069" y="0"/>
                      <a:pt x="45149" y="10080"/>
                      <a:pt x="45149" y="22574"/>
                    </a:cubicBezTo>
                    <a:lnTo>
                      <a:pt x="45149" y="77488"/>
                    </a:lnTo>
                    <a:close/>
                  </a:path>
                </a:pathLst>
              </a:custGeom>
              <a:noFill/>
              <a:ln w="9525" cap="rnd">
                <a:solidFill>
                  <a:schemeClr val="tx2"/>
                </a:solidFill>
                <a:prstDash val="solid"/>
                <a:round/>
              </a:ln>
            </p:spPr>
            <p:txBody>
              <a:bodyPr rtlCol="0" anchor="ctr"/>
              <a:lstStyle/>
              <a:p>
                <a:endParaRPr lang="es-ES" dirty="0"/>
              </a:p>
            </p:txBody>
          </p:sp>
          <p:sp>
            <p:nvSpPr>
              <p:cNvPr id="22" name="Freeform: Shape 15">
                <a:extLst>
                  <a:ext uri="{FF2B5EF4-FFF2-40B4-BE49-F238E27FC236}">
                    <a16:creationId xmlns:a16="http://schemas.microsoft.com/office/drawing/2014/main" id="{EC0B0F9C-1290-8302-DCDE-389857A74178}"/>
                  </a:ext>
                </a:extLst>
              </p:cNvPr>
              <p:cNvSpPr/>
              <p:nvPr/>
            </p:nvSpPr>
            <p:spPr>
              <a:xfrm>
                <a:off x="7504742" y="1916664"/>
                <a:ext cx="45148" cy="125156"/>
              </a:xfrm>
              <a:custGeom>
                <a:avLst/>
                <a:gdLst>
                  <a:gd name="connsiteX0" fmla="*/ 45149 w 45148"/>
                  <a:gd name="connsiteY0" fmla="*/ 22574 h 125156"/>
                  <a:gd name="connsiteX1" fmla="*/ 22574 w 45148"/>
                  <a:gd name="connsiteY1" fmla="*/ 0 h 125156"/>
                  <a:gd name="connsiteX2" fmla="*/ 22574 w 45148"/>
                  <a:gd name="connsiteY2" fmla="*/ 0 h 125156"/>
                  <a:gd name="connsiteX3" fmla="*/ 0 w 45148"/>
                  <a:gd name="connsiteY3" fmla="*/ 22574 h 125156"/>
                  <a:gd name="connsiteX4" fmla="*/ 0 w 45148"/>
                  <a:gd name="connsiteY4" fmla="*/ 125156 h 125156"/>
                  <a:gd name="connsiteX5" fmla="*/ 0 w 45148"/>
                  <a:gd name="connsiteY5" fmla="*/ 22574 h 125156"/>
                  <a:gd name="connsiteX6" fmla="*/ 22574 w 45148"/>
                  <a:gd name="connsiteY6" fmla="*/ 0 h 125156"/>
                  <a:gd name="connsiteX7" fmla="*/ 22574 w 45148"/>
                  <a:gd name="connsiteY7" fmla="*/ 0 h 125156"/>
                  <a:gd name="connsiteX8" fmla="*/ 45149 w 45148"/>
                  <a:gd name="connsiteY8" fmla="*/ 22574 h 12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25156">
                    <a:moveTo>
                      <a:pt x="45149" y="22574"/>
                    </a:moveTo>
                    <a:cubicBezTo>
                      <a:pt x="45149" y="10080"/>
                      <a:pt x="35069" y="0"/>
                      <a:pt x="22574" y="0"/>
                    </a:cubicBezTo>
                    <a:lnTo>
                      <a:pt x="22574" y="0"/>
                    </a:lnTo>
                    <a:cubicBezTo>
                      <a:pt x="10080" y="0"/>
                      <a:pt x="0" y="10080"/>
                      <a:pt x="0" y="22574"/>
                    </a:cubicBezTo>
                    <a:lnTo>
                      <a:pt x="0" y="125156"/>
                    </a:lnTo>
                    <a:lnTo>
                      <a:pt x="0" y="22574"/>
                    </a:lnTo>
                    <a:cubicBezTo>
                      <a:pt x="0" y="10080"/>
                      <a:pt x="10080" y="0"/>
                      <a:pt x="22574" y="0"/>
                    </a:cubicBezTo>
                    <a:lnTo>
                      <a:pt x="22574" y="0"/>
                    </a:lnTo>
                    <a:cubicBezTo>
                      <a:pt x="35069" y="105"/>
                      <a:pt x="45149" y="10185"/>
                      <a:pt x="45149" y="22574"/>
                    </a:cubicBezTo>
                    <a:close/>
                  </a:path>
                </a:pathLst>
              </a:custGeom>
              <a:noFill/>
              <a:ln w="9525" cap="rnd">
                <a:solidFill>
                  <a:schemeClr val="tx2"/>
                </a:solidFill>
                <a:prstDash val="solid"/>
                <a:round/>
              </a:ln>
            </p:spPr>
            <p:txBody>
              <a:bodyPr rtlCol="0" anchor="ctr"/>
              <a:lstStyle/>
              <a:p>
                <a:endParaRPr lang="es-ES" dirty="0"/>
              </a:p>
            </p:txBody>
          </p:sp>
          <p:sp>
            <p:nvSpPr>
              <p:cNvPr id="23" name="Freeform: Shape 16">
                <a:extLst>
                  <a:ext uri="{FF2B5EF4-FFF2-40B4-BE49-F238E27FC236}">
                    <a16:creationId xmlns:a16="http://schemas.microsoft.com/office/drawing/2014/main" id="{489A485D-BD73-BCCF-1CAF-195EDFEC5F18}"/>
                  </a:ext>
                </a:extLst>
              </p:cNvPr>
              <p:cNvSpPr/>
              <p:nvPr/>
            </p:nvSpPr>
            <p:spPr>
              <a:xfrm>
                <a:off x="7459698" y="1949213"/>
                <a:ext cx="45148" cy="107411"/>
              </a:xfrm>
              <a:custGeom>
                <a:avLst/>
                <a:gdLst>
                  <a:gd name="connsiteX0" fmla="*/ 0 w 45148"/>
                  <a:gd name="connsiteY0" fmla="*/ 107412 h 107411"/>
                  <a:gd name="connsiteX1" fmla="*/ 0 w 45148"/>
                  <a:gd name="connsiteY1" fmla="*/ 22574 h 107411"/>
                  <a:gd name="connsiteX2" fmla="*/ 22574 w 45148"/>
                  <a:gd name="connsiteY2" fmla="*/ 0 h 107411"/>
                  <a:gd name="connsiteX3" fmla="*/ 22574 w 45148"/>
                  <a:gd name="connsiteY3" fmla="*/ 0 h 107411"/>
                  <a:gd name="connsiteX4" fmla="*/ 45149 w 45148"/>
                  <a:gd name="connsiteY4" fmla="*/ 22574 h 107411"/>
                  <a:gd name="connsiteX5" fmla="*/ 22574 w 45148"/>
                  <a:gd name="connsiteY5" fmla="*/ 0 h 107411"/>
                  <a:gd name="connsiteX6" fmla="*/ 22574 w 45148"/>
                  <a:gd name="connsiteY6" fmla="*/ 0 h 107411"/>
                  <a:gd name="connsiteX7" fmla="*/ 0 w 45148"/>
                  <a:gd name="connsiteY7" fmla="*/ 22574 h 107411"/>
                  <a:gd name="connsiteX8" fmla="*/ 0 w 45148"/>
                  <a:gd name="connsiteY8" fmla="*/ 107412 h 107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07411">
                    <a:moveTo>
                      <a:pt x="0" y="107412"/>
                    </a:moveTo>
                    <a:lnTo>
                      <a:pt x="0" y="22574"/>
                    </a:lnTo>
                    <a:cubicBezTo>
                      <a:pt x="0" y="10080"/>
                      <a:pt x="10080" y="0"/>
                      <a:pt x="22574" y="0"/>
                    </a:cubicBezTo>
                    <a:lnTo>
                      <a:pt x="22574" y="0"/>
                    </a:lnTo>
                    <a:cubicBezTo>
                      <a:pt x="35069" y="0"/>
                      <a:pt x="45149" y="10080"/>
                      <a:pt x="45149" y="22574"/>
                    </a:cubicBezTo>
                    <a:cubicBezTo>
                      <a:pt x="45149" y="10080"/>
                      <a:pt x="35069" y="0"/>
                      <a:pt x="22574" y="0"/>
                    </a:cubicBezTo>
                    <a:lnTo>
                      <a:pt x="22574" y="0"/>
                    </a:lnTo>
                    <a:cubicBezTo>
                      <a:pt x="10080" y="0"/>
                      <a:pt x="0" y="10080"/>
                      <a:pt x="0" y="22574"/>
                    </a:cubicBezTo>
                    <a:lnTo>
                      <a:pt x="0" y="107412"/>
                    </a:lnTo>
                    <a:close/>
                  </a:path>
                </a:pathLst>
              </a:custGeom>
              <a:noFill/>
              <a:ln w="9525" cap="rnd">
                <a:solidFill>
                  <a:schemeClr val="tx2"/>
                </a:solidFill>
                <a:prstDash val="solid"/>
                <a:round/>
              </a:ln>
            </p:spPr>
            <p:txBody>
              <a:bodyPr rtlCol="0" anchor="ctr"/>
              <a:lstStyle/>
              <a:p>
                <a:endParaRPr lang="es-ES" dirty="0"/>
              </a:p>
            </p:txBody>
          </p:sp>
          <p:sp>
            <p:nvSpPr>
              <p:cNvPr id="24" name="Freeform: Shape 17">
                <a:extLst>
                  <a:ext uri="{FF2B5EF4-FFF2-40B4-BE49-F238E27FC236}">
                    <a16:creationId xmlns:a16="http://schemas.microsoft.com/office/drawing/2014/main" id="{4D44CE43-6062-1034-DD0A-573591614176}"/>
                  </a:ext>
                </a:extLst>
              </p:cNvPr>
              <p:cNvSpPr/>
              <p:nvPr/>
            </p:nvSpPr>
            <p:spPr>
              <a:xfrm>
                <a:off x="7609424" y="2246039"/>
                <a:ext cx="10499" cy="99117"/>
              </a:xfrm>
              <a:custGeom>
                <a:avLst/>
                <a:gdLst>
                  <a:gd name="connsiteX0" fmla="*/ 0 w 10499"/>
                  <a:gd name="connsiteY0" fmla="*/ 0 h 99117"/>
                  <a:gd name="connsiteX1" fmla="*/ 0 w 10499"/>
                  <a:gd name="connsiteY1" fmla="*/ 99117 h 99117"/>
                  <a:gd name="connsiteX2" fmla="*/ 0 w 10499"/>
                  <a:gd name="connsiteY2" fmla="*/ 0 h 99117"/>
                </a:gdLst>
                <a:ahLst/>
                <a:cxnLst>
                  <a:cxn ang="0">
                    <a:pos x="connsiteX0" y="connsiteY0"/>
                  </a:cxn>
                  <a:cxn ang="0">
                    <a:pos x="connsiteX1" y="connsiteY1"/>
                  </a:cxn>
                  <a:cxn ang="0">
                    <a:pos x="connsiteX2" y="connsiteY2"/>
                  </a:cxn>
                </a:cxnLst>
                <a:rect l="l" t="t" r="r" b="b"/>
                <a:pathLst>
                  <a:path w="10499" h="99117">
                    <a:moveTo>
                      <a:pt x="0" y="0"/>
                    </a:moveTo>
                    <a:lnTo>
                      <a:pt x="0" y="99117"/>
                    </a:lnTo>
                    <a:lnTo>
                      <a:pt x="0" y="0"/>
                    </a:lnTo>
                    <a:close/>
                  </a:path>
                </a:pathLst>
              </a:custGeom>
              <a:noFill/>
              <a:ln w="9525" cap="rnd">
                <a:solidFill>
                  <a:schemeClr val="tx2"/>
                </a:solidFill>
                <a:prstDash val="solid"/>
                <a:round/>
              </a:ln>
            </p:spPr>
            <p:txBody>
              <a:bodyPr rtlCol="0" anchor="ctr"/>
              <a:lstStyle/>
              <a:p>
                <a:endParaRPr lang="es-ES" dirty="0"/>
              </a:p>
            </p:txBody>
          </p:sp>
          <p:sp>
            <p:nvSpPr>
              <p:cNvPr id="25" name="Freeform: Shape 18">
                <a:extLst>
                  <a:ext uri="{FF2B5EF4-FFF2-40B4-BE49-F238E27FC236}">
                    <a16:creationId xmlns:a16="http://schemas.microsoft.com/office/drawing/2014/main" id="{B4F0B8AB-85A5-AD75-0830-07592ECC233C}"/>
                  </a:ext>
                </a:extLst>
              </p:cNvPr>
              <p:cNvSpPr/>
              <p:nvPr/>
            </p:nvSpPr>
            <p:spPr>
              <a:xfrm>
                <a:off x="7279419" y="1928739"/>
                <a:ext cx="45148" cy="155920"/>
              </a:xfrm>
              <a:custGeom>
                <a:avLst/>
                <a:gdLst>
                  <a:gd name="connsiteX0" fmla="*/ 0 w 45148"/>
                  <a:gd name="connsiteY0" fmla="*/ 155921 h 155920"/>
                  <a:gd name="connsiteX1" fmla="*/ 0 w 45148"/>
                  <a:gd name="connsiteY1" fmla="*/ 22574 h 155920"/>
                  <a:gd name="connsiteX2" fmla="*/ 22574 w 45148"/>
                  <a:gd name="connsiteY2" fmla="*/ 0 h 155920"/>
                  <a:gd name="connsiteX3" fmla="*/ 22574 w 45148"/>
                  <a:gd name="connsiteY3" fmla="*/ 0 h 155920"/>
                  <a:gd name="connsiteX4" fmla="*/ 45149 w 45148"/>
                  <a:gd name="connsiteY4" fmla="*/ 22574 h 155920"/>
                  <a:gd name="connsiteX5" fmla="*/ 45149 w 45148"/>
                  <a:gd name="connsiteY5" fmla="*/ 153506 h 155920"/>
                  <a:gd name="connsiteX6" fmla="*/ 45149 w 45148"/>
                  <a:gd name="connsiteY6" fmla="*/ 22574 h 155920"/>
                  <a:gd name="connsiteX7" fmla="*/ 22574 w 45148"/>
                  <a:gd name="connsiteY7" fmla="*/ 0 h 155920"/>
                  <a:gd name="connsiteX8" fmla="*/ 22574 w 45148"/>
                  <a:gd name="connsiteY8" fmla="*/ 0 h 155920"/>
                  <a:gd name="connsiteX9" fmla="*/ 0 w 45148"/>
                  <a:gd name="connsiteY9" fmla="*/ 22574 h 155920"/>
                  <a:gd name="connsiteX10" fmla="*/ 0 w 45148"/>
                  <a:gd name="connsiteY10" fmla="*/ 155921 h 15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55920">
                    <a:moveTo>
                      <a:pt x="0" y="155921"/>
                    </a:moveTo>
                    <a:lnTo>
                      <a:pt x="0" y="22574"/>
                    </a:lnTo>
                    <a:cubicBezTo>
                      <a:pt x="0" y="10080"/>
                      <a:pt x="10080" y="0"/>
                      <a:pt x="22574" y="0"/>
                    </a:cubicBezTo>
                    <a:lnTo>
                      <a:pt x="22574" y="0"/>
                    </a:lnTo>
                    <a:cubicBezTo>
                      <a:pt x="35069" y="0"/>
                      <a:pt x="45149" y="10080"/>
                      <a:pt x="45149" y="22574"/>
                    </a:cubicBezTo>
                    <a:lnTo>
                      <a:pt x="45149" y="153506"/>
                    </a:lnTo>
                    <a:lnTo>
                      <a:pt x="45149" y="22574"/>
                    </a:lnTo>
                    <a:cubicBezTo>
                      <a:pt x="45149" y="10080"/>
                      <a:pt x="35069" y="0"/>
                      <a:pt x="22574" y="0"/>
                    </a:cubicBezTo>
                    <a:lnTo>
                      <a:pt x="22574" y="0"/>
                    </a:lnTo>
                    <a:cubicBezTo>
                      <a:pt x="10080" y="0"/>
                      <a:pt x="0" y="10080"/>
                      <a:pt x="0" y="22574"/>
                    </a:cubicBezTo>
                    <a:lnTo>
                      <a:pt x="0" y="155921"/>
                    </a:lnTo>
                    <a:close/>
                  </a:path>
                </a:pathLst>
              </a:custGeom>
              <a:noFill/>
              <a:ln w="9525" cap="rnd">
                <a:solidFill>
                  <a:schemeClr val="tx2"/>
                </a:solidFill>
                <a:prstDash val="solid"/>
                <a:round/>
              </a:ln>
            </p:spPr>
            <p:txBody>
              <a:bodyPr rtlCol="0" anchor="ctr"/>
              <a:lstStyle/>
              <a:p>
                <a:endParaRPr lang="es-ES" dirty="0"/>
              </a:p>
            </p:txBody>
          </p:sp>
          <p:sp>
            <p:nvSpPr>
              <p:cNvPr id="26" name="Freeform: Shape 19">
                <a:extLst>
                  <a:ext uri="{FF2B5EF4-FFF2-40B4-BE49-F238E27FC236}">
                    <a16:creationId xmlns:a16="http://schemas.microsoft.com/office/drawing/2014/main" id="{CF238ACD-4C32-EB02-CF4E-91948DA5CEA2}"/>
                  </a:ext>
                </a:extLst>
              </p:cNvPr>
              <p:cNvSpPr/>
              <p:nvPr/>
            </p:nvSpPr>
            <p:spPr>
              <a:xfrm>
                <a:off x="7324462" y="1900179"/>
                <a:ext cx="45148" cy="165790"/>
              </a:xfrm>
              <a:custGeom>
                <a:avLst/>
                <a:gdLst>
                  <a:gd name="connsiteX0" fmla="*/ 0 w 45148"/>
                  <a:gd name="connsiteY0" fmla="*/ 77488 h 165790"/>
                  <a:gd name="connsiteX1" fmla="*/ 0 w 45148"/>
                  <a:gd name="connsiteY1" fmla="*/ 22574 h 165790"/>
                  <a:gd name="connsiteX2" fmla="*/ 22574 w 45148"/>
                  <a:gd name="connsiteY2" fmla="*/ 0 h 165790"/>
                  <a:gd name="connsiteX3" fmla="*/ 22574 w 45148"/>
                  <a:gd name="connsiteY3" fmla="*/ 0 h 165790"/>
                  <a:gd name="connsiteX4" fmla="*/ 45149 w 45148"/>
                  <a:gd name="connsiteY4" fmla="*/ 22574 h 165790"/>
                  <a:gd name="connsiteX5" fmla="*/ 45149 w 45148"/>
                  <a:gd name="connsiteY5" fmla="*/ 165790 h 165790"/>
                  <a:gd name="connsiteX6" fmla="*/ 45149 w 45148"/>
                  <a:gd name="connsiteY6" fmla="*/ 22574 h 165790"/>
                  <a:gd name="connsiteX7" fmla="*/ 22574 w 45148"/>
                  <a:gd name="connsiteY7" fmla="*/ 0 h 165790"/>
                  <a:gd name="connsiteX8" fmla="*/ 22574 w 45148"/>
                  <a:gd name="connsiteY8" fmla="*/ 0 h 165790"/>
                  <a:gd name="connsiteX9" fmla="*/ 0 w 45148"/>
                  <a:gd name="connsiteY9" fmla="*/ 22574 h 165790"/>
                  <a:gd name="connsiteX10" fmla="*/ 0 w 45148"/>
                  <a:gd name="connsiteY10" fmla="*/ 77488 h 1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8" h="165790">
                    <a:moveTo>
                      <a:pt x="0" y="77488"/>
                    </a:moveTo>
                    <a:lnTo>
                      <a:pt x="0" y="22574"/>
                    </a:lnTo>
                    <a:cubicBezTo>
                      <a:pt x="0" y="10080"/>
                      <a:pt x="10080" y="0"/>
                      <a:pt x="22574" y="0"/>
                    </a:cubicBezTo>
                    <a:lnTo>
                      <a:pt x="22574" y="0"/>
                    </a:lnTo>
                    <a:cubicBezTo>
                      <a:pt x="35069" y="0"/>
                      <a:pt x="45149" y="10080"/>
                      <a:pt x="45149" y="22574"/>
                    </a:cubicBezTo>
                    <a:lnTo>
                      <a:pt x="45149" y="165790"/>
                    </a:lnTo>
                    <a:lnTo>
                      <a:pt x="45149" y="22574"/>
                    </a:lnTo>
                    <a:cubicBezTo>
                      <a:pt x="45149" y="10080"/>
                      <a:pt x="35069" y="0"/>
                      <a:pt x="22574" y="0"/>
                    </a:cubicBezTo>
                    <a:lnTo>
                      <a:pt x="22574" y="0"/>
                    </a:lnTo>
                    <a:cubicBezTo>
                      <a:pt x="10080" y="0"/>
                      <a:pt x="0" y="10080"/>
                      <a:pt x="0" y="22574"/>
                    </a:cubicBezTo>
                    <a:lnTo>
                      <a:pt x="0" y="77488"/>
                    </a:lnTo>
                    <a:close/>
                  </a:path>
                </a:pathLst>
              </a:custGeom>
              <a:noFill/>
              <a:ln w="9525" cap="rnd">
                <a:solidFill>
                  <a:schemeClr val="tx2"/>
                </a:solidFill>
                <a:prstDash val="solid"/>
                <a:round/>
              </a:ln>
            </p:spPr>
            <p:txBody>
              <a:bodyPr rtlCol="0" anchor="ctr"/>
              <a:lstStyle/>
              <a:p>
                <a:endParaRPr lang="es-ES" dirty="0"/>
              </a:p>
            </p:txBody>
          </p:sp>
          <p:sp>
            <p:nvSpPr>
              <p:cNvPr id="27" name="Freeform: Shape 20">
                <a:extLst>
                  <a:ext uri="{FF2B5EF4-FFF2-40B4-BE49-F238E27FC236}">
                    <a16:creationId xmlns:a16="http://schemas.microsoft.com/office/drawing/2014/main" id="{D105DA25-B9C7-CFEA-1883-31368A2AD355}"/>
                  </a:ext>
                </a:extLst>
              </p:cNvPr>
              <p:cNvSpPr/>
              <p:nvPr/>
            </p:nvSpPr>
            <p:spPr>
              <a:xfrm>
                <a:off x="7369611" y="1916664"/>
                <a:ext cx="45148" cy="124946"/>
              </a:xfrm>
              <a:custGeom>
                <a:avLst/>
                <a:gdLst>
                  <a:gd name="connsiteX0" fmla="*/ 0 w 45148"/>
                  <a:gd name="connsiteY0" fmla="*/ 22574 h 124946"/>
                  <a:gd name="connsiteX1" fmla="*/ 22574 w 45148"/>
                  <a:gd name="connsiteY1" fmla="*/ 0 h 124946"/>
                  <a:gd name="connsiteX2" fmla="*/ 22574 w 45148"/>
                  <a:gd name="connsiteY2" fmla="*/ 0 h 124946"/>
                  <a:gd name="connsiteX3" fmla="*/ 45149 w 45148"/>
                  <a:gd name="connsiteY3" fmla="*/ 22574 h 124946"/>
                  <a:gd name="connsiteX4" fmla="*/ 45149 w 45148"/>
                  <a:gd name="connsiteY4" fmla="*/ 124946 h 124946"/>
                  <a:gd name="connsiteX5" fmla="*/ 45149 w 45148"/>
                  <a:gd name="connsiteY5" fmla="*/ 22574 h 124946"/>
                  <a:gd name="connsiteX6" fmla="*/ 22574 w 45148"/>
                  <a:gd name="connsiteY6" fmla="*/ 0 h 124946"/>
                  <a:gd name="connsiteX7" fmla="*/ 22574 w 45148"/>
                  <a:gd name="connsiteY7" fmla="*/ 0 h 124946"/>
                  <a:gd name="connsiteX8" fmla="*/ 0 w 45148"/>
                  <a:gd name="connsiteY8" fmla="*/ 22574 h 12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24946">
                    <a:moveTo>
                      <a:pt x="0" y="22574"/>
                    </a:moveTo>
                    <a:cubicBezTo>
                      <a:pt x="0" y="10080"/>
                      <a:pt x="10080" y="0"/>
                      <a:pt x="22574" y="0"/>
                    </a:cubicBezTo>
                    <a:lnTo>
                      <a:pt x="22574" y="0"/>
                    </a:lnTo>
                    <a:cubicBezTo>
                      <a:pt x="35069" y="0"/>
                      <a:pt x="45149" y="10080"/>
                      <a:pt x="45149" y="22574"/>
                    </a:cubicBezTo>
                    <a:lnTo>
                      <a:pt x="45149" y="124946"/>
                    </a:lnTo>
                    <a:lnTo>
                      <a:pt x="45149" y="22574"/>
                    </a:lnTo>
                    <a:cubicBezTo>
                      <a:pt x="45149" y="10080"/>
                      <a:pt x="35069" y="0"/>
                      <a:pt x="22574" y="0"/>
                    </a:cubicBezTo>
                    <a:lnTo>
                      <a:pt x="22574" y="0"/>
                    </a:lnTo>
                    <a:cubicBezTo>
                      <a:pt x="10080" y="105"/>
                      <a:pt x="0" y="10185"/>
                      <a:pt x="0" y="22574"/>
                    </a:cubicBezTo>
                    <a:close/>
                  </a:path>
                </a:pathLst>
              </a:custGeom>
              <a:noFill/>
              <a:ln w="9525" cap="rnd">
                <a:solidFill>
                  <a:schemeClr val="tx2"/>
                </a:solidFill>
                <a:prstDash val="solid"/>
                <a:round/>
              </a:ln>
            </p:spPr>
            <p:txBody>
              <a:bodyPr rtlCol="0" anchor="ctr"/>
              <a:lstStyle/>
              <a:p>
                <a:endParaRPr lang="es-ES" dirty="0"/>
              </a:p>
            </p:txBody>
          </p:sp>
          <p:sp>
            <p:nvSpPr>
              <p:cNvPr id="28" name="Freeform: Shape 21">
                <a:extLst>
                  <a:ext uri="{FF2B5EF4-FFF2-40B4-BE49-F238E27FC236}">
                    <a16:creationId xmlns:a16="http://schemas.microsoft.com/office/drawing/2014/main" id="{B28FD106-263A-8BE2-7A70-47AC1A823FC1}"/>
                  </a:ext>
                </a:extLst>
              </p:cNvPr>
              <p:cNvSpPr/>
              <p:nvPr/>
            </p:nvSpPr>
            <p:spPr>
              <a:xfrm>
                <a:off x="7414655" y="1949213"/>
                <a:ext cx="45148" cy="107306"/>
              </a:xfrm>
              <a:custGeom>
                <a:avLst/>
                <a:gdLst>
                  <a:gd name="connsiteX0" fmla="*/ 0 w 45148"/>
                  <a:gd name="connsiteY0" fmla="*/ 22574 h 107306"/>
                  <a:gd name="connsiteX1" fmla="*/ 22574 w 45148"/>
                  <a:gd name="connsiteY1" fmla="*/ 0 h 107306"/>
                  <a:gd name="connsiteX2" fmla="*/ 22574 w 45148"/>
                  <a:gd name="connsiteY2" fmla="*/ 0 h 107306"/>
                  <a:gd name="connsiteX3" fmla="*/ 45149 w 45148"/>
                  <a:gd name="connsiteY3" fmla="*/ 22574 h 107306"/>
                  <a:gd name="connsiteX4" fmla="*/ 45149 w 45148"/>
                  <a:gd name="connsiteY4" fmla="*/ 107307 h 107306"/>
                  <a:gd name="connsiteX5" fmla="*/ 45149 w 45148"/>
                  <a:gd name="connsiteY5" fmla="*/ 22574 h 107306"/>
                  <a:gd name="connsiteX6" fmla="*/ 22574 w 45148"/>
                  <a:gd name="connsiteY6" fmla="*/ 0 h 107306"/>
                  <a:gd name="connsiteX7" fmla="*/ 22574 w 45148"/>
                  <a:gd name="connsiteY7" fmla="*/ 0 h 107306"/>
                  <a:gd name="connsiteX8" fmla="*/ 0 w 45148"/>
                  <a:gd name="connsiteY8" fmla="*/ 22574 h 10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148" h="107306">
                    <a:moveTo>
                      <a:pt x="0" y="22574"/>
                    </a:moveTo>
                    <a:cubicBezTo>
                      <a:pt x="0" y="10080"/>
                      <a:pt x="10080" y="0"/>
                      <a:pt x="22574" y="0"/>
                    </a:cubicBezTo>
                    <a:lnTo>
                      <a:pt x="22574" y="0"/>
                    </a:lnTo>
                    <a:cubicBezTo>
                      <a:pt x="35069" y="0"/>
                      <a:pt x="45149" y="10080"/>
                      <a:pt x="45149" y="22574"/>
                    </a:cubicBezTo>
                    <a:lnTo>
                      <a:pt x="45149" y="107307"/>
                    </a:lnTo>
                    <a:lnTo>
                      <a:pt x="45149" y="22574"/>
                    </a:lnTo>
                    <a:cubicBezTo>
                      <a:pt x="45149" y="10080"/>
                      <a:pt x="35069" y="0"/>
                      <a:pt x="22574" y="0"/>
                    </a:cubicBezTo>
                    <a:lnTo>
                      <a:pt x="22574" y="0"/>
                    </a:lnTo>
                    <a:cubicBezTo>
                      <a:pt x="10080" y="105"/>
                      <a:pt x="0" y="10185"/>
                      <a:pt x="0" y="22574"/>
                    </a:cubicBezTo>
                    <a:close/>
                  </a:path>
                </a:pathLst>
              </a:custGeom>
              <a:noFill/>
              <a:ln w="9525" cap="rnd">
                <a:solidFill>
                  <a:schemeClr val="tx2"/>
                </a:solidFill>
                <a:prstDash val="solid"/>
                <a:round/>
              </a:ln>
            </p:spPr>
            <p:txBody>
              <a:bodyPr rtlCol="0" anchor="ctr"/>
              <a:lstStyle/>
              <a:p>
                <a:endParaRPr lang="es-ES" dirty="0"/>
              </a:p>
            </p:txBody>
          </p:sp>
          <p:sp>
            <p:nvSpPr>
              <p:cNvPr id="29" name="Freeform: Shape 22">
                <a:extLst>
                  <a:ext uri="{FF2B5EF4-FFF2-40B4-BE49-F238E27FC236}">
                    <a16:creationId xmlns:a16="http://schemas.microsoft.com/office/drawing/2014/main" id="{3B7A48F1-E687-F5B6-6921-ADED8B3E2B21}"/>
                  </a:ext>
                </a:extLst>
              </p:cNvPr>
              <p:cNvSpPr/>
              <p:nvPr/>
            </p:nvSpPr>
            <p:spPr>
              <a:xfrm>
                <a:off x="7609529" y="2046755"/>
                <a:ext cx="81687" cy="199284"/>
              </a:xfrm>
              <a:custGeom>
                <a:avLst/>
                <a:gdLst>
                  <a:gd name="connsiteX0" fmla="*/ 30449 w 81687"/>
                  <a:gd name="connsiteY0" fmla="*/ 76543 h 199284"/>
                  <a:gd name="connsiteX1" fmla="*/ 30449 w 81687"/>
                  <a:gd name="connsiteY1" fmla="*/ 25514 h 199284"/>
                  <a:gd name="connsiteX2" fmla="*/ 56068 w 81687"/>
                  <a:gd name="connsiteY2" fmla="*/ 0 h 199284"/>
                  <a:gd name="connsiteX3" fmla="*/ 56068 w 81687"/>
                  <a:gd name="connsiteY3" fmla="*/ 0 h 199284"/>
                  <a:gd name="connsiteX4" fmla="*/ 81688 w 81687"/>
                  <a:gd name="connsiteY4" fmla="*/ 25514 h 199284"/>
                  <a:gd name="connsiteX5" fmla="*/ 81688 w 81687"/>
                  <a:gd name="connsiteY5" fmla="*/ 82528 h 199284"/>
                  <a:gd name="connsiteX6" fmla="*/ 0 w 81687"/>
                  <a:gd name="connsiteY6" fmla="*/ 199284 h 199284"/>
                  <a:gd name="connsiteX7" fmla="*/ 81688 w 81687"/>
                  <a:gd name="connsiteY7" fmla="*/ 82528 h 199284"/>
                  <a:gd name="connsiteX8" fmla="*/ 81688 w 81687"/>
                  <a:gd name="connsiteY8" fmla="*/ 25514 h 199284"/>
                  <a:gd name="connsiteX9" fmla="*/ 56068 w 81687"/>
                  <a:gd name="connsiteY9" fmla="*/ 0 h 199284"/>
                  <a:gd name="connsiteX10" fmla="*/ 56068 w 81687"/>
                  <a:gd name="connsiteY10" fmla="*/ 0 h 199284"/>
                  <a:gd name="connsiteX11" fmla="*/ 30449 w 81687"/>
                  <a:gd name="connsiteY11" fmla="*/ 25514 h 199284"/>
                  <a:gd name="connsiteX12" fmla="*/ 30449 w 81687"/>
                  <a:gd name="connsiteY12" fmla="*/ 76543 h 19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687" h="199284">
                    <a:moveTo>
                      <a:pt x="30449" y="76543"/>
                    </a:moveTo>
                    <a:lnTo>
                      <a:pt x="30449" y="25514"/>
                    </a:lnTo>
                    <a:cubicBezTo>
                      <a:pt x="30449" y="11445"/>
                      <a:pt x="41894" y="0"/>
                      <a:pt x="56068" y="0"/>
                    </a:cubicBezTo>
                    <a:lnTo>
                      <a:pt x="56068" y="0"/>
                    </a:lnTo>
                    <a:cubicBezTo>
                      <a:pt x="70138" y="0"/>
                      <a:pt x="81688" y="11445"/>
                      <a:pt x="81688" y="25514"/>
                    </a:cubicBezTo>
                    <a:cubicBezTo>
                      <a:pt x="81688" y="25514"/>
                      <a:pt x="81688" y="68248"/>
                      <a:pt x="81688" y="82528"/>
                    </a:cubicBezTo>
                    <a:cubicBezTo>
                      <a:pt x="81688" y="114762"/>
                      <a:pt x="33179" y="156865"/>
                      <a:pt x="0" y="199284"/>
                    </a:cubicBezTo>
                    <a:cubicBezTo>
                      <a:pt x="33179" y="156865"/>
                      <a:pt x="81688" y="114762"/>
                      <a:pt x="81688" y="82528"/>
                    </a:cubicBezTo>
                    <a:cubicBezTo>
                      <a:pt x="81688" y="68248"/>
                      <a:pt x="81688" y="25514"/>
                      <a:pt x="81688" y="25514"/>
                    </a:cubicBezTo>
                    <a:cubicBezTo>
                      <a:pt x="81688" y="11445"/>
                      <a:pt x="70243" y="0"/>
                      <a:pt x="56068" y="0"/>
                    </a:cubicBezTo>
                    <a:lnTo>
                      <a:pt x="56068" y="0"/>
                    </a:lnTo>
                    <a:cubicBezTo>
                      <a:pt x="41999" y="0"/>
                      <a:pt x="30449" y="11445"/>
                      <a:pt x="30449" y="25514"/>
                    </a:cubicBezTo>
                    <a:lnTo>
                      <a:pt x="30449" y="76543"/>
                    </a:lnTo>
                    <a:close/>
                  </a:path>
                </a:pathLst>
              </a:custGeom>
              <a:noFill/>
              <a:ln w="9525" cap="rnd">
                <a:solidFill>
                  <a:schemeClr val="tx2"/>
                </a:solidFill>
                <a:prstDash val="solid"/>
                <a:round/>
              </a:ln>
            </p:spPr>
            <p:txBody>
              <a:bodyPr rtlCol="0" anchor="ctr"/>
              <a:lstStyle/>
              <a:p>
                <a:endParaRPr lang="es-ES" dirty="0"/>
              </a:p>
            </p:txBody>
          </p:sp>
          <p:sp>
            <p:nvSpPr>
              <p:cNvPr id="30" name="Freeform: Shape 23">
                <a:extLst>
                  <a:ext uri="{FF2B5EF4-FFF2-40B4-BE49-F238E27FC236}">
                    <a16:creationId xmlns:a16="http://schemas.microsoft.com/office/drawing/2014/main" id="{2D4A9172-967C-A2E3-A9FE-E635A57DE5CB}"/>
                  </a:ext>
                </a:extLst>
              </p:cNvPr>
              <p:cNvSpPr/>
              <p:nvPr/>
            </p:nvSpPr>
            <p:spPr>
              <a:xfrm>
                <a:off x="7228285" y="2046755"/>
                <a:ext cx="81792" cy="199284"/>
              </a:xfrm>
              <a:custGeom>
                <a:avLst/>
                <a:gdLst>
                  <a:gd name="connsiteX0" fmla="*/ 51133 w 81792"/>
                  <a:gd name="connsiteY0" fmla="*/ 76543 h 199284"/>
                  <a:gd name="connsiteX1" fmla="*/ 51133 w 81792"/>
                  <a:gd name="connsiteY1" fmla="*/ 25514 h 199284"/>
                  <a:gd name="connsiteX2" fmla="*/ 25619 w 81792"/>
                  <a:gd name="connsiteY2" fmla="*/ 0 h 199284"/>
                  <a:gd name="connsiteX3" fmla="*/ 25619 w 81792"/>
                  <a:gd name="connsiteY3" fmla="*/ 0 h 199284"/>
                  <a:gd name="connsiteX4" fmla="*/ 105 w 81792"/>
                  <a:gd name="connsiteY4" fmla="*/ 25514 h 199284"/>
                  <a:gd name="connsiteX5" fmla="*/ 105 w 81792"/>
                  <a:gd name="connsiteY5" fmla="*/ 82528 h 199284"/>
                  <a:gd name="connsiteX6" fmla="*/ 81793 w 81792"/>
                  <a:gd name="connsiteY6" fmla="*/ 199284 h 199284"/>
                  <a:gd name="connsiteX7" fmla="*/ 0 w 81792"/>
                  <a:gd name="connsiteY7" fmla="*/ 82528 h 199284"/>
                  <a:gd name="connsiteX8" fmla="*/ 0 w 81792"/>
                  <a:gd name="connsiteY8" fmla="*/ 25514 h 199284"/>
                  <a:gd name="connsiteX9" fmla="*/ 25514 w 81792"/>
                  <a:gd name="connsiteY9" fmla="*/ 0 h 199284"/>
                  <a:gd name="connsiteX10" fmla="*/ 25514 w 81792"/>
                  <a:gd name="connsiteY10" fmla="*/ 0 h 199284"/>
                  <a:gd name="connsiteX11" fmla="*/ 51028 w 81792"/>
                  <a:gd name="connsiteY11" fmla="*/ 25514 h 199284"/>
                  <a:gd name="connsiteX12" fmla="*/ 51028 w 81792"/>
                  <a:gd name="connsiteY12" fmla="*/ 76543 h 199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792" h="199284">
                    <a:moveTo>
                      <a:pt x="51133" y="76543"/>
                    </a:moveTo>
                    <a:lnTo>
                      <a:pt x="51133" y="25514"/>
                    </a:lnTo>
                    <a:cubicBezTo>
                      <a:pt x="51133" y="11445"/>
                      <a:pt x="39689" y="0"/>
                      <a:pt x="25619" y="0"/>
                    </a:cubicBezTo>
                    <a:lnTo>
                      <a:pt x="25619" y="0"/>
                    </a:lnTo>
                    <a:cubicBezTo>
                      <a:pt x="11550" y="0"/>
                      <a:pt x="105" y="11445"/>
                      <a:pt x="105" y="25514"/>
                    </a:cubicBezTo>
                    <a:cubicBezTo>
                      <a:pt x="105" y="25514"/>
                      <a:pt x="105" y="68248"/>
                      <a:pt x="105" y="82528"/>
                    </a:cubicBezTo>
                    <a:cubicBezTo>
                      <a:pt x="105" y="114762"/>
                      <a:pt x="48614" y="156865"/>
                      <a:pt x="81793" y="199284"/>
                    </a:cubicBezTo>
                    <a:cubicBezTo>
                      <a:pt x="48509" y="156865"/>
                      <a:pt x="0" y="114762"/>
                      <a:pt x="0" y="82528"/>
                    </a:cubicBezTo>
                    <a:cubicBezTo>
                      <a:pt x="0" y="68248"/>
                      <a:pt x="0" y="25514"/>
                      <a:pt x="0" y="25514"/>
                    </a:cubicBezTo>
                    <a:cubicBezTo>
                      <a:pt x="0" y="11445"/>
                      <a:pt x="11445" y="0"/>
                      <a:pt x="25514" y="0"/>
                    </a:cubicBezTo>
                    <a:lnTo>
                      <a:pt x="25514" y="0"/>
                    </a:lnTo>
                    <a:cubicBezTo>
                      <a:pt x="39584" y="0"/>
                      <a:pt x="51028" y="11445"/>
                      <a:pt x="51028" y="25514"/>
                    </a:cubicBezTo>
                    <a:lnTo>
                      <a:pt x="51028" y="76543"/>
                    </a:lnTo>
                    <a:close/>
                  </a:path>
                </a:pathLst>
              </a:custGeom>
              <a:noFill/>
              <a:ln w="9525" cap="rnd">
                <a:solidFill>
                  <a:schemeClr val="tx2"/>
                </a:solidFill>
                <a:prstDash val="solid"/>
                <a:round/>
              </a:ln>
            </p:spPr>
            <p:txBody>
              <a:bodyPr rtlCol="0" anchor="ctr"/>
              <a:lstStyle/>
              <a:p>
                <a:endParaRPr lang="es-ES" dirty="0"/>
              </a:p>
            </p:txBody>
          </p:sp>
          <p:sp>
            <p:nvSpPr>
              <p:cNvPr id="31" name="Freeform: Shape 24">
                <a:extLst>
                  <a:ext uri="{FF2B5EF4-FFF2-40B4-BE49-F238E27FC236}">
                    <a16:creationId xmlns:a16="http://schemas.microsoft.com/office/drawing/2014/main" id="{B0E8D0E2-E329-8F9D-9D3C-AB4E9A9A6A48}"/>
                  </a:ext>
                </a:extLst>
              </p:cNvPr>
              <p:cNvSpPr/>
              <p:nvPr/>
            </p:nvSpPr>
            <p:spPr>
              <a:xfrm>
                <a:off x="7578870" y="2123298"/>
                <a:ext cx="61108" cy="61108"/>
              </a:xfrm>
              <a:custGeom>
                <a:avLst/>
                <a:gdLst>
                  <a:gd name="connsiteX0" fmla="*/ 61108 w 61108"/>
                  <a:gd name="connsiteY0" fmla="*/ 0 h 61108"/>
                  <a:gd name="connsiteX1" fmla="*/ 0 w 61108"/>
                  <a:gd name="connsiteY1" fmla="*/ 61108 h 61108"/>
                  <a:gd name="connsiteX2" fmla="*/ 61108 w 61108"/>
                  <a:gd name="connsiteY2" fmla="*/ 0 h 61108"/>
                </a:gdLst>
                <a:ahLst/>
                <a:cxnLst>
                  <a:cxn ang="0">
                    <a:pos x="connsiteX0" y="connsiteY0"/>
                  </a:cxn>
                  <a:cxn ang="0">
                    <a:pos x="connsiteX1" y="connsiteY1"/>
                  </a:cxn>
                  <a:cxn ang="0">
                    <a:pos x="connsiteX2" y="connsiteY2"/>
                  </a:cxn>
                </a:cxnLst>
                <a:rect l="l" t="t" r="r" b="b"/>
                <a:pathLst>
                  <a:path w="61108" h="61108">
                    <a:moveTo>
                      <a:pt x="61108" y="0"/>
                    </a:moveTo>
                    <a:cubicBezTo>
                      <a:pt x="27299" y="0"/>
                      <a:pt x="0" y="27404"/>
                      <a:pt x="0" y="61108"/>
                    </a:cubicBezTo>
                    <a:cubicBezTo>
                      <a:pt x="0" y="27299"/>
                      <a:pt x="27404" y="0"/>
                      <a:pt x="61108" y="0"/>
                    </a:cubicBezTo>
                    <a:close/>
                  </a:path>
                </a:pathLst>
              </a:custGeom>
              <a:noFill/>
              <a:ln w="9525" cap="rnd">
                <a:solidFill>
                  <a:schemeClr val="tx2"/>
                </a:solidFill>
                <a:prstDash val="solid"/>
                <a:round/>
              </a:ln>
            </p:spPr>
            <p:txBody>
              <a:bodyPr rtlCol="0" anchor="ctr"/>
              <a:lstStyle/>
              <a:p>
                <a:endParaRPr lang="es-ES" dirty="0"/>
              </a:p>
            </p:txBody>
          </p:sp>
          <p:sp>
            <p:nvSpPr>
              <p:cNvPr id="32" name="Freeform: Shape 25">
                <a:extLst>
                  <a:ext uri="{FF2B5EF4-FFF2-40B4-BE49-F238E27FC236}">
                    <a16:creationId xmlns:a16="http://schemas.microsoft.com/office/drawing/2014/main" id="{45AB423A-DFC0-3F3C-B42B-B1DF6FCED963}"/>
                  </a:ext>
                </a:extLst>
              </p:cNvPr>
              <p:cNvSpPr/>
              <p:nvPr/>
            </p:nvSpPr>
            <p:spPr>
              <a:xfrm>
                <a:off x="7279419" y="2123298"/>
                <a:ext cx="61108" cy="61108"/>
              </a:xfrm>
              <a:custGeom>
                <a:avLst/>
                <a:gdLst>
                  <a:gd name="connsiteX0" fmla="*/ 0 w 61108"/>
                  <a:gd name="connsiteY0" fmla="*/ 0 h 61108"/>
                  <a:gd name="connsiteX1" fmla="*/ 61108 w 61108"/>
                  <a:gd name="connsiteY1" fmla="*/ 61108 h 61108"/>
                  <a:gd name="connsiteX2" fmla="*/ 0 w 61108"/>
                  <a:gd name="connsiteY2" fmla="*/ 0 h 61108"/>
                </a:gdLst>
                <a:ahLst/>
                <a:cxnLst>
                  <a:cxn ang="0">
                    <a:pos x="connsiteX0" y="connsiteY0"/>
                  </a:cxn>
                  <a:cxn ang="0">
                    <a:pos x="connsiteX1" y="connsiteY1"/>
                  </a:cxn>
                  <a:cxn ang="0">
                    <a:pos x="connsiteX2" y="connsiteY2"/>
                  </a:cxn>
                </a:cxnLst>
                <a:rect l="l" t="t" r="r" b="b"/>
                <a:pathLst>
                  <a:path w="61108" h="61108">
                    <a:moveTo>
                      <a:pt x="0" y="0"/>
                    </a:moveTo>
                    <a:cubicBezTo>
                      <a:pt x="33809" y="0"/>
                      <a:pt x="61108" y="27404"/>
                      <a:pt x="61108" y="61108"/>
                    </a:cubicBezTo>
                    <a:cubicBezTo>
                      <a:pt x="61108" y="27299"/>
                      <a:pt x="33809" y="0"/>
                      <a:pt x="0" y="0"/>
                    </a:cubicBezTo>
                    <a:close/>
                  </a:path>
                </a:pathLst>
              </a:custGeom>
              <a:noFill/>
              <a:ln w="9525" cap="rnd">
                <a:solidFill>
                  <a:schemeClr val="tx2"/>
                </a:solidFill>
                <a:prstDash val="solid"/>
                <a:round/>
              </a:ln>
            </p:spPr>
            <p:txBody>
              <a:bodyPr rtlCol="0" anchor="ctr"/>
              <a:lstStyle/>
              <a:p>
                <a:endParaRPr lang="es-ES" dirty="0"/>
              </a:p>
            </p:txBody>
          </p:sp>
          <p:sp>
            <p:nvSpPr>
              <p:cNvPr id="33" name="Freeform: Shape 26">
                <a:extLst>
                  <a:ext uri="{FF2B5EF4-FFF2-40B4-BE49-F238E27FC236}">
                    <a16:creationId xmlns:a16="http://schemas.microsoft.com/office/drawing/2014/main" id="{EA1ACEA6-845D-D359-41D8-89BB08BB7B50}"/>
                  </a:ext>
                </a:extLst>
              </p:cNvPr>
              <p:cNvSpPr/>
              <p:nvPr/>
            </p:nvSpPr>
            <p:spPr>
              <a:xfrm>
                <a:off x="7309973" y="2246039"/>
                <a:ext cx="10499" cy="99117"/>
              </a:xfrm>
              <a:custGeom>
                <a:avLst/>
                <a:gdLst>
                  <a:gd name="connsiteX0" fmla="*/ 0 w 10499"/>
                  <a:gd name="connsiteY0" fmla="*/ 0 h 99117"/>
                  <a:gd name="connsiteX1" fmla="*/ 0 w 10499"/>
                  <a:gd name="connsiteY1" fmla="*/ 99117 h 99117"/>
                  <a:gd name="connsiteX2" fmla="*/ 0 w 10499"/>
                  <a:gd name="connsiteY2" fmla="*/ 0 h 99117"/>
                </a:gdLst>
                <a:ahLst/>
                <a:cxnLst>
                  <a:cxn ang="0">
                    <a:pos x="connsiteX0" y="connsiteY0"/>
                  </a:cxn>
                  <a:cxn ang="0">
                    <a:pos x="connsiteX1" y="connsiteY1"/>
                  </a:cxn>
                  <a:cxn ang="0">
                    <a:pos x="connsiteX2" y="connsiteY2"/>
                  </a:cxn>
                </a:cxnLst>
                <a:rect l="l" t="t" r="r" b="b"/>
                <a:pathLst>
                  <a:path w="10499" h="99117">
                    <a:moveTo>
                      <a:pt x="0" y="0"/>
                    </a:moveTo>
                    <a:lnTo>
                      <a:pt x="0" y="99117"/>
                    </a:lnTo>
                    <a:lnTo>
                      <a:pt x="0" y="0"/>
                    </a:lnTo>
                    <a:close/>
                  </a:path>
                </a:pathLst>
              </a:custGeom>
              <a:noFill/>
              <a:ln w="9525" cap="rnd">
                <a:solidFill>
                  <a:schemeClr val="tx2"/>
                </a:solidFill>
                <a:prstDash val="solid"/>
                <a:round/>
              </a:ln>
            </p:spPr>
            <p:txBody>
              <a:bodyPr rtlCol="0" anchor="ctr"/>
              <a:lstStyle/>
              <a:p>
                <a:endParaRPr lang="es-ES" dirty="0"/>
              </a:p>
            </p:txBody>
          </p:sp>
          <p:sp>
            <p:nvSpPr>
              <p:cNvPr id="34" name="Freeform: Shape 27">
                <a:extLst>
                  <a:ext uri="{FF2B5EF4-FFF2-40B4-BE49-F238E27FC236}">
                    <a16:creationId xmlns:a16="http://schemas.microsoft.com/office/drawing/2014/main" id="{2B4BF0BA-82D3-B2BB-E7C9-8EA53C0B7D02}"/>
                  </a:ext>
                </a:extLst>
              </p:cNvPr>
              <p:cNvSpPr/>
              <p:nvPr/>
            </p:nvSpPr>
            <p:spPr>
              <a:xfrm>
                <a:off x="7465053" y="2279113"/>
                <a:ext cx="10499" cy="66043"/>
              </a:xfrm>
              <a:custGeom>
                <a:avLst/>
                <a:gdLst>
                  <a:gd name="connsiteX0" fmla="*/ 0 w 10499"/>
                  <a:gd name="connsiteY0" fmla="*/ 66043 h 66043"/>
                  <a:gd name="connsiteX1" fmla="*/ 0 w 10499"/>
                  <a:gd name="connsiteY1" fmla="*/ 0 h 66043"/>
                  <a:gd name="connsiteX2" fmla="*/ 0 w 10499"/>
                  <a:gd name="connsiteY2" fmla="*/ 66043 h 66043"/>
                </a:gdLst>
                <a:ahLst/>
                <a:cxnLst>
                  <a:cxn ang="0">
                    <a:pos x="connsiteX0" y="connsiteY0"/>
                  </a:cxn>
                  <a:cxn ang="0">
                    <a:pos x="connsiteX1" y="connsiteY1"/>
                  </a:cxn>
                  <a:cxn ang="0">
                    <a:pos x="connsiteX2" y="connsiteY2"/>
                  </a:cxn>
                </a:cxnLst>
                <a:rect l="l" t="t" r="r" b="b"/>
                <a:pathLst>
                  <a:path w="10499" h="66043">
                    <a:moveTo>
                      <a:pt x="0" y="66043"/>
                    </a:moveTo>
                    <a:lnTo>
                      <a:pt x="0" y="0"/>
                    </a:lnTo>
                    <a:lnTo>
                      <a:pt x="0" y="66043"/>
                    </a:lnTo>
                    <a:close/>
                  </a:path>
                </a:pathLst>
              </a:custGeom>
              <a:noFill/>
              <a:ln w="9525" cap="rnd">
                <a:solidFill>
                  <a:schemeClr val="tx2"/>
                </a:solidFill>
                <a:prstDash val="solid"/>
                <a:round/>
              </a:ln>
            </p:spPr>
            <p:txBody>
              <a:bodyPr rtlCol="0" anchor="ctr"/>
              <a:lstStyle/>
              <a:p>
                <a:endParaRPr lang="es-ES" dirty="0"/>
              </a:p>
            </p:txBody>
          </p:sp>
          <p:sp>
            <p:nvSpPr>
              <p:cNvPr id="35" name="Freeform: Shape 11">
                <a:extLst>
                  <a:ext uri="{FF2B5EF4-FFF2-40B4-BE49-F238E27FC236}">
                    <a16:creationId xmlns:a16="http://schemas.microsoft.com/office/drawing/2014/main" id="{4B8192AE-60C6-AA7B-73C7-CC5E0D1E74B3}"/>
                  </a:ext>
                </a:extLst>
              </p:cNvPr>
              <p:cNvSpPr/>
              <p:nvPr/>
            </p:nvSpPr>
            <p:spPr>
              <a:xfrm>
                <a:off x="7358137" y="2041623"/>
                <a:ext cx="203122" cy="183311"/>
              </a:xfrm>
              <a:custGeom>
                <a:avLst/>
                <a:gdLst>
                  <a:gd name="connsiteX0" fmla="*/ 19244 w 203122"/>
                  <a:gd name="connsiteY0" fmla="*/ 103514 h 183311"/>
                  <a:gd name="connsiteX1" fmla="*/ 17459 w 203122"/>
                  <a:gd name="connsiteY1" fmla="*/ 17311 h 183311"/>
                  <a:gd name="connsiteX2" fmla="*/ 101561 w 203122"/>
                  <a:gd name="connsiteY2" fmla="*/ 17416 h 183311"/>
                  <a:gd name="connsiteX3" fmla="*/ 185664 w 203122"/>
                  <a:gd name="connsiteY3" fmla="*/ 17311 h 183311"/>
                  <a:gd name="connsiteX4" fmla="*/ 183879 w 203122"/>
                  <a:gd name="connsiteY4" fmla="*/ 103514 h 183311"/>
                  <a:gd name="connsiteX5" fmla="*/ 101561 w 203122"/>
                  <a:gd name="connsiteY5" fmla="*/ 183312 h 183311"/>
                  <a:gd name="connsiteX6" fmla="*/ 19244 w 203122"/>
                  <a:gd name="connsiteY6" fmla="*/ 103514 h 183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122" h="183311">
                    <a:moveTo>
                      <a:pt x="19244" y="103514"/>
                    </a:moveTo>
                    <a:cubicBezTo>
                      <a:pt x="-6376" y="77895"/>
                      <a:pt x="-5851" y="40516"/>
                      <a:pt x="17459" y="17311"/>
                    </a:cubicBezTo>
                    <a:cubicBezTo>
                      <a:pt x="40768" y="-5788"/>
                      <a:pt x="78357" y="-5788"/>
                      <a:pt x="101561" y="17416"/>
                    </a:cubicBezTo>
                    <a:cubicBezTo>
                      <a:pt x="124766" y="-5788"/>
                      <a:pt x="162354" y="-5788"/>
                      <a:pt x="185664" y="17311"/>
                    </a:cubicBezTo>
                    <a:cubicBezTo>
                      <a:pt x="208973" y="40516"/>
                      <a:pt x="209498" y="77895"/>
                      <a:pt x="183879" y="103514"/>
                    </a:cubicBezTo>
                    <a:cubicBezTo>
                      <a:pt x="155530" y="131863"/>
                      <a:pt x="101561" y="183312"/>
                      <a:pt x="101561" y="183312"/>
                    </a:cubicBezTo>
                    <a:cubicBezTo>
                      <a:pt x="101561" y="183312"/>
                      <a:pt x="47593" y="131863"/>
                      <a:pt x="19244" y="103514"/>
                    </a:cubicBezTo>
                    <a:close/>
                  </a:path>
                </a:pathLst>
              </a:custGeom>
              <a:noFill/>
              <a:ln w="9525" cap="rnd">
                <a:solidFill>
                  <a:schemeClr val="accent1"/>
                </a:solidFill>
                <a:prstDash val="solid"/>
                <a:round/>
              </a:ln>
            </p:spPr>
            <p:txBody>
              <a:bodyPr rtlCol="0" anchor="ctr"/>
              <a:lstStyle/>
              <a:p>
                <a:endParaRPr lang="es-ES" dirty="0"/>
              </a:p>
            </p:txBody>
          </p:sp>
        </p:grpSp>
      </p:grpSp>
      <p:grpSp>
        <p:nvGrpSpPr>
          <p:cNvPr id="36" name="Grupo 128">
            <a:extLst>
              <a:ext uri="{FF2B5EF4-FFF2-40B4-BE49-F238E27FC236}">
                <a16:creationId xmlns:a16="http://schemas.microsoft.com/office/drawing/2014/main" id="{7B54EF6D-AAF3-ABDF-15C3-E29215887382}"/>
              </a:ext>
            </a:extLst>
          </p:cNvPr>
          <p:cNvGrpSpPr/>
          <p:nvPr/>
        </p:nvGrpSpPr>
        <p:grpSpPr>
          <a:xfrm>
            <a:off x="8016214" y="4442656"/>
            <a:ext cx="1432259" cy="975958"/>
            <a:chOff x="8016214" y="4442656"/>
            <a:chExt cx="1277339" cy="975958"/>
          </a:xfrm>
        </p:grpSpPr>
        <p:sp>
          <p:nvSpPr>
            <p:cNvPr id="37" name="CuadroTexto 297">
              <a:extLst>
                <a:ext uri="{FF2B5EF4-FFF2-40B4-BE49-F238E27FC236}">
                  <a16:creationId xmlns:a16="http://schemas.microsoft.com/office/drawing/2014/main" id="{19903AF1-1DDE-D56C-EAC6-55F1D810022E}"/>
                </a:ext>
              </a:extLst>
            </p:cNvPr>
            <p:cNvSpPr txBox="1"/>
            <p:nvPr/>
          </p:nvSpPr>
          <p:spPr>
            <a:xfrm>
              <a:off x="8016214" y="4987727"/>
              <a:ext cx="1277339" cy="430887"/>
            </a:xfrm>
            <a:prstGeom prst="rect">
              <a:avLst/>
            </a:prstGeom>
            <a:noFill/>
          </p:spPr>
          <p:txBody>
            <a:bodyPr wrap="square" lIns="0" tIns="0" rIns="0" bIns="0" rtlCol="0">
              <a:spAutoFit/>
            </a:bodyPr>
            <a:lstStyle/>
            <a:p>
              <a:r>
                <a:rPr lang="es-ES" sz="1400" dirty="0">
                  <a:latin typeface="Quattrocento Sans" panose="020B0502050000020003" pitchFamily="34" charset="0"/>
                  <a:ea typeface="Open Sans SemiBold" panose="020B0706030804020204" pitchFamily="34" charset="0"/>
                  <a:cs typeface="Segoe UI Semibold" panose="020B0702040204020203" pitchFamily="34" charset="0"/>
                </a:rPr>
                <a:t>COMUNICACION</a:t>
              </a:r>
            </a:p>
          </p:txBody>
        </p:sp>
        <p:cxnSp>
          <p:nvCxnSpPr>
            <p:cNvPr id="38" name="Conector recto 230">
              <a:extLst>
                <a:ext uri="{FF2B5EF4-FFF2-40B4-BE49-F238E27FC236}">
                  <a16:creationId xmlns:a16="http://schemas.microsoft.com/office/drawing/2014/main" id="{931BD4E3-ED16-C00C-B8E5-86E002E382C3}"/>
                </a:ext>
              </a:extLst>
            </p:cNvPr>
            <p:cNvCxnSpPr>
              <a:cxnSpLocks/>
            </p:cNvCxnSpPr>
            <p:nvPr/>
          </p:nvCxnSpPr>
          <p:spPr>
            <a:xfrm flipV="1">
              <a:off x="8023999" y="5253556"/>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39" name="Graphic 267">
              <a:extLst>
                <a:ext uri="{FF2B5EF4-FFF2-40B4-BE49-F238E27FC236}">
                  <a16:creationId xmlns:a16="http://schemas.microsoft.com/office/drawing/2014/main" id="{05D0BA55-AA7C-10E8-B13A-27CB5976FEA9}"/>
                </a:ext>
              </a:extLst>
            </p:cNvPr>
            <p:cNvGrpSpPr/>
            <p:nvPr/>
          </p:nvGrpSpPr>
          <p:grpSpPr>
            <a:xfrm>
              <a:off x="8019986" y="4442656"/>
              <a:ext cx="533973" cy="437347"/>
              <a:chOff x="7232717" y="3265748"/>
              <a:chExt cx="533973" cy="437347"/>
            </a:xfrm>
            <a:noFill/>
          </p:grpSpPr>
          <p:sp>
            <p:nvSpPr>
              <p:cNvPr id="40" name="Freeform: Shape 31">
                <a:extLst>
                  <a:ext uri="{FF2B5EF4-FFF2-40B4-BE49-F238E27FC236}">
                    <a16:creationId xmlns:a16="http://schemas.microsoft.com/office/drawing/2014/main" id="{A5E45554-BA03-D091-9E27-6000ACC3F224}"/>
                  </a:ext>
                </a:extLst>
              </p:cNvPr>
              <p:cNvSpPr/>
              <p:nvPr/>
            </p:nvSpPr>
            <p:spPr>
              <a:xfrm>
                <a:off x="7335750" y="3539391"/>
                <a:ext cx="164533" cy="163704"/>
              </a:xfrm>
              <a:custGeom>
                <a:avLst/>
                <a:gdLst>
                  <a:gd name="connsiteX0" fmla="*/ 164534 w 164533"/>
                  <a:gd name="connsiteY0" fmla="*/ 146949 h 163704"/>
                  <a:gd name="connsiteX1" fmla="*/ 155416 w 164533"/>
                  <a:gd name="connsiteY1" fmla="*/ 156067 h 163704"/>
                  <a:gd name="connsiteX2" fmla="*/ 118708 w 164533"/>
                  <a:gd name="connsiteY2" fmla="*/ 156067 h 163704"/>
                  <a:gd name="connsiteX3" fmla="*/ 118708 w 164533"/>
                  <a:gd name="connsiteY3" fmla="*/ 156067 h 163704"/>
                  <a:gd name="connsiteX4" fmla="*/ 118708 w 164533"/>
                  <a:gd name="connsiteY4" fmla="*/ 119359 h 163704"/>
                  <a:gd name="connsiteX5" fmla="*/ 127826 w 164533"/>
                  <a:gd name="connsiteY5" fmla="*/ 110242 h 163704"/>
                  <a:gd name="connsiteX6" fmla="*/ 115393 w 164533"/>
                  <a:gd name="connsiteY6" fmla="*/ 122557 h 163704"/>
                  <a:gd name="connsiteX7" fmla="*/ 78685 w 164533"/>
                  <a:gd name="connsiteY7" fmla="*/ 122557 h 163704"/>
                  <a:gd name="connsiteX8" fmla="*/ 78685 w 164533"/>
                  <a:gd name="connsiteY8" fmla="*/ 122557 h 163704"/>
                  <a:gd name="connsiteX9" fmla="*/ 78685 w 164533"/>
                  <a:gd name="connsiteY9" fmla="*/ 85849 h 163704"/>
                  <a:gd name="connsiteX10" fmla="*/ 91118 w 164533"/>
                  <a:gd name="connsiteY10" fmla="*/ 73415 h 163704"/>
                  <a:gd name="connsiteX11" fmla="*/ 78685 w 164533"/>
                  <a:gd name="connsiteY11" fmla="*/ 85849 h 163704"/>
                  <a:gd name="connsiteX12" fmla="*/ 41977 w 164533"/>
                  <a:gd name="connsiteY12" fmla="*/ 85849 h 163704"/>
                  <a:gd name="connsiteX13" fmla="*/ 41977 w 164533"/>
                  <a:gd name="connsiteY13" fmla="*/ 85849 h 163704"/>
                  <a:gd name="connsiteX14" fmla="*/ 41977 w 164533"/>
                  <a:gd name="connsiteY14" fmla="*/ 49141 h 163704"/>
                  <a:gd name="connsiteX15" fmla="*/ 54410 w 164533"/>
                  <a:gd name="connsiteY15" fmla="*/ 36708 h 163704"/>
                  <a:gd name="connsiteX16" fmla="*/ 44345 w 164533"/>
                  <a:gd name="connsiteY16" fmla="*/ 46773 h 163704"/>
                  <a:gd name="connsiteX17" fmla="*/ 7638 w 164533"/>
                  <a:gd name="connsiteY17" fmla="*/ 46773 h 163704"/>
                  <a:gd name="connsiteX18" fmla="*/ 7638 w 164533"/>
                  <a:gd name="connsiteY18" fmla="*/ 46773 h 163704"/>
                  <a:gd name="connsiteX19" fmla="*/ 7638 w 164533"/>
                  <a:gd name="connsiteY19" fmla="*/ 10065 h 163704"/>
                  <a:gd name="connsiteX20" fmla="*/ 17703 w 164533"/>
                  <a:gd name="connsiteY20" fmla="*/ 0 h 163704"/>
                  <a:gd name="connsiteX21" fmla="*/ 7638 w 164533"/>
                  <a:gd name="connsiteY21" fmla="*/ 10065 h 163704"/>
                  <a:gd name="connsiteX22" fmla="*/ 7638 w 164533"/>
                  <a:gd name="connsiteY22" fmla="*/ 46773 h 163704"/>
                  <a:gd name="connsiteX23" fmla="*/ 7638 w 164533"/>
                  <a:gd name="connsiteY23" fmla="*/ 46773 h 163704"/>
                  <a:gd name="connsiteX24" fmla="*/ 44345 w 164533"/>
                  <a:gd name="connsiteY24" fmla="*/ 46773 h 163704"/>
                  <a:gd name="connsiteX25" fmla="*/ 54410 w 164533"/>
                  <a:gd name="connsiteY25" fmla="*/ 36708 h 163704"/>
                  <a:gd name="connsiteX26" fmla="*/ 41977 w 164533"/>
                  <a:gd name="connsiteY26" fmla="*/ 49141 h 163704"/>
                  <a:gd name="connsiteX27" fmla="*/ 41977 w 164533"/>
                  <a:gd name="connsiteY27" fmla="*/ 85849 h 163704"/>
                  <a:gd name="connsiteX28" fmla="*/ 41977 w 164533"/>
                  <a:gd name="connsiteY28" fmla="*/ 85849 h 163704"/>
                  <a:gd name="connsiteX29" fmla="*/ 78685 w 164533"/>
                  <a:gd name="connsiteY29" fmla="*/ 85849 h 163704"/>
                  <a:gd name="connsiteX30" fmla="*/ 91118 w 164533"/>
                  <a:gd name="connsiteY30" fmla="*/ 73415 h 163704"/>
                  <a:gd name="connsiteX31" fmla="*/ 78685 w 164533"/>
                  <a:gd name="connsiteY31" fmla="*/ 85849 h 163704"/>
                  <a:gd name="connsiteX32" fmla="*/ 78685 w 164533"/>
                  <a:gd name="connsiteY32" fmla="*/ 122557 h 163704"/>
                  <a:gd name="connsiteX33" fmla="*/ 78685 w 164533"/>
                  <a:gd name="connsiteY33" fmla="*/ 122557 h 163704"/>
                  <a:gd name="connsiteX34" fmla="*/ 115393 w 164533"/>
                  <a:gd name="connsiteY34" fmla="*/ 122557 h 163704"/>
                  <a:gd name="connsiteX35" fmla="*/ 127826 w 164533"/>
                  <a:gd name="connsiteY35" fmla="*/ 110242 h 163704"/>
                  <a:gd name="connsiteX36" fmla="*/ 118708 w 164533"/>
                  <a:gd name="connsiteY36" fmla="*/ 119359 h 163704"/>
                  <a:gd name="connsiteX37" fmla="*/ 118708 w 164533"/>
                  <a:gd name="connsiteY37" fmla="*/ 156067 h 163704"/>
                  <a:gd name="connsiteX38" fmla="*/ 118708 w 164533"/>
                  <a:gd name="connsiteY38" fmla="*/ 156067 h 163704"/>
                  <a:gd name="connsiteX39" fmla="*/ 155416 w 164533"/>
                  <a:gd name="connsiteY39" fmla="*/ 156067 h 163704"/>
                  <a:gd name="connsiteX40" fmla="*/ 164534 w 164533"/>
                  <a:gd name="connsiteY40" fmla="*/ 146949 h 163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4533" h="163704">
                    <a:moveTo>
                      <a:pt x="164534" y="146949"/>
                    </a:moveTo>
                    <a:lnTo>
                      <a:pt x="155416" y="156067"/>
                    </a:lnTo>
                    <a:cubicBezTo>
                      <a:pt x="145233" y="166251"/>
                      <a:pt x="128892" y="166251"/>
                      <a:pt x="118708" y="156067"/>
                    </a:cubicBezTo>
                    <a:lnTo>
                      <a:pt x="118708" y="156067"/>
                    </a:lnTo>
                    <a:cubicBezTo>
                      <a:pt x="108525" y="145884"/>
                      <a:pt x="108525" y="129543"/>
                      <a:pt x="118708" y="119359"/>
                    </a:cubicBezTo>
                    <a:lnTo>
                      <a:pt x="127826" y="110242"/>
                    </a:lnTo>
                    <a:lnTo>
                      <a:pt x="115393" y="122557"/>
                    </a:lnTo>
                    <a:cubicBezTo>
                      <a:pt x="105209" y="132740"/>
                      <a:pt x="88868" y="132740"/>
                      <a:pt x="78685" y="122557"/>
                    </a:cubicBezTo>
                    <a:lnTo>
                      <a:pt x="78685" y="122557"/>
                    </a:lnTo>
                    <a:cubicBezTo>
                      <a:pt x="68501" y="112373"/>
                      <a:pt x="68501" y="96032"/>
                      <a:pt x="78685" y="85849"/>
                    </a:cubicBezTo>
                    <a:lnTo>
                      <a:pt x="91118" y="73415"/>
                    </a:lnTo>
                    <a:lnTo>
                      <a:pt x="78685" y="85849"/>
                    </a:lnTo>
                    <a:cubicBezTo>
                      <a:pt x="68501" y="96032"/>
                      <a:pt x="52161" y="96032"/>
                      <a:pt x="41977" y="85849"/>
                    </a:cubicBezTo>
                    <a:lnTo>
                      <a:pt x="41977" y="85849"/>
                    </a:lnTo>
                    <a:cubicBezTo>
                      <a:pt x="31794" y="75665"/>
                      <a:pt x="31794" y="59324"/>
                      <a:pt x="41977" y="49141"/>
                    </a:cubicBezTo>
                    <a:lnTo>
                      <a:pt x="54410" y="36708"/>
                    </a:lnTo>
                    <a:lnTo>
                      <a:pt x="44345" y="46773"/>
                    </a:lnTo>
                    <a:cubicBezTo>
                      <a:pt x="34162" y="56956"/>
                      <a:pt x="17821" y="56956"/>
                      <a:pt x="7638" y="46773"/>
                    </a:cubicBezTo>
                    <a:lnTo>
                      <a:pt x="7638" y="46773"/>
                    </a:lnTo>
                    <a:cubicBezTo>
                      <a:pt x="-2546" y="36589"/>
                      <a:pt x="-2546" y="20248"/>
                      <a:pt x="7638" y="10065"/>
                    </a:cubicBezTo>
                    <a:lnTo>
                      <a:pt x="17703" y="0"/>
                    </a:lnTo>
                    <a:lnTo>
                      <a:pt x="7638" y="10065"/>
                    </a:lnTo>
                    <a:cubicBezTo>
                      <a:pt x="-2546" y="20248"/>
                      <a:pt x="-2546" y="36589"/>
                      <a:pt x="7638" y="46773"/>
                    </a:cubicBezTo>
                    <a:lnTo>
                      <a:pt x="7638" y="46773"/>
                    </a:lnTo>
                    <a:cubicBezTo>
                      <a:pt x="17821" y="56956"/>
                      <a:pt x="34162" y="56956"/>
                      <a:pt x="44345" y="46773"/>
                    </a:cubicBezTo>
                    <a:lnTo>
                      <a:pt x="54410" y="36708"/>
                    </a:lnTo>
                    <a:lnTo>
                      <a:pt x="41977" y="49141"/>
                    </a:lnTo>
                    <a:cubicBezTo>
                      <a:pt x="31794" y="59324"/>
                      <a:pt x="31794" y="75665"/>
                      <a:pt x="41977" y="85849"/>
                    </a:cubicBezTo>
                    <a:lnTo>
                      <a:pt x="41977" y="85849"/>
                    </a:lnTo>
                    <a:cubicBezTo>
                      <a:pt x="52161" y="96032"/>
                      <a:pt x="68501" y="96032"/>
                      <a:pt x="78685" y="85849"/>
                    </a:cubicBezTo>
                    <a:lnTo>
                      <a:pt x="91118" y="73415"/>
                    </a:lnTo>
                    <a:lnTo>
                      <a:pt x="78685" y="85849"/>
                    </a:lnTo>
                    <a:cubicBezTo>
                      <a:pt x="68501" y="96032"/>
                      <a:pt x="68501" y="112373"/>
                      <a:pt x="78685" y="122557"/>
                    </a:cubicBezTo>
                    <a:lnTo>
                      <a:pt x="78685" y="122557"/>
                    </a:lnTo>
                    <a:cubicBezTo>
                      <a:pt x="88868" y="132740"/>
                      <a:pt x="105209" y="132740"/>
                      <a:pt x="115393" y="122557"/>
                    </a:cubicBezTo>
                    <a:lnTo>
                      <a:pt x="127826" y="110242"/>
                    </a:lnTo>
                    <a:lnTo>
                      <a:pt x="118708" y="119359"/>
                    </a:lnTo>
                    <a:cubicBezTo>
                      <a:pt x="108525" y="129543"/>
                      <a:pt x="108525" y="145884"/>
                      <a:pt x="118708" y="156067"/>
                    </a:cubicBezTo>
                    <a:lnTo>
                      <a:pt x="118708" y="156067"/>
                    </a:lnTo>
                    <a:cubicBezTo>
                      <a:pt x="128892" y="166251"/>
                      <a:pt x="145233" y="166251"/>
                      <a:pt x="155416" y="156067"/>
                    </a:cubicBezTo>
                    <a:lnTo>
                      <a:pt x="164534" y="146949"/>
                    </a:lnTo>
                    <a:close/>
                  </a:path>
                </a:pathLst>
              </a:custGeom>
              <a:noFill/>
              <a:ln w="9525" cap="rnd">
                <a:solidFill>
                  <a:schemeClr val="tx2"/>
                </a:solidFill>
                <a:prstDash val="solid"/>
                <a:round/>
              </a:ln>
            </p:spPr>
            <p:txBody>
              <a:bodyPr rtlCol="0" anchor="ctr"/>
              <a:lstStyle/>
              <a:p>
                <a:endParaRPr lang="es-ES" dirty="0"/>
              </a:p>
            </p:txBody>
          </p:sp>
          <p:sp>
            <p:nvSpPr>
              <p:cNvPr id="41" name="Freeform: Shape 32">
                <a:extLst>
                  <a:ext uri="{FF2B5EF4-FFF2-40B4-BE49-F238E27FC236}">
                    <a16:creationId xmlns:a16="http://schemas.microsoft.com/office/drawing/2014/main" id="{8154B0A6-3218-7C90-846B-8D87DB6AC78B}"/>
                  </a:ext>
                </a:extLst>
              </p:cNvPr>
              <p:cNvSpPr/>
              <p:nvPr/>
            </p:nvSpPr>
            <p:spPr>
              <a:xfrm>
                <a:off x="7300285" y="3333354"/>
                <a:ext cx="398812" cy="367018"/>
              </a:xfrm>
              <a:custGeom>
                <a:avLst/>
                <a:gdLst>
                  <a:gd name="connsiteX0" fmla="*/ 346829 w 398812"/>
                  <a:gd name="connsiteY0" fmla="*/ 206155 h 367018"/>
                  <a:gd name="connsiteX1" fmla="*/ 351921 w 398812"/>
                  <a:gd name="connsiteY1" fmla="*/ 193722 h 367018"/>
                  <a:gd name="connsiteX2" fmla="*/ 351921 w 398812"/>
                  <a:gd name="connsiteY2" fmla="*/ 181999 h 367018"/>
                  <a:gd name="connsiteX3" fmla="*/ 357013 w 398812"/>
                  <a:gd name="connsiteY3" fmla="*/ 169566 h 367018"/>
                  <a:gd name="connsiteX4" fmla="*/ 398694 w 398812"/>
                  <a:gd name="connsiteY4" fmla="*/ 127885 h 367018"/>
                  <a:gd name="connsiteX5" fmla="*/ 271993 w 398812"/>
                  <a:gd name="connsiteY5" fmla="*/ 1184 h 367018"/>
                  <a:gd name="connsiteX6" fmla="*/ 126819 w 398812"/>
                  <a:gd name="connsiteY6" fmla="*/ 0 h 367018"/>
                  <a:gd name="connsiteX7" fmla="*/ 0 w 398812"/>
                  <a:gd name="connsiteY7" fmla="*/ 126819 h 367018"/>
                  <a:gd name="connsiteX8" fmla="*/ 33511 w 398812"/>
                  <a:gd name="connsiteY8" fmla="*/ 160330 h 367018"/>
                  <a:gd name="connsiteX9" fmla="*/ 38602 w 398812"/>
                  <a:gd name="connsiteY9" fmla="*/ 172763 h 367018"/>
                  <a:gd name="connsiteX10" fmla="*/ 38602 w 398812"/>
                  <a:gd name="connsiteY10" fmla="*/ 184486 h 367018"/>
                  <a:gd name="connsiteX11" fmla="*/ 43694 w 398812"/>
                  <a:gd name="connsiteY11" fmla="*/ 196919 h 367018"/>
                  <a:gd name="connsiteX12" fmla="*/ 206037 w 398812"/>
                  <a:gd name="connsiteY12" fmla="*/ 359262 h 367018"/>
                  <a:gd name="connsiteX13" fmla="*/ 242745 w 398812"/>
                  <a:gd name="connsiteY13" fmla="*/ 359262 h 367018"/>
                  <a:gd name="connsiteX14" fmla="*/ 242745 w 398812"/>
                  <a:gd name="connsiteY14" fmla="*/ 359262 h 367018"/>
                  <a:gd name="connsiteX15" fmla="*/ 242745 w 398812"/>
                  <a:gd name="connsiteY15" fmla="*/ 322555 h 367018"/>
                  <a:gd name="connsiteX16" fmla="*/ 166724 w 398812"/>
                  <a:gd name="connsiteY16" fmla="*/ 246534 h 367018"/>
                  <a:gd name="connsiteX17" fmla="*/ 253165 w 398812"/>
                  <a:gd name="connsiteY17" fmla="*/ 332975 h 367018"/>
                  <a:gd name="connsiteX18" fmla="*/ 289873 w 398812"/>
                  <a:gd name="connsiteY18" fmla="*/ 332975 h 367018"/>
                  <a:gd name="connsiteX19" fmla="*/ 289873 w 398812"/>
                  <a:gd name="connsiteY19" fmla="*/ 332975 h 367018"/>
                  <a:gd name="connsiteX20" fmla="*/ 289873 w 398812"/>
                  <a:gd name="connsiteY20" fmla="*/ 296267 h 367018"/>
                  <a:gd name="connsiteX21" fmla="*/ 203432 w 398812"/>
                  <a:gd name="connsiteY21" fmla="*/ 209826 h 367018"/>
                  <a:gd name="connsiteX22" fmla="*/ 300412 w 398812"/>
                  <a:gd name="connsiteY22" fmla="*/ 306806 h 367018"/>
                  <a:gd name="connsiteX23" fmla="*/ 337119 w 398812"/>
                  <a:gd name="connsiteY23" fmla="*/ 306806 h 367018"/>
                  <a:gd name="connsiteX24" fmla="*/ 337119 w 398812"/>
                  <a:gd name="connsiteY24" fmla="*/ 306806 h 367018"/>
                  <a:gd name="connsiteX25" fmla="*/ 337119 w 398812"/>
                  <a:gd name="connsiteY25" fmla="*/ 270098 h 367018"/>
                  <a:gd name="connsiteX26" fmla="*/ 240140 w 398812"/>
                  <a:gd name="connsiteY26" fmla="*/ 173119 h 367018"/>
                  <a:gd name="connsiteX27" fmla="*/ 321371 w 398812"/>
                  <a:gd name="connsiteY27" fmla="*/ 254349 h 367018"/>
                  <a:gd name="connsiteX28" fmla="*/ 358078 w 398812"/>
                  <a:gd name="connsiteY28" fmla="*/ 254349 h 367018"/>
                  <a:gd name="connsiteX29" fmla="*/ 358078 w 398812"/>
                  <a:gd name="connsiteY29" fmla="*/ 254349 h 367018"/>
                  <a:gd name="connsiteX30" fmla="*/ 358078 w 398812"/>
                  <a:gd name="connsiteY30" fmla="*/ 217641 h 367018"/>
                  <a:gd name="connsiteX31" fmla="*/ 237653 w 398812"/>
                  <a:gd name="connsiteY31" fmla="*/ 97216 h 367018"/>
                  <a:gd name="connsiteX32" fmla="*/ 232562 w 398812"/>
                  <a:gd name="connsiteY32" fmla="*/ 84783 h 367018"/>
                  <a:gd name="connsiteX33" fmla="*/ 232562 w 398812"/>
                  <a:gd name="connsiteY33" fmla="*/ 74244 h 367018"/>
                  <a:gd name="connsiteX34" fmla="*/ 215037 w 398812"/>
                  <a:gd name="connsiteY34" fmla="*/ 56719 h 367018"/>
                  <a:gd name="connsiteX35" fmla="*/ 212668 w 398812"/>
                  <a:gd name="connsiteY35" fmla="*/ 56719 h 367018"/>
                  <a:gd name="connsiteX36" fmla="*/ 200235 w 398812"/>
                  <a:gd name="connsiteY36" fmla="*/ 61811 h 367018"/>
                  <a:gd name="connsiteX37" fmla="*/ 153225 w 398812"/>
                  <a:gd name="connsiteY37" fmla="*/ 108821 h 367018"/>
                  <a:gd name="connsiteX38" fmla="*/ 116518 w 398812"/>
                  <a:gd name="connsiteY38" fmla="*/ 108821 h 367018"/>
                  <a:gd name="connsiteX39" fmla="*/ 116518 w 398812"/>
                  <a:gd name="connsiteY39" fmla="*/ 108821 h 367018"/>
                  <a:gd name="connsiteX40" fmla="*/ 116518 w 398812"/>
                  <a:gd name="connsiteY40" fmla="*/ 72113 h 367018"/>
                  <a:gd name="connsiteX41" fmla="*/ 186736 w 398812"/>
                  <a:gd name="connsiteY41" fmla="*/ 355 h 367018"/>
                  <a:gd name="connsiteX42" fmla="*/ 116518 w 398812"/>
                  <a:gd name="connsiteY42" fmla="*/ 72113 h 367018"/>
                  <a:gd name="connsiteX43" fmla="*/ 116518 w 398812"/>
                  <a:gd name="connsiteY43" fmla="*/ 108821 h 367018"/>
                  <a:gd name="connsiteX44" fmla="*/ 116518 w 398812"/>
                  <a:gd name="connsiteY44" fmla="*/ 108821 h 367018"/>
                  <a:gd name="connsiteX45" fmla="*/ 153225 w 398812"/>
                  <a:gd name="connsiteY45" fmla="*/ 108821 h 367018"/>
                  <a:gd name="connsiteX46" fmla="*/ 200235 w 398812"/>
                  <a:gd name="connsiteY46" fmla="*/ 61811 h 367018"/>
                  <a:gd name="connsiteX47" fmla="*/ 212668 w 398812"/>
                  <a:gd name="connsiteY47" fmla="*/ 56719 h 367018"/>
                  <a:gd name="connsiteX48" fmla="*/ 215037 w 398812"/>
                  <a:gd name="connsiteY48" fmla="*/ 56719 h 367018"/>
                  <a:gd name="connsiteX49" fmla="*/ 232562 w 398812"/>
                  <a:gd name="connsiteY49" fmla="*/ 74244 h 367018"/>
                  <a:gd name="connsiteX50" fmla="*/ 232562 w 398812"/>
                  <a:gd name="connsiteY50" fmla="*/ 84783 h 367018"/>
                  <a:gd name="connsiteX51" fmla="*/ 237653 w 398812"/>
                  <a:gd name="connsiteY51" fmla="*/ 97216 h 367018"/>
                  <a:gd name="connsiteX52" fmla="*/ 358197 w 398812"/>
                  <a:gd name="connsiteY52" fmla="*/ 217760 h 367018"/>
                  <a:gd name="connsiteX53" fmla="*/ 358197 w 398812"/>
                  <a:gd name="connsiteY53" fmla="*/ 254468 h 367018"/>
                  <a:gd name="connsiteX54" fmla="*/ 358197 w 398812"/>
                  <a:gd name="connsiteY54" fmla="*/ 254468 h 367018"/>
                  <a:gd name="connsiteX55" fmla="*/ 321489 w 398812"/>
                  <a:gd name="connsiteY55" fmla="*/ 254468 h 367018"/>
                  <a:gd name="connsiteX56" fmla="*/ 240258 w 398812"/>
                  <a:gd name="connsiteY56" fmla="*/ 173237 h 367018"/>
                  <a:gd name="connsiteX57" fmla="*/ 337238 w 398812"/>
                  <a:gd name="connsiteY57" fmla="*/ 270216 h 367018"/>
                  <a:gd name="connsiteX58" fmla="*/ 337238 w 398812"/>
                  <a:gd name="connsiteY58" fmla="*/ 306924 h 367018"/>
                  <a:gd name="connsiteX59" fmla="*/ 337238 w 398812"/>
                  <a:gd name="connsiteY59" fmla="*/ 306924 h 367018"/>
                  <a:gd name="connsiteX60" fmla="*/ 300530 w 398812"/>
                  <a:gd name="connsiteY60" fmla="*/ 306924 h 367018"/>
                  <a:gd name="connsiteX61" fmla="*/ 203551 w 398812"/>
                  <a:gd name="connsiteY61" fmla="*/ 209945 h 367018"/>
                  <a:gd name="connsiteX62" fmla="*/ 289991 w 398812"/>
                  <a:gd name="connsiteY62" fmla="*/ 296386 h 367018"/>
                  <a:gd name="connsiteX63" fmla="*/ 289991 w 398812"/>
                  <a:gd name="connsiteY63" fmla="*/ 333093 h 367018"/>
                  <a:gd name="connsiteX64" fmla="*/ 289991 w 398812"/>
                  <a:gd name="connsiteY64" fmla="*/ 333093 h 367018"/>
                  <a:gd name="connsiteX65" fmla="*/ 253284 w 398812"/>
                  <a:gd name="connsiteY65" fmla="*/ 333093 h 367018"/>
                  <a:gd name="connsiteX66" fmla="*/ 166843 w 398812"/>
                  <a:gd name="connsiteY66" fmla="*/ 246652 h 367018"/>
                  <a:gd name="connsiteX67" fmla="*/ 242863 w 398812"/>
                  <a:gd name="connsiteY67" fmla="*/ 322673 h 367018"/>
                  <a:gd name="connsiteX68" fmla="*/ 242863 w 398812"/>
                  <a:gd name="connsiteY68" fmla="*/ 359381 h 367018"/>
                  <a:gd name="connsiteX69" fmla="*/ 242863 w 398812"/>
                  <a:gd name="connsiteY69" fmla="*/ 359381 h 367018"/>
                  <a:gd name="connsiteX70" fmla="*/ 206156 w 398812"/>
                  <a:gd name="connsiteY70" fmla="*/ 359381 h 367018"/>
                  <a:gd name="connsiteX71" fmla="*/ 43813 w 398812"/>
                  <a:gd name="connsiteY71" fmla="*/ 196801 h 367018"/>
                  <a:gd name="connsiteX72" fmla="*/ 38721 w 398812"/>
                  <a:gd name="connsiteY72" fmla="*/ 184368 h 367018"/>
                  <a:gd name="connsiteX73" fmla="*/ 38721 w 398812"/>
                  <a:gd name="connsiteY73" fmla="*/ 172645 h 367018"/>
                  <a:gd name="connsiteX74" fmla="*/ 33629 w 398812"/>
                  <a:gd name="connsiteY74" fmla="*/ 160212 h 367018"/>
                  <a:gd name="connsiteX75" fmla="*/ 118 w 398812"/>
                  <a:gd name="connsiteY75" fmla="*/ 126701 h 367018"/>
                  <a:gd name="connsiteX76" fmla="*/ 126819 w 398812"/>
                  <a:gd name="connsiteY76" fmla="*/ 0 h 367018"/>
                  <a:gd name="connsiteX77" fmla="*/ 271993 w 398812"/>
                  <a:gd name="connsiteY77" fmla="*/ 1184 h 367018"/>
                  <a:gd name="connsiteX78" fmla="*/ 398812 w 398812"/>
                  <a:gd name="connsiteY78" fmla="*/ 128003 h 367018"/>
                  <a:gd name="connsiteX79" fmla="*/ 357131 w 398812"/>
                  <a:gd name="connsiteY79" fmla="*/ 169685 h 367018"/>
                  <a:gd name="connsiteX80" fmla="*/ 352039 w 398812"/>
                  <a:gd name="connsiteY80" fmla="*/ 182118 h 367018"/>
                  <a:gd name="connsiteX81" fmla="*/ 352039 w 398812"/>
                  <a:gd name="connsiteY81" fmla="*/ 193841 h 367018"/>
                  <a:gd name="connsiteX82" fmla="*/ 346829 w 398812"/>
                  <a:gd name="connsiteY82" fmla="*/ 206155 h 36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98812" h="367018">
                    <a:moveTo>
                      <a:pt x="346829" y="206155"/>
                    </a:moveTo>
                    <a:cubicBezTo>
                      <a:pt x="350145" y="202840"/>
                      <a:pt x="351921" y="198459"/>
                      <a:pt x="351921" y="193722"/>
                    </a:cubicBezTo>
                    <a:lnTo>
                      <a:pt x="351921" y="181999"/>
                    </a:lnTo>
                    <a:cubicBezTo>
                      <a:pt x="351921" y="177381"/>
                      <a:pt x="353816" y="172882"/>
                      <a:pt x="357013" y="169566"/>
                    </a:cubicBezTo>
                    <a:lnTo>
                      <a:pt x="398694" y="127885"/>
                    </a:lnTo>
                    <a:lnTo>
                      <a:pt x="271993" y="1184"/>
                    </a:lnTo>
                    <a:lnTo>
                      <a:pt x="126819" y="0"/>
                    </a:lnTo>
                    <a:lnTo>
                      <a:pt x="0" y="126819"/>
                    </a:lnTo>
                    <a:lnTo>
                      <a:pt x="33511" y="160330"/>
                    </a:lnTo>
                    <a:cubicBezTo>
                      <a:pt x="36826" y="163646"/>
                      <a:pt x="38602" y="168027"/>
                      <a:pt x="38602" y="172763"/>
                    </a:cubicBezTo>
                    <a:lnTo>
                      <a:pt x="38602" y="184486"/>
                    </a:lnTo>
                    <a:cubicBezTo>
                      <a:pt x="38602" y="189104"/>
                      <a:pt x="40497" y="193604"/>
                      <a:pt x="43694" y="196919"/>
                    </a:cubicBezTo>
                    <a:lnTo>
                      <a:pt x="206037" y="359262"/>
                    </a:lnTo>
                    <a:cubicBezTo>
                      <a:pt x="216221" y="369446"/>
                      <a:pt x="232562" y="369446"/>
                      <a:pt x="242745" y="359262"/>
                    </a:cubicBezTo>
                    <a:lnTo>
                      <a:pt x="242745" y="359262"/>
                    </a:lnTo>
                    <a:cubicBezTo>
                      <a:pt x="252928" y="349079"/>
                      <a:pt x="252928" y="332738"/>
                      <a:pt x="242745" y="322555"/>
                    </a:cubicBezTo>
                    <a:lnTo>
                      <a:pt x="166724" y="246534"/>
                    </a:lnTo>
                    <a:lnTo>
                      <a:pt x="253165" y="332975"/>
                    </a:lnTo>
                    <a:cubicBezTo>
                      <a:pt x="263349" y="343158"/>
                      <a:pt x="279690" y="343158"/>
                      <a:pt x="289873" y="332975"/>
                    </a:cubicBezTo>
                    <a:lnTo>
                      <a:pt x="289873" y="332975"/>
                    </a:lnTo>
                    <a:cubicBezTo>
                      <a:pt x="300056" y="322791"/>
                      <a:pt x="300056" y="306451"/>
                      <a:pt x="289873" y="296267"/>
                    </a:cubicBezTo>
                    <a:lnTo>
                      <a:pt x="203432" y="209826"/>
                    </a:lnTo>
                    <a:lnTo>
                      <a:pt x="300412" y="306806"/>
                    </a:lnTo>
                    <a:cubicBezTo>
                      <a:pt x="310595" y="316989"/>
                      <a:pt x="326936" y="316989"/>
                      <a:pt x="337119" y="306806"/>
                    </a:cubicBezTo>
                    <a:lnTo>
                      <a:pt x="337119" y="306806"/>
                    </a:lnTo>
                    <a:cubicBezTo>
                      <a:pt x="347303" y="296622"/>
                      <a:pt x="347777" y="281821"/>
                      <a:pt x="337119" y="270098"/>
                    </a:cubicBezTo>
                    <a:lnTo>
                      <a:pt x="240140" y="173119"/>
                    </a:lnTo>
                    <a:lnTo>
                      <a:pt x="321371" y="254349"/>
                    </a:lnTo>
                    <a:cubicBezTo>
                      <a:pt x="331554" y="264533"/>
                      <a:pt x="347895" y="264533"/>
                      <a:pt x="358078" y="254349"/>
                    </a:cubicBezTo>
                    <a:lnTo>
                      <a:pt x="358078" y="254349"/>
                    </a:lnTo>
                    <a:cubicBezTo>
                      <a:pt x="368262" y="244166"/>
                      <a:pt x="368262" y="227825"/>
                      <a:pt x="358078" y="217641"/>
                    </a:cubicBezTo>
                    <a:lnTo>
                      <a:pt x="237653" y="97216"/>
                    </a:lnTo>
                    <a:cubicBezTo>
                      <a:pt x="234338" y="93901"/>
                      <a:pt x="232562" y="89520"/>
                      <a:pt x="232562" y="84783"/>
                    </a:cubicBezTo>
                    <a:lnTo>
                      <a:pt x="232562" y="74244"/>
                    </a:lnTo>
                    <a:cubicBezTo>
                      <a:pt x="232562" y="64535"/>
                      <a:pt x="224746" y="56719"/>
                      <a:pt x="215037" y="56719"/>
                    </a:cubicBezTo>
                    <a:lnTo>
                      <a:pt x="212668" y="56719"/>
                    </a:lnTo>
                    <a:cubicBezTo>
                      <a:pt x="208050" y="56719"/>
                      <a:pt x="203551" y="58614"/>
                      <a:pt x="200235" y="61811"/>
                    </a:cubicBezTo>
                    <a:lnTo>
                      <a:pt x="153225" y="108821"/>
                    </a:lnTo>
                    <a:cubicBezTo>
                      <a:pt x="143042" y="119004"/>
                      <a:pt x="126701" y="119004"/>
                      <a:pt x="116518" y="108821"/>
                    </a:cubicBezTo>
                    <a:lnTo>
                      <a:pt x="116518" y="108821"/>
                    </a:lnTo>
                    <a:cubicBezTo>
                      <a:pt x="106334" y="98637"/>
                      <a:pt x="106334" y="82296"/>
                      <a:pt x="116518" y="72113"/>
                    </a:cubicBezTo>
                    <a:lnTo>
                      <a:pt x="186736" y="355"/>
                    </a:lnTo>
                    <a:lnTo>
                      <a:pt x="116518" y="72113"/>
                    </a:lnTo>
                    <a:cubicBezTo>
                      <a:pt x="106334" y="82296"/>
                      <a:pt x="106334" y="98637"/>
                      <a:pt x="116518" y="108821"/>
                    </a:cubicBezTo>
                    <a:lnTo>
                      <a:pt x="116518" y="108821"/>
                    </a:lnTo>
                    <a:cubicBezTo>
                      <a:pt x="126701" y="119004"/>
                      <a:pt x="143042" y="119004"/>
                      <a:pt x="153225" y="108821"/>
                    </a:cubicBezTo>
                    <a:lnTo>
                      <a:pt x="200235" y="61811"/>
                    </a:lnTo>
                    <a:cubicBezTo>
                      <a:pt x="203551" y="58614"/>
                      <a:pt x="207932" y="56719"/>
                      <a:pt x="212668" y="56719"/>
                    </a:cubicBezTo>
                    <a:lnTo>
                      <a:pt x="215037" y="56719"/>
                    </a:lnTo>
                    <a:cubicBezTo>
                      <a:pt x="224746" y="56719"/>
                      <a:pt x="232562" y="64535"/>
                      <a:pt x="232562" y="74244"/>
                    </a:cubicBezTo>
                    <a:lnTo>
                      <a:pt x="232562" y="84783"/>
                    </a:lnTo>
                    <a:cubicBezTo>
                      <a:pt x="232562" y="89401"/>
                      <a:pt x="234456" y="93901"/>
                      <a:pt x="237653" y="97216"/>
                    </a:cubicBezTo>
                    <a:lnTo>
                      <a:pt x="358197" y="217760"/>
                    </a:lnTo>
                    <a:cubicBezTo>
                      <a:pt x="368380" y="227943"/>
                      <a:pt x="368380" y="244284"/>
                      <a:pt x="358197" y="254468"/>
                    </a:cubicBezTo>
                    <a:lnTo>
                      <a:pt x="358197" y="254468"/>
                    </a:lnTo>
                    <a:cubicBezTo>
                      <a:pt x="348013" y="264651"/>
                      <a:pt x="331673" y="264651"/>
                      <a:pt x="321489" y="254468"/>
                    </a:cubicBezTo>
                    <a:lnTo>
                      <a:pt x="240258" y="173237"/>
                    </a:lnTo>
                    <a:lnTo>
                      <a:pt x="337238" y="270216"/>
                    </a:lnTo>
                    <a:cubicBezTo>
                      <a:pt x="347421" y="280400"/>
                      <a:pt x="347421" y="296741"/>
                      <a:pt x="337238" y="306924"/>
                    </a:cubicBezTo>
                    <a:lnTo>
                      <a:pt x="337238" y="306924"/>
                    </a:lnTo>
                    <a:cubicBezTo>
                      <a:pt x="327054" y="317108"/>
                      <a:pt x="310714" y="317108"/>
                      <a:pt x="300530" y="306924"/>
                    </a:cubicBezTo>
                    <a:lnTo>
                      <a:pt x="203551" y="209945"/>
                    </a:lnTo>
                    <a:lnTo>
                      <a:pt x="289991" y="296386"/>
                    </a:lnTo>
                    <a:cubicBezTo>
                      <a:pt x="300175" y="306569"/>
                      <a:pt x="300175" y="322910"/>
                      <a:pt x="289991" y="333093"/>
                    </a:cubicBezTo>
                    <a:lnTo>
                      <a:pt x="289991" y="333093"/>
                    </a:lnTo>
                    <a:cubicBezTo>
                      <a:pt x="279808" y="343277"/>
                      <a:pt x="263467" y="343277"/>
                      <a:pt x="253284" y="333093"/>
                    </a:cubicBezTo>
                    <a:lnTo>
                      <a:pt x="166843" y="246652"/>
                    </a:lnTo>
                    <a:lnTo>
                      <a:pt x="242863" y="322673"/>
                    </a:lnTo>
                    <a:cubicBezTo>
                      <a:pt x="253047" y="332856"/>
                      <a:pt x="253047" y="349197"/>
                      <a:pt x="242863" y="359381"/>
                    </a:cubicBezTo>
                    <a:lnTo>
                      <a:pt x="242863" y="359381"/>
                    </a:lnTo>
                    <a:cubicBezTo>
                      <a:pt x="232680" y="369564"/>
                      <a:pt x="216339" y="369564"/>
                      <a:pt x="206156" y="359381"/>
                    </a:cubicBezTo>
                    <a:lnTo>
                      <a:pt x="43813" y="196801"/>
                    </a:lnTo>
                    <a:cubicBezTo>
                      <a:pt x="40497" y="193485"/>
                      <a:pt x="38721" y="189104"/>
                      <a:pt x="38721" y="184368"/>
                    </a:cubicBezTo>
                    <a:lnTo>
                      <a:pt x="38721" y="172645"/>
                    </a:lnTo>
                    <a:cubicBezTo>
                      <a:pt x="38721" y="168027"/>
                      <a:pt x="36826" y="163527"/>
                      <a:pt x="33629" y="160212"/>
                    </a:cubicBezTo>
                    <a:lnTo>
                      <a:pt x="118" y="126701"/>
                    </a:lnTo>
                    <a:lnTo>
                      <a:pt x="126819" y="0"/>
                    </a:lnTo>
                    <a:lnTo>
                      <a:pt x="271993" y="1184"/>
                    </a:lnTo>
                    <a:lnTo>
                      <a:pt x="398812" y="128003"/>
                    </a:lnTo>
                    <a:lnTo>
                      <a:pt x="357131" y="169685"/>
                    </a:lnTo>
                    <a:cubicBezTo>
                      <a:pt x="353816" y="173000"/>
                      <a:pt x="352039" y="177381"/>
                      <a:pt x="352039" y="182118"/>
                    </a:cubicBezTo>
                    <a:lnTo>
                      <a:pt x="352039" y="193841"/>
                    </a:lnTo>
                    <a:cubicBezTo>
                      <a:pt x="351921" y="198459"/>
                      <a:pt x="350145" y="202958"/>
                      <a:pt x="346829" y="206155"/>
                    </a:cubicBezTo>
                    <a:close/>
                  </a:path>
                </a:pathLst>
              </a:custGeom>
              <a:noFill/>
              <a:ln w="9525" cap="rnd">
                <a:solidFill>
                  <a:schemeClr val="tx2"/>
                </a:solidFill>
                <a:prstDash val="solid"/>
                <a:round/>
              </a:ln>
            </p:spPr>
            <p:txBody>
              <a:bodyPr rtlCol="0" anchor="ctr"/>
              <a:lstStyle/>
              <a:p>
                <a:endParaRPr lang="es-ES" dirty="0"/>
              </a:p>
            </p:txBody>
          </p:sp>
          <p:sp>
            <p:nvSpPr>
              <p:cNvPr id="42" name="Freeform: Shape 33">
                <a:extLst>
                  <a:ext uri="{FF2B5EF4-FFF2-40B4-BE49-F238E27FC236}">
                    <a16:creationId xmlns:a16="http://schemas.microsoft.com/office/drawing/2014/main" id="{CF599BB8-32AD-9C64-EE5E-E6A65731229A}"/>
                  </a:ext>
                </a:extLst>
              </p:cNvPr>
              <p:cNvSpPr/>
              <p:nvPr/>
            </p:nvSpPr>
            <p:spPr>
              <a:xfrm rot="-2700000">
                <a:off x="7221553" y="3339840"/>
                <a:ext cx="237177" cy="66665"/>
              </a:xfrm>
              <a:custGeom>
                <a:avLst/>
                <a:gdLst>
                  <a:gd name="connsiteX0" fmla="*/ 0 w 237177"/>
                  <a:gd name="connsiteY0" fmla="*/ 0 h 66665"/>
                  <a:gd name="connsiteX1" fmla="*/ 237177 w 237177"/>
                  <a:gd name="connsiteY1" fmla="*/ 0 h 66665"/>
                  <a:gd name="connsiteX2" fmla="*/ 237177 w 237177"/>
                  <a:gd name="connsiteY2" fmla="*/ 66665 h 66665"/>
                  <a:gd name="connsiteX3" fmla="*/ 0 w 237177"/>
                  <a:gd name="connsiteY3" fmla="*/ 66665 h 66665"/>
                </a:gdLst>
                <a:ahLst/>
                <a:cxnLst>
                  <a:cxn ang="0">
                    <a:pos x="connsiteX0" y="connsiteY0"/>
                  </a:cxn>
                  <a:cxn ang="0">
                    <a:pos x="connsiteX1" y="connsiteY1"/>
                  </a:cxn>
                  <a:cxn ang="0">
                    <a:pos x="connsiteX2" y="connsiteY2"/>
                  </a:cxn>
                  <a:cxn ang="0">
                    <a:pos x="connsiteX3" y="connsiteY3"/>
                  </a:cxn>
                </a:cxnLst>
                <a:rect l="l" t="t" r="r" b="b"/>
                <a:pathLst>
                  <a:path w="237177" h="66665">
                    <a:moveTo>
                      <a:pt x="0" y="0"/>
                    </a:moveTo>
                    <a:lnTo>
                      <a:pt x="237177" y="0"/>
                    </a:lnTo>
                    <a:lnTo>
                      <a:pt x="237177" y="66665"/>
                    </a:lnTo>
                    <a:lnTo>
                      <a:pt x="0" y="66665"/>
                    </a:lnTo>
                    <a:close/>
                  </a:path>
                </a:pathLst>
              </a:custGeom>
              <a:noFill/>
              <a:ln w="9525" cap="rnd">
                <a:solidFill>
                  <a:schemeClr val="accent1"/>
                </a:solidFill>
                <a:prstDash val="solid"/>
                <a:round/>
              </a:ln>
            </p:spPr>
            <p:txBody>
              <a:bodyPr rtlCol="0" anchor="ctr"/>
              <a:lstStyle/>
              <a:p>
                <a:endParaRPr lang="es-ES" dirty="0"/>
              </a:p>
            </p:txBody>
          </p:sp>
          <p:sp>
            <p:nvSpPr>
              <p:cNvPr id="43" name="Freeform: Shape 34">
                <a:extLst>
                  <a:ext uri="{FF2B5EF4-FFF2-40B4-BE49-F238E27FC236}">
                    <a16:creationId xmlns:a16="http://schemas.microsoft.com/office/drawing/2014/main" id="{86814BDA-06FC-6136-40CC-0ABC8C79C97E}"/>
                  </a:ext>
                </a:extLst>
              </p:cNvPr>
              <p:cNvSpPr/>
              <p:nvPr/>
            </p:nvSpPr>
            <p:spPr>
              <a:xfrm rot="-8100000">
                <a:off x="7540677" y="3341105"/>
                <a:ext cx="237177" cy="66665"/>
              </a:xfrm>
              <a:custGeom>
                <a:avLst/>
                <a:gdLst>
                  <a:gd name="connsiteX0" fmla="*/ 0 w 237177"/>
                  <a:gd name="connsiteY0" fmla="*/ 0 h 66665"/>
                  <a:gd name="connsiteX1" fmla="*/ 237177 w 237177"/>
                  <a:gd name="connsiteY1" fmla="*/ 0 h 66665"/>
                  <a:gd name="connsiteX2" fmla="*/ 237177 w 237177"/>
                  <a:gd name="connsiteY2" fmla="*/ 66665 h 66665"/>
                  <a:gd name="connsiteX3" fmla="*/ 0 w 237177"/>
                  <a:gd name="connsiteY3" fmla="*/ 66665 h 66665"/>
                </a:gdLst>
                <a:ahLst/>
                <a:cxnLst>
                  <a:cxn ang="0">
                    <a:pos x="connsiteX0" y="connsiteY0"/>
                  </a:cxn>
                  <a:cxn ang="0">
                    <a:pos x="connsiteX1" y="connsiteY1"/>
                  </a:cxn>
                  <a:cxn ang="0">
                    <a:pos x="connsiteX2" y="connsiteY2"/>
                  </a:cxn>
                  <a:cxn ang="0">
                    <a:pos x="connsiteX3" y="connsiteY3"/>
                  </a:cxn>
                </a:cxnLst>
                <a:rect l="l" t="t" r="r" b="b"/>
                <a:pathLst>
                  <a:path w="237177" h="66665">
                    <a:moveTo>
                      <a:pt x="0" y="0"/>
                    </a:moveTo>
                    <a:lnTo>
                      <a:pt x="237177" y="0"/>
                    </a:lnTo>
                    <a:lnTo>
                      <a:pt x="237177" y="66665"/>
                    </a:lnTo>
                    <a:lnTo>
                      <a:pt x="0" y="66665"/>
                    </a:lnTo>
                    <a:close/>
                  </a:path>
                </a:pathLst>
              </a:custGeom>
              <a:noFill/>
              <a:ln w="9525" cap="rnd">
                <a:solidFill>
                  <a:schemeClr val="accent1"/>
                </a:solidFill>
                <a:prstDash val="solid"/>
                <a:round/>
              </a:ln>
            </p:spPr>
            <p:txBody>
              <a:bodyPr rtlCol="0" anchor="ctr"/>
              <a:lstStyle/>
              <a:p>
                <a:endParaRPr lang="es-ES" dirty="0"/>
              </a:p>
            </p:txBody>
          </p:sp>
        </p:grpSp>
      </p:grpSp>
      <p:grpSp>
        <p:nvGrpSpPr>
          <p:cNvPr id="44" name="Grupo 125">
            <a:extLst>
              <a:ext uri="{FF2B5EF4-FFF2-40B4-BE49-F238E27FC236}">
                <a16:creationId xmlns:a16="http://schemas.microsoft.com/office/drawing/2014/main" id="{305E020A-ECF0-535D-D13E-129007F43A59}"/>
              </a:ext>
            </a:extLst>
          </p:cNvPr>
          <p:cNvGrpSpPr/>
          <p:nvPr/>
        </p:nvGrpSpPr>
        <p:grpSpPr>
          <a:xfrm>
            <a:off x="9522079" y="2419611"/>
            <a:ext cx="1277236" cy="806587"/>
            <a:chOff x="9522079" y="2419611"/>
            <a:chExt cx="1277236" cy="806587"/>
          </a:xfrm>
        </p:grpSpPr>
        <p:sp>
          <p:nvSpPr>
            <p:cNvPr id="45" name="CuadroTexto 297">
              <a:extLst>
                <a:ext uri="{FF2B5EF4-FFF2-40B4-BE49-F238E27FC236}">
                  <a16:creationId xmlns:a16="http://schemas.microsoft.com/office/drawing/2014/main" id="{25E5A2A4-E691-8821-49CA-734B364DE1F5}"/>
                </a:ext>
              </a:extLst>
            </p:cNvPr>
            <p:cNvSpPr txBox="1"/>
            <p:nvPr/>
          </p:nvSpPr>
          <p:spPr>
            <a:xfrm>
              <a:off x="9522079" y="2960367"/>
              <a:ext cx="1277236" cy="215444"/>
            </a:xfrm>
            <a:prstGeom prst="rect">
              <a:avLst/>
            </a:prstGeom>
            <a:noFill/>
          </p:spPr>
          <p:txBody>
            <a:bodyPr wrap="square" lIns="0" tIns="0" rIns="0" bIns="0" rtlCol="0">
              <a:spAutoFit/>
            </a:bodyPr>
            <a:lstStyle>
              <a:defPPr>
                <a:defRPr lang="es-ES"/>
              </a:defPPr>
              <a:lvl1pPr>
                <a:defRPr sz="1400">
                  <a:latin typeface="Quattrocento Sans" panose="020B0502050000020003" pitchFamily="34" charset="0"/>
                  <a:ea typeface="Open Sans SemiBold" panose="020B0706030804020204" pitchFamily="34" charset="0"/>
                  <a:cs typeface="Segoe UI Semibold" panose="020B0702040204020203" pitchFamily="34" charset="0"/>
                </a:defRPr>
              </a:lvl1pPr>
            </a:lstStyle>
            <a:p>
              <a:r>
                <a:rPr lang="es-ES" dirty="0"/>
                <a:t>HONESTIDAD</a:t>
              </a:r>
            </a:p>
          </p:txBody>
        </p:sp>
        <p:cxnSp>
          <p:nvCxnSpPr>
            <p:cNvPr id="46" name="Conector recto 230">
              <a:extLst>
                <a:ext uri="{FF2B5EF4-FFF2-40B4-BE49-F238E27FC236}">
                  <a16:creationId xmlns:a16="http://schemas.microsoft.com/office/drawing/2014/main" id="{AA5A485E-33A1-2C70-2F0F-F6EB191A0B58}"/>
                </a:ext>
              </a:extLst>
            </p:cNvPr>
            <p:cNvCxnSpPr>
              <a:cxnSpLocks/>
            </p:cNvCxnSpPr>
            <p:nvPr/>
          </p:nvCxnSpPr>
          <p:spPr>
            <a:xfrm flipV="1">
              <a:off x="9529865" y="3226197"/>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47" name="Graphic 36">
              <a:extLst>
                <a:ext uri="{FF2B5EF4-FFF2-40B4-BE49-F238E27FC236}">
                  <a16:creationId xmlns:a16="http://schemas.microsoft.com/office/drawing/2014/main" id="{26C308CC-CB05-A905-11D8-97D61CFDE4D3}"/>
                </a:ext>
              </a:extLst>
            </p:cNvPr>
            <p:cNvGrpSpPr/>
            <p:nvPr/>
          </p:nvGrpSpPr>
          <p:grpSpPr>
            <a:xfrm>
              <a:off x="9523201" y="2419611"/>
              <a:ext cx="487721" cy="437019"/>
              <a:chOff x="9223100" y="1900191"/>
              <a:chExt cx="487721" cy="437019"/>
            </a:xfrm>
          </p:grpSpPr>
          <p:sp>
            <p:nvSpPr>
              <p:cNvPr id="48" name="Freeform: Shape 51">
                <a:extLst>
                  <a:ext uri="{FF2B5EF4-FFF2-40B4-BE49-F238E27FC236}">
                    <a16:creationId xmlns:a16="http://schemas.microsoft.com/office/drawing/2014/main" id="{970A737A-E492-C242-7CED-65736323A938}"/>
                  </a:ext>
                </a:extLst>
              </p:cNvPr>
              <p:cNvSpPr/>
              <p:nvPr/>
            </p:nvSpPr>
            <p:spPr>
              <a:xfrm>
                <a:off x="9228214" y="1900191"/>
                <a:ext cx="482607" cy="425246"/>
              </a:xfrm>
              <a:custGeom>
                <a:avLst/>
                <a:gdLst>
                  <a:gd name="connsiteX0" fmla="*/ 243743 w 482607"/>
                  <a:gd name="connsiteY0" fmla="*/ 425246 h 425246"/>
                  <a:gd name="connsiteX1" fmla="*/ 8902 w 482607"/>
                  <a:gd name="connsiteY1" fmla="*/ 170151 h 425246"/>
                  <a:gd name="connsiteX2" fmla="*/ 77581 w 482607"/>
                  <a:gd name="connsiteY2" fmla="*/ 9526 h 425246"/>
                  <a:gd name="connsiteX3" fmla="*/ 238207 w 482607"/>
                  <a:gd name="connsiteY3" fmla="*/ 78205 h 425246"/>
                  <a:gd name="connsiteX4" fmla="*/ 241221 w 482607"/>
                  <a:gd name="connsiteY4" fmla="*/ 87806 h 425246"/>
                  <a:gd name="connsiteX5" fmla="*/ 243814 w 482607"/>
                  <a:gd name="connsiteY5" fmla="*/ 79467 h 425246"/>
                  <a:gd name="connsiteX6" fmla="*/ 403178 w 482607"/>
                  <a:gd name="connsiteY6" fmla="*/ 8194 h 425246"/>
                  <a:gd name="connsiteX7" fmla="*/ 474450 w 482607"/>
                  <a:gd name="connsiteY7" fmla="*/ 167629 h 425246"/>
                  <a:gd name="connsiteX8" fmla="*/ 243743 w 482607"/>
                  <a:gd name="connsiteY8" fmla="*/ 425246 h 425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607" h="425246">
                    <a:moveTo>
                      <a:pt x="243743" y="425246"/>
                    </a:moveTo>
                    <a:cubicBezTo>
                      <a:pt x="242412" y="424055"/>
                      <a:pt x="34201" y="233224"/>
                      <a:pt x="8902" y="170151"/>
                    </a:cubicBezTo>
                    <a:cubicBezTo>
                      <a:pt x="-16467" y="106868"/>
                      <a:pt x="14228" y="34965"/>
                      <a:pt x="77581" y="9526"/>
                    </a:cubicBezTo>
                    <a:cubicBezTo>
                      <a:pt x="140865" y="-15843"/>
                      <a:pt x="212768" y="14852"/>
                      <a:pt x="238207" y="78205"/>
                    </a:cubicBezTo>
                    <a:cubicBezTo>
                      <a:pt x="239328" y="80938"/>
                      <a:pt x="240309" y="84302"/>
                      <a:pt x="241221" y="87806"/>
                    </a:cubicBezTo>
                    <a:cubicBezTo>
                      <a:pt x="241991" y="84723"/>
                      <a:pt x="242832" y="81920"/>
                      <a:pt x="243814" y="79467"/>
                    </a:cubicBezTo>
                    <a:cubicBezTo>
                      <a:pt x="268062" y="15693"/>
                      <a:pt x="339474" y="-16194"/>
                      <a:pt x="403178" y="8194"/>
                    </a:cubicBezTo>
                    <a:cubicBezTo>
                      <a:pt x="466881" y="32583"/>
                      <a:pt x="498768" y="103925"/>
                      <a:pt x="474450" y="167629"/>
                    </a:cubicBezTo>
                    <a:cubicBezTo>
                      <a:pt x="450062" y="231332"/>
                      <a:pt x="243743" y="425246"/>
                      <a:pt x="243743" y="425246"/>
                    </a:cubicBezTo>
                    <a:close/>
                  </a:path>
                </a:pathLst>
              </a:custGeom>
              <a:noFill/>
              <a:ln w="9525" cap="rnd">
                <a:solidFill>
                  <a:schemeClr val="accent1"/>
                </a:solidFill>
                <a:prstDash val="solid"/>
                <a:round/>
              </a:ln>
            </p:spPr>
            <p:txBody>
              <a:bodyPr rtlCol="0" anchor="ctr"/>
              <a:lstStyle/>
              <a:p>
                <a:endParaRPr lang="es-ES" dirty="0"/>
              </a:p>
            </p:txBody>
          </p:sp>
          <p:grpSp>
            <p:nvGrpSpPr>
              <p:cNvPr id="49" name="Graphic 36">
                <a:extLst>
                  <a:ext uri="{FF2B5EF4-FFF2-40B4-BE49-F238E27FC236}">
                    <a16:creationId xmlns:a16="http://schemas.microsoft.com/office/drawing/2014/main" id="{9025DCD7-AD71-49D2-CB48-96709A6639BD}"/>
                  </a:ext>
                </a:extLst>
              </p:cNvPr>
              <p:cNvGrpSpPr/>
              <p:nvPr/>
            </p:nvGrpSpPr>
            <p:grpSpPr>
              <a:xfrm>
                <a:off x="9223100" y="2032078"/>
                <a:ext cx="320550" cy="305132"/>
                <a:chOff x="9223100" y="2032078"/>
                <a:chExt cx="320550" cy="305132"/>
              </a:xfrm>
            </p:grpSpPr>
            <p:sp>
              <p:nvSpPr>
                <p:cNvPr id="50" name="Freeform: Shape 53">
                  <a:extLst>
                    <a:ext uri="{FF2B5EF4-FFF2-40B4-BE49-F238E27FC236}">
                      <a16:creationId xmlns:a16="http://schemas.microsoft.com/office/drawing/2014/main" id="{863D10CB-3AB2-66B0-6DE3-2F49085FCC5A}"/>
                    </a:ext>
                  </a:extLst>
                </p:cNvPr>
                <p:cNvSpPr/>
                <p:nvPr/>
              </p:nvSpPr>
              <p:spPr>
                <a:xfrm>
                  <a:off x="9281337" y="2046795"/>
                  <a:ext cx="262313" cy="237994"/>
                </a:xfrm>
                <a:custGeom>
                  <a:avLst/>
                  <a:gdLst>
                    <a:gd name="connsiteX0" fmla="*/ 106313 w 262313"/>
                    <a:gd name="connsiteY0" fmla="*/ 0 h 237994"/>
                    <a:gd name="connsiteX1" fmla="*/ 40156 w 262313"/>
                    <a:gd name="connsiteY1" fmla="*/ 66997 h 237994"/>
                    <a:gd name="connsiteX2" fmla="*/ 6377 w 262313"/>
                    <a:gd name="connsiteY2" fmla="*/ 166723 h 237994"/>
                    <a:gd name="connsiteX3" fmla="*/ 0 w 262313"/>
                    <a:gd name="connsiteY3" fmla="*/ 173240 h 237994"/>
                    <a:gd name="connsiteX4" fmla="*/ 65596 w 262313"/>
                    <a:gd name="connsiteY4" fmla="*/ 237995 h 237994"/>
                    <a:gd name="connsiteX5" fmla="*/ 71973 w 262313"/>
                    <a:gd name="connsiteY5" fmla="*/ 231477 h 237994"/>
                    <a:gd name="connsiteX6" fmla="*/ 171278 w 262313"/>
                    <a:gd name="connsiteY6" fmla="*/ 196437 h 237994"/>
                    <a:gd name="connsiteX7" fmla="*/ 262313 w 262313"/>
                    <a:gd name="connsiteY7" fmla="*/ 104210 h 23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313" h="237994">
                      <a:moveTo>
                        <a:pt x="106313" y="0"/>
                      </a:moveTo>
                      <a:lnTo>
                        <a:pt x="40156" y="66997"/>
                      </a:lnTo>
                      <a:cubicBezTo>
                        <a:pt x="1332" y="106313"/>
                        <a:pt x="31887" y="140933"/>
                        <a:pt x="6377" y="166723"/>
                      </a:cubicBezTo>
                      <a:lnTo>
                        <a:pt x="0" y="173240"/>
                      </a:lnTo>
                      <a:lnTo>
                        <a:pt x="65596" y="237995"/>
                      </a:lnTo>
                      <a:lnTo>
                        <a:pt x="71973" y="231477"/>
                      </a:lnTo>
                      <a:cubicBezTo>
                        <a:pt x="97483" y="205617"/>
                        <a:pt x="132453" y="235822"/>
                        <a:pt x="171278" y="196437"/>
                      </a:cubicBezTo>
                      <a:lnTo>
                        <a:pt x="262313" y="104210"/>
                      </a:lnTo>
                    </a:path>
                  </a:pathLst>
                </a:custGeom>
                <a:solidFill>
                  <a:srgbClr val="FFFFFF"/>
                </a:solidFill>
                <a:ln w="9525" cap="rnd">
                  <a:solidFill>
                    <a:schemeClr val="tx2"/>
                  </a:solidFill>
                  <a:prstDash val="solid"/>
                  <a:round/>
                </a:ln>
              </p:spPr>
              <p:txBody>
                <a:bodyPr rtlCol="0" anchor="ctr"/>
                <a:lstStyle/>
                <a:p>
                  <a:endParaRPr lang="es-ES" dirty="0"/>
                </a:p>
              </p:txBody>
            </p:sp>
            <p:sp>
              <p:nvSpPr>
                <p:cNvPr id="51" name="Freeform: Shape 54">
                  <a:extLst>
                    <a:ext uri="{FF2B5EF4-FFF2-40B4-BE49-F238E27FC236}">
                      <a16:creationId xmlns:a16="http://schemas.microsoft.com/office/drawing/2014/main" id="{FD07FE0C-5961-A48F-7704-2E4442760544}"/>
                    </a:ext>
                  </a:extLst>
                </p:cNvPr>
                <p:cNvSpPr/>
                <p:nvPr/>
              </p:nvSpPr>
              <p:spPr>
                <a:xfrm>
                  <a:off x="9281337" y="2046795"/>
                  <a:ext cx="262313" cy="237994"/>
                </a:xfrm>
                <a:custGeom>
                  <a:avLst/>
                  <a:gdLst>
                    <a:gd name="connsiteX0" fmla="*/ 106313 w 262313"/>
                    <a:gd name="connsiteY0" fmla="*/ 0 h 237994"/>
                    <a:gd name="connsiteX1" fmla="*/ 40156 w 262313"/>
                    <a:gd name="connsiteY1" fmla="*/ 66997 h 237994"/>
                    <a:gd name="connsiteX2" fmla="*/ 6377 w 262313"/>
                    <a:gd name="connsiteY2" fmla="*/ 166723 h 237994"/>
                    <a:gd name="connsiteX3" fmla="*/ 0 w 262313"/>
                    <a:gd name="connsiteY3" fmla="*/ 173240 h 237994"/>
                    <a:gd name="connsiteX4" fmla="*/ 65596 w 262313"/>
                    <a:gd name="connsiteY4" fmla="*/ 237995 h 237994"/>
                    <a:gd name="connsiteX5" fmla="*/ 71973 w 262313"/>
                    <a:gd name="connsiteY5" fmla="*/ 231477 h 237994"/>
                    <a:gd name="connsiteX6" fmla="*/ 171278 w 262313"/>
                    <a:gd name="connsiteY6" fmla="*/ 196437 h 237994"/>
                    <a:gd name="connsiteX7" fmla="*/ 262313 w 262313"/>
                    <a:gd name="connsiteY7" fmla="*/ 104210 h 23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313" h="237994">
                      <a:moveTo>
                        <a:pt x="106313" y="0"/>
                      </a:moveTo>
                      <a:lnTo>
                        <a:pt x="40156" y="66997"/>
                      </a:lnTo>
                      <a:cubicBezTo>
                        <a:pt x="1332" y="106313"/>
                        <a:pt x="31887" y="140933"/>
                        <a:pt x="6377" y="166723"/>
                      </a:cubicBezTo>
                      <a:lnTo>
                        <a:pt x="0" y="173240"/>
                      </a:lnTo>
                      <a:lnTo>
                        <a:pt x="65596" y="237995"/>
                      </a:lnTo>
                      <a:lnTo>
                        <a:pt x="71973" y="231477"/>
                      </a:lnTo>
                      <a:cubicBezTo>
                        <a:pt x="97483" y="205617"/>
                        <a:pt x="132453" y="235822"/>
                        <a:pt x="171278" y="196437"/>
                      </a:cubicBezTo>
                      <a:lnTo>
                        <a:pt x="262313" y="104210"/>
                      </a:lnTo>
                    </a:path>
                  </a:pathLst>
                </a:custGeom>
                <a:noFill/>
                <a:ln w="9525" cap="rnd">
                  <a:solidFill>
                    <a:schemeClr val="tx2"/>
                  </a:solidFill>
                  <a:prstDash val="solid"/>
                  <a:round/>
                </a:ln>
              </p:spPr>
              <p:txBody>
                <a:bodyPr rtlCol="0" anchor="ctr"/>
                <a:lstStyle/>
                <a:p>
                  <a:endParaRPr lang="es-ES" dirty="0"/>
                </a:p>
              </p:txBody>
            </p:sp>
            <p:sp>
              <p:nvSpPr>
                <p:cNvPr id="52" name="Freeform: Shape 55">
                  <a:extLst>
                    <a:ext uri="{FF2B5EF4-FFF2-40B4-BE49-F238E27FC236}">
                      <a16:creationId xmlns:a16="http://schemas.microsoft.com/office/drawing/2014/main" id="{F64AE2B3-CB21-993E-F66D-9FDB8280474D}"/>
                    </a:ext>
                  </a:extLst>
                </p:cNvPr>
                <p:cNvSpPr/>
                <p:nvPr/>
              </p:nvSpPr>
              <p:spPr>
                <a:xfrm>
                  <a:off x="9223100" y="2199782"/>
                  <a:ext cx="137428" cy="137428"/>
                </a:xfrm>
                <a:custGeom>
                  <a:avLst/>
                  <a:gdLst>
                    <a:gd name="connsiteX0" fmla="*/ 99165 w 137428"/>
                    <a:gd name="connsiteY0" fmla="*/ 137429 h 137428"/>
                    <a:gd name="connsiteX1" fmla="*/ 137429 w 137428"/>
                    <a:gd name="connsiteY1" fmla="*/ 98464 h 137428"/>
                    <a:gd name="connsiteX2" fmla="*/ 37774 w 137428"/>
                    <a:gd name="connsiteY2" fmla="*/ 0 h 137428"/>
                    <a:gd name="connsiteX3" fmla="*/ 0 w 137428"/>
                    <a:gd name="connsiteY3" fmla="*/ 38264 h 137428"/>
                  </a:gdLst>
                  <a:ahLst/>
                  <a:cxnLst>
                    <a:cxn ang="0">
                      <a:pos x="connsiteX0" y="connsiteY0"/>
                    </a:cxn>
                    <a:cxn ang="0">
                      <a:pos x="connsiteX1" y="connsiteY1"/>
                    </a:cxn>
                    <a:cxn ang="0">
                      <a:pos x="connsiteX2" y="connsiteY2"/>
                    </a:cxn>
                    <a:cxn ang="0">
                      <a:pos x="connsiteX3" y="connsiteY3"/>
                    </a:cxn>
                  </a:cxnLst>
                  <a:rect l="l" t="t" r="r" b="b"/>
                  <a:pathLst>
                    <a:path w="137428" h="137428">
                      <a:moveTo>
                        <a:pt x="99165" y="137429"/>
                      </a:moveTo>
                      <a:lnTo>
                        <a:pt x="137429" y="98464"/>
                      </a:lnTo>
                      <a:lnTo>
                        <a:pt x="37774" y="0"/>
                      </a:lnTo>
                      <a:lnTo>
                        <a:pt x="0" y="38264"/>
                      </a:lnTo>
                    </a:path>
                  </a:pathLst>
                </a:custGeom>
                <a:noFill/>
                <a:ln w="9525" cap="rnd">
                  <a:solidFill>
                    <a:schemeClr val="tx2"/>
                  </a:solidFill>
                  <a:prstDash val="solid"/>
                  <a:round/>
                </a:ln>
              </p:spPr>
              <p:txBody>
                <a:bodyPr rtlCol="0" anchor="ctr"/>
                <a:lstStyle/>
                <a:p>
                  <a:endParaRPr lang="es-ES" dirty="0"/>
                </a:p>
              </p:txBody>
            </p:sp>
            <p:sp>
              <p:nvSpPr>
                <p:cNvPr id="53" name="Freeform: Shape 56">
                  <a:extLst>
                    <a:ext uri="{FF2B5EF4-FFF2-40B4-BE49-F238E27FC236}">
                      <a16:creationId xmlns:a16="http://schemas.microsoft.com/office/drawing/2014/main" id="{2694EEEF-FD2A-FB41-8198-C21C29BEF0F8}"/>
                    </a:ext>
                  </a:extLst>
                </p:cNvPr>
                <p:cNvSpPr/>
                <p:nvPr/>
              </p:nvSpPr>
              <p:spPr>
                <a:xfrm>
                  <a:off x="9412038" y="2045113"/>
                  <a:ext cx="106733" cy="108134"/>
                </a:xfrm>
                <a:custGeom>
                  <a:avLst/>
                  <a:gdLst>
                    <a:gd name="connsiteX0" fmla="*/ 106733 w 106733"/>
                    <a:gd name="connsiteY0" fmla="*/ 0 h 108134"/>
                    <a:gd name="connsiteX1" fmla="*/ 0 w 106733"/>
                    <a:gd name="connsiteY1" fmla="*/ 108135 h 108134"/>
                  </a:gdLst>
                  <a:ahLst/>
                  <a:cxnLst>
                    <a:cxn ang="0">
                      <a:pos x="connsiteX0" y="connsiteY0"/>
                    </a:cxn>
                    <a:cxn ang="0">
                      <a:pos x="connsiteX1" y="connsiteY1"/>
                    </a:cxn>
                  </a:cxnLst>
                  <a:rect l="l" t="t" r="r" b="b"/>
                  <a:pathLst>
                    <a:path w="106733" h="108134">
                      <a:moveTo>
                        <a:pt x="106733" y="0"/>
                      </a:moveTo>
                      <a:lnTo>
                        <a:pt x="0" y="108135"/>
                      </a:lnTo>
                    </a:path>
                  </a:pathLst>
                </a:custGeom>
                <a:ln w="9525" cap="rnd">
                  <a:solidFill>
                    <a:schemeClr val="tx2"/>
                  </a:solidFill>
                  <a:prstDash val="solid"/>
                  <a:round/>
                </a:ln>
              </p:spPr>
              <p:txBody>
                <a:bodyPr rtlCol="0" anchor="ctr"/>
                <a:lstStyle/>
                <a:p>
                  <a:endParaRPr lang="es-ES" dirty="0"/>
                </a:p>
              </p:txBody>
            </p:sp>
            <p:sp>
              <p:nvSpPr>
                <p:cNvPr id="54" name="Freeform: Shape 57">
                  <a:extLst>
                    <a:ext uri="{FF2B5EF4-FFF2-40B4-BE49-F238E27FC236}">
                      <a16:creationId xmlns:a16="http://schemas.microsoft.com/office/drawing/2014/main" id="{DB269F73-0572-5607-F4E2-9D3965F95F98}"/>
                    </a:ext>
                  </a:extLst>
                </p:cNvPr>
                <p:cNvSpPr/>
                <p:nvPr/>
              </p:nvSpPr>
              <p:spPr>
                <a:xfrm>
                  <a:off x="9444836" y="2096833"/>
                  <a:ext cx="87601" cy="88792"/>
                </a:xfrm>
                <a:custGeom>
                  <a:avLst/>
                  <a:gdLst>
                    <a:gd name="connsiteX0" fmla="*/ 0 w 87601"/>
                    <a:gd name="connsiteY0" fmla="*/ 88793 h 88792"/>
                    <a:gd name="connsiteX1" fmla="*/ 87601 w 87601"/>
                    <a:gd name="connsiteY1" fmla="*/ 0 h 88792"/>
                  </a:gdLst>
                  <a:ahLst/>
                  <a:cxnLst>
                    <a:cxn ang="0">
                      <a:pos x="connsiteX0" y="connsiteY0"/>
                    </a:cxn>
                    <a:cxn ang="0">
                      <a:pos x="connsiteX1" y="connsiteY1"/>
                    </a:cxn>
                  </a:cxnLst>
                  <a:rect l="l" t="t" r="r" b="b"/>
                  <a:pathLst>
                    <a:path w="87601" h="88792">
                      <a:moveTo>
                        <a:pt x="0" y="88793"/>
                      </a:moveTo>
                      <a:lnTo>
                        <a:pt x="87601" y="0"/>
                      </a:lnTo>
                    </a:path>
                  </a:pathLst>
                </a:custGeom>
                <a:ln w="9525" cap="rnd">
                  <a:solidFill>
                    <a:schemeClr val="tx2"/>
                  </a:solidFill>
                  <a:prstDash val="solid"/>
                  <a:round/>
                </a:ln>
              </p:spPr>
              <p:txBody>
                <a:bodyPr rtlCol="0" anchor="ctr"/>
                <a:lstStyle/>
                <a:p>
                  <a:endParaRPr lang="es-ES" dirty="0"/>
                </a:p>
              </p:txBody>
            </p:sp>
            <p:sp>
              <p:nvSpPr>
                <p:cNvPr id="55" name="Freeform: Shape 65">
                  <a:extLst>
                    <a:ext uri="{FF2B5EF4-FFF2-40B4-BE49-F238E27FC236}">
                      <a16:creationId xmlns:a16="http://schemas.microsoft.com/office/drawing/2014/main" id="{F3348C7E-7AF3-007C-1266-9F1EF45710BE}"/>
                    </a:ext>
                  </a:extLst>
                </p:cNvPr>
                <p:cNvSpPr/>
                <p:nvPr/>
              </p:nvSpPr>
              <p:spPr>
                <a:xfrm>
                  <a:off x="9379240" y="2032078"/>
                  <a:ext cx="87671" cy="88792"/>
                </a:xfrm>
                <a:custGeom>
                  <a:avLst/>
                  <a:gdLst>
                    <a:gd name="connsiteX0" fmla="*/ 87671 w 87671"/>
                    <a:gd name="connsiteY0" fmla="*/ 0 h 88792"/>
                    <a:gd name="connsiteX1" fmla="*/ 0 w 87671"/>
                    <a:gd name="connsiteY1" fmla="*/ 88793 h 88792"/>
                  </a:gdLst>
                  <a:ahLst/>
                  <a:cxnLst>
                    <a:cxn ang="0">
                      <a:pos x="connsiteX0" y="connsiteY0"/>
                    </a:cxn>
                    <a:cxn ang="0">
                      <a:pos x="connsiteX1" y="connsiteY1"/>
                    </a:cxn>
                  </a:cxnLst>
                  <a:rect l="l" t="t" r="r" b="b"/>
                  <a:pathLst>
                    <a:path w="87671" h="88792">
                      <a:moveTo>
                        <a:pt x="87671" y="0"/>
                      </a:moveTo>
                      <a:lnTo>
                        <a:pt x="0" y="88793"/>
                      </a:lnTo>
                    </a:path>
                  </a:pathLst>
                </a:custGeom>
                <a:ln w="9525" cap="rnd">
                  <a:solidFill>
                    <a:schemeClr val="tx2"/>
                  </a:solidFill>
                  <a:prstDash val="solid"/>
                  <a:round/>
                </a:ln>
              </p:spPr>
              <p:txBody>
                <a:bodyPr rtlCol="0" anchor="ctr"/>
                <a:lstStyle/>
                <a:p>
                  <a:endParaRPr lang="es-ES" dirty="0"/>
                </a:p>
              </p:txBody>
            </p:sp>
          </p:grpSp>
        </p:grpSp>
      </p:grpSp>
      <p:grpSp>
        <p:nvGrpSpPr>
          <p:cNvPr id="56" name="Grupo 127">
            <a:extLst>
              <a:ext uri="{FF2B5EF4-FFF2-40B4-BE49-F238E27FC236}">
                <a16:creationId xmlns:a16="http://schemas.microsoft.com/office/drawing/2014/main" id="{C590D122-4561-B1BA-06B3-0F4EFFCD032F}"/>
              </a:ext>
            </a:extLst>
          </p:cNvPr>
          <p:cNvGrpSpPr/>
          <p:nvPr/>
        </p:nvGrpSpPr>
        <p:grpSpPr>
          <a:xfrm>
            <a:off x="6480044" y="4433657"/>
            <a:ext cx="826424" cy="819900"/>
            <a:chOff x="6480044" y="4433657"/>
            <a:chExt cx="826424" cy="819900"/>
          </a:xfrm>
        </p:grpSpPr>
        <p:sp>
          <p:nvSpPr>
            <p:cNvPr id="57" name="CuadroTexto 297">
              <a:extLst>
                <a:ext uri="{FF2B5EF4-FFF2-40B4-BE49-F238E27FC236}">
                  <a16:creationId xmlns:a16="http://schemas.microsoft.com/office/drawing/2014/main" id="{9070513B-C6C8-A1C4-D2C5-3A8F04799959}"/>
                </a:ext>
              </a:extLst>
            </p:cNvPr>
            <p:cNvSpPr txBox="1"/>
            <p:nvPr/>
          </p:nvSpPr>
          <p:spPr>
            <a:xfrm>
              <a:off x="6480044" y="4987727"/>
              <a:ext cx="826424" cy="215444"/>
            </a:xfrm>
            <a:prstGeom prst="rect">
              <a:avLst/>
            </a:prstGeom>
            <a:noFill/>
          </p:spPr>
          <p:txBody>
            <a:bodyPr wrap="square" lIns="0" tIns="0" rIns="0" bIns="0" rtlCol="0">
              <a:spAutoFit/>
            </a:bodyPr>
            <a:lstStyle/>
            <a:p>
              <a:r>
                <a:rPr lang="es-ES" sz="1400" dirty="0">
                  <a:latin typeface="Quattrocento Sans" panose="020B0502050000020003" pitchFamily="34" charset="0"/>
                  <a:ea typeface="Open Sans SemiBold" panose="020B0706030804020204" pitchFamily="34" charset="0"/>
                  <a:cs typeface="Segoe UI Semibold" panose="020B0702040204020203" pitchFamily="34" charset="0"/>
                </a:rPr>
                <a:t>ANÁLISIS</a:t>
              </a:r>
            </a:p>
          </p:txBody>
        </p:sp>
        <p:cxnSp>
          <p:nvCxnSpPr>
            <p:cNvPr id="58" name="Conector recto 230">
              <a:extLst>
                <a:ext uri="{FF2B5EF4-FFF2-40B4-BE49-F238E27FC236}">
                  <a16:creationId xmlns:a16="http://schemas.microsoft.com/office/drawing/2014/main" id="{9C028972-F727-07D4-359C-FD7CA44F5DE4}"/>
                </a:ext>
              </a:extLst>
            </p:cNvPr>
            <p:cNvCxnSpPr>
              <a:cxnSpLocks/>
            </p:cNvCxnSpPr>
            <p:nvPr/>
          </p:nvCxnSpPr>
          <p:spPr>
            <a:xfrm flipV="1">
              <a:off x="6487829" y="5253556"/>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59" name="Group 95">
              <a:extLst>
                <a:ext uri="{FF2B5EF4-FFF2-40B4-BE49-F238E27FC236}">
                  <a16:creationId xmlns:a16="http://schemas.microsoft.com/office/drawing/2014/main" id="{ACBBE7E4-7D42-849B-0581-41F7BDBED28C}"/>
                </a:ext>
              </a:extLst>
            </p:cNvPr>
            <p:cNvGrpSpPr/>
            <p:nvPr/>
          </p:nvGrpSpPr>
          <p:grpSpPr>
            <a:xfrm>
              <a:off x="6482370" y="4433657"/>
              <a:ext cx="493407" cy="449071"/>
              <a:chOff x="5245352" y="3256748"/>
              <a:chExt cx="493407" cy="449071"/>
            </a:xfrm>
          </p:grpSpPr>
          <p:sp>
            <p:nvSpPr>
              <p:cNvPr id="60" name="Freeform: Shape 69">
                <a:extLst>
                  <a:ext uri="{FF2B5EF4-FFF2-40B4-BE49-F238E27FC236}">
                    <a16:creationId xmlns:a16="http://schemas.microsoft.com/office/drawing/2014/main" id="{CD0EA193-63F9-2579-7AA7-A184768B1CEB}"/>
                  </a:ext>
                </a:extLst>
              </p:cNvPr>
              <p:cNvSpPr/>
              <p:nvPr/>
            </p:nvSpPr>
            <p:spPr>
              <a:xfrm>
                <a:off x="5245352" y="3256748"/>
                <a:ext cx="231533" cy="370476"/>
              </a:xfrm>
              <a:custGeom>
                <a:avLst/>
                <a:gdLst>
                  <a:gd name="connsiteX0" fmla="*/ 208470 w 231533"/>
                  <a:gd name="connsiteY0" fmla="*/ 45456 h 370476"/>
                  <a:gd name="connsiteX1" fmla="*/ 208470 w 231533"/>
                  <a:gd name="connsiteY1" fmla="*/ 0 h 370476"/>
                  <a:gd name="connsiteX2" fmla="*/ 0 w 231533"/>
                  <a:gd name="connsiteY2" fmla="*/ 0 h 370476"/>
                  <a:gd name="connsiteX3" fmla="*/ 0 w 231533"/>
                  <a:gd name="connsiteY3" fmla="*/ 249000 h 370476"/>
                  <a:gd name="connsiteX4" fmla="*/ 29334 w 231533"/>
                  <a:gd name="connsiteY4" fmla="*/ 278333 h 370476"/>
                  <a:gd name="connsiteX5" fmla="*/ 29334 w 231533"/>
                  <a:gd name="connsiteY5" fmla="*/ 278333 h 370476"/>
                  <a:gd name="connsiteX6" fmla="*/ 58667 w 231533"/>
                  <a:gd name="connsiteY6" fmla="*/ 249000 h 370476"/>
                  <a:gd name="connsiteX7" fmla="*/ 58667 w 231533"/>
                  <a:gd name="connsiteY7" fmla="*/ 74789 h 370476"/>
                  <a:gd name="connsiteX8" fmla="*/ 88001 w 231533"/>
                  <a:gd name="connsiteY8" fmla="*/ 45456 h 370476"/>
                  <a:gd name="connsiteX9" fmla="*/ 88001 w 231533"/>
                  <a:gd name="connsiteY9" fmla="*/ 45456 h 370476"/>
                  <a:gd name="connsiteX10" fmla="*/ 117334 w 231533"/>
                  <a:gd name="connsiteY10" fmla="*/ 74789 h 370476"/>
                  <a:gd name="connsiteX11" fmla="*/ 117334 w 231533"/>
                  <a:gd name="connsiteY11" fmla="*/ 370476 h 370476"/>
                  <a:gd name="connsiteX12" fmla="*/ 231534 w 231533"/>
                  <a:gd name="connsiteY12" fmla="*/ 370476 h 370476"/>
                  <a:gd name="connsiteX13" fmla="*/ 117334 w 231533"/>
                  <a:gd name="connsiteY13" fmla="*/ 370476 h 370476"/>
                  <a:gd name="connsiteX14" fmla="*/ 117334 w 231533"/>
                  <a:gd name="connsiteY14" fmla="*/ 74789 h 370476"/>
                  <a:gd name="connsiteX15" fmla="*/ 88001 w 231533"/>
                  <a:gd name="connsiteY15" fmla="*/ 45456 h 370476"/>
                  <a:gd name="connsiteX16" fmla="*/ 88001 w 231533"/>
                  <a:gd name="connsiteY16" fmla="*/ 45456 h 370476"/>
                  <a:gd name="connsiteX17" fmla="*/ 58667 w 231533"/>
                  <a:gd name="connsiteY17" fmla="*/ 74789 h 370476"/>
                  <a:gd name="connsiteX18" fmla="*/ 58667 w 231533"/>
                  <a:gd name="connsiteY18" fmla="*/ 249000 h 370476"/>
                  <a:gd name="connsiteX19" fmla="*/ 29334 w 231533"/>
                  <a:gd name="connsiteY19" fmla="*/ 278333 h 370476"/>
                  <a:gd name="connsiteX20" fmla="*/ 29334 w 231533"/>
                  <a:gd name="connsiteY20" fmla="*/ 278333 h 370476"/>
                  <a:gd name="connsiteX21" fmla="*/ 0 w 231533"/>
                  <a:gd name="connsiteY21" fmla="*/ 249000 h 370476"/>
                  <a:gd name="connsiteX22" fmla="*/ 0 w 231533"/>
                  <a:gd name="connsiteY22" fmla="*/ 0 h 370476"/>
                  <a:gd name="connsiteX23" fmla="*/ 208470 w 231533"/>
                  <a:gd name="connsiteY23" fmla="*/ 0 h 370476"/>
                  <a:gd name="connsiteX24" fmla="*/ 208470 w 231533"/>
                  <a:gd name="connsiteY24" fmla="*/ 45456 h 3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1533" h="370476">
                    <a:moveTo>
                      <a:pt x="208470" y="45456"/>
                    </a:moveTo>
                    <a:lnTo>
                      <a:pt x="208470" y="0"/>
                    </a:lnTo>
                    <a:lnTo>
                      <a:pt x="0" y="0"/>
                    </a:lnTo>
                    <a:lnTo>
                      <a:pt x="0" y="249000"/>
                    </a:lnTo>
                    <a:cubicBezTo>
                      <a:pt x="0" y="265234"/>
                      <a:pt x="13099" y="278333"/>
                      <a:pt x="29334" y="278333"/>
                    </a:cubicBezTo>
                    <a:lnTo>
                      <a:pt x="29334" y="278333"/>
                    </a:lnTo>
                    <a:cubicBezTo>
                      <a:pt x="45568" y="278333"/>
                      <a:pt x="58667" y="265234"/>
                      <a:pt x="58667" y="249000"/>
                    </a:cubicBezTo>
                    <a:lnTo>
                      <a:pt x="58667" y="74789"/>
                    </a:lnTo>
                    <a:cubicBezTo>
                      <a:pt x="58667" y="58555"/>
                      <a:pt x="71767" y="45456"/>
                      <a:pt x="88001" y="45456"/>
                    </a:cubicBezTo>
                    <a:lnTo>
                      <a:pt x="88001" y="45456"/>
                    </a:lnTo>
                    <a:cubicBezTo>
                      <a:pt x="104235" y="45456"/>
                      <a:pt x="117334" y="58555"/>
                      <a:pt x="117334" y="74789"/>
                    </a:cubicBezTo>
                    <a:lnTo>
                      <a:pt x="117334" y="370476"/>
                    </a:lnTo>
                    <a:lnTo>
                      <a:pt x="231534" y="370476"/>
                    </a:lnTo>
                    <a:lnTo>
                      <a:pt x="117334" y="370476"/>
                    </a:lnTo>
                    <a:lnTo>
                      <a:pt x="117334" y="74789"/>
                    </a:lnTo>
                    <a:cubicBezTo>
                      <a:pt x="117334" y="58555"/>
                      <a:pt x="104235" y="45456"/>
                      <a:pt x="88001" y="45456"/>
                    </a:cubicBezTo>
                    <a:lnTo>
                      <a:pt x="88001" y="45456"/>
                    </a:lnTo>
                    <a:cubicBezTo>
                      <a:pt x="71767" y="45456"/>
                      <a:pt x="58667" y="58555"/>
                      <a:pt x="58667" y="74789"/>
                    </a:cubicBezTo>
                    <a:lnTo>
                      <a:pt x="58667" y="249000"/>
                    </a:lnTo>
                    <a:cubicBezTo>
                      <a:pt x="58667" y="265234"/>
                      <a:pt x="45568" y="278333"/>
                      <a:pt x="29334" y="278333"/>
                    </a:cubicBezTo>
                    <a:lnTo>
                      <a:pt x="29334" y="278333"/>
                    </a:lnTo>
                    <a:cubicBezTo>
                      <a:pt x="13099" y="278333"/>
                      <a:pt x="0" y="265234"/>
                      <a:pt x="0" y="249000"/>
                    </a:cubicBezTo>
                    <a:lnTo>
                      <a:pt x="0" y="0"/>
                    </a:lnTo>
                    <a:lnTo>
                      <a:pt x="208470" y="0"/>
                    </a:lnTo>
                    <a:lnTo>
                      <a:pt x="208470" y="45456"/>
                    </a:lnTo>
                    <a:close/>
                  </a:path>
                </a:pathLst>
              </a:custGeom>
              <a:noFill/>
              <a:ln w="9525" cap="rnd">
                <a:solidFill>
                  <a:schemeClr val="tx2"/>
                </a:solidFill>
                <a:prstDash val="solid"/>
                <a:round/>
              </a:ln>
            </p:spPr>
            <p:txBody>
              <a:bodyPr rtlCol="0" anchor="ctr"/>
              <a:lstStyle/>
              <a:p>
                <a:endParaRPr lang="es-ES" dirty="0"/>
              </a:p>
            </p:txBody>
          </p:sp>
          <p:sp>
            <p:nvSpPr>
              <p:cNvPr id="61" name="Freeform: Shape 83">
                <a:extLst>
                  <a:ext uri="{FF2B5EF4-FFF2-40B4-BE49-F238E27FC236}">
                    <a16:creationId xmlns:a16="http://schemas.microsoft.com/office/drawing/2014/main" id="{4986AA3E-5268-2E1A-FE5B-E42E0F4B4B0A}"/>
                  </a:ext>
                </a:extLst>
              </p:cNvPr>
              <p:cNvSpPr/>
              <p:nvPr/>
            </p:nvSpPr>
            <p:spPr>
              <a:xfrm>
                <a:off x="5333352" y="3302091"/>
                <a:ext cx="257172" cy="106698"/>
              </a:xfrm>
              <a:custGeom>
                <a:avLst/>
                <a:gdLst>
                  <a:gd name="connsiteX0" fmla="*/ 0 w 257172"/>
                  <a:gd name="connsiteY0" fmla="*/ 112 h 106698"/>
                  <a:gd name="connsiteX1" fmla="*/ 232765 w 257172"/>
                  <a:gd name="connsiteY1" fmla="*/ 112 h 106698"/>
                  <a:gd name="connsiteX2" fmla="*/ 257173 w 257172"/>
                  <a:gd name="connsiteY2" fmla="*/ 24519 h 106698"/>
                  <a:gd name="connsiteX3" fmla="*/ 257173 w 257172"/>
                  <a:gd name="connsiteY3" fmla="*/ 106698 h 106698"/>
                  <a:gd name="connsiteX4" fmla="*/ 257173 w 257172"/>
                  <a:gd name="connsiteY4" fmla="*/ 24407 h 106698"/>
                  <a:gd name="connsiteX5" fmla="*/ 232765 w 257172"/>
                  <a:gd name="connsiteY5" fmla="*/ 0 h 106698"/>
                  <a:gd name="connsiteX6" fmla="*/ 0 w 257172"/>
                  <a:gd name="connsiteY6" fmla="*/ 0 h 10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172" h="106698">
                    <a:moveTo>
                      <a:pt x="0" y="112"/>
                    </a:moveTo>
                    <a:lnTo>
                      <a:pt x="232765" y="112"/>
                    </a:lnTo>
                    <a:cubicBezTo>
                      <a:pt x="246201" y="112"/>
                      <a:pt x="257173" y="10972"/>
                      <a:pt x="257173" y="24519"/>
                    </a:cubicBezTo>
                    <a:lnTo>
                      <a:pt x="257173" y="106698"/>
                    </a:lnTo>
                    <a:lnTo>
                      <a:pt x="257173" y="24407"/>
                    </a:lnTo>
                    <a:cubicBezTo>
                      <a:pt x="257173" y="10972"/>
                      <a:pt x="246313" y="0"/>
                      <a:pt x="232765" y="0"/>
                    </a:cubicBezTo>
                    <a:lnTo>
                      <a:pt x="0" y="0"/>
                    </a:lnTo>
                    <a:close/>
                  </a:path>
                </a:pathLst>
              </a:custGeom>
              <a:noFill/>
              <a:ln w="9525" cap="rnd">
                <a:solidFill>
                  <a:schemeClr val="tx2"/>
                </a:solidFill>
                <a:prstDash val="solid"/>
                <a:round/>
              </a:ln>
            </p:spPr>
            <p:txBody>
              <a:bodyPr rtlCol="0" anchor="ctr"/>
              <a:lstStyle/>
              <a:p>
                <a:endParaRPr lang="es-ES" dirty="0"/>
              </a:p>
            </p:txBody>
          </p:sp>
          <p:sp>
            <p:nvSpPr>
              <p:cNvPr id="62" name="Freeform: Shape 84">
                <a:extLst>
                  <a:ext uri="{FF2B5EF4-FFF2-40B4-BE49-F238E27FC236}">
                    <a16:creationId xmlns:a16="http://schemas.microsoft.com/office/drawing/2014/main" id="{5F58A215-647F-B55E-B5E8-D0765DAC5845}"/>
                  </a:ext>
                </a:extLst>
              </p:cNvPr>
              <p:cNvSpPr/>
              <p:nvPr/>
            </p:nvSpPr>
            <p:spPr>
              <a:xfrm>
                <a:off x="5274685" y="3535081"/>
                <a:ext cx="88000" cy="11196"/>
              </a:xfrm>
              <a:custGeom>
                <a:avLst/>
                <a:gdLst>
                  <a:gd name="connsiteX0" fmla="*/ 0 w 88000"/>
                  <a:gd name="connsiteY0" fmla="*/ 0 h 11196"/>
                  <a:gd name="connsiteX1" fmla="*/ 88001 w 88000"/>
                  <a:gd name="connsiteY1" fmla="*/ 0 h 11196"/>
                  <a:gd name="connsiteX2" fmla="*/ 0 w 88000"/>
                  <a:gd name="connsiteY2" fmla="*/ 0 h 11196"/>
                </a:gdLst>
                <a:ahLst/>
                <a:cxnLst>
                  <a:cxn ang="0">
                    <a:pos x="connsiteX0" y="connsiteY0"/>
                  </a:cxn>
                  <a:cxn ang="0">
                    <a:pos x="connsiteX1" y="connsiteY1"/>
                  </a:cxn>
                  <a:cxn ang="0">
                    <a:pos x="connsiteX2" y="connsiteY2"/>
                  </a:cxn>
                </a:cxnLst>
                <a:rect l="l" t="t" r="r" b="b"/>
                <a:pathLst>
                  <a:path w="88000" h="11196">
                    <a:moveTo>
                      <a:pt x="0" y="0"/>
                    </a:moveTo>
                    <a:lnTo>
                      <a:pt x="88001" y="0"/>
                    </a:lnTo>
                    <a:lnTo>
                      <a:pt x="0" y="0"/>
                    </a:lnTo>
                    <a:close/>
                  </a:path>
                </a:pathLst>
              </a:custGeom>
              <a:noFill/>
              <a:ln w="9525" cap="rnd">
                <a:solidFill>
                  <a:schemeClr val="tx2"/>
                </a:solidFill>
                <a:prstDash val="solid"/>
                <a:round/>
              </a:ln>
            </p:spPr>
            <p:txBody>
              <a:bodyPr rtlCol="0" anchor="ctr"/>
              <a:lstStyle/>
              <a:p>
                <a:endParaRPr lang="es-ES" dirty="0"/>
              </a:p>
            </p:txBody>
          </p:sp>
          <p:sp>
            <p:nvSpPr>
              <p:cNvPr id="63" name="Freeform: Shape 85">
                <a:extLst>
                  <a:ext uri="{FF2B5EF4-FFF2-40B4-BE49-F238E27FC236}">
                    <a16:creationId xmlns:a16="http://schemas.microsoft.com/office/drawing/2014/main" id="{652C33D0-B2E0-5321-2364-00BB67BA6BF7}"/>
                  </a:ext>
                </a:extLst>
              </p:cNvPr>
              <p:cNvSpPr/>
              <p:nvPr/>
            </p:nvSpPr>
            <p:spPr>
              <a:xfrm>
                <a:off x="5400304" y="3354041"/>
                <a:ext cx="146443" cy="11196"/>
              </a:xfrm>
              <a:custGeom>
                <a:avLst/>
                <a:gdLst>
                  <a:gd name="connsiteX0" fmla="*/ 0 w 146443"/>
                  <a:gd name="connsiteY0" fmla="*/ 0 h 11196"/>
                  <a:gd name="connsiteX1" fmla="*/ 146444 w 146443"/>
                  <a:gd name="connsiteY1" fmla="*/ 0 h 11196"/>
                  <a:gd name="connsiteX2" fmla="*/ 0 w 146443"/>
                  <a:gd name="connsiteY2" fmla="*/ 0 h 11196"/>
                </a:gdLst>
                <a:ahLst/>
                <a:cxnLst>
                  <a:cxn ang="0">
                    <a:pos x="connsiteX0" y="connsiteY0"/>
                  </a:cxn>
                  <a:cxn ang="0">
                    <a:pos x="connsiteX1" y="connsiteY1"/>
                  </a:cxn>
                  <a:cxn ang="0">
                    <a:pos x="connsiteX2" y="connsiteY2"/>
                  </a:cxn>
                </a:cxnLst>
                <a:rect l="l" t="t" r="r" b="b"/>
                <a:pathLst>
                  <a:path w="146443" h="11196">
                    <a:moveTo>
                      <a:pt x="0" y="0"/>
                    </a:moveTo>
                    <a:lnTo>
                      <a:pt x="146444" y="0"/>
                    </a:lnTo>
                    <a:lnTo>
                      <a:pt x="0" y="0"/>
                    </a:lnTo>
                    <a:close/>
                  </a:path>
                </a:pathLst>
              </a:custGeom>
              <a:noFill/>
              <a:ln w="9525" cap="rnd">
                <a:solidFill>
                  <a:schemeClr val="tx2"/>
                </a:solidFill>
                <a:prstDash val="solid"/>
                <a:round/>
              </a:ln>
            </p:spPr>
            <p:txBody>
              <a:bodyPr rtlCol="0" anchor="ctr"/>
              <a:lstStyle/>
              <a:p>
                <a:endParaRPr lang="es-ES" dirty="0"/>
              </a:p>
            </p:txBody>
          </p:sp>
          <p:sp>
            <p:nvSpPr>
              <p:cNvPr id="64" name="Freeform: Shape 86">
                <a:extLst>
                  <a:ext uri="{FF2B5EF4-FFF2-40B4-BE49-F238E27FC236}">
                    <a16:creationId xmlns:a16="http://schemas.microsoft.com/office/drawing/2014/main" id="{6D986E4C-C7E7-DB38-2FEE-0A6DEA946A75}"/>
                  </a:ext>
                </a:extLst>
              </p:cNvPr>
              <p:cNvSpPr/>
              <p:nvPr/>
            </p:nvSpPr>
            <p:spPr>
              <a:xfrm>
                <a:off x="5400304" y="3399497"/>
                <a:ext cx="120357" cy="11196"/>
              </a:xfrm>
              <a:custGeom>
                <a:avLst/>
                <a:gdLst>
                  <a:gd name="connsiteX0" fmla="*/ 0 w 120357"/>
                  <a:gd name="connsiteY0" fmla="*/ 0 h 11196"/>
                  <a:gd name="connsiteX1" fmla="*/ 120357 w 120357"/>
                  <a:gd name="connsiteY1" fmla="*/ 0 h 11196"/>
                  <a:gd name="connsiteX2" fmla="*/ 0 w 120357"/>
                  <a:gd name="connsiteY2" fmla="*/ 0 h 11196"/>
                </a:gdLst>
                <a:ahLst/>
                <a:cxnLst>
                  <a:cxn ang="0">
                    <a:pos x="connsiteX0" y="connsiteY0"/>
                  </a:cxn>
                  <a:cxn ang="0">
                    <a:pos x="connsiteX1" y="connsiteY1"/>
                  </a:cxn>
                  <a:cxn ang="0">
                    <a:pos x="connsiteX2" y="connsiteY2"/>
                  </a:cxn>
                </a:cxnLst>
                <a:rect l="l" t="t" r="r" b="b"/>
                <a:pathLst>
                  <a:path w="120357" h="11196">
                    <a:moveTo>
                      <a:pt x="0" y="0"/>
                    </a:moveTo>
                    <a:lnTo>
                      <a:pt x="120357" y="0"/>
                    </a:lnTo>
                    <a:lnTo>
                      <a:pt x="0" y="0"/>
                    </a:lnTo>
                    <a:close/>
                  </a:path>
                </a:pathLst>
              </a:custGeom>
              <a:noFill/>
              <a:ln w="9525" cap="rnd">
                <a:solidFill>
                  <a:schemeClr val="tx2"/>
                </a:solidFill>
                <a:prstDash val="solid"/>
                <a:round/>
              </a:ln>
            </p:spPr>
            <p:txBody>
              <a:bodyPr rtlCol="0" anchor="ctr"/>
              <a:lstStyle/>
              <a:p>
                <a:endParaRPr lang="es-ES" dirty="0"/>
              </a:p>
            </p:txBody>
          </p:sp>
          <p:sp>
            <p:nvSpPr>
              <p:cNvPr id="65" name="Freeform: Shape 87">
                <a:extLst>
                  <a:ext uri="{FF2B5EF4-FFF2-40B4-BE49-F238E27FC236}">
                    <a16:creationId xmlns:a16="http://schemas.microsoft.com/office/drawing/2014/main" id="{8C19F20E-FB1A-E113-A60D-8B315939826F}"/>
                  </a:ext>
                </a:extLst>
              </p:cNvPr>
              <p:cNvSpPr/>
              <p:nvPr/>
            </p:nvSpPr>
            <p:spPr>
              <a:xfrm>
                <a:off x="5400304" y="3444953"/>
                <a:ext cx="76692" cy="11196"/>
              </a:xfrm>
              <a:custGeom>
                <a:avLst/>
                <a:gdLst>
                  <a:gd name="connsiteX0" fmla="*/ 0 w 76692"/>
                  <a:gd name="connsiteY0" fmla="*/ 0 h 11196"/>
                  <a:gd name="connsiteX1" fmla="*/ 76693 w 76692"/>
                  <a:gd name="connsiteY1" fmla="*/ 0 h 11196"/>
                  <a:gd name="connsiteX2" fmla="*/ 0 w 76692"/>
                  <a:gd name="connsiteY2" fmla="*/ 0 h 11196"/>
                </a:gdLst>
                <a:ahLst/>
                <a:cxnLst>
                  <a:cxn ang="0">
                    <a:pos x="connsiteX0" y="connsiteY0"/>
                  </a:cxn>
                  <a:cxn ang="0">
                    <a:pos x="connsiteX1" y="connsiteY1"/>
                  </a:cxn>
                  <a:cxn ang="0">
                    <a:pos x="connsiteX2" y="connsiteY2"/>
                  </a:cxn>
                </a:cxnLst>
                <a:rect l="l" t="t" r="r" b="b"/>
                <a:pathLst>
                  <a:path w="76692" h="11196">
                    <a:moveTo>
                      <a:pt x="0" y="0"/>
                    </a:moveTo>
                    <a:lnTo>
                      <a:pt x="76693" y="0"/>
                    </a:lnTo>
                    <a:lnTo>
                      <a:pt x="0" y="0"/>
                    </a:lnTo>
                    <a:close/>
                  </a:path>
                </a:pathLst>
              </a:custGeom>
              <a:noFill/>
              <a:ln w="9525" cap="rnd">
                <a:solidFill>
                  <a:schemeClr val="tx2"/>
                </a:solidFill>
                <a:prstDash val="solid"/>
                <a:round/>
              </a:ln>
            </p:spPr>
            <p:txBody>
              <a:bodyPr rtlCol="0" anchor="ctr"/>
              <a:lstStyle/>
              <a:p>
                <a:endParaRPr lang="es-ES" dirty="0"/>
              </a:p>
            </p:txBody>
          </p:sp>
          <p:sp>
            <p:nvSpPr>
              <p:cNvPr id="66" name="Freeform: Shape 88">
                <a:extLst>
                  <a:ext uri="{FF2B5EF4-FFF2-40B4-BE49-F238E27FC236}">
                    <a16:creationId xmlns:a16="http://schemas.microsoft.com/office/drawing/2014/main" id="{2653E816-748D-3CB0-6C59-73B214125B5D}"/>
                  </a:ext>
                </a:extLst>
              </p:cNvPr>
              <p:cNvSpPr/>
              <p:nvPr/>
            </p:nvSpPr>
            <p:spPr>
              <a:xfrm>
                <a:off x="5400304" y="3490409"/>
                <a:ext cx="53516" cy="11196"/>
              </a:xfrm>
              <a:custGeom>
                <a:avLst/>
                <a:gdLst>
                  <a:gd name="connsiteX0" fmla="*/ 0 w 53516"/>
                  <a:gd name="connsiteY0" fmla="*/ 0 h 11196"/>
                  <a:gd name="connsiteX1" fmla="*/ 53517 w 53516"/>
                  <a:gd name="connsiteY1" fmla="*/ 0 h 11196"/>
                  <a:gd name="connsiteX2" fmla="*/ 0 w 53516"/>
                  <a:gd name="connsiteY2" fmla="*/ 0 h 11196"/>
                </a:gdLst>
                <a:ahLst/>
                <a:cxnLst>
                  <a:cxn ang="0">
                    <a:pos x="connsiteX0" y="connsiteY0"/>
                  </a:cxn>
                  <a:cxn ang="0">
                    <a:pos x="connsiteX1" y="connsiteY1"/>
                  </a:cxn>
                  <a:cxn ang="0">
                    <a:pos x="connsiteX2" y="connsiteY2"/>
                  </a:cxn>
                </a:cxnLst>
                <a:rect l="l" t="t" r="r" b="b"/>
                <a:pathLst>
                  <a:path w="53516" h="11196">
                    <a:moveTo>
                      <a:pt x="0" y="0"/>
                    </a:moveTo>
                    <a:lnTo>
                      <a:pt x="53517" y="0"/>
                    </a:lnTo>
                    <a:lnTo>
                      <a:pt x="0" y="0"/>
                    </a:lnTo>
                    <a:close/>
                  </a:path>
                </a:pathLst>
              </a:custGeom>
              <a:noFill/>
              <a:ln w="9525" cap="rnd">
                <a:solidFill>
                  <a:schemeClr val="tx2"/>
                </a:solidFill>
                <a:prstDash val="solid"/>
                <a:round/>
              </a:ln>
            </p:spPr>
            <p:txBody>
              <a:bodyPr rtlCol="0" anchor="ctr"/>
              <a:lstStyle/>
              <a:p>
                <a:endParaRPr lang="es-ES" dirty="0"/>
              </a:p>
            </p:txBody>
          </p:sp>
          <p:sp>
            <p:nvSpPr>
              <p:cNvPr id="67" name="Freeform: Shape 89">
                <a:extLst>
                  <a:ext uri="{FF2B5EF4-FFF2-40B4-BE49-F238E27FC236}">
                    <a16:creationId xmlns:a16="http://schemas.microsoft.com/office/drawing/2014/main" id="{85437C52-ABA2-48B2-AD95-485789079A74}"/>
                  </a:ext>
                </a:extLst>
              </p:cNvPr>
              <p:cNvSpPr/>
              <p:nvPr/>
            </p:nvSpPr>
            <p:spPr>
              <a:xfrm>
                <a:off x="5400304" y="3535752"/>
                <a:ext cx="45008" cy="11196"/>
              </a:xfrm>
              <a:custGeom>
                <a:avLst/>
                <a:gdLst>
                  <a:gd name="connsiteX0" fmla="*/ 0 w 45008"/>
                  <a:gd name="connsiteY0" fmla="*/ 0 h 11196"/>
                  <a:gd name="connsiteX1" fmla="*/ 45008 w 45008"/>
                  <a:gd name="connsiteY1" fmla="*/ 0 h 11196"/>
                  <a:gd name="connsiteX2" fmla="*/ 0 w 45008"/>
                  <a:gd name="connsiteY2" fmla="*/ 0 h 11196"/>
                </a:gdLst>
                <a:ahLst/>
                <a:cxnLst>
                  <a:cxn ang="0">
                    <a:pos x="connsiteX0" y="connsiteY0"/>
                  </a:cxn>
                  <a:cxn ang="0">
                    <a:pos x="connsiteX1" y="connsiteY1"/>
                  </a:cxn>
                  <a:cxn ang="0">
                    <a:pos x="connsiteX2" y="connsiteY2"/>
                  </a:cxn>
                </a:cxnLst>
                <a:rect l="l" t="t" r="r" b="b"/>
                <a:pathLst>
                  <a:path w="45008" h="11196">
                    <a:moveTo>
                      <a:pt x="0" y="0"/>
                    </a:moveTo>
                    <a:lnTo>
                      <a:pt x="45008" y="0"/>
                    </a:lnTo>
                    <a:lnTo>
                      <a:pt x="0" y="0"/>
                    </a:lnTo>
                    <a:close/>
                  </a:path>
                </a:pathLst>
              </a:custGeom>
              <a:noFill/>
              <a:ln w="9525" cap="rnd">
                <a:solidFill>
                  <a:schemeClr val="tx2"/>
                </a:solidFill>
                <a:prstDash val="solid"/>
                <a:round/>
              </a:ln>
            </p:spPr>
            <p:txBody>
              <a:bodyPr rtlCol="0" anchor="ctr"/>
              <a:lstStyle/>
              <a:p>
                <a:endParaRPr lang="es-ES" dirty="0"/>
              </a:p>
            </p:txBody>
          </p:sp>
          <p:sp>
            <p:nvSpPr>
              <p:cNvPr id="68" name="Freeform: Shape 90">
                <a:extLst>
                  <a:ext uri="{FF2B5EF4-FFF2-40B4-BE49-F238E27FC236}">
                    <a16:creationId xmlns:a16="http://schemas.microsoft.com/office/drawing/2014/main" id="{3E85B5B4-21E4-28D4-9B11-52DDC30CD66B}"/>
                  </a:ext>
                </a:extLst>
              </p:cNvPr>
              <p:cNvSpPr/>
              <p:nvPr/>
            </p:nvSpPr>
            <p:spPr>
              <a:xfrm>
                <a:off x="5400304" y="3581208"/>
                <a:ext cx="53516" cy="11196"/>
              </a:xfrm>
              <a:custGeom>
                <a:avLst/>
                <a:gdLst>
                  <a:gd name="connsiteX0" fmla="*/ 0 w 53516"/>
                  <a:gd name="connsiteY0" fmla="*/ 0 h 11196"/>
                  <a:gd name="connsiteX1" fmla="*/ 53517 w 53516"/>
                  <a:gd name="connsiteY1" fmla="*/ 0 h 11196"/>
                  <a:gd name="connsiteX2" fmla="*/ 0 w 53516"/>
                  <a:gd name="connsiteY2" fmla="*/ 0 h 11196"/>
                </a:gdLst>
                <a:ahLst/>
                <a:cxnLst>
                  <a:cxn ang="0">
                    <a:pos x="connsiteX0" y="connsiteY0"/>
                  </a:cxn>
                  <a:cxn ang="0">
                    <a:pos x="connsiteX1" y="connsiteY1"/>
                  </a:cxn>
                  <a:cxn ang="0">
                    <a:pos x="connsiteX2" y="connsiteY2"/>
                  </a:cxn>
                </a:cxnLst>
                <a:rect l="l" t="t" r="r" b="b"/>
                <a:pathLst>
                  <a:path w="53516" h="11196">
                    <a:moveTo>
                      <a:pt x="0" y="0"/>
                    </a:moveTo>
                    <a:lnTo>
                      <a:pt x="53517" y="0"/>
                    </a:lnTo>
                    <a:lnTo>
                      <a:pt x="0" y="0"/>
                    </a:lnTo>
                    <a:close/>
                  </a:path>
                </a:pathLst>
              </a:custGeom>
              <a:noFill/>
              <a:ln w="9525" cap="rnd">
                <a:solidFill>
                  <a:schemeClr val="tx2"/>
                </a:solidFill>
                <a:prstDash val="solid"/>
                <a:round/>
              </a:ln>
            </p:spPr>
            <p:txBody>
              <a:bodyPr rtlCol="0" anchor="ctr"/>
              <a:lstStyle/>
              <a:p>
                <a:endParaRPr lang="es-ES" dirty="0"/>
              </a:p>
            </p:txBody>
          </p:sp>
          <p:sp>
            <p:nvSpPr>
              <p:cNvPr id="69" name="Freeform: Shape 92">
                <a:extLst>
                  <a:ext uri="{FF2B5EF4-FFF2-40B4-BE49-F238E27FC236}">
                    <a16:creationId xmlns:a16="http://schemas.microsoft.com/office/drawing/2014/main" id="{4933F3E0-B685-32FA-DDCD-02BD438AA50B}"/>
                  </a:ext>
                </a:extLst>
              </p:cNvPr>
              <p:cNvSpPr/>
              <p:nvPr/>
            </p:nvSpPr>
            <p:spPr>
              <a:xfrm>
                <a:off x="5630943" y="3598002"/>
                <a:ext cx="25526" cy="25526"/>
              </a:xfrm>
              <a:custGeom>
                <a:avLst/>
                <a:gdLst>
                  <a:gd name="connsiteX0" fmla="*/ 0 w 25526"/>
                  <a:gd name="connsiteY0" fmla="*/ 0 h 25526"/>
                  <a:gd name="connsiteX1" fmla="*/ 25527 w 25526"/>
                  <a:gd name="connsiteY1" fmla="*/ 25527 h 25526"/>
                  <a:gd name="connsiteX2" fmla="*/ 0 w 25526"/>
                  <a:gd name="connsiteY2" fmla="*/ 0 h 25526"/>
                </a:gdLst>
                <a:ahLst/>
                <a:cxnLst>
                  <a:cxn ang="0">
                    <a:pos x="connsiteX0" y="connsiteY0"/>
                  </a:cxn>
                  <a:cxn ang="0">
                    <a:pos x="connsiteX1" y="connsiteY1"/>
                  </a:cxn>
                  <a:cxn ang="0">
                    <a:pos x="connsiteX2" y="connsiteY2"/>
                  </a:cxn>
                </a:cxnLst>
                <a:rect l="l" t="t" r="r" b="b"/>
                <a:pathLst>
                  <a:path w="25526" h="25526">
                    <a:moveTo>
                      <a:pt x="0" y="0"/>
                    </a:moveTo>
                    <a:lnTo>
                      <a:pt x="25527" y="25527"/>
                    </a:lnTo>
                    <a:lnTo>
                      <a:pt x="0" y="0"/>
                    </a:lnTo>
                    <a:close/>
                  </a:path>
                </a:pathLst>
              </a:custGeom>
              <a:noFill/>
              <a:ln w="9525" cap="rnd">
                <a:solidFill>
                  <a:schemeClr val="tx2"/>
                </a:solidFill>
                <a:prstDash val="solid"/>
                <a:round/>
              </a:ln>
            </p:spPr>
            <p:txBody>
              <a:bodyPr rtlCol="0" anchor="ctr"/>
              <a:lstStyle/>
              <a:p>
                <a:endParaRPr lang="es-ES" dirty="0"/>
              </a:p>
            </p:txBody>
          </p:sp>
          <p:sp>
            <p:nvSpPr>
              <p:cNvPr id="70" name="Freeform: Shape 93">
                <a:extLst>
                  <a:ext uri="{FF2B5EF4-FFF2-40B4-BE49-F238E27FC236}">
                    <a16:creationId xmlns:a16="http://schemas.microsoft.com/office/drawing/2014/main" id="{E0702215-3E97-1175-7349-262DEC69C631}"/>
                  </a:ext>
                </a:extLst>
              </p:cNvPr>
              <p:cNvSpPr/>
              <p:nvPr/>
            </p:nvSpPr>
            <p:spPr>
              <a:xfrm>
                <a:off x="5710546" y="3677606"/>
                <a:ext cx="28213" cy="28213"/>
              </a:xfrm>
              <a:custGeom>
                <a:avLst/>
                <a:gdLst>
                  <a:gd name="connsiteX0" fmla="*/ 28214 w 28213"/>
                  <a:gd name="connsiteY0" fmla="*/ 28214 h 28213"/>
                  <a:gd name="connsiteX1" fmla="*/ 0 w 28213"/>
                  <a:gd name="connsiteY1" fmla="*/ 0 h 28213"/>
                  <a:gd name="connsiteX2" fmla="*/ 28214 w 28213"/>
                  <a:gd name="connsiteY2" fmla="*/ 28214 h 28213"/>
                </a:gdLst>
                <a:ahLst/>
                <a:cxnLst>
                  <a:cxn ang="0">
                    <a:pos x="connsiteX0" y="connsiteY0"/>
                  </a:cxn>
                  <a:cxn ang="0">
                    <a:pos x="connsiteX1" y="connsiteY1"/>
                  </a:cxn>
                  <a:cxn ang="0">
                    <a:pos x="connsiteX2" y="connsiteY2"/>
                  </a:cxn>
                </a:cxnLst>
                <a:rect l="l" t="t" r="r" b="b"/>
                <a:pathLst>
                  <a:path w="28213" h="28213">
                    <a:moveTo>
                      <a:pt x="28214" y="28214"/>
                    </a:moveTo>
                    <a:lnTo>
                      <a:pt x="0" y="0"/>
                    </a:lnTo>
                    <a:lnTo>
                      <a:pt x="28214" y="28214"/>
                    </a:lnTo>
                    <a:close/>
                  </a:path>
                </a:pathLst>
              </a:custGeom>
              <a:noFill/>
              <a:ln w="9525" cap="rnd">
                <a:solidFill>
                  <a:schemeClr val="tx2"/>
                </a:solidFill>
                <a:prstDash val="solid"/>
                <a:round/>
              </a:ln>
            </p:spPr>
            <p:txBody>
              <a:bodyPr rtlCol="0" anchor="ctr"/>
              <a:lstStyle/>
              <a:p>
                <a:endParaRPr lang="es-ES" dirty="0"/>
              </a:p>
            </p:txBody>
          </p:sp>
          <p:sp>
            <p:nvSpPr>
              <p:cNvPr id="71" name="Freeform: Shape 94">
                <a:extLst>
                  <a:ext uri="{FF2B5EF4-FFF2-40B4-BE49-F238E27FC236}">
                    <a16:creationId xmlns:a16="http://schemas.microsoft.com/office/drawing/2014/main" id="{4D0F8652-A368-E50B-791B-D90AB5918DFE}"/>
                  </a:ext>
                </a:extLst>
              </p:cNvPr>
              <p:cNvSpPr/>
              <p:nvPr/>
            </p:nvSpPr>
            <p:spPr>
              <a:xfrm>
                <a:off x="5656469" y="3623641"/>
                <a:ext cx="68183" cy="68071"/>
              </a:xfrm>
              <a:custGeom>
                <a:avLst/>
                <a:gdLst>
                  <a:gd name="connsiteX0" fmla="*/ 39970 w 68183"/>
                  <a:gd name="connsiteY0" fmla="*/ 68072 h 68071"/>
                  <a:gd name="connsiteX1" fmla="*/ 54077 w 68183"/>
                  <a:gd name="connsiteY1" fmla="*/ 53965 h 68071"/>
                  <a:gd name="connsiteX2" fmla="*/ 68184 w 68183"/>
                  <a:gd name="connsiteY2" fmla="*/ 39858 h 68071"/>
                  <a:gd name="connsiteX3" fmla="*/ 28214 w 68183"/>
                  <a:gd name="connsiteY3" fmla="*/ 0 h 68071"/>
                  <a:gd name="connsiteX4" fmla="*/ 0 w 68183"/>
                  <a:gd name="connsiteY4" fmla="*/ 0 h 68071"/>
                  <a:gd name="connsiteX5" fmla="*/ 0 w 68183"/>
                  <a:gd name="connsiteY5" fmla="*/ 28102 h 6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83" h="68071">
                    <a:moveTo>
                      <a:pt x="39970" y="68072"/>
                    </a:moveTo>
                    <a:lnTo>
                      <a:pt x="54077" y="53965"/>
                    </a:lnTo>
                    <a:lnTo>
                      <a:pt x="68184" y="39858"/>
                    </a:lnTo>
                    <a:lnTo>
                      <a:pt x="28214" y="0"/>
                    </a:lnTo>
                    <a:lnTo>
                      <a:pt x="0" y="0"/>
                    </a:lnTo>
                    <a:lnTo>
                      <a:pt x="0" y="28102"/>
                    </a:lnTo>
                    <a:close/>
                  </a:path>
                </a:pathLst>
              </a:custGeom>
              <a:noFill/>
              <a:ln w="9525" cap="rnd">
                <a:solidFill>
                  <a:schemeClr val="tx2"/>
                </a:solidFill>
                <a:prstDash val="solid"/>
                <a:round/>
              </a:ln>
            </p:spPr>
            <p:txBody>
              <a:bodyPr rtlCol="0" anchor="ctr"/>
              <a:lstStyle/>
              <a:p>
                <a:endParaRPr lang="es-ES" dirty="0"/>
              </a:p>
            </p:txBody>
          </p:sp>
          <p:sp>
            <p:nvSpPr>
              <p:cNvPr id="72" name="Freeform: Shape 91">
                <a:extLst>
                  <a:ext uri="{FF2B5EF4-FFF2-40B4-BE49-F238E27FC236}">
                    <a16:creationId xmlns:a16="http://schemas.microsoft.com/office/drawing/2014/main" id="{6CC899C4-D1E8-D0CE-4C54-05B81BC68464}"/>
                  </a:ext>
                </a:extLst>
              </p:cNvPr>
              <p:cNvSpPr/>
              <p:nvPr/>
            </p:nvSpPr>
            <p:spPr>
              <a:xfrm>
                <a:off x="5477809" y="3444869"/>
                <a:ext cx="179528" cy="179528"/>
              </a:xfrm>
              <a:custGeom>
                <a:avLst/>
                <a:gdLst>
                  <a:gd name="connsiteX0" fmla="*/ 26283 w 179528"/>
                  <a:gd name="connsiteY0" fmla="*/ 153246 h 179528"/>
                  <a:gd name="connsiteX1" fmla="*/ 153246 w 179528"/>
                  <a:gd name="connsiteY1" fmla="*/ 153246 h 179528"/>
                  <a:gd name="connsiteX2" fmla="*/ 153246 w 179528"/>
                  <a:gd name="connsiteY2" fmla="*/ 26283 h 179528"/>
                  <a:gd name="connsiteX3" fmla="*/ 26283 w 179528"/>
                  <a:gd name="connsiteY3" fmla="*/ 26283 h 179528"/>
                  <a:gd name="connsiteX4" fmla="*/ 26283 w 179528"/>
                  <a:gd name="connsiteY4" fmla="*/ 153246 h 179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28" h="179528">
                    <a:moveTo>
                      <a:pt x="26283" y="153246"/>
                    </a:moveTo>
                    <a:cubicBezTo>
                      <a:pt x="61326" y="188289"/>
                      <a:pt x="118202" y="188289"/>
                      <a:pt x="153246" y="153246"/>
                    </a:cubicBezTo>
                    <a:cubicBezTo>
                      <a:pt x="188289" y="118202"/>
                      <a:pt x="188289" y="61326"/>
                      <a:pt x="153246" y="26283"/>
                    </a:cubicBezTo>
                    <a:cubicBezTo>
                      <a:pt x="118202" y="-8761"/>
                      <a:pt x="61326" y="-8761"/>
                      <a:pt x="26283" y="26283"/>
                    </a:cubicBezTo>
                    <a:cubicBezTo>
                      <a:pt x="-8761" y="61326"/>
                      <a:pt x="-8761" y="118202"/>
                      <a:pt x="26283" y="153246"/>
                    </a:cubicBezTo>
                    <a:close/>
                  </a:path>
                </a:pathLst>
              </a:custGeom>
              <a:noFill/>
              <a:ln w="9525" cap="rnd">
                <a:solidFill>
                  <a:schemeClr val="accent1"/>
                </a:solidFill>
                <a:prstDash val="solid"/>
                <a:round/>
              </a:ln>
            </p:spPr>
            <p:txBody>
              <a:bodyPr rtlCol="0" anchor="ctr"/>
              <a:lstStyle/>
              <a:p>
                <a:endParaRPr lang="es-ES" dirty="0"/>
              </a:p>
            </p:txBody>
          </p:sp>
        </p:grpSp>
      </p:grpSp>
      <p:grpSp>
        <p:nvGrpSpPr>
          <p:cNvPr id="73" name="Grupo 126">
            <a:extLst>
              <a:ext uri="{FF2B5EF4-FFF2-40B4-BE49-F238E27FC236}">
                <a16:creationId xmlns:a16="http://schemas.microsoft.com/office/drawing/2014/main" id="{08345524-405F-FC3D-09DF-CB0FB59A885E}"/>
              </a:ext>
            </a:extLst>
          </p:cNvPr>
          <p:cNvGrpSpPr/>
          <p:nvPr/>
        </p:nvGrpSpPr>
        <p:grpSpPr>
          <a:xfrm>
            <a:off x="10799315" y="2412249"/>
            <a:ext cx="1115700" cy="824730"/>
            <a:chOff x="10799315" y="2412249"/>
            <a:chExt cx="1115700" cy="824730"/>
          </a:xfrm>
        </p:grpSpPr>
        <p:sp>
          <p:nvSpPr>
            <p:cNvPr id="74" name="CuadroTexto 297">
              <a:extLst>
                <a:ext uri="{FF2B5EF4-FFF2-40B4-BE49-F238E27FC236}">
                  <a16:creationId xmlns:a16="http://schemas.microsoft.com/office/drawing/2014/main" id="{8343A001-0973-6A0E-989C-AB63A182A556}"/>
                </a:ext>
              </a:extLst>
            </p:cNvPr>
            <p:cNvSpPr txBox="1"/>
            <p:nvPr/>
          </p:nvSpPr>
          <p:spPr>
            <a:xfrm>
              <a:off x="10799315" y="2971149"/>
              <a:ext cx="1115700" cy="215444"/>
            </a:xfrm>
            <a:prstGeom prst="rect">
              <a:avLst/>
            </a:prstGeom>
            <a:noFill/>
          </p:spPr>
          <p:txBody>
            <a:bodyPr wrap="square" lIns="0" tIns="0" rIns="0" bIns="0" rtlCol="0">
              <a:spAutoFit/>
            </a:bodyPr>
            <a:lstStyle>
              <a:defPPr>
                <a:defRPr lang="es-ES"/>
              </a:defPPr>
              <a:lvl1pPr>
                <a:defRPr sz="1400">
                  <a:latin typeface="Quattrocento Sans" panose="020B0502050000020003" pitchFamily="34" charset="0"/>
                  <a:ea typeface="Open Sans SemiBold" panose="020B0706030804020204" pitchFamily="34" charset="0"/>
                  <a:cs typeface="Segoe UI Semibold" panose="020B0702040204020203" pitchFamily="34" charset="0"/>
                </a:defRPr>
              </a:lvl1pPr>
            </a:lstStyle>
            <a:p>
              <a:r>
                <a:rPr lang="es-ES" dirty="0"/>
                <a:t>CREATIVIDAD</a:t>
              </a:r>
            </a:p>
          </p:txBody>
        </p:sp>
        <p:cxnSp>
          <p:nvCxnSpPr>
            <p:cNvPr id="75" name="Conector recto 230">
              <a:extLst>
                <a:ext uri="{FF2B5EF4-FFF2-40B4-BE49-F238E27FC236}">
                  <a16:creationId xmlns:a16="http://schemas.microsoft.com/office/drawing/2014/main" id="{05EDCFC9-20C3-2C21-F0A7-DBBD29BF4B3F}"/>
                </a:ext>
              </a:extLst>
            </p:cNvPr>
            <p:cNvCxnSpPr>
              <a:cxnSpLocks/>
            </p:cNvCxnSpPr>
            <p:nvPr/>
          </p:nvCxnSpPr>
          <p:spPr>
            <a:xfrm flipV="1">
              <a:off x="10807100" y="3236978"/>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76" name="Graphic 321">
              <a:extLst>
                <a:ext uri="{FF2B5EF4-FFF2-40B4-BE49-F238E27FC236}">
                  <a16:creationId xmlns:a16="http://schemas.microsoft.com/office/drawing/2014/main" id="{AEF5EAEA-90F8-C33E-C580-98762533A924}"/>
                </a:ext>
              </a:extLst>
            </p:cNvPr>
            <p:cNvGrpSpPr/>
            <p:nvPr/>
          </p:nvGrpSpPr>
          <p:grpSpPr>
            <a:xfrm>
              <a:off x="10804321" y="2412249"/>
              <a:ext cx="507227" cy="449023"/>
              <a:chOff x="5248035" y="4614293"/>
              <a:chExt cx="507226" cy="449023"/>
            </a:xfrm>
            <a:noFill/>
          </p:grpSpPr>
          <p:grpSp>
            <p:nvGrpSpPr>
              <p:cNvPr id="77" name="Graphic 321">
                <a:extLst>
                  <a:ext uri="{FF2B5EF4-FFF2-40B4-BE49-F238E27FC236}">
                    <a16:creationId xmlns:a16="http://schemas.microsoft.com/office/drawing/2014/main" id="{BD5587EA-2105-7339-853E-5D08B9EDE9DE}"/>
                  </a:ext>
                </a:extLst>
              </p:cNvPr>
              <p:cNvGrpSpPr/>
              <p:nvPr/>
            </p:nvGrpSpPr>
            <p:grpSpPr>
              <a:xfrm>
                <a:off x="5248035" y="4654055"/>
                <a:ext cx="507226" cy="409261"/>
                <a:chOff x="5248035" y="4654055"/>
                <a:chExt cx="507226" cy="409261"/>
              </a:xfrm>
              <a:noFill/>
            </p:grpSpPr>
            <p:grpSp>
              <p:nvGrpSpPr>
                <p:cNvPr id="82" name="Graphic 321">
                  <a:extLst>
                    <a:ext uri="{FF2B5EF4-FFF2-40B4-BE49-F238E27FC236}">
                      <a16:creationId xmlns:a16="http://schemas.microsoft.com/office/drawing/2014/main" id="{3DC707EC-7C0E-925A-DD57-BE2E5970868C}"/>
                    </a:ext>
                  </a:extLst>
                </p:cNvPr>
                <p:cNvGrpSpPr/>
                <p:nvPr/>
              </p:nvGrpSpPr>
              <p:grpSpPr>
                <a:xfrm>
                  <a:off x="5248035" y="4714332"/>
                  <a:ext cx="507226" cy="348984"/>
                  <a:chOff x="5248035" y="4714332"/>
                  <a:chExt cx="507226" cy="348984"/>
                </a:xfrm>
                <a:noFill/>
              </p:grpSpPr>
              <p:sp>
                <p:nvSpPr>
                  <p:cNvPr id="86" name="Freeform: Shape 118">
                    <a:extLst>
                      <a:ext uri="{FF2B5EF4-FFF2-40B4-BE49-F238E27FC236}">
                        <a16:creationId xmlns:a16="http://schemas.microsoft.com/office/drawing/2014/main" id="{3C56DE07-CE45-70F7-6A30-E69B12EAB06F}"/>
                      </a:ext>
                    </a:extLst>
                  </p:cNvPr>
                  <p:cNvSpPr/>
                  <p:nvPr/>
                </p:nvSpPr>
                <p:spPr>
                  <a:xfrm>
                    <a:off x="5616959" y="5001196"/>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es-ES" dirty="0"/>
                  </a:p>
                </p:txBody>
              </p:sp>
              <p:sp>
                <p:nvSpPr>
                  <p:cNvPr id="87" name="Freeform: Shape 119">
                    <a:extLst>
                      <a:ext uri="{FF2B5EF4-FFF2-40B4-BE49-F238E27FC236}">
                        <a16:creationId xmlns:a16="http://schemas.microsoft.com/office/drawing/2014/main" id="{89CD4F53-20BE-395D-4E37-53132C9C4542}"/>
                      </a:ext>
                    </a:extLst>
                  </p:cNvPr>
                  <p:cNvSpPr/>
                  <p:nvPr/>
                </p:nvSpPr>
                <p:spPr>
                  <a:xfrm>
                    <a:off x="5432555" y="5001196"/>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es-ES" dirty="0"/>
                  </a:p>
                </p:txBody>
              </p:sp>
              <p:sp>
                <p:nvSpPr>
                  <p:cNvPr id="88" name="Freeform: Shape 120">
                    <a:extLst>
                      <a:ext uri="{FF2B5EF4-FFF2-40B4-BE49-F238E27FC236}">
                        <a16:creationId xmlns:a16="http://schemas.microsoft.com/office/drawing/2014/main" id="{96AF909F-8718-3ABB-0C55-FEEC1176A4E2}"/>
                      </a:ext>
                    </a:extLst>
                  </p:cNvPr>
                  <p:cNvSpPr/>
                  <p:nvPr/>
                </p:nvSpPr>
                <p:spPr>
                  <a:xfrm>
                    <a:off x="5432555" y="4714332"/>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es-ES" dirty="0"/>
                  </a:p>
                </p:txBody>
              </p:sp>
              <p:sp>
                <p:nvSpPr>
                  <p:cNvPr id="89" name="Freeform: Shape 121">
                    <a:extLst>
                      <a:ext uri="{FF2B5EF4-FFF2-40B4-BE49-F238E27FC236}">
                        <a16:creationId xmlns:a16="http://schemas.microsoft.com/office/drawing/2014/main" id="{2391004D-8C9A-75BC-FBBD-D6C427D31500}"/>
                      </a:ext>
                    </a:extLst>
                  </p:cNvPr>
                  <p:cNvSpPr/>
                  <p:nvPr/>
                </p:nvSpPr>
                <p:spPr>
                  <a:xfrm>
                    <a:off x="5248035" y="5001196"/>
                    <a:ext cx="138303" cy="62121"/>
                  </a:xfrm>
                  <a:custGeom>
                    <a:avLst/>
                    <a:gdLst>
                      <a:gd name="connsiteX0" fmla="*/ 0 w 138303"/>
                      <a:gd name="connsiteY0" fmla="*/ 62121 h 62121"/>
                      <a:gd name="connsiteX1" fmla="*/ 0 w 138303"/>
                      <a:gd name="connsiteY1" fmla="*/ 28237 h 62121"/>
                      <a:gd name="connsiteX2" fmla="*/ 16827 w 138303"/>
                      <a:gd name="connsiteY2" fmla="*/ 5993 h 62121"/>
                      <a:gd name="connsiteX3" fmla="*/ 38264 w 138303"/>
                      <a:gd name="connsiteY3" fmla="*/ 0 h 62121"/>
                      <a:gd name="connsiteX4" fmla="*/ 69152 w 138303"/>
                      <a:gd name="connsiteY4" fmla="*/ 27200 h 62121"/>
                      <a:gd name="connsiteX5" fmla="*/ 98541 w 138303"/>
                      <a:gd name="connsiteY5" fmla="*/ 0 h 62121"/>
                      <a:gd name="connsiteX6" fmla="*/ 121246 w 138303"/>
                      <a:gd name="connsiteY6" fmla="*/ 6108 h 62121"/>
                      <a:gd name="connsiteX7" fmla="*/ 138303 w 138303"/>
                      <a:gd name="connsiteY7" fmla="*/ 28352 h 62121"/>
                      <a:gd name="connsiteX8" fmla="*/ 138303 w 138303"/>
                      <a:gd name="connsiteY8" fmla="*/ 62121 h 6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303" h="62121">
                        <a:moveTo>
                          <a:pt x="0" y="62121"/>
                        </a:moveTo>
                        <a:lnTo>
                          <a:pt x="0" y="28237"/>
                        </a:lnTo>
                        <a:cubicBezTo>
                          <a:pt x="0" y="17864"/>
                          <a:pt x="6915" y="8759"/>
                          <a:pt x="16827" y="5993"/>
                        </a:cubicBezTo>
                        <a:lnTo>
                          <a:pt x="38264" y="0"/>
                        </a:lnTo>
                        <a:lnTo>
                          <a:pt x="69152" y="27200"/>
                        </a:lnTo>
                        <a:lnTo>
                          <a:pt x="98541" y="0"/>
                        </a:lnTo>
                        <a:lnTo>
                          <a:pt x="121246" y="6108"/>
                        </a:lnTo>
                        <a:cubicBezTo>
                          <a:pt x="131273" y="8759"/>
                          <a:pt x="138303" y="17979"/>
                          <a:pt x="138303" y="28352"/>
                        </a:cubicBezTo>
                        <a:lnTo>
                          <a:pt x="138303" y="62121"/>
                        </a:lnTo>
                      </a:path>
                    </a:pathLst>
                  </a:custGeom>
                  <a:noFill/>
                  <a:ln w="9525" cap="rnd">
                    <a:solidFill>
                      <a:schemeClr val="tx2"/>
                    </a:solidFill>
                    <a:prstDash val="solid"/>
                    <a:round/>
                  </a:ln>
                </p:spPr>
                <p:txBody>
                  <a:bodyPr rtlCol="0" anchor="ctr"/>
                  <a:lstStyle/>
                  <a:p>
                    <a:endParaRPr lang="es-ES" dirty="0"/>
                  </a:p>
                </p:txBody>
              </p:sp>
              <p:sp>
                <p:nvSpPr>
                  <p:cNvPr id="90" name="Freeform: Shape 122">
                    <a:extLst>
                      <a:ext uri="{FF2B5EF4-FFF2-40B4-BE49-F238E27FC236}">
                        <a16:creationId xmlns:a16="http://schemas.microsoft.com/office/drawing/2014/main" id="{B8918E98-0551-109E-F671-EFB8EAE49D7D}"/>
                      </a:ext>
                    </a:extLst>
                  </p:cNvPr>
                  <p:cNvSpPr/>
                  <p:nvPr/>
                </p:nvSpPr>
                <p:spPr>
                  <a:xfrm>
                    <a:off x="5316495" y="4831544"/>
                    <a:ext cx="368808" cy="46101"/>
                  </a:xfrm>
                  <a:custGeom>
                    <a:avLst/>
                    <a:gdLst>
                      <a:gd name="connsiteX0" fmla="*/ 0 w 368808"/>
                      <a:gd name="connsiteY0" fmla="*/ 46101 h 46101"/>
                      <a:gd name="connsiteX1" fmla="*/ 0 w 368808"/>
                      <a:gd name="connsiteY1" fmla="*/ 0 h 46101"/>
                      <a:gd name="connsiteX2" fmla="*/ 368809 w 368808"/>
                      <a:gd name="connsiteY2" fmla="*/ 0 h 46101"/>
                      <a:gd name="connsiteX3" fmla="*/ 368809 w 368808"/>
                      <a:gd name="connsiteY3" fmla="*/ 46101 h 46101"/>
                    </a:gdLst>
                    <a:ahLst/>
                    <a:cxnLst>
                      <a:cxn ang="0">
                        <a:pos x="connsiteX0" y="connsiteY0"/>
                      </a:cxn>
                      <a:cxn ang="0">
                        <a:pos x="connsiteX1" y="connsiteY1"/>
                      </a:cxn>
                      <a:cxn ang="0">
                        <a:pos x="connsiteX2" y="connsiteY2"/>
                      </a:cxn>
                      <a:cxn ang="0">
                        <a:pos x="connsiteX3" y="connsiteY3"/>
                      </a:cxn>
                    </a:cxnLst>
                    <a:rect l="l" t="t" r="r" b="b"/>
                    <a:pathLst>
                      <a:path w="368808" h="46101">
                        <a:moveTo>
                          <a:pt x="0" y="46101"/>
                        </a:moveTo>
                        <a:lnTo>
                          <a:pt x="0" y="0"/>
                        </a:lnTo>
                        <a:lnTo>
                          <a:pt x="368809" y="0"/>
                        </a:lnTo>
                        <a:lnTo>
                          <a:pt x="368809" y="46101"/>
                        </a:lnTo>
                      </a:path>
                    </a:pathLst>
                  </a:custGeom>
                  <a:noFill/>
                  <a:ln w="9525" cap="rnd">
                    <a:solidFill>
                      <a:schemeClr val="tx2"/>
                    </a:solidFill>
                    <a:prstDash val="solid"/>
                    <a:round/>
                  </a:ln>
                </p:spPr>
                <p:txBody>
                  <a:bodyPr rtlCol="0" anchor="ctr"/>
                  <a:lstStyle/>
                  <a:p>
                    <a:endParaRPr lang="es-ES" dirty="0"/>
                  </a:p>
                </p:txBody>
              </p:sp>
              <p:sp>
                <p:nvSpPr>
                  <p:cNvPr id="91" name="Freeform: Shape 123">
                    <a:extLst>
                      <a:ext uri="{FF2B5EF4-FFF2-40B4-BE49-F238E27FC236}">
                        <a16:creationId xmlns:a16="http://schemas.microsoft.com/office/drawing/2014/main" id="{B128B1B4-332B-8BEC-B973-EF1924BB355B}"/>
                      </a:ext>
                    </a:extLst>
                  </p:cNvPr>
                  <p:cNvSpPr/>
                  <p:nvPr/>
                </p:nvSpPr>
                <p:spPr>
                  <a:xfrm>
                    <a:off x="5500899" y="4788901"/>
                    <a:ext cx="11525" cy="88744"/>
                  </a:xfrm>
                  <a:custGeom>
                    <a:avLst/>
                    <a:gdLst>
                      <a:gd name="connsiteX0" fmla="*/ 0 w 11525"/>
                      <a:gd name="connsiteY0" fmla="*/ 88744 h 88744"/>
                      <a:gd name="connsiteX1" fmla="*/ 0 w 11525"/>
                      <a:gd name="connsiteY1" fmla="*/ 0 h 88744"/>
                    </a:gdLst>
                    <a:ahLst/>
                    <a:cxnLst>
                      <a:cxn ang="0">
                        <a:pos x="connsiteX0" y="connsiteY0"/>
                      </a:cxn>
                      <a:cxn ang="0">
                        <a:pos x="connsiteX1" y="connsiteY1"/>
                      </a:cxn>
                    </a:cxnLst>
                    <a:rect l="l" t="t" r="r" b="b"/>
                    <a:pathLst>
                      <a:path w="11525" h="88744">
                        <a:moveTo>
                          <a:pt x="0" y="88744"/>
                        </a:moveTo>
                        <a:lnTo>
                          <a:pt x="0" y="0"/>
                        </a:lnTo>
                      </a:path>
                    </a:pathLst>
                  </a:custGeom>
                  <a:ln w="9525" cap="rnd">
                    <a:solidFill>
                      <a:schemeClr val="tx2"/>
                    </a:solidFill>
                    <a:prstDash val="solid"/>
                    <a:round/>
                  </a:ln>
                </p:spPr>
                <p:txBody>
                  <a:bodyPr rtlCol="0" anchor="ctr"/>
                  <a:lstStyle/>
                  <a:p>
                    <a:endParaRPr lang="es-ES" dirty="0"/>
                  </a:p>
                </p:txBody>
              </p:sp>
            </p:grpSp>
            <p:grpSp>
              <p:nvGrpSpPr>
                <p:cNvPr id="83" name="Graphic 321">
                  <a:extLst>
                    <a:ext uri="{FF2B5EF4-FFF2-40B4-BE49-F238E27FC236}">
                      <a16:creationId xmlns:a16="http://schemas.microsoft.com/office/drawing/2014/main" id="{54DFA16B-270D-D64E-7F53-577663A4456D}"/>
                    </a:ext>
                  </a:extLst>
                </p:cNvPr>
                <p:cNvGrpSpPr/>
                <p:nvPr/>
              </p:nvGrpSpPr>
              <p:grpSpPr>
                <a:xfrm>
                  <a:off x="5321682" y="4654055"/>
                  <a:ext cx="359934" cy="142336"/>
                  <a:chOff x="5321682" y="4654055"/>
                  <a:chExt cx="359934" cy="142336"/>
                </a:xfrm>
                <a:noFill/>
              </p:grpSpPr>
              <p:sp>
                <p:nvSpPr>
                  <p:cNvPr id="84" name="Freeform: Shape 125">
                    <a:extLst>
                      <a:ext uri="{FF2B5EF4-FFF2-40B4-BE49-F238E27FC236}">
                        <a16:creationId xmlns:a16="http://schemas.microsoft.com/office/drawing/2014/main" id="{3F30E350-D6CF-03C5-9BF3-DE49F7AA3CF5}"/>
                      </a:ext>
                    </a:extLst>
                  </p:cNvPr>
                  <p:cNvSpPr/>
                  <p:nvPr/>
                </p:nvSpPr>
                <p:spPr>
                  <a:xfrm>
                    <a:off x="5321682" y="4654170"/>
                    <a:ext cx="119517" cy="142221"/>
                  </a:xfrm>
                  <a:custGeom>
                    <a:avLst/>
                    <a:gdLst>
                      <a:gd name="connsiteX0" fmla="*/ 119517 w 119517"/>
                      <a:gd name="connsiteY0" fmla="*/ 4380 h 142221"/>
                      <a:gd name="connsiteX1" fmla="*/ 90358 w 119517"/>
                      <a:gd name="connsiteY1" fmla="*/ 17403 h 142221"/>
                      <a:gd name="connsiteX2" fmla="*/ 70074 w 119517"/>
                      <a:gd name="connsiteY2" fmla="*/ 0 h 142221"/>
                      <a:gd name="connsiteX3" fmla="*/ 44142 w 119517"/>
                      <a:gd name="connsiteY3" fmla="*/ 20976 h 142221"/>
                      <a:gd name="connsiteX4" fmla="*/ 56935 w 119517"/>
                      <a:gd name="connsiteY4" fmla="*/ 44487 h 142221"/>
                      <a:gd name="connsiteX5" fmla="*/ 38149 w 119517"/>
                      <a:gd name="connsiteY5" fmla="*/ 70304 h 142221"/>
                      <a:gd name="connsiteX6" fmla="*/ 11986 w 119517"/>
                      <a:gd name="connsiteY6" fmla="*/ 65348 h 142221"/>
                      <a:gd name="connsiteX7" fmla="*/ 0 w 119517"/>
                      <a:gd name="connsiteY7" fmla="*/ 96466 h 142221"/>
                      <a:gd name="connsiteX8" fmla="*/ 22820 w 119517"/>
                      <a:gd name="connsiteY8" fmla="*/ 110412 h 142221"/>
                      <a:gd name="connsiteX9" fmla="*/ 19478 w 119517"/>
                      <a:gd name="connsiteY9" fmla="*/ 142222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517" h="142221">
                        <a:moveTo>
                          <a:pt x="119517" y="4380"/>
                        </a:moveTo>
                        <a:cubicBezTo>
                          <a:pt x="109144" y="7607"/>
                          <a:pt x="99463" y="12102"/>
                          <a:pt x="90358" y="17403"/>
                        </a:cubicBezTo>
                        <a:lnTo>
                          <a:pt x="70074" y="0"/>
                        </a:lnTo>
                        <a:lnTo>
                          <a:pt x="44142" y="20976"/>
                        </a:lnTo>
                        <a:lnTo>
                          <a:pt x="56935" y="44487"/>
                        </a:lnTo>
                        <a:cubicBezTo>
                          <a:pt x="49789" y="52325"/>
                          <a:pt x="43450" y="61084"/>
                          <a:pt x="38149" y="70304"/>
                        </a:cubicBezTo>
                        <a:lnTo>
                          <a:pt x="11986" y="65348"/>
                        </a:lnTo>
                        <a:lnTo>
                          <a:pt x="0" y="96466"/>
                        </a:lnTo>
                        <a:lnTo>
                          <a:pt x="22820" y="110412"/>
                        </a:lnTo>
                        <a:cubicBezTo>
                          <a:pt x="20515" y="120669"/>
                          <a:pt x="19593" y="133693"/>
                          <a:pt x="19478" y="142222"/>
                        </a:cubicBezTo>
                      </a:path>
                    </a:pathLst>
                  </a:custGeom>
                  <a:noFill/>
                  <a:ln w="9525" cap="rnd">
                    <a:solidFill>
                      <a:schemeClr val="accent1"/>
                    </a:solidFill>
                    <a:prstDash val="solid"/>
                    <a:round/>
                  </a:ln>
                </p:spPr>
                <p:txBody>
                  <a:bodyPr rtlCol="0" anchor="ctr"/>
                  <a:lstStyle/>
                  <a:p>
                    <a:endParaRPr lang="es-ES" dirty="0"/>
                  </a:p>
                </p:txBody>
              </p:sp>
              <p:sp>
                <p:nvSpPr>
                  <p:cNvPr id="85" name="Freeform: Shape 126">
                    <a:extLst>
                      <a:ext uri="{FF2B5EF4-FFF2-40B4-BE49-F238E27FC236}">
                        <a16:creationId xmlns:a16="http://schemas.microsoft.com/office/drawing/2014/main" id="{4A2B8FB4-C692-021E-ED5C-144DB22CD810}"/>
                      </a:ext>
                    </a:extLst>
                  </p:cNvPr>
                  <p:cNvSpPr/>
                  <p:nvPr/>
                </p:nvSpPr>
                <p:spPr>
                  <a:xfrm>
                    <a:off x="5562099" y="4654055"/>
                    <a:ext cx="119517" cy="142221"/>
                  </a:xfrm>
                  <a:custGeom>
                    <a:avLst/>
                    <a:gdLst>
                      <a:gd name="connsiteX0" fmla="*/ 100039 w 119517"/>
                      <a:gd name="connsiteY0" fmla="*/ 142222 h 142221"/>
                      <a:gd name="connsiteX1" fmla="*/ 96697 w 119517"/>
                      <a:gd name="connsiteY1" fmla="*/ 110412 h 142221"/>
                      <a:gd name="connsiteX2" fmla="*/ 119517 w 119517"/>
                      <a:gd name="connsiteY2" fmla="*/ 96466 h 142221"/>
                      <a:gd name="connsiteX3" fmla="*/ 107531 w 119517"/>
                      <a:gd name="connsiteY3" fmla="*/ 65348 h 142221"/>
                      <a:gd name="connsiteX4" fmla="*/ 81253 w 119517"/>
                      <a:gd name="connsiteY4" fmla="*/ 70304 h 142221"/>
                      <a:gd name="connsiteX5" fmla="*/ 62467 w 119517"/>
                      <a:gd name="connsiteY5" fmla="*/ 44487 h 142221"/>
                      <a:gd name="connsiteX6" fmla="*/ 75260 w 119517"/>
                      <a:gd name="connsiteY6" fmla="*/ 20976 h 142221"/>
                      <a:gd name="connsiteX7" fmla="*/ 49328 w 119517"/>
                      <a:gd name="connsiteY7" fmla="*/ 0 h 142221"/>
                      <a:gd name="connsiteX8" fmla="*/ 29044 w 119517"/>
                      <a:gd name="connsiteY8" fmla="*/ 17403 h 142221"/>
                      <a:gd name="connsiteX9" fmla="*/ 0 w 119517"/>
                      <a:gd name="connsiteY9" fmla="*/ 4495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517" h="142221">
                        <a:moveTo>
                          <a:pt x="100039" y="142222"/>
                        </a:moveTo>
                        <a:cubicBezTo>
                          <a:pt x="100155" y="131388"/>
                          <a:pt x="99002" y="120785"/>
                          <a:pt x="96697" y="110412"/>
                        </a:cubicBezTo>
                        <a:lnTo>
                          <a:pt x="119517" y="96466"/>
                        </a:lnTo>
                        <a:lnTo>
                          <a:pt x="107531" y="65348"/>
                        </a:lnTo>
                        <a:lnTo>
                          <a:pt x="81253" y="70304"/>
                        </a:lnTo>
                        <a:cubicBezTo>
                          <a:pt x="75952" y="60969"/>
                          <a:pt x="69728" y="52325"/>
                          <a:pt x="62467" y="44487"/>
                        </a:cubicBezTo>
                        <a:lnTo>
                          <a:pt x="75260" y="20976"/>
                        </a:lnTo>
                        <a:lnTo>
                          <a:pt x="49328" y="0"/>
                        </a:lnTo>
                        <a:lnTo>
                          <a:pt x="29044" y="17403"/>
                        </a:lnTo>
                        <a:cubicBezTo>
                          <a:pt x="20054" y="12102"/>
                          <a:pt x="10373" y="7722"/>
                          <a:pt x="0" y="4495"/>
                        </a:cubicBezTo>
                      </a:path>
                    </a:pathLst>
                  </a:custGeom>
                  <a:noFill/>
                  <a:ln w="9525" cap="rnd">
                    <a:solidFill>
                      <a:schemeClr val="accent1"/>
                    </a:solidFill>
                    <a:prstDash val="solid"/>
                    <a:round/>
                  </a:ln>
                </p:spPr>
                <p:txBody>
                  <a:bodyPr rtlCol="0" anchor="ctr"/>
                  <a:lstStyle/>
                  <a:p>
                    <a:endParaRPr lang="es-ES" dirty="0"/>
                  </a:p>
                </p:txBody>
              </p:sp>
            </p:grpSp>
          </p:grpSp>
          <p:sp>
            <p:nvSpPr>
              <p:cNvPr id="78" name="Freeform: Shape 127">
                <a:extLst>
                  <a:ext uri="{FF2B5EF4-FFF2-40B4-BE49-F238E27FC236}">
                    <a16:creationId xmlns:a16="http://schemas.microsoft.com/office/drawing/2014/main" id="{1FAEFA84-0DDB-E468-7170-DF7559FB42BF}"/>
                  </a:ext>
                </a:extLst>
              </p:cNvPr>
              <p:cNvSpPr/>
              <p:nvPr/>
            </p:nvSpPr>
            <p:spPr>
              <a:xfrm>
                <a:off x="5467130" y="4901157"/>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213"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es-ES" dirty="0"/>
              </a:p>
            </p:txBody>
          </p:sp>
          <p:sp>
            <p:nvSpPr>
              <p:cNvPr id="79" name="Freeform: Shape 128">
                <a:extLst>
                  <a:ext uri="{FF2B5EF4-FFF2-40B4-BE49-F238E27FC236}">
                    <a16:creationId xmlns:a16="http://schemas.microsoft.com/office/drawing/2014/main" id="{206DBC52-E4E6-EDE2-B4AF-2B438AE6E1B6}"/>
                  </a:ext>
                </a:extLst>
              </p:cNvPr>
              <p:cNvSpPr/>
              <p:nvPr/>
            </p:nvSpPr>
            <p:spPr>
              <a:xfrm>
                <a:off x="5467591" y="4614293"/>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213"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es-ES" dirty="0"/>
              </a:p>
            </p:txBody>
          </p:sp>
          <p:sp>
            <p:nvSpPr>
              <p:cNvPr id="80" name="Freeform: Shape 129">
                <a:extLst>
                  <a:ext uri="{FF2B5EF4-FFF2-40B4-BE49-F238E27FC236}">
                    <a16:creationId xmlns:a16="http://schemas.microsoft.com/office/drawing/2014/main" id="{D6824919-BF9A-681F-82EE-31B98D3AAC2C}"/>
                  </a:ext>
                </a:extLst>
              </p:cNvPr>
              <p:cNvSpPr/>
              <p:nvPr/>
            </p:nvSpPr>
            <p:spPr>
              <a:xfrm>
                <a:off x="5283187" y="4901157"/>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213"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es-ES" dirty="0"/>
              </a:p>
            </p:txBody>
          </p:sp>
          <p:sp>
            <p:nvSpPr>
              <p:cNvPr id="81" name="Freeform: Shape 130">
                <a:extLst>
                  <a:ext uri="{FF2B5EF4-FFF2-40B4-BE49-F238E27FC236}">
                    <a16:creationId xmlns:a16="http://schemas.microsoft.com/office/drawing/2014/main" id="{55E67A7D-7BCB-604C-08CC-9086E4A4DE5C}"/>
                  </a:ext>
                </a:extLst>
              </p:cNvPr>
              <p:cNvSpPr/>
              <p:nvPr/>
            </p:nvSpPr>
            <p:spPr>
              <a:xfrm>
                <a:off x="5651996" y="4901157"/>
                <a:ext cx="68229" cy="68229"/>
              </a:xfrm>
              <a:custGeom>
                <a:avLst/>
                <a:gdLst>
                  <a:gd name="connsiteX0" fmla="*/ 68230 w 68229"/>
                  <a:gd name="connsiteY0" fmla="*/ 34115 h 68229"/>
                  <a:gd name="connsiteX1" fmla="*/ 34115 w 68229"/>
                  <a:gd name="connsiteY1" fmla="*/ 68229 h 68229"/>
                  <a:gd name="connsiteX2" fmla="*/ 0 w 68229"/>
                  <a:gd name="connsiteY2" fmla="*/ 34115 h 68229"/>
                  <a:gd name="connsiteX3" fmla="*/ 34115 w 68229"/>
                  <a:gd name="connsiteY3" fmla="*/ 0 h 68229"/>
                  <a:gd name="connsiteX4" fmla="*/ 68230 w 68229"/>
                  <a:gd name="connsiteY4" fmla="*/ 34115 h 68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29" h="68229">
                    <a:moveTo>
                      <a:pt x="68230" y="34115"/>
                    </a:moveTo>
                    <a:cubicBezTo>
                      <a:pt x="68230" y="53016"/>
                      <a:pt x="52901" y="68229"/>
                      <a:pt x="34115" y="68229"/>
                    </a:cubicBezTo>
                    <a:cubicBezTo>
                      <a:pt x="15329" y="68229"/>
                      <a:pt x="0" y="52901"/>
                      <a:pt x="0" y="34115"/>
                    </a:cubicBezTo>
                    <a:cubicBezTo>
                      <a:pt x="0" y="15213"/>
                      <a:pt x="15329" y="0"/>
                      <a:pt x="34115" y="0"/>
                    </a:cubicBezTo>
                    <a:cubicBezTo>
                      <a:pt x="52901" y="0"/>
                      <a:pt x="68230" y="15329"/>
                      <a:pt x="68230" y="34115"/>
                    </a:cubicBezTo>
                    <a:close/>
                  </a:path>
                </a:pathLst>
              </a:custGeom>
              <a:noFill/>
              <a:ln w="9525" cap="rnd">
                <a:solidFill>
                  <a:schemeClr val="tx2"/>
                </a:solidFill>
                <a:prstDash val="solid"/>
                <a:round/>
              </a:ln>
            </p:spPr>
            <p:txBody>
              <a:bodyPr rtlCol="0" anchor="ctr"/>
              <a:lstStyle/>
              <a:p>
                <a:endParaRPr lang="es-ES" dirty="0"/>
              </a:p>
            </p:txBody>
          </p:sp>
        </p:grpSp>
      </p:grpSp>
      <p:grpSp>
        <p:nvGrpSpPr>
          <p:cNvPr id="92" name="Grupo 130">
            <a:extLst>
              <a:ext uri="{FF2B5EF4-FFF2-40B4-BE49-F238E27FC236}">
                <a16:creationId xmlns:a16="http://schemas.microsoft.com/office/drawing/2014/main" id="{71813C71-CD9F-0674-B5D4-ED96F9D2D85B}"/>
              </a:ext>
            </a:extLst>
          </p:cNvPr>
          <p:cNvGrpSpPr/>
          <p:nvPr/>
        </p:nvGrpSpPr>
        <p:grpSpPr>
          <a:xfrm>
            <a:off x="10992545" y="4317875"/>
            <a:ext cx="1115700" cy="830927"/>
            <a:chOff x="10992545" y="4317875"/>
            <a:chExt cx="1115700" cy="830927"/>
          </a:xfrm>
        </p:grpSpPr>
        <p:sp>
          <p:nvSpPr>
            <p:cNvPr id="93" name="CuadroTexto 297">
              <a:extLst>
                <a:ext uri="{FF2B5EF4-FFF2-40B4-BE49-F238E27FC236}">
                  <a16:creationId xmlns:a16="http://schemas.microsoft.com/office/drawing/2014/main" id="{9D61578C-78F3-F930-2D77-B1C4AB2B1BA5}"/>
                </a:ext>
              </a:extLst>
            </p:cNvPr>
            <p:cNvSpPr txBox="1"/>
            <p:nvPr/>
          </p:nvSpPr>
          <p:spPr>
            <a:xfrm>
              <a:off x="10992545" y="4882972"/>
              <a:ext cx="1115700" cy="215444"/>
            </a:xfrm>
            <a:prstGeom prst="rect">
              <a:avLst/>
            </a:prstGeom>
            <a:noFill/>
          </p:spPr>
          <p:txBody>
            <a:bodyPr wrap="square" lIns="0" tIns="0" rIns="0" bIns="0" rtlCol="0">
              <a:spAutoFit/>
            </a:bodyPr>
            <a:lstStyle/>
            <a:p>
              <a:r>
                <a:rPr lang="es-ES" sz="1400" dirty="0">
                  <a:latin typeface="Quattrocento Sans" panose="020B0502050000020003" pitchFamily="34" charset="0"/>
                  <a:ea typeface="Open Sans SemiBold" panose="020B0706030804020204" pitchFamily="34" charset="0"/>
                  <a:cs typeface="Segoe UI Semibold" panose="020B0702040204020203" pitchFamily="34" charset="0"/>
                </a:rPr>
                <a:t>LIDERAZGO</a:t>
              </a:r>
            </a:p>
          </p:txBody>
        </p:sp>
        <p:cxnSp>
          <p:nvCxnSpPr>
            <p:cNvPr id="94" name="Conector recto 230">
              <a:extLst>
                <a:ext uri="{FF2B5EF4-FFF2-40B4-BE49-F238E27FC236}">
                  <a16:creationId xmlns:a16="http://schemas.microsoft.com/office/drawing/2014/main" id="{757AFB7D-B5C1-BBA1-E553-8D00F115354E}"/>
                </a:ext>
              </a:extLst>
            </p:cNvPr>
            <p:cNvCxnSpPr>
              <a:cxnSpLocks/>
            </p:cNvCxnSpPr>
            <p:nvPr/>
          </p:nvCxnSpPr>
          <p:spPr>
            <a:xfrm flipV="1">
              <a:off x="11000329" y="5148801"/>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95" name="Graphic 133">
              <a:extLst>
                <a:ext uri="{FF2B5EF4-FFF2-40B4-BE49-F238E27FC236}">
                  <a16:creationId xmlns:a16="http://schemas.microsoft.com/office/drawing/2014/main" id="{E8E03EB7-EBA9-AE69-C1F6-82FEAE599D6B}"/>
                </a:ext>
              </a:extLst>
            </p:cNvPr>
            <p:cNvGrpSpPr/>
            <p:nvPr/>
          </p:nvGrpSpPr>
          <p:grpSpPr>
            <a:xfrm>
              <a:off x="10994745" y="4317875"/>
              <a:ext cx="360807" cy="462343"/>
              <a:chOff x="7231146" y="4608097"/>
              <a:chExt cx="360806" cy="462343"/>
            </a:xfrm>
            <a:noFill/>
          </p:grpSpPr>
          <p:grpSp>
            <p:nvGrpSpPr>
              <p:cNvPr id="96" name="Graphic 133">
                <a:extLst>
                  <a:ext uri="{FF2B5EF4-FFF2-40B4-BE49-F238E27FC236}">
                    <a16:creationId xmlns:a16="http://schemas.microsoft.com/office/drawing/2014/main" id="{907AC8B7-D54E-6049-E974-E5DB76022EAA}"/>
                  </a:ext>
                </a:extLst>
              </p:cNvPr>
              <p:cNvGrpSpPr/>
              <p:nvPr/>
            </p:nvGrpSpPr>
            <p:grpSpPr>
              <a:xfrm>
                <a:off x="7231146" y="4800597"/>
                <a:ext cx="242411" cy="269843"/>
                <a:chOff x="7231146" y="4800597"/>
                <a:chExt cx="242411" cy="269843"/>
              </a:xfrm>
              <a:noFill/>
            </p:grpSpPr>
            <p:sp>
              <p:nvSpPr>
                <p:cNvPr id="103" name="Freeform: Shape 263">
                  <a:extLst>
                    <a:ext uri="{FF2B5EF4-FFF2-40B4-BE49-F238E27FC236}">
                      <a16:creationId xmlns:a16="http://schemas.microsoft.com/office/drawing/2014/main" id="{F2D2019D-F405-670B-31C0-0DB14D7D4261}"/>
                    </a:ext>
                  </a:extLst>
                </p:cNvPr>
                <p:cNvSpPr/>
                <p:nvPr/>
              </p:nvSpPr>
              <p:spPr>
                <a:xfrm>
                  <a:off x="7380688" y="4816123"/>
                  <a:ext cx="92868" cy="254317"/>
                </a:xfrm>
                <a:custGeom>
                  <a:avLst/>
                  <a:gdLst>
                    <a:gd name="connsiteX0" fmla="*/ 9049 w 92868"/>
                    <a:gd name="connsiteY0" fmla="*/ 254318 h 254317"/>
                    <a:gd name="connsiteX1" fmla="*/ 9049 w 92868"/>
                    <a:gd name="connsiteY1" fmla="*/ 102489 h 254317"/>
                    <a:gd name="connsiteX2" fmla="*/ 69437 w 92868"/>
                    <a:gd name="connsiteY2" fmla="*/ 62960 h 254317"/>
                    <a:gd name="connsiteX3" fmla="*/ 92869 w 92868"/>
                    <a:gd name="connsiteY3" fmla="*/ 0 h 254317"/>
                    <a:gd name="connsiteX4" fmla="*/ 56674 w 92868"/>
                    <a:gd name="connsiteY4" fmla="*/ 0 h 254317"/>
                    <a:gd name="connsiteX5" fmla="*/ 40957 w 92868"/>
                    <a:gd name="connsiteY5" fmla="*/ 38195 h 254317"/>
                    <a:gd name="connsiteX6" fmla="*/ 0 w 92868"/>
                    <a:gd name="connsiteY6" fmla="*/ 62389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868" h="254317">
                      <a:moveTo>
                        <a:pt x="9049" y="254318"/>
                      </a:moveTo>
                      <a:lnTo>
                        <a:pt x="9049" y="102489"/>
                      </a:lnTo>
                      <a:lnTo>
                        <a:pt x="69437" y="62960"/>
                      </a:lnTo>
                      <a:lnTo>
                        <a:pt x="92869" y="0"/>
                      </a:lnTo>
                      <a:lnTo>
                        <a:pt x="56674" y="0"/>
                      </a:lnTo>
                      <a:lnTo>
                        <a:pt x="40957" y="38195"/>
                      </a:lnTo>
                      <a:lnTo>
                        <a:pt x="0" y="62389"/>
                      </a:lnTo>
                    </a:path>
                  </a:pathLst>
                </a:custGeom>
                <a:noFill/>
                <a:ln w="9525" cap="rnd">
                  <a:solidFill>
                    <a:schemeClr val="tx2"/>
                  </a:solidFill>
                  <a:prstDash val="solid"/>
                  <a:round/>
                </a:ln>
              </p:spPr>
              <p:txBody>
                <a:bodyPr rtlCol="0" anchor="ctr"/>
                <a:lstStyle/>
                <a:p>
                  <a:endParaRPr lang="es-ES" dirty="0"/>
                </a:p>
              </p:txBody>
            </p:sp>
            <p:sp>
              <p:nvSpPr>
                <p:cNvPr id="104" name="Freeform: Shape 264">
                  <a:extLst>
                    <a:ext uri="{FF2B5EF4-FFF2-40B4-BE49-F238E27FC236}">
                      <a16:creationId xmlns:a16="http://schemas.microsoft.com/office/drawing/2014/main" id="{C1AEE10A-E048-0814-02AA-E9604DEA961F}"/>
                    </a:ext>
                  </a:extLst>
                </p:cNvPr>
                <p:cNvSpPr/>
                <p:nvPr/>
              </p:nvSpPr>
              <p:spPr>
                <a:xfrm>
                  <a:off x="7231146" y="4816123"/>
                  <a:ext cx="92773" cy="254317"/>
                </a:xfrm>
                <a:custGeom>
                  <a:avLst/>
                  <a:gdLst>
                    <a:gd name="connsiteX0" fmla="*/ 83820 w 92773"/>
                    <a:gd name="connsiteY0" fmla="*/ 254318 h 254317"/>
                    <a:gd name="connsiteX1" fmla="*/ 83820 w 92773"/>
                    <a:gd name="connsiteY1" fmla="*/ 102489 h 254317"/>
                    <a:gd name="connsiteX2" fmla="*/ 23432 w 92773"/>
                    <a:gd name="connsiteY2" fmla="*/ 62960 h 254317"/>
                    <a:gd name="connsiteX3" fmla="*/ 0 w 92773"/>
                    <a:gd name="connsiteY3" fmla="*/ 0 h 254317"/>
                    <a:gd name="connsiteX4" fmla="*/ 36195 w 92773"/>
                    <a:gd name="connsiteY4" fmla="*/ 0 h 254317"/>
                    <a:gd name="connsiteX5" fmla="*/ 51911 w 92773"/>
                    <a:gd name="connsiteY5" fmla="*/ 38195 h 254317"/>
                    <a:gd name="connsiteX6" fmla="*/ 92774 w 92773"/>
                    <a:gd name="connsiteY6" fmla="*/ 62389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773" h="254317">
                      <a:moveTo>
                        <a:pt x="83820" y="254318"/>
                      </a:moveTo>
                      <a:lnTo>
                        <a:pt x="83820" y="102489"/>
                      </a:lnTo>
                      <a:lnTo>
                        <a:pt x="23432" y="62960"/>
                      </a:lnTo>
                      <a:lnTo>
                        <a:pt x="0" y="0"/>
                      </a:lnTo>
                      <a:lnTo>
                        <a:pt x="36195" y="0"/>
                      </a:lnTo>
                      <a:lnTo>
                        <a:pt x="51911" y="38195"/>
                      </a:lnTo>
                      <a:lnTo>
                        <a:pt x="92774" y="62389"/>
                      </a:lnTo>
                    </a:path>
                  </a:pathLst>
                </a:custGeom>
                <a:noFill/>
                <a:ln w="9525" cap="rnd">
                  <a:solidFill>
                    <a:schemeClr val="tx2"/>
                  </a:solidFill>
                  <a:prstDash val="solid"/>
                  <a:round/>
                </a:ln>
              </p:spPr>
              <p:txBody>
                <a:bodyPr rtlCol="0" anchor="ctr"/>
                <a:lstStyle/>
                <a:p>
                  <a:endParaRPr lang="es-ES" dirty="0"/>
                </a:p>
              </p:txBody>
            </p:sp>
            <p:sp>
              <p:nvSpPr>
                <p:cNvPr id="105" name="Freeform: Shape 265">
                  <a:extLst>
                    <a:ext uri="{FF2B5EF4-FFF2-40B4-BE49-F238E27FC236}">
                      <a16:creationId xmlns:a16="http://schemas.microsoft.com/office/drawing/2014/main" id="{C4E39FE4-DB98-76B9-0E51-8BF9D377EB48}"/>
                    </a:ext>
                  </a:extLst>
                </p:cNvPr>
                <p:cNvSpPr/>
                <p:nvPr/>
              </p:nvSpPr>
              <p:spPr>
                <a:xfrm>
                  <a:off x="7352304" y="4988716"/>
                  <a:ext cx="9525" cy="81724"/>
                </a:xfrm>
                <a:custGeom>
                  <a:avLst/>
                  <a:gdLst>
                    <a:gd name="connsiteX0" fmla="*/ 0 w 9525"/>
                    <a:gd name="connsiteY0" fmla="*/ 0 h 81724"/>
                    <a:gd name="connsiteX1" fmla="*/ 0 w 9525"/>
                    <a:gd name="connsiteY1" fmla="*/ 81725 h 81724"/>
                  </a:gdLst>
                  <a:ahLst/>
                  <a:cxnLst>
                    <a:cxn ang="0">
                      <a:pos x="connsiteX0" y="connsiteY0"/>
                    </a:cxn>
                    <a:cxn ang="0">
                      <a:pos x="connsiteX1" y="connsiteY1"/>
                    </a:cxn>
                  </a:cxnLst>
                  <a:rect l="l" t="t" r="r" b="b"/>
                  <a:pathLst>
                    <a:path w="9525" h="81724">
                      <a:moveTo>
                        <a:pt x="0" y="0"/>
                      </a:moveTo>
                      <a:lnTo>
                        <a:pt x="0" y="81725"/>
                      </a:lnTo>
                    </a:path>
                  </a:pathLst>
                </a:custGeom>
                <a:ln w="9525" cap="rnd">
                  <a:solidFill>
                    <a:schemeClr val="tx2"/>
                  </a:solidFill>
                  <a:prstDash val="solid"/>
                  <a:round/>
                </a:ln>
              </p:spPr>
              <p:txBody>
                <a:bodyPr rtlCol="0" anchor="ctr"/>
                <a:lstStyle/>
                <a:p>
                  <a:endParaRPr lang="es-ES" dirty="0"/>
                </a:p>
              </p:txBody>
            </p:sp>
            <p:sp>
              <p:nvSpPr>
                <p:cNvPr id="106" name="Freeform: Shape 268">
                  <a:extLst>
                    <a:ext uri="{FF2B5EF4-FFF2-40B4-BE49-F238E27FC236}">
                      <a16:creationId xmlns:a16="http://schemas.microsoft.com/office/drawing/2014/main" id="{C1236843-D2F7-7FA9-9015-A5962DF7B59C}"/>
                    </a:ext>
                  </a:extLst>
                </p:cNvPr>
                <p:cNvSpPr/>
                <p:nvPr/>
              </p:nvSpPr>
              <p:spPr>
                <a:xfrm>
                  <a:off x="7323919" y="4800597"/>
                  <a:ext cx="56769" cy="56768"/>
                </a:xfrm>
                <a:custGeom>
                  <a:avLst/>
                  <a:gdLst>
                    <a:gd name="connsiteX0" fmla="*/ 56769 w 56769"/>
                    <a:gd name="connsiteY0" fmla="*/ 28384 h 56768"/>
                    <a:gd name="connsiteX1" fmla="*/ 28384 w 56769"/>
                    <a:gd name="connsiteY1" fmla="*/ 56769 h 56768"/>
                    <a:gd name="connsiteX2" fmla="*/ 0 w 56769"/>
                    <a:gd name="connsiteY2" fmla="*/ 28384 h 56768"/>
                    <a:gd name="connsiteX3" fmla="*/ 28384 w 56769"/>
                    <a:gd name="connsiteY3" fmla="*/ 0 h 56768"/>
                    <a:gd name="connsiteX4" fmla="*/ 56769 w 56769"/>
                    <a:gd name="connsiteY4" fmla="*/ 28384 h 56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69" h="56768">
                      <a:moveTo>
                        <a:pt x="56769" y="28384"/>
                      </a:moveTo>
                      <a:cubicBezTo>
                        <a:pt x="56769" y="44101"/>
                        <a:pt x="44101" y="56769"/>
                        <a:pt x="28384" y="56769"/>
                      </a:cubicBezTo>
                      <a:cubicBezTo>
                        <a:pt x="12668" y="56769"/>
                        <a:pt x="0" y="44101"/>
                        <a:pt x="0" y="28384"/>
                      </a:cubicBezTo>
                      <a:cubicBezTo>
                        <a:pt x="0" y="12668"/>
                        <a:pt x="12668" y="0"/>
                        <a:pt x="28384" y="0"/>
                      </a:cubicBezTo>
                      <a:cubicBezTo>
                        <a:pt x="44101" y="0"/>
                        <a:pt x="56769" y="12764"/>
                        <a:pt x="56769" y="28384"/>
                      </a:cubicBezTo>
                      <a:close/>
                    </a:path>
                  </a:pathLst>
                </a:custGeom>
                <a:noFill/>
                <a:ln w="9525" cap="rnd">
                  <a:solidFill>
                    <a:schemeClr val="tx2"/>
                  </a:solidFill>
                  <a:prstDash val="solid"/>
                  <a:round/>
                </a:ln>
              </p:spPr>
              <p:txBody>
                <a:bodyPr rtlCol="0" anchor="ctr"/>
                <a:lstStyle/>
                <a:p>
                  <a:endParaRPr lang="es-ES" dirty="0"/>
                </a:p>
              </p:txBody>
            </p:sp>
            <p:sp>
              <p:nvSpPr>
                <p:cNvPr id="107" name="Freeform: Shape 269">
                  <a:extLst>
                    <a:ext uri="{FF2B5EF4-FFF2-40B4-BE49-F238E27FC236}">
                      <a16:creationId xmlns:a16="http://schemas.microsoft.com/office/drawing/2014/main" id="{049F2964-54A7-58C6-F70E-B50C7965AABA}"/>
                    </a:ext>
                  </a:extLst>
                </p:cNvPr>
                <p:cNvSpPr/>
                <p:nvPr/>
              </p:nvSpPr>
              <p:spPr>
                <a:xfrm>
                  <a:off x="7314966" y="4960712"/>
                  <a:ext cx="74771" cy="9525"/>
                </a:xfrm>
                <a:custGeom>
                  <a:avLst/>
                  <a:gdLst>
                    <a:gd name="connsiteX0" fmla="*/ 0 w 74771"/>
                    <a:gd name="connsiteY0" fmla="*/ 0 h 9525"/>
                    <a:gd name="connsiteX1" fmla="*/ 74771 w 74771"/>
                    <a:gd name="connsiteY1" fmla="*/ 0 h 9525"/>
                  </a:gdLst>
                  <a:ahLst/>
                  <a:cxnLst>
                    <a:cxn ang="0">
                      <a:pos x="connsiteX0" y="connsiteY0"/>
                    </a:cxn>
                    <a:cxn ang="0">
                      <a:pos x="connsiteX1" y="connsiteY1"/>
                    </a:cxn>
                  </a:cxnLst>
                  <a:rect l="l" t="t" r="r" b="b"/>
                  <a:pathLst>
                    <a:path w="74771" h="9525">
                      <a:moveTo>
                        <a:pt x="0" y="0"/>
                      </a:moveTo>
                      <a:lnTo>
                        <a:pt x="74771" y="0"/>
                      </a:lnTo>
                    </a:path>
                  </a:pathLst>
                </a:custGeom>
                <a:ln w="9525" cap="rnd">
                  <a:solidFill>
                    <a:schemeClr val="tx2"/>
                  </a:solidFill>
                  <a:prstDash val="solid"/>
                  <a:round/>
                </a:ln>
              </p:spPr>
              <p:txBody>
                <a:bodyPr rtlCol="0" anchor="ctr"/>
                <a:lstStyle/>
                <a:p>
                  <a:endParaRPr lang="es-ES" dirty="0"/>
                </a:p>
              </p:txBody>
            </p:sp>
          </p:grpSp>
          <p:sp>
            <p:nvSpPr>
              <p:cNvPr id="97" name="Freeform: Shape 270">
                <a:extLst>
                  <a:ext uri="{FF2B5EF4-FFF2-40B4-BE49-F238E27FC236}">
                    <a16:creationId xmlns:a16="http://schemas.microsoft.com/office/drawing/2014/main" id="{6C246C86-43E3-C5B0-CA4D-FD066C317058}"/>
                  </a:ext>
                </a:extLst>
              </p:cNvPr>
              <p:cNvSpPr/>
              <p:nvPr/>
            </p:nvSpPr>
            <p:spPr>
              <a:xfrm>
                <a:off x="7314966" y="4608097"/>
                <a:ext cx="276986" cy="462343"/>
              </a:xfrm>
              <a:custGeom>
                <a:avLst/>
                <a:gdLst>
                  <a:gd name="connsiteX0" fmla="*/ 195739 w 276986"/>
                  <a:gd name="connsiteY0" fmla="*/ 462344 h 462343"/>
                  <a:gd name="connsiteX1" fmla="*/ 195739 w 276986"/>
                  <a:gd name="connsiteY1" fmla="*/ 145542 h 462343"/>
                  <a:gd name="connsiteX2" fmla="*/ 276987 w 276986"/>
                  <a:gd name="connsiteY2" fmla="*/ 145542 h 462343"/>
                  <a:gd name="connsiteX3" fmla="*/ 138493 w 276986"/>
                  <a:gd name="connsiteY3" fmla="*/ 0 h 462343"/>
                  <a:gd name="connsiteX4" fmla="*/ 0 w 276986"/>
                  <a:gd name="connsiteY4" fmla="*/ 145542 h 462343"/>
                  <a:gd name="connsiteX5" fmla="*/ 81343 w 276986"/>
                  <a:gd name="connsiteY5" fmla="*/ 145542 h 462343"/>
                  <a:gd name="connsiteX6" fmla="*/ 81343 w 276986"/>
                  <a:gd name="connsiteY6" fmla="*/ 172212 h 46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986" h="462343">
                    <a:moveTo>
                      <a:pt x="195739" y="462344"/>
                    </a:moveTo>
                    <a:lnTo>
                      <a:pt x="195739" y="145542"/>
                    </a:lnTo>
                    <a:lnTo>
                      <a:pt x="276987" y="145542"/>
                    </a:lnTo>
                    <a:lnTo>
                      <a:pt x="138493" y="0"/>
                    </a:lnTo>
                    <a:lnTo>
                      <a:pt x="0" y="145542"/>
                    </a:lnTo>
                    <a:lnTo>
                      <a:pt x="81343" y="145542"/>
                    </a:lnTo>
                    <a:lnTo>
                      <a:pt x="81343" y="172212"/>
                    </a:lnTo>
                  </a:path>
                </a:pathLst>
              </a:custGeom>
              <a:noFill/>
              <a:ln w="9525" cap="rnd">
                <a:solidFill>
                  <a:schemeClr val="accent1"/>
                </a:solidFill>
                <a:prstDash val="solid"/>
                <a:round/>
              </a:ln>
            </p:spPr>
            <p:txBody>
              <a:bodyPr rtlCol="0" anchor="ctr"/>
              <a:lstStyle/>
              <a:p>
                <a:endParaRPr lang="es-ES" dirty="0"/>
              </a:p>
            </p:txBody>
          </p:sp>
          <p:sp>
            <p:nvSpPr>
              <p:cNvPr id="98" name="Freeform: Shape 271">
                <a:extLst>
                  <a:ext uri="{FF2B5EF4-FFF2-40B4-BE49-F238E27FC236}">
                    <a16:creationId xmlns:a16="http://schemas.microsoft.com/office/drawing/2014/main" id="{8215119F-D772-61C4-9477-72F01F85BCE3}"/>
                  </a:ext>
                </a:extLst>
              </p:cNvPr>
              <p:cNvSpPr/>
              <p:nvPr/>
            </p:nvSpPr>
            <p:spPr>
              <a:xfrm>
                <a:off x="7260483" y="5070440"/>
                <a:ext cx="326326" cy="9525"/>
              </a:xfrm>
              <a:custGeom>
                <a:avLst/>
                <a:gdLst>
                  <a:gd name="connsiteX0" fmla="*/ 0 w 326326"/>
                  <a:gd name="connsiteY0" fmla="*/ 0 h 9525"/>
                  <a:gd name="connsiteX1" fmla="*/ 326327 w 326326"/>
                  <a:gd name="connsiteY1" fmla="*/ 0 h 9525"/>
                </a:gdLst>
                <a:ahLst/>
                <a:cxnLst>
                  <a:cxn ang="0">
                    <a:pos x="connsiteX0" y="connsiteY0"/>
                  </a:cxn>
                  <a:cxn ang="0">
                    <a:pos x="connsiteX1" y="connsiteY1"/>
                  </a:cxn>
                </a:cxnLst>
                <a:rect l="l" t="t" r="r" b="b"/>
                <a:pathLst>
                  <a:path w="326326" h="9525">
                    <a:moveTo>
                      <a:pt x="0" y="0"/>
                    </a:moveTo>
                    <a:lnTo>
                      <a:pt x="326327" y="0"/>
                    </a:lnTo>
                  </a:path>
                </a:pathLst>
              </a:custGeom>
              <a:ln w="9525" cap="rnd">
                <a:solidFill>
                  <a:schemeClr val="tx2"/>
                </a:solidFill>
                <a:prstDash val="solid"/>
                <a:round/>
              </a:ln>
            </p:spPr>
            <p:txBody>
              <a:bodyPr rtlCol="0" anchor="ctr"/>
              <a:lstStyle/>
              <a:p>
                <a:endParaRPr lang="es-ES" dirty="0"/>
              </a:p>
            </p:txBody>
          </p:sp>
          <p:sp>
            <p:nvSpPr>
              <p:cNvPr id="99" name="Freeform: Shape 272">
                <a:extLst>
                  <a:ext uri="{FF2B5EF4-FFF2-40B4-BE49-F238E27FC236}">
                    <a16:creationId xmlns:a16="http://schemas.microsoft.com/office/drawing/2014/main" id="{3C248E9F-5163-1ED6-25B2-11B3E18F8450}"/>
                  </a:ext>
                </a:extLst>
              </p:cNvPr>
              <p:cNvSpPr/>
              <p:nvPr/>
            </p:nvSpPr>
            <p:spPr>
              <a:xfrm>
                <a:off x="7468318" y="4927756"/>
                <a:ext cx="9525" cy="110966"/>
              </a:xfrm>
              <a:custGeom>
                <a:avLst/>
                <a:gdLst>
                  <a:gd name="connsiteX0" fmla="*/ 0 w 9525"/>
                  <a:gd name="connsiteY0" fmla="*/ 0 h 110966"/>
                  <a:gd name="connsiteX1" fmla="*/ 0 w 9525"/>
                  <a:gd name="connsiteY1" fmla="*/ 110966 h 110966"/>
                </a:gdLst>
                <a:ahLst/>
                <a:cxnLst>
                  <a:cxn ang="0">
                    <a:pos x="connsiteX0" y="connsiteY0"/>
                  </a:cxn>
                  <a:cxn ang="0">
                    <a:pos x="connsiteX1" y="connsiteY1"/>
                  </a:cxn>
                </a:cxnLst>
                <a:rect l="l" t="t" r="r" b="b"/>
                <a:pathLst>
                  <a:path w="9525" h="110966">
                    <a:moveTo>
                      <a:pt x="0" y="0"/>
                    </a:moveTo>
                    <a:lnTo>
                      <a:pt x="0" y="110966"/>
                    </a:lnTo>
                  </a:path>
                </a:pathLst>
              </a:custGeom>
              <a:ln w="9525" cap="rnd">
                <a:solidFill>
                  <a:schemeClr val="tx2"/>
                </a:solidFill>
                <a:prstDash val="solid"/>
                <a:round/>
              </a:ln>
            </p:spPr>
            <p:txBody>
              <a:bodyPr rtlCol="0" anchor="ctr"/>
              <a:lstStyle/>
              <a:p>
                <a:endParaRPr lang="es-ES" dirty="0"/>
              </a:p>
            </p:txBody>
          </p:sp>
          <p:sp>
            <p:nvSpPr>
              <p:cNvPr id="100" name="Freeform: Shape 273">
                <a:extLst>
                  <a:ext uri="{FF2B5EF4-FFF2-40B4-BE49-F238E27FC236}">
                    <a16:creationId xmlns:a16="http://schemas.microsoft.com/office/drawing/2014/main" id="{153B6803-4CE6-1A85-04CB-D1167CBC21BF}"/>
                  </a:ext>
                </a:extLst>
              </p:cNvPr>
              <p:cNvSpPr/>
              <p:nvPr/>
            </p:nvSpPr>
            <p:spPr>
              <a:xfrm>
                <a:off x="7426599" y="4980524"/>
                <a:ext cx="9525" cy="58197"/>
              </a:xfrm>
              <a:custGeom>
                <a:avLst/>
                <a:gdLst>
                  <a:gd name="connsiteX0" fmla="*/ 0 w 9525"/>
                  <a:gd name="connsiteY0" fmla="*/ 0 h 58197"/>
                  <a:gd name="connsiteX1" fmla="*/ 0 w 9525"/>
                  <a:gd name="connsiteY1" fmla="*/ 58198 h 58197"/>
                </a:gdLst>
                <a:ahLst/>
                <a:cxnLst>
                  <a:cxn ang="0">
                    <a:pos x="connsiteX0" y="connsiteY0"/>
                  </a:cxn>
                  <a:cxn ang="0">
                    <a:pos x="connsiteX1" y="connsiteY1"/>
                  </a:cxn>
                </a:cxnLst>
                <a:rect l="l" t="t" r="r" b="b"/>
                <a:pathLst>
                  <a:path w="9525" h="58197">
                    <a:moveTo>
                      <a:pt x="0" y="0"/>
                    </a:moveTo>
                    <a:lnTo>
                      <a:pt x="0" y="58198"/>
                    </a:lnTo>
                  </a:path>
                </a:pathLst>
              </a:custGeom>
              <a:ln w="9525" cap="rnd">
                <a:solidFill>
                  <a:schemeClr val="tx2"/>
                </a:solidFill>
                <a:prstDash val="solid"/>
                <a:round/>
              </a:ln>
            </p:spPr>
            <p:txBody>
              <a:bodyPr rtlCol="0" anchor="ctr"/>
              <a:lstStyle/>
              <a:p>
                <a:endParaRPr lang="es-ES" dirty="0"/>
              </a:p>
            </p:txBody>
          </p:sp>
          <p:sp>
            <p:nvSpPr>
              <p:cNvPr id="101" name="Freeform: Shape 274">
                <a:extLst>
                  <a:ext uri="{FF2B5EF4-FFF2-40B4-BE49-F238E27FC236}">
                    <a16:creationId xmlns:a16="http://schemas.microsoft.com/office/drawing/2014/main" id="{1725C066-1D3F-AEDB-6912-CD89D5346151}"/>
                  </a:ext>
                </a:extLst>
              </p:cNvPr>
              <p:cNvSpPr/>
              <p:nvPr/>
            </p:nvSpPr>
            <p:spPr>
              <a:xfrm>
                <a:off x="7552900" y="4913659"/>
                <a:ext cx="9525" cy="125729"/>
              </a:xfrm>
              <a:custGeom>
                <a:avLst/>
                <a:gdLst>
                  <a:gd name="connsiteX0" fmla="*/ 0 w 9525"/>
                  <a:gd name="connsiteY0" fmla="*/ 0 h 125729"/>
                  <a:gd name="connsiteX1" fmla="*/ 0 w 9525"/>
                  <a:gd name="connsiteY1" fmla="*/ 125730 h 125729"/>
                </a:gdLst>
                <a:ahLst/>
                <a:cxnLst>
                  <a:cxn ang="0">
                    <a:pos x="connsiteX0" y="connsiteY0"/>
                  </a:cxn>
                  <a:cxn ang="0">
                    <a:pos x="connsiteX1" y="connsiteY1"/>
                  </a:cxn>
                </a:cxnLst>
                <a:rect l="l" t="t" r="r" b="b"/>
                <a:pathLst>
                  <a:path w="9525" h="125729">
                    <a:moveTo>
                      <a:pt x="0" y="0"/>
                    </a:moveTo>
                    <a:lnTo>
                      <a:pt x="0" y="125730"/>
                    </a:lnTo>
                  </a:path>
                </a:pathLst>
              </a:custGeom>
              <a:ln w="9525" cap="rnd">
                <a:solidFill>
                  <a:schemeClr val="tx2"/>
                </a:solidFill>
                <a:prstDash val="solid"/>
                <a:round/>
              </a:ln>
            </p:spPr>
            <p:txBody>
              <a:bodyPr rtlCol="0" anchor="ctr"/>
              <a:lstStyle/>
              <a:p>
                <a:endParaRPr lang="es-ES" dirty="0"/>
              </a:p>
            </p:txBody>
          </p:sp>
          <p:sp>
            <p:nvSpPr>
              <p:cNvPr id="102" name="Freeform: Shape 275">
                <a:extLst>
                  <a:ext uri="{FF2B5EF4-FFF2-40B4-BE49-F238E27FC236}">
                    <a16:creationId xmlns:a16="http://schemas.microsoft.com/office/drawing/2014/main" id="{4EF30793-6A04-ABB0-7148-4F84F1541497}"/>
                  </a:ext>
                </a:extLst>
              </p:cNvPr>
              <p:cNvSpPr/>
              <p:nvPr/>
            </p:nvSpPr>
            <p:spPr>
              <a:xfrm>
                <a:off x="7552900" y="4816123"/>
                <a:ext cx="9525" cy="76676"/>
              </a:xfrm>
              <a:custGeom>
                <a:avLst/>
                <a:gdLst>
                  <a:gd name="connsiteX0" fmla="*/ 0 w 9525"/>
                  <a:gd name="connsiteY0" fmla="*/ 0 h 76676"/>
                  <a:gd name="connsiteX1" fmla="*/ 0 w 9525"/>
                  <a:gd name="connsiteY1" fmla="*/ 76676 h 76676"/>
                </a:gdLst>
                <a:ahLst/>
                <a:cxnLst>
                  <a:cxn ang="0">
                    <a:pos x="connsiteX0" y="connsiteY0"/>
                  </a:cxn>
                  <a:cxn ang="0">
                    <a:pos x="connsiteX1" y="connsiteY1"/>
                  </a:cxn>
                </a:cxnLst>
                <a:rect l="l" t="t" r="r" b="b"/>
                <a:pathLst>
                  <a:path w="9525" h="76676">
                    <a:moveTo>
                      <a:pt x="0" y="0"/>
                    </a:moveTo>
                    <a:lnTo>
                      <a:pt x="0" y="76676"/>
                    </a:lnTo>
                  </a:path>
                </a:pathLst>
              </a:custGeom>
              <a:ln w="9525" cap="rnd">
                <a:solidFill>
                  <a:schemeClr val="tx2"/>
                </a:solidFill>
                <a:prstDash val="solid"/>
                <a:round/>
              </a:ln>
            </p:spPr>
            <p:txBody>
              <a:bodyPr rtlCol="0" anchor="ctr"/>
              <a:lstStyle/>
              <a:p>
                <a:endParaRPr lang="es-ES" dirty="0"/>
              </a:p>
            </p:txBody>
          </p:sp>
        </p:grpSp>
      </p:grpSp>
      <p:grpSp>
        <p:nvGrpSpPr>
          <p:cNvPr id="108" name="Grupo 129">
            <a:extLst>
              <a:ext uri="{FF2B5EF4-FFF2-40B4-BE49-F238E27FC236}">
                <a16:creationId xmlns:a16="http://schemas.microsoft.com/office/drawing/2014/main" id="{423CC449-3E3C-4B12-0F9F-8D46AAD47D34}"/>
              </a:ext>
            </a:extLst>
          </p:cNvPr>
          <p:cNvGrpSpPr/>
          <p:nvPr/>
        </p:nvGrpSpPr>
        <p:grpSpPr>
          <a:xfrm>
            <a:off x="9740436" y="4413885"/>
            <a:ext cx="675317" cy="775998"/>
            <a:chOff x="9740436" y="4413885"/>
            <a:chExt cx="675317" cy="775998"/>
          </a:xfrm>
        </p:grpSpPr>
        <p:sp>
          <p:nvSpPr>
            <p:cNvPr id="109" name="CuadroTexto 297">
              <a:extLst>
                <a:ext uri="{FF2B5EF4-FFF2-40B4-BE49-F238E27FC236}">
                  <a16:creationId xmlns:a16="http://schemas.microsoft.com/office/drawing/2014/main" id="{7CA3BA46-82EB-AC9B-014F-D7B72BF0BAE7}"/>
                </a:ext>
              </a:extLst>
            </p:cNvPr>
            <p:cNvSpPr txBox="1"/>
            <p:nvPr/>
          </p:nvSpPr>
          <p:spPr>
            <a:xfrm>
              <a:off x="9744407" y="4924053"/>
              <a:ext cx="671346" cy="215439"/>
            </a:xfrm>
            <a:prstGeom prst="rect">
              <a:avLst/>
            </a:prstGeom>
            <a:noFill/>
          </p:spPr>
          <p:txBody>
            <a:bodyPr wrap="square" lIns="0" tIns="0" rIns="0" bIns="0" rtlCol="0">
              <a:spAutoFit/>
            </a:bodyPr>
            <a:lstStyle/>
            <a:p>
              <a:r>
                <a:rPr lang="es-ES" sz="1400" dirty="0">
                  <a:latin typeface="Quattrocento Sans" panose="020B0502050000020003" pitchFamily="34" charset="0"/>
                  <a:ea typeface="Open Sans SemiBold" panose="020B0706030804020204" pitchFamily="34" charset="0"/>
                  <a:cs typeface="Segoe UI Semibold" panose="020B0702040204020203" pitchFamily="34" charset="0"/>
                </a:rPr>
                <a:t>RIESGO</a:t>
              </a:r>
            </a:p>
          </p:txBody>
        </p:sp>
        <p:cxnSp>
          <p:nvCxnSpPr>
            <p:cNvPr id="110" name="Conector recto 230">
              <a:extLst>
                <a:ext uri="{FF2B5EF4-FFF2-40B4-BE49-F238E27FC236}">
                  <a16:creationId xmlns:a16="http://schemas.microsoft.com/office/drawing/2014/main" id="{91CB931E-5615-546B-13D7-72DFF6E19683}"/>
                </a:ext>
              </a:extLst>
            </p:cNvPr>
            <p:cNvCxnSpPr>
              <a:cxnSpLocks/>
            </p:cNvCxnSpPr>
            <p:nvPr/>
          </p:nvCxnSpPr>
          <p:spPr>
            <a:xfrm flipV="1">
              <a:off x="9752192" y="5189882"/>
              <a:ext cx="360000" cy="1"/>
            </a:xfrm>
            <a:prstGeom prst="line">
              <a:avLst/>
            </a:prstGeom>
            <a:ln w="190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nvGrpSpPr>
            <p:cNvPr id="111" name="Graphic 277">
              <a:extLst>
                <a:ext uri="{FF2B5EF4-FFF2-40B4-BE49-F238E27FC236}">
                  <a16:creationId xmlns:a16="http://schemas.microsoft.com/office/drawing/2014/main" id="{4CD3C916-1707-D561-B38C-D3A691FAB3C5}"/>
                </a:ext>
              </a:extLst>
            </p:cNvPr>
            <p:cNvGrpSpPr/>
            <p:nvPr/>
          </p:nvGrpSpPr>
          <p:grpSpPr>
            <a:xfrm>
              <a:off x="9740436" y="4413885"/>
              <a:ext cx="533965" cy="424360"/>
              <a:chOff x="9218009" y="4663027"/>
              <a:chExt cx="533965" cy="424360"/>
            </a:xfrm>
            <a:noFill/>
          </p:grpSpPr>
          <p:grpSp>
            <p:nvGrpSpPr>
              <p:cNvPr id="112" name="Graphic 277">
                <a:extLst>
                  <a:ext uri="{FF2B5EF4-FFF2-40B4-BE49-F238E27FC236}">
                    <a16:creationId xmlns:a16="http://schemas.microsoft.com/office/drawing/2014/main" id="{84081034-8785-B1D1-66E0-9AAB8393FA85}"/>
                  </a:ext>
                </a:extLst>
              </p:cNvPr>
              <p:cNvGrpSpPr/>
              <p:nvPr/>
            </p:nvGrpSpPr>
            <p:grpSpPr>
              <a:xfrm>
                <a:off x="9284856" y="4682476"/>
                <a:ext cx="467118" cy="404911"/>
                <a:chOff x="9284856" y="4682476"/>
                <a:chExt cx="467118" cy="404911"/>
              </a:xfrm>
              <a:noFill/>
            </p:grpSpPr>
            <p:grpSp>
              <p:nvGrpSpPr>
                <p:cNvPr id="123" name="Graphic 277">
                  <a:extLst>
                    <a:ext uri="{FF2B5EF4-FFF2-40B4-BE49-F238E27FC236}">
                      <a16:creationId xmlns:a16="http://schemas.microsoft.com/office/drawing/2014/main" id="{8D9E9A3F-758A-317F-3042-B06098F99668}"/>
                    </a:ext>
                  </a:extLst>
                </p:cNvPr>
                <p:cNvGrpSpPr/>
                <p:nvPr/>
              </p:nvGrpSpPr>
              <p:grpSpPr>
                <a:xfrm>
                  <a:off x="9284856" y="4735982"/>
                  <a:ext cx="328628" cy="351405"/>
                  <a:chOff x="9284856" y="4735982"/>
                  <a:chExt cx="328628" cy="351405"/>
                </a:xfrm>
                <a:noFill/>
              </p:grpSpPr>
              <p:sp>
                <p:nvSpPr>
                  <p:cNvPr id="126" name="Freeform: Shape 281">
                    <a:extLst>
                      <a:ext uri="{FF2B5EF4-FFF2-40B4-BE49-F238E27FC236}">
                        <a16:creationId xmlns:a16="http://schemas.microsoft.com/office/drawing/2014/main" id="{ADDB50ED-D950-7B94-48BF-C2FE382579A0}"/>
                      </a:ext>
                    </a:extLst>
                  </p:cNvPr>
                  <p:cNvSpPr/>
                  <p:nvPr/>
                </p:nvSpPr>
                <p:spPr>
                  <a:xfrm>
                    <a:off x="9346746" y="4735982"/>
                    <a:ext cx="266738" cy="351405"/>
                  </a:xfrm>
                  <a:custGeom>
                    <a:avLst/>
                    <a:gdLst>
                      <a:gd name="connsiteX0" fmla="*/ 0 w 266738"/>
                      <a:gd name="connsiteY0" fmla="*/ 0 h 351405"/>
                      <a:gd name="connsiteX1" fmla="*/ 144181 w 266738"/>
                      <a:gd name="connsiteY1" fmla="*/ 461 h 351405"/>
                      <a:gd name="connsiteX2" fmla="*/ 193048 w 266738"/>
                      <a:gd name="connsiteY2" fmla="*/ 10142 h 351405"/>
                      <a:gd name="connsiteX3" fmla="*/ 202729 w 266738"/>
                      <a:gd name="connsiteY3" fmla="*/ 15444 h 351405"/>
                      <a:gd name="connsiteX4" fmla="*/ 236152 w 266738"/>
                      <a:gd name="connsiteY4" fmla="*/ 41260 h 351405"/>
                      <a:gd name="connsiteX5" fmla="*/ 255515 w 266738"/>
                      <a:gd name="connsiteY5" fmla="*/ 62006 h 351405"/>
                      <a:gd name="connsiteX6" fmla="*/ 253901 w 266738"/>
                      <a:gd name="connsiteY6" fmla="*/ 120670 h 351405"/>
                      <a:gd name="connsiteX7" fmla="*/ 185902 w 266738"/>
                      <a:gd name="connsiteY7" fmla="*/ 181753 h 351405"/>
                      <a:gd name="connsiteX8" fmla="*/ 252979 w 266738"/>
                      <a:gd name="connsiteY8" fmla="*/ 246756 h 351405"/>
                      <a:gd name="connsiteX9" fmla="*/ 250559 w 266738"/>
                      <a:gd name="connsiteY9" fmla="*/ 273149 h 351405"/>
                      <a:gd name="connsiteX10" fmla="*/ 133117 w 266738"/>
                      <a:gd name="connsiteY10" fmla="*/ 351405 h 35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738" h="351405">
                        <a:moveTo>
                          <a:pt x="0" y="0"/>
                        </a:moveTo>
                        <a:lnTo>
                          <a:pt x="144181" y="461"/>
                        </a:lnTo>
                        <a:cubicBezTo>
                          <a:pt x="158818" y="461"/>
                          <a:pt x="178180" y="1959"/>
                          <a:pt x="193048" y="10142"/>
                        </a:cubicBezTo>
                        <a:lnTo>
                          <a:pt x="202729" y="15444"/>
                        </a:lnTo>
                        <a:cubicBezTo>
                          <a:pt x="215177" y="22244"/>
                          <a:pt x="226471" y="31003"/>
                          <a:pt x="236152" y="41260"/>
                        </a:cubicBezTo>
                        <a:cubicBezTo>
                          <a:pt x="241569" y="46908"/>
                          <a:pt x="248600" y="54515"/>
                          <a:pt x="255515" y="62006"/>
                        </a:cubicBezTo>
                        <a:cubicBezTo>
                          <a:pt x="271074" y="78718"/>
                          <a:pt x="270383" y="104880"/>
                          <a:pt x="253901" y="120670"/>
                        </a:cubicBezTo>
                        <a:lnTo>
                          <a:pt x="185902" y="181753"/>
                        </a:lnTo>
                        <a:lnTo>
                          <a:pt x="252979" y="246756"/>
                        </a:lnTo>
                        <a:cubicBezTo>
                          <a:pt x="260701" y="254363"/>
                          <a:pt x="259549" y="267156"/>
                          <a:pt x="250559" y="273149"/>
                        </a:cubicBezTo>
                        <a:lnTo>
                          <a:pt x="133117" y="351405"/>
                        </a:lnTo>
                      </a:path>
                    </a:pathLst>
                  </a:custGeom>
                  <a:noFill/>
                  <a:ln w="9525" cap="rnd">
                    <a:solidFill>
                      <a:schemeClr val="tx2"/>
                    </a:solidFill>
                    <a:prstDash val="solid"/>
                    <a:round/>
                  </a:ln>
                </p:spPr>
                <p:txBody>
                  <a:bodyPr rtlCol="0" anchor="ctr"/>
                  <a:lstStyle/>
                  <a:p>
                    <a:endParaRPr lang="es-ES" dirty="0"/>
                  </a:p>
                </p:txBody>
              </p:sp>
              <p:sp>
                <p:nvSpPr>
                  <p:cNvPr id="127" name="Freeform: Shape 282">
                    <a:extLst>
                      <a:ext uri="{FF2B5EF4-FFF2-40B4-BE49-F238E27FC236}">
                        <a16:creationId xmlns:a16="http://schemas.microsoft.com/office/drawing/2014/main" id="{42AE3B6F-54CD-E470-8A19-E315A0619F0D}"/>
                      </a:ext>
                    </a:extLst>
                  </p:cNvPr>
                  <p:cNvSpPr/>
                  <p:nvPr/>
                </p:nvSpPr>
                <p:spPr>
                  <a:xfrm>
                    <a:off x="9455989" y="4797066"/>
                    <a:ext cx="67324" cy="178987"/>
                  </a:xfrm>
                  <a:custGeom>
                    <a:avLst/>
                    <a:gdLst>
                      <a:gd name="connsiteX0" fmla="*/ 55684 w 67324"/>
                      <a:gd name="connsiteY0" fmla="*/ 178987 h 178987"/>
                      <a:gd name="connsiteX1" fmla="*/ 20993 w 67324"/>
                      <a:gd name="connsiteY1" fmla="*/ 151096 h 178987"/>
                      <a:gd name="connsiteX2" fmla="*/ 11773 w 67324"/>
                      <a:gd name="connsiteY2" fmla="*/ 72955 h 178987"/>
                      <a:gd name="connsiteX3" fmla="*/ 67324 w 67324"/>
                      <a:gd name="connsiteY3" fmla="*/ 0 h 178987"/>
                    </a:gdLst>
                    <a:ahLst/>
                    <a:cxnLst>
                      <a:cxn ang="0">
                        <a:pos x="connsiteX0" y="connsiteY0"/>
                      </a:cxn>
                      <a:cxn ang="0">
                        <a:pos x="connsiteX1" y="connsiteY1"/>
                      </a:cxn>
                      <a:cxn ang="0">
                        <a:pos x="connsiteX2" y="connsiteY2"/>
                      </a:cxn>
                      <a:cxn ang="0">
                        <a:pos x="connsiteX3" y="connsiteY3"/>
                      </a:cxn>
                    </a:cxnLst>
                    <a:rect l="l" t="t" r="r" b="b"/>
                    <a:pathLst>
                      <a:path w="67324" h="178987">
                        <a:moveTo>
                          <a:pt x="55684" y="178987"/>
                        </a:moveTo>
                        <a:lnTo>
                          <a:pt x="20993" y="151096"/>
                        </a:lnTo>
                        <a:cubicBezTo>
                          <a:pt x="-2864" y="131964"/>
                          <a:pt x="-7014" y="97158"/>
                          <a:pt x="11773" y="72955"/>
                        </a:cubicBezTo>
                        <a:lnTo>
                          <a:pt x="67324" y="0"/>
                        </a:lnTo>
                      </a:path>
                    </a:pathLst>
                  </a:custGeom>
                  <a:noFill/>
                  <a:ln w="9525" cap="rnd">
                    <a:solidFill>
                      <a:schemeClr val="tx2"/>
                    </a:solidFill>
                    <a:prstDash val="solid"/>
                    <a:round/>
                  </a:ln>
                </p:spPr>
                <p:txBody>
                  <a:bodyPr rtlCol="0" anchor="ctr"/>
                  <a:lstStyle/>
                  <a:p>
                    <a:endParaRPr lang="es-ES" dirty="0"/>
                  </a:p>
                </p:txBody>
              </p:sp>
              <p:sp>
                <p:nvSpPr>
                  <p:cNvPr id="128" name="Freeform: Shape 283">
                    <a:extLst>
                      <a:ext uri="{FF2B5EF4-FFF2-40B4-BE49-F238E27FC236}">
                        <a16:creationId xmlns:a16="http://schemas.microsoft.com/office/drawing/2014/main" id="{208ACD9A-E7A8-C850-6D2C-060F3CD5D716}"/>
                      </a:ext>
                    </a:extLst>
                  </p:cNvPr>
                  <p:cNvSpPr/>
                  <p:nvPr/>
                </p:nvSpPr>
                <p:spPr>
                  <a:xfrm>
                    <a:off x="9284856" y="4963952"/>
                    <a:ext cx="150519" cy="119747"/>
                  </a:xfrm>
                  <a:custGeom>
                    <a:avLst/>
                    <a:gdLst>
                      <a:gd name="connsiteX0" fmla="*/ 150520 w 150519"/>
                      <a:gd name="connsiteY0" fmla="*/ 0 h 119747"/>
                      <a:gd name="connsiteX1" fmla="*/ 0 w 150519"/>
                      <a:gd name="connsiteY1" fmla="*/ 119747 h 119747"/>
                    </a:gdLst>
                    <a:ahLst/>
                    <a:cxnLst>
                      <a:cxn ang="0">
                        <a:pos x="connsiteX0" y="connsiteY0"/>
                      </a:cxn>
                      <a:cxn ang="0">
                        <a:pos x="connsiteX1" y="connsiteY1"/>
                      </a:cxn>
                    </a:cxnLst>
                    <a:rect l="l" t="t" r="r" b="b"/>
                    <a:pathLst>
                      <a:path w="150519" h="119747">
                        <a:moveTo>
                          <a:pt x="150520" y="0"/>
                        </a:moveTo>
                        <a:lnTo>
                          <a:pt x="0" y="119747"/>
                        </a:lnTo>
                      </a:path>
                    </a:pathLst>
                  </a:custGeom>
                  <a:ln w="9525" cap="rnd">
                    <a:solidFill>
                      <a:schemeClr val="tx2"/>
                    </a:solidFill>
                    <a:prstDash val="solid"/>
                    <a:round/>
                  </a:ln>
                </p:spPr>
                <p:txBody>
                  <a:bodyPr rtlCol="0" anchor="ctr"/>
                  <a:lstStyle/>
                  <a:p>
                    <a:endParaRPr lang="es-ES" dirty="0"/>
                  </a:p>
                </p:txBody>
              </p:sp>
            </p:grpSp>
            <p:sp>
              <p:nvSpPr>
                <p:cNvPr id="124" name="Freeform: Shape 284">
                  <a:extLst>
                    <a:ext uri="{FF2B5EF4-FFF2-40B4-BE49-F238E27FC236}">
                      <a16:creationId xmlns:a16="http://schemas.microsoft.com/office/drawing/2014/main" id="{A5B9D3F1-CF8A-5D74-5E47-3675209D53F2}"/>
                    </a:ext>
                  </a:extLst>
                </p:cNvPr>
                <p:cNvSpPr/>
                <p:nvPr/>
              </p:nvSpPr>
              <p:spPr>
                <a:xfrm>
                  <a:off x="9613441" y="4824496"/>
                  <a:ext cx="138533" cy="57788"/>
                </a:xfrm>
                <a:custGeom>
                  <a:avLst/>
                  <a:gdLst>
                    <a:gd name="connsiteX0" fmla="*/ 138534 w 138533"/>
                    <a:gd name="connsiteY0" fmla="*/ 20169 h 57788"/>
                    <a:gd name="connsiteX1" fmla="*/ 44257 w 138533"/>
                    <a:gd name="connsiteY1" fmla="*/ 56359 h 57788"/>
                    <a:gd name="connsiteX2" fmla="*/ 17634 w 138533"/>
                    <a:gd name="connsiteY2" fmla="*/ 46216 h 57788"/>
                    <a:gd name="connsiteX3" fmla="*/ 0 w 138533"/>
                    <a:gd name="connsiteY3" fmla="*/ 0 h 57788"/>
                  </a:gdLst>
                  <a:ahLst/>
                  <a:cxnLst>
                    <a:cxn ang="0">
                      <a:pos x="connsiteX0" y="connsiteY0"/>
                    </a:cxn>
                    <a:cxn ang="0">
                      <a:pos x="connsiteX1" y="connsiteY1"/>
                    </a:cxn>
                    <a:cxn ang="0">
                      <a:pos x="connsiteX2" y="connsiteY2"/>
                    </a:cxn>
                    <a:cxn ang="0">
                      <a:pos x="connsiteX3" y="connsiteY3"/>
                    </a:cxn>
                  </a:cxnLst>
                  <a:rect l="l" t="t" r="r" b="b"/>
                  <a:pathLst>
                    <a:path w="138533" h="57788">
                      <a:moveTo>
                        <a:pt x="138534" y="20169"/>
                      </a:moveTo>
                      <a:lnTo>
                        <a:pt x="44257" y="56359"/>
                      </a:lnTo>
                      <a:cubicBezTo>
                        <a:pt x="34115" y="60277"/>
                        <a:pt x="22589" y="55898"/>
                        <a:pt x="17634" y="46216"/>
                      </a:cubicBezTo>
                      <a:lnTo>
                        <a:pt x="0" y="0"/>
                      </a:lnTo>
                    </a:path>
                  </a:pathLst>
                </a:custGeom>
                <a:noFill/>
                <a:ln w="9525" cap="rnd">
                  <a:solidFill>
                    <a:schemeClr val="tx2"/>
                  </a:solidFill>
                  <a:prstDash val="solid"/>
                  <a:round/>
                </a:ln>
              </p:spPr>
              <p:txBody>
                <a:bodyPr rtlCol="0" anchor="ctr"/>
                <a:lstStyle/>
                <a:p>
                  <a:endParaRPr lang="es-ES" dirty="0"/>
                </a:p>
              </p:txBody>
            </p:sp>
            <p:sp>
              <p:nvSpPr>
                <p:cNvPr id="125" name="Freeform: Shape 285">
                  <a:extLst>
                    <a:ext uri="{FF2B5EF4-FFF2-40B4-BE49-F238E27FC236}">
                      <a16:creationId xmlns:a16="http://schemas.microsoft.com/office/drawing/2014/main" id="{B65AF753-0225-B9BA-A33A-4A9B188B1236}"/>
                    </a:ext>
                  </a:extLst>
                </p:cNvPr>
                <p:cNvSpPr/>
                <p:nvPr/>
              </p:nvSpPr>
              <p:spPr>
                <a:xfrm>
                  <a:off x="9613544" y="4682476"/>
                  <a:ext cx="87720" cy="80992"/>
                </a:xfrm>
                <a:custGeom>
                  <a:avLst/>
                  <a:gdLst>
                    <a:gd name="connsiteX0" fmla="*/ 65822 w 87720"/>
                    <a:gd name="connsiteY0" fmla="*/ 6829 h 80992"/>
                    <a:gd name="connsiteX1" fmla="*/ 76310 w 87720"/>
                    <a:gd name="connsiteY1" fmla="*/ 15242 h 80992"/>
                    <a:gd name="connsiteX2" fmla="*/ 71930 w 87720"/>
                    <a:gd name="connsiteY2" fmla="*/ 64109 h 80992"/>
                    <a:gd name="connsiteX3" fmla="*/ 43347 w 87720"/>
                    <a:gd name="connsiteY3" fmla="*/ 78055 h 80992"/>
                    <a:gd name="connsiteX4" fmla="*/ 11422 w 87720"/>
                    <a:gd name="connsiteY4" fmla="*/ 74136 h 80992"/>
                    <a:gd name="connsiteX5" fmla="*/ 11422 w 87720"/>
                    <a:gd name="connsiteY5" fmla="*/ 74136 h 80992"/>
                    <a:gd name="connsiteX6" fmla="*/ 6236 w 87720"/>
                    <a:gd name="connsiteY6" fmla="*/ 32876 h 80992"/>
                    <a:gd name="connsiteX7" fmla="*/ 24331 w 87720"/>
                    <a:gd name="connsiteY7" fmla="*/ 10517 h 80992"/>
                    <a:gd name="connsiteX8" fmla="*/ 65822 w 87720"/>
                    <a:gd name="connsiteY8" fmla="*/ 6829 h 8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720" h="80992">
                      <a:moveTo>
                        <a:pt x="65822" y="6829"/>
                      </a:moveTo>
                      <a:lnTo>
                        <a:pt x="76310" y="15242"/>
                      </a:lnTo>
                      <a:cubicBezTo>
                        <a:pt x="93252" y="28957"/>
                        <a:pt x="90947" y="54889"/>
                        <a:pt x="71930" y="64109"/>
                      </a:cubicBezTo>
                      <a:lnTo>
                        <a:pt x="43347" y="78055"/>
                      </a:lnTo>
                      <a:cubicBezTo>
                        <a:pt x="33090" y="83126"/>
                        <a:pt x="20527" y="81512"/>
                        <a:pt x="11422" y="74136"/>
                      </a:cubicBezTo>
                      <a:lnTo>
                        <a:pt x="11422" y="74136"/>
                      </a:lnTo>
                      <a:cubicBezTo>
                        <a:pt x="-1486" y="63764"/>
                        <a:pt x="-3791" y="45208"/>
                        <a:pt x="6236" y="32876"/>
                      </a:cubicBezTo>
                      <a:lnTo>
                        <a:pt x="24331" y="10517"/>
                      </a:lnTo>
                      <a:cubicBezTo>
                        <a:pt x="34358" y="-1930"/>
                        <a:pt x="52913" y="-3544"/>
                        <a:pt x="65822" y="6829"/>
                      </a:cubicBezTo>
                      <a:close/>
                    </a:path>
                  </a:pathLst>
                </a:custGeom>
                <a:noFill/>
                <a:ln w="9525" cap="rnd">
                  <a:solidFill>
                    <a:schemeClr val="accent1"/>
                  </a:solidFill>
                  <a:prstDash val="solid"/>
                  <a:round/>
                </a:ln>
              </p:spPr>
              <p:txBody>
                <a:bodyPr rtlCol="0" anchor="ctr"/>
                <a:lstStyle/>
                <a:p>
                  <a:endParaRPr lang="es-ES" dirty="0"/>
                </a:p>
              </p:txBody>
            </p:sp>
          </p:grpSp>
          <p:grpSp>
            <p:nvGrpSpPr>
              <p:cNvPr id="113" name="Graphic 277">
                <a:extLst>
                  <a:ext uri="{FF2B5EF4-FFF2-40B4-BE49-F238E27FC236}">
                    <a16:creationId xmlns:a16="http://schemas.microsoft.com/office/drawing/2014/main" id="{2D3831E8-6B69-B2F4-A584-BF22F32D7D6A}"/>
                  </a:ext>
                </a:extLst>
              </p:cNvPr>
              <p:cNvGrpSpPr/>
              <p:nvPr/>
            </p:nvGrpSpPr>
            <p:grpSpPr>
              <a:xfrm>
                <a:off x="9218009" y="4806286"/>
                <a:ext cx="219786" cy="11525"/>
                <a:chOff x="9218009" y="4806286"/>
                <a:chExt cx="219786" cy="11525"/>
              </a:xfrm>
            </p:grpSpPr>
            <p:sp>
              <p:nvSpPr>
                <p:cNvPr id="120" name="Freeform: Shape 287">
                  <a:extLst>
                    <a:ext uri="{FF2B5EF4-FFF2-40B4-BE49-F238E27FC236}">
                      <a16:creationId xmlns:a16="http://schemas.microsoft.com/office/drawing/2014/main" id="{429EC2FE-AE91-81B8-C569-315F687AC657}"/>
                    </a:ext>
                  </a:extLst>
                </p:cNvPr>
                <p:cNvSpPr/>
                <p:nvPr/>
              </p:nvSpPr>
              <p:spPr>
                <a:xfrm>
                  <a:off x="9313092" y="4806286"/>
                  <a:ext cx="124703" cy="11525"/>
                </a:xfrm>
                <a:custGeom>
                  <a:avLst/>
                  <a:gdLst>
                    <a:gd name="connsiteX0" fmla="*/ 124703 w 124703"/>
                    <a:gd name="connsiteY0" fmla="*/ 0 h 11525"/>
                    <a:gd name="connsiteX1" fmla="*/ 0 w 124703"/>
                    <a:gd name="connsiteY1" fmla="*/ 0 h 11525"/>
                  </a:gdLst>
                  <a:ahLst/>
                  <a:cxnLst>
                    <a:cxn ang="0">
                      <a:pos x="connsiteX0" y="connsiteY0"/>
                    </a:cxn>
                    <a:cxn ang="0">
                      <a:pos x="connsiteX1" y="connsiteY1"/>
                    </a:cxn>
                  </a:cxnLst>
                  <a:rect l="l" t="t" r="r" b="b"/>
                  <a:pathLst>
                    <a:path w="124703" h="11525">
                      <a:moveTo>
                        <a:pt x="124703" y="0"/>
                      </a:moveTo>
                      <a:lnTo>
                        <a:pt x="0" y="0"/>
                      </a:lnTo>
                    </a:path>
                  </a:pathLst>
                </a:custGeom>
                <a:ln w="9525" cap="rnd">
                  <a:solidFill>
                    <a:schemeClr val="tx2"/>
                  </a:solidFill>
                  <a:prstDash val="solid"/>
                  <a:round/>
                </a:ln>
              </p:spPr>
              <p:txBody>
                <a:bodyPr rtlCol="0" anchor="ctr"/>
                <a:lstStyle/>
                <a:p>
                  <a:endParaRPr lang="es-ES" dirty="0"/>
                </a:p>
              </p:txBody>
            </p:sp>
            <p:sp>
              <p:nvSpPr>
                <p:cNvPr id="121" name="Freeform: Shape 288">
                  <a:extLst>
                    <a:ext uri="{FF2B5EF4-FFF2-40B4-BE49-F238E27FC236}">
                      <a16:creationId xmlns:a16="http://schemas.microsoft.com/office/drawing/2014/main" id="{EF2107DA-D8CD-31D2-9C87-D6B6AD64CE69}"/>
                    </a:ext>
                  </a:extLst>
                </p:cNvPr>
                <p:cNvSpPr/>
                <p:nvPr/>
              </p:nvSpPr>
              <p:spPr>
                <a:xfrm>
                  <a:off x="9265839" y="4806286"/>
                  <a:ext cx="23857" cy="11525"/>
                </a:xfrm>
                <a:custGeom>
                  <a:avLst/>
                  <a:gdLst>
                    <a:gd name="connsiteX0" fmla="*/ 23857 w 23857"/>
                    <a:gd name="connsiteY0" fmla="*/ 0 h 11525"/>
                    <a:gd name="connsiteX1" fmla="*/ 0 w 23857"/>
                    <a:gd name="connsiteY1" fmla="*/ 0 h 11525"/>
                  </a:gdLst>
                  <a:ahLst/>
                  <a:cxnLst>
                    <a:cxn ang="0">
                      <a:pos x="connsiteX0" y="connsiteY0"/>
                    </a:cxn>
                    <a:cxn ang="0">
                      <a:pos x="connsiteX1" y="connsiteY1"/>
                    </a:cxn>
                  </a:cxnLst>
                  <a:rect l="l" t="t" r="r" b="b"/>
                  <a:pathLst>
                    <a:path w="23857" h="11525">
                      <a:moveTo>
                        <a:pt x="23857" y="0"/>
                      </a:moveTo>
                      <a:lnTo>
                        <a:pt x="0" y="0"/>
                      </a:lnTo>
                    </a:path>
                  </a:pathLst>
                </a:custGeom>
                <a:ln w="9525" cap="rnd">
                  <a:solidFill>
                    <a:schemeClr val="tx2"/>
                  </a:solidFill>
                  <a:prstDash val="solid"/>
                  <a:round/>
                </a:ln>
              </p:spPr>
              <p:txBody>
                <a:bodyPr rtlCol="0" anchor="ctr"/>
                <a:lstStyle/>
                <a:p>
                  <a:endParaRPr lang="es-ES" dirty="0"/>
                </a:p>
              </p:txBody>
            </p:sp>
            <p:sp>
              <p:nvSpPr>
                <p:cNvPr id="122" name="Freeform: Shape 289">
                  <a:extLst>
                    <a:ext uri="{FF2B5EF4-FFF2-40B4-BE49-F238E27FC236}">
                      <a16:creationId xmlns:a16="http://schemas.microsoft.com/office/drawing/2014/main" id="{76B2C7C5-22C1-5AC1-8872-2C22F668A5D7}"/>
                    </a:ext>
                  </a:extLst>
                </p:cNvPr>
                <p:cNvSpPr/>
                <p:nvPr/>
              </p:nvSpPr>
              <p:spPr>
                <a:xfrm>
                  <a:off x="9218009" y="4806286"/>
                  <a:ext cx="23857" cy="11525"/>
                </a:xfrm>
                <a:custGeom>
                  <a:avLst/>
                  <a:gdLst>
                    <a:gd name="connsiteX0" fmla="*/ 23857 w 23857"/>
                    <a:gd name="connsiteY0" fmla="*/ 0 h 11525"/>
                    <a:gd name="connsiteX1" fmla="*/ 0 w 23857"/>
                    <a:gd name="connsiteY1" fmla="*/ 0 h 11525"/>
                  </a:gdLst>
                  <a:ahLst/>
                  <a:cxnLst>
                    <a:cxn ang="0">
                      <a:pos x="connsiteX0" y="connsiteY0"/>
                    </a:cxn>
                    <a:cxn ang="0">
                      <a:pos x="connsiteX1" y="connsiteY1"/>
                    </a:cxn>
                  </a:cxnLst>
                  <a:rect l="l" t="t" r="r" b="b"/>
                  <a:pathLst>
                    <a:path w="23857" h="11525">
                      <a:moveTo>
                        <a:pt x="23857" y="0"/>
                      </a:moveTo>
                      <a:lnTo>
                        <a:pt x="0" y="0"/>
                      </a:lnTo>
                    </a:path>
                  </a:pathLst>
                </a:custGeom>
                <a:ln w="9525" cap="rnd">
                  <a:solidFill>
                    <a:schemeClr val="tx2"/>
                  </a:solidFill>
                  <a:prstDash val="solid"/>
                  <a:round/>
                </a:ln>
              </p:spPr>
              <p:txBody>
                <a:bodyPr rtlCol="0" anchor="ctr"/>
                <a:lstStyle/>
                <a:p>
                  <a:endParaRPr lang="es-ES" dirty="0"/>
                </a:p>
              </p:txBody>
            </p:sp>
          </p:grpSp>
          <p:grpSp>
            <p:nvGrpSpPr>
              <p:cNvPr id="114" name="Graphic 277">
                <a:extLst>
                  <a:ext uri="{FF2B5EF4-FFF2-40B4-BE49-F238E27FC236}">
                    <a16:creationId xmlns:a16="http://schemas.microsoft.com/office/drawing/2014/main" id="{76BC604F-7FBB-EA2A-8286-5B8CA0939C77}"/>
                  </a:ext>
                </a:extLst>
              </p:cNvPr>
              <p:cNvGrpSpPr/>
              <p:nvPr/>
            </p:nvGrpSpPr>
            <p:grpSpPr>
              <a:xfrm>
                <a:off x="9407369" y="4663027"/>
                <a:ext cx="109029" cy="11525"/>
                <a:chOff x="9407369" y="4663027"/>
                <a:chExt cx="109029" cy="11525"/>
              </a:xfrm>
            </p:grpSpPr>
            <p:sp>
              <p:nvSpPr>
                <p:cNvPr id="118" name="Freeform: Shape 291">
                  <a:extLst>
                    <a:ext uri="{FF2B5EF4-FFF2-40B4-BE49-F238E27FC236}">
                      <a16:creationId xmlns:a16="http://schemas.microsoft.com/office/drawing/2014/main" id="{1505BC1C-15AF-E117-E4C2-18F5CE6C05FA}"/>
                    </a:ext>
                  </a:extLst>
                </p:cNvPr>
                <p:cNvSpPr/>
                <p:nvPr/>
              </p:nvSpPr>
              <p:spPr>
                <a:xfrm>
                  <a:off x="9455199" y="4663027"/>
                  <a:ext cx="61199" cy="11525"/>
                </a:xfrm>
                <a:custGeom>
                  <a:avLst/>
                  <a:gdLst>
                    <a:gd name="connsiteX0" fmla="*/ 0 w 61199"/>
                    <a:gd name="connsiteY0" fmla="*/ 0 h 11525"/>
                    <a:gd name="connsiteX1" fmla="*/ 61199 w 61199"/>
                    <a:gd name="connsiteY1" fmla="*/ 0 h 11525"/>
                  </a:gdLst>
                  <a:ahLst/>
                  <a:cxnLst>
                    <a:cxn ang="0">
                      <a:pos x="connsiteX0" y="connsiteY0"/>
                    </a:cxn>
                    <a:cxn ang="0">
                      <a:pos x="connsiteX1" y="connsiteY1"/>
                    </a:cxn>
                  </a:cxnLst>
                  <a:rect l="l" t="t" r="r" b="b"/>
                  <a:pathLst>
                    <a:path w="61199" h="11525">
                      <a:moveTo>
                        <a:pt x="0" y="0"/>
                      </a:moveTo>
                      <a:lnTo>
                        <a:pt x="61199" y="0"/>
                      </a:lnTo>
                    </a:path>
                  </a:pathLst>
                </a:custGeom>
                <a:ln w="9525" cap="rnd">
                  <a:solidFill>
                    <a:schemeClr val="tx2"/>
                  </a:solidFill>
                  <a:prstDash val="solid"/>
                  <a:round/>
                </a:ln>
              </p:spPr>
              <p:txBody>
                <a:bodyPr rtlCol="0" anchor="ctr"/>
                <a:lstStyle/>
                <a:p>
                  <a:endParaRPr lang="es-ES" dirty="0"/>
                </a:p>
              </p:txBody>
            </p:sp>
            <p:sp>
              <p:nvSpPr>
                <p:cNvPr id="119" name="Freeform: Shape 292">
                  <a:extLst>
                    <a:ext uri="{FF2B5EF4-FFF2-40B4-BE49-F238E27FC236}">
                      <a16:creationId xmlns:a16="http://schemas.microsoft.com/office/drawing/2014/main" id="{365D7B3B-D0FE-CE4F-8A8A-8EAEE809F0CE}"/>
                    </a:ext>
                  </a:extLst>
                </p:cNvPr>
                <p:cNvSpPr/>
                <p:nvPr/>
              </p:nvSpPr>
              <p:spPr>
                <a:xfrm>
                  <a:off x="9407369" y="4663027"/>
                  <a:ext cx="23972" cy="11525"/>
                </a:xfrm>
                <a:custGeom>
                  <a:avLst/>
                  <a:gdLst>
                    <a:gd name="connsiteX0" fmla="*/ 23973 w 23972"/>
                    <a:gd name="connsiteY0" fmla="*/ 0 h 11525"/>
                    <a:gd name="connsiteX1" fmla="*/ 0 w 23972"/>
                    <a:gd name="connsiteY1" fmla="*/ 0 h 11525"/>
                  </a:gdLst>
                  <a:ahLst/>
                  <a:cxnLst>
                    <a:cxn ang="0">
                      <a:pos x="connsiteX0" y="connsiteY0"/>
                    </a:cxn>
                    <a:cxn ang="0">
                      <a:pos x="connsiteX1" y="connsiteY1"/>
                    </a:cxn>
                  </a:cxnLst>
                  <a:rect l="l" t="t" r="r" b="b"/>
                  <a:pathLst>
                    <a:path w="23972" h="11525">
                      <a:moveTo>
                        <a:pt x="23973" y="0"/>
                      </a:moveTo>
                      <a:lnTo>
                        <a:pt x="0" y="0"/>
                      </a:lnTo>
                    </a:path>
                  </a:pathLst>
                </a:custGeom>
                <a:ln w="9525" cap="rnd">
                  <a:solidFill>
                    <a:schemeClr val="tx2"/>
                  </a:solidFill>
                  <a:prstDash val="solid"/>
                  <a:round/>
                </a:ln>
              </p:spPr>
              <p:txBody>
                <a:bodyPr rtlCol="0" anchor="ctr"/>
                <a:lstStyle/>
                <a:p>
                  <a:endParaRPr lang="es-ES" dirty="0"/>
                </a:p>
              </p:txBody>
            </p:sp>
          </p:grpSp>
          <p:grpSp>
            <p:nvGrpSpPr>
              <p:cNvPr id="115" name="Graphic 277">
                <a:extLst>
                  <a:ext uri="{FF2B5EF4-FFF2-40B4-BE49-F238E27FC236}">
                    <a16:creationId xmlns:a16="http://schemas.microsoft.com/office/drawing/2014/main" id="{3E865E34-B194-46E9-BC42-0F09CA69E619}"/>
                  </a:ext>
                </a:extLst>
              </p:cNvPr>
              <p:cNvGrpSpPr/>
              <p:nvPr/>
            </p:nvGrpSpPr>
            <p:grpSpPr>
              <a:xfrm>
                <a:off x="9266300" y="4877973"/>
                <a:ext cx="147523" cy="11986"/>
                <a:chOff x="9266300" y="4877973"/>
                <a:chExt cx="147523" cy="11986"/>
              </a:xfrm>
            </p:grpSpPr>
            <p:sp>
              <p:nvSpPr>
                <p:cNvPr id="116" name="Freeform: Shape 294">
                  <a:extLst>
                    <a:ext uri="{FF2B5EF4-FFF2-40B4-BE49-F238E27FC236}">
                      <a16:creationId xmlns:a16="http://schemas.microsoft.com/office/drawing/2014/main" id="{FF38FC07-F41C-BD38-7C0F-0BB4A2583DBE}"/>
                    </a:ext>
                  </a:extLst>
                </p:cNvPr>
                <p:cNvSpPr/>
                <p:nvPr/>
              </p:nvSpPr>
              <p:spPr>
                <a:xfrm>
                  <a:off x="9314130" y="4877973"/>
                  <a:ext cx="99693" cy="461"/>
                </a:xfrm>
                <a:custGeom>
                  <a:avLst/>
                  <a:gdLst>
                    <a:gd name="connsiteX0" fmla="*/ 99693 w 99693"/>
                    <a:gd name="connsiteY0" fmla="*/ 0 h 461"/>
                    <a:gd name="connsiteX1" fmla="*/ 0 w 99693"/>
                    <a:gd name="connsiteY1" fmla="*/ 461 h 461"/>
                  </a:gdLst>
                  <a:ahLst/>
                  <a:cxnLst>
                    <a:cxn ang="0">
                      <a:pos x="connsiteX0" y="connsiteY0"/>
                    </a:cxn>
                    <a:cxn ang="0">
                      <a:pos x="connsiteX1" y="connsiteY1"/>
                    </a:cxn>
                  </a:cxnLst>
                  <a:rect l="l" t="t" r="r" b="b"/>
                  <a:pathLst>
                    <a:path w="99693" h="461">
                      <a:moveTo>
                        <a:pt x="99693" y="0"/>
                      </a:moveTo>
                      <a:lnTo>
                        <a:pt x="0" y="461"/>
                      </a:lnTo>
                    </a:path>
                  </a:pathLst>
                </a:custGeom>
                <a:ln w="9525" cap="rnd">
                  <a:solidFill>
                    <a:schemeClr val="tx2"/>
                  </a:solidFill>
                  <a:prstDash val="solid"/>
                  <a:round/>
                </a:ln>
              </p:spPr>
              <p:txBody>
                <a:bodyPr rtlCol="0" anchor="ctr"/>
                <a:lstStyle/>
                <a:p>
                  <a:endParaRPr lang="es-ES" dirty="0"/>
                </a:p>
              </p:txBody>
            </p:sp>
            <p:sp>
              <p:nvSpPr>
                <p:cNvPr id="117" name="Freeform: Shape 295">
                  <a:extLst>
                    <a:ext uri="{FF2B5EF4-FFF2-40B4-BE49-F238E27FC236}">
                      <a16:creationId xmlns:a16="http://schemas.microsoft.com/office/drawing/2014/main" id="{350A00BD-6057-43E6-8786-75E2F4232701}"/>
                    </a:ext>
                  </a:extLst>
                </p:cNvPr>
                <p:cNvSpPr/>
                <p:nvPr/>
              </p:nvSpPr>
              <p:spPr>
                <a:xfrm>
                  <a:off x="9266300" y="4878434"/>
                  <a:ext cx="23857" cy="11525"/>
                </a:xfrm>
                <a:custGeom>
                  <a:avLst/>
                  <a:gdLst>
                    <a:gd name="connsiteX0" fmla="*/ 23857 w 23857"/>
                    <a:gd name="connsiteY0" fmla="*/ 0 h 11525"/>
                    <a:gd name="connsiteX1" fmla="*/ 0 w 23857"/>
                    <a:gd name="connsiteY1" fmla="*/ 0 h 11525"/>
                  </a:gdLst>
                  <a:ahLst/>
                  <a:cxnLst>
                    <a:cxn ang="0">
                      <a:pos x="connsiteX0" y="connsiteY0"/>
                    </a:cxn>
                    <a:cxn ang="0">
                      <a:pos x="connsiteX1" y="connsiteY1"/>
                    </a:cxn>
                  </a:cxnLst>
                  <a:rect l="l" t="t" r="r" b="b"/>
                  <a:pathLst>
                    <a:path w="23857" h="11525">
                      <a:moveTo>
                        <a:pt x="23857" y="0"/>
                      </a:moveTo>
                      <a:lnTo>
                        <a:pt x="0" y="0"/>
                      </a:lnTo>
                    </a:path>
                  </a:pathLst>
                </a:custGeom>
                <a:ln w="9525" cap="rnd">
                  <a:solidFill>
                    <a:schemeClr val="tx2"/>
                  </a:solidFill>
                  <a:prstDash val="solid"/>
                  <a:round/>
                </a:ln>
              </p:spPr>
              <p:txBody>
                <a:bodyPr rtlCol="0" anchor="ctr"/>
                <a:lstStyle/>
                <a:p>
                  <a:endParaRPr lang="es-ES" dirty="0"/>
                </a:p>
              </p:txBody>
            </p:sp>
          </p:grpSp>
        </p:grpSp>
      </p:grpSp>
      <p:sp>
        <p:nvSpPr>
          <p:cNvPr id="129" name="Marcador de texto 5">
            <a:extLst>
              <a:ext uri="{FF2B5EF4-FFF2-40B4-BE49-F238E27FC236}">
                <a16:creationId xmlns:a16="http://schemas.microsoft.com/office/drawing/2014/main" id="{8B00B61C-688B-A50D-D227-D92DCF657324}"/>
              </a:ext>
            </a:extLst>
          </p:cNvPr>
          <p:cNvSpPr txBox="1">
            <a:spLocks/>
          </p:cNvSpPr>
          <p:nvPr/>
        </p:nvSpPr>
        <p:spPr>
          <a:xfrm>
            <a:off x="792645" y="2207463"/>
            <a:ext cx="3651156" cy="2138819"/>
          </a:xfrm>
          <a:prstGeom prst="rect">
            <a:avLst/>
          </a:prstGeom>
        </p:spPr>
        <p:txBody>
          <a:bodyPr vert="horz" lIns="0" tIns="0" rIns="0" bIns="0" rtlCol="0" anchor="t">
            <a:noAutofit/>
          </a:bodyPr>
          <a:lstStyle>
            <a:lvl1pPr marL="0" indent="0" algn="l" defTabSz="685800" rtl="0" eaLnBrk="1" latinLnBrk="0" hangingPunct="1">
              <a:lnSpc>
                <a:spcPct val="100000"/>
              </a:lnSpc>
              <a:spcBef>
                <a:spcPts val="0"/>
              </a:spcBef>
              <a:buFont typeface="Arial" panose="020B0604020202020204" pitchFamily="34" charset="0"/>
              <a:buNone/>
              <a:defRPr sz="1800" b="1" i="0" kern="1200">
                <a:solidFill>
                  <a:srgbClr val="D0043C"/>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ClrTx/>
            </a:pPr>
            <a:r>
              <a:rPr lang="es-ES" sz="2400" b="0" dirty="0">
                <a:solidFill>
                  <a:schemeClr val="tx1"/>
                </a:solidFill>
                <a:latin typeface="Quattrocento Sans" panose="020B0502050000020003" pitchFamily="34" charset="0"/>
                <a:ea typeface="Open Sans SemiBold" panose="020B0706030804020204" pitchFamily="34" charset="0"/>
                <a:cs typeface="Segoe UI Semibold" panose="020B0702040204020203" pitchFamily="34" charset="0"/>
              </a:rPr>
              <a:t>Reflexiona sobre las 8 capacidades principales de un emprendedor</a:t>
            </a:r>
          </a:p>
          <a:p>
            <a:pPr>
              <a:buClrTx/>
            </a:pPr>
            <a:r>
              <a:rPr lang="es-ES" sz="2400" b="0" dirty="0">
                <a:solidFill>
                  <a:schemeClr val="tx1"/>
                </a:solidFill>
                <a:latin typeface="Quattrocento Sans" panose="020B0502050000020003" pitchFamily="34" charset="0"/>
                <a:ea typeface="Open Sans SemiBold" panose="020B0706030804020204" pitchFamily="34" charset="0"/>
                <a:cs typeface="Segoe UI Semibold" panose="020B0702040204020203" pitchFamily="34" charset="0"/>
              </a:rPr>
              <a:t>(Valorar de 1 a 10).</a:t>
            </a:r>
          </a:p>
        </p:txBody>
      </p:sp>
      <p:pic>
        <p:nvPicPr>
          <p:cNvPr id="130" name="Imagen 121">
            <a:extLst>
              <a:ext uri="{FF2B5EF4-FFF2-40B4-BE49-F238E27FC236}">
                <a16:creationId xmlns:a16="http://schemas.microsoft.com/office/drawing/2014/main" id="{D3A29507-89C7-CF10-C784-0DBADBA9E5B4}"/>
              </a:ext>
            </a:extLst>
          </p:cNvPr>
          <p:cNvPicPr>
            <a:picLocks noChangeAspect="1"/>
          </p:cNvPicPr>
          <p:nvPr/>
        </p:nvPicPr>
        <p:blipFill>
          <a:blip r:embed="rId3"/>
          <a:stretch>
            <a:fillRect/>
          </a:stretch>
        </p:blipFill>
        <p:spPr>
          <a:xfrm>
            <a:off x="511644" y="3960965"/>
            <a:ext cx="5242968" cy="2523353"/>
          </a:xfrm>
          <a:prstGeom prst="rect">
            <a:avLst/>
          </a:prstGeom>
          <a:solidFill>
            <a:schemeClr val="bg1"/>
          </a:solidFill>
          <a:ln>
            <a:solidFill>
              <a:srgbClr val="0070C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31" name="Titular">
            <a:extLst>
              <a:ext uri="{FF2B5EF4-FFF2-40B4-BE49-F238E27FC236}">
                <a16:creationId xmlns:a16="http://schemas.microsoft.com/office/drawing/2014/main" id="{EA3578A8-704A-81CF-497A-5DAC02190A78}"/>
              </a:ext>
            </a:extLst>
          </p:cNvPr>
          <p:cNvSpPr txBox="1">
            <a:spLocks/>
          </p:cNvSpPr>
          <p:nvPr/>
        </p:nvSpPr>
        <p:spPr>
          <a:xfrm>
            <a:off x="1395614" y="1437481"/>
            <a:ext cx="11103900" cy="589867"/>
          </a:xfrm>
          <a:prstGeom prst="rect">
            <a:avLst/>
          </a:prstGeom>
        </p:spPr>
        <p:txBody>
          <a:bodyPr spcFirstLastPara="1" vert="horz" wrap="square" lIns="0" tIns="0" rIns="0" bIns="0" rtlCol="0" anchor="t" anchorCtr="0">
            <a:noAutofit/>
          </a:bodyPr>
          <a:lstStyle>
            <a:lvl1pPr marL="0" lvl="0" indent="0" algn="l" defTabSz="685800" rtl="0" eaLnBrk="1" latinLnBrk="0" hangingPunct="1">
              <a:lnSpc>
                <a:spcPts val="4000"/>
              </a:lnSpc>
              <a:spcBef>
                <a:spcPts val="0"/>
              </a:spcBef>
              <a:spcAft>
                <a:spcPts val="0"/>
              </a:spcAft>
              <a:buSzPts val="2000"/>
              <a:buFont typeface="Arial" panose="020B0604020202020204" pitchFamily="34" charset="0"/>
              <a:buNone/>
              <a:defRPr sz="4000" b="1" i="0" kern="1200">
                <a:solidFill>
                  <a:srgbClr val="424242"/>
                </a:solidFill>
                <a:latin typeface="Open Sans ExtraBold" panose="020B0606030504020204" pitchFamily="34" charset="0"/>
                <a:ea typeface="Open Sans ExtraBold" panose="020B0606030504020204" pitchFamily="34" charset="0"/>
                <a:cs typeface="Open Sans ExtraBold" panose="020B0606030504020204" pitchFamily="34" charset="0"/>
                <a:sym typeface="Playfair Display"/>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a-DK" sz="2800" b="0" spc="300" dirty="0">
                <a:solidFill>
                  <a:schemeClr val="tx1"/>
                </a:solidFill>
                <a:latin typeface="Quattrocento Sans" panose="020B0502050000020003" pitchFamily="34" charset="0"/>
                <a:ea typeface="Segoe UI Black" panose="020B0A02040204020203" pitchFamily="34" charset="0"/>
                <a:cs typeface="Segoe UI Semibold" panose="020B0702040204020203" pitchFamily="34" charset="0"/>
                <a:sym typeface="Open Sans SemiBold"/>
              </a:rPr>
              <a:t>ANALISIS DE NUESTRAS CAPACIDADES </a:t>
            </a:r>
            <a:r>
              <a:rPr lang="da-DK" sz="2133" b="0" spc="300" dirty="0">
                <a:solidFill>
                  <a:schemeClr val="tx1"/>
                </a:solidFill>
                <a:latin typeface="Quattrocento Sans" panose="020B0502050000020003" pitchFamily="34" charset="0"/>
                <a:ea typeface="Segoe UI Black" panose="020B0A02040204020203" pitchFamily="34" charset="0"/>
                <a:cs typeface="Segoe UI Semibold" panose="020B0702040204020203" pitchFamily="34" charset="0"/>
                <a:sym typeface="Open Sans SemiBold"/>
              </a:rPr>
              <a:t>(</a:t>
            </a:r>
            <a:r>
              <a:rPr lang="es-ES" sz="2133" b="0" spc="300" dirty="0">
                <a:solidFill>
                  <a:schemeClr val="tx1"/>
                </a:solidFill>
                <a:latin typeface="Quattrocento Sans" panose="020B0502050000020003" pitchFamily="34" charset="0"/>
                <a:ea typeface="Segoe UI Black" panose="020B0A02040204020203" pitchFamily="34" charset="0"/>
                <a:cs typeface="Segoe UI Semibold" panose="020B0702040204020203" pitchFamily="34" charset="0"/>
                <a:sym typeface="Open Sans SemiBold"/>
              </a:rPr>
              <a:t>AUTORREFLEXIÓN</a:t>
            </a:r>
            <a:r>
              <a:rPr lang="es-ES" sz="2133" b="0" spc="300" dirty="0">
                <a:solidFill>
                  <a:schemeClr val="tx1"/>
                </a:solidFill>
                <a:latin typeface="+mn-lt"/>
                <a:ea typeface="Segoe UI Black" panose="020B0A02040204020203" pitchFamily="34" charset="0"/>
                <a:cs typeface="Segoe UI Semibold" panose="020B0702040204020203" pitchFamily="34" charset="0"/>
                <a:sym typeface="Open Sans SemiBold"/>
              </a:rPr>
              <a:t>)</a:t>
            </a:r>
            <a:endParaRPr lang="es-ES" sz="2000" b="0" spc="300" baseline="30000" dirty="0">
              <a:solidFill>
                <a:schemeClr val="tx1"/>
              </a:solidFill>
              <a:latin typeface="+mn-lt"/>
              <a:ea typeface="Segoe UI Black" panose="020B0A02040204020203" pitchFamily="34" charset="0"/>
              <a:cs typeface="Segoe UI Semibold" panose="020B0702040204020203" pitchFamily="34" charset="0"/>
              <a:sym typeface="Open Sans SemiBold"/>
            </a:endParaRPr>
          </a:p>
        </p:txBody>
      </p:sp>
      <p:sp>
        <p:nvSpPr>
          <p:cNvPr id="2" name="Google Shape;110;p3">
            <a:extLst>
              <a:ext uri="{FF2B5EF4-FFF2-40B4-BE49-F238E27FC236}">
                <a16:creationId xmlns:a16="http://schemas.microsoft.com/office/drawing/2014/main" id="{C11361F7-1513-936F-0DA8-704F145AF304}"/>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5</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0345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F5E13-3E08-B917-6C52-60553B532060}"/>
            </a:ext>
          </a:extLst>
        </p:cNvPr>
        <p:cNvGrpSpPr/>
        <p:nvPr/>
      </p:nvGrpSpPr>
      <p:grpSpPr>
        <a:xfrm>
          <a:off x="0" y="0"/>
          <a:ext cx="0" cy="0"/>
          <a:chOff x="0" y="0"/>
          <a:chExt cx="0" cy="0"/>
        </a:xfrm>
      </p:grpSpPr>
      <p:sp>
        <p:nvSpPr>
          <p:cNvPr id="7" name="CuadroTexto 2">
            <a:extLst>
              <a:ext uri="{FF2B5EF4-FFF2-40B4-BE49-F238E27FC236}">
                <a16:creationId xmlns:a16="http://schemas.microsoft.com/office/drawing/2014/main" id="{98D39DC1-7EA4-0F83-47A1-B8698C3C2168}"/>
              </a:ext>
            </a:extLst>
          </p:cNvPr>
          <p:cNvSpPr txBox="1"/>
          <p:nvPr/>
        </p:nvSpPr>
        <p:spPr>
          <a:xfrm>
            <a:off x="5400066" y="3925011"/>
            <a:ext cx="2860876" cy="1465209"/>
          </a:xfrm>
          <a:prstGeom prst="rect">
            <a:avLst/>
          </a:prstGeom>
          <a:solidFill>
            <a:schemeClr val="bg1"/>
          </a:solidFill>
          <a:ln w="28575">
            <a:solidFill>
              <a:schemeClr val="accent1"/>
            </a:solidFill>
          </a:ln>
        </p:spPr>
        <p:txBody>
          <a:bodyPr wrap="square" rtlCol="0">
            <a:spAutoFit/>
          </a:bodyPr>
          <a:lstStyle>
            <a:defPPr>
              <a:defRPr lang="es-ES"/>
            </a:defPPr>
            <a:lvl2pPr marL="342900" lvl="1" indent="-342900">
              <a:lnSpc>
                <a:spcPct val="107000"/>
              </a:lnSpc>
              <a:buFont typeface="Arial" panose="020B0604020202020204" pitchFamily="34" charset="0"/>
              <a:buChar char="•"/>
              <a:defRPr sz="1400" kern="100">
                <a:ea typeface="Calibri" panose="020F0502020204030204" pitchFamily="34" charset="0"/>
                <a:cs typeface="Times New Roman" panose="02020603050405020304" pitchFamily="18" charset="0"/>
              </a:defRPr>
            </a:lvl2pPr>
          </a:lstStyle>
          <a:p>
            <a:pPr lvl="1"/>
            <a:r>
              <a:rPr lang="es-ES" dirty="0">
                <a:latin typeface="Quattrocento Sans" panose="020B0502050000020003" pitchFamily="34" charset="0"/>
              </a:rPr>
              <a:t>Idea de negocio</a:t>
            </a:r>
          </a:p>
          <a:p>
            <a:pPr lvl="1"/>
            <a:r>
              <a:rPr lang="es-ES" dirty="0">
                <a:latin typeface="Quattrocento Sans" panose="020B0502050000020003" pitchFamily="34" charset="0"/>
              </a:rPr>
              <a:t>Aspectos internos y externos</a:t>
            </a:r>
          </a:p>
          <a:p>
            <a:pPr lvl="1"/>
            <a:r>
              <a:rPr lang="es-ES" dirty="0">
                <a:latin typeface="Quattrocento Sans" panose="020B0502050000020003" pitchFamily="34" charset="0"/>
              </a:rPr>
              <a:t>Análisis de mercado</a:t>
            </a:r>
          </a:p>
          <a:p>
            <a:pPr lvl="1"/>
            <a:r>
              <a:rPr lang="es-ES" dirty="0">
                <a:latin typeface="Quattrocento Sans" panose="020B0502050000020003" pitchFamily="34" charset="0"/>
              </a:rPr>
              <a:t>Producto/servicio que ofrezco</a:t>
            </a:r>
          </a:p>
          <a:p>
            <a:pPr lvl="1"/>
            <a:r>
              <a:rPr lang="es-ES" dirty="0">
                <a:latin typeface="Quattrocento Sans" panose="020B0502050000020003" pitchFamily="34" charset="0"/>
              </a:rPr>
              <a:t>Propuesta de valor</a:t>
            </a:r>
          </a:p>
          <a:p>
            <a:pPr lvl="1"/>
            <a:r>
              <a:rPr lang="es-ES" dirty="0">
                <a:latin typeface="Quattrocento Sans" panose="020B0502050000020003" pitchFamily="34" charset="0"/>
              </a:rPr>
              <a:t>Plan de marketing</a:t>
            </a:r>
          </a:p>
        </p:txBody>
      </p:sp>
      <p:pic>
        <p:nvPicPr>
          <p:cNvPr id="8" name="Imagen 9">
            <a:extLst>
              <a:ext uri="{FF2B5EF4-FFF2-40B4-BE49-F238E27FC236}">
                <a16:creationId xmlns:a16="http://schemas.microsoft.com/office/drawing/2014/main" id="{55CB489B-AA25-1C35-4B01-61FA20728B3F}"/>
              </a:ext>
            </a:extLst>
          </p:cNvPr>
          <p:cNvPicPr>
            <a:picLocks noChangeAspect="1"/>
          </p:cNvPicPr>
          <p:nvPr/>
        </p:nvPicPr>
        <p:blipFill>
          <a:blip r:embed="rId3"/>
          <a:stretch>
            <a:fillRect/>
          </a:stretch>
        </p:blipFill>
        <p:spPr>
          <a:xfrm>
            <a:off x="504746" y="1827382"/>
            <a:ext cx="7016168" cy="1516373"/>
          </a:xfrm>
          <a:prstGeom prst="rect">
            <a:avLst/>
          </a:prstGeom>
        </p:spPr>
      </p:pic>
      <p:sp>
        <p:nvSpPr>
          <p:cNvPr id="9" name="Flecha: doblada 11">
            <a:extLst>
              <a:ext uri="{FF2B5EF4-FFF2-40B4-BE49-F238E27FC236}">
                <a16:creationId xmlns:a16="http://schemas.microsoft.com/office/drawing/2014/main" id="{BD61FFD6-5900-5F0E-6D72-22F82F70681D}"/>
              </a:ext>
            </a:extLst>
          </p:cNvPr>
          <p:cNvSpPr/>
          <p:nvPr/>
        </p:nvSpPr>
        <p:spPr>
          <a:xfrm flipV="1">
            <a:off x="2894465" y="3583538"/>
            <a:ext cx="2216652" cy="1074078"/>
          </a:xfrm>
          <a:prstGeom prst="bentArrow">
            <a:avLst>
              <a:gd name="adj1" fmla="val 17331"/>
              <a:gd name="adj2" fmla="val 17331"/>
              <a:gd name="adj3" fmla="val 25000"/>
              <a:gd name="adj4" fmla="val 43750"/>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0" name="Rectangle 9">
            <a:extLst>
              <a:ext uri="{FF2B5EF4-FFF2-40B4-BE49-F238E27FC236}">
                <a16:creationId xmlns:a16="http://schemas.microsoft.com/office/drawing/2014/main" id="{720A17F8-BF94-F630-C483-2EA3C27AD658}"/>
              </a:ext>
            </a:extLst>
          </p:cNvPr>
          <p:cNvSpPr/>
          <p:nvPr/>
        </p:nvSpPr>
        <p:spPr>
          <a:xfrm>
            <a:off x="2024888" y="1827381"/>
            <a:ext cx="1739153" cy="1516373"/>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pic>
        <p:nvPicPr>
          <p:cNvPr id="12" name="Imatge 11">
            <a:extLst>
              <a:ext uri="{FF2B5EF4-FFF2-40B4-BE49-F238E27FC236}">
                <a16:creationId xmlns:a16="http://schemas.microsoft.com/office/drawing/2014/main" id="{F7551E25-95D6-C54F-FF4A-2CFA7EF4E5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7961" y="1827381"/>
            <a:ext cx="3630246" cy="3995455"/>
          </a:xfrm>
          <a:prstGeom prst="rect">
            <a:avLst/>
          </a:prstGeom>
        </p:spPr>
      </p:pic>
      <p:sp>
        <p:nvSpPr>
          <p:cNvPr id="3" name="Google Shape;87;p20">
            <a:extLst>
              <a:ext uri="{FF2B5EF4-FFF2-40B4-BE49-F238E27FC236}">
                <a16:creationId xmlns:a16="http://schemas.microsoft.com/office/drawing/2014/main" id="{80685B06-F801-EA81-8F41-A8D368756156}"/>
              </a:ext>
            </a:extLst>
          </p:cNvPr>
          <p:cNvSpPr txBox="1"/>
          <p:nvPr/>
        </p:nvSpPr>
        <p:spPr>
          <a:xfrm>
            <a:off x="681662" y="777340"/>
            <a:ext cx="6042988"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es-ES" sz="2800" b="1" i="0" u="none" strike="noStrike" cap="none" dirty="0">
                <a:solidFill>
                  <a:srgbClr val="61D4FF"/>
                </a:solidFill>
                <a:latin typeface="Quattrocento Sans"/>
                <a:ea typeface="Quattrocento Sans"/>
                <a:cs typeface="Quattrocento Sans"/>
                <a:sym typeface="Quattrocento Sans"/>
              </a:rPr>
              <a:t>02. </a:t>
            </a:r>
            <a:r>
              <a:rPr lang="es-ES" sz="2800" b="0" i="0" u="none" strike="noStrike" cap="none" dirty="0">
                <a:solidFill>
                  <a:schemeClr val="dk1"/>
                </a:solidFill>
                <a:latin typeface="Quattrocento Sans"/>
                <a:ea typeface="Quattrocento Sans"/>
                <a:cs typeface="Quattrocento Sans"/>
                <a:sym typeface="Quattrocento Sans"/>
              </a:rPr>
              <a:t>CARACTERÍSTICAS DEL NEGOCIO</a:t>
            </a:r>
            <a:endParaRPr sz="2000" b="0" i="0" u="none" strike="noStrike" cap="none" dirty="0">
              <a:solidFill>
                <a:schemeClr val="dk1"/>
              </a:solidFill>
              <a:latin typeface="Quattrocento Sans"/>
              <a:ea typeface="Quattrocento Sans"/>
              <a:cs typeface="Quattrocento Sans"/>
              <a:sym typeface="Quattrocento Sans"/>
            </a:endParaRPr>
          </a:p>
        </p:txBody>
      </p:sp>
      <p:cxnSp>
        <p:nvCxnSpPr>
          <p:cNvPr id="11" name="Google Shape;88;p20">
            <a:extLst>
              <a:ext uri="{FF2B5EF4-FFF2-40B4-BE49-F238E27FC236}">
                <a16:creationId xmlns:a16="http://schemas.microsoft.com/office/drawing/2014/main" id="{52C6AD11-62F7-63A0-768E-12550453C40F}"/>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13" name="Google Shape;89;p20">
            <a:extLst>
              <a:ext uri="{FF2B5EF4-FFF2-40B4-BE49-F238E27FC236}">
                <a16:creationId xmlns:a16="http://schemas.microsoft.com/office/drawing/2014/main" id="{13C6279A-657B-0DA9-358A-684772EFE3D3}"/>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sp>
        <p:nvSpPr>
          <p:cNvPr id="2" name="Google Shape;110;p3">
            <a:extLst>
              <a:ext uri="{FF2B5EF4-FFF2-40B4-BE49-F238E27FC236}">
                <a16:creationId xmlns:a16="http://schemas.microsoft.com/office/drawing/2014/main" id="{3C7C2856-3A62-9A03-2A0D-DDD2397CC8F4}"/>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6</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74506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7D433-447A-12E2-4965-D65FE803A8B1}"/>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2EFC955C-330F-10E3-C06E-023B3CF112F2}"/>
              </a:ext>
            </a:extLst>
          </p:cNvPr>
          <p:cNvSpPr txBox="1"/>
          <p:nvPr/>
        </p:nvSpPr>
        <p:spPr>
          <a:xfrm>
            <a:off x="305641" y="814798"/>
            <a:ext cx="6004558"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La historia de Jacinto.</a:t>
            </a:r>
          </a:p>
        </p:txBody>
      </p:sp>
      <p:pic>
        <p:nvPicPr>
          <p:cNvPr id="5" name="Imagen 15">
            <a:extLst>
              <a:ext uri="{FF2B5EF4-FFF2-40B4-BE49-F238E27FC236}">
                <a16:creationId xmlns:a16="http://schemas.microsoft.com/office/drawing/2014/main" id="{1184CAC3-0CA1-2B3E-FBF2-F6873B725C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176" y="1322630"/>
            <a:ext cx="1946730" cy="1946730"/>
          </a:xfrm>
          <a:prstGeom prst="rect">
            <a:avLst/>
          </a:prstGeom>
        </p:spPr>
      </p:pic>
      <p:pic>
        <p:nvPicPr>
          <p:cNvPr id="6" name="Imagen 4">
            <a:extLst>
              <a:ext uri="{FF2B5EF4-FFF2-40B4-BE49-F238E27FC236}">
                <a16:creationId xmlns:a16="http://schemas.microsoft.com/office/drawing/2014/main" id="{9AD8FEB4-2F54-3171-30E5-5CE00583EE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9426" y="1279823"/>
            <a:ext cx="3054262" cy="1718022"/>
          </a:xfrm>
          <a:prstGeom prst="rect">
            <a:avLst/>
          </a:prstGeom>
          <a:ln w="28575">
            <a:solidFill>
              <a:schemeClr val="accent6">
                <a:lumMod val="50000"/>
              </a:schemeClr>
            </a:solidFill>
          </a:ln>
        </p:spPr>
      </p:pic>
      <p:pic>
        <p:nvPicPr>
          <p:cNvPr id="7" name="Imagen 7">
            <a:extLst>
              <a:ext uri="{FF2B5EF4-FFF2-40B4-BE49-F238E27FC236}">
                <a16:creationId xmlns:a16="http://schemas.microsoft.com/office/drawing/2014/main" id="{9026C529-F2E7-B930-50D0-73AF332EB7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381" y="3977265"/>
            <a:ext cx="7146932" cy="2477650"/>
          </a:xfrm>
          <a:prstGeom prst="rect">
            <a:avLst/>
          </a:prstGeom>
          <a:ln w="28575">
            <a:solidFill>
              <a:schemeClr val="accent6">
                <a:lumMod val="50000"/>
              </a:schemeClr>
            </a:solidFill>
          </a:ln>
        </p:spPr>
      </p:pic>
      <p:pic>
        <p:nvPicPr>
          <p:cNvPr id="8" name="Imagen 9">
            <a:extLst>
              <a:ext uri="{FF2B5EF4-FFF2-40B4-BE49-F238E27FC236}">
                <a16:creationId xmlns:a16="http://schemas.microsoft.com/office/drawing/2014/main" id="{885490F0-ACA4-24F8-CDE9-002262631E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95323" y="4116190"/>
            <a:ext cx="3506004" cy="1973704"/>
          </a:xfrm>
          <a:prstGeom prst="rect">
            <a:avLst/>
          </a:prstGeom>
          <a:ln w="28575">
            <a:solidFill>
              <a:schemeClr val="accent6">
                <a:lumMod val="50000"/>
              </a:schemeClr>
            </a:solidFill>
          </a:ln>
        </p:spPr>
      </p:pic>
      <p:pic>
        <p:nvPicPr>
          <p:cNvPr id="9" name="Imagen 14">
            <a:extLst>
              <a:ext uri="{FF2B5EF4-FFF2-40B4-BE49-F238E27FC236}">
                <a16:creationId xmlns:a16="http://schemas.microsoft.com/office/drawing/2014/main" id="{082CA21F-EAEA-21CF-6CE5-3893D8B2B22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58538" y="1268802"/>
            <a:ext cx="3092441" cy="1718022"/>
          </a:xfrm>
          <a:prstGeom prst="rect">
            <a:avLst/>
          </a:prstGeom>
          <a:ln w="28575">
            <a:solidFill>
              <a:schemeClr val="accent6">
                <a:lumMod val="50000"/>
              </a:schemeClr>
            </a:solidFill>
          </a:ln>
        </p:spPr>
      </p:pic>
      <p:sp>
        <p:nvSpPr>
          <p:cNvPr id="11" name="QuadreDeText 10">
            <a:extLst>
              <a:ext uri="{FF2B5EF4-FFF2-40B4-BE49-F238E27FC236}">
                <a16:creationId xmlns:a16="http://schemas.microsoft.com/office/drawing/2014/main" id="{72D528C9-DA75-B29C-F2DF-A84BAFBC70E6}"/>
              </a:ext>
            </a:extLst>
          </p:cNvPr>
          <p:cNvSpPr txBox="1"/>
          <p:nvPr/>
        </p:nvSpPr>
        <p:spPr>
          <a:xfrm>
            <a:off x="1741568" y="3289897"/>
            <a:ext cx="8708863" cy="523220"/>
          </a:xfrm>
          <a:prstGeom prst="rect">
            <a:avLst/>
          </a:prstGeom>
          <a:noFill/>
        </p:spPr>
        <p:txBody>
          <a:bodyPr wrap="square" rtlCol="0">
            <a:spAutoFit/>
          </a:bodyPr>
          <a:lstStyle/>
          <a:p>
            <a:r>
              <a:rPr lang="es-ES" sz="2800" noProof="0" dirty="0">
                <a:solidFill>
                  <a:srgbClr val="61D4FF"/>
                </a:solidFill>
                <a:latin typeface="Quattrocento Sans" panose="020B0502050000020003" pitchFamily="34" charset="0"/>
              </a:rPr>
              <a:t>¿Por qué crees que no funcionó el negocio de Jacinto?</a:t>
            </a:r>
          </a:p>
        </p:txBody>
      </p:sp>
      <p:sp>
        <p:nvSpPr>
          <p:cNvPr id="2" name="Google Shape;110;p3">
            <a:extLst>
              <a:ext uri="{FF2B5EF4-FFF2-40B4-BE49-F238E27FC236}">
                <a16:creationId xmlns:a16="http://schemas.microsoft.com/office/drawing/2014/main" id="{977D4093-96D3-BEAB-A34C-2DD9DA26013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021239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3A5A9-8F13-8D3F-6703-A048517023DE}"/>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64C0352B-1B96-A0A9-EF7E-02EBFC61FA59}"/>
              </a:ext>
            </a:extLst>
          </p:cNvPr>
          <p:cNvSpPr txBox="1"/>
          <p:nvPr/>
        </p:nvSpPr>
        <p:spPr>
          <a:xfrm>
            <a:off x="334824" y="965667"/>
            <a:ext cx="7349264"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Cómo nace una microempresa</a:t>
            </a:r>
          </a:p>
        </p:txBody>
      </p:sp>
      <p:grpSp>
        <p:nvGrpSpPr>
          <p:cNvPr id="5" name="Grupo 3">
            <a:extLst>
              <a:ext uri="{FF2B5EF4-FFF2-40B4-BE49-F238E27FC236}">
                <a16:creationId xmlns:a16="http://schemas.microsoft.com/office/drawing/2014/main" id="{B2F2B7C0-42E1-5819-27E2-11C382A8F456}"/>
              </a:ext>
            </a:extLst>
          </p:cNvPr>
          <p:cNvGrpSpPr/>
          <p:nvPr/>
        </p:nvGrpSpPr>
        <p:grpSpPr>
          <a:xfrm>
            <a:off x="1684032" y="1546763"/>
            <a:ext cx="7848872" cy="4681103"/>
            <a:chOff x="1684032" y="1546763"/>
            <a:chExt cx="7848872" cy="4681103"/>
          </a:xfrm>
        </p:grpSpPr>
        <p:sp>
          <p:nvSpPr>
            <p:cNvPr id="6" name="12 Flecha abajo">
              <a:extLst>
                <a:ext uri="{FF2B5EF4-FFF2-40B4-BE49-F238E27FC236}">
                  <a16:creationId xmlns:a16="http://schemas.microsoft.com/office/drawing/2014/main" id="{1F3C7761-0237-3543-4EC6-AAE3F254CD83}"/>
                </a:ext>
              </a:extLst>
            </p:cNvPr>
            <p:cNvSpPr/>
            <p:nvPr/>
          </p:nvSpPr>
          <p:spPr>
            <a:xfrm rot="16200000">
              <a:off x="6616289" y="3311251"/>
              <a:ext cx="4681103" cy="1152127"/>
            </a:xfrm>
            <a:prstGeom prst="downArrow">
              <a:avLst>
                <a:gd name="adj1" fmla="val 88199"/>
                <a:gd name="adj2" fmla="val 50000"/>
              </a:avLst>
            </a:prstGeom>
            <a:solidFill>
              <a:schemeClr val="accent1"/>
            </a:solidFill>
            <a:ln>
              <a:solidFill>
                <a:schemeClr val="accent3">
                  <a:lumMod val="5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867"/>
            </a:p>
          </p:txBody>
        </p:sp>
        <p:graphicFrame>
          <p:nvGraphicFramePr>
            <p:cNvPr id="7" name="13 Diagrama">
              <a:extLst>
                <a:ext uri="{FF2B5EF4-FFF2-40B4-BE49-F238E27FC236}">
                  <a16:creationId xmlns:a16="http://schemas.microsoft.com/office/drawing/2014/main" id="{BBDE858F-5733-700B-F46A-B84DA658B660}"/>
                </a:ext>
              </a:extLst>
            </p:cNvPr>
            <p:cNvGraphicFramePr/>
            <p:nvPr>
              <p:extLst>
                <p:ext uri="{D42A27DB-BD31-4B8C-83A1-F6EECF244321}">
                  <p14:modId xmlns:p14="http://schemas.microsoft.com/office/powerpoint/2010/main" val="4235041341"/>
                </p:ext>
              </p:extLst>
            </p:nvPr>
          </p:nvGraphicFramePr>
          <p:xfrm>
            <a:off x="2044073" y="1828333"/>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4" descr="C:\Users\Admin\Pictures\Otras\Iconos\mas_verde.jpg">
              <a:extLst>
                <a:ext uri="{FF2B5EF4-FFF2-40B4-BE49-F238E27FC236}">
                  <a16:creationId xmlns:a16="http://schemas.microsoft.com/office/drawing/2014/main" id="{78BAD570-3B07-F18A-AAFF-47638EB0E4D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84033" y="2555459"/>
              <a:ext cx="547033" cy="547033"/>
            </a:xfrm>
            <a:prstGeom prst="rect">
              <a:avLst/>
            </a:prstGeom>
            <a:solidFill>
              <a:srgbClr val="FFFFFF"/>
            </a:solidFill>
          </p:spPr>
        </p:pic>
        <p:pic>
          <p:nvPicPr>
            <p:cNvPr id="9" name="Picture 4" descr="C:\Users\Admin\Pictures\Otras\Iconos\mas_verde.jpg">
              <a:extLst>
                <a:ext uri="{FF2B5EF4-FFF2-40B4-BE49-F238E27FC236}">
                  <a16:creationId xmlns:a16="http://schemas.microsoft.com/office/drawing/2014/main" id="{855C1B05-483A-2882-DD28-D3595B7B78F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84032" y="3563571"/>
              <a:ext cx="547033" cy="547033"/>
            </a:xfrm>
            <a:prstGeom prst="rect">
              <a:avLst/>
            </a:prstGeom>
            <a:solidFill>
              <a:srgbClr val="FFFFFF"/>
            </a:solidFill>
          </p:spPr>
        </p:pic>
        <p:pic>
          <p:nvPicPr>
            <p:cNvPr id="10" name="Picture 4" descr="C:\Users\Admin\Pictures\Otras\Iconos\mas_verde.jpg">
              <a:extLst>
                <a:ext uri="{FF2B5EF4-FFF2-40B4-BE49-F238E27FC236}">
                  <a16:creationId xmlns:a16="http://schemas.microsoft.com/office/drawing/2014/main" id="{536116D6-58AC-53E4-FCE2-7967889810C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13064" y="4643691"/>
              <a:ext cx="547033" cy="547033"/>
            </a:xfrm>
            <a:prstGeom prst="rect">
              <a:avLst/>
            </a:prstGeom>
            <a:solidFill>
              <a:srgbClr val="FFFFFF"/>
            </a:solidFill>
          </p:spPr>
        </p:pic>
        <p:pic>
          <p:nvPicPr>
            <p:cNvPr id="11" name="Picture 4" descr="Resultado de imagen de recursos">
              <a:extLst>
                <a:ext uri="{FF2B5EF4-FFF2-40B4-BE49-F238E27FC236}">
                  <a16:creationId xmlns:a16="http://schemas.microsoft.com/office/drawing/2014/main" id="{5B0F7CDA-BDED-FBED-5837-7B5765FBBA0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0457" y="5061182"/>
              <a:ext cx="1018227" cy="76312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ángulo 2">
            <a:extLst>
              <a:ext uri="{FF2B5EF4-FFF2-40B4-BE49-F238E27FC236}">
                <a16:creationId xmlns:a16="http://schemas.microsoft.com/office/drawing/2014/main" id="{28286266-5010-1C9D-5190-AFE93A6BF400}"/>
              </a:ext>
            </a:extLst>
          </p:cNvPr>
          <p:cNvSpPr/>
          <p:nvPr/>
        </p:nvSpPr>
        <p:spPr>
          <a:xfrm rot="16200000">
            <a:off x="7374252" y="3471815"/>
            <a:ext cx="2844048" cy="830997"/>
          </a:xfrm>
          <a:prstGeom prst="rect">
            <a:avLst/>
          </a:prstGeom>
          <a:noFill/>
        </p:spPr>
        <p:txBody>
          <a:bodyPr wrap="none" lIns="91440" tIns="45720" rIns="91440" bIns="45720">
            <a:spAutoFit/>
          </a:bodyPr>
          <a:lstStyle/>
          <a:p>
            <a:pPr algn="ctr"/>
            <a:r>
              <a:rPr lang="es-ES" sz="4800" b="1" cap="none" spc="50" dirty="0">
                <a:ln w="0"/>
                <a:solidFill>
                  <a:schemeClr val="bg2"/>
                </a:solidFill>
                <a:effectLst>
                  <a:innerShdw blurRad="63500" dist="50800" dir="13500000">
                    <a:srgbClr val="000000">
                      <a:alpha val="50000"/>
                    </a:srgbClr>
                  </a:innerShdw>
                </a:effectLst>
                <a:latin typeface="Quattrocento Sans" panose="020B0502050000020003" pitchFamily="34" charset="0"/>
              </a:rPr>
              <a:t>EMPRESA</a:t>
            </a:r>
          </a:p>
        </p:txBody>
      </p:sp>
      <p:sp>
        <p:nvSpPr>
          <p:cNvPr id="2" name="Google Shape;110;p3">
            <a:extLst>
              <a:ext uri="{FF2B5EF4-FFF2-40B4-BE49-F238E27FC236}">
                <a16:creationId xmlns:a16="http://schemas.microsoft.com/office/drawing/2014/main" id="{3B72AE47-D25D-67F8-E584-863C3EA12278}"/>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955611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
          <p:cNvSpPr/>
          <p:nvPr/>
        </p:nvSpPr>
        <p:spPr>
          <a:xfrm>
            <a:off x="0" y="-1"/>
            <a:ext cx="12192000" cy="6501341"/>
          </a:xfrm>
          <a:prstGeom prst="rect">
            <a:avLst/>
          </a:prstGeom>
          <a:solidFill>
            <a:schemeClr val="lt1"/>
          </a:soli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a:ea typeface="Calibri"/>
              <a:cs typeface="Calibri"/>
              <a:sym typeface="Calibri"/>
            </a:endParaRPr>
          </a:p>
        </p:txBody>
      </p:sp>
      <p:pic>
        <p:nvPicPr>
          <p:cNvPr id="367" name="Google Shape;367;p4" descr="Diagrama&#10;&#10;Descripción generada automáticamente"/>
          <p:cNvPicPr preferRelativeResize="0"/>
          <p:nvPr/>
        </p:nvPicPr>
        <p:blipFill rotWithShape="1">
          <a:blip r:embed="rId3">
            <a:alphaModFix/>
          </a:blip>
          <a:srcRect b="-2"/>
          <a:stretch/>
        </p:blipFill>
        <p:spPr>
          <a:xfrm>
            <a:off x="3523488" y="13"/>
            <a:ext cx="8668512" cy="6501327"/>
          </a:xfrm>
          <a:prstGeom prst="rect">
            <a:avLst/>
          </a:prstGeom>
          <a:noFill/>
          <a:ln>
            <a:noFill/>
          </a:ln>
        </p:spPr>
      </p:pic>
      <p:sp>
        <p:nvSpPr>
          <p:cNvPr id="5" name="Google Shape;368;p4">
            <a:extLst>
              <a:ext uri="{FF2B5EF4-FFF2-40B4-BE49-F238E27FC236}">
                <a16:creationId xmlns:a16="http://schemas.microsoft.com/office/drawing/2014/main" id="{493812D9-2059-6666-9807-12385871889C}"/>
              </a:ext>
            </a:extLst>
          </p:cNvPr>
          <p:cNvSpPr/>
          <p:nvPr/>
        </p:nvSpPr>
        <p:spPr>
          <a:xfrm>
            <a:off x="0" y="-85715"/>
            <a:ext cx="9756600" cy="6600825"/>
          </a:xfrm>
          <a:prstGeom prst="rect">
            <a:avLst/>
          </a:prstGeom>
          <a:gradFill>
            <a:gsLst>
              <a:gs pos="0">
                <a:srgbClr val="FFFFFF">
                  <a:alpha val="0"/>
                </a:srgbClr>
              </a:gs>
              <a:gs pos="19000">
                <a:srgbClr val="FFFFFF">
                  <a:alpha val="37254"/>
                </a:srgbClr>
              </a:gs>
              <a:gs pos="35000">
                <a:srgbClr val="FFFFFF">
                  <a:alpha val="78431"/>
                </a:srgbClr>
              </a:gs>
              <a:gs pos="58000">
                <a:schemeClr val="lt1"/>
              </a:gs>
              <a:gs pos="100000">
                <a:schemeClr val="lt1"/>
              </a:gs>
            </a:gsLst>
            <a:lin ang="10800000" scaled="0"/>
          </a:gra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68" name="Google Shape;368;p4"/>
          <p:cNvSpPr/>
          <p:nvPr/>
        </p:nvSpPr>
        <p:spPr>
          <a:xfrm>
            <a:off x="0" y="-1"/>
            <a:ext cx="5829300" cy="6572251"/>
          </a:xfrm>
          <a:prstGeom prst="rect">
            <a:avLst/>
          </a:prstGeom>
          <a:gradFill>
            <a:gsLst>
              <a:gs pos="0">
                <a:srgbClr val="FFFFFF">
                  <a:alpha val="0"/>
                </a:srgbClr>
              </a:gs>
              <a:gs pos="19000">
                <a:srgbClr val="FFFFFF">
                  <a:alpha val="37254"/>
                </a:srgbClr>
              </a:gs>
              <a:gs pos="35000">
                <a:srgbClr val="FFFFFF">
                  <a:alpha val="78431"/>
                </a:srgbClr>
              </a:gs>
              <a:gs pos="58000">
                <a:schemeClr val="lt1"/>
              </a:gs>
              <a:gs pos="100000">
                <a:schemeClr val="lt1"/>
              </a:gs>
            </a:gsLst>
            <a:lin ang="10800000" scaled="0"/>
          </a:gra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69" name="Google Shape;369;p4"/>
          <p:cNvSpPr txBox="1">
            <a:spLocks noGrp="1"/>
          </p:cNvSpPr>
          <p:nvPr>
            <p:ph type="title" idx="4294967295"/>
          </p:nvPr>
        </p:nvSpPr>
        <p:spPr>
          <a:xfrm>
            <a:off x="714477" y="1826933"/>
            <a:ext cx="6028676" cy="3204133"/>
          </a:xfrm>
          <a:prstGeom prst="rect">
            <a:avLst/>
          </a:prstGeom>
          <a:noFill/>
          <a:ln>
            <a:noFill/>
          </a:ln>
        </p:spPr>
        <p:txBody>
          <a:bodyPr spcFirstLastPara="1" vert="horz" wrap="square" lIns="121900" tIns="60933" rIns="121900" bIns="60933" rtlCol="0" anchor="b" anchorCtr="0">
            <a:normAutofit fontScale="90000"/>
          </a:bodyPr>
          <a:lstStyle/>
          <a:p>
            <a:pPr>
              <a:spcBef>
                <a:spcPts val="0"/>
              </a:spcBef>
              <a:buClr>
                <a:srgbClr val="3F3F3F"/>
              </a:buClr>
              <a:buSzPts val="3200"/>
            </a:pPr>
            <a:r>
              <a:rPr lang="es-ES" sz="4267" b="1" dirty="0">
                <a:solidFill>
                  <a:srgbClr val="3F3F3F"/>
                </a:solidFill>
                <a:latin typeface="Quattrocento Sans" panose="020B0502050000020003" pitchFamily="34" charset="0"/>
                <a:ea typeface="Calibri" panose="020F0502020204030204" pitchFamily="34" charset="0"/>
                <a:cs typeface="Calibri" panose="020F0502020204030204" pitchFamily="34" charset="0"/>
                <a:sym typeface="Poppins"/>
              </a:rPr>
              <a:t>¿ALGUNA VEZ HAS TENIDO UNA IDEA PARA ABRIR TU PROPIO NEGOCIO?</a:t>
            </a:r>
            <a:br>
              <a:rPr lang="es-ES" sz="4267" b="1" dirty="0">
                <a:solidFill>
                  <a:srgbClr val="3F3F3F"/>
                </a:solidFill>
                <a:latin typeface="Quattrocento Sans" panose="020B0502050000020003" pitchFamily="34" charset="0"/>
                <a:ea typeface="Calibri" panose="020F0502020204030204" pitchFamily="34" charset="0"/>
                <a:cs typeface="Calibri" panose="020F0502020204030204" pitchFamily="34" charset="0"/>
                <a:sym typeface="Poppins"/>
              </a:rPr>
            </a:br>
            <a:endParaRPr sz="4267" b="1" dirty="0">
              <a:solidFill>
                <a:srgbClr val="3F3F3F"/>
              </a:solidFill>
              <a:latin typeface="Quattrocento Sans" panose="020B0502050000020003" pitchFamily="34" charset="0"/>
              <a:ea typeface="Calibri" panose="020F0502020204030204" pitchFamily="34" charset="0"/>
              <a:cs typeface="Calibri" panose="020F0502020204030204" pitchFamily="34" charset="0"/>
              <a:sym typeface="Poppins"/>
            </a:endParaRPr>
          </a:p>
        </p:txBody>
      </p:sp>
      <p:sp>
        <p:nvSpPr>
          <p:cNvPr id="370" name="Google Shape;370;p4"/>
          <p:cNvSpPr/>
          <p:nvPr/>
        </p:nvSpPr>
        <p:spPr>
          <a:xfrm rot="5400000">
            <a:off x="759921" y="346791"/>
            <a:ext cx="146304" cy="704088"/>
          </a:xfrm>
          <a:prstGeom prst="rect">
            <a:avLst/>
          </a:prstGeom>
          <a:solidFill>
            <a:schemeClr val="accent2"/>
          </a:solidFill>
          <a:ln>
            <a:noFill/>
          </a:ln>
        </p:spPr>
        <p:txBody>
          <a:bodyPr spcFirstLastPara="1" wrap="square" lIns="121900" tIns="60933" rIns="121900" bIns="60933" anchor="ctr" anchorCtr="0">
            <a:noAutofit/>
          </a:bodyPr>
          <a:lstStyle/>
          <a:p>
            <a:pPr algn="ctr">
              <a:buClr>
                <a:srgbClr val="000000"/>
              </a:buClr>
              <a:buSzPts val="1800"/>
            </a:pPr>
            <a:endParaRPr sz="2400">
              <a:solidFill>
                <a:srgbClr val="FFFFFF"/>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372" name="Google Shape;372;p4"/>
          <p:cNvSpPr/>
          <p:nvPr/>
        </p:nvSpPr>
        <p:spPr>
          <a:xfrm>
            <a:off x="335360" y="356659"/>
            <a:ext cx="849757" cy="653787"/>
          </a:xfrm>
          <a:prstGeom prst="rect">
            <a:avLst/>
          </a:prstGeom>
          <a:solidFill>
            <a:schemeClr val="lt1"/>
          </a:soli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 name="Google Shape;110;p3">
            <a:extLst>
              <a:ext uri="{FF2B5EF4-FFF2-40B4-BE49-F238E27FC236}">
                <a16:creationId xmlns:a16="http://schemas.microsoft.com/office/drawing/2014/main" id="{F5D8F26B-69DF-6C0E-1C31-A3CFF32AC54E}"/>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9</a:t>
            </a:fld>
            <a:endParaRPr sz="900" b="0" i="0" u="none" strike="noStrike" cap="none" dirty="0">
              <a:solidFill>
                <a:srgbClr val="5A5B5D"/>
              </a:solidFill>
              <a:latin typeface="Quattrocento Sans"/>
              <a:ea typeface="Quattrocento Sans"/>
              <a:cs typeface="Quattrocento Sans"/>
              <a:sym typeface="Quattrocento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11437-643F-CBFC-C36F-CDF5D0AE6811}"/>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87FADDE8-B214-7ED7-9503-FDBC0B81B5C7}"/>
              </a:ext>
            </a:extLst>
          </p:cNvPr>
          <p:cNvSpPr txBox="1"/>
          <p:nvPr/>
        </p:nvSpPr>
        <p:spPr>
          <a:xfrm>
            <a:off x="298752" y="836412"/>
            <a:ext cx="7349264"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De la idea a la realidad</a:t>
            </a:r>
          </a:p>
        </p:txBody>
      </p:sp>
      <p:sp>
        <p:nvSpPr>
          <p:cNvPr id="5" name="Rectángulo 1">
            <a:extLst>
              <a:ext uri="{FF2B5EF4-FFF2-40B4-BE49-F238E27FC236}">
                <a16:creationId xmlns:a16="http://schemas.microsoft.com/office/drawing/2014/main" id="{00B75746-BF31-AF54-4692-F17C90C83865}"/>
              </a:ext>
            </a:extLst>
          </p:cNvPr>
          <p:cNvSpPr/>
          <p:nvPr/>
        </p:nvSpPr>
        <p:spPr>
          <a:xfrm>
            <a:off x="719403" y="1401745"/>
            <a:ext cx="10657184" cy="356342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pic>
        <p:nvPicPr>
          <p:cNvPr id="6" name="Imagen 14">
            <a:extLst>
              <a:ext uri="{FF2B5EF4-FFF2-40B4-BE49-F238E27FC236}">
                <a16:creationId xmlns:a16="http://schemas.microsoft.com/office/drawing/2014/main" id="{DECBB211-411D-6E7D-F471-2EC64A71FE96}"/>
              </a:ext>
            </a:extLst>
          </p:cNvPr>
          <p:cNvPicPr>
            <a:picLocks noChangeAspect="1"/>
          </p:cNvPicPr>
          <p:nvPr/>
        </p:nvPicPr>
        <p:blipFill>
          <a:blip r:embed="rId3"/>
          <a:stretch>
            <a:fillRect/>
          </a:stretch>
        </p:blipFill>
        <p:spPr>
          <a:xfrm>
            <a:off x="1266722" y="1401745"/>
            <a:ext cx="9653460" cy="3264359"/>
          </a:xfrm>
          <a:prstGeom prst="rect">
            <a:avLst/>
          </a:prstGeom>
        </p:spPr>
      </p:pic>
      <p:grpSp>
        <p:nvGrpSpPr>
          <p:cNvPr id="7" name="Grupo 33">
            <a:extLst>
              <a:ext uri="{FF2B5EF4-FFF2-40B4-BE49-F238E27FC236}">
                <a16:creationId xmlns:a16="http://schemas.microsoft.com/office/drawing/2014/main" id="{B322CCD9-7919-6E7A-9429-38270ED18B8C}"/>
              </a:ext>
            </a:extLst>
          </p:cNvPr>
          <p:cNvGrpSpPr/>
          <p:nvPr/>
        </p:nvGrpSpPr>
        <p:grpSpPr>
          <a:xfrm>
            <a:off x="1428046" y="5313552"/>
            <a:ext cx="9267284" cy="1039001"/>
            <a:chOff x="2590948" y="3776363"/>
            <a:chExt cx="6950463" cy="779251"/>
          </a:xfrm>
        </p:grpSpPr>
        <p:sp>
          <p:nvSpPr>
            <p:cNvPr id="8" name="Rectángulo 15">
              <a:extLst>
                <a:ext uri="{FF2B5EF4-FFF2-40B4-BE49-F238E27FC236}">
                  <a16:creationId xmlns:a16="http://schemas.microsoft.com/office/drawing/2014/main" id="{1F18DF00-681F-21DA-9789-F8DDA7F28A7D}"/>
                </a:ext>
              </a:extLst>
            </p:cNvPr>
            <p:cNvSpPr/>
            <p:nvPr/>
          </p:nvSpPr>
          <p:spPr>
            <a:xfrm>
              <a:off x="2590948" y="3883392"/>
              <a:ext cx="2304256" cy="606048"/>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133" b="1" dirty="0">
                  <a:effectLst>
                    <a:outerShdw blurRad="38100" dist="38100" dir="2700000" algn="tl">
                      <a:srgbClr val="000000">
                        <a:alpha val="43137"/>
                      </a:srgbClr>
                    </a:outerShdw>
                  </a:effectLst>
                </a:rPr>
                <a:t>ASPECTOS INTERNOS/</a:t>
              </a:r>
              <a:r>
                <a:rPr lang="es-ES" sz="2133" b="1" dirty="0">
                  <a:effectLst>
                    <a:outerShdw blurRad="38100" dist="38100" dir="2700000" algn="tl">
                      <a:srgbClr val="000000">
                        <a:alpha val="43137"/>
                      </a:srgbClr>
                    </a:outerShdw>
                  </a:effectLst>
                  <a:latin typeface="Quattrocento Sans" panose="020B0502050000020003" pitchFamily="34" charset="0"/>
                </a:rPr>
                <a:t>EXTERNOS</a:t>
              </a:r>
            </a:p>
          </p:txBody>
        </p:sp>
        <p:sp>
          <p:nvSpPr>
            <p:cNvPr id="9" name="Rectángulo 17">
              <a:extLst>
                <a:ext uri="{FF2B5EF4-FFF2-40B4-BE49-F238E27FC236}">
                  <a16:creationId xmlns:a16="http://schemas.microsoft.com/office/drawing/2014/main" id="{51DD63FF-6607-5C70-BD7D-5DBCAF5D3EBA}"/>
                </a:ext>
              </a:extLst>
            </p:cNvPr>
            <p:cNvSpPr/>
            <p:nvPr/>
          </p:nvSpPr>
          <p:spPr>
            <a:xfrm>
              <a:off x="6747603" y="3776363"/>
              <a:ext cx="1619651" cy="325423"/>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133" b="1" dirty="0">
                  <a:effectLst>
                    <a:outerShdw blurRad="38100" dist="38100" dir="2700000" algn="tl">
                      <a:srgbClr val="000000">
                        <a:alpha val="43137"/>
                      </a:srgbClr>
                    </a:outerShdw>
                  </a:effectLst>
                </a:rPr>
                <a:t>EMPRENDEDOR</a:t>
              </a:r>
            </a:p>
          </p:txBody>
        </p:sp>
        <p:sp>
          <p:nvSpPr>
            <p:cNvPr id="10" name="Rectángulo 18">
              <a:extLst>
                <a:ext uri="{FF2B5EF4-FFF2-40B4-BE49-F238E27FC236}">
                  <a16:creationId xmlns:a16="http://schemas.microsoft.com/office/drawing/2014/main" id="{397A104D-B12C-91EB-7A23-A4C98B826370}"/>
                </a:ext>
              </a:extLst>
            </p:cNvPr>
            <p:cNvSpPr/>
            <p:nvPr/>
          </p:nvSpPr>
          <p:spPr>
            <a:xfrm>
              <a:off x="7921760" y="4230191"/>
              <a:ext cx="1619651" cy="325423"/>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133" b="1" dirty="0">
                  <a:effectLst>
                    <a:outerShdw blurRad="38100" dist="38100" dir="2700000" algn="tl">
                      <a:srgbClr val="000000">
                        <a:alpha val="43137"/>
                      </a:srgbClr>
                    </a:outerShdw>
                  </a:effectLst>
                  <a:latin typeface="Quattrocento Sans" panose="020B0502050000020003" pitchFamily="34" charset="0"/>
                </a:rPr>
                <a:t>NEGOCIO</a:t>
              </a:r>
            </a:p>
          </p:txBody>
        </p:sp>
        <p:cxnSp>
          <p:nvCxnSpPr>
            <p:cNvPr id="11" name="Conector: angular 27">
              <a:extLst>
                <a:ext uri="{FF2B5EF4-FFF2-40B4-BE49-F238E27FC236}">
                  <a16:creationId xmlns:a16="http://schemas.microsoft.com/office/drawing/2014/main" id="{45667540-3348-7FBA-E1AE-1C9187327A05}"/>
                </a:ext>
              </a:extLst>
            </p:cNvPr>
            <p:cNvCxnSpPr>
              <a:cxnSpLocks/>
              <a:stCxn id="8" idx="3"/>
              <a:endCxn id="9" idx="1"/>
            </p:cNvCxnSpPr>
            <p:nvPr/>
          </p:nvCxnSpPr>
          <p:spPr>
            <a:xfrm flipV="1">
              <a:off x="4895204" y="3939075"/>
              <a:ext cx="1852399" cy="247341"/>
            </a:xfrm>
            <a:prstGeom prst="bentConnector3">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angular 30">
              <a:extLst>
                <a:ext uri="{FF2B5EF4-FFF2-40B4-BE49-F238E27FC236}">
                  <a16:creationId xmlns:a16="http://schemas.microsoft.com/office/drawing/2014/main" id="{E0CECABC-3271-FA2C-7B82-A884957927C4}"/>
                </a:ext>
              </a:extLst>
            </p:cNvPr>
            <p:cNvCxnSpPr>
              <a:cxnSpLocks/>
              <a:stCxn id="8" idx="3"/>
              <a:endCxn id="10" idx="1"/>
            </p:cNvCxnSpPr>
            <p:nvPr/>
          </p:nvCxnSpPr>
          <p:spPr>
            <a:xfrm>
              <a:off x="4895204" y="4186416"/>
              <a:ext cx="3026556" cy="206487"/>
            </a:xfrm>
            <a:prstGeom prst="bentConnector3">
              <a:avLst>
                <a:gd name="adj1" fmla="val 30559"/>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
        <p:nvSpPr>
          <p:cNvPr id="2" name="Google Shape;110;p3">
            <a:extLst>
              <a:ext uri="{FF2B5EF4-FFF2-40B4-BE49-F238E27FC236}">
                <a16:creationId xmlns:a16="http://schemas.microsoft.com/office/drawing/2014/main" id="{46EEA883-AF2C-322D-A9D9-BF9832A602E4}"/>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10</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50361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F125-8014-A180-FED4-E040A224C535}"/>
            </a:ext>
          </a:extLst>
        </p:cNvPr>
        <p:cNvGrpSpPr/>
        <p:nvPr/>
      </p:nvGrpSpPr>
      <p:grpSpPr>
        <a:xfrm>
          <a:off x="0" y="0"/>
          <a:ext cx="0" cy="0"/>
          <a:chOff x="0" y="0"/>
          <a:chExt cx="0" cy="0"/>
        </a:xfrm>
      </p:grpSpPr>
      <p:pic>
        <p:nvPicPr>
          <p:cNvPr id="8" name="Imatge 7">
            <a:extLst>
              <a:ext uri="{FF2B5EF4-FFF2-40B4-BE49-F238E27FC236}">
                <a16:creationId xmlns:a16="http://schemas.microsoft.com/office/drawing/2014/main" id="{F3705258-6D51-3A45-7825-4F4FBAA9A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3747" y="1303278"/>
            <a:ext cx="3168253" cy="4500959"/>
          </a:xfrm>
          <a:prstGeom prst="rect">
            <a:avLst/>
          </a:prstGeom>
        </p:spPr>
      </p:pic>
      <p:sp>
        <p:nvSpPr>
          <p:cNvPr id="3" name="QuadreDeText 2">
            <a:extLst>
              <a:ext uri="{FF2B5EF4-FFF2-40B4-BE49-F238E27FC236}">
                <a16:creationId xmlns:a16="http://schemas.microsoft.com/office/drawing/2014/main" id="{FB9EDC0D-36BA-E1E5-4144-9C23A4AA9C80}"/>
              </a:ext>
            </a:extLst>
          </p:cNvPr>
          <p:cNvSpPr txBox="1"/>
          <p:nvPr/>
        </p:nvSpPr>
        <p:spPr>
          <a:xfrm>
            <a:off x="235056" y="1148235"/>
            <a:ext cx="7349264"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Preguntas que todo empresario debe hacerse</a:t>
            </a:r>
          </a:p>
        </p:txBody>
      </p:sp>
      <p:sp>
        <p:nvSpPr>
          <p:cNvPr id="5" name="TextBox 5">
            <a:extLst>
              <a:ext uri="{FF2B5EF4-FFF2-40B4-BE49-F238E27FC236}">
                <a16:creationId xmlns:a16="http://schemas.microsoft.com/office/drawing/2014/main" id="{D1BEC157-E255-8B39-F536-A40568C905D5}"/>
              </a:ext>
            </a:extLst>
          </p:cNvPr>
          <p:cNvSpPr txBox="1"/>
          <p:nvPr/>
        </p:nvSpPr>
        <p:spPr>
          <a:xfrm>
            <a:off x="881082" y="2540304"/>
            <a:ext cx="10680848" cy="2473626"/>
          </a:xfrm>
          <a:prstGeom prst="rect">
            <a:avLst/>
          </a:prstGeom>
        </p:spPr>
        <p:txBody>
          <a:bodyPr wrap="square" lIns="0" tIns="0" rIns="0" bIns="0" rtlCol="0" anchor="t">
            <a:spAutoFit/>
          </a:bodyPr>
          <a:lstStyle/>
          <a:p>
            <a:pPr marL="457189" indent="-457189">
              <a:lnSpc>
                <a:spcPts val="3375"/>
              </a:lnSpc>
              <a:spcBef>
                <a:spcPts val="600"/>
              </a:spcBef>
              <a:buClr>
                <a:srgbClr val="93CDDD"/>
              </a:buClr>
              <a:buFont typeface="Wingdings" pitchFamily="2" charset="2"/>
              <a:buChar char="§"/>
            </a:pPr>
            <a:r>
              <a:rPr lang="es-ES" sz="2400" b="1" spc="23" dirty="0">
                <a:solidFill>
                  <a:schemeClr val="tx1">
                    <a:lumMod val="65000"/>
                    <a:lumOff val="35000"/>
                  </a:schemeClr>
                </a:solidFill>
                <a:latin typeface="Quattrocento Sans" panose="020B0502050000020003" pitchFamily="34" charset="0"/>
                <a:cs typeface="Poppins"/>
              </a:rPr>
              <a:t>¿Por qué quiero montar este negocio?
¿Tengo suficiente conocimiento?
Lo que el negocio me exigirá, ¿está alineado con quién soy?
¿Tengo el entrenamiento requerido?
¿Mi entorno familiar me apoya en esta aventura? </a:t>
            </a:r>
            <a:endParaRPr lang="ca-ES" sz="2400" b="1" spc="23" dirty="0">
              <a:solidFill>
                <a:schemeClr val="tx1">
                  <a:lumMod val="65000"/>
                  <a:lumOff val="35000"/>
                </a:schemeClr>
              </a:solidFill>
              <a:latin typeface="Quattrocento Sans" panose="020B0502050000020003" pitchFamily="34" charset="0"/>
            </a:endParaRPr>
          </a:p>
        </p:txBody>
      </p:sp>
      <p:sp>
        <p:nvSpPr>
          <p:cNvPr id="6" name="Rectángulo 3">
            <a:extLst>
              <a:ext uri="{FF2B5EF4-FFF2-40B4-BE49-F238E27FC236}">
                <a16:creationId xmlns:a16="http://schemas.microsoft.com/office/drawing/2014/main" id="{05077ED2-8FC4-ABA9-A95D-238E43D438B3}"/>
              </a:ext>
            </a:extLst>
          </p:cNvPr>
          <p:cNvSpPr/>
          <p:nvPr/>
        </p:nvSpPr>
        <p:spPr>
          <a:xfrm>
            <a:off x="539856" y="1920035"/>
            <a:ext cx="11363301" cy="913199"/>
          </a:xfrm>
          <a:prstGeom prst="rect">
            <a:avLst/>
          </a:prstGeom>
        </p:spPr>
        <p:txBody>
          <a:bodyPr wrap="square">
            <a:spAutoFit/>
          </a:bodyPr>
          <a:lstStyle/>
          <a:p>
            <a:r>
              <a:rPr lang="es-ES" sz="2400" b="1" dirty="0">
                <a:solidFill>
                  <a:srgbClr val="0070C0"/>
                </a:solidFill>
                <a:latin typeface="Quattrocento Sans" panose="020B0502050000020003" pitchFamily="34" charset="0"/>
              </a:rPr>
              <a:t>ASPECTOS INTERNOS DEL EMPRENDEDOR</a:t>
            </a:r>
            <a:r>
              <a:rPr lang="ca-ES" sz="2667" b="1" dirty="0">
                <a:solidFill>
                  <a:srgbClr val="0070C0"/>
                </a:solidFill>
              </a:rPr>
              <a:t>
</a:t>
            </a:r>
          </a:p>
        </p:txBody>
      </p:sp>
      <p:sp>
        <p:nvSpPr>
          <p:cNvPr id="2" name="Google Shape;110;p3">
            <a:extLst>
              <a:ext uri="{FF2B5EF4-FFF2-40B4-BE49-F238E27FC236}">
                <a16:creationId xmlns:a16="http://schemas.microsoft.com/office/drawing/2014/main" id="{AA570F5B-9B19-E978-12C3-B4A3C0A8F7CF}"/>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11</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153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6378-9FFD-7314-F7EE-118965D9462A}"/>
            </a:ext>
          </a:extLst>
        </p:cNvPr>
        <p:cNvGrpSpPr/>
        <p:nvPr/>
      </p:nvGrpSpPr>
      <p:grpSpPr>
        <a:xfrm>
          <a:off x="0" y="0"/>
          <a:ext cx="0" cy="0"/>
          <a:chOff x="0" y="0"/>
          <a:chExt cx="0" cy="0"/>
        </a:xfrm>
      </p:grpSpPr>
      <p:pic>
        <p:nvPicPr>
          <p:cNvPr id="10" name="Imatge 9">
            <a:extLst>
              <a:ext uri="{FF2B5EF4-FFF2-40B4-BE49-F238E27FC236}">
                <a16:creationId xmlns:a16="http://schemas.microsoft.com/office/drawing/2014/main" id="{48E29115-4F3A-0704-C5B9-CD331D306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3320" y="1529110"/>
            <a:ext cx="3508680" cy="4541062"/>
          </a:xfrm>
          <a:prstGeom prst="rect">
            <a:avLst/>
          </a:prstGeom>
        </p:spPr>
      </p:pic>
      <p:sp>
        <p:nvSpPr>
          <p:cNvPr id="7" name="TextBox 5">
            <a:extLst>
              <a:ext uri="{FF2B5EF4-FFF2-40B4-BE49-F238E27FC236}">
                <a16:creationId xmlns:a16="http://schemas.microsoft.com/office/drawing/2014/main" id="{D9DA03F4-601A-DD7B-450C-B5F54A2146EE}"/>
              </a:ext>
            </a:extLst>
          </p:cNvPr>
          <p:cNvSpPr txBox="1"/>
          <p:nvPr/>
        </p:nvSpPr>
        <p:spPr>
          <a:xfrm>
            <a:off x="719402" y="2510500"/>
            <a:ext cx="11058248" cy="3486019"/>
          </a:xfrm>
          <a:prstGeom prst="rect">
            <a:avLst/>
          </a:prstGeom>
        </p:spPr>
        <p:txBody>
          <a:bodyPr wrap="square" lIns="0" tIns="0" rIns="0" bIns="0" rtlCol="0" anchor="t">
            <a:spAutoFit/>
          </a:bodyPr>
          <a:lstStyle>
            <a:defPPr>
              <a:defRPr lang="es-ES"/>
            </a:defPPr>
            <a:lvl1pPr marL="457189" indent="-457189">
              <a:lnSpc>
                <a:spcPts val="3375"/>
              </a:lnSpc>
              <a:spcBef>
                <a:spcPts val="600"/>
              </a:spcBef>
              <a:buClr>
                <a:srgbClr val="93CDDD"/>
              </a:buClr>
              <a:buFont typeface="Wingdings" pitchFamily="2" charset="2"/>
              <a:buChar char="§"/>
              <a:defRPr sz="2800" b="1" spc="23">
                <a:solidFill>
                  <a:schemeClr val="tx1">
                    <a:lumMod val="65000"/>
                    <a:lumOff val="35000"/>
                  </a:schemeClr>
                </a:solidFill>
                <a:cs typeface="Poppins"/>
              </a:defRPr>
            </a:lvl1pPr>
          </a:lstStyle>
          <a:p>
            <a:r>
              <a:rPr lang="es-ES" sz="2400" dirty="0">
                <a:latin typeface="Quattrocento Sans" panose="020B0502050000020003" pitchFamily="34" charset="0"/>
              </a:rPr>
              <a:t>¿Sé cuál es mi cliente objetivo?
¿Cómo voy a diferenciarme frente a la competencia?
¿Conozco el mercado?
¿Conozco la competencia?
¿Tengo idea de costes y de ingresos que puedo obtener?
¿Sé cuántos recursos financieros necesito y de dónde los sacaré?
¿Tengo alguna forma de validar el proyecto?</a:t>
            </a:r>
            <a:endParaRPr lang="ca-ES" sz="2400" dirty="0">
              <a:latin typeface="Quattrocento Sans" panose="020B0502050000020003" pitchFamily="34" charset="0"/>
            </a:endParaRPr>
          </a:p>
        </p:txBody>
      </p:sp>
      <p:sp>
        <p:nvSpPr>
          <p:cNvPr id="9" name="Rectángulo 3">
            <a:extLst>
              <a:ext uri="{FF2B5EF4-FFF2-40B4-BE49-F238E27FC236}">
                <a16:creationId xmlns:a16="http://schemas.microsoft.com/office/drawing/2014/main" id="{70FB981E-280E-0895-2899-AF916A29A177}"/>
              </a:ext>
            </a:extLst>
          </p:cNvPr>
          <p:cNvSpPr/>
          <p:nvPr/>
        </p:nvSpPr>
        <p:spPr>
          <a:xfrm>
            <a:off x="414350" y="1818261"/>
            <a:ext cx="11363301" cy="913199"/>
          </a:xfrm>
          <a:prstGeom prst="rect">
            <a:avLst/>
          </a:prstGeom>
        </p:spPr>
        <p:txBody>
          <a:bodyPr wrap="square">
            <a:spAutoFit/>
          </a:bodyPr>
          <a:lstStyle/>
          <a:p>
            <a:r>
              <a:rPr lang="ca-ES" sz="2400" b="1" dirty="0">
                <a:solidFill>
                  <a:srgbClr val="0070C0"/>
                </a:solidFill>
                <a:latin typeface="Quattrocento Sans" panose="020B0502050000020003" pitchFamily="34" charset="0"/>
              </a:rPr>
              <a:t>ASPECTOS EXTERNOS </a:t>
            </a:r>
            <a:r>
              <a:rPr lang="es-ES" sz="2400" b="1" dirty="0">
                <a:solidFill>
                  <a:srgbClr val="0070C0"/>
                </a:solidFill>
                <a:latin typeface="Quattrocento Sans" panose="020B0502050000020003" pitchFamily="34" charset="0"/>
              </a:rPr>
              <a:t>DEL EMPRENDEDOR </a:t>
            </a:r>
            <a:r>
              <a:rPr lang="ca-ES" sz="2667" b="1" dirty="0">
                <a:solidFill>
                  <a:srgbClr val="0070C0"/>
                </a:solidFill>
              </a:rPr>
              <a:t>
</a:t>
            </a:r>
          </a:p>
        </p:txBody>
      </p:sp>
      <p:sp>
        <p:nvSpPr>
          <p:cNvPr id="6" name="QuadreDeText 2">
            <a:extLst>
              <a:ext uri="{FF2B5EF4-FFF2-40B4-BE49-F238E27FC236}">
                <a16:creationId xmlns:a16="http://schemas.microsoft.com/office/drawing/2014/main" id="{FD239B01-9D7F-5745-6E1C-4270ED374DAD}"/>
              </a:ext>
            </a:extLst>
          </p:cNvPr>
          <p:cNvSpPr txBox="1"/>
          <p:nvPr/>
        </p:nvSpPr>
        <p:spPr>
          <a:xfrm>
            <a:off x="263631" y="1067445"/>
            <a:ext cx="7349264"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Preguntas que todo empresario debe hacerse</a:t>
            </a:r>
          </a:p>
        </p:txBody>
      </p:sp>
      <p:sp>
        <p:nvSpPr>
          <p:cNvPr id="2" name="Google Shape;110;p3">
            <a:extLst>
              <a:ext uri="{FF2B5EF4-FFF2-40B4-BE49-F238E27FC236}">
                <a16:creationId xmlns:a16="http://schemas.microsoft.com/office/drawing/2014/main" id="{A5BE1DC6-AC6A-4755-C873-F70298BB7983}"/>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12</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89648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a&#10;&#10;Descripción generada automáticamente">
            <a:extLst>
              <a:ext uri="{FF2B5EF4-FFF2-40B4-BE49-F238E27FC236}">
                <a16:creationId xmlns:a16="http://schemas.microsoft.com/office/drawing/2014/main" id="{9968DE7A-A003-4DE7-BB07-1692FA608D37}"/>
              </a:ext>
            </a:extLst>
          </p:cNvPr>
          <p:cNvPicPr>
            <a:picLocks noChangeAspect="1"/>
          </p:cNvPicPr>
          <p:nvPr/>
        </p:nvPicPr>
        <p:blipFill rotWithShape="1">
          <a:blip r:embed="rId3" cstate="screen">
            <a:duotone>
              <a:prstClr val="black"/>
              <a:srgbClr val="019EE2">
                <a:tint val="45000"/>
                <a:satMod val="400000"/>
              </a:srgbClr>
            </a:duotone>
            <a:extLst>
              <a:ext uri="{28A0092B-C50C-407E-A947-70E740481C1C}">
                <a14:useLocalDpi xmlns:a14="http://schemas.microsoft.com/office/drawing/2010/main"/>
              </a:ext>
            </a:extLst>
          </a:blip>
          <a:srcRect b="-2"/>
          <a:stretch/>
        </p:blipFill>
        <p:spPr>
          <a:xfrm>
            <a:off x="3523488" y="10"/>
            <a:ext cx="8668512" cy="6686540"/>
          </a:xfrm>
          <a:prstGeom prst="rect">
            <a:avLst/>
          </a:prstGeom>
        </p:spPr>
      </p:pic>
      <p:sp>
        <p:nvSpPr>
          <p:cNvPr id="11" name="Google Shape;368;p4">
            <a:extLst>
              <a:ext uri="{FF2B5EF4-FFF2-40B4-BE49-F238E27FC236}">
                <a16:creationId xmlns:a16="http://schemas.microsoft.com/office/drawing/2014/main" id="{79E1F4E2-2838-509F-B0D0-33527E0E34BC}"/>
              </a:ext>
            </a:extLst>
          </p:cNvPr>
          <p:cNvSpPr/>
          <p:nvPr/>
        </p:nvSpPr>
        <p:spPr>
          <a:xfrm>
            <a:off x="0" y="-85715"/>
            <a:ext cx="9756600" cy="6600825"/>
          </a:xfrm>
          <a:prstGeom prst="rect">
            <a:avLst/>
          </a:prstGeom>
          <a:gradFill>
            <a:gsLst>
              <a:gs pos="0">
                <a:srgbClr val="FFFFFF">
                  <a:alpha val="0"/>
                </a:srgbClr>
              </a:gs>
              <a:gs pos="19000">
                <a:srgbClr val="FFFFFF">
                  <a:alpha val="37254"/>
                </a:srgbClr>
              </a:gs>
              <a:gs pos="35000">
                <a:srgbClr val="FFFFFF">
                  <a:alpha val="78431"/>
                </a:srgbClr>
              </a:gs>
              <a:gs pos="58000">
                <a:schemeClr val="lt1"/>
              </a:gs>
              <a:gs pos="100000">
                <a:schemeClr val="lt1"/>
              </a:gs>
            </a:gsLst>
            <a:lin ang="10800000" scaled="0"/>
          </a:gra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3" name="Título 1">
            <a:extLst>
              <a:ext uri="{FF2B5EF4-FFF2-40B4-BE49-F238E27FC236}">
                <a16:creationId xmlns:a16="http://schemas.microsoft.com/office/drawing/2014/main" id="{F52257B0-656C-2E5F-EE2B-3FE295F8D917}"/>
              </a:ext>
            </a:extLst>
          </p:cNvPr>
          <p:cNvSpPr>
            <a:spLocks noGrp="1"/>
          </p:cNvSpPr>
          <p:nvPr>
            <p:ph type="title" idx="4294967295"/>
          </p:nvPr>
        </p:nvSpPr>
        <p:spPr>
          <a:xfrm>
            <a:off x="931373" y="1537120"/>
            <a:ext cx="5383702" cy="3204133"/>
          </a:xfrm>
          <a:prstGeom prst="rect">
            <a:avLst/>
          </a:prstGeom>
        </p:spPr>
        <p:txBody>
          <a:bodyPr vert="horz" lIns="121920" tIns="60960" rIns="121920" bIns="60960" rtlCol="0" anchor="b">
            <a:normAutofit fontScale="90000"/>
          </a:bodyPr>
          <a:lstStyle/>
          <a:p>
            <a:pPr defTabSz="1219170"/>
            <a:r>
              <a:rPr lang="es-ES" sz="4267" b="1" cap="all" dirty="0">
                <a:solidFill>
                  <a:schemeClr val="tx1">
                    <a:lumMod val="75000"/>
                    <a:lumOff val="25000"/>
                  </a:schemeClr>
                </a:solidFill>
                <a:latin typeface="Quattrocento Sans" panose="020B0502050000020003" pitchFamily="34" charset="0"/>
              </a:rPr>
              <a:t>¿Cómo sabemos si nuestra idea puede tener viabilidad?</a:t>
            </a:r>
            <a:r>
              <a:rPr lang="es-ES" sz="4267" b="1" cap="all" dirty="0">
                <a:solidFill>
                  <a:schemeClr val="tx1">
                    <a:lumMod val="75000"/>
                    <a:lumOff val="25000"/>
                  </a:schemeClr>
                </a:solidFill>
                <a:latin typeface="+mn-lt"/>
              </a:rPr>
              <a:t>
</a:t>
            </a:r>
            <a:endParaRPr lang="ca-ES" sz="4267" b="1" cap="all" dirty="0">
              <a:solidFill>
                <a:schemeClr val="tx1">
                  <a:lumMod val="75000"/>
                  <a:lumOff val="25000"/>
                </a:schemeClr>
              </a:solidFill>
              <a:latin typeface="+mn-lt"/>
            </a:endParaRPr>
          </a:p>
        </p:txBody>
      </p:sp>
      <p:sp>
        <p:nvSpPr>
          <p:cNvPr id="2" name="Google Shape;110;p3">
            <a:extLst>
              <a:ext uri="{FF2B5EF4-FFF2-40B4-BE49-F238E27FC236}">
                <a16:creationId xmlns:a16="http://schemas.microsoft.com/office/drawing/2014/main" id="{AB46E41A-1AB9-8749-5EFD-B4D15B77B563}"/>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31654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2B7B5-FDBB-4030-C0A4-BBC2FFD437E0}"/>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C0433AD2-E465-6C4A-867B-3E08F6AC8522}"/>
              </a:ext>
            </a:extLst>
          </p:cNvPr>
          <p:cNvSpPr txBox="1"/>
          <p:nvPr/>
        </p:nvSpPr>
        <p:spPr>
          <a:xfrm>
            <a:off x="336851" y="962647"/>
            <a:ext cx="8371240"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ASPECTOS INTERNOS DEL NEGOCIO</a:t>
            </a:r>
          </a:p>
        </p:txBody>
      </p:sp>
      <p:graphicFrame>
        <p:nvGraphicFramePr>
          <p:cNvPr id="5" name="Tabla 3">
            <a:extLst>
              <a:ext uri="{FF2B5EF4-FFF2-40B4-BE49-F238E27FC236}">
                <a16:creationId xmlns:a16="http://schemas.microsoft.com/office/drawing/2014/main" id="{9C4221D5-5660-E297-529D-FC36E4F18C8A}"/>
              </a:ext>
            </a:extLst>
          </p:cNvPr>
          <p:cNvGraphicFramePr>
            <a:graphicFrameLocks noGrp="1"/>
          </p:cNvGraphicFramePr>
          <p:nvPr>
            <p:extLst>
              <p:ext uri="{D42A27DB-BD31-4B8C-83A1-F6EECF244321}">
                <p14:modId xmlns:p14="http://schemas.microsoft.com/office/powerpoint/2010/main" val="199893325"/>
              </p:ext>
            </p:extLst>
          </p:nvPr>
        </p:nvGraphicFramePr>
        <p:xfrm>
          <a:off x="575388" y="1845323"/>
          <a:ext cx="11041224" cy="4206240"/>
        </p:xfrm>
        <a:graphic>
          <a:graphicData uri="http://schemas.openxmlformats.org/drawingml/2006/table">
            <a:tbl>
              <a:tblPr firstRow="1" bandRow="1">
                <a:tableStyleId>{5940675A-B579-460E-94D1-54222C63F5DA}</a:tableStyleId>
              </a:tblPr>
              <a:tblGrid>
                <a:gridCol w="1840204">
                  <a:extLst>
                    <a:ext uri="{9D8B030D-6E8A-4147-A177-3AD203B41FA5}">
                      <a16:colId xmlns:a16="http://schemas.microsoft.com/office/drawing/2014/main" val="116161076"/>
                    </a:ext>
                  </a:extLst>
                </a:gridCol>
                <a:gridCol w="1840204">
                  <a:extLst>
                    <a:ext uri="{9D8B030D-6E8A-4147-A177-3AD203B41FA5}">
                      <a16:colId xmlns:a16="http://schemas.microsoft.com/office/drawing/2014/main" val="3301447820"/>
                    </a:ext>
                  </a:extLst>
                </a:gridCol>
                <a:gridCol w="1840204">
                  <a:extLst>
                    <a:ext uri="{9D8B030D-6E8A-4147-A177-3AD203B41FA5}">
                      <a16:colId xmlns:a16="http://schemas.microsoft.com/office/drawing/2014/main" val="1160267848"/>
                    </a:ext>
                  </a:extLst>
                </a:gridCol>
                <a:gridCol w="1840204">
                  <a:extLst>
                    <a:ext uri="{9D8B030D-6E8A-4147-A177-3AD203B41FA5}">
                      <a16:colId xmlns:a16="http://schemas.microsoft.com/office/drawing/2014/main" val="3154907846"/>
                    </a:ext>
                  </a:extLst>
                </a:gridCol>
                <a:gridCol w="1840204">
                  <a:extLst>
                    <a:ext uri="{9D8B030D-6E8A-4147-A177-3AD203B41FA5}">
                      <a16:colId xmlns:a16="http://schemas.microsoft.com/office/drawing/2014/main" val="4031222459"/>
                    </a:ext>
                  </a:extLst>
                </a:gridCol>
                <a:gridCol w="1840204">
                  <a:extLst>
                    <a:ext uri="{9D8B030D-6E8A-4147-A177-3AD203B41FA5}">
                      <a16:colId xmlns:a16="http://schemas.microsoft.com/office/drawing/2014/main" val="2871745391"/>
                    </a:ext>
                  </a:extLst>
                </a:gridCol>
              </a:tblGrid>
              <a:tr h="1584960">
                <a:tc>
                  <a:txBody>
                    <a:bodyPr/>
                    <a:lstStyle/>
                    <a:p>
                      <a:endParaRPr lang="es-ES" sz="2400">
                        <a:latin typeface="Quattrocento Sans" panose="020B0502050000020003" pitchFamily="34" charset="0"/>
                      </a:endParaRPr>
                    </a:p>
                  </a:txBody>
                  <a:tcPr marL="121920" marR="121920" marT="60960" marB="60960"/>
                </a:tc>
                <a:tc>
                  <a:txBody>
                    <a:bodyPr/>
                    <a:lstStyle/>
                    <a:p>
                      <a:endParaRPr lang="es-ES" sz="2400">
                        <a:latin typeface="Quattrocento Sans" panose="020B0502050000020003" pitchFamily="34" charset="0"/>
                      </a:endParaRPr>
                    </a:p>
                  </a:txBody>
                  <a:tcPr marL="121920" marR="121920" marT="60960" marB="60960"/>
                </a:tc>
                <a:tc>
                  <a:txBody>
                    <a:bodyPr/>
                    <a:lstStyle/>
                    <a:p>
                      <a:endParaRPr lang="es-ES" sz="2400" dirty="0">
                        <a:latin typeface="Quattrocento Sans" panose="020B0502050000020003" pitchFamily="34" charset="0"/>
                      </a:endParaRPr>
                    </a:p>
                    <a:p>
                      <a:endParaRPr lang="es-ES" sz="2400" dirty="0">
                        <a:latin typeface="Quattrocento Sans" panose="020B0502050000020003" pitchFamily="34" charset="0"/>
                      </a:endParaRPr>
                    </a:p>
                    <a:p>
                      <a:endParaRPr lang="es-ES" sz="2400" dirty="0">
                        <a:latin typeface="Quattrocento Sans" panose="020B0502050000020003" pitchFamily="34" charset="0"/>
                      </a:endParaRPr>
                    </a:p>
                    <a:p>
                      <a:endParaRPr lang="es-ES" sz="2400" dirty="0">
                        <a:latin typeface="Quattrocento Sans" panose="020B0502050000020003" pitchFamily="34" charset="0"/>
                      </a:endParaRPr>
                    </a:p>
                  </a:txBody>
                  <a:tcPr marL="121920" marR="121920" marT="60960" marB="60960"/>
                </a:tc>
                <a:tc>
                  <a:txBody>
                    <a:bodyPr/>
                    <a:lstStyle/>
                    <a:p>
                      <a:endParaRPr lang="es-ES" sz="2400">
                        <a:latin typeface="Quattrocento Sans" panose="020B0502050000020003" pitchFamily="34" charset="0"/>
                      </a:endParaRPr>
                    </a:p>
                  </a:txBody>
                  <a:tcPr marL="121920" marR="121920" marT="60960" marB="60960"/>
                </a:tc>
                <a:tc>
                  <a:txBody>
                    <a:bodyPr/>
                    <a:lstStyle/>
                    <a:p>
                      <a:endParaRPr lang="es-ES" sz="2400">
                        <a:latin typeface="Quattrocento Sans" panose="020B0502050000020003" pitchFamily="34" charset="0"/>
                      </a:endParaRPr>
                    </a:p>
                  </a:txBody>
                  <a:tcPr marL="121920" marR="121920" marT="60960" marB="60960"/>
                </a:tc>
                <a:tc>
                  <a:txBody>
                    <a:bodyPr/>
                    <a:lstStyle/>
                    <a:p>
                      <a:endParaRPr lang="es-ES" sz="2400" dirty="0">
                        <a:latin typeface="Quattrocento Sans" panose="020B0502050000020003" pitchFamily="34" charset="0"/>
                      </a:endParaRPr>
                    </a:p>
                  </a:txBody>
                  <a:tcPr marL="121920" marR="121920" marT="60960" marB="60960"/>
                </a:tc>
                <a:extLst>
                  <a:ext uri="{0D108BD9-81ED-4DB2-BD59-A6C34878D82A}">
                    <a16:rowId xmlns:a16="http://schemas.microsoft.com/office/drawing/2014/main" val="3341761779"/>
                  </a:ext>
                </a:extLst>
              </a:tr>
              <a:tr h="69088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800" b="1" dirty="0">
                          <a:solidFill>
                            <a:schemeClr val="bg1"/>
                          </a:solidFill>
                          <a:latin typeface="Quattrocento Sans" panose="020B0502050000020003" pitchFamily="34" charset="0"/>
                        </a:rPr>
                        <a:t>¿QUÉ QUIERO?</a:t>
                      </a:r>
                    </a:p>
                  </a:txBody>
                  <a:tcPr marL="121920" marR="121920" marT="60960" marB="60960" anchor="ctr">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800" b="1" kern="1200" dirty="0">
                          <a:solidFill>
                            <a:schemeClr val="bg1"/>
                          </a:solidFill>
                          <a:latin typeface="Quattrocento Sans" panose="020B0502050000020003" pitchFamily="34" charset="0"/>
                          <a:ea typeface="+mn-ea"/>
                          <a:cs typeface="+mn-cs"/>
                        </a:rPr>
                        <a:t>¿POR DÓNDE EMPEZAR?</a:t>
                      </a:r>
                    </a:p>
                  </a:txBody>
                  <a:tcPr marL="121920" marR="121920" marT="60960" marB="60960">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800" b="1" kern="1200" dirty="0">
                          <a:solidFill>
                            <a:schemeClr val="bg1"/>
                          </a:solidFill>
                          <a:latin typeface="Quattrocento Sans" panose="020B0502050000020003" pitchFamily="34" charset="0"/>
                          <a:ea typeface="+mn-ea"/>
                          <a:cs typeface="+mn-cs"/>
                        </a:rPr>
                        <a:t>PRIORIZAR</a:t>
                      </a:r>
                    </a:p>
                  </a:txBody>
                  <a:tcPr marL="121920" marR="121920" marT="60960" marB="60960" anchor="ctr">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800" b="1" kern="1200" dirty="0">
                          <a:solidFill>
                            <a:schemeClr val="bg1"/>
                          </a:solidFill>
                          <a:latin typeface="Quattrocento Sans" panose="020B0502050000020003" pitchFamily="34" charset="0"/>
                          <a:ea typeface="+mn-ea"/>
                          <a:cs typeface="+mn-cs"/>
                        </a:rPr>
                        <a:t>CALENDARIO DE ACCIONES</a:t>
                      </a:r>
                    </a:p>
                  </a:txBody>
                  <a:tcPr marL="121920" marR="121920" marT="60960" marB="60960">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800" b="1" kern="1200" dirty="0">
                          <a:solidFill>
                            <a:schemeClr val="bg1"/>
                          </a:solidFill>
                          <a:latin typeface="Quattrocento Sans" panose="020B0502050000020003" pitchFamily="34" charset="0"/>
                          <a:ea typeface="+mn-ea"/>
                          <a:cs typeface="+mn-cs"/>
                        </a:rPr>
                        <a:t>EVALUAMOS LOS AVANCES</a:t>
                      </a:r>
                    </a:p>
                  </a:txBody>
                  <a:tcPr marL="121920" marR="121920" marT="60960" marB="60960">
                    <a:solidFill>
                      <a:schemeClr val="accent3">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s-ES" sz="1800" b="1" kern="1200" dirty="0">
                          <a:solidFill>
                            <a:schemeClr val="bg1"/>
                          </a:solidFill>
                          <a:latin typeface="Quattrocento Sans" panose="020B0502050000020003" pitchFamily="34" charset="0"/>
                          <a:ea typeface="+mn-ea"/>
                          <a:cs typeface="+mn-cs"/>
                        </a:rPr>
                        <a:t>FLEXIBILIDAD Y PERSISITENCIA</a:t>
                      </a:r>
                    </a:p>
                  </a:txBody>
                  <a:tcPr marL="121920" marR="121920" marT="60960" marB="60960">
                    <a:solidFill>
                      <a:schemeClr val="accent3">
                        <a:lumMod val="75000"/>
                      </a:schemeClr>
                    </a:solidFill>
                  </a:tcPr>
                </a:tc>
                <a:extLst>
                  <a:ext uri="{0D108BD9-81ED-4DB2-BD59-A6C34878D82A}">
                    <a16:rowId xmlns:a16="http://schemas.microsoft.com/office/drawing/2014/main" val="2609331778"/>
                  </a:ext>
                </a:extLst>
              </a:tr>
              <a:tr h="1930400">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ES" sz="1800" dirty="0">
                          <a:solidFill>
                            <a:schemeClr val="tx1">
                              <a:lumMod val="75000"/>
                              <a:lumOff val="25000"/>
                            </a:schemeClr>
                          </a:solidFill>
                          <a:latin typeface="Quattrocento Sans" panose="020B0502050000020003" pitchFamily="34" charset="0"/>
                          <a:cs typeface="Poppins"/>
                        </a:rPr>
                        <a:t>Idea inicial de negocio 
Ser realistas
Compartir la idea</a:t>
                      </a:r>
                      <a:endParaRPr lang="ca-ES" sz="1800" dirty="0">
                        <a:latin typeface="Quattrocento Sans" panose="020B0502050000020003" pitchFamily="34" charset="0"/>
                        <a:cs typeface="Poppins"/>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ES" sz="1800" kern="1200" dirty="0">
                          <a:solidFill>
                            <a:schemeClr val="tx1">
                              <a:lumMod val="75000"/>
                              <a:lumOff val="25000"/>
                            </a:schemeClr>
                          </a:solidFill>
                          <a:latin typeface="Quattrocento Sans" panose="020B0502050000020003" pitchFamily="34" charset="0"/>
                          <a:ea typeface="+mn-ea"/>
                          <a:cs typeface="Poppins"/>
                        </a:rPr>
                        <a:t>Habilidades requeridas
¿Qué tengo que hacer y ser para tener éxito?</a:t>
                      </a:r>
                      <a:endParaRPr lang="ca-ES" sz="1800" kern="1200" dirty="0">
                        <a:solidFill>
                          <a:schemeClr val="tx1">
                            <a:lumMod val="75000"/>
                            <a:lumOff val="25000"/>
                          </a:schemeClr>
                        </a:solidFill>
                        <a:latin typeface="Quattrocento Sans" panose="020B0502050000020003" pitchFamily="34" charset="0"/>
                        <a:ea typeface="+mn-ea"/>
                        <a:cs typeface="Poppins"/>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ES" sz="1800" kern="1200" dirty="0">
                          <a:solidFill>
                            <a:schemeClr val="tx1">
                              <a:lumMod val="75000"/>
                              <a:lumOff val="25000"/>
                            </a:schemeClr>
                          </a:solidFill>
                          <a:latin typeface="Quattrocento Sans" panose="020B0502050000020003" pitchFamily="34" charset="0"/>
                          <a:ea typeface="+mn-ea"/>
                          <a:cs typeface="Poppins"/>
                        </a:rPr>
                        <a:t>Programar acciones
Regla del 80/20</a:t>
                      </a:r>
                      <a:endParaRPr lang="ca-ES" sz="1800" kern="1200" dirty="0">
                        <a:solidFill>
                          <a:schemeClr val="tx1">
                            <a:lumMod val="75000"/>
                            <a:lumOff val="25000"/>
                          </a:schemeClr>
                        </a:solidFill>
                        <a:latin typeface="Quattrocento Sans" panose="020B0502050000020003" pitchFamily="34" charset="0"/>
                        <a:ea typeface="+mn-ea"/>
                        <a:cs typeface="Poppins"/>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ES" sz="1800" kern="1200" dirty="0">
                          <a:solidFill>
                            <a:schemeClr val="tx1">
                              <a:lumMod val="75000"/>
                              <a:lumOff val="25000"/>
                            </a:schemeClr>
                          </a:solidFill>
                          <a:latin typeface="Quattrocento Sans" panose="020B0502050000020003" pitchFamily="34" charset="0"/>
                          <a:ea typeface="+mn-ea"/>
                          <a:cs typeface="Poppins"/>
                        </a:rPr>
                        <a:t>Acciones a realizar
Fecha inicio–fecha fin</a:t>
                      </a:r>
                    </a:p>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ES" sz="1800" kern="1200" dirty="0">
                          <a:solidFill>
                            <a:schemeClr val="tx1">
                              <a:lumMod val="75000"/>
                              <a:lumOff val="25000"/>
                            </a:schemeClr>
                          </a:solidFill>
                          <a:latin typeface="Quattrocento Sans" panose="020B0502050000020003" pitchFamily="34" charset="0"/>
                          <a:ea typeface="+mn-ea"/>
                          <a:cs typeface="Poppins"/>
                        </a:rPr>
                        <a:t>Compromiso</a:t>
                      </a:r>
                      <a:endParaRPr lang="ca-ES" sz="1800" kern="1200" dirty="0">
                        <a:solidFill>
                          <a:schemeClr val="tx1">
                            <a:lumMod val="75000"/>
                            <a:lumOff val="25000"/>
                          </a:schemeClr>
                        </a:solidFill>
                        <a:latin typeface="Quattrocento Sans" panose="020B0502050000020003" pitchFamily="34" charset="0"/>
                        <a:ea typeface="+mn-ea"/>
                        <a:cs typeface="Poppins"/>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ES" sz="1800" kern="1200" dirty="0">
                          <a:solidFill>
                            <a:schemeClr val="tx1">
                              <a:lumMod val="75000"/>
                              <a:lumOff val="25000"/>
                            </a:schemeClr>
                          </a:solidFill>
                          <a:latin typeface="Quattrocento Sans" panose="020B0502050000020003" pitchFamily="34" charset="0"/>
                          <a:ea typeface="+mn-ea"/>
                          <a:cs typeface="Poppins"/>
                        </a:rPr>
                        <a:t>Evaluar plazos
Analizar desviaciones
Nuevas tareas</a:t>
                      </a:r>
                      <a:endParaRPr lang="ca-ES" sz="1800" kern="1200" dirty="0">
                        <a:solidFill>
                          <a:schemeClr val="tx1">
                            <a:lumMod val="75000"/>
                            <a:lumOff val="25000"/>
                          </a:schemeClr>
                        </a:solidFill>
                        <a:latin typeface="Quattrocento Sans" panose="020B0502050000020003" pitchFamily="34" charset="0"/>
                        <a:ea typeface="+mn-ea"/>
                        <a:cs typeface="Poppins"/>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s-ES" sz="1800" kern="1200" dirty="0">
                          <a:solidFill>
                            <a:schemeClr val="tx1">
                              <a:lumMod val="75000"/>
                              <a:lumOff val="25000"/>
                            </a:schemeClr>
                          </a:solidFill>
                          <a:latin typeface="Quattrocento Sans" panose="020B0502050000020003" pitchFamily="34" charset="0"/>
                          <a:ea typeface="+mn-ea"/>
                          <a:cs typeface="Poppins"/>
                        </a:rPr>
                        <a:t>Nunca se hace bien a la primera
Perseverar y adaptarse es esencial</a:t>
                      </a:r>
                      <a:endParaRPr lang="ca-ES" sz="1800" kern="1200" dirty="0">
                        <a:solidFill>
                          <a:schemeClr val="tx1">
                            <a:lumMod val="75000"/>
                            <a:lumOff val="25000"/>
                          </a:schemeClr>
                        </a:solidFill>
                        <a:latin typeface="Quattrocento Sans" panose="020B0502050000020003" pitchFamily="34" charset="0"/>
                        <a:ea typeface="+mn-ea"/>
                        <a:cs typeface="Poppins"/>
                      </a:endParaRPr>
                    </a:p>
                  </a:txBody>
                  <a:tcPr marL="121920" marR="121920" marT="60960" marB="60960"/>
                </a:tc>
                <a:extLst>
                  <a:ext uri="{0D108BD9-81ED-4DB2-BD59-A6C34878D82A}">
                    <a16:rowId xmlns:a16="http://schemas.microsoft.com/office/drawing/2014/main" val="3450933094"/>
                  </a:ext>
                </a:extLst>
              </a:tr>
            </a:tbl>
          </a:graphicData>
        </a:graphic>
      </p:graphicFrame>
      <p:pic>
        <p:nvPicPr>
          <p:cNvPr id="6" name="Imagen 9" descr="Calendario vacío con lápiz">
            <a:extLst>
              <a:ext uri="{FF2B5EF4-FFF2-40B4-BE49-F238E27FC236}">
                <a16:creationId xmlns:a16="http://schemas.microsoft.com/office/drawing/2014/main" id="{F640A71B-ABF1-59DE-AC3E-8723638EC0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1159" b="-2"/>
          <a:stretch/>
        </p:blipFill>
        <p:spPr>
          <a:xfrm>
            <a:off x="575388" y="1858971"/>
            <a:ext cx="1837953" cy="1200000"/>
          </a:xfrm>
          <a:prstGeom prst="rect">
            <a:avLst/>
          </a:prstGeom>
        </p:spPr>
      </p:pic>
      <p:pic>
        <p:nvPicPr>
          <p:cNvPr id="7" name="Google Shape;469;p11" descr="Una pieza de rompecabezas une dos curvas de rompecabezas">
            <a:extLst>
              <a:ext uri="{FF2B5EF4-FFF2-40B4-BE49-F238E27FC236}">
                <a16:creationId xmlns:a16="http://schemas.microsoft.com/office/drawing/2014/main" id="{2EA02668-7FC3-E12C-1990-BA2B2078FA4D}"/>
              </a:ext>
            </a:extLst>
          </p:cNvPr>
          <p:cNvPicPr preferRelativeResize="0"/>
          <p:nvPr/>
        </p:nvPicPr>
        <p:blipFill rotWithShape="1">
          <a:blip r:embed="rId4">
            <a:alphaModFix/>
          </a:blip>
          <a:srcRect b="42415"/>
          <a:stretch/>
        </p:blipFill>
        <p:spPr>
          <a:xfrm>
            <a:off x="6096000" y="1858971"/>
            <a:ext cx="1824000" cy="1200000"/>
          </a:xfrm>
          <a:prstGeom prst="rect">
            <a:avLst/>
          </a:prstGeom>
          <a:noFill/>
          <a:ln>
            <a:noFill/>
          </a:ln>
        </p:spPr>
      </p:pic>
      <p:pic>
        <p:nvPicPr>
          <p:cNvPr id="8" name="Google Shape;484;p12" descr="Lupa resalta un rendimiento económico decreciente">
            <a:extLst>
              <a:ext uri="{FF2B5EF4-FFF2-40B4-BE49-F238E27FC236}">
                <a16:creationId xmlns:a16="http://schemas.microsoft.com/office/drawing/2014/main" id="{6A078665-6502-9B55-A2AB-2013BDD8AAB9}"/>
              </a:ext>
            </a:extLst>
          </p:cNvPr>
          <p:cNvPicPr preferRelativeResize="0"/>
          <p:nvPr/>
        </p:nvPicPr>
        <p:blipFill rotWithShape="1">
          <a:blip r:embed="rId5">
            <a:alphaModFix/>
          </a:blip>
          <a:srcRect t="29367" b="11787"/>
          <a:stretch/>
        </p:blipFill>
        <p:spPr>
          <a:xfrm>
            <a:off x="4268448" y="1858971"/>
            <a:ext cx="1824000" cy="1200000"/>
          </a:xfrm>
          <a:prstGeom prst="rect">
            <a:avLst/>
          </a:prstGeom>
          <a:noFill/>
          <a:ln>
            <a:noFill/>
          </a:ln>
        </p:spPr>
      </p:pic>
      <p:pic>
        <p:nvPicPr>
          <p:cNvPr id="9" name="Google Shape;468;p11" descr="Persona trabaja en una mesa">
            <a:extLst>
              <a:ext uri="{FF2B5EF4-FFF2-40B4-BE49-F238E27FC236}">
                <a16:creationId xmlns:a16="http://schemas.microsoft.com/office/drawing/2014/main" id="{42205E6D-C004-8A7A-A3A8-8621B22A3D56}"/>
              </a:ext>
            </a:extLst>
          </p:cNvPr>
          <p:cNvPicPr preferRelativeResize="0"/>
          <p:nvPr/>
        </p:nvPicPr>
        <p:blipFill rotWithShape="1">
          <a:blip r:embed="rId6">
            <a:alphaModFix/>
          </a:blip>
          <a:srcRect t="17470" b="24942"/>
          <a:stretch/>
        </p:blipFill>
        <p:spPr>
          <a:xfrm>
            <a:off x="7944191" y="1858971"/>
            <a:ext cx="1824000" cy="1200000"/>
          </a:xfrm>
          <a:prstGeom prst="rect">
            <a:avLst/>
          </a:prstGeom>
          <a:noFill/>
          <a:ln>
            <a:noFill/>
          </a:ln>
        </p:spPr>
      </p:pic>
      <p:pic>
        <p:nvPicPr>
          <p:cNvPr id="10" name="Google Shape;470;p11" descr="Notas adhesivas en pared de vidrio">
            <a:extLst>
              <a:ext uri="{FF2B5EF4-FFF2-40B4-BE49-F238E27FC236}">
                <a16:creationId xmlns:a16="http://schemas.microsoft.com/office/drawing/2014/main" id="{43DB5C8F-6D1B-8000-5730-9BC8CCC48517}"/>
              </a:ext>
            </a:extLst>
          </p:cNvPr>
          <p:cNvPicPr preferRelativeResize="0"/>
          <p:nvPr/>
        </p:nvPicPr>
        <p:blipFill rotWithShape="1">
          <a:blip r:embed="rId7">
            <a:alphaModFix/>
          </a:blip>
          <a:srcRect b="42569"/>
          <a:stretch/>
        </p:blipFill>
        <p:spPr>
          <a:xfrm>
            <a:off x="2420257" y="1858971"/>
            <a:ext cx="1824000" cy="1200000"/>
          </a:xfrm>
          <a:prstGeom prst="rect">
            <a:avLst/>
          </a:prstGeom>
          <a:noFill/>
          <a:ln>
            <a:noFill/>
          </a:ln>
        </p:spPr>
      </p:pic>
      <p:pic>
        <p:nvPicPr>
          <p:cNvPr id="11" name="Google Shape;486;p12" descr="Engranajes de máquina">
            <a:extLst>
              <a:ext uri="{FF2B5EF4-FFF2-40B4-BE49-F238E27FC236}">
                <a16:creationId xmlns:a16="http://schemas.microsoft.com/office/drawing/2014/main" id="{33A7D58D-C922-D4E4-01E8-38BE5570790D}"/>
              </a:ext>
            </a:extLst>
          </p:cNvPr>
          <p:cNvPicPr preferRelativeResize="0"/>
          <p:nvPr/>
        </p:nvPicPr>
        <p:blipFill rotWithShape="1">
          <a:blip r:embed="rId8">
            <a:alphaModFix/>
          </a:blip>
          <a:srcRect t="19160" b="21994"/>
          <a:stretch/>
        </p:blipFill>
        <p:spPr>
          <a:xfrm>
            <a:off x="9807111" y="1858971"/>
            <a:ext cx="1824000" cy="1200000"/>
          </a:xfrm>
          <a:prstGeom prst="rect">
            <a:avLst/>
          </a:prstGeom>
          <a:noFill/>
          <a:ln>
            <a:noFill/>
          </a:ln>
        </p:spPr>
      </p:pic>
      <p:sp>
        <p:nvSpPr>
          <p:cNvPr id="2" name="Google Shape;110;p3">
            <a:extLst>
              <a:ext uri="{FF2B5EF4-FFF2-40B4-BE49-F238E27FC236}">
                <a16:creationId xmlns:a16="http://schemas.microsoft.com/office/drawing/2014/main" id="{ADCC3250-6337-3971-4C4E-C5DCF6173E5B}"/>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96614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A3912-33D3-2AD6-2FC0-37EAE7B7016B}"/>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4233F187-FAFD-3172-CB9C-7152A44C63B5}"/>
              </a:ext>
            </a:extLst>
          </p:cNvPr>
          <p:cNvSpPr txBox="1"/>
          <p:nvPr/>
        </p:nvSpPr>
        <p:spPr>
          <a:xfrm>
            <a:off x="373093" y="778553"/>
            <a:ext cx="8371240" cy="461665"/>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ASPECTOS EXTERNOS DEL NEGOCIO</a:t>
            </a:r>
          </a:p>
        </p:txBody>
      </p:sp>
      <p:grpSp>
        <p:nvGrpSpPr>
          <p:cNvPr id="5" name="Grupo 21">
            <a:extLst>
              <a:ext uri="{FF2B5EF4-FFF2-40B4-BE49-F238E27FC236}">
                <a16:creationId xmlns:a16="http://schemas.microsoft.com/office/drawing/2014/main" id="{A1EE12F4-D7E3-173C-0CBF-07D704CF6825}"/>
              </a:ext>
            </a:extLst>
          </p:cNvPr>
          <p:cNvGrpSpPr/>
          <p:nvPr/>
        </p:nvGrpSpPr>
        <p:grpSpPr>
          <a:xfrm>
            <a:off x="7327640" y="1939606"/>
            <a:ext cx="3825127" cy="3661341"/>
            <a:chOff x="5187372" y="1253743"/>
            <a:chExt cx="2868845" cy="2746006"/>
          </a:xfrm>
        </p:grpSpPr>
        <p:sp>
          <p:nvSpPr>
            <p:cNvPr id="6" name="1 Título">
              <a:extLst>
                <a:ext uri="{FF2B5EF4-FFF2-40B4-BE49-F238E27FC236}">
                  <a16:creationId xmlns:a16="http://schemas.microsoft.com/office/drawing/2014/main" id="{1BE95A57-7346-8F36-0509-1E5D44E4AE14}"/>
                </a:ext>
              </a:extLst>
            </p:cNvPr>
            <p:cNvSpPr txBox="1">
              <a:spLocks/>
            </p:cNvSpPr>
            <p:nvPr/>
          </p:nvSpPr>
          <p:spPr>
            <a:xfrm>
              <a:off x="5187372" y="1253743"/>
              <a:ext cx="2868845" cy="727423"/>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b="1" cap="all">
                  <a:solidFill>
                    <a:schemeClr val="bg1"/>
                  </a:solidFill>
                  <a:ea typeface="+mj-ea"/>
                  <a:cs typeface="+mj-cs"/>
                </a:defRPr>
              </a:lvl1pPr>
            </a:lstStyle>
            <a:p>
              <a:r>
                <a:rPr lang="es-ES" sz="2400" dirty="0">
                  <a:solidFill>
                    <a:schemeClr val="tx2"/>
                  </a:solidFill>
                  <a:latin typeface="Quattrocento Sans" panose="020B0502050000020003" pitchFamily="34" charset="0"/>
                </a:rPr>
                <a:t>PREGUNTEMOS EN EL EXTERIOR</a:t>
              </a:r>
            </a:p>
          </p:txBody>
        </p:sp>
        <p:sp>
          <p:nvSpPr>
            <p:cNvPr id="7" name="CuadroTexto 7">
              <a:extLst>
                <a:ext uri="{FF2B5EF4-FFF2-40B4-BE49-F238E27FC236}">
                  <a16:creationId xmlns:a16="http://schemas.microsoft.com/office/drawing/2014/main" id="{F62465A2-1A4C-6244-E4F1-0A5C9C9C9786}"/>
                </a:ext>
              </a:extLst>
            </p:cNvPr>
            <p:cNvSpPr txBox="1"/>
            <p:nvPr/>
          </p:nvSpPr>
          <p:spPr>
            <a:xfrm>
              <a:off x="5986381" y="2113545"/>
              <a:ext cx="1534811" cy="315423"/>
            </a:xfrm>
            <a:prstGeom prst="rect">
              <a:avLst/>
            </a:prstGeom>
            <a:solidFill>
              <a:srgbClr val="00B0F0"/>
            </a:solidFill>
            <a:ln w="28575">
              <a:solidFill>
                <a:srgbClr val="0070C0"/>
              </a:solidFill>
            </a:ln>
          </p:spPr>
          <p:txBody>
            <a:bodyPr wrap="square" rtlCol="0">
              <a:spAutoFit/>
            </a:bodyPr>
            <a:lstStyle/>
            <a:p>
              <a:pPr algn="ctr"/>
              <a:r>
                <a:rPr lang="es-ES" sz="2133" b="1" dirty="0">
                  <a:solidFill>
                    <a:schemeClr val="bg1"/>
                  </a:solidFill>
                  <a:effectLst>
                    <a:outerShdw blurRad="38100" dist="38100" dir="2700000" algn="tl">
                      <a:srgbClr val="000000">
                        <a:alpha val="43137"/>
                      </a:srgbClr>
                    </a:outerShdw>
                  </a:effectLst>
                  <a:latin typeface="Quattrocento Sans" panose="020B0502050000020003" pitchFamily="34" charset="0"/>
                </a:rPr>
                <a:t>PROVEEDORES</a:t>
              </a:r>
            </a:p>
          </p:txBody>
        </p:sp>
        <p:sp>
          <p:nvSpPr>
            <p:cNvPr id="8" name="CuadroTexto 10">
              <a:extLst>
                <a:ext uri="{FF2B5EF4-FFF2-40B4-BE49-F238E27FC236}">
                  <a16:creationId xmlns:a16="http://schemas.microsoft.com/office/drawing/2014/main" id="{75EA5044-D3B1-9B29-9BC5-3846129C04E2}"/>
                </a:ext>
              </a:extLst>
            </p:cNvPr>
            <p:cNvSpPr txBox="1"/>
            <p:nvPr/>
          </p:nvSpPr>
          <p:spPr>
            <a:xfrm>
              <a:off x="5986381" y="2637138"/>
              <a:ext cx="1534811" cy="315423"/>
            </a:xfrm>
            <a:prstGeom prst="rect">
              <a:avLst/>
            </a:prstGeom>
            <a:solidFill>
              <a:srgbClr val="00B0F0"/>
            </a:solidFill>
            <a:ln w="28575">
              <a:solidFill>
                <a:srgbClr val="0070C0"/>
              </a:solidFill>
            </a:ln>
          </p:spPr>
          <p:txBody>
            <a:bodyPr wrap="square" rtlCol="0">
              <a:spAutoFit/>
            </a:bodyPr>
            <a:lstStyle/>
            <a:p>
              <a:pPr algn="ctr"/>
              <a:r>
                <a:rPr lang="es-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CLIENTES</a:t>
              </a:r>
            </a:p>
          </p:txBody>
        </p:sp>
        <p:sp>
          <p:nvSpPr>
            <p:cNvPr id="9" name="CuadroTexto 12">
              <a:extLst>
                <a:ext uri="{FF2B5EF4-FFF2-40B4-BE49-F238E27FC236}">
                  <a16:creationId xmlns:a16="http://schemas.microsoft.com/office/drawing/2014/main" id="{EC6FFBAA-3857-0023-519A-549C6C67A636}"/>
                </a:ext>
              </a:extLst>
            </p:cNvPr>
            <p:cNvSpPr txBox="1"/>
            <p:nvPr/>
          </p:nvSpPr>
          <p:spPr>
            <a:xfrm>
              <a:off x="5986381" y="3160733"/>
              <a:ext cx="1534811" cy="315423"/>
            </a:xfrm>
            <a:prstGeom prst="rect">
              <a:avLst/>
            </a:prstGeom>
            <a:solidFill>
              <a:srgbClr val="00B0F0"/>
            </a:solidFill>
            <a:ln w="28575">
              <a:solidFill>
                <a:srgbClr val="0070C0"/>
              </a:solidFill>
            </a:ln>
          </p:spPr>
          <p:txBody>
            <a:bodyPr wrap="square" rtlCol="0">
              <a:spAutoFit/>
            </a:bodyPr>
            <a:lstStyle/>
            <a:p>
              <a:pPr algn="ctr"/>
              <a:r>
                <a:rPr lang="es-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COMPETENCIA</a:t>
              </a:r>
            </a:p>
          </p:txBody>
        </p:sp>
        <p:sp>
          <p:nvSpPr>
            <p:cNvPr id="10" name="CuadroTexto 13">
              <a:extLst>
                <a:ext uri="{FF2B5EF4-FFF2-40B4-BE49-F238E27FC236}">
                  <a16:creationId xmlns:a16="http://schemas.microsoft.com/office/drawing/2014/main" id="{C21D910C-767E-B3A4-4BF4-EA3380A3D06B}"/>
                </a:ext>
              </a:extLst>
            </p:cNvPr>
            <p:cNvSpPr txBox="1"/>
            <p:nvPr/>
          </p:nvSpPr>
          <p:spPr>
            <a:xfrm>
              <a:off x="5973147" y="3684326"/>
              <a:ext cx="1548045" cy="315423"/>
            </a:xfrm>
            <a:prstGeom prst="rect">
              <a:avLst/>
            </a:prstGeom>
            <a:solidFill>
              <a:srgbClr val="00B0F0"/>
            </a:solidFill>
            <a:ln w="28575">
              <a:solidFill>
                <a:srgbClr val="0070C0"/>
              </a:solidFill>
            </a:ln>
          </p:spPr>
          <p:txBody>
            <a:bodyPr wrap="square" rtlCol="0">
              <a:spAutoFit/>
            </a:bodyPr>
            <a:lstStyle/>
            <a:p>
              <a:pPr algn="ctr"/>
              <a:r>
                <a:rPr lang="es-ES" sz="2133" b="1" dirty="0">
                  <a:solidFill>
                    <a:schemeClr val="bg1"/>
                  </a:solidFill>
                  <a:effectLst>
                    <a:outerShdw blurRad="38100" dist="38100" dir="2700000" algn="tl">
                      <a:srgbClr val="000000">
                        <a:alpha val="43137"/>
                      </a:srgbClr>
                    </a:outerShdw>
                  </a:effectLst>
                  <a:latin typeface="Quattrocento Sans" panose="020B0502050000020003" pitchFamily="34" charset="0"/>
                </a:rPr>
                <a:t>EXPERTOS</a:t>
              </a:r>
            </a:p>
          </p:txBody>
        </p:sp>
      </p:grpSp>
      <p:grpSp>
        <p:nvGrpSpPr>
          <p:cNvPr id="11" name="Grupo 20">
            <a:extLst>
              <a:ext uri="{FF2B5EF4-FFF2-40B4-BE49-F238E27FC236}">
                <a16:creationId xmlns:a16="http://schemas.microsoft.com/office/drawing/2014/main" id="{A0F9A844-94C6-403F-4E2E-C323CBE469BE}"/>
              </a:ext>
            </a:extLst>
          </p:cNvPr>
          <p:cNvGrpSpPr/>
          <p:nvPr/>
        </p:nvGrpSpPr>
        <p:grpSpPr>
          <a:xfrm>
            <a:off x="683566" y="1937178"/>
            <a:ext cx="3875147" cy="3663769"/>
            <a:chOff x="546284" y="1210674"/>
            <a:chExt cx="2906360" cy="2747826"/>
          </a:xfrm>
        </p:grpSpPr>
        <p:sp>
          <p:nvSpPr>
            <p:cNvPr id="12" name="CuadroTexto 3">
              <a:extLst>
                <a:ext uri="{FF2B5EF4-FFF2-40B4-BE49-F238E27FC236}">
                  <a16:creationId xmlns:a16="http://schemas.microsoft.com/office/drawing/2014/main" id="{8153C095-D8F2-63B9-7A14-940B8372EF79}"/>
                </a:ext>
              </a:extLst>
            </p:cNvPr>
            <p:cNvSpPr txBox="1"/>
            <p:nvPr/>
          </p:nvSpPr>
          <p:spPr>
            <a:xfrm>
              <a:off x="546284" y="1210674"/>
              <a:ext cx="2906360" cy="764096"/>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b="1" cap="all">
                  <a:solidFill>
                    <a:schemeClr val="tx2"/>
                  </a:solidFill>
                  <a:ea typeface="+mj-ea"/>
                  <a:cs typeface="+mj-cs"/>
                </a:defRPr>
              </a:lvl1pPr>
            </a:lstStyle>
            <a:p>
              <a:pPr>
                <a:spcAft>
                  <a:spcPts val="0"/>
                </a:spcAft>
              </a:pPr>
              <a:endParaRPr lang="es-ES" sz="2400" dirty="0">
                <a:latin typeface="Quattrocento Sans" panose="020B0502050000020003" pitchFamily="34" charset="0"/>
              </a:endParaRPr>
            </a:p>
            <a:p>
              <a:pPr>
                <a:spcAft>
                  <a:spcPts val="0"/>
                </a:spcAft>
              </a:pPr>
              <a:r>
                <a:rPr lang="es-ES" sz="2400" dirty="0">
                  <a:latin typeface="Quattrocento Sans" panose="020B0502050000020003" pitchFamily="34" charset="0"/>
                </a:rPr>
                <a:t>ANÁLISIS DE LA COMPETENCIA
</a:t>
              </a:r>
            </a:p>
          </p:txBody>
        </p:sp>
        <p:sp>
          <p:nvSpPr>
            <p:cNvPr id="13" name="CuadroTexto 16">
              <a:extLst>
                <a:ext uri="{FF2B5EF4-FFF2-40B4-BE49-F238E27FC236}">
                  <a16:creationId xmlns:a16="http://schemas.microsoft.com/office/drawing/2014/main" id="{507D89FF-61B2-6836-7087-E49AC0376946}"/>
                </a:ext>
              </a:extLst>
            </p:cNvPr>
            <p:cNvSpPr txBox="1"/>
            <p:nvPr/>
          </p:nvSpPr>
          <p:spPr>
            <a:xfrm>
              <a:off x="1213438" y="2085409"/>
              <a:ext cx="1604602" cy="561596"/>
            </a:xfrm>
            <a:prstGeom prst="rect">
              <a:avLst/>
            </a:prstGeom>
            <a:solidFill>
              <a:srgbClr val="00B0F0"/>
            </a:solidFill>
            <a:ln w="28575">
              <a:solidFill>
                <a:srgbClr val="0070C0"/>
              </a:solidFill>
            </a:ln>
          </p:spPr>
          <p:txBody>
            <a:bodyPr wrap="square" rtlCol="0">
              <a:spAutoFit/>
            </a:bodyPr>
            <a:lstStyle/>
            <a:p>
              <a:pPr algn="ctr"/>
              <a:r>
                <a:rPr lang="es-ES" sz="2133" b="1" dirty="0">
                  <a:solidFill>
                    <a:schemeClr val="bg1"/>
                  </a:solidFill>
                  <a:effectLst>
                    <a:outerShdw blurRad="38100" dist="38100" dir="2700000" algn="tl">
                      <a:srgbClr val="000000">
                        <a:alpha val="43137"/>
                      </a:srgbClr>
                    </a:outerShdw>
                  </a:effectLst>
                  <a:latin typeface="Quattrocento Sans" panose="020B0502050000020003" pitchFamily="34" charset="0"/>
                </a:rPr>
                <a:t>ESTUDIO DE MERCADO</a:t>
              </a:r>
            </a:p>
          </p:txBody>
        </p:sp>
        <p:sp>
          <p:nvSpPr>
            <p:cNvPr id="14" name="CuadroTexto 18">
              <a:extLst>
                <a:ext uri="{FF2B5EF4-FFF2-40B4-BE49-F238E27FC236}">
                  <a16:creationId xmlns:a16="http://schemas.microsoft.com/office/drawing/2014/main" id="{7D18F01E-5498-67E4-3FE3-C84522CE186E}"/>
                </a:ext>
              </a:extLst>
            </p:cNvPr>
            <p:cNvSpPr txBox="1"/>
            <p:nvPr/>
          </p:nvSpPr>
          <p:spPr>
            <a:xfrm>
              <a:off x="1213438" y="2741157"/>
              <a:ext cx="1604602" cy="561596"/>
            </a:xfrm>
            <a:prstGeom prst="rect">
              <a:avLst/>
            </a:prstGeom>
            <a:solidFill>
              <a:srgbClr val="00B0F0"/>
            </a:solidFill>
            <a:ln w="28575">
              <a:solidFill>
                <a:srgbClr val="0070C0"/>
              </a:solidFill>
            </a:ln>
          </p:spPr>
          <p:txBody>
            <a:bodyPr wrap="square" rtlCol="0">
              <a:spAutoFit/>
            </a:bodyPr>
            <a:lstStyle/>
            <a:p>
              <a:pPr algn="ctr"/>
              <a:r>
                <a:rPr lang="es-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CONOCER LA COMPETENCIA</a:t>
              </a:r>
            </a:p>
          </p:txBody>
        </p:sp>
        <p:sp>
          <p:nvSpPr>
            <p:cNvPr id="15" name="CuadroTexto 19">
              <a:extLst>
                <a:ext uri="{FF2B5EF4-FFF2-40B4-BE49-F238E27FC236}">
                  <a16:creationId xmlns:a16="http://schemas.microsoft.com/office/drawing/2014/main" id="{EB1F60C8-B018-E767-0913-4C8F8CD8B1F6}"/>
                </a:ext>
              </a:extLst>
            </p:cNvPr>
            <p:cNvSpPr txBox="1"/>
            <p:nvPr/>
          </p:nvSpPr>
          <p:spPr>
            <a:xfrm>
              <a:off x="1213438" y="3396904"/>
              <a:ext cx="1604602" cy="561596"/>
            </a:xfrm>
            <a:prstGeom prst="rect">
              <a:avLst/>
            </a:prstGeom>
            <a:solidFill>
              <a:srgbClr val="00B0F0"/>
            </a:solidFill>
            <a:ln w="28575">
              <a:solidFill>
                <a:srgbClr val="0070C0"/>
              </a:solidFill>
            </a:ln>
          </p:spPr>
          <p:txBody>
            <a:bodyPr wrap="square" rtlCol="0">
              <a:spAutoFit/>
            </a:bodyPr>
            <a:lstStyle/>
            <a:p>
              <a:pPr algn="ctr"/>
              <a:r>
                <a:rPr lang="es-ES" sz="2133" b="1" dirty="0">
                  <a:solidFill>
                    <a:schemeClr val="bg1"/>
                  </a:solidFill>
                  <a:effectLst>
                    <a:outerShdw blurRad="38100" dist="38100" dir="2700000" algn="tl">
                      <a:srgbClr val="000000">
                        <a:alpha val="43137"/>
                      </a:srgbClr>
                    </a:outerShdw>
                  </a:effectLst>
                  <a:latin typeface="Quattrocento Sans" panose="020B0502050000020003" pitchFamily="34" charset="0"/>
                </a:rPr>
                <a:t>CLIENTES POTENCIALES</a:t>
              </a:r>
            </a:p>
          </p:txBody>
        </p:sp>
      </p:grpSp>
      <p:pic>
        <p:nvPicPr>
          <p:cNvPr id="21" name="Imatge 20">
            <a:extLst>
              <a:ext uri="{FF2B5EF4-FFF2-40B4-BE49-F238E27FC236}">
                <a16:creationId xmlns:a16="http://schemas.microsoft.com/office/drawing/2014/main" id="{294F7397-6BC3-C267-0AE7-D396BD4BF698}"/>
              </a:ext>
            </a:extLst>
          </p:cNvPr>
          <p:cNvPicPr>
            <a:picLocks noChangeAspect="1"/>
          </p:cNvPicPr>
          <p:nvPr/>
        </p:nvPicPr>
        <p:blipFill>
          <a:blip r:embed="rId3"/>
          <a:stretch>
            <a:fillRect/>
          </a:stretch>
        </p:blipFill>
        <p:spPr>
          <a:xfrm>
            <a:off x="4873441" y="1191782"/>
            <a:ext cx="2139470" cy="5321010"/>
          </a:xfrm>
          <a:prstGeom prst="rect">
            <a:avLst/>
          </a:prstGeom>
        </p:spPr>
      </p:pic>
      <p:sp>
        <p:nvSpPr>
          <p:cNvPr id="2" name="Google Shape;110;p3">
            <a:extLst>
              <a:ext uri="{FF2B5EF4-FFF2-40B4-BE49-F238E27FC236}">
                <a16:creationId xmlns:a16="http://schemas.microsoft.com/office/drawing/2014/main" id="{6EF81323-A13A-BD2B-8D1B-F3D551DCE153}"/>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15</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597830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D8179-D71C-4020-06AB-A483D7945477}"/>
            </a:ext>
          </a:extLst>
        </p:cNvPr>
        <p:cNvGrpSpPr/>
        <p:nvPr/>
      </p:nvGrpSpPr>
      <p:grpSpPr>
        <a:xfrm>
          <a:off x="0" y="0"/>
          <a:ext cx="0" cy="0"/>
          <a:chOff x="0" y="0"/>
          <a:chExt cx="0" cy="0"/>
        </a:xfrm>
      </p:grpSpPr>
      <p:pic>
        <p:nvPicPr>
          <p:cNvPr id="4" name="Imatge 3">
            <a:extLst>
              <a:ext uri="{FF2B5EF4-FFF2-40B4-BE49-F238E27FC236}">
                <a16:creationId xmlns:a16="http://schemas.microsoft.com/office/drawing/2014/main" id="{4696D92A-CB30-A3D7-0D58-2193FFEF0FF4}"/>
              </a:ext>
            </a:extLst>
          </p:cNvPr>
          <p:cNvPicPr>
            <a:picLocks noChangeAspect="1"/>
          </p:cNvPicPr>
          <p:nvPr/>
        </p:nvPicPr>
        <p:blipFill>
          <a:blip r:embed="rId3"/>
          <a:stretch>
            <a:fillRect/>
          </a:stretch>
        </p:blipFill>
        <p:spPr>
          <a:xfrm>
            <a:off x="5905124" y="1336738"/>
            <a:ext cx="6286876" cy="5257102"/>
          </a:xfrm>
          <a:prstGeom prst="rect">
            <a:avLst/>
          </a:prstGeom>
          <a:solidFill>
            <a:schemeClr val="accent5"/>
          </a:solidFill>
        </p:spPr>
      </p:pic>
      <p:sp>
        <p:nvSpPr>
          <p:cNvPr id="6" name="QuadreDeText 5">
            <a:extLst>
              <a:ext uri="{FF2B5EF4-FFF2-40B4-BE49-F238E27FC236}">
                <a16:creationId xmlns:a16="http://schemas.microsoft.com/office/drawing/2014/main" id="{074A4D50-EF8F-7AB5-936F-16E4BBE1AF33}"/>
              </a:ext>
            </a:extLst>
          </p:cNvPr>
          <p:cNvSpPr txBox="1"/>
          <p:nvPr/>
        </p:nvSpPr>
        <p:spPr>
          <a:xfrm>
            <a:off x="374951" y="875916"/>
            <a:ext cx="8371240" cy="1261884"/>
          </a:xfrm>
          <a:prstGeom prst="rect">
            <a:avLst/>
          </a:prstGeom>
          <a:noFill/>
        </p:spPr>
        <p:txBody>
          <a:bodyPr wrap="square" rtlCol="0">
            <a:spAutoFit/>
          </a:bodyPr>
          <a:lstStyle/>
          <a:p>
            <a:r>
              <a:rPr lang="es-ES" sz="2800" b="1" dirty="0">
                <a:solidFill>
                  <a:srgbClr val="61D4FF"/>
                </a:solidFill>
                <a:latin typeface="Quattrocento Sans" panose="020B0502050000020003" pitchFamily="34" charset="0"/>
              </a:rPr>
              <a:t>ASPECTOS EXTERNOS DEL NEGOCIO</a:t>
            </a:r>
          </a:p>
          <a:p>
            <a:r>
              <a:rPr lang="es-ES" sz="2400" dirty="0">
                <a:solidFill>
                  <a:srgbClr val="61D4FF"/>
                </a:solidFill>
                <a:latin typeface="Quattrocento Sans" panose="020B0502050000020003" pitchFamily="34" charset="0"/>
              </a:rPr>
              <a:t>CÓMO ME DIFERENCIARÉ</a:t>
            </a:r>
          </a:p>
          <a:p>
            <a:endParaRPr lang="es-ES" sz="2400" noProof="0" dirty="0">
              <a:solidFill>
                <a:srgbClr val="0070C0"/>
              </a:solidFill>
            </a:endParaRPr>
          </a:p>
        </p:txBody>
      </p:sp>
      <p:grpSp>
        <p:nvGrpSpPr>
          <p:cNvPr id="9" name="Grupo 38">
            <a:extLst>
              <a:ext uri="{FF2B5EF4-FFF2-40B4-BE49-F238E27FC236}">
                <a16:creationId xmlns:a16="http://schemas.microsoft.com/office/drawing/2014/main" id="{B65E5E32-F2C8-69AA-9429-73E9470AB797}"/>
              </a:ext>
            </a:extLst>
          </p:cNvPr>
          <p:cNvGrpSpPr/>
          <p:nvPr/>
        </p:nvGrpSpPr>
        <p:grpSpPr>
          <a:xfrm>
            <a:off x="1586044" y="1822257"/>
            <a:ext cx="7271305" cy="4176782"/>
            <a:chOff x="1099907" y="1822257"/>
            <a:chExt cx="7271305" cy="4176782"/>
          </a:xfrm>
        </p:grpSpPr>
        <p:sp>
          <p:nvSpPr>
            <p:cNvPr id="10" name="Flecha: curvada hacia arriba 17">
              <a:extLst>
                <a:ext uri="{FF2B5EF4-FFF2-40B4-BE49-F238E27FC236}">
                  <a16:creationId xmlns:a16="http://schemas.microsoft.com/office/drawing/2014/main" id="{EBA8B8F7-EACC-FDC1-0AC9-EC3DD2376A6B}"/>
                </a:ext>
              </a:extLst>
            </p:cNvPr>
            <p:cNvSpPr/>
            <p:nvPr/>
          </p:nvSpPr>
          <p:spPr>
            <a:xfrm>
              <a:off x="1726232" y="2928541"/>
              <a:ext cx="6051955" cy="3070498"/>
            </a:xfrm>
            <a:prstGeom prst="curvedUpArrow">
              <a:avLst/>
            </a:prstGeom>
            <a:effectLst>
              <a:outerShdw blurRad="50800" dist="38100" dir="8100000" algn="tr"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Rectángulo: esquinas redondeadas 7">
              <a:extLst>
                <a:ext uri="{FF2B5EF4-FFF2-40B4-BE49-F238E27FC236}">
                  <a16:creationId xmlns:a16="http://schemas.microsoft.com/office/drawing/2014/main" id="{CAB2B069-0155-8BBD-FBF1-FE4CAC029A93}"/>
                </a:ext>
              </a:extLst>
            </p:cNvPr>
            <p:cNvSpPr/>
            <p:nvPr/>
          </p:nvSpPr>
          <p:spPr>
            <a:xfrm>
              <a:off x="1099907" y="2044173"/>
              <a:ext cx="2576381" cy="89005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bg1"/>
                  </a:solidFill>
                  <a:latin typeface="Quattrocento Sans" panose="020B0502050000020003" pitchFamily="34" charset="0"/>
                </a:rPr>
                <a:t>1.- </a:t>
              </a:r>
              <a:r>
                <a:rPr lang="es-ES" b="1" dirty="0">
                  <a:latin typeface="Quattrocento Sans" panose="020B0502050000020003" pitchFamily="34" charset="0"/>
                </a:rPr>
                <a:t>Identificación de factores competitivos</a:t>
              </a:r>
              <a:endParaRPr lang="es-ES" sz="1600" b="1" dirty="0">
                <a:latin typeface="Quattrocento Sans" panose="020B0502050000020003" pitchFamily="34" charset="0"/>
              </a:endParaRPr>
            </a:p>
          </p:txBody>
        </p:sp>
        <p:sp>
          <p:nvSpPr>
            <p:cNvPr id="12" name="Rectángulo 9">
              <a:extLst>
                <a:ext uri="{FF2B5EF4-FFF2-40B4-BE49-F238E27FC236}">
                  <a16:creationId xmlns:a16="http://schemas.microsoft.com/office/drawing/2014/main" id="{3018A9C4-7C24-3ECD-498F-13BD9BEC1A2A}"/>
                </a:ext>
              </a:extLst>
            </p:cNvPr>
            <p:cNvSpPr/>
            <p:nvPr/>
          </p:nvSpPr>
          <p:spPr>
            <a:xfrm>
              <a:off x="1116384" y="3019574"/>
              <a:ext cx="2075377" cy="7611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ysClr val="windowText" lastClr="000000"/>
                  </a:solidFill>
                  <a:latin typeface="Quattrocento Sans" panose="020B0502050000020003" pitchFamily="34" charset="0"/>
                </a:rPr>
                <a:t>Precio, servicio, imagen, diseño, calidad, …</a:t>
              </a:r>
            </a:p>
          </p:txBody>
        </p:sp>
        <p:sp>
          <p:nvSpPr>
            <p:cNvPr id="13" name="Rectángulo: esquinas redondeadas 10">
              <a:extLst>
                <a:ext uri="{FF2B5EF4-FFF2-40B4-BE49-F238E27FC236}">
                  <a16:creationId xmlns:a16="http://schemas.microsoft.com/office/drawing/2014/main" id="{7A2FEEE6-EF89-5D9E-5FC4-46F0C28A6E25}"/>
                </a:ext>
              </a:extLst>
            </p:cNvPr>
            <p:cNvSpPr/>
            <p:nvPr/>
          </p:nvSpPr>
          <p:spPr>
            <a:xfrm>
              <a:off x="1491249" y="4058599"/>
              <a:ext cx="2423164" cy="89005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b="1" dirty="0">
                  <a:latin typeface="Quattrocento Sans" panose="020B0502050000020003" pitchFamily="34" charset="0"/>
                </a:rPr>
                <a:t>2.- </a:t>
              </a:r>
              <a:r>
                <a:rPr lang="es-ES" b="1" dirty="0">
                  <a:latin typeface="Quattrocento Sans" panose="020B0502050000020003" pitchFamily="34" charset="0"/>
                </a:rPr>
                <a:t>Evaluación</a:t>
              </a:r>
              <a:endParaRPr lang="es-ES" sz="1600" b="1" dirty="0">
                <a:latin typeface="Quattrocento Sans" panose="020B0502050000020003" pitchFamily="34" charset="0"/>
              </a:endParaRPr>
            </a:p>
          </p:txBody>
        </p:sp>
        <p:sp>
          <p:nvSpPr>
            <p:cNvPr id="14" name="Rectángulo 11">
              <a:extLst>
                <a:ext uri="{FF2B5EF4-FFF2-40B4-BE49-F238E27FC236}">
                  <a16:creationId xmlns:a16="http://schemas.microsoft.com/office/drawing/2014/main" id="{1E3FCA53-503B-9F9E-462E-7A73FAC2CCF6}"/>
                </a:ext>
              </a:extLst>
            </p:cNvPr>
            <p:cNvSpPr/>
            <p:nvPr/>
          </p:nvSpPr>
          <p:spPr>
            <a:xfrm>
              <a:off x="1474143" y="5004439"/>
              <a:ext cx="2125438" cy="7611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dirty="0">
                  <a:solidFill>
                    <a:sysClr val="windowText" lastClr="000000"/>
                  </a:solidFill>
                  <a:latin typeface="Quattrocento Sans" panose="020B0502050000020003" pitchFamily="34" charset="0"/>
                </a:rPr>
                <a:t>Factores a potenciar para invertir en los más competitivos </a:t>
              </a:r>
            </a:p>
          </p:txBody>
        </p:sp>
        <p:sp>
          <p:nvSpPr>
            <p:cNvPr id="15" name="Rectángulo: esquinas redondeadas 12">
              <a:extLst>
                <a:ext uri="{FF2B5EF4-FFF2-40B4-BE49-F238E27FC236}">
                  <a16:creationId xmlns:a16="http://schemas.microsoft.com/office/drawing/2014/main" id="{84794643-95DD-6441-3BCB-1D295856049D}"/>
                </a:ext>
              </a:extLst>
            </p:cNvPr>
            <p:cNvSpPr/>
            <p:nvPr/>
          </p:nvSpPr>
          <p:spPr>
            <a:xfrm>
              <a:off x="5571717" y="3917507"/>
              <a:ext cx="2547397" cy="99650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b="1" dirty="0">
                  <a:latin typeface="Quattrocento Sans" panose="020B0502050000020003" pitchFamily="34" charset="0"/>
                </a:rPr>
                <a:t>3.- </a:t>
              </a:r>
              <a:r>
                <a:rPr lang="es-ES" b="1" dirty="0">
                  <a:latin typeface="Quattrocento Sans" panose="020B0502050000020003" pitchFamily="34" charset="0"/>
                </a:rPr>
                <a:t>Hacer la curva de valor de la competencia</a:t>
              </a:r>
              <a:endParaRPr lang="es-ES" sz="1600" b="1" dirty="0">
                <a:latin typeface="Quattrocento Sans" panose="020B0502050000020003" pitchFamily="34" charset="0"/>
              </a:endParaRPr>
            </a:p>
          </p:txBody>
        </p:sp>
        <p:sp>
          <p:nvSpPr>
            <p:cNvPr id="16" name="Rectángulo: esquinas redondeadas 14">
              <a:extLst>
                <a:ext uri="{FF2B5EF4-FFF2-40B4-BE49-F238E27FC236}">
                  <a16:creationId xmlns:a16="http://schemas.microsoft.com/office/drawing/2014/main" id="{1F83A6A7-C5C2-1450-3571-5B5DFD81890E}"/>
                </a:ext>
              </a:extLst>
            </p:cNvPr>
            <p:cNvSpPr/>
            <p:nvPr/>
          </p:nvSpPr>
          <p:spPr>
            <a:xfrm>
              <a:off x="5823815" y="1822257"/>
              <a:ext cx="2547397" cy="99650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b="1" dirty="0">
                  <a:latin typeface="Quattrocento Sans" panose="020B0502050000020003" pitchFamily="34" charset="0"/>
                </a:rPr>
                <a:t>4.- </a:t>
              </a:r>
              <a:r>
                <a:rPr lang="es-ES" b="1" dirty="0">
                  <a:latin typeface="Quattrocento Sans" panose="020B0502050000020003" pitchFamily="34" charset="0"/>
                </a:rPr>
                <a:t>Definir nuestra estrategia de diferenciación</a:t>
              </a:r>
              <a:endParaRPr lang="es-ES" sz="1600" b="1" dirty="0">
                <a:latin typeface="Quattrocento Sans" panose="020B0502050000020003" pitchFamily="34" charset="0"/>
              </a:endParaRPr>
            </a:p>
          </p:txBody>
        </p:sp>
        <p:pic>
          <p:nvPicPr>
            <p:cNvPr id="17" name="Imagen 35">
              <a:extLst>
                <a:ext uri="{FF2B5EF4-FFF2-40B4-BE49-F238E27FC236}">
                  <a16:creationId xmlns:a16="http://schemas.microsoft.com/office/drawing/2014/main" id="{E842880E-B499-8E95-7E7A-36F3E012C2CA}"/>
                </a:ext>
              </a:extLst>
            </p:cNvPr>
            <p:cNvPicPr>
              <a:picLocks noChangeAspect="1"/>
            </p:cNvPicPr>
            <p:nvPr/>
          </p:nvPicPr>
          <p:blipFill>
            <a:blip r:embed="rId4"/>
            <a:stretch>
              <a:fillRect/>
            </a:stretch>
          </p:blipFill>
          <p:spPr>
            <a:xfrm>
              <a:off x="5588822" y="4991370"/>
              <a:ext cx="2091227" cy="897891"/>
            </a:xfrm>
            <a:prstGeom prst="rect">
              <a:avLst/>
            </a:prstGeom>
            <a:ln>
              <a:solidFill>
                <a:schemeClr val="accent1">
                  <a:lumMod val="50000"/>
                </a:schemeClr>
              </a:solidFill>
            </a:ln>
          </p:spPr>
        </p:pic>
      </p:grpSp>
      <p:sp>
        <p:nvSpPr>
          <p:cNvPr id="2" name="Google Shape;110;p3">
            <a:extLst>
              <a:ext uri="{FF2B5EF4-FFF2-40B4-BE49-F238E27FC236}">
                <a16:creationId xmlns:a16="http://schemas.microsoft.com/office/drawing/2014/main" id="{9C7E6D26-6C0E-02E2-3D1F-EA16C7CB6DEF}"/>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16</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870041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55C0A-3A4A-BDEB-7654-141B0AF7C736}"/>
            </a:ext>
          </a:extLst>
        </p:cNvPr>
        <p:cNvGrpSpPr/>
        <p:nvPr/>
      </p:nvGrpSpPr>
      <p:grpSpPr>
        <a:xfrm>
          <a:off x="0" y="0"/>
          <a:ext cx="0" cy="0"/>
          <a:chOff x="0" y="0"/>
          <a:chExt cx="0" cy="0"/>
        </a:xfrm>
      </p:grpSpPr>
      <p:sp>
        <p:nvSpPr>
          <p:cNvPr id="3" name="QuadreDeText 2">
            <a:extLst>
              <a:ext uri="{FF2B5EF4-FFF2-40B4-BE49-F238E27FC236}">
                <a16:creationId xmlns:a16="http://schemas.microsoft.com/office/drawing/2014/main" id="{32769C70-34F1-11F0-DB24-E48B64FF88B8}"/>
              </a:ext>
            </a:extLst>
          </p:cNvPr>
          <p:cNvSpPr txBox="1"/>
          <p:nvPr/>
        </p:nvSpPr>
        <p:spPr>
          <a:xfrm>
            <a:off x="308276" y="826756"/>
            <a:ext cx="8371240" cy="830997"/>
          </a:xfrm>
          <a:prstGeom prst="rect">
            <a:avLst/>
          </a:prstGeom>
          <a:noFill/>
        </p:spPr>
        <p:txBody>
          <a:bodyPr wrap="square" rtlCol="0">
            <a:spAutoFit/>
          </a:bodyPr>
          <a:lstStyle/>
          <a:p>
            <a:r>
              <a:rPr lang="es-ES" sz="2400" b="1" dirty="0">
                <a:solidFill>
                  <a:srgbClr val="61D4FF"/>
                </a:solidFill>
                <a:latin typeface="Quattrocento Sans" panose="020B0502050000020003" pitchFamily="34" charset="0"/>
              </a:rPr>
              <a:t>PROPUESTA DE VALOR</a:t>
            </a:r>
          </a:p>
          <a:p>
            <a:endParaRPr lang="es-ES" sz="2400" noProof="0" dirty="0">
              <a:solidFill>
                <a:srgbClr val="0070C0"/>
              </a:solidFill>
            </a:endParaRPr>
          </a:p>
        </p:txBody>
      </p:sp>
      <p:pic>
        <p:nvPicPr>
          <p:cNvPr id="5" name="Imagen 8" descr="Mantel rojo sobre fondo blanco">
            <a:extLst>
              <a:ext uri="{FF2B5EF4-FFF2-40B4-BE49-F238E27FC236}">
                <a16:creationId xmlns:a16="http://schemas.microsoft.com/office/drawing/2014/main" id="{117C5985-9925-81CE-9BAB-A061F02AF571}"/>
              </a:ext>
            </a:extLst>
          </p:cNvPr>
          <p:cNvPicPr>
            <a:picLocks noChangeAspect="1"/>
          </p:cNvPicPr>
          <p:nvPr/>
        </p:nvPicPr>
        <p:blipFill rotWithShape="1">
          <a:blip r:embed="rId3" cstate="screen">
            <a:alphaModFix amt="70000"/>
            <a:extLst>
              <a:ext uri="{28A0092B-C50C-407E-A947-70E740481C1C}">
                <a14:useLocalDpi xmlns:a14="http://schemas.microsoft.com/office/drawing/2010/main"/>
              </a:ext>
            </a:extLst>
          </a:blip>
          <a:srcRect/>
          <a:stretch/>
        </p:blipFill>
        <p:spPr>
          <a:xfrm>
            <a:off x="1130680" y="1882383"/>
            <a:ext cx="2140800" cy="2140799"/>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6" name="Imagen 21" descr="Restaurante de cena">
            <a:extLst>
              <a:ext uri="{FF2B5EF4-FFF2-40B4-BE49-F238E27FC236}">
                <a16:creationId xmlns:a16="http://schemas.microsoft.com/office/drawing/2014/main" id="{257FF045-4A78-0421-A8AF-9AAA912B2E8B}"/>
              </a:ext>
            </a:extLst>
          </p:cNvPr>
          <p:cNvPicPr>
            <a:picLocks noChangeAspect="1"/>
          </p:cNvPicPr>
          <p:nvPr/>
        </p:nvPicPr>
        <p:blipFill rotWithShape="1">
          <a:blip r:embed="rId4" cstate="screen">
            <a:alphaModFix amt="50000"/>
            <a:extLst>
              <a:ext uri="{28A0092B-C50C-407E-A947-70E740481C1C}">
                <a14:useLocalDpi xmlns:a14="http://schemas.microsoft.com/office/drawing/2010/main"/>
              </a:ext>
            </a:extLst>
          </a:blip>
          <a:srcRect b="-6"/>
          <a:stretch/>
        </p:blipFill>
        <p:spPr>
          <a:xfrm>
            <a:off x="9218056" y="1882383"/>
            <a:ext cx="2140800" cy="2140800"/>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7" name="Imagen 17" descr="Vista en primer plano de unas sardinas a la parrilla servidas en aceite con patatas asadas">
            <a:extLst>
              <a:ext uri="{FF2B5EF4-FFF2-40B4-BE49-F238E27FC236}">
                <a16:creationId xmlns:a16="http://schemas.microsoft.com/office/drawing/2014/main" id="{DD1162CB-51B3-66C0-C3BE-E4DA070E60EF}"/>
              </a:ext>
            </a:extLst>
          </p:cNvPr>
          <p:cNvPicPr>
            <a:picLocks noChangeAspect="1"/>
          </p:cNvPicPr>
          <p:nvPr/>
        </p:nvPicPr>
        <p:blipFill rotWithShape="1">
          <a:blip r:embed="rId5" cstate="screen">
            <a:alphaModFix amt="50000"/>
            <a:extLst>
              <a:ext uri="{28A0092B-C50C-407E-A947-70E740481C1C}">
                <a14:useLocalDpi xmlns:a14="http://schemas.microsoft.com/office/drawing/2010/main"/>
              </a:ext>
            </a:extLst>
          </a:blip>
          <a:srcRect b="-6"/>
          <a:stretch/>
        </p:blipFill>
        <p:spPr>
          <a:xfrm>
            <a:off x="5237329" y="1882383"/>
            <a:ext cx="2142944" cy="2142944"/>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8" name="CuadroTexto 22">
            <a:extLst>
              <a:ext uri="{FF2B5EF4-FFF2-40B4-BE49-F238E27FC236}">
                <a16:creationId xmlns:a16="http://schemas.microsoft.com/office/drawing/2014/main" id="{F84D7440-8A00-F643-33A6-5A8A0E9A930E}"/>
              </a:ext>
            </a:extLst>
          </p:cNvPr>
          <p:cNvSpPr txBox="1"/>
          <p:nvPr/>
        </p:nvSpPr>
        <p:spPr>
          <a:xfrm>
            <a:off x="1187553" y="4122506"/>
            <a:ext cx="2027414" cy="584775"/>
          </a:xfrm>
          <a:prstGeom prst="rect">
            <a:avLst/>
          </a:prstGeom>
          <a:noFill/>
        </p:spPr>
        <p:txBody>
          <a:bodyPr wrap="none" rtlCol="0">
            <a:spAutoFit/>
          </a:bodyPr>
          <a:lstStyle/>
          <a:p>
            <a:pPr algn="ctr"/>
            <a:r>
              <a:rPr lang="es-ES" sz="3200" b="1" spc="23" dirty="0">
                <a:latin typeface="Quattrocento Sans" panose="020B0502050000020003" pitchFamily="34" charset="0"/>
              </a:rPr>
              <a:t>Casa PEPE</a:t>
            </a:r>
          </a:p>
        </p:txBody>
      </p:sp>
      <p:sp>
        <p:nvSpPr>
          <p:cNvPr id="9" name="CuadroTexto 27">
            <a:extLst>
              <a:ext uri="{FF2B5EF4-FFF2-40B4-BE49-F238E27FC236}">
                <a16:creationId xmlns:a16="http://schemas.microsoft.com/office/drawing/2014/main" id="{F9162A6C-31FF-AD8A-317B-3103F1D565CD}"/>
              </a:ext>
            </a:extLst>
          </p:cNvPr>
          <p:cNvSpPr txBox="1"/>
          <p:nvPr/>
        </p:nvSpPr>
        <p:spPr>
          <a:xfrm>
            <a:off x="5554396" y="4117805"/>
            <a:ext cx="1508811" cy="584775"/>
          </a:xfrm>
          <a:prstGeom prst="rect">
            <a:avLst/>
          </a:prstGeom>
          <a:noFill/>
        </p:spPr>
        <p:txBody>
          <a:bodyPr wrap="none" rtlCol="0">
            <a:spAutoFit/>
          </a:bodyPr>
          <a:lstStyle/>
          <a:p>
            <a:pPr algn="ctr"/>
            <a:r>
              <a:rPr lang="es-ES" sz="3200" b="1" spc="23" dirty="0" err="1">
                <a:latin typeface="Quattrocento Sans" panose="020B0502050000020003" pitchFamily="34" charset="0"/>
              </a:rPr>
              <a:t>Cósmic</a:t>
            </a:r>
            <a:endParaRPr lang="es-ES" sz="4267" b="1" spc="23" dirty="0">
              <a:latin typeface="Quattrocento Sans" panose="020B0502050000020003" pitchFamily="34" charset="0"/>
            </a:endParaRPr>
          </a:p>
        </p:txBody>
      </p:sp>
      <p:sp>
        <p:nvSpPr>
          <p:cNvPr id="10" name="CuadroTexto 29">
            <a:extLst>
              <a:ext uri="{FF2B5EF4-FFF2-40B4-BE49-F238E27FC236}">
                <a16:creationId xmlns:a16="http://schemas.microsoft.com/office/drawing/2014/main" id="{40A39FC9-F651-1B09-67F1-87BC70A85D78}"/>
              </a:ext>
            </a:extLst>
          </p:cNvPr>
          <p:cNvSpPr txBox="1"/>
          <p:nvPr/>
        </p:nvSpPr>
        <p:spPr>
          <a:xfrm>
            <a:off x="8586241" y="4122505"/>
            <a:ext cx="3366408" cy="1077218"/>
          </a:xfrm>
          <a:prstGeom prst="rect">
            <a:avLst/>
          </a:prstGeom>
          <a:noFill/>
        </p:spPr>
        <p:txBody>
          <a:bodyPr wrap="square" rtlCol="0">
            <a:spAutoFit/>
          </a:bodyPr>
          <a:lstStyle/>
          <a:p>
            <a:pPr algn="ctr"/>
            <a:r>
              <a:rPr lang="es-ES" sz="3200" b="1" spc="23" dirty="0">
                <a:latin typeface="Quattrocento Sans" panose="020B0502050000020003" pitchFamily="34" charset="0"/>
              </a:rPr>
              <a:t>Restaurante Propio</a:t>
            </a:r>
          </a:p>
        </p:txBody>
      </p:sp>
      <p:sp>
        <p:nvSpPr>
          <p:cNvPr id="11" name="CuadroTexto 31">
            <a:extLst>
              <a:ext uri="{FF2B5EF4-FFF2-40B4-BE49-F238E27FC236}">
                <a16:creationId xmlns:a16="http://schemas.microsoft.com/office/drawing/2014/main" id="{C3543CEC-A2B6-2260-CDE3-360BAF537E8F}"/>
              </a:ext>
            </a:extLst>
          </p:cNvPr>
          <p:cNvSpPr txBox="1"/>
          <p:nvPr/>
        </p:nvSpPr>
        <p:spPr>
          <a:xfrm>
            <a:off x="617715" y="4832767"/>
            <a:ext cx="3504568" cy="1733488"/>
          </a:xfrm>
          <a:prstGeom prst="rect">
            <a:avLst/>
          </a:prstGeom>
          <a:noFill/>
        </p:spPr>
        <p:txBody>
          <a:bodyPr wrap="square" rtlCol="0">
            <a:spAutoFit/>
          </a:bodyPr>
          <a:lstStyle/>
          <a:p>
            <a:pPr algn="ctr"/>
            <a:r>
              <a:rPr lang="es-ES" sz="2133" spc="23" dirty="0">
                <a:solidFill>
                  <a:schemeClr val="tx1">
                    <a:lumMod val="65000"/>
                    <a:lumOff val="35000"/>
                  </a:schemeClr>
                </a:solidFill>
                <a:latin typeface="Quattrocento Sans" panose="020B0502050000020003" pitchFamily="34" charset="0"/>
              </a:rPr>
              <a:t>Restaurante donde hacen menús baratos y tapas. Busca rotación y precio barato
</a:t>
            </a:r>
          </a:p>
        </p:txBody>
      </p:sp>
      <p:sp>
        <p:nvSpPr>
          <p:cNvPr id="12" name="CuadroTexto 32">
            <a:extLst>
              <a:ext uri="{FF2B5EF4-FFF2-40B4-BE49-F238E27FC236}">
                <a16:creationId xmlns:a16="http://schemas.microsoft.com/office/drawing/2014/main" id="{2E57785A-ED54-9317-F256-55796E07970D}"/>
              </a:ext>
            </a:extLst>
          </p:cNvPr>
          <p:cNvSpPr txBox="1"/>
          <p:nvPr/>
        </p:nvSpPr>
        <p:spPr>
          <a:xfrm>
            <a:off x="4591165" y="4700944"/>
            <a:ext cx="3493215" cy="2061718"/>
          </a:xfrm>
          <a:prstGeom prst="rect">
            <a:avLst/>
          </a:prstGeom>
          <a:noFill/>
        </p:spPr>
        <p:txBody>
          <a:bodyPr wrap="square" rtlCol="0">
            <a:spAutoFit/>
          </a:bodyPr>
          <a:lstStyle/>
          <a:p>
            <a:pPr algn="ctr"/>
            <a:r>
              <a:rPr lang="es-ES" sz="2133" spc="23" dirty="0">
                <a:solidFill>
                  <a:schemeClr val="tx1">
                    <a:lumMod val="65000"/>
                    <a:lumOff val="35000"/>
                  </a:schemeClr>
                </a:solidFill>
                <a:latin typeface="Quattrocento Sans" panose="020B0502050000020003" pitchFamily="34" charset="0"/>
              </a:rPr>
              <a:t>Restaurante de menús exclusivos, de alta calidad, reconocido chef, que busca una experiencia de cliente excepcional.</a:t>
            </a:r>
            <a:r>
              <a:rPr lang="es-ES" sz="2133" spc="23" dirty="0">
                <a:solidFill>
                  <a:schemeClr val="tx1">
                    <a:lumMod val="65000"/>
                    <a:lumOff val="35000"/>
                  </a:schemeClr>
                </a:solidFill>
              </a:rPr>
              <a:t>
</a:t>
            </a:r>
          </a:p>
        </p:txBody>
      </p:sp>
      <p:sp>
        <p:nvSpPr>
          <p:cNvPr id="13" name="CuadroTexto 33">
            <a:extLst>
              <a:ext uri="{FF2B5EF4-FFF2-40B4-BE49-F238E27FC236}">
                <a16:creationId xmlns:a16="http://schemas.microsoft.com/office/drawing/2014/main" id="{EAFF7112-0A3F-F490-6C96-7D8D0F2851BE}"/>
              </a:ext>
            </a:extLst>
          </p:cNvPr>
          <p:cNvSpPr txBox="1"/>
          <p:nvPr/>
        </p:nvSpPr>
        <p:spPr>
          <a:xfrm>
            <a:off x="8591917" y="5250361"/>
            <a:ext cx="3267031" cy="1077026"/>
          </a:xfrm>
          <a:prstGeom prst="rect">
            <a:avLst/>
          </a:prstGeom>
          <a:noFill/>
        </p:spPr>
        <p:txBody>
          <a:bodyPr wrap="square" rtlCol="0">
            <a:spAutoFit/>
          </a:bodyPr>
          <a:lstStyle/>
          <a:p>
            <a:pPr algn="ctr"/>
            <a:r>
              <a:rPr lang="es-ES" sz="2133" spc="23" dirty="0">
                <a:solidFill>
                  <a:schemeClr val="tx1">
                    <a:lumMod val="65000"/>
                    <a:lumOff val="35000"/>
                  </a:schemeClr>
                </a:solidFill>
                <a:latin typeface="Quattrocento Sans" panose="020B0502050000020003" pitchFamily="34" charset="0"/>
              </a:rPr>
              <a:t>Restaurante que busca calidad y ofrece música en vivo por la noche</a:t>
            </a:r>
          </a:p>
        </p:txBody>
      </p:sp>
      <p:cxnSp>
        <p:nvCxnSpPr>
          <p:cNvPr id="14" name="Conector recto 36">
            <a:extLst>
              <a:ext uri="{FF2B5EF4-FFF2-40B4-BE49-F238E27FC236}">
                <a16:creationId xmlns:a16="http://schemas.microsoft.com/office/drawing/2014/main" id="{C799E417-68C4-A38A-6012-14246DBB0E1F}"/>
              </a:ext>
            </a:extLst>
          </p:cNvPr>
          <p:cNvCxnSpPr>
            <a:cxnSpLocks/>
          </p:cNvCxnSpPr>
          <p:nvPr/>
        </p:nvCxnSpPr>
        <p:spPr>
          <a:xfrm>
            <a:off x="4367808" y="1858246"/>
            <a:ext cx="0" cy="4172876"/>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cxnSp>
        <p:nvCxnSpPr>
          <p:cNvPr id="15" name="Conector recto 37">
            <a:extLst>
              <a:ext uri="{FF2B5EF4-FFF2-40B4-BE49-F238E27FC236}">
                <a16:creationId xmlns:a16="http://schemas.microsoft.com/office/drawing/2014/main" id="{3491EC74-D45B-48D3-5869-830FD9BD23BC}"/>
              </a:ext>
            </a:extLst>
          </p:cNvPr>
          <p:cNvCxnSpPr>
            <a:cxnSpLocks/>
          </p:cNvCxnSpPr>
          <p:nvPr/>
        </p:nvCxnSpPr>
        <p:spPr>
          <a:xfrm>
            <a:off x="8400256" y="1882383"/>
            <a:ext cx="0" cy="4172876"/>
          </a:xfrm>
          <a:prstGeom prst="line">
            <a:avLst/>
          </a:prstGeom>
          <a:ln w="38100">
            <a:solidFill>
              <a:srgbClr val="61D4FF"/>
            </a:solidFill>
          </a:ln>
        </p:spPr>
        <p:style>
          <a:lnRef idx="1">
            <a:schemeClr val="accent1"/>
          </a:lnRef>
          <a:fillRef idx="0">
            <a:schemeClr val="accent1"/>
          </a:fillRef>
          <a:effectRef idx="0">
            <a:schemeClr val="accent1"/>
          </a:effectRef>
          <a:fontRef idx="minor">
            <a:schemeClr val="tx1"/>
          </a:fontRef>
        </p:style>
      </p:cxnSp>
      <p:sp>
        <p:nvSpPr>
          <p:cNvPr id="16" name="TextBox 6">
            <a:extLst>
              <a:ext uri="{FF2B5EF4-FFF2-40B4-BE49-F238E27FC236}">
                <a16:creationId xmlns:a16="http://schemas.microsoft.com/office/drawing/2014/main" id="{D3C2B056-9CE5-DC21-96C5-6364871A9773}"/>
              </a:ext>
            </a:extLst>
          </p:cNvPr>
          <p:cNvSpPr txBox="1">
            <a:spLocks noChangeAspect="1"/>
          </p:cNvSpPr>
          <p:nvPr/>
        </p:nvSpPr>
        <p:spPr>
          <a:xfrm>
            <a:off x="394001" y="1327197"/>
            <a:ext cx="11253883" cy="553998"/>
          </a:xfrm>
          <a:prstGeom prst="rect">
            <a:avLst/>
          </a:prstGeom>
        </p:spPr>
        <p:txBody>
          <a:bodyPr wrap="square" lIns="0" tIns="0" rIns="0" bIns="0" rtlCol="0" anchor="t">
            <a:spAutoFit/>
          </a:bodyPr>
          <a:lstStyle/>
          <a:p>
            <a:pPr algn="ctr"/>
            <a:r>
              <a:rPr lang="es-ES" sz="3600" b="1" spc="23" dirty="0">
                <a:solidFill>
                  <a:srgbClr val="61D4FF"/>
                </a:solidFill>
                <a:latin typeface="Quattrocento Sans" panose="020B0502050000020003" pitchFamily="34" charset="0"/>
              </a:rPr>
              <a:t>El caso "Restaurantes de mi barrio"</a:t>
            </a:r>
            <a:endParaRPr lang="es-ES" sz="3600" b="1" cap="all" dirty="0">
              <a:solidFill>
                <a:srgbClr val="61D4FF"/>
              </a:solidFill>
              <a:latin typeface="Quattrocento Sans" panose="020B0502050000020003" pitchFamily="34" charset="0"/>
              <a:ea typeface="+mj-ea"/>
              <a:cs typeface="+mj-cs"/>
            </a:endParaRPr>
          </a:p>
        </p:txBody>
      </p:sp>
      <p:sp>
        <p:nvSpPr>
          <p:cNvPr id="2" name="Google Shape;110;p3">
            <a:extLst>
              <a:ext uri="{FF2B5EF4-FFF2-40B4-BE49-F238E27FC236}">
                <a16:creationId xmlns:a16="http://schemas.microsoft.com/office/drawing/2014/main" id="{A64FBD63-3A23-C869-2490-7BCC80E25A6A}"/>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429322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39BDF-B909-E072-89AD-40D04D3D4D5B}"/>
            </a:ext>
          </a:extLst>
        </p:cNvPr>
        <p:cNvGrpSpPr/>
        <p:nvPr/>
      </p:nvGrpSpPr>
      <p:grpSpPr>
        <a:xfrm>
          <a:off x="0" y="0"/>
          <a:ext cx="0" cy="0"/>
          <a:chOff x="0" y="0"/>
          <a:chExt cx="0" cy="0"/>
        </a:xfrm>
      </p:grpSpPr>
      <p:grpSp>
        <p:nvGrpSpPr>
          <p:cNvPr id="3" name="Grupo 4">
            <a:extLst>
              <a:ext uri="{FF2B5EF4-FFF2-40B4-BE49-F238E27FC236}">
                <a16:creationId xmlns:a16="http://schemas.microsoft.com/office/drawing/2014/main" id="{0FA3DDE3-7FAC-B38A-722E-B8F0CCB55696}"/>
              </a:ext>
            </a:extLst>
          </p:cNvPr>
          <p:cNvGrpSpPr/>
          <p:nvPr/>
        </p:nvGrpSpPr>
        <p:grpSpPr>
          <a:xfrm>
            <a:off x="381000" y="1977765"/>
            <a:ext cx="7924800" cy="3784676"/>
            <a:chOff x="320110" y="905211"/>
            <a:chExt cx="5943600" cy="2838507"/>
          </a:xfrm>
        </p:grpSpPr>
        <p:pic>
          <p:nvPicPr>
            <p:cNvPr id="4" name="Imagen 2" descr="Gráfico, Gráfico de líneas&#10;&#10;Descripción generada automáticamente">
              <a:extLst>
                <a:ext uri="{FF2B5EF4-FFF2-40B4-BE49-F238E27FC236}">
                  <a16:creationId xmlns:a16="http://schemas.microsoft.com/office/drawing/2014/main" id="{457AB4AA-A73D-BACB-DD85-0CB266FF76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617"/>
            <a:stretch/>
          </p:blipFill>
          <p:spPr>
            <a:xfrm>
              <a:off x="320110" y="1007414"/>
              <a:ext cx="5943600" cy="2736304"/>
            </a:xfrm>
            <a:prstGeom prst="rect">
              <a:avLst/>
            </a:prstGeom>
          </p:spPr>
        </p:pic>
        <p:sp>
          <p:nvSpPr>
            <p:cNvPr id="5" name="CuadroTexto 1">
              <a:extLst>
                <a:ext uri="{FF2B5EF4-FFF2-40B4-BE49-F238E27FC236}">
                  <a16:creationId xmlns:a16="http://schemas.microsoft.com/office/drawing/2014/main" id="{2DC07FDD-03C6-9D85-D52C-5CBAC22943BD}"/>
                </a:ext>
              </a:extLst>
            </p:cNvPr>
            <p:cNvSpPr txBox="1"/>
            <p:nvPr/>
          </p:nvSpPr>
          <p:spPr>
            <a:xfrm>
              <a:off x="610177" y="905211"/>
              <a:ext cx="5462962" cy="648896"/>
            </a:xfrm>
            <a:prstGeom prst="rect">
              <a:avLst/>
            </a:prstGeom>
            <a:solidFill>
              <a:schemeClr val="bg1"/>
            </a:solidFill>
          </p:spPr>
          <p:txBody>
            <a:bodyPr vert="horz" lIns="121920" tIns="60960" rIns="121920" bIns="60960" rtlCol="0" anchor="ctr">
              <a:normAutofit/>
            </a:bodyPr>
            <a:lstStyle>
              <a:defPPr>
                <a:defRPr lang="es-ES"/>
              </a:defPPr>
              <a:lvl1pPr algn="ctr">
                <a:lnSpc>
                  <a:spcPct val="90000"/>
                </a:lnSpc>
                <a:spcBef>
                  <a:spcPct val="0"/>
                </a:spcBef>
                <a:spcAft>
                  <a:spcPts val="600"/>
                </a:spcAft>
                <a:defRPr sz="2000" b="1" spc="17">
                  <a:latin typeface="Poppins"/>
                </a:defRPr>
              </a:lvl1pPr>
            </a:lstStyle>
            <a:p>
              <a:r>
                <a:rPr lang="es-ES" sz="2667" noProof="0" dirty="0">
                  <a:latin typeface="Quattrocento Sans" panose="020B0502050000020003" pitchFamily="34" charset="0"/>
                </a:rPr>
                <a:t>Factores competitivos competencia restauración</a:t>
              </a:r>
            </a:p>
          </p:txBody>
        </p:sp>
        <p:sp>
          <p:nvSpPr>
            <p:cNvPr id="6" name="CuadroTexto 10">
              <a:extLst>
                <a:ext uri="{FF2B5EF4-FFF2-40B4-BE49-F238E27FC236}">
                  <a16:creationId xmlns:a16="http://schemas.microsoft.com/office/drawing/2014/main" id="{EC2548E5-0FE5-772A-B842-87815B8014F2}"/>
                </a:ext>
              </a:extLst>
            </p:cNvPr>
            <p:cNvSpPr txBox="1"/>
            <p:nvPr/>
          </p:nvSpPr>
          <p:spPr>
            <a:xfrm>
              <a:off x="4345260" y="3486370"/>
              <a:ext cx="1220381" cy="207749"/>
            </a:xfrm>
            <a:prstGeom prst="rect">
              <a:avLst/>
            </a:prstGeom>
            <a:solidFill>
              <a:schemeClr val="bg1"/>
            </a:solidFill>
          </p:spPr>
          <p:txBody>
            <a:bodyPr wrap="square" rtlCol="0">
              <a:spAutoFit/>
            </a:bodyPr>
            <a:lstStyle/>
            <a:p>
              <a:r>
                <a:rPr lang="ca-ES" sz="1200" dirty="0"/>
                <a:t>Restaurant </a:t>
              </a:r>
              <a:r>
                <a:rPr lang="ca-ES" sz="1200" dirty="0" err="1">
                  <a:latin typeface="Quattrocento Sans" panose="020B0502050000020003" pitchFamily="34" charset="0"/>
                </a:rPr>
                <a:t>Propio</a:t>
              </a:r>
              <a:endParaRPr lang="es-ES" sz="1200" dirty="0">
                <a:latin typeface="Quattrocento Sans" panose="020B0502050000020003" pitchFamily="34" charset="0"/>
              </a:endParaRPr>
            </a:p>
          </p:txBody>
        </p:sp>
        <p:sp>
          <p:nvSpPr>
            <p:cNvPr id="7" name="CuadroTexto 11">
              <a:extLst>
                <a:ext uri="{FF2B5EF4-FFF2-40B4-BE49-F238E27FC236}">
                  <a16:creationId xmlns:a16="http://schemas.microsoft.com/office/drawing/2014/main" id="{1507FB92-0810-55B6-0A79-4139C1B30E3C}"/>
                </a:ext>
              </a:extLst>
            </p:cNvPr>
            <p:cNvSpPr txBox="1"/>
            <p:nvPr/>
          </p:nvSpPr>
          <p:spPr>
            <a:xfrm>
              <a:off x="395537" y="3125051"/>
              <a:ext cx="792088" cy="207749"/>
            </a:xfrm>
            <a:prstGeom prst="rect">
              <a:avLst/>
            </a:prstGeom>
            <a:solidFill>
              <a:schemeClr val="bg1"/>
            </a:solidFill>
          </p:spPr>
          <p:txBody>
            <a:bodyPr wrap="square" rtlCol="0">
              <a:spAutoFit/>
            </a:bodyPr>
            <a:lstStyle/>
            <a:p>
              <a:r>
                <a:rPr lang="ca-ES" sz="1200" dirty="0" err="1">
                  <a:latin typeface="Quattrocento Sans" panose="020B0502050000020003" pitchFamily="34" charset="0"/>
                </a:rPr>
                <a:t>Localización</a:t>
              </a:r>
              <a:endParaRPr lang="es-ES" sz="1200" dirty="0">
                <a:latin typeface="Quattrocento Sans" panose="020B0502050000020003" pitchFamily="34" charset="0"/>
              </a:endParaRPr>
            </a:p>
          </p:txBody>
        </p:sp>
        <p:sp>
          <p:nvSpPr>
            <p:cNvPr id="8" name="CuadroTexto 12">
              <a:extLst>
                <a:ext uri="{FF2B5EF4-FFF2-40B4-BE49-F238E27FC236}">
                  <a16:creationId xmlns:a16="http://schemas.microsoft.com/office/drawing/2014/main" id="{3FE67974-5188-F65D-F61B-6A1C114B0AA1}"/>
                </a:ext>
              </a:extLst>
            </p:cNvPr>
            <p:cNvSpPr txBox="1"/>
            <p:nvPr/>
          </p:nvSpPr>
          <p:spPr>
            <a:xfrm>
              <a:off x="1181023" y="3125363"/>
              <a:ext cx="792088" cy="207749"/>
            </a:xfrm>
            <a:prstGeom prst="rect">
              <a:avLst/>
            </a:prstGeom>
            <a:solidFill>
              <a:schemeClr val="bg1"/>
            </a:solidFill>
          </p:spPr>
          <p:txBody>
            <a:bodyPr wrap="square" rtlCol="0">
              <a:spAutoFit/>
            </a:bodyPr>
            <a:lstStyle/>
            <a:p>
              <a:r>
                <a:rPr lang="ca-ES" sz="1200" dirty="0" err="1">
                  <a:latin typeface="Quattrocento Sans" panose="020B0502050000020003" pitchFamily="34" charset="0"/>
                </a:rPr>
                <a:t>Decoración</a:t>
              </a:r>
              <a:endParaRPr lang="es-ES" sz="1200" dirty="0">
                <a:latin typeface="Quattrocento Sans" panose="020B0502050000020003" pitchFamily="34" charset="0"/>
              </a:endParaRPr>
            </a:p>
          </p:txBody>
        </p:sp>
        <p:sp>
          <p:nvSpPr>
            <p:cNvPr id="9" name="CuadroTexto 13">
              <a:extLst>
                <a:ext uri="{FF2B5EF4-FFF2-40B4-BE49-F238E27FC236}">
                  <a16:creationId xmlns:a16="http://schemas.microsoft.com/office/drawing/2014/main" id="{91DEC218-7BCF-8AE1-5455-DE9C17D71910}"/>
                </a:ext>
              </a:extLst>
            </p:cNvPr>
            <p:cNvSpPr txBox="1"/>
            <p:nvPr/>
          </p:nvSpPr>
          <p:spPr>
            <a:xfrm>
              <a:off x="1936197" y="3125051"/>
              <a:ext cx="792088" cy="346249"/>
            </a:xfrm>
            <a:prstGeom prst="rect">
              <a:avLst/>
            </a:prstGeom>
            <a:solidFill>
              <a:schemeClr val="bg1"/>
            </a:solidFill>
          </p:spPr>
          <p:txBody>
            <a:bodyPr wrap="square" rtlCol="0">
              <a:spAutoFit/>
            </a:bodyPr>
            <a:lstStyle/>
            <a:p>
              <a:pPr algn="ctr"/>
              <a:r>
                <a:rPr lang="ca-ES" sz="1200" dirty="0" err="1">
                  <a:latin typeface="Quattrocento Sans" panose="020B0502050000020003" pitchFamily="34" charset="0"/>
                </a:rPr>
                <a:t>Calidad</a:t>
              </a:r>
              <a:r>
                <a:rPr lang="ca-ES" sz="1200" dirty="0">
                  <a:latin typeface="Quattrocento Sans" panose="020B0502050000020003" pitchFamily="34" charset="0"/>
                </a:rPr>
                <a:t> </a:t>
              </a:r>
              <a:r>
                <a:rPr lang="ca-ES" sz="1200" dirty="0" err="1">
                  <a:latin typeface="Quattrocento Sans" panose="020B0502050000020003" pitchFamily="34" charset="0"/>
                </a:rPr>
                <a:t>comida</a:t>
              </a:r>
              <a:endParaRPr lang="es-ES" sz="1200" dirty="0">
                <a:latin typeface="Quattrocento Sans" panose="020B0502050000020003" pitchFamily="34" charset="0"/>
              </a:endParaRPr>
            </a:p>
          </p:txBody>
        </p:sp>
        <p:sp>
          <p:nvSpPr>
            <p:cNvPr id="10" name="CuadroTexto 14">
              <a:extLst>
                <a:ext uri="{FF2B5EF4-FFF2-40B4-BE49-F238E27FC236}">
                  <a16:creationId xmlns:a16="http://schemas.microsoft.com/office/drawing/2014/main" id="{ABB1C15F-EDBB-5ADC-001E-337BA8AEB4F5}"/>
                </a:ext>
              </a:extLst>
            </p:cNvPr>
            <p:cNvSpPr txBox="1"/>
            <p:nvPr/>
          </p:nvSpPr>
          <p:spPr>
            <a:xfrm>
              <a:off x="2536736" y="3161582"/>
              <a:ext cx="792088" cy="207749"/>
            </a:xfrm>
            <a:prstGeom prst="rect">
              <a:avLst/>
            </a:prstGeom>
            <a:solidFill>
              <a:schemeClr val="bg1"/>
            </a:solidFill>
          </p:spPr>
          <p:txBody>
            <a:bodyPr wrap="square" rtlCol="0">
              <a:spAutoFit/>
            </a:bodyPr>
            <a:lstStyle/>
            <a:p>
              <a:r>
                <a:rPr lang="ca-ES" sz="1200" dirty="0" err="1">
                  <a:latin typeface="Quattrocento Sans" panose="020B0502050000020003" pitchFamily="34" charset="0"/>
                </a:rPr>
                <a:t>Chef</a:t>
              </a:r>
              <a:r>
                <a:rPr lang="ca-ES" sz="1200" dirty="0">
                  <a:latin typeface="Quattrocento Sans" panose="020B0502050000020003" pitchFamily="34" charset="0"/>
                </a:rPr>
                <a:t> </a:t>
              </a:r>
              <a:r>
                <a:rPr lang="ca-ES" sz="1200" dirty="0" err="1">
                  <a:latin typeface="Quattrocento Sans" panose="020B0502050000020003" pitchFamily="34" charset="0"/>
                </a:rPr>
                <a:t>famoso</a:t>
              </a:r>
              <a:endParaRPr lang="es-ES" sz="1200" dirty="0">
                <a:latin typeface="Quattrocento Sans" panose="020B0502050000020003" pitchFamily="34" charset="0"/>
              </a:endParaRPr>
            </a:p>
          </p:txBody>
        </p:sp>
        <p:sp>
          <p:nvSpPr>
            <p:cNvPr id="11" name="CuadroTexto 15">
              <a:extLst>
                <a:ext uri="{FF2B5EF4-FFF2-40B4-BE49-F238E27FC236}">
                  <a16:creationId xmlns:a16="http://schemas.microsoft.com/office/drawing/2014/main" id="{4B753330-E834-7160-BB75-2C66BF18C27F}"/>
                </a:ext>
              </a:extLst>
            </p:cNvPr>
            <p:cNvSpPr txBox="1"/>
            <p:nvPr/>
          </p:nvSpPr>
          <p:spPr>
            <a:xfrm>
              <a:off x="3291910" y="3150078"/>
              <a:ext cx="792088" cy="346249"/>
            </a:xfrm>
            <a:prstGeom prst="rect">
              <a:avLst/>
            </a:prstGeom>
            <a:solidFill>
              <a:schemeClr val="bg1"/>
            </a:solidFill>
          </p:spPr>
          <p:txBody>
            <a:bodyPr wrap="square" rtlCol="0">
              <a:spAutoFit/>
            </a:bodyPr>
            <a:lstStyle/>
            <a:p>
              <a:pPr algn="ctr"/>
              <a:r>
                <a:rPr lang="ca-ES" sz="1200" dirty="0" err="1">
                  <a:latin typeface="Quattrocento Sans" panose="020B0502050000020003" pitchFamily="34" charset="0"/>
                </a:rPr>
                <a:t>Rapidez</a:t>
              </a:r>
              <a:r>
                <a:rPr lang="ca-ES" sz="1200" dirty="0">
                  <a:latin typeface="Quattrocento Sans" panose="020B0502050000020003" pitchFamily="34" charset="0"/>
                </a:rPr>
                <a:t> </a:t>
              </a:r>
              <a:r>
                <a:rPr lang="ca-ES" sz="1200" dirty="0" err="1">
                  <a:latin typeface="Quattrocento Sans" panose="020B0502050000020003" pitchFamily="34" charset="0"/>
                </a:rPr>
                <a:t>servicio</a:t>
              </a:r>
              <a:endParaRPr lang="es-ES" sz="1200" dirty="0">
                <a:latin typeface="Quattrocento Sans" panose="020B0502050000020003" pitchFamily="34" charset="0"/>
              </a:endParaRPr>
            </a:p>
          </p:txBody>
        </p:sp>
        <p:sp>
          <p:nvSpPr>
            <p:cNvPr id="12" name="CuadroTexto 16">
              <a:extLst>
                <a:ext uri="{FF2B5EF4-FFF2-40B4-BE49-F238E27FC236}">
                  <a16:creationId xmlns:a16="http://schemas.microsoft.com/office/drawing/2014/main" id="{E80D24A2-3298-D997-D280-FC210B02A541}"/>
                </a:ext>
              </a:extLst>
            </p:cNvPr>
            <p:cNvSpPr txBox="1"/>
            <p:nvPr/>
          </p:nvSpPr>
          <p:spPr>
            <a:xfrm>
              <a:off x="4019151" y="3120942"/>
              <a:ext cx="792088" cy="346249"/>
            </a:xfrm>
            <a:prstGeom prst="rect">
              <a:avLst/>
            </a:prstGeom>
            <a:solidFill>
              <a:schemeClr val="bg1"/>
            </a:solidFill>
          </p:spPr>
          <p:txBody>
            <a:bodyPr wrap="square" rtlCol="0">
              <a:spAutoFit/>
            </a:bodyPr>
            <a:lstStyle/>
            <a:p>
              <a:pPr algn="ctr"/>
              <a:r>
                <a:rPr lang="ca-ES" sz="1200" dirty="0" err="1">
                  <a:latin typeface="Quattrocento Sans" panose="020B0502050000020003" pitchFamily="34" charset="0"/>
                </a:rPr>
                <a:t>Facilidad</a:t>
              </a:r>
              <a:r>
                <a:rPr lang="ca-ES" sz="1200" dirty="0">
                  <a:latin typeface="Quattrocento Sans" panose="020B0502050000020003" pitchFamily="34" charset="0"/>
                </a:rPr>
                <a:t> </a:t>
              </a:r>
              <a:r>
                <a:rPr lang="ca-ES" sz="1200" dirty="0" err="1">
                  <a:latin typeface="Quattrocento Sans" panose="020B0502050000020003" pitchFamily="34" charset="0"/>
                </a:rPr>
                <a:t>parking</a:t>
              </a:r>
              <a:endParaRPr lang="es-ES" sz="1200" dirty="0">
                <a:latin typeface="Quattrocento Sans" panose="020B0502050000020003" pitchFamily="34" charset="0"/>
              </a:endParaRPr>
            </a:p>
          </p:txBody>
        </p:sp>
        <p:sp>
          <p:nvSpPr>
            <p:cNvPr id="13" name="CuadroTexto 17">
              <a:extLst>
                <a:ext uri="{FF2B5EF4-FFF2-40B4-BE49-F238E27FC236}">
                  <a16:creationId xmlns:a16="http://schemas.microsoft.com/office/drawing/2014/main" id="{E0A5E2DA-6A6B-1743-C7B4-F939AD8901BB}"/>
                </a:ext>
              </a:extLst>
            </p:cNvPr>
            <p:cNvSpPr txBox="1"/>
            <p:nvPr/>
          </p:nvSpPr>
          <p:spPr>
            <a:xfrm>
              <a:off x="4767723" y="3132373"/>
              <a:ext cx="792088" cy="346249"/>
            </a:xfrm>
            <a:prstGeom prst="rect">
              <a:avLst/>
            </a:prstGeom>
            <a:solidFill>
              <a:schemeClr val="bg1"/>
            </a:solidFill>
          </p:spPr>
          <p:txBody>
            <a:bodyPr wrap="square" rtlCol="0">
              <a:spAutoFit/>
            </a:bodyPr>
            <a:lstStyle/>
            <a:p>
              <a:pPr algn="ctr"/>
              <a:r>
                <a:rPr lang="ca-ES" sz="1200" dirty="0">
                  <a:latin typeface="Quattrocento Sans" panose="020B0502050000020003" pitchFamily="34" charset="0"/>
                </a:rPr>
                <a:t>Música en </a:t>
              </a:r>
              <a:r>
                <a:rPr lang="ca-ES" sz="1200" dirty="0" err="1">
                  <a:latin typeface="Quattrocento Sans" panose="020B0502050000020003" pitchFamily="34" charset="0"/>
                </a:rPr>
                <a:t>vivo</a:t>
              </a:r>
              <a:r>
                <a:rPr lang="ca-ES" sz="1200" dirty="0">
                  <a:latin typeface="Quattrocento Sans" panose="020B0502050000020003" pitchFamily="34" charset="0"/>
                </a:rPr>
                <a:t> </a:t>
              </a:r>
              <a:r>
                <a:rPr lang="ca-ES" sz="1200" dirty="0" err="1">
                  <a:latin typeface="Quattrocento Sans" panose="020B0502050000020003" pitchFamily="34" charset="0"/>
                </a:rPr>
                <a:t>noches</a:t>
              </a:r>
              <a:endParaRPr lang="es-ES" sz="1200" dirty="0">
                <a:latin typeface="Quattrocento Sans" panose="020B0502050000020003" pitchFamily="34" charset="0"/>
              </a:endParaRPr>
            </a:p>
          </p:txBody>
        </p:sp>
        <p:sp>
          <p:nvSpPr>
            <p:cNvPr id="14" name="CuadroTexto 18">
              <a:extLst>
                <a:ext uri="{FF2B5EF4-FFF2-40B4-BE49-F238E27FC236}">
                  <a16:creationId xmlns:a16="http://schemas.microsoft.com/office/drawing/2014/main" id="{DED0EADC-3C73-FC29-C197-CF4F0727426B}"/>
                </a:ext>
              </a:extLst>
            </p:cNvPr>
            <p:cNvSpPr txBox="1"/>
            <p:nvPr/>
          </p:nvSpPr>
          <p:spPr>
            <a:xfrm>
              <a:off x="5526516" y="3133070"/>
              <a:ext cx="717020" cy="207749"/>
            </a:xfrm>
            <a:prstGeom prst="rect">
              <a:avLst/>
            </a:prstGeom>
            <a:solidFill>
              <a:schemeClr val="bg1"/>
            </a:solidFill>
          </p:spPr>
          <p:txBody>
            <a:bodyPr wrap="square" rtlCol="0">
              <a:spAutoFit/>
            </a:bodyPr>
            <a:lstStyle/>
            <a:p>
              <a:r>
                <a:rPr lang="ca-ES" sz="1200" dirty="0" err="1">
                  <a:latin typeface="Quattrocento Sans" panose="020B0502050000020003" pitchFamily="34" charset="0"/>
                </a:rPr>
                <a:t>Precio</a:t>
              </a:r>
              <a:endParaRPr lang="es-ES" sz="1200" dirty="0">
                <a:latin typeface="Quattrocento Sans" panose="020B0502050000020003" pitchFamily="34" charset="0"/>
              </a:endParaRPr>
            </a:p>
          </p:txBody>
        </p:sp>
      </p:grpSp>
      <p:sp>
        <p:nvSpPr>
          <p:cNvPr id="15" name="TextBox 6">
            <a:extLst>
              <a:ext uri="{FF2B5EF4-FFF2-40B4-BE49-F238E27FC236}">
                <a16:creationId xmlns:a16="http://schemas.microsoft.com/office/drawing/2014/main" id="{C79DAEE5-1981-32FD-9E1A-C7F3A94DF3A5}"/>
              </a:ext>
            </a:extLst>
          </p:cNvPr>
          <p:cNvSpPr txBox="1">
            <a:spLocks noChangeAspect="1"/>
          </p:cNvSpPr>
          <p:nvPr/>
        </p:nvSpPr>
        <p:spPr>
          <a:xfrm>
            <a:off x="481569" y="850962"/>
            <a:ext cx="8417116" cy="1148904"/>
          </a:xfrm>
          <a:prstGeom prst="rect">
            <a:avLst/>
          </a:prstGeom>
        </p:spPr>
        <p:txBody>
          <a:bodyPr wrap="square" lIns="0" tIns="0" rIns="0" bIns="0" rtlCol="0" anchor="t">
            <a:spAutoFit/>
          </a:bodyPr>
          <a:lstStyle/>
          <a:p>
            <a:pPr algn="ctr"/>
            <a:r>
              <a:rPr lang="es-ES" sz="3600" b="1" spc="23" dirty="0">
                <a:solidFill>
                  <a:srgbClr val="61D4FF"/>
                </a:solidFill>
                <a:latin typeface="Quattrocento Sans" panose="020B0502050000020003" pitchFamily="34" charset="0"/>
              </a:rPr>
              <a:t>El caso "Restaurantes de mi barrio“</a:t>
            </a:r>
          </a:p>
          <a:p>
            <a:pPr algn="ctr"/>
            <a:r>
              <a:rPr lang="es-ES" sz="3600" b="1" spc="23" dirty="0">
                <a:solidFill>
                  <a:srgbClr val="61D4FF"/>
                </a:solidFill>
                <a:latin typeface="Quattrocento Sans" panose="020B0502050000020003" pitchFamily="34" charset="0"/>
              </a:rPr>
              <a:t>Curva de valor</a:t>
            </a:r>
          </a:p>
        </p:txBody>
      </p:sp>
      <p:pic>
        <p:nvPicPr>
          <p:cNvPr id="16" name="Imatge 15">
            <a:extLst>
              <a:ext uri="{FF2B5EF4-FFF2-40B4-BE49-F238E27FC236}">
                <a16:creationId xmlns:a16="http://schemas.microsoft.com/office/drawing/2014/main" id="{C68F92BC-68EB-D613-794D-AAD9679227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3180" y="259119"/>
            <a:ext cx="4848820" cy="6858000"/>
          </a:xfrm>
          <a:prstGeom prst="rect">
            <a:avLst/>
          </a:prstGeom>
        </p:spPr>
      </p:pic>
      <p:sp>
        <p:nvSpPr>
          <p:cNvPr id="2" name="Google Shape;110;p3">
            <a:extLst>
              <a:ext uri="{FF2B5EF4-FFF2-40B4-BE49-F238E27FC236}">
                <a16:creationId xmlns:a16="http://schemas.microsoft.com/office/drawing/2014/main" id="{BE3B726B-DFAC-93E0-09D4-6E08439E1E8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341093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2BE4A-B186-F46A-EFB7-082B23B5D54D}"/>
            </a:ext>
          </a:extLst>
        </p:cNvPr>
        <p:cNvGrpSpPr/>
        <p:nvPr/>
      </p:nvGrpSpPr>
      <p:grpSpPr>
        <a:xfrm>
          <a:off x="0" y="0"/>
          <a:ext cx="0" cy="0"/>
          <a:chOff x="0" y="0"/>
          <a:chExt cx="0" cy="0"/>
        </a:xfrm>
      </p:grpSpPr>
      <p:sp>
        <p:nvSpPr>
          <p:cNvPr id="3" name="QuadreDeText 5">
            <a:extLst>
              <a:ext uri="{FF2B5EF4-FFF2-40B4-BE49-F238E27FC236}">
                <a16:creationId xmlns:a16="http://schemas.microsoft.com/office/drawing/2014/main" id="{7C905B16-9A60-3B4B-B53E-0942EB3858BE}"/>
              </a:ext>
            </a:extLst>
          </p:cNvPr>
          <p:cNvSpPr txBox="1"/>
          <p:nvPr/>
        </p:nvSpPr>
        <p:spPr>
          <a:xfrm>
            <a:off x="335360" y="847694"/>
            <a:ext cx="8371240" cy="1323439"/>
          </a:xfrm>
          <a:prstGeom prst="rect">
            <a:avLst/>
          </a:prstGeom>
          <a:noFill/>
        </p:spPr>
        <p:txBody>
          <a:bodyPr wrap="square" rtlCol="0">
            <a:spAutoFit/>
          </a:bodyPr>
          <a:lstStyle/>
          <a:p>
            <a:r>
              <a:rPr lang="es-ES" sz="2800" b="1" spc="23" dirty="0">
                <a:solidFill>
                  <a:srgbClr val="61D4FF"/>
                </a:solidFill>
                <a:latin typeface="Quattrocento Sans" panose="020B0502050000020003" pitchFamily="34" charset="0"/>
              </a:rPr>
              <a:t>HACER EL PLAN DE NEGOCIO</a:t>
            </a:r>
          </a:p>
          <a:p>
            <a:r>
              <a:rPr lang="es-ES" sz="2600" spc="23" dirty="0">
                <a:solidFill>
                  <a:srgbClr val="61D4FF"/>
                </a:solidFill>
                <a:latin typeface="Quattrocento Sans" panose="020B0502050000020003" pitchFamily="34" charset="0"/>
              </a:rPr>
              <a:t>CÓMO ME DIFERENCIARÉ</a:t>
            </a:r>
          </a:p>
          <a:p>
            <a:endParaRPr lang="es-ES" sz="2400" noProof="0" dirty="0">
              <a:solidFill>
                <a:srgbClr val="0070C0"/>
              </a:solidFill>
            </a:endParaRPr>
          </a:p>
        </p:txBody>
      </p:sp>
      <p:grpSp>
        <p:nvGrpSpPr>
          <p:cNvPr id="5" name="Grupo 4">
            <a:extLst>
              <a:ext uri="{FF2B5EF4-FFF2-40B4-BE49-F238E27FC236}">
                <a16:creationId xmlns:a16="http://schemas.microsoft.com/office/drawing/2014/main" id="{3B7DDC62-DF8A-0A47-9FE1-5222475DA839}"/>
              </a:ext>
            </a:extLst>
          </p:cNvPr>
          <p:cNvGrpSpPr/>
          <p:nvPr/>
        </p:nvGrpSpPr>
        <p:grpSpPr>
          <a:xfrm>
            <a:off x="719404" y="2161475"/>
            <a:ext cx="5038593" cy="1075504"/>
            <a:chOff x="539552" y="1621106"/>
            <a:chExt cx="3778945" cy="806628"/>
          </a:xfrm>
        </p:grpSpPr>
        <p:pic>
          <p:nvPicPr>
            <p:cNvPr id="6" name="Gráfico 5" descr="Marca de verificación con relleno sólido">
              <a:extLst>
                <a:ext uri="{FF2B5EF4-FFF2-40B4-BE49-F238E27FC236}">
                  <a16:creationId xmlns:a16="http://schemas.microsoft.com/office/drawing/2014/main" id="{F4698DDF-B0EA-354B-9D99-F9F44220E8C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537041" y="1646278"/>
              <a:ext cx="781456" cy="781456"/>
            </a:xfrm>
            <a:prstGeom prst="rect">
              <a:avLst/>
            </a:prstGeom>
          </p:spPr>
        </p:pic>
        <p:sp>
          <p:nvSpPr>
            <p:cNvPr id="7" name="Flecha: hacia arriba 8">
              <a:extLst>
                <a:ext uri="{FF2B5EF4-FFF2-40B4-BE49-F238E27FC236}">
                  <a16:creationId xmlns:a16="http://schemas.microsoft.com/office/drawing/2014/main" id="{5DEC6477-B459-AD46-8F0F-5A2F6FDFF4F7}"/>
                </a:ext>
              </a:extLst>
            </p:cNvPr>
            <p:cNvSpPr/>
            <p:nvPr/>
          </p:nvSpPr>
          <p:spPr>
            <a:xfrm>
              <a:off x="539552" y="1621106"/>
              <a:ext cx="1328057" cy="806628"/>
            </a:xfrm>
            <a:prstGeom prst="up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 </a:t>
              </a:r>
              <a:r>
                <a:rPr lang="es-ES" sz="2000" b="1" dirty="0">
                  <a:latin typeface="Quattrocento Sans" panose="020B0502050000020003" pitchFamily="34" charset="0"/>
                </a:rPr>
                <a:t>Valor</a:t>
              </a:r>
            </a:p>
          </p:txBody>
        </p:sp>
        <p:sp>
          <p:nvSpPr>
            <p:cNvPr id="8" name="Flecha: hacia arriba 9">
              <a:extLst>
                <a:ext uri="{FF2B5EF4-FFF2-40B4-BE49-F238E27FC236}">
                  <a16:creationId xmlns:a16="http://schemas.microsoft.com/office/drawing/2014/main" id="{68BCE39D-C88B-6C42-8A69-43AC5549F93A}"/>
                </a:ext>
              </a:extLst>
            </p:cNvPr>
            <p:cNvSpPr/>
            <p:nvPr/>
          </p:nvSpPr>
          <p:spPr>
            <a:xfrm>
              <a:off x="1939329" y="1621106"/>
              <a:ext cx="1328057" cy="806628"/>
            </a:xfrm>
            <a:prstGeom prst="up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 </a:t>
              </a:r>
              <a:r>
                <a:rPr lang="es-ES" sz="2000" b="1" dirty="0">
                  <a:latin typeface="Quattrocento Sans" panose="020B0502050000020003" pitchFamily="34" charset="0"/>
                </a:rPr>
                <a:t>Precio</a:t>
              </a:r>
              <a:endParaRPr lang="es-ES" sz="2800" b="1" dirty="0">
                <a:latin typeface="Quattrocento Sans" panose="020B0502050000020003" pitchFamily="34" charset="0"/>
              </a:endParaRPr>
            </a:p>
          </p:txBody>
        </p:sp>
      </p:grpSp>
      <p:grpSp>
        <p:nvGrpSpPr>
          <p:cNvPr id="9" name="Grupo 8">
            <a:extLst>
              <a:ext uri="{FF2B5EF4-FFF2-40B4-BE49-F238E27FC236}">
                <a16:creationId xmlns:a16="http://schemas.microsoft.com/office/drawing/2014/main" id="{4D23BDB9-FC47-3046-8682-52C88488F450}"/>
              </a:ext>
            </a:extLst>
          </p:cNvPr>
          <p:cNvGrpSpPr/>
          <p:nvPr/>
        </p:nvGrpSpPr>
        <p:grpSpPr>
          <a:xfrm>
            <a:off x="3731291" y="3483086"/>
            <a:ext cx="5245029" cy="1220391"/>
            <a:chOff x="2798468" y="2612314"/>
            <a:chExt cx="3933772" cy="915293"/>
          </a:xfrm>
        </p:grpSpPr>
        <p:pic>
          <p:nvPicPr>
            <p:cNvPr id="10" name="Gráfico 9" descr="Marca de verificación con relleno sólido">
              <a:extLst>
                <a:ext uri="{FF2B5EF4-FFF2-40B4-BE49-F238E27FC236}">
                  <a16:creationId xmlns:a16="http://schemas.microsoft.com/office/drawing/2014/main" id="{A89AD1EA-BCAF-4D4A-82D3-41C693F913A2}"/>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950784" y="2612314"/>
              <a:ext cx="781456" cy="781456"/>
            </a:xfrm>
            <a:prstGeom prst="rect">
              <a:avLst/>
            </a:prstGeom>
          </p:spPr>
        </p:pic>
        <p:sp>
          <p:nvSpPr>
            <p:cNvPr id="11" name="Flecha: hacia abajo 6">
              <a:extLst>
                <a:ext uri="{FF2B5EF4-FFF2-40B4-BE49-F238E27FC236}">
                  <a16:creationId xmlns:a16="http://schemas.microsoft.com/office/drawing/2014/main" id="{FAC45614-54F2-2449-9F7D-E660CC9C0DAC}"/>
                </a:ext>
              </a:extLst>
            </p:cNvPr>
            <p:cNvSpPr/>
            <p:nvPr/>
          </p:nvSpPr>
          <p:spPr>
            <a:xfrm>
              <a:off x="2798468" y="2743486"/>
              <a:ext cx="1328057" cy="784121"/>
            </a:xfrm>
            <a:prstGeom prst="down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 </a:t>
              </a:r>
              <a:br>
                <a:rPr lang="es-ES" sz="2800" b="1" dirty="0"/>
              </a:br>
              <a:r>
                <a:rPr lang="es-ES" sz="2000" b="1" dirty="0">
                  <a:latin typeface="Quattrocento Sans" panose="020B0502050000020003" pitchFamily="34" charset="0"/>
                </a:rPr>
                <a:t>Valor</a:t>
              </a:r>
            </a:p>
          </p:txBody>
        </p:sp>
        <p:sp>
          <p:nvSpPr>
            <p:cNvPr id="12" name="Flecha: hacia abajo 11">
              <a:extLst>
                <a:ext uri="{FF2B5EF4-FFF2-40B4-BE49-F238E27FC236}">
                  <a16:creationId xmlns:a16="http://schemas.microsoft.com/office/drawing/2014/main" id="{352C83D7-9D52-7044-8101-281850C216EE}"/>
                </a:ext>
              </a:extLst>
            </p:cNvPr>
            <p:cNvSpPr/>
            <p:nvPr/>
          </p:nvSpPr>
          <p:spPr>
            <a:xfrm>
              <a:off x="4258042" y="2740821"/>
              <a:ext cx="1328057" cy="784121"/>
            </a:xfrm>
            <a:prstGeom prst="down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latin typeface="Quattrocento Sans" panose="020B0502050000020003" pitchFamily="34" charset="0"/>
                </a:rPr>
                <a:t>- </a:t>
              </a:r>
              <a:r>
                <a:rPr lang="es-ES" sz="2000" b="1" dirty="0">
                  <a:latin typeface="Quattrocento Sans" panose="020B0502050000020003" pitchFamily="34" charset="0"/>
                </a:rPr>
                <a:t>Precio</a:t>
              </a:r>
            </a:p>
          </p:txBody>
        </p:sp>
      </p:grpSp>
      <p:grpSp>
        <p:nvGrpSpPr>
          <p:cNvPr id="13" name="Grupo 12">
            <a:extLst>
              <a:ext uri="{FF2B5EF4-FFF2-40B4-BE49-F238E27FC236}">
                <a16:creationId xmlns:a16="http://schemas.microsoft.com/office/drawing/2014/main" id="{81FDF49F-5495-154E-A111-4085C1DEEDD0}"/>
              </a:ext>
            </a:extLst>
          </p:cNvPr>
          <p:cNvGrpSpPr/>
          <p:nvPr/>
        </p:nvGrpSpPr>
        <p:grpSpPr>
          <a:xfrm>
            <a:off x="6452085" y="5012209"/>
            <a:ext cx="5020513" cy="1075504"/>
            <a:chOff x="4839063" y="3759157"/>
            <a:chExt cx="3765385" cy="806628"/>
          </a:xfrm>
        </p:grpSpPr>
        <p:pic>
          <p:nvPicPr>
            <p:cNvPr id="14" name="Gráfico 13" descr="Cerrar con relleno sólido">
              <a:extLst>
                <a:ext uri="{FF2B5EF4-FFF2-40B4-BE49-F238E27FC236}">
                  <a16:creationId xmlns:a16="http://schemas.microsoft.com/office/drawing/2014/main" id="{AD629D77-F270-BA40-8C8C-52D2E369F273}"/>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884368" y="3791177"/>
              <a:ext cx="720080" cy="720080"/>
            </a:xfrm>
            <a:prstGeom prst="rect">
              <a:avLst/>
            </a:prstGeom>
          </p:spPr>
        </p:pic>
        <p:sp>
          <p:nvSpPr>
            <p:cNvPr id="15" name="Flecha: hacia arriba 18">
              <a:extLst>
                <a:ext uri="{FF2B5EF4-FFF2-40B4-BE49-F238E27FC236}">
                  <a16:creationId xmlns:a16="http://schemas.microsoft.com/office/drawing/2014/main" id="{87B66959-8F6B-F543-821D-25D1E6224C06}"/>
                </a:ext>
              </a:extLst>
            </p:cNvPr>
            <p:cNvSpPr/>
            <p:nvPr/>
          </p:nvSpPr>
          <p:spPr>
            <a:xfrm>
              <a:off x="4839063" y="3759157"/>
              <a:ext cx="1328057" cy="806628"/>
            </a:xfrm>
            <a:prstGeom prst="up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 </a:t>
              </a:r>
              <a:r>
                <a:rPr lang="es-ES" sz="2000" b="1" dirty="0"/>
                <a:t>Valor</a:t>
              </a:r>
            </a:p>
          </p:txBody>
        </p:sp>
        <p:sp>
          <p:nvSpPr>
            <p:cNvPr id="16" name="Flecha: hacia abajo 19">
              <a:extLst>
                <a:ext uri="{FF2B5EF4-FFF2-40B4-BE49-F238E27FC236}">
                  <a16:creationId xmlns:a16="http://schemas.microsoft.com/office/drawing/2014/main" id="{BE5455A8-CC7B-6344-8D6F-E7D53D701AC9}"/>
                </a:ext>
              </a:extLst>
            </p:cNvPr>
            <p:cNvSpPr/>
            <p:nvPr/>
          </p:nvSpPr>
          <p:spPr>
            <a:xfrm>
              <a:off x="6258504" y="3759157"/>
              <a:ext cx="1328057" cy="784121"/>
            </a:xfrm>
            <a:prstGeom prst="downArrow">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 </a:t>
              </a:r>
              <a:r>
                <a:rPr lang="es-ES" sz="2000" b="1" dirty="0">
                  <a:latin typeface="Quattrocento Sans" panose="020B0502050000020003" pitchFamily="34" charset="0"/>
                </a:rPr>
                <a:t>Precio</a:t>
              </a:r>
            </a:p>
          </p:txBody>
        </p:sp>
      </p:grpSp>
      <p:cxnSp>
        <p:nvCxnSpPr>
          <p:cNvPr id="17" name="Conector recto 16">
            <a:extLst>
              <a:ext uri="{FF2B5EF4-FFF2-40B4-BE49-F238E27FC236}">
                <a16:creationId xmlns:a16="http://schemas.microsoft.com/office/drawing/2014/main" id="{48CFF62E-7E88-2A49-A6CD-411DDA30B559}"/>
              </a:ext>
            </a:extLst>
          </p:cNvPr>
          <p:cNvCxnSpPr/>
          <p:nvPr/>
        </p:nvCxnSpPr>
        <p:spPr>
          <a:xfrm flipV="1">
            <a:off x="335360" y="4773150"/>
            <a:ext cx="11329259" cy="171343"/>
          </a:xfrm>
          <a:prstGeom prst="line">
            <a:avLst/>
          </a:prstGeom>
          <a:ln w="28575">
            <a:solidFill>
              <a:schemeClr val="accent3"/>
            </a:solidFill>
            <a:prstDash val="dashDot"/>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10667D65-26BF-D54F-9E1C-B16FAA6EAD56}"/>
              </a:ext>
            </a:extLst>
          </p:cNvPr>
          <p:cNvCxnSpPr/>
          <p:nvPr/>
        </p:nvCxnSpPr>
        <p:spPr>
          <a:xfrm flipV="1">
            <a:off x="335360" y="3353669"/>
            <a:ext cx="11329259" cy="171343"/>
          </a:xfrm>
          <a:prstGeom prst="line">
            <a:avLst/>
          </a:prstGeom>
          <a:ln w="28575">
            <a:solidFill>
              <a:schemeClr val="accent3"/>
            </a:solidFill>
            <a:prstDash val="dashDot"/>
          </a:ln>
        </p:spPr>
        <p:style>
          <a:lnRef idx="1">
            <a:schemeClr val="accent1"/>
          </a:lnRef>
          <a:fillRef idx="0">
            <a:schemeClr val="accent1"/>
          </a:fillRef>
          <a:effectRef idx="0">
            <a:schemeClr val="accent1"/>
          </a:effectRef>
          <a:fontRef idx="minor">
            <a:schemeClr val="tx1"/>
          </a:fontRef>
        </p:style>
      </p:cxnSp>
      <p:sp>
        <p:nvSpPr>
          <p:cNvPr id="2" name="Google Shape;110;p3">
            <a:extLst>
              <a:ext uri="{FF2B5EF4-FFF2-40B4-BE49-F238E27FC236}">
                <a16:creationId xmlns:a16="http://schemas.microsoft.com/office/drawing/2014/main" id="{E9329711-06D1-535A-43BC-460F774661F8}"/>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19</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02968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15A36-773A-659A-622F-1CDE027A44AF}"/>
            </a:ext>
          </a:extLst>
        </p:cNvPr>
        <p:cNvGrpSpPr/>
        <p:nvPr/>
      </p:nvGrpSpPr>
      <p:grpSpPr>
        <a:xfrm>
          <a:off x="0" y="0"/>
          <a:ext cx="0" cy="0"/>
          <a:chOff x="0" y="0"/>
          <a:chExt cx="0" cy="0"/>
        </a:xfrm>
      </p:grpSpPr>
      <p:sp>
        <p:nvSpPr>
          <p:cNvPr id="5" name="QuadreDeText 5">
            <a:extLst>
              <a:ext uri="{FF2B5EF4-FFF2-40B4-BE49-F238E27FC236}">
                <a16:creationId xmlns:a16="http://schemas.microsoft.com/office/drawing/2014/main" id="{430DF509-CF8E-8B46-AF9A-8F5937AC1268}"/>
              </a:ext>
            </a:extLst>
          </p:cNvPr>
          <p:cNvSpPr txBox="1"/>
          <p:nvPr/>
        </p:nvSpPr>
        <p:spPr>
          <a:xfrm>
            <a:off x="251126" y="782117"/>
            <a:ext cx="8371240" cy="1323439"/>
          </a:xfrm>
          <a:prstGeom prst="rect">
            <a:avLst/>
          </a:prstGeom>
          <a:noFill/>
        </p:spPr>
        <p:txBody>
          <a:bodyPr wrap="square" rtlCol="0">
            <a:spAutoFit/>
          </a:bodyPr>
          <a:lstStyle/>
          <a:p>
            <a:r>
              <a:rPr lang="es-ES" sz="2800" b="1" spc="23" dirty="0">
                <a:solidFill>
                  <a:srgbClr val="61D4FF"/>
                </a:solidFill>
                <a:latin typeface="Quattrocento Sans" panose="020B0502050000020003" pitchFamily="34" charset="0"/>
              </a:rPr>
              <a:t>HACER EL PLAN DE NEGOCIO</a:t>
            </a:r>
          </a:p>
          <a:p>
            <a:r>
              <a:rPr lang="es-ES" sz="2600" spc="23" dirty="0">
                <a:solidFill>
                  <a:srgbClr val="61D4FF"/>
                </a:solidFill>
                <a:latin typeface="Quattrocento Sans" panose="020B0502050000020003" pitchFamily="34" charset="0"/>
              </a:rPr>
              <a:t>ANÁLISIS DE MERCADO</a:t>
            </a:r>
          </a:p>
          <a:p>
            <a:endParaRPr lang="es-ES" sz="2400" noProof="0" dirty="0">
              <a:solidFill>
                <a:srgbClr val="0070C0"/>
              </a:solidFill>
            </a:endParaRPr>
          </a:p>
        </p:txBody>
      </p:sp>
      <p:graphicFrame>
        <p:nvGraphicFramePr>
          <p:cNvPr id="7" name="Taula 4">
            <a:extLst>
              <a:ext uri="{FF2B5EF4-FFF2-40B4-BE49-F238E27FC236}">
                <a16:creationId xmlns:a16="http://schemas.microsoft.com/office/drawing/2014/main" id="{87FAE729-4CB7-4D4E-B4BB-DE810C6C881F}"/>
              </a:ext>
            </a:extLst>
          </p:cNvPr>
          <p:cNvGraphicFramePr>
            <a:graphicFrameLocks noGrp="1"/>
          </p:cNvGraphicFramePr>
          <p:nvPr>
            <p:extLst>
              <p:ext uri="{D42A27DB-BD31-4B8C-83A1-F6EECF244321}">
                <p14:modId xmlns:p14="http://schemas.microsoft.com/office/powerpoint/2010/main" val="2774102787"/>
              </p:ext>
            </p:extLst>
          </p:nvPr>
        </p:nvGraphicFramePr>
        <p:xfrm>
          <a:off x="2026067" y="2295487"/>
          <a:ext cx="9375357" cy="3057121"/>
        </p:xfrm>
        <a:graphic>
          <a:graphicData uri="http://schemas.openxmlformats.org/drawingml/2006/table">
            <a:tbl>
              <a:tblPr firstRow="1" bandRow="1">
                <a:tableStyleId>{69012ECD-51FC-41F1-AA8D-1B2483CD663E}</a:tableStyleId>
              </a:tblPr>
              <a:tblGrid>
                <a:gridCol w="3125119">
                  <a:extLst>
                    <a:ext uri="{9D8B030D-6E8A-4147-A177-3AD203B41FA5}">
                      <a16:colId xmlns:a16="http://schemas.microsoft.com/office/drawing/2014/main" val="3560991288"/>
                    </a:ext>
                  </a:extLst>
                </a:gridCol>
                <a:gridCol w="3125119">
                  <a:extLst>
                    <a:ext uri="{9D8B030D-6E8A-4147-A177-3AD203B41FA5}">
                      <a16:colId xmlns:a16="http://schemas.microsoft.com/office/drawing/2014/main" val="4011058650"/>
                    </a:ext>
                  </a:extLst>
                </a:gridCol>
                <a:gridCol w="3125119">
                  <a:extLst>
                    <a:ext uri="{9D8B030D-6E8A-4147-A177-3AD203B41FA5}">
                      <a16:colId xmlns:a16="http://schemas.microsoft.com/office/drawing/2014/main" val="3369175227"/>
                    </a:ext>
                  </a:extLst>
                </a:gridCol>
              </a:tblGrid>
              <a:tr h="1094851">
                <a:tc>
                  <a:txBody>
                    <a:bodyPr/>
                    <a:lstStyle/>
                    <a:p>
                      <a:pPr marL="0" algn="ctr" defTabSz="765353" rtl="0" eaLnBrk="1" latinLnBrk="0" hangingPunct="1"/>
                      <a:r>
                        <a:rPr lang="es-ES" sz="4800" b="1" kern="1200" dirty="0">
                          <a:solidFill>
                            <a:srgbClr val="019EE2"/>
                          </a:solidFill>
                          <a:effectLst>
                            <a:outerShdw blurRad="38100" dist="38100" dir="2700000" algn="tl">
                              <a:srgbClr val="000000">
                                <a:alpha val="43137"/>
                              </a:srgbClr>
                            </a:outerShdw>
                          </a:effectLst>
                          <a:latin typeface="Quattrocento Sans" panose="020B0502050000020003" pitchFamily="34" charset="0"/>
                          <a:ea typeface="+mn-ea"/>
                          <a:cs typeface="+mn-cs"/>
                        </a:rPr>
                        <a:t>DAFO</a:t>
                      </a:r>
                      <a:endParaRPr lang="ca-ES" sz="4800" b="1" kern="1200" dirty="0">
                        <a:solidFill>
                          <a:srgbClr val="019EE2"/>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r>
                        <a:rPr lang="es-ES" sz="2000" dirty="0">
                          <a:latin typeface="Quattrocento Sans" panose="020B0502050000020003" pitchFamily="34" charset="0"/>
                        </a:rPr>
                        <a:t>ORIGEN INTERNO</a:t>
                      </a:r>
                      <a:endParaRPr lang="ca-ES" sz="2000" dirty="0">
                        <a:latin typeface="Quattrocento Sans" panose="020B0502050000020003" pitchFamily="34" charset="0"/>
                      </a:endParaRPr>
                    </a:p>
                  </a:txBody>
                  <a:tcPr marL="118252" marR="118252" marT="59127" marB="59127" anchor="ctr">
                    <a:lnL>
                      <a:noFill/>
                    </a:lnL>
                    <a:lnR w="12700" cap="flat" cmpd="sng" algn="ctr">
                      <a:solidFill>
                        <a:schemeClr val="bg1"/>
                      </a:solidFill>
                      <a:prstDash val="solid"/>
                      <a:round/>
                      <a:headEnd type="none" w="med" len="med"/>
                      <a:tailEnd type="none" w="med" len="med"/>
                    </a:lnR>
                    <a:solidFill>
                      <a:srgbClr val="019EE2"/>
                    </a:solidFill>
                  </a:tcPr>
                </a:tc>
                <a:tc>
                  <a:txBody>
                    <a:bodyPr/>
                    <a:lstStyle/>
                    <a:p>
                      <a:pPr algn="ctr"/>
                      <a:r>
                        <a:rPr lang="es-ES" sz="2000" dirty="0">
                          <a:latin typeface="Quattrocento Sans" panose="020B0502050000020003" pitchFamily="34" charset="0"/>
                        </a:rPr>
                        <a:t>ORIGEN EXTERNO</a:t>
                      </a:r>
                      <a:endParaRPr lang="ca-ES" sz="2000" dirty="0">
                        <a:latin typeface="Quattrocento Sans" panose="020B0502050000020003" pitchFamily="34" charset="0"/>
                      </a:endParaRPr>
                    </a:p>
                  </a:txBody>
                  <a:tcPr marL="118252" marR="118252" marT="59127" marB="59127" anchor="ctr">
                    <a:lnL w="12700" cap="flat" cmpd="sng" algn="ctr">
                      <a:solidFill>
                        <a:schemeClr val="bg1"/>
                      </a:solidFill>
                      <a:prstDash val="solid"/>
                      <a:round/>
                      <a:headEnd type="none" w="med" len="med"/>
                      <a:tailEnd type="none" w="med" len="med"/>
                    </a:lnL>
                    <a:solidFill>
                      <a:srgbClr val="019EE2"/>
                    </a:solidFill>
                  </a:tcPr>
                </a:tc>
                <a:extLst>
                  <a:ext uri="{0D108BD9-81ED-4DB2-BD59-A6C34878D82A}">
                    <a16:rowId xmlns:a16="http://schemas.microsoft.com/office/drawing/2014/main" val="4075910135"/>
                  </a:ext>
                </a:extLst>
              </a:tr>
              <a:tr h="921358">
                <a:tc>
                  <a:txBody>
                    <a:bodyPr/>
                    <a:lstStyle/>
                    <a:p>
                      <a:pPr marL="0" algn="ctr" defTabSz="765353" rtl="0" eaLnBrk="1" latinLnBrk="0" hangingPunct="1"/>
                      <a:r>
                        <a:rPr lang="es-ES" sz="2000" b="1" kern="1200" dirty="0">
                          <a:solidFill>
                            <a:schemeClr val="bg1"/>
                          </a:solidFill>
                          <a:latin typeface="Quattrocento Sans" panose="020B0502050000020003" pitchFamily="34" charset="0"/>
                          <a:ea typeface="+mn-ea"/>
                          <a:cs typeface="+mn-cs"/>
                        </a:rPr>
                        <a:t>PUNTOS DÉBILES</a:t>
                      </a:r>
                      <a:endParaRPr lang="ca-ES" sz="2000" b="1" kern="1200" dirty="0">
                        <a:solidFill>
                          <a:schemeClr val="bg1"/>
                        </a:solidFill>
                        <a:latin typeface="Quattrocento Sans" panose="020B0502050000020003" pitchFamily="34" charset="0"/>
                        <a:ea typeface="+mn-ea"/>
                        <a:cs typeface="+mn-cs"/>
                      </a:endParaRPr>
                    </a:p>
                  </a:txBody>
                  <a:tcPr marL="118252" marR="118252" marT="59127" marB="59127" anchor="ctr">
                    <a:lnT w="9525" cap="flat" cmpd="sng" algn="ctr">
                      <a:noFill/>
                      <a:prstDash val="solid"/>
                    </a:lnT>
                    <a:lnB w="12700" cap="flat" cmpd="sng" algn="ctr">
                      <a:solidFill>
                        <a:schemeClr val="bg1"/>
                      </a:solidFill>
                      <a:prstDash val="solid"/>
                      <a:round/>
                      <a:headEnd type="none" w="med" len="med"/>
                      <a:tailEnd type="none" w="med" len="med"/>
                    </a:lnB>
                    <a:solidFill>
                      <a:srgbClr val="019EE2"/>
                    </a:solidFill>
                  </a:tcPr>
                </a:tc>
                <a:tc>
                  <a:txBody>
                    <a:bodyPr/>
                    <a:lstStyle/>
                    <a:p>
                      <a:pPr algn="ctr"/>
                      <a:r>
                        <a:rPr lang="es-ES" sz="2800" b="1" dirty="0">
                          <a:effectLst>
                            <a:outerShdw blurRad="38100" dist="38100" dir="2700000" algn="tl">
                              <a:srgbClr val="000000">
                                <a:alpha val="43137"/>
                              </a:srgbClr>
                            </a:outerShdw>
                          </a:effectLst>
                          <a:latin typeface="Quattrocento Sans" panose="020B0502050000020003" pitchFamily="34" charset="0"/>
                        </a:rPr>
                        <a:t>DEBILIDADES</a:t>
                      </a:r>
                      <a:endParaRPr lang="ca-ES" sz="2800" b="1" dirty="0">
                        <a:effectLst>
                          <a:outerShdw blurRad="38100" dist="38100" dir="2700000" algn="tl">
                            <a:srgbClr val="000000">
                              <a:alpha val="43137"/>
                            </a:srgbClr>
                          </a:outerShdw>
                        </a:effectLst>
                        <a:latin typeface="Quattrocento Sans" panose="020B0502050000020003" pitchFamily="34" charset="0"/>
                      </a:endParaRPr>
                    </a:p>
                  </a:txBody>
                  <a:tcPr marL="118252" marR="118252" marT="59127" marB="59127" anchor="ctr">
                    <a:lnR w="12700" cap="flat" cmpd="sng" algn="ctr">
                      <a:solidFill>
                        <a:schemeClr val="accent1">
                          <a:lumMod val="75000"/>
                        </a:schemeClr>
                      </a:solidFill>
                      <a:prstDash val="solid"/>
                      <a:round/>
                      <a:headEnd type="none" w="med" len="med"/>
                      <a:tailEnd type="none" w="med" len="med"/>
                    </a:lnR>
                    <a:lnB w="12700" cap="flat" cmpd="sng" algn="ctr">
                      <a:solidFill>
                        <a:schemeClr val="accent1">
                          <a:lumMod val="75000"/>
                        </a:schemeClr>
                      </a:solidFill>
                      <a:prstDash val="solid"/>
                      <a:round/>
                      <a:headEnd type="none" w="med" len="med"/>
                      <a:tailEnd type="none" w="med" len="med"/>
                    </a:lnB>
                  </a:tcPr>
                </a:tc>
                <a:tc>
                  <a:txBody>
                    <a:bodyPr/>
                    <a:lstStyle/>
                    <a:p>
                      <a:pPr marL="0" algn="ctr" defTabSz="914400" rtl="0" eaLnBrk="1" latinLnBrk="0" hangingPunct="1"/>
                      <a:r>
                        <a:rPr lang="es-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AMENAZAS</a:t>
                      </a:r>
                      <a:endParaRPr lang="ca-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L w="12700" cap="flat" cmpd="sng" algn="ctr">
                      <a:solidFill>
                        <a:schemeClr val="accent1">
                          <a:lumMod val="75000"/>
                        </a:schemeClr>
                      </a:solidFill>
                      <a:prstDash val="solid"/>
                      <a:round/>
                      <a:headEnd type="none" w="med" len="med"/>
                      <a:tailEnd type="none" w="med" len="med"/>
                    </a:lnL>
                    <a:lnB w="12700"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12637384"/>
                  </a:ext>
                </a:extLst>
              </a:tr>
              <a:tr h="1040912">
                <a:tc>
                  <a:txBody>
                    <a:bodyPr/>
                    <a:lstStyle/>
                    <a:p>
                      <a:pPr marL="0" algn="ctr" defTabSz="765353" rtl="0" eaLnBrk="1" latinLnBrk="0" hangingPunct="1"/>
                      <a:r>
                        <a:rPr lang="es-ES" sz="2000" b="1" kern="1200" dirty="0">
                          <a:solidFill>
                            <a:schemeClr val="bg1"/>
                          </a:solidFill>
                          <a:latin typeface="Quattrocento Sans" panose="020B0502050000020003" pitchFamily="34" charset="0"/>
                          <a:ea typeface="+mn-ea"/>
                          <a:cs typeface="+mn-cs"/>
                        </a:rPr>
                        <a:t>PUNTOS FUERTES</a:t>
                      </a:r>
                      <a:endParaRPr lang="ca-ES" sz="2000" b="1" kern="1200" dirty="0">
                        <a:solidFill>
                          <a:schemeClr val="bg1"/>
                        </a:solidFill>
                        <a:latin typeface="Quattrocento Sans" panose="020B0502050000020003" pitchFamily="34" charset="0"/>
                        <a:ea typeface="+mn-ea"/>
                        <a:cs typeface="+mn-cs"/>
                      </a:endParaRPr>
                    </a:p>
                  </a:txBody>
                  <a:tcPr marL="118252" marR="118252" marT="59127" marB="59127" anchor="ctr">
                    <a:lnT w="12700" cap="flat" cmpd="sng" algn="ctr">
                      <a:solidFill>
                        <a:schemeClr val="bg1"/>
                      </a:solidFill>
                      <a:prstDash val="solid"/>
                      <a:round/>
                      <a:headEnd type="none" w="med" len="med"/>
                      <a:tailEnd type="none" w="med" len="med"/>
                    </a:lnT>
                    <a:solidFill>
                      <a:srgbClr val="019EE2"/>
                    </a:solidFill>
                  </a:tcPr>
                </a:tc>
                <a:tc>
                  <a:txBody>
                    <a:bodyPr/>
                    <a:lstStyle/>
                    <a:p>
                      <a:pPr marL="0" algn="ctr" defTabSz="914400" rtl="0" eaLnBrk="1" latinLnBrk="0" hangingPunct="1"/>
                      <a:r>
                        <a:rPr lang="es-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FORTALEZAS</a:t>
                      </a:r>
                      <a:r>
                        <a:rPr lang="es-ES" sz="32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 </a:t>
                      </a:r>
                      <a:endParaRPr lang="ca-ES" sz="32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tcPr>
                </a:tc>
                <a:tc>
                  <a:txBody>
                    <a:bodyPr/>
                    <a:lstStyle/>
                    <a:p>
                      <a:pPr marL="0" algn="ctr" defTabSz="914400" rtl="0" eaLnBrk="1" latinLnBrk="0" hangingPunct="1"/>
                      <a:r>
                        <a:rPr lang="es-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rPr>
                        <a:t>OPORTUNIDADES</a:t>
                      </a:r>
                      <a:endParaRPr lang="ca-ES" sz="2800" b="1" kern="1200" dirty="0">
                        <a:solidFill>
                          <a:schemeClr val="tx1"/>
                        </a:solidFill>
                        <a:effectLst>
                          <a:outerShdw blurRad="38100" dist="38100" dir="2700000" algn="tl">
                            <a:srgbClr val="000000">
                              <a:alpha val="43137"/>
                            </a:srgbClr>
                          </a:outerShdw>
                        </a:effectLst>
                        <a:latin typeface="Quattrocento Sans" panose="020B0502050000020003" pitchFamily="34" charset="0"/>
                        <a:ea typeface="+mn-ea"/>
                        <a:cs typeface="+mn-cs"/>
                      </a:endParaRPr>
                    </a:p>
                  </a:txBody>
                  <a:tcPr marL="118252" marR="118252" marT="59127" marB="59127" anchor="ct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solidFill>
                      <a:schemeClr val="bg1"/>
                    </a:solidFill>
                  </a:tcPr>
                </a:tc>
                <a:extLst>
                  <a:ext uri="{0D108BD9-81ED-4DB2-BD59-A6C34878D82A}">
                    <a16:rowId xmlns:a16="http://schemas.microsoft.com/office/drawing/2014/main" val="2842708118"/>
                  </a:ext>
                </a:extLst>
              </a:tr>
            </a:tbl>
          </a:graphicData>
        </a:graphic>
      </p:graphicFrame>
      <p:sp>
        <p:nvSpPr>
          <p:cNvPr id="2" name="Google Shape;110;p3">
            <a:extLst>
              <a:ext uri="{FF2B5EF4-FFF2-40B4-BE49-F238E27FC236}">
                <a16:creationId xmlns:a16="http://schemas.microsoft.com/office/drawing/2014/main" id="{766CFCD5-1A9E-8380-2C96-9AA0C95F61A5}"/>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20</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333999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6E9BE-52A2-1354-811C-E2909D21240D}"/>
            </a:ext>
          </a:extLst>
        </p:cNvPr>
        <p:cNvGrpSpPr/>
        <p:nvPr/>
      </p:nvGrpSpPr>
      <p:grpSpPr>
        <a:xfrm>
          <a:off x="0" y="0"/>
          <a:ext cx="0" cy="0"/>
          <a:chOff x="0" y="0"/>
          <a:chExt cx="0" cy="0"/>
        </a:xfrm>
      </p:grpSpPr>
      <p:sp>
        <p:nvSpPr>
          <p:cNvPr id="3" name="QuadreDeText 5">
            <a:extLst>
              <a:ext uri="{FF2B5EF4-FFF2-40B4-BE49-F238E27FC236}">
                <a16:creationId xmlns:a16="http://schemas.microsoft.com/office/drawing/2014/main" id="{1AE1FF16-61D6-3640-BFBF-4675B323C687}"/>
              </a:ext>
            </a:extLst>
          </p:cNvPr>
          <p:cNvSpPr txBox="1"/>
          <p:nvPr/>
        </p:nvSpPr>
        <p:spPr>
          <a:xfrm>
            <a:off x="258417" y="881719"/>
            <a:ext cx="8371240"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DE MARKETING</a:t>
            </a:r>
          </a:p>
        </p:txBody>
      </p:sp>
      <p:sp>
        <p:nvSpPr>
          <p:cNvPr id="7" name="CuadroTexto 6">
            <a:extLst>
              <a:ext uri="{FF2B5EF4-FFF2-40B4-BE49-F238E27FC236}">
                <a16:creationId xmlns:a16="http://schemas.microsoft.com/office/drawing/2014/main" id="{15C3B7CE-11A0-4046-8259-5BD275604189}"/>
              </a:ext>
            </a:extLst>
          </p:cNvPr>
          <p:cNvSpPr txBox="1"/>
          <p:nvPr/>
        </p:nvSpPr>
        <p:spPr>
          <a:xfrm>
            <a:off x="589279" y="1692951"/>
            <a:ext cx="6392546" cy="4636334"/>
          </a:xfrm>
          <a:prstGeom prst="rect">
            <a:avLst/>
          </a:prstGeom>
          <a:solidFill>
            <a:schemeClr val="bg2"/>
          </a:solidFill>
          <a:effectLst>
            <a:outerShdw blurRad="50800" dist="38100" dir="2700000" algn="tl" rotWithShape="0">
              <a:prstClr val="black">
                <a:alpha val="40000"/>
              </a:prstClr>
            </a:outerShdw>
          </a:effectLst>
        </p:spPr>
        <p:txBody>
          <a:bodyPr wrap="square" rtlCol="0">
            <a:spAutoFit/>
          </a:bodyPr>
          <a:lstStyle/>
          <a:p>
            <a:pPr marL="380990" indent="-380990">
              <a:lnSpc>
                <a:spcPct val="150000"/>
              </a:lnSpc>
              <a:buFont typeface="Arial" panose="020B0604020202020204" pitchFamily="34" charset="0"/>
              <a:buChar char="•"/>
            </a:pPr>
            <a:r>
              <a:rPr lang="es-ES" sz="2400" b="1" dirty="0">
                <a:latin typeface="Quattrocento Sans" panose="020B0502050000020003" pitchFamily="34" charset="0"/>
              </a:rPr>
              <a:t>Competencia en mi entorno</a:t>
            </a:r>
          </a:p>
          <a:p>
            <a:pPr marL="990575" lvl="1" indent="-380990">
              <a:buFont typeface="Arial" panose="020B0604020202020204" pitchFamily="34" charset="0"/>
              <a:buChar char="•"/>
            </a:pPr>
            <a:r>
              <a:rPr lang="es-ES" sz="2133" dirty="0">
                <a:latin typeface="Quattrocento Sans" panose="020B0502050000020003" pitchFamily="34" charset="0"/>
              </a:rPr>
              <a:t>Estudio de mercado</a:t>
            </a:r>
          </a:p>
          <a:p>
            <a:pPr marL="990575" lvl="1" indent="-380990">
              <a:buFont typeface="Arial" panose="020B0604020202020204" pitchFamily="34" charset="0"/>
              <a:buChar char="•"/>
            </a:pPr>
            <a:r>
              <a:rPr lang="es-ES" sz="2133" dirty="0">
                <a:latin typeface="Quattrocento Sans" panose="020B0502050000020003" pitchFamily="34" charset="0"/>
              </a:rPr>
              <a:t>Conocer la competencia. Curva de valor</a:t>
            </a:r>
          </a:p>
          <a:p>
            <a:pPr marL="990575" lvl="1" indent="-380990">
              <a:buFont typeface="Arial" panose="020B0604020202020204" pitchFamily="34" charset="0"/>
              <a:buChar char="•"/>
            </a:pPr>
            <a:r>
              <a:rPr lang="es-ES" sz="2133" dirty="0">
                <a:latin typeface="Quattrocento Sans" panose="020B0502050000020003" pitchFamily="34" charset="0"/>
              </a:rPr>
              <a:t>Clientes potenciales</a:t>
            </a:r>
          </a:p>
          <a:p>
            <a:pPr marL="990575" lvl="1" indent="-380990">
              <a:buFont typeface="Arial" panose="020B0604020202020204" pitchFamily="34" charset="0"/>
              <a:buChar char="•"/>
            </a:pPr>
            <a:r>
              <a:rPr lang="es-ES" sz="2133" dirty="0">
                <a:latin typeface="Quattrocento Sans" panose="020B0502050000020003" pitchFamily="34" charset="0"/>
              </a:rPr>
              <a:t>Cómo me diferenciaré</a:t>
            </a:r>
          </a:p>
          <a:p>
            <a:pPr marL="380990" indent="-380990">
              <a:lnSpc>
                <a:spcPct val="150000"/>
              </a:lnSpc>
              <a:buFont typeface="Arial" panose="020B0604020202020204" pitchFamily="34" charset="0"/>
              <a:buChar char="•"/>
            </a:pPr>
            <a:r>
              <a:rPr lang="es-ES" sz="2400" b="1" dirty="0">
                <a:latin typeface="Quattrocento Sans" panose="020B0502050000020003" pitchFamily="34" charset="0"/>
              </a:rPr>
              <a:t>Estrategia de precio</a:t>
            </a:r>
          </a:p>
          <a:p>
            <a:pPr marL="990575" lvl="1" indent="-380990">
              <a:buFont typeface="Arial" panose="020B0604020202020204" pitchFamily="34" charset="0"/>
              <a:buChar char="•"/>
            </a:pPr>
            <a:r>
              <a:rPr lang="es-ES" sz="2133" dirty="0">
                <a:latin typeface="Quattrocento Sans" panose="020B0502050000020003" pitchFamily="34" charset="0"/>
              </a:rPr>
              <a:t>Punto de equilibrio</a:t>
            </a:r>
          </a:p>
          <a:p>
            <a:pPr marL="380990" indent="-380990">
              <a:buFont typeface="Arial" panose="020B0604020202020204" pitchFamily="34" charset="0"/>
              <a:buChar char="•"/>
            </a:pPr>
            <a:r>
              <a:rPr lang="es-ES" sz="2400" b="1" dirty="0">
                <a:latin typeface="Quattrocento Sans" panose="020B0502050000020003" pitchFamily="34" charset="0"/>
              </a:rPr>
              <a:t>Promoción de mi producto/servicio </a:t>
            </a:r>
            <a:br>
              <a:rPr lang="es-ES" sz="2400" b="1" dirty="0">
                <a:latin typeface="Quattrocento Sans" panose="020B0502050000020003" pitchFamily="34" charset="0"/>
              </a:rPr>
            </a:br>
            <a:r>
              <a:rPr lang="es-ES" sz="2400" b="1" dirty="0">
                <a:latin typeface="Quattrocento Sans" panose="020B0502050000020003" pitchFamily="34" charset="0"/>
              </a:rPr>
              <a:t>y su distribución </a:t>
            </a:r>
          </a:p>
          <a:p>
            <a:pPr marL="380990" indent="-380990">
              <a:lnSpc>
                <a:spcPct val="150000"/>
              </a:lnSpc>
              <a:buFont typeface="Arial" panose="020B0604020202020204" pitchFamily="34" charset="0"/>
              <a:buChar char="•"/>
            </a:pPr>
            <a:r>
              <a:rPr lang="es-ES" sz="2400" b="1" dirty="0">
                <a:latin typeface="Quattrocento Sans" panose="020B0502050000020003" pitchFamily="34" charset="0"/>
              </a:rPr>
              <a:t>Previsión de ventas</a:t>
            </a:r>
          </a:p>
          <a:p>
            <a:pPr marL="380990" indent="-380990">
              <a:lnSpc>
                <a:spcPct val="150000"/>
              </a:lnSpc>
              <a:buFont typeface="Arial" panose="020B0604020202020204" pitchFamily="34" charset="0"/>
              <a:buChar char="•"/>
            </a:pPr>
            <a:r>
              <a:rPr lang="es-ES" sz="2400" b="1" dirty="0">
                <a:latin typeface="Quattrocento Sans" panose="020B0502050000020003" pitchFamily="34" charset="0"/>
              </a:rPr>
              <a:t>Seguimiento/Retroalimentación</a:t>
            </a:r>
          </a:p>
        </p:txBody>
      </p:sp>
      <p:pic>
        <p:nvPicPr>
          <p:cNvPr id="12" name="Imagen 11">
            <a:extLst>
              <a:ext uri="{FF2B5EF4-FFF2-40B4-BE49-F238E27FC236}">
                <a16:creationId xmlns:a16="http://schemas.microsoft.com/office/drawing/2014/main" id="{2CB58787-BB8F-C140-BC84-E72D398FA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3740" y="1279823"/>
            <a:ext cx="4379843" cy="5336841"/>
          </a:xfrm>
          <a:prstGeom prst="rect">
            <a:avLst/>
          </a:prstGeom>
        </p:spPr>
      </p:pic>
      <p:sp>
        <p:nvSpPr>
          <p:cNvPr id="2" name="Google Shape;110;p3">
            <a:extLst>
              <a:ext uri="{FF2B5EF4-FFF2-40B4-BE49-F238E27FC236}">
                <a16:creationId xmlns:a16="http://schemas.microsoft.com/office/drawing/2014/main" id="{322B9D66-CEE1-5914-360E-51F5AD04FF9F}"/>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21</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517162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0663A-AFBE-84F3-BD9E-E063EBB86B34}"/>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7A9A6FA0-6088-F648-8BEF-906B5A2D2A25}"/>
              </a:ext>
            </a:extLst>
          </p:cNvPr>
          <p:cNvSpPr txBox="1"/>
          <p:nvPr/>
        </p:nvSpPr>
        <p:spPr>
          <a:xfrm>
            <a:off x="570088" y="869882"/>
            <a:ext cx="7062397" cy="523220"/>
          </a:xfrm>
          <a:prstGeom prst="rect">
            <a:avLst/>
          </a:prstGeom>
          <a:noFill/>
        </p:spPr>
        <p:txBody>
          <a:bodyPr wrap="square" rtlCol="0">
            <a:spAutoFit/>
          </a:bodyPr>
          <a:lstStyle/>
          <a:p>
            <a:r>
              <a:rPr lang="es-ES" sz="2800" b="1" spc="23" dirty="0">
                <a:solidFill>
                  <a:srgbClr val="61D4FF"/>
                </a:solidFill>
                <a:latin typeface="Quattrocento Sans" panose="020B0502050000020003" pitchFamily="34" charset="0"/>
              </a:rPr>
              <a:t>03. </a:t>
            </a:r>
            <a:r>
              <a:rPr lang="es-ES" sz="2800" spc="23" dirty="0">
                <a:solidFill>
                  <a:schemeClr val="dk1"/>
                </a:solidFill>
                <a:latin typeface="Quattrocento Sans"/>
              </a:rPr>
              <a:t>GESTIÓN DEL NEGOCIO</a:t>
            </a:r>
            <a:endParaRPr lang="es-ES" sz="2800" dirty="0">
              <a:solidFill>
                <a:schemeClr val="dk1"/>
              </a:solidFill>
              <a:latin typeface="Quattrocento Sans"/>
            </a:endParaRPr>
          </a:p>
        </p:txBody>
      </p:sp>
      <p:pic>
        <p:nvPicPr>
          <p:cNvPr id="5" name="Imagen 9">
            <a:extLst>
              <a:ext uri="{FF2B5EF4-FFF2-40B4-BE49-F238E27FC236}">
                <a16:creationId xmlns:a16="http://schemas.microsoft.com/office/drawing/2014/main" id="{6A5376DD-A543-A541-A816-0A1B84156185}"/>
              </a:ext>
            </a:extLst>
          </p:cNvPr>
          <p:cNvPicPr>
            <a:picLocks noChangeAspect="1"/>
          </p:cNvPicPr>
          <p:nvPr/>
        </p:nvPicPr>
        <p:blipFill>
          <a:blip r:embed="rId3"/>
          <a:stretch>
            <a:fillRect/>
          </a:stretch>
        </p:blipFill>
        <p:spPr>
          <a:xfrm>
            <a:off x="504746" y="1827382"/>
            <a:ext cx="7016168" cy="1516373"/>
          </a:xfrm>
          <a:prstGeom prst="rect">
            <a:avLst/>
          </a:prstGeom>
        </p:spPr>
      </p:pic>
      <p:sp>
        <p:nvSpPr>
          <p:cNvPr id="6" name="Flecha: doblada 11">
            <a:extLst>
              <a:ext uri="{FF2B5EF4-FFF2-40B4-BE49-F238E27FC236}">
                <a16:creationId xmlns:a16="http://schemas.microsoft.com/office/drawing/2014/main" id="{B0F28F20-2A01-AA49-841C-D589745680C7}"/>
              </a:ext>
            </a:extLst>
          </p:cNvPr>
          <p:cNvSpPr/>
          <p:nvPr/>
        </p:nvSpPr>
        <p:spPr>
          <a:xfrm flipV="1">
            <a:off x="4723264" y="3574913"/>
            <a:ext cx="2216652" cy="1074078"/>
          </a:xfrm>
          <a:prstGeom prst="bentArrow">
            <a:avLst>
              <a:gd name="adj1" fmla="val 17331"/>
              <a:gd name="adj2" fmla="val 17331"/>
              <a:gd name="adj3" fmla="val 25000"/>
              <a:gd name="adj4" fmla="val 43750"/>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7" name="Título 1">
            <a:extLst>
              <a:ext uri="{FF2B5EF4-FFF2-40B4-BE49-F238E27FC236}">
                <a16:creationId xmlns:a16="http://schemas.microsoft.com/office/drawing/2014/main" id="{254914F3-9827-AD47-AC09-5CA566205CDE}"/>
              </a:ext>
            </a:extLst>
          </p:cNvPr>
          <p:cNvSpPr txBox="1">
            <a:spLocks/>
          </p:cNvSpPr>
          <p:nvPr/>
        </p:nvSpPr>
        <p:spPr>
          <a:xfrm>
            <a:off x="958074" y="4839555"/>
            <a:ext cx="9910296" cy="2146697"/>
          </a:xfrm>
          <a:prstGeom prst="rect">
            <a:avLst/>
          </a:prstGeom>
        </p:spPr>
        <p:txBody>
          <a:bodyPr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60000"/>
              </a:lnSpc>
            </a:pPr>
            <a:r>
              <a:rPr lang="es-ES" sz="3200" b="1" dirty="0">
                <a:solidFill>
                  <a:srgbClr val="61D4FF"/>
                </a:solidFill>
                <a:latin typeface="Quattrocento Sans" panose="020B0502050000020003" pitchFamily="34" charset="0"/>
              </a:rPr>
              <a:t>Entremos en la parte ejecutiva de nuestro</a:t>
            </a:r>
          </a:p>
          <a:p>
            <a:pPr algn="ctr">
              <a:lnSpc>
                <a:spcPct val="160000"/>
              </a:lnSpc>
            </a:pPr>
            <a:r>
              <a:rPr lang="es-ES" sz="3200" b="1" cap="all" dirty="0">
                <a:solidFill>
                  <a:srgbClr val="61D4FF"/>
                </a:solidFill>
                <a:latin typeface="Quattrocento Sans" panose="020B0502050000020003" pitchFamily="34" charset="0"/>
              </a:rPr>
              <a:t>PLAN DE NEGOCIO </a:t>
            </a:r>
          </a:p>
        </p:txBody>
      </p:sp>
      <p:sp>
        <p:nvSpPr>
          <p:cNvPr id="9" name="CuadroTexto 8">
            <a:extLst>
              <a:ext uri="{FF2B5EF4-FFF2-40B4-BE49-F238E27FC236}">
                <a16:creationId xmlns:a16="http://schemas.microsoft.com/office/drawing/2014/main" id="{CAB08BAC-99F9-0B48-99A1-5F890D6831F4}"/>
              </a:ext>
            </a:extLst>
          </p:cNvPr>
          <p:cNvSpPr txBox="1"/>
          <p:nvPr/>
        </p:nvSpPr>
        <p:spPr>
          <a:xfrm>
            <a:off x="7320005" y="3574913"/>
            <a:ext cx="2877543" cy="1264642"/>
          </a:xfrm>
          <a:prstGeom prst="rect">
            <a:avLst/>
          </a:prstGeom>
          <a:solidFill>
            <a:schemeClr val="bg1"/>
          </a:solidFill>
          <a:ln w="28575">
            <a:solidFill>
              <a:schemeClr val="accent1"/>
            </a:solidFill>
          </a:ln>
        </p:spPr>
        <p:txBody>
          <a:bodyPr wrap="square" rtlCol="0">
            <a:spAutoFit/>
          </a:bodyPr>
          <a:lstStyle/>
          <a:p>
            <a:pPr marL="342900" lvl="1" indent="-342900">
              <a:lnSpc>
                <a:spcPct val="107000"/>
              </a:lnSpc>
              <a:buFont typeface="Arial" panose="020B0604020202020204" pitchFamily="34" charset="0"/>
              <a:buChar char="•"/>
            </a:pPr>
            <a:r>
              <a:rPr lang="es-ES" kern="100" dirty="0">
                <a:latin typeface="Quattrocento Sans" panose="020B0502050000020003" pitchFamily="34" charset="0"/>
                <a:ea typeface="Calibri" panose="020F0502020204030204" pitchFamily="34" charset="0"/>
                <a:cs typeface="Times New Roman" panose="02020603050405020304" pitchFamily="18" charset="0"/>
              </a:rPr>
              <a:t>Plan operativo</a:t>
            </a:r>
          </a:p>
          <a:p>
            <a:pPr marL="342900" lvl="1" indent="-342900">
              <a:lnSpc>
                <a:spcPct val="107000"/>
              </a:lnSpc>
              <a:buFont typeface="Arial" panose="020B0604020202020204" pitchFamily="34" charset="0"/>
              <a:buChar char="•"/>
            </a:pPr>
            <a:r>
              <a:rPr lang="es-ES" kern="100" dirty="0">
                <a:latin typeface="Quattrocento Sans" panose="020B0502050000020003" pitchFamily="34" charset="0"/>
                <a:ea typeface="Calibri" panose="020F0502020204030204" pitchFamily="34" charset="0"/>
                <a:cs typeface="Times New Roman" panose="02020603050405020304" pitchFamily="18" charset="0"/>
              </a:rPr>
              <a:t>Plan económico</a:t>
            </a:r>
          </a:p>
          <a:p>
            <a:pPr marL="342900" lvl="1" indent="-342900">
              <a:lnSpc>
                <a:spcPct val="107000"/>
              </a:lnSpc>
              <a:buFont typeface="Arial" panose="020B0604020202020204" pitchFamily="34" charset="0"/>
              <a:buChar char="•"/>
            </a:pPr>
            <a:r>
              <a:rPr lang="es-ES" kern="100" dirty="0">
                <a:latin typeface="Quattrocento Sans" panose="020B0502050000020003" pitchFamily="34" charset="0"/>
                <a:ea typeface="Calibri" panose="020F0502020204030204" pitchFamily="34" charset="0"/>
                <a:cs typeface="Times New Roman" panose="02020603050405020304" pitchFamily="18" charset="0"/>
              </a:rPr>
              <a:t>Viabilidad del negocio</a:t>
            </a:r>
          </a:p>
          <a:p>
            <a:pPr marL="342900" lvl="1" indent="-342900">
              <a:lnSpc>
                <a:spcPct val="107000"/>
              </a:lnSpc>
              <a:buFont typeface="Arial" panose="020B0604020202020204" pitchFamily="34" charset="0"/>
              <a:buChar char="•"/>
            </a:pPr>
            <a:r>
              <a:rPr lang="es-ES" kern="100" dirty="0">
                <a:latin typeface="Quattrocento Sans" panose="020B0502050000020003" pitchFamily="34" charset="0"/>
                <a:ea typeface="Calibri" panose="020F0502020204030204" pitchFamily="34" charset="0"/>
                <a:cs typeface="Times New Roman" panose="02020603050405020304" pitchFamily="18" charset="0"/>
              </a:rPr>
              <a:t>Seguimiento ejecutivo</a:t>
            </a:r>
          </a:p>
        </p:txBody>
      </p:sp>
      <p:sp>
        <p:nvSpPr>
          <p:cNvPr id="10" name="Rectangle 9">
            <a:extLst>
              <a:ext uri="{FF2B5EF4-FFF2-40B4-BE49-F238E27FC236}">
                <a16:creationId xmlns:a16="http://schemas.microsoft.com/office/drawing/2014/main" id="{97B225E8-EE75-C544-8111-31E23B2F010F}"/>
              </a:ext>
            </a:extLst>
          </p:cNvPr>
          <p:cNvSpPr/>
          <p:nvPr/>
        </p:nvSpPr>
        <p:spPr>
          <a:xfrm>
            <a:off x="3853688" y="1787624"/>
            <a:ext cx="1739153" cy="1516373"/>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cxnSp>
        <p:nvCxnSpPr>
          <p:cNvPr id="11" name="Google Shape;88;p20">
            <a:extLst>
              <a:ext uri="{FF2B5EF4-FFF2-40B4-BE49-F238E27FC236}">
                <a16:creationId xmlns:a16="http://schemas.microsoft.com/office/drawing/2014/main" id="{9FBB60EB-2A18-C40F-F336-6E6EF12BB48E}"/>
              </a:ext>
            </a:extLst>
          </p:cNvPr>
          <p:cNvCxnSpPr/>
          <p:nvPr/>
        </p:nvCxnSpPr>
        <p:spPr>
          <a:xfrm>
            <a:off x="570089" y="994901"/>
            <a:ext cx="0" cy="258451"/>
          </a:xfrm>
          <a:prstGeom prst="straightConnector1">
            <a:avLst/>
          </a:prstGeom>
          <a:noFill/>
          <a:ln w="38100" cap="rnd" cmpd="sng">
            <a:solidFill>
              <a:srgbClr val="61D4FF"/>
            </a:solidFill>
            <a:prstDash val="solid"/>
            <a:round/>
            <a:headEnd type="none" w="sm" len="sm"/>
            <a:tailEnd type="none" w="sm" len="sm"/>
          </a:ln>
        </p:spPr>
      </p:cxnSp>
      <p:sp>
        <p:nvSpPr>
          <p:cNvPr id="12" name="Google Shape;89;p20">
            <a:extLst>
              <a:ext uri="{FF2B5EF4-FFF2-40B4-BE49-F238E27FC236}">
                <a16:creationId xmlns:a16="http://schemas.microsoft.com/office/drawing/2014/main" id="{D9574A40-7CB9-59AF-D122-A34DAA2D432A}"/>
              </a:ext>
            </a:extLst>
          </p:cNvPr>
          <p:cNvSpPr/>
          <p:nvPr/>
        </p:nvSpPr>
        <p:spPr>
          <a:xfrm>
            <a:off x="-162551" y="980134"/>
            <a:ext cx="621068" cy="287984"/>
          </a:xfrm>
          <a:prstGeom prst="roundRect">
            <a:avLst>
              <a:gd name="adj" fmla="val 50000"/>
            </a:avLst>
          </a:prstGeom>
          <a:solidFill>
            <a:srgbClr val="66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B0F0"/>
              </a:solidFill>
              <a:latin typeface="Quattrocento Sans"/>
              <a:ea typeface="Quattrocento Sans"/>
              <a:cs typeface="Quattrocento Sans"/>
              <a:sym typeface="Quattrocento Sans"/>
            </a:endParaRPr>
          </a:p>
        </p:txBody>
      </p:sp>
      <p:sp>
        <p:nvSpPr>
          <p:cNvPr id="2" name="Google Shape;110;p3">
            <a:extLst>
              <a:ext uri="{FF2B5EF4-FFF2-40B4-BE49-F238E27FC236}">
                <a16:creationId xmlns:a16="http://schemas.microsoft.com/office/drawing/2014/main" id="{3D914064-C117-1944-EDFF-317B36D64E79}"/>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22</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005047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49A20-44D1-355F-1BA5-94D4BC90BC6E}"/>
            </a:ext>
          </a:extLst>
        </p:cNvPr>
        <p:cNvGrpSpPr/>
        <p:nvPr/>
      </p:nvGrpSpPr>
      <p:grpSpPr>
        <a:xfrm>
          <a:off x="0" y="0"/>
          <a:ext cx="0" cy="0"/>
          <a:chOff x="0" y="0"/>
          <a:chExt cx="0" cy="0"/>
        </a:xfrm>
      </p:grpSpPr>
      <p:pic>
        <p:nvPicPr>
          <p:cNvPr id="10" name="Google Shape;506;p7" descr="A person writing on a piece of paper&#10;&#10;Description automatically generated with medium confidence">
            <a:extLst>
              <a:ext uri="{FF2B5EF4-FFF2-40B4-BE49-F238E27FC236}">
                <a16:creationId xmlns:a16="http://schemas.microsoft.com/office/drawing/2014/main" id="{C5621B73-8F26-E158-2E29-46AD83A96519}"/>
              </a:ext>
            </a:extLst>
          </p:cNvPr>
          <p:cNvPicPr preferRelativeResize="0"/>
          <p:nvPr/>
        </p:nvPicPr>
        <p:blipFill rotWithShape="1">
          <a:blip r:embed="rId3">
            <a:alphaModFix/>
          </a:blip>
          <a:srcRect l="5481" t="12931" r="16837" b="1367"/>
          <a:stretch/>
        </p:blipFill>
        <p:spPr>
          <a:xfrm>
            <a:off x="8647889" y="1746743"/>
            <a:ext cx="3544111" cy="4119035"/>
          </a:xfrm>
          <a:prstGeom prst="rect">
            <a:avLst/>
          </a:prstGeom>
          <a:noFill/>
          <a:ln>
            <a:noFill/>
          </a:ln>
        </p:spPr>
      </p:pic>
      <p:sp>
        <p:nvSpPr>
          <p:cNvPr id="3" name="QuadreDeText 4">
            <a:extLst>
              <a:ext uri="{FF2B5EF4-FFF2-40B4-BE49-F238E27FC236}">
                <a16:creationId xmlns:a16="http://schemas.microsoft.com/office/drawing/2014/main" id="{0F279298-CE93-4242-B669-FB022CCCFEA8}"/>
              </a:ext>
            </a:extLst>
          </p:cNvPr>
          <p:cNvSpPr txBox="1"/>
          <p:nvPr/>
        </p:nvSpPr>
        <p:spPr>
          <a:xfrm>
            <a:off x="285671" y="1077267"/>
            <a:ext cx="6004558"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Gestión del negocio.</a:t>
            </a:r>
          </a:p>
        </p:txBody>
      </p:sp>
      <p:sp>
        <p:nvSpPr>
          <p:cNvPr id="5" name="CuadroTexto 4">
            <a:extLst>
              <a:ext uri="{FF2B5EF4-FFF2-40B4-BE49-F238E27FC236}">
                <a16:creationId xmlns:a16="http://schemas.microsoft.com/office/drawing/2014/main" id="{B6B1E18A-B4ED-9D41-88E7-B2897A6CC97D}"/>
              </a:ext>
            </a:extLst>
          </p:cNvPr>
          <p:cNvSpPr txBox="1"/>
          <p:nvPr/>
        </p:nvSpPr>
        <p:spPr>
          <a:xfrm>
            <a:off x="503549" y="1746744"/>
            <a:ext cx="10167053" cy="3364511"/>
          </a:xfrm>
          <a:prstGeom prst="rect">
            <a:avLst/>
          </a:prstGeom>
          <a:noFill/>
        </p:spPr>
        <p:txBody>
          <a:bodyPr wrap="square" rtlCol="0">
            <a:spAutoFit/>
          </a:bodyPr>
          <a:lstStyle/>
          <a:p>
            <a:pPr>
              <a:lnSpc>
                <a:spcPct val="150000"/>
              </a:lnSpc>
            </a:pPr>
            <a:r>
              <a:rPr lang="es-ES" sz="2400" dirty="0">
                <a:latin typeface="Quattrocento Sans" panose="020B0502050000020003" pitchFamily="34" charset="0"/>
              </a:rPr>
              <a:t>Hasta ahora hemos visto el </a:t>
            </a:r>
            <a:r>
              <a:rPr lang="es-ES" sz="2400" b="1" dirty="0">
                <a:latin typeface="Quattrocento Sans" panose="020B0502050000020003" pitchFamily="34" charset="0"/>
              </a:rPr>
              <a:t>QUÉ</a:t>
            </a:r>
            <a:r>
              <a:rPr lang="es-ES" sz="2400" dirty="0">
                <a:latin typeface="Quattrocento Sans" panose="020B0502050000020003" pitchFamily="34" charset="0"/>
              </a:rPr>
              <a:t> de nuestra empresa.</a:t>
            </a:r>
          </a:p>
          <a:p>
            <a:pPr>
              <a:lnSpc>
                <a:spcPct val="150000"/>
              </a:lnSpc>
            </a:pPr>
            <a:endParaRPr lang="es-ES" sz="2400" dirty="0">
              <a:latin typeface="Quattrocento Sans" panose="020B0502050000020003" pitchFamily="34" charset="0"/>
            </a:endParaRPr>
          </a:p>
          <a:p>
            <a:pPr>
              <a:lnSpc>
                <a:spcPct val="150000"/>
              </a:lnSpc>
            </a:pPr>
            <a:r>
              <a:rPr lang="es-ES" sz="2400" dirty="0">
                <a:latin typeface="Quattrocento Sans" panose="020B0502050000020003" pitchFamily="34" charset="0"/>
              </a:rPr>
              <a:t>Ahora vamos a ver </a:t>
            </a:r>
            <a:r>
              <a:rPr lang="es-ES" sz="2400" b="1" dirty="0">
                <a:latin typeface="Quattrocento Sans" panose="020B0502050000020003" pitchFamily="34" charset="0"/>
              </a:rPr>
              <a:t>CÓMO</a:t>
            </a:r>
            <a:r>
              <a:rPr lang="es-ES" sz="2400" dirty="0">
                <a:latin typeface="Quattrocento Sans" panose="020B0502050000020003" pitchFamily="34" charset="0"/>
              </a:rPr>
              <a:t> se desarrollará nuestro negocio</a:t>
            </a:r>
          </a:p>
          <a:p>
            <a:pPr marL="1066773" lvl="1" indent="-457189">
              <a:lnSpc>
                <a:spcPct val="150000"/>
              </a:lnSpc>
              <a:buFont typeface="Arial" panose="020B0604020202020204" pitchFamily="34" charset="0"/>
              <a:buChar char="•"/>
            </a:pPr>
            <a:r>
              <a:rPr lang="es-ES" sz="2400" b="1" dirty="0">
                <a:latin typeface="Quattrocento Sans" panose="020B0502050000020003" pitchFamily="34" charset="0"/>
              </a:rPr>
              <a:t>Cómo</a:t>
            </a:r>
            <a:r>
              <a:rPr lang="es-ES" sz="2400" dirty="0">
                <a:latin typeface="Quattrocento Sans" panose="020B0502050000020003" pitchFamily="34" charset="0"/>
              </a:rPr>
              <a:t> se llevará a cabo nuestro día a día</a:t>
            </a:r>
          </a:p>
          <a:p>
            <a:pPr marL="1066773" lvl="1" indent="-457189">
              <a:lnSpc>
                <a:spcPct val="150000"/>
              </a:lnSpc>
              <a:buFont typeface="Arial" panose="020B0604020202020204" pitchFamily="34" charset="0"/>
              <a:buChar char="•"/>
            </a:pPr>
            <a:r>
              <a:rPr lang="es-ES" sz="2400" b="1" dirty="0">
                <a:latin typeface="Quattrocento Sans" panose="020B0502050000020003" pitchFamily="34" charset="0"/>
              </a:rPr>
              <a:t>Cómo</a:t>
            </a:r>
            <a:r>
              <a:rPr lang="es-ES" sz="2400" dirty="0">
                <a:latin typeface="Quattrocento Sans" panose="020B0502050000020003" pitchFamily="34" charset="0"/>
              </a:rPr>
              <a:t> aseguraré la viabilidad económica</a:t>
            </a:r>
          </a:p>
          <a:p>
            <a:pPr marL="1066773" lvl="1" indent="-457189">
              <a:lnSpc>
                <a:spcPct val="150000"/>
              </a:lnSpc>
              <a:buFont typeface="Arial" panose="020B0604020202020204" pitchFamily="34" charset="0"/>
              <a:buChar char="•"/>
            </a:pPr>
            <a:r>
              <a:rPr lang="es-ES" sz="2400" b="1" dirty="0">
                <a:latin typeface="Quattrocento Sans" panose="020B0502050000020003" pitchFamily="34" charset="0"/>
              </a:rPr>
              <a:t>Cómo</a:t>
            </a:r>
            <a:r>
              <a:rPr lang="es-ES" sz="2400" dirty="0">
                <a:latin typeface="Quattrocento Sans" panose="020B0502050000020003" pitchFamily="34" charset="0"/>
              </a:rPr>
              <a:t> trataré los riesgos potenciales</a:t>
            </a:r>
          </a:p>
        </p:txBody>
      </p:sp>
      <p:sp>
        <p:nvSpPr>
          <p:cNvPr id="11" name="Google Shape;507;p7">
            <a:extLst>
              <a:ext uri="{FF2B5EF4-FFF2-40B4-BE49-F238E27FC236}">
                <a16:creationId xmlns:a16="http://schemas.microsoft.com/office/drawing/2014/main" id="{43730629-243D-16AC-138B-5981134B1F08}"/>
              </a:ext>
            </a:extLst>
          </p:cNvPr>
          <p:cNvSpPr txBox="1"/>
          <p:nvPr/>
        </p:nvSpPr>
        <p:spPr>
          <a:xfrm>
            <a:off x="8647888" y="1746743"/>
            <a:ext cx="3544111" cy="4119036"/>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2" name="Google Shape;110;p3">
            <a:extLst>
              <a:ext uri="{FF2B5EF4-FFF2-40B4-BE49-F238E27FC236}">
                <a16:creationId xmlns:a16="http://schemas.microsoft.com/office/drawing/2014/main" id="{ADD4DB78-111C-DAC8-B0BF-34F7A4A5963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227601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487D2-7C55-A9C2-58A3-D15706BC2792}"/>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47D39562-9C8B-2F46-A545-0217932AD9B7}"/>
              </a:ext>
            </a:extLst>
          </p:cNvPr>
          <p:cNvPicPr>
            <a:picLocks noChangeAspect="1"/>
          </p:cNvPicPr>
          <p:nvPr/>
        </p:nvPicPr>
        <p:blipFill>
          <a:blip r:embed="rId3">
            <a:extLst>
              <a:ext uri="{28A0092B-C50C-407E-A947-70E740481C1C}">
                <a14:useLocalDpi xmlns:a14="http://schemas.microsoft.com/office/drawing/2010/main" val="0"/>
              </a:ext>
            </a:extLst>
          </a:blip>
          <a:srcRect l="11199" r="40511"/>
          <a:stretch/>
        </p:blipFill>
        <p:spPr>
          <a:xfrm>
            <a:off x="8880309" y="1398183"/>
            <a:ext cx="3311691" cy="5459817"/>
          </a:xfrm>
          <a:prstGeom prst="rect">
            <a:avLst/>
          </a:prstGeom>
        </p:spPr>
      </p:pic>
      <p:sp>
        <p:nvSpPr>
          <p:cNvPr id="3" name="QuadreDeText 4">
            <a:extLst>
              <a:ext uri="{FF2B5EF4-FFF2-40B4-BE49-F238E27FC236}">
                <a16:creationId xmlns:a16="http://schemas.microsoft.com/office/drawing/2014/main" id="{5BDAC480-D71B-754D-A0E0-3F02159A0E42}"/>
              </a:ext>
            </a:extLst>
          </p:cNvPr>
          <p:cNvSpPr txBox="1"/>
          <p:nvPr/>
        </p:nvSpPr>
        <p:spPr>
          <a:xfrm>
            <a:off x="377507" y="957943"/>
            <a:ext cx="6004558"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Operativo</a:t>
            </a:r>
            <a:endParaRPr lang="es-ES" sz="2400" noProof="0" dirty="0">
              <a:solidFill>
                <a:srgbClr val="0070C0"/>
              </a:solidFill>
            </a:endParaRPr>
          </a:p>
        </p:txBody>
      </p:sp>
      <p:sp>
        <p:nvSpPr>
          <p:cNvPr id="5" name="CuadroTexto 4">
            <a:extLst>
              <a:ext uri="{FF2B5EF4-FFF2-40B4-BE49-F238E27FC236}">
                <a16:creationId xmlns:a16="http://schemas.microsoft.com/office/drawing/2014/main" id="{EAC66D83-7BCF-714A-9307-0DECCDE9ECE8}"/>
              </a:ext>
            </a:extLst>
          </p:cNvPr>
          <p:cNvSpPr txBox="1"/>
          <p:nvPr/>
        </p:nvSpPr>
        <p:spPr>
          <a:xfrm>
            <a:off x="790575" y="1628507"/>
            <a:ext cx="8089732" cy="4524315"/>
          </a:xfrm>
          <a:prstGeom prst="rect">
            <a:avLst/>
          </a:prstGeom>
          <a:noFill/>
        </p:spPr>
        <p:txBody>
          <a:bodyPr wrap="square" rtlCol="0">
            <a:spAutoFit/>
          </a:bodyPr>
          <a:lstStyle/>
          <a:p>
            <a:pPr>
              <a:lnSpc>
                <a:spcPct val="150000"/>
              </a:lnSpc>
            </a:pPr>
            <a:r>
              <a:rPr lang="es-ES" sz="2400" b="1" dirty="0">
                <a:latin typeface="Quattrocento Sans" panose="020B0502050000020003" pitchFamily="34" charset="0"/>
              </a:rPr>
              <a:t>ORGANIZACIÓN</a:t>
            </a:r>
          </a:p>
          <a:p>
            <a:pPr marL="914400" lvl="1" indent="-457200">
              <a:buFont typeface="Arial" panose="020B0604020202020204" pitchFamily="34" charset="0"/>
              <a:buChar char="•"/>
            </a:pPr>
            <a:r>
              <a:rPr lang="es-ES" sz="2400" dirty="0">
                <a:latin typeface="Quattrocento Sans" panose="020B0502050000020003" pitchFamily="34" charset="0"/>
              </a:rPr>
              <a:t>Actividades y Tareas</a:t>
            </a:r>
          </a:p>
          <a:p>
            <a:pPr marL="914400" lvl="1" indent="-457200">
              <a:buFont typeface="Arial" panose="020B0604020202020204" pitchFamily="34" charset="0"/>
              <a:buChar char="•"/>
            </a:pPr>
            <a:r>
              <a:rPr lang="es-ES" sz="2400" dirty="0">
                <a:latin typeface="Quattrocento Sans" panose="020B0502050000020003" pitchFamily="34" charset="0"/>
              </a:rPr>
              <a:t>Jerarquía</a:t>
            </a:r>
          </a:p>
          <a:p>
            <a:pPr lvl="1"/>
            <a:endParaRPr lang="es-ES" sz="2400" dirty="0">
              <a:latin typeface="Quattrocento Sans" panose="020B0502050000020003" pitchFamily="34" charset="0"/>
            </a:endParaRPr>
          </a:p>
          <a:p>
            <a:pPr>
              <a:lnSpc>
                <a:spcPct val="150000"/>
              </a:lnSpc>
            </a:pPr>
            <a:r>
              <a:rPr lang="es-ES" sz="2400" b="1" dirty="0">
                <a:latin typeface="Quattrocento Sans" panose="020B0502050000020003" pitchFamily="34" charset="0"/>
              </a:rPr>
              <a:t>DEFINICIÓN DE LOS PROCESOS OPERATIVOS</a:t>
            </a:r>
          </a:p>
          <a:p>
            <a:pPr>
              <a:lnSpc>
                <a:spcPct val="150000"/>
              </a:lnSpc>
            </a:pPr>
            <a:endParaRPr lang="es-ES" sz="2400" b="1" dirty="0">
              <a:latin typeface="Quattrocento Sans" panose="020B0502050000020003" pitchFamily="34" charset="0"/>
            </a:endParaRPr>
          </a:p>
          <a:p>
            <a:pPr>
              <a:lnSpc>
                <a:spcPct val="150000"/>
              </a:lnSpc>
            </a:pPr>
            <a:r>
              <a:rPr lang="es-ES" sz="2400" b="1" dirty="0">
                <a:latin typeface="Quattrocento Sans" panose="020B0502050000020003" pitchFamily="34" charset="0"/>
              </a:rPr>
              <a:t>EQUIPO</a:t>
            </a:r>
          </a:p>
          <a:p>
            <a:pPr marL="914400" lvl="1" indent="-457200">
              <a:buFont typeface="Arial" panose="020B0604020202020204" pitchFamily="34" charset="0"/>
              <a:buChar char="•"/>
            </a:pPr>
            <a:r>
              <a:rPr lang="es-ES" sz="2400" dirty="0">
                <a:latin typeface="Quattrocento Sans" panose="020B0502050000020003" pitchFamily="34" charset="0"/>
              </a:rPr>
              <a:t>Número de personas que necesito</a:t>
            </a:r>
          </a:p>
          <a:p>
            <a:pPr marL="914400" lvl="1" indent="-457200">
              <a:buFont typeface="Arial" panose="020B0604020202020204" pitchFamily="34" charset="0"/>
              <a:buChar char="•"/>
            </a:pPr>
            <a:r>
              <a:rPr lang="es-ES" sz="2400" dirty="0">
                <a:latin typeface="Quattrocento Sans" panose="020B0502050000020003" pitchFamily="34" charset="0"/>
              </a:rPr>
              <a:t>Funciones de cada persona</a:t>
            </a:r>
          </a:p>
          <a:p>
            <a:pPr marL="914400" lvl="1" indent="-457200">
              <a:buFont typeface="Arial" panose="020B0604020202020204" pitchFamily="34" charset="0"/>
              <a:buChar char="•"/>
            </a:pPr>
            <a:r>
              <a:rPr lang="es-ES" sz="2400" dirty="0">
                <a:latin typeface="Quattrocento Sans" panose="020B0502050000020003" pitchFamily="34" charset="0"/>
              </a:rPr>
              <a:t>Selección, capacitación y entrenamiento del equipo</a:t>
            </a:r>
          </a:p>
        </p:txBody>
      </p:sp>
      <p:sp>
        <p:nvSpPr>
          <p:cNvPr id="8" name="Google Shape;507;p7">
            <a:extLst>
              <a:ext uri="{FF2B5EF4-FFF2-40B4-BE49-F238E27FC236}">
                <a16:creationId xmlns:a16="http://schemas.microsoft.com/office/drawing/2014/main" id="{9ACD3E7C-7374-1927-FB58-6C434621BFAC}"/>
              </a:ext>
            </a:extLst>
          </p:cNvPr>
          <p:cNvSpPr txBox="1"/>
          <p:nvPr/>
        </p:nvSpPr>
        <p:spPr>
          <a:xfrm>
            <a:off x="8880308" y="1398183"/>
            <a:ext cx="3311691" cy="5459817"/>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2" name="Google Shape;110;p3">
            <a:extLst>
              <a:ext uri="{FF2B5EF4-FFF2-40B4-BE49-F238E27FC236}">
                <a16:creationId xmlns:a16="http://schemas.microsoft.com/office/drawing/2014/main" id="{11C49F05-5153-E733-E585-851BE0C308C6}"/>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74445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D9A8-93D0-6B84-0C5B-ABF01DE4AAF9}"/>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4497C2DE-634C-E541-8523-F26AD3DBFABA}"/>
              </a:ext>
            </a:extLst>
          </p:cNvPr>
          <p:cNvSpPr txBox="1"/>
          <p:nvPr/>
        </p:nvSpPr>
        <p:spPr>
          <a:xfrm>
            <a:off x="250960" y="905740"/>
            <a:ext cx="6004558"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Procesos operativos</a:t>
            </a:r>
            <a:endParaRPr lang="es-ES" sz="2400" noProof="0" dirty="0">
              <a:solidFill>
                <a:srgbClr val="0070C0"/>
              </a:solidFill>
            </a:endParaRPr>
          </a:p>
        </p:txBody>
      </p:sp>
      <p:pic>
        <p:nvPicPr>
          <p:cNvPr id="5" name="Imagen 4">
            <a:extLst>
              <a:ext uri="{FF2B5EF4-FFF2-40B4-BE49-F238E27FC236}">
                <a16:creationId xmlns:a16="http://schemas.microsoft.com/office/drawing/2014/main" id="{BC42D712-F42B-5C4C-8B60-7F593F1DAF7B}"/>
              </a:ext>
            </a:extLst>
          </p:cNvPr>
          <p:cNvPicPr>
            <a:picLocks noChangeAspect="1"/>
          </p:cNvPicPr>
          <p:nvPr/>
        </p:nvPicPr>
        <p:blipFill>
          <a:blip r:embed="rId3">
            <a:extLst>
              <a:ext uri="{28A0092B-C50C-407E-A947-70E740481C1C}">
                <a14:useLocalDpi xmlns:a14="http://schemas.microsoft.com/office/drawing/2010/main" val="0"/>
              </a:ext>
            </a:extLst>
          </a:blip>
          <a:srcRect l="32879" t="-415" r="17551" b="6693"/>
          <a:stretch/>
        </p:blipFill>
        <p:spPr>
          <a:xfrm>
            <a:off x="9360363" y="1352770"/>
            <a:ext cx="2831637" cy="5505222"/>
          </a:xfrm>
          <a:prstGeom prst="rect">
            <a:avLst/>
          </a:prstGeom>
        </p:spPr>
      </p:pic>
      <p:sp>
        <p:nvSpPr>
          <p:cNvPr id="6" name="TextBox 6">
            <a:extLst>
              <a:ext uri="{FF2B5EF4-FFF2-40B4-BE49-F238E27FC236}">
                <a16:creationId xmlns:a16="http://schemas.microsoft.com/office/drawing/2014/main" id="{D77A02A1-B6AD-E846-8DD3-22C1512DDED7}"/>
              </a:ext>
            </a:extLst>
          </p:cNvPr>
          <p:cNvSpPr txBox="1">
            <a:spLocks noChangeAspect="1"/>
          </p:cNvSpPr>
          <p:nvPr/>
        </p:nvSpPr>
        <p:spPr>
          <a:xfrm>
            <a:off x="610631" y="1509991"/>
            <a:ext cx="5714120" cy="574508"/>
          </a:xfrm>
          <a:prstGeom prst="rect">
            <a:avLst/>
          </a:prstGeom>
        </p:spPr>
        <p:txBody>
          <a:bodyPr vert="horz" lIns="91440" tIns="45720" rIns="91440" bIns="45720" rtlCol="0" anchor="ctr">
            <a:normAutofit/>
          </a:bodyPr>
          <a:lstStyle>
            <a:defPPr>
              <a:defRPr lang="es-ES"/>
            </a:defPPr>
            <a:lvl1pPr algn="ctr">
              <a:spcBef>
                <a:spcPct val="0"/>
              </a:spcBef>
              <a:defRPr sz="2000" b="1">
                <a:latin typeface="Poppins" panose="00000500000000000000" pitchFamily="2" charset="0"/>
                <a:ea typeface="+mj-ea"/>
                <a:cs typeface="Poppins" panose="00000500000000000000" pitchFamily="2" charset="0"/>
              </a:defRPr>
            </a:lvl1pPr>
          </a:lstStyle>
          <a:p>
            <a:pPr algn="l"/>
            <a:r>
              <a:rPr lang="es-ES" sz="2667" dirty="0">
                <a:latin typeface="+mn-lt"/>
                <a:sym typeface="Helvetica"/>
              </a:rPr>
              <a:t>VIABILIDAD TÉCNICA</a:t>
            </a:r>
          </a:p>
        </p:txBody>
      </p:sp>
      <p:sp>
        <p:nvSpPr>
          <p:cNvPr id="7" name="CuadroTexto 6">
            <a:extLst>
              <a:ext uri="{FF2B5EF4-FFF2-40B4-BE49-F238E27FC236}">
                <a16:creationId xmlns:a16="http://schemas.microsoft.com/office/drawing/2014/main" id="{81258F0D-7FE7-9044-8254-20BED382DBB9}"/>
              </a:ext>
            </a:extLst>
          </p:cNvPr>
          <p:cNvSpPr txBox="1"/>
          <p:nvPr/>
        </p:nvSpPr>
        <p:spPr>
          <a:xfrm>
            <a:off x="514271" y="2236810"/>
            <a:ext cx="8640960" cy="34573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457189" hangingPunct="0">
              <a:lnSpc>
                <a:spcPct val="150000"/>
              </a:lnSpc>
            </a:pPr>
            <a:r>
              <a:rPr lang="es-ES" sz="2400" dirty="0">
                <a:solidFill>
                  <a:schemeClr val="tx1">
                    <a:lumMod val="75000"/>
                    <a:lumOff val="25000"/>
                  </a:schemeClr>
                </a:solidFill>
                <a:latin typeface="Quattrocento Sans" panose="020B0502050000020003" pitchFamily="34" charset="0"/>
                <a:cs typeface="Poppins"/>
                <a:sym typeface="Helvetica"/>
              </a:rPr>
              <a:t>En los procesos operativos debemos asegurarnos de la VIABILIDAD DE LAS OPERACIONES que realizaremos</a:t>
            </a:r>
          </a:p>
          <a:p>
            <a:pPr marL="838179" indent="-457189" defTabSz="457189" hangingPunct="0">
              <a:spcBef>
                <a:spcPts val="800"/>
              </a:spcBef>
              <a:buFont typeface="Arial" panose="020B0604020202020204" pitchFamily="34" charset="0"/>
              <a:buChar char="•"/>
            </a:pPr>
            <a:r>
              <a:rPr lang="es-ES" sz="2400" dirty="0">
                <a:solidFill>
                  <a:schemeClr val="tx1">
                    <a:lumMod val="75000"/>
                    <a:lumOff val="25000"/>
                  </a:schemeClr>
                </a:solidFill>
                <a:latin typeface="Quattrocento Sans" panose="020B0502050000020003" pitchFamily="34" charset="0"/>
                <a:cs typeface="Poppins"/>
                <a:sym typeface="Helvetica"/>
              </a:rPr>
              <a:t>La capacitación para realizar las operaciones necesarias</a:t>
            </a:r>
          </a:p>
          <a:p>
            <a:pPr marL="838179" indent="-457189" defTabSz="457189" hangingPunct="0">
              <a:spcBef>
                <a:spcPts val="800"/>
              </a:spcBef>
              <a:buFont typeface="Arial" panose="020B0604020202020204" pitchFamily="34" charset="0"/>
              <a:buChar char="•"/>
            </a:pPr>
            <a:r>
              <a:rPr lang="es-ES" sz="2400" dirty="0">
                <a:solidFill>
                  <a:schemeClr val="tx1">
                    <a:lumMod val="75000"/>
                    <a:lumOff val="25000"/>
                  </a:schemeClr>
                </a:solidFill>
                <a:latin typeface="Quattrocento Sans" panose="020B0502050000020003" pitchFamily="34" charset="0"/>
                <a:cs typeface="Poppins"/>
                <a:sym typeface="Helvetica"/>
              </a:rPr>
              <a:t>Los tiempos de realización</a:t>
            </a:r>
          </a:p>
          <a:p>
            <a:pPr marL="838179" indent="-457189" defTabSz="457189" hangingPunct="0">
              <a:spcBef>
                <a:spcPts val="800"/>
              </a:spcBef>
              <a:buFont typeface="Arial" panose="020B0604020202020204" pitchFamily="34" charset="0"/>
              <a:buChar char="•"/>
            </a:pPr>
            <a:r>
              <a:rPr lang="es-ES" sz="2400" dirty="0">
                <a:solidFill>
                  <a:schemeClr val="tx1">
                    <a:lumMod val="75000"/>
                    <a:lumOff val="25000"/>
                  </a:schemeClr>
                </a:solidFill>
                <a:latin typeface="Quattrocento Sans" panose="020B0502050000020003" pitchFamily="34" charset="0"/>
                <a:cs typeface="Poppins"/>
                <a:sym typeface="Helvetica"/>
              </a:rPr>
              <a:t>Nuestra disponibilidad, la de nuestros colaboradores y la de nuestros proveedores</a:t>
            </a:r>
          </a:p>
          <a:p>
            <a:pPr marL="838179" indent="-457189" defTabSz="457189" hangingPunct="0">
              <a:spcBef>
                <a:spcPts val="800"/>
              </a:spcBef>
              <a:buFont typeface="Arial" panose="020B0604020202020204" pitchFamily="34" charset="0"/>
              <a:buChar char="•"/>
            </a:pPr>
            <a:r>
              <a:rPr lang="es-ES" sz="2400" dirty="0">
                <a:solidFill>
                  <a:schemeClr val="tx1">
                    <a:lumMod val="75000"/>
                    <a:lumOff val="25000"/>
                  </a:schemeClr>
                </a:solidFill>
                <a:latin typeface="Quattrocento Sans" panose="020B0502050000020003" pitchFamily="34" charset="0"/>
                <a:cs typeface="Poppins"/>
                <a:sym typeface="Helvetica"/>
              </a:rPr>
              <a:t>La viabilidad logística y del entorno</a:t>
            </a:r>
          </a:p>
        </p:txBody>
      </p:sp>
      <p:sp>
        <p:nvSpPr>
          <p:cNvPr id="9" name="Google Shape;507;p7">
            <a:extLst>
              <a:ext uri="{FF2B5EF4-FFF2-40B4-BE49-F238E27FC236}">
                <a16:creationId xmlns:a16="http://schemas.microsoft.com/office/drawing/2014/main" id="{96273359-ED4B-0F28-2060-16C295208691}"/>
              </a:ext>
            </a:extLst>
          </p:cNvPr>
          <p:cNvSpPr txBox="1"/>
          <p:nvPr/>
        </p:nvSpPr>
        <p:spPr>
          <a:xfrm>
            <a:off x="9360363" y="1398183"/>
            <a:ext cx="2831637" cy="5459817"/>
          </a:xfrm>
          <a:prstGeom prst="rect">
            <a:avLst/>
          </a:prstGeom>
          <a:gradFill>
            <a:gsLst>
              <a:gs pos="0">
                <a:srgbClr val="009AD8">
                  <a:alpha val="7058"/>
                </a:srgbClr>
              </a:gs>
              <a:gs pos="18000">
                <a:srgbClr val="009AD8">
                  <a:alpha val="7058"/>
                </a:srgbClr>
              </a:gs>
              <a:gs pos="71000">
                <a:srgbClr val="4ABDF0">
                  <a:alpha val="45882"/>
                </a:srgbClr>
              </a:gs>
              <a:gs pos="87000">
                <a:srgbClr val="4ABDF0">
                  <a:alpha val="50980"/>
                </a:srgbClr>
              </a:gs>
              <a:gs pos="100000">
                <a:srgbClr val="4ABDF0">
                  <a:alpha val="83137"/>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es-ES" sz="1800" b="0" i="0" u="none" strike="noStrike" cap="none">
                <a:solidFill>
                  <a:srgbClr val="FFFFFF"/>
                </a:solidFill>
                <a:latin typeface="Quattrocento Sans"/>
                <a:ea typeface="Quattrocento Sans"/>
                <a:cs typeface="Quattrocento Sans"/>
                <a:sym typeface="Quattrocento Sans"/>
              </a:rPr>
              <a:t>.</a:t>
            </a:r>
            <a:endParaRPr sz="1400" b="0" i="0" u="none" strike="noStrike" cap="none">
              <a:solidFill>
                <a:srgbClr val="000000"/>
              </a:solidFill>
              <a:latin typeface="Arial"/>
              <a:ea typeface="Arial"/>
              <a:cs typeface="Arial"/>
              <a:sym typeface="Arial"/>
            </a:endParaRPr>
          </a:p>
        </p:txBody>
      </p:sp>
      <p:sp>
        <p:nvSpPr>
          <p:cNvPr id="2" name="Google Shape;110;p3">
            <a:extLst>
              <a:ext uri="{FF2B5EF4-FFF2-40B4-BE49-F238E27FC236}">
                <a16:creationId xmlns:a16="http://schemas.microsoft.com/office/drawing/2014/main" id="{F0C4721F-AAEF-265D-ADD2-C5CAC0E0456A}"/>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25</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908794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FA079-1B6D-788E-45A1-8D317EAFCAB2}"/>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66ABDA7E-3051-764F-85C0-E1014D887A8E}"/>
              </a:ext>
            </a:extLst>
          </p:cNvPr>
          <p:cNvSpPr txBox="1"/>
          <p:nvPr/>
        </p:nvSpPr>
        <p:spPr>
          <a:xfrm>
            <a:off x="285671" y="897821"/>
            <a:ext cx="6004558"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Características del negocio.</a:t>
            </a:r>
          </a:p>
        </p:txBody>
      </p:sp>
      <p:pic>
        <p:nvPicPr>
          <p:cNvPr id="5" name="Imagen 9">
            <a:extLst>
              <a:ext uri="{FF2B5EF4-FFF2-40B4-BE49-F238E27FC236}">
                <a16:creationId xmlns:a16="http://schemas.microsoft.com/office/drawing/2014/main" id="{C0F4935A-B09A-3B4A-BD30-E5173652B2A9}"/>
              </a:ext>
            </a:extLst>
          </p:cNvPr>
          <p:cNvPicPr>
            <a:picLocks noChangeAspect="1"/>
          </p:cNvPicPr>
          <p:nvPr/>
        </p:nvPicPr>
        <p:blipFill>
          <a:blip r:embed="rId3"/>
          <a:stretch>
            <a:fillRect/>
          </a:stretch>
        </p:blipFill>
        <p:spPr>
          <a:xfrm>
            <a:off x="504746" y="1827382"/>
            <a:ext cx="7016168" cy="1516373"/>
          </a:xfrm>
          <a:prstGeom prst="rect">
            <a:avLst/>
          </a:prstGeom>
        </p:spPr>
      </p:pic>
      <p:sp>
        <p:nvSpPr>
          <p:cNvPr id="6" name="Flecha: doblada 11">
            <a:extLst>
              <a:ext uri="{FF2B5EF4-FFF2-40B4-BE49-F238E27FC236}">
                <a16:creationId xmlns:a16="http://schemas.microsoft.com/office/drawing/2014/main" id="{232C4723-6786-874A-B9E4-BB6797DF01C8}"/>
              </a:ext>
            </a:extLst>
          </p:cNvPr>
          <p:cNvSpPr/>
          <p:nvPr/>
        </p:nvSpPr>
        <p:spPr>
          <a:xfrm flipV="1">
            <a:off x="4484515" y="3593063"/>
            <a:ext cx="2216652" cy="1074078"/>
          </a:xfrm>
          <a:prstGeom prst="bentArrow">
            <a:avLst>
              <a:gd name="adj1" fmla="val 17331"/>
              <a:gd name="adj2" fmla="val 17331"/>
              <a:gd name="adj3" fmla="val 25000"/>
              <a:gd name="adj4" fmla="val 43750"/>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8" name="Rectangle 9">
            <a:extLst>
              <a:ext uri="{FF2B5EF4-FFF2-40B4-BE49-F238E27FC236}">
                <a16:creationId xmlns:a16="http://schemas.microsoft.com/office/drawing/2014/main" id="{08926957-1A5B-DE49-BDAE-4C0433F439C0}"/>
              </a:ext>
            </a:extLst>
          </p:cNvPr>
          <p:cNvSpPr/>
          <p:nvPr/>
        </p:nvSpPr>
        <p:spPr>
          <a:xfrm>
            <a:off x="3853688" y="1787624"/>
            <a:ext cx="1739153" cy="1516373"/>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9" name="Título 1">
            <a:extLst>
              <a:ext uri="{FF2B5EF4-FFF2-40B4-BE49-F238E27FC236}">
                <a16:creationId xmlns:a16="http://schemas.microsoft.com/office/drawing/2014/main" id="{54AB6C18-89EC-B244-801B-CFD184AE6661}"/>
              </a:ext>
            </a:extLst>
          </p:cNvPr>
          <p:cNvSpPr txBox="1">
            <a:spLocks/>
          </p:cNvSpPr>
          <p:nvPr/>
        </p:nvSpPr>
        <p:spPr>
          <a:xfrm>
            <a:off x="6795656" y="3984214"/>
            <a:ext cx="5396344" cy="973331"/>
          </a:xfrm>
          <a:prstGeom prst="rect">
            <a:avLst/>
          </a:prstGeom>
        </p:spPr>
        <p:txBody>
          <a:bodyPr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60000"/>
              </a:lnSpc>
            </a:pPr>
            <a:r>
              <a:rPr lang="es-ES" sz="3600" b="1" cap="all" dirty="0">
                <a:solidFill>
                  <a:srgbClr val="0070C0"/>
                </a:solidFill>
                <a:latin typeface="Quattrocento Sans" panose="020B0502050000020003" pitchFamily="34" charset="0"/>
              </a:rPr>
              <a:t>PLAN DE </a:t>
            </a:r>
            <a:r>
              <a:rPr lang="es-ES" sz="3600" b="1" cap="all" dirty="0" err="1">
                <a:solidFill>
                  <a:srgbClr val="0070C0"/>
                </a:solidFill>
                <a:latin typeface="Quattrocento Sans" panose="020B0502050000020003" pitchFamily="34" charset="0"/>
              </a:rPr>
              <a:t>ECONóMICO</a:t>
            </a:r>
            <a:r>
              <a:rPr lang="es-ES" sz="3600" b="1" cap="all" dirty="0">
                <a:solidFill>
                  <a:srgbClr val="0070C0"/>
                </a:solidFill>
                <a:latin typeface="Quattrocento Sans" panose="020B0502050000020003" pitchFamily="34" charset="0"/>
              </a:rPr>
              <a:t> </a:t>
            </a:r>
          </a:p>
        </p:txBody>
      </p:sp>
      <p:sp>
        <p:nvSpPr>
          <p:cNvPr id="2" name="Google Shape;110;p3">
            <a:extLst>
              <a:ext uri="{FF2B5EF4-FFF2-40B4-BE49-F238E27FC236}">
                <a16:creationId xmlns:a16="http://schemas.microsoft.com/office/drawing/2014/main" id="{77CDD587-DF50-4F5B-62DA-06080BB197F0}"/>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26</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458119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FA91B-0B5E-DED3-93F6-F8837B540408}"/>
            </a:ext>
          </a:extLst>
        </p:cNvPr>
        <p:cNvGrpSpPr/>
        <p:nvPr/>
      </p:nvGrpSpPr>
      <p:grpSpPr>
        <a:xfrm>
          <a:off x="0" y="0"/>
          <a:ext cx="0" cy="0"/>
          <a:chOff x="0" y="0"/>
          <a:chExt cx="0" cy="0"/>
        </a:xfrm>
      </p:grpSpPr>
      <p:pic>
        <p:nvPicPr>
          <p:cNvPr id="2" name="Imagen 1" descr="Flecha iluminada hacia arriba al lado de flechas hacia abajo sin iluminar en fondo verde pastel">
            <a:extLst>
              <a:ext uri="{FF2B5EF4-FFF2-40B4-BE49-F238E27FC236}">
                <a16:creationId xmlns:a16="http://schemas.microsoft.com/office/drawing/2014/main" id="{A165052E-57A1-F14B-9791-73890F70014C}"/>
              </a:ext>
            </a:extLst>
          </p:cNvPr>
          <p:cNvPicPr>
            <a:picLocks noChangeAspect="1"/>
          </p:cNvPicPr>
          <p:nvPr/>
        </p:nvPicPr>
        <p:blipFill rotWithShape="1">
          <a:blip r:embed="rId3" cstate="screen">
            <a:alphaModFix amt="70000"/>
            <a:extLst>
              <a:ext uri="{28A0092B-C50C-407E-A947-70E740481C1C}">
                <a14:useLocalDpi xmlns:a14="http://schemas.microsoft.com/office/drawing/2010/main"/>
              </a:ext>
            </a:extLst>
          </a:blip>
          <a:srcRect t="24620"/>
          <a:stretch/>
        </p:blipFill>
        <p:spPr>
          <a:xfrm>
            <a:off x="28" y="1270894"/>
            <a:ext cx="12191972" cy="5253731"/>
          </a:xfrm>
          <a:prstGeom prst="rect">
            <a:avLst/>
          </a:prstGeom>
        </p:spPr>
      </p:pic>
      <p:sp>
        <p:nvSpPr>
          <p:cNvPr id="4" name="QuadreDeText 4">
            <a:extLst>
              <a:ext uri="{FF2B5EF4-FFF2-40B4-BE49-F238E27FC236}">
                <a16:creationId xmlns:a16="http://schemas.microsoft.com/office/drawing/2014/main" id="{CEBDFF96-31E2-8A4D-A564-C6D2B5208BD6}"/>
              </a:ext>
            </a:extLst>
          </p:cNvPr>
          <p:cNvSpPr txBox="1"/>
          <p:nvPr/>
        </p:nvSpPr>
        <p:spPr>
          <a:xfrm>
            <a:off x="208779" y="778451"/>
            <a:ext cx="6004558"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Económico. Propósitos</a:t>
            </a:r>
          </a:p>
        </p:txBody>
      </p:sp>
      <p:sp>
        <p:nvSpPr>
          <p:cNvPr id="6" name="Marcador de contenido 2">
            <a:extLst>
              <a:ext uri="{FF2B5EF4-FFF2-40B4-BE49-F238E27FC236}">
                <a16:creationId xmlns:a16="http://schemas.microsoft.com/office/drawing/2014/main" id="{A25D1797-4C62-9A40-BECB-51F52C501233}"/>
              </a:ext>
            </a:extLst>
          </p:cNvPr>
          <p:cNvSpPr txBox="1">
            <a:spLocks/>
          </p:cNvSpPr>
          <p:nvPr/>
        </p:nvSpPr>
        <p:spPr>
          <a:xfrm>
            <a:off x="6488619" y="3876261"/>
            <a:ext cx="5282452" cy="2811461"/>
          </a:xfrm>
          <a:prstGeom prst="rect">
            <a:avLst/>
          </a:prstGeom>
          <a:noFill/>
          <a:ln>
            <a:noFill/>
          </a:ln>
        </p:spPr>
        <p:txBody>
          <a:bodyPr spcFirstLastPara="1" vert="horz" wrap="square" lIns="0" tIns="0" rIns="0" bIns="0" rtlCol="0" anchor="ctr" anchorCtr="0">
            <a:norm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800"/>
              </a:spcAft>
            </a:pPr>
            <a:endParaRPr lang="es-ES" sz="2800" spc="23" dirty="0">
              <a:solidFill>
                <a:schemeClr val="tx1">
                  <a:lumMod val="75000"/>
                  <a:lumOff val="25000"/>
                </a:schemeClr>
              </a:solidFill>
              <a:latin typeface="+mn-lt"/>
            </a:endParaRPr>
          </a:p>
          <a:p>
            <a:pPr algn="ctr">
              <a:spcBef>
                <a:spcPct val="0"/>
              </a:spcBef>
              <a:spcAft>
                <a:spcPts val="800"/>
              </a:spcAft>
            </a:pPr>
            <a:r>
              <a:rPr lang="es-ES" sz="2800" b="1" spc="23" dirty="0">
                <a:solidFill>
                  <a:schemeClr val="tx1"/>
                </a:solidFill>
                <a:latin typeface="Quattrocento Sans" panose="020B0502050000020003" pitchFamily="34" charset="0"/>
              </a:rPr>
              <a:t>Saber cuántos ingresos tiene que generar el negocio para cubrir los gastos.</a:t>
            </a:r>
            <a:endParaRPr lang="ca-ES" sz="2800" b="1" spc="23" dirty="0">
              <a:solidFill>
                <a:schemeClr val="tx1"/>
              </a:solidFill>
              <a:latin typeface="Quattrocento Sans" panose="020B0502050000020003" pitchFamily="34" charset="0"/>
            </a:endParaRPr>
          </a:p>
        </p:txBody>
      </p:sp>
      <p:sp>
        <p:nvSpPr>
          <p:cNvPr id="7" name="Marcador de contenido 2">
            <a:extLst>
              <a:ext uri="{FF2B5EF4-FFF2-40B4-BE49-F238E27FC236}">
                <a16:creationId xmlns:a16="http://schemas.microsoft.com/office/drawing/2014/main" id="{4BD374C2-A796-8D48-9D35-2FA84C5B69FB}"/>
              </a:ext>
            </a:extLst>
          </p:cNvPr>
          <p:cNvSpPr txBox="1">
            <a:spLocks/>
          </p:cNvSpPr>
          <p:nvPr/>
        </p:nvSpPr>
        <p:spPr>
          <a:xfrm>
            <a:off x="468374" y="4868523"/>
            <a:ext cx="5282452" cy="1918590"/>
          </a:xfrm>
          <a:prstGeom prst="rect">
            <a:avLst/>
          </a:prstGeom>
          <a:noFill/>
          <a:ln>
            <a:noFill/>
          </a:ln>
        </p:spPr>
        <p:txBody>
          <a:bodyPr spcFirstLastPara="1" vert="horz" wrap="square" lIns="0" tIns="0" rIns="0" bIns="0" rtlCol="0" anchor="ctr" anchorCtr="0">
            <a:norm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800"/>
              </a:spcAft>
            </a:pPr>
            <a:r>
              <a:rPr lang="es-ES" sz="2800" b="1" spc="23" dirty="0">
                <a:solidFill>
                  <a:schemeClr val="tx1">
                    <a:lumMod val="75000"/>
                    <a:lumOff val="25000"/>
                  </a:schemeClr>
                </a:solidFill>
                <a:latin typeface="Quattrocento Sans" panose="020B0502050000020003" pitchFamily="34" charset="0"/>
              </a:rPr>
              <a:t>Conocer la inversión inicial que necesitamos, y saber cómo la financiaremos. </a:t>
            </a:r>
          </a:p>
          <a:p>
            <a:pPr marL="0" indent="0" algn="ctr">
              <a:spcBef>
                <a:spcPct val="0"/>
              </a:spcBef>
              <a:spcAft>
                <a:spcPts val="800"/>
              </a:spcAft>
            </a:pPr>
            <a:endParaRPr lang="es-ES" sz="2800" spc="23" dirty="0">
              <a:solidFill>
                <a:schemeClr val="tx1">
                  <a:lumMod val="75000"/>
                  <a:lumOff val="25000"/>
                </a:schemeClr>
              </a:solidFill>
              <a:latin typeface="Quattrocento Sans" panose="020B0502050000020003" pitchFamily="34" charset="0"/>
            </a:endParaRPr>
          </a:p>
        </p:txBody>
      </p:sp>
      <p:sp>
        <p:nvSpPr>
          <p:cNvPr id="3" name="Google Shape;110;p3">
            <a:extLst>
              <a:ext uri="{FF2B5EF4-FFF2-40B4-BE49-F238E27FC236}">
                <a16:creationId xmlns:a16="http://schemas.microsoft.com/office/drawing/2014/main" id="{24EAC7FF-8BB0-06CC-E419-794E2AEFBF89}"/>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319994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C8F2B-658E-AE63-30A2-84E47854FFB9}"/>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A0F23822-F700-0749-821A-72364AF4EFCD}"/>
              </a:ext>
            </a:extLst>
          </p:cNvPr>
          <p:cNvSpPr txBox="1"/>
          <p:nvPr/>
        </p:nvSpPr>
        <p:spPr>
          <a:xfrm>
            <a:off x="371396" y="800901"/>
            <a:ext cx="6004558"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Económico</a:t>
            </a:r>
          </a:p>
        </p:txBody>
      </p:sp>
      <p:sp>
        <p:nvSpPr>
          <p:cNvPr id="5" name="TextBox 2">
            <a:extLst>
              <a:ext uri="{FF2B5EF4-FFF2-40B4-BE49-F238E27FC236}">
                <a16:creationId xmlns:a16="http://schemas.microsoft.com/office/drawing/2014/main" id="{CBD9044E-406B-2548-A229-EF939E564E04}"/>
              </a:ext>
            </a:extLst>
          </p:cNvPr>
          <p:cNvSpPr txBox="1"/>
          <p:nvPr/>
        </p:nvSpPr>
        <p:spPr>
          <a:xfrm>
            <a:off x="1021873" y="1508787"/>
            <a:ext cx="4558427" cy="1107996"/>
          </a:xfrm>
          <a:prstGeom prst="rect">
            <a:avLst/>
          </a:prstGeom>
        </p:spPr>
        <p:txBody>
          <a:bodyPr wrap="square" lIns="0" tIns="0" rIns="0" bIns="0" rtlCol="0" anchor="t">
            <a:spAutoFit/>
          </a:bodyPr>
          <a:lstStyle/>
          <a:p>
            <a:pPr algn="ctr"/>
            <a:r>
              <a:rPr lang="es-ES" sz="2400" b="1" spc="151" dirty="0">
                <a:latin typeface="Quattrocento Sans" panose="020B0502050000020003" pitchFamily="34" charset="0"/>
                <a:cs typeface="Poppins"/>
              </a:rPr>
              <a:t>¿Cómo financiaremos las inversiones y los primeros gastos para empezar?</a:t>
            </a:r>
            <a:endParaRPr lang="ca-ES" sz="2400" b="1" spc="151" dirty="0">
              <a:latin typeface="Quattrocento Sans" panose="020B0502050000020003" pitchFamily="34" charset="0"/>
              <a:cs typeface="Poppins"/>
            </a:endParaRPr>
          </a:p>
        </p:txBody>
      </p:sp>
      <p:graphicFrame>
        <p:nvGraphicFramePr>
          <p:cNvPr id="6" name="Diagrama 5">
            <a:extLst>
              <a:ext uri="{FF2B5EF4-FFF2-40B4-BE49-F238E27FC236}">
                <a16:creationId xmlns:a16="http://schemas.microsoft.com/office/drawing/2014/main" id="{DC5FC297-1F0A-404B-826D-11E68811BBD4}"/>
              </a:ext>
            </a:extLst>
          </p:cNvPr>
          <p:cNvGraphicFramePr/>
          <p:nvPr>
            <p:extLst>
              <p:ext uri="{D42A27DB-BD31-4B8C-83A1-F6EECF244321}">
                <p14:modId xmlns:p14="http://schemas.microsoft.com/office/powerpoint/2010/main" val="2542344236"/>
              </p:ext>
            </p:extLst>
          </p:nvPr>
        </p:nvGraphicFramePr>
        <p:xfrm>
          <a:off x="6729034" y="3064273"/>
          <a:ext cx="5033420" cy="33422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2">
            <a:extLst>
              <a:ext uri="{FF2B5EF4-FFF2-40B4-BE49-F238E27FC236}">
                <a16:creationId xmlns:a16="http://schemas.microsoft.com/office/drawing/2014/main" id="{C5B0C8CE-0427-E646-BE3A-08E1A13935C3}"/>
              </a:ext>
            </a:extLst>
          </p:cNvPr>
          <p:cNvSpPr txBox="1"/>
          <p:nvPr/>
        </p:nvSpPr>
        <p:spPr>
          <a:xfrm>
            <a:off x="7412663" y="1579637"/>
            <a:ext cx="4145868" cy="1107996"/>
          </a:xfrm>
          <a:prstGeom prst="rect">
            <a:avLst/>
          </a:prstGeom>
        </p:spPr>
        <p:txBody>
          <a:bodyPr wrap="square" lIns="0" tIns="0" rIns="0" bIns="0" rtlCol="0" anchor="t">
            <a:spAutoFit/>
          </a:bodyPr>
          <a:lstStyle>
            <a:defPPr>
              <a:defRPr lang="es-ES"/>
            </a:defPPr>
            <a:lvl1pPr algn="ctr">
              <a:defRPr b="1" spc="113">
                <a:cs typeface="Poppins"/>
              </a:defRPr>
            </a:lvl1pPr>
          </a:lstStyle>
          <a:p>
            <a:r>
              <a:rPr lang="es-ES" sz="2400" dirty="0">
                <a:latin typeface="Quattrocento Sans" panose="020B0502050000020003" pitchFamily="34" charset="0"/>
              </a:rPr>
              <a:t>¿Qué nivel de ingresos necesito para cubrir todos los gastos?</a:t>
            </a:r>
            <a:endParaRPr lang="ca-ES" sz="2400" dirty="0">
              <a:latin typeface="Quattrocento Sans" panose="020B0502050000020003" pitchFamily="34" charset="0"/>
            </a:endParaRPr>
          </a:p>
        </p:txBody>
      </p:sp>
      <p:pic>
        <p:nvPicPr>
          <p:cNvPr id="8" name="Gráfico 7" descr="Calculadora con relleno sólido">
            <a:extLst>
              <a:ext uri="{FF2B5EF4-FFF2-40B4-BE49-F238E27FC236}">
                <a16:creationId xmlns:a16="http://schemas.microsoft.com/office/drawing/2014/main" id="{091C9665-69BC-CC4F-81C4-869A7DCB6301}"/>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668631" y="1694929"/>
            <a:ext cx="806400" cy="806400"/>
          </a:xfrm>
          <a:prstGeom prst="rect">
            <a:avLst/>
          </a:prstGeom>
        </p:spPr>
      </p:pic>
      <p:pic>
        <p:nvPicPr>
          <p:cNvPr id="9" name="Gráfico 8" descr="Calculadora contorno">
            <a:extLst>
              <a:ext uri="{FF2B5EF4-FFF2-40B4-BE49-F238E27FC236}">
                <a16:creationId xmlns:a16="http://schemas.microsoft.com/office/drawing/2014/main" id="{6BC4EFBA-8631-8449-B49F-5AE136BF68C1}"/>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78805" y="1694930"/>
            <a:ext cx="798743" cy="798743"/>
          </a:xfrm>
          <a:prstGeom prst="rect">
            <a:avLst/>
          </a:prstGeom>
        </p:spPr>
      </p:pic>
      <p:graphicFrame>
        <p:nvGraphicFramePr>
          <p:cNvPr id="10" name="Diagrama 9">
            <a:extLst>
              <a:ext uri="{FF2B5EF4-FFF2-40B4-BE49-F238E27FC236}">
                <a16:creationId xmlns:a16="http://schemas.microsoft.com/office/drawing/2014/main" id="{45ADA84C-2A0B-3F42-B472-F292105685FB}"/>
              </a:ext>
            </a:extLst>
          </p:cNvPr>
          <p:cNvGraphicFramePr/>
          <p:nvPr>
            <p:extLst>
              <p:ext uri="{D42A27DB-BD31-4B8C-83A1-F6EECF244321}">
                <p14:modId xmlns:p14="http://schemas.microsoft.com/office/powerpoint/2010/main" val="1542640000"/>
              </p:ext>
            </p:extLst>
          </p:nvPr>
        </p:nvGraphicFramePr>
        <p:xfrm>
          <a:off x="527382" y="3064271"/>
          <a:ext cx="5033420" cy="334222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1" name="Rectángulo: esquinas redondeadas 10">
            <a:extLst>
              <a:ext uri="{FF2B5EF4-FFF2-40B4-BE49-F238E27FC236}">
                <a16:creationId xmlns:a16="http://schemas.microsoft.com/office/drawing/2014/main" id="{9592064D-845D-0B45-BCD5-7564B485D5D7}"/>
              </a:ext>
            </a:extLst>
          </p:cNvPr>
          <p:cNvSpPr/>
          <p:nvPr/>
        </p:nvSpPr>
        <p:spPr>
          <a:xfrm>
            <a:off x="446723" y="2829483"/>
            <a:ext cx="10833853" cy="1118904"/>
          </a:xfrm>
          <a:prstGeom prst="round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2" name="Google Shape;110;p3">
            <a:extLst>
              <a:ext uri="{FF2B5EF4-FFF2-40B4-BE49-F238E27FC236}">
                <a16:creationId xmlns:a16="http://schemas.microsoft.com/office/drawing/2014/main" id="{418BA752-8B13-327F-07B6-3C6443E89D2E}"/>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035707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8D1FE-A6ED-3A23-FB1C-BFDB16D06BE4}"/>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5DE4BCE0-F19A-7C45-997A-50031C3A88C8}"/>
              </a:ext>
            </a:extLst>
          </p:cNvPr>
          <p:cNvSpPr txBox="1"/>
          <p:nvPr/>
        </p:nvSpPr>
        <p:spPr>
          <a:xfrm>
            <a:off x="190420" y="714913"/>
            <a:ext cx="7526071" cy="892552"/>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Económico</a:t>
            </a:r>
          </a:p>
          <a:p>
            <a:r>
              <a:rPr lang="es-ES" sz="2600" b="1" spc="23" dirty="0">
                <a:solidFill>
                  <a:srgbClr val="61D4FF"/>
                </a:solidFill>
                <a:latin typeface="Quattrocento Sans" panose="020B0502050000020003" pitchFamily="34" charset="0"/>
              </a:rPr>
              <a:t>Inversión inicial</a:t>
            </a:r>
          </a:p>
        </p:txBody>
      </p:sp>
      <p:pic>
        <p:nvPicPr>
          <p:cNvPr id="5" name="Imagen 4">
            <a:extLst>
              <a:ext uri="{FF2B5EF4-FFF2-40B4-BE49-F238E27FC236}">
                <a16:creationId xmlns:a16="http://schemas.microsoft.com/office/drawing/2014/main" id="{7BE13A79-256F-EE4C-BD47-CB1E6669BD8C}"/>
              </a:ext>
            </a:extLst>
          </p:cNvPr>
          <p:cNvPicPr>
            <a:picLocks noChangeAspect="1"/>
          </p:cNvPicPr>
          <p:nvPr/>
        </p:nvPicPr>
        <p:blipFill>
          <a:blip r:embed="rId3"/>
          <a:stretch>
            <a:fillRect/>
          </a:stretch>
        </p:blipFill>
        <p:spPr>
          <a:xfrm>
            <a:off x="323854" y="3136304"/>
            <a:ext cx="5604704" cy="3175684"/>
          </a:xfrm>
          <a:prstGeom prst="rect">
            <a:avLst/>
          </a:prstGeom>
        </p:spPr>
      </p:pic>
      <p:pic>
        <p:nvPicPr>
          <p:cNvPr id="6" name="Imagen 5">
            <a:extLst>
              <a:ext uri="{FF2B5EF4-FFF2-40B4-BE49-F238E27FC236}">
                <a16:creationId xmlns:a16="http://schemas.microsoft.com/office/drawing/2014/main" id="{C5D29B31-2BFD-604E-8764-3168D3CA759E}"/>
              </a:ext>
            </a:extLst>
          </p:cNvPr>
          <p:cNvPicPr>
            <a:picLocks noChangeAspect="1"/>
          </p:cNvPicPr>
          <p:nvPr/>
        </p:nvPicPr>
        <p:blipFill>
          <a:blip r:embed="rId4"/>
          <a:stretch>
            <a:fillRect/>
          </a:stretch>
        </p:blipFill>
        <p:spPr>
          <a:xfrm>
            <a:off x="6128511" y="3136304"/>
            <a:ext cx="5747399" cy="2888931"/>
          </a:xfrm>
          <a:prstGeom prst="rect">
            <a:avLst/>
          </a:prstGeom>
        </p:spPr>
      </p:pic>
      <p:sp>
        <p:nvSpPr>
          <p:cNvPr id="7" name="CuadroTexto 6">
            <a:extLst>
              <a:ext uri="{FF2B5EF4-FFF2-40B4-BE49-F238E27FC236}">
                <a16:creationId xmlns:a16="http://schemas.microsoft.com/office/drawing/2014/main" id="{56EDAE50-2DF4-7349-85B0-9165E358F764}"/>
              </a:ext>
            </a:extLst>
          </p:cNvPr>
          <p:cNvSpPr txBox="1"/>
          <p:nvPr/>
        </p:nvSpPr>
        <p:spPr>
          <a:xfrm>
            <a:off x="323854" y="1607465"/>
            <a:ext cx="5604697" cy="1344149"/>
          </a:xfrm>
          <a:prstGeom prst="rect">
            <a:avLst/>
          </a:prstGeom>
          <a:solidFill>
            <a:srgbClr val="FFFFCC"/>
          </a:solidFill>
          <a:ln>
            <a:solidFill>
              <a:schemeClr val="tx2">
                <a:lumMod val="60000"/>
                <a:lumOff val="40000"/>
              </a:schemeClr>
            </a:solidFill>
          </a:ln>
        </p:spPr>
        <p:txBody>
          <a:bodyPr vert="horz" lIns="121920" tIns="60960" rIns="121920" bIns="60960" rtlCol="0" anchor="ctr">
            <a:noAutofit/>
          </a:bodyPr>
          <a:lstStyle>
            <a:defPPr>
              <a:defRPr lang="es-ES"/>
            </a:defPPr>
            <a:lvl1pPr algn="ctr">
              <a:lnSpc>
                <a:spcPct val="90000"/>
              </a:lnSpc>
              <a:spcBef>
                <a:spcPct val="0"/>
              </a:spcBef>
              <a:spcAft>
                <a:spcPts val="600"/>
              </a:spcAft>
              <a:buNone/>
              <a:defRPr b="1" spc="17"/>
            </a:lvl1pPr>
          </a:lstStyle>
          <a:p>
            <a:pPr>
              <a:lnSpc>
                <a:spcPct val="100000"/>
              </a:lnSpc>
              <a:spcBef>
                <a:spcPts val="800"/>
              </a:spcBef>
              <a:spcAft>
                <a:spcPts val="0"/>
              </a:spcAft>
              <a:buClr>
                <a:schemeClr val="dk1"/>
              </a:buClr>
              <a:buSzPts val="1800"/>
            </a:pPr>
            <a:r>
              <a:rPr lang="es-ES" sz="2400" dirty="0">
                <a:solidFill>
                  <a:schemeClr val="dk1"/>
                </a:solidFill>
                <a:ea typeface="Poppins"/>
                <a:cs typeface="Poppins"/>
                <a:sym typeface="Poppins"/>
              </a:rPr>
              <a:t>Inversión</a:t>
            </a:r>
          </a:p>
          <a:p>
            <a:pPr>
              <a:lnSpc>
                <a:spcPct val="100000"/>
              </a:lnSpc>
              <a:spcBef>
                <a:spcPts val="800"/>
              </a:spcBef>
              <a:spcAft>
                <a:spcPts val="0"/>
              </a:spcAft>
              <a:buClr>
                <a:schemeClr val="dk1"/>
              </a:buClr>
              <a:buSzPts val="1800"/>
            </a:pPr>
            <a:r>
              <a:rPr lang="es-ES" sz="2400" b="0" dirty="0">
                <a:solidFill>
                  <a:schemeClr val="dk1"/>
                </a:solidFill>
                <a:ea typeface="Calibri"/>
                <a:cs typeface="Poppins"/>
                <a:sym typeface="Poppins"/>
              </a:rPr>
              <a:t>Compra de elementos para llevar a cabo mi actividad</a:t>
            </a:r>
            <a:endParaRPr lang="es-ES" sz="2400" b="0" dirty="0">
              <a:solidFill>
                <a:schemeClr val="dk1"/>
              </a:solidFill>
              <a:ea typeface="Calibri"/>
              <a:cs typeface="Calibri"/>
              <a:sym typeface="Calibri"/>
            </a:endParaRPr>
          </a:p>
        </p:txBody>
      </p:sp>
      <p:sp>
        <p:nvSpPr>
          <p:cNvPr id="8" name="CuadroTexto 7">
            <a:extLst>
              <a:ext uri="{FF2B5EF4-FFF2-40B4-BE49-F238E27FC236}">
                <a16:creationId xmlns:a16="http://schemas.microsoft.com/office/drawing/2014/main" id="{CEEA3A82-3ECB-0645-8C12-2B15D240C785}"/>
              </a:ext>
            </a:extLst>
          </p:cNvPr>
          <p:cNvSpPr txBox="1"/>
          <p:nvPr/>
        </p:nvSpPr>
        <p:spPr>
          <a:xfrm>
            <a:off x="6096000" y="1610916"/>
            <a:ext cx="5604697" cy="1344149"/>
          </a:xfrm>
          <a:prstGeom prst="rect">
            <a:avLst/>
          </a:prstGeom>
          <a:solidFill>
            <a:srgbClr val="FFFFCC"/>
          </a:solidFill>
          <a:ln>
            <a:solidFill>
              <a:schemeClr val="tx2">
                <a:lumMod val="60000"/>
                <a:lumOff val="40000"/>
              </a:schemeClr>
            </a:solidFill>
          </a:ln>
        </p:spPr>
        <p:txBody>
          <a:bodyPr vert="horz" lIns="121920" tIns="60960" rIns="121920" bIns="60960" rtlCol="0" anchor="ctr">
            <a:noAutofit/>
          </a:bodyPr>
          <a:lstStyle>
            <a:defPPr>
              <a:defRPr lang="es-ES"/>
            </a:defPPr>
            <a:lvl1pPr algn="ctr">
              <a:lnSpc>
                <a:spcPct val="90000"/>
              </a:lnSpc>
              <a:spcBef>
                <a:spcPct val="0"/>
              </a:spcBef>
              <a:spcAft>
                <a:spcPts val="600"/>
              </a:spcAft>
              <a:buNone/>
              <a:defRPr b="1" spc="17"/>
            </a:lvl1pPr>
          </a:lstStyle>
          <a:p>
            <a:pPr>
              <a:lnSpc>
                <a:spcPct val="100000"/>
              </a:lnSpc>
              <a:spcBef>
                <a:spcPts val="800"/>
              </a:spcBef>
              <a:spcAft>
                <a:spcPts val="0"/>
              </a:spcAft>
              <a:buClr>
                <a:schemeClr val="dk1"/>
              </a:buClr>
              <a:buSzPts val="1800"/>
            </a:pPr>
            <a:r>
              <a:rPr lang="es-ES" sz="2400" dirty="0">
                <a:solidFill>
                  <a:schemeClr val="dk1"/>
                </a:solidFill>
                <a:ea typeface="Poppins"/>
                <a:cs typeface="Poppins"/>
                <a:sym typeface="Poppins"/>
              </a:rPr>
              <a:t>Costes / Gastos</a:t>
            </a:r>
          </a:p>
          <a:p>
            <a:pPr>
              <a:spcBef>
                <a:spcPts val="800"/>
              </a:spcBef>
            </a:pPr>
            <a:r>
              <a:rPr lang="es-ES" sz="2400" b="0" dirty="0"/>
              <a:t>Cantidades a pagar por realizar nuestro producto o servicio</a:t>
            </a:r>
          </a:p>
        </p:txBody>
      </p:sp>
      <p:sp>
        <p:nvSpPr>
          <p:cNvPr id="2" name="Google Shape;110;p3">
            <a:extLst>
              <a:ext uri="{FF2B5EF4-FFF2-40B4-BE49-F238E27FC236}">
                <a16:creationId xmlns:a16="http://schemas.microsoft.com/office/drawing/2014/main" id="{9C9B3915-0C62-ED95-2E39-33080474124C}"/>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29</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358577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138EC-297E-D8CC-354A-611E5C8E5553}"/>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D38F10DE-3696-FE46-9ED3-3F9853BE1F2D}"/>
              </a:ext>
            </a:extLst>
          </p:cNvPr>
          <p:cNvSpPr txBox="1"/>
          <p:nvPr/>
        </p:nvSpPr>
        <p:spPr>
          <a:xfrm>
            <a:off x="333295" y="780025"/>
            <a:ext cx="7526071" cy="892552"/>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Económico</a:t>
            </a:r>
          </a:p>
          <a:p>
            <a:r>
              <a:rPr lang="es-ES" sz="2600" b="1" spc="23" dirty="0">
                <a:solidFill>
                  <a:srgbClr val="61D4FF"/>
                </a:solidFill>
                <a:latin typeface="Quattrocento Sans" panose="020B0502050000020003" pitchFamily="34" charset="0"/>
              </a:rPr>
              <a:t>Inversión inicial</a:t>
            </a:r>
          </a:p>
        </p:txBody>
      </p:sp>
      <p:sp>
        <p:nvSpPr>
          <p:cNvPr id="5" name="Título 1">
            <a:extLst>
              <a:ext uri="{FF2B5EF4-FFF2-40B4-BE49-F238E27FC236}">
                <a16:creationId xmlns:a16="http://schemas.microsoft.com/office/drawing/2014/main" id="{928E31BE-1116-F246-B13F-B64A5B2B5CE1}"/>
              </a:ext>
            </a:extLst>
          </p:cNvPr>
          <p:cNvSpPr txBox="1">
            <a:spLocks/>
          </p:cNvSpPr>
          <p:nvPr/>
        </p:nvSpPr>
        <p:spPr>
          <a:xfrm>
            <a:off x="759131" y="3806289"/>
            <a:ext cx="4585856" cy="1566133"/>
          </a:xfrm>
          <a:prstGeom prst="rect">
            <a:avLst/>
          </a:prstGeom>
          <a:solidFill>
            <a:srgbClr val="FFFFCC"/>
          </a:solidFill>
          <a:ln>
            <a:solidFill>
              <a:schemeClr val="tx2">
                <a:lumMod val="60000"/>
                <a:lumOff val="40000"/>
              </a:schemeClr>
            </a:solidFill>
          </a:ln>
        </p:spPr>
        <p:txBody>
          <a:bodyPr vert="horz" lIns="121920" tIns="60960" rIns="121920" bIns="60960" rtlCol="0" anchor="ctr">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219170">
              <a:spcAft>
                <a:spcPts val="800"/>
              </a:spcAft>
            </a:pPr>
            <a:r>
              <a:rPr lang="es-ES" sz="2400" b="1" spc="23" dirty="0">
                <a:latin typeface="Quattrocento Sans" panose="020B0502050000020003" pitchFamily="34" charset="0"/>
                <a:ea typeface="+mn-ea"/>
                <a:cs typeface="+mn-cs"/>
              </a:rPr>
              <a:t>Financiación necesaria</a:t>
            </a:r>
          </a:p>
          <a:p>
            <a:pPr algn="ctr" defTabSz="1219170">
              <a:spcAft>
                <a:spcPts val="800"/>
              </a:spcAft>
            </a:pPr>
            <a:r>
              <a:rPr lang="es-ES" sz="2400" b="1" spc="23" dirty="0">
                <a:latin typeface="Quattrocento Sans" panose="020B0502050000020003" pitchFamily="34" charset="0"/>
                <a:ea typeface="+mn-ea"/>
                <a:cs typeface="+mn-cs"/>
              </a:rPr>
              <a:t>= </a:t>
            </a:r>
          </a:p>
          <a:p>
            <a:pPr algn="ctr" defTabSz="1219170">
              <a:spcAft>
                <a:spcPts val="800"/>
              </a:spcAft>
            </a:pPr>
            <a:r>
              <a:rPr lang="es-ES" sz="2133" spc="23" dirty="0">
                <a:latin typeface="Quattrocento Sans" panose="020B0502050000020003" pitchFamily="34" charset="0"/>
                <a:ea typeface="+mn-ea"/>
                <a:cs typeface="+mn-cs"/>
              </a:rPr>
              <a:t>Inversiones </a:t>
            </a:r>
            <a:r>
              <a:rPr lang="es-ES" sz="2133" b="1" spc="23" dirty="0">
                <a:solidFill>
                  <a:srgbClr val="FF0000"/>
                </a:solidFill>
                <a:latin typeface="Quattrocento Sans" panose="020B0502050000020003" pitchFamily="34" charset="0"/>
                <a:ea typeface="+mn-ea"/>
                <a:cs typeface="+mn-cs"/>
              </a:rPr>
              <a:t>+</a:t>
            </a:r>
            <a:r>
              <a:rPr lang="es-ES" sz="2133" spc="23" dirty="0">
                <a:latin typeface="Quattrocento Sans" panose="020B0502050000020003" pitchFamily="34" charset="0"/>
                <a:ea typeface="+mn-ea"/>
                <a:cs typeface="+mn-cs"/>
              </a:rPr>
              <a:t> Gastos iniciales </a:t>
            </a:r>
            <a:br>
              <a:rPr lang="es-ES" sz="2133" spc="23" dirty="0">
                <a:latin typeface="Quattrocento Sans" panose="020B0502050000020003" pitchFamily="34" charset="0"/>
                <a:ea typeface="+mn-ea"/>
                <a:cs typeface="+mn-cs"/>
              </a:rPr>
            </a:br>
            <a:r>
              <a:rPr lang="es-ES" sz="2133" b="1" spc="23" dirty="0">
                <a:solidFill>
                  <a:srgbClr val="FF0000"/>
                </a:solidFill>
                <a:latin typeface="Quattrocento Sans" panose="020B0502050000020003" pitchFamily="34" charset="0"/>
                <a:ea typeface="+mn-ea"/>
                <a:cs typeface="+mn-cs"/>
              </a:rPr>
              <a:t>–</a:t>
            </a:r>
            <a:r>
              <a:rPr lang="es-ES" sz="2133" spc="23" dirty="0">
                <a:latin typeface="Quattrocento Sans" panose="020B0502050000020003" pitchFamily="34" charset="0"/>
                <a:ea typeface="+mn-ea"/>
                <a:cs typeface="+mn-cs"/>
              </a:rPr>
              <a:t> Aportación de dinero propio </a:t>
            </a:r>
            <a:endParaRPr lang="es-ES" sz="1867" spc="23" dirty="0">
              <a:latin typeface="Quattrocento Sans" panose="020B0502050000020003" pitchFamily="34" charset="0"/>
              <a:ea typeface="+mn-ea"/>
              <a:cs typeface="+mn-cs"/>
            </a:endParaRPr>
          </a:p>
        </p:txBody>
      </p:sp>
      <p:pic>
        <p:nvPicPr>
          <p:cNvPr id="6" name="Imagen 5">
            <a:extLst>
              <a:ext uri="{FF2B5EF4-FFF2-40B4-BE49-F238E27FC236}">
                <a16:creationId xmlns:a16="http://schemas.microsoft.com/office/drawing/2014/main" id="{7BB08849-D9F1-944E-AB7C-B629CA26F036}"/>
              </a:ext>
            </a:extLst>
          </p:cNvPr>
          <p:cNvPicPr>
            <a:picLocks noChangeAspect="1"/>
          </p:cNvPicPr>
          <p:nvPr/>
        </p:nvPicPr>
        <p:blipFill>
          <a:blip r:embed="rId3"/>
          <a:stretch>
            <a:fillRect/>
          </a:stretch>
        </p:blipFill>
        <p:spPr>
          <a:xfrm>
            <a:off x="6672645" y="1672577"/>
            <a:ext cx="4736472" cy="4267424"/>
          </a:xfrm>
          <a:prstGeom prst="rect">
            <a:avLst/>
          </a:prstGeom>
        </p:spPr>
      </p:pic>
      <p:sp>
        <p:nvSpPr>
          <p:cNvPr id="7" name="CuadroTexto 6">
            <a:extLst>
              <a:ext uri="{FF2B5EF4-FFF2-40B4-BE49-F238E27FC236}">
                <a16:creationId xmlns:a16="http://schemas.microsoft.com/office/drawing/2014/main" id="{1294EA2F-62A3-2E41-B58D-01B3F801D080}"/>
              </a:ext>
            </a:extLst>
          </p:cNvPr>
          <p:cNvSpPr txBox="1"/>
          <p:nvPr/>
        </p:nvSpPr>
        <p:spPr>
          <a:xfrm>
            <a:off x="474837" y="2002653"/>
            <a:ext cx="5114455" cy="748795"/>
          </a:xfrm>
          <a:prstGeom prst="rect">
            <a:avLst/>
          </a:prstGeom>
          <a:solidFill>
            <a:srgbClr val="FFFFCC"/>
          </a:solidFill>
          <a:ln>
            <a:solidFill>
              <a:schemeClr val="accent1"/>
            </a:solidFill>
          </a:ln>
        </p:spPr>
        <p:txBody>
          <a:bodyPr wrap="square" rtlCol="0">
            <a:spAutoFit/>
          </a:bodyPr>
          <a:lstStyle/>
          <a:p>
            <a:pPr algn="ctr"/>
            <a:r>
              <a:rPr lang="es-ES" sz="2133" b="1" kern="0" dirty="0">
                <a:latin typeface="Quattrocento Sans" panose="020B0502050000020003" pitchFamily="34" charset="0"/>
                <a:ea typeface="Times New Roman" panose="02020603050405020304" pitchFamily="18" charset="0"/>
                <a:cs typeface="Times New Roman" panose="02020603050405020304" pitchFamily="18" charset="0"/>
              </a:rPr>
              <a:t>Una Financiación</a:t>
            </a:r>
            <a:r>
              <a:rPr lang="es-ES" sz="2133" kern="0" dirty="0">
                <a:latin typeface="Quattrocento Sans" panose="020B0502050000020003" pitchFamily="34" charset="0"/>
                <a:ea typeface="Times New Roman" panose="02020603050405020304" pitchFamily="18" charset="0"/>
                <a:cs typeface="Times New Roman" panose="02020603050405020304" pitchFamily="18" charset="0"/>
              </a:rPr>
              <a:t> es el proceso por el cual una persona o empresa capta fondos</a:t>
            </a:r>
            <a:endParaRPr lang="es-ES" sz="2133" kern="100" dirty="0">
              <a:latin typeface="Quattrocento Sans" panose="020B0502050000020003" pitchFamily="34" charset="0"/>
              <a:ea typeface="Calibri" panose="020F0502020204030204" pitchFamily="34" charset="0"/>
              <a:cs typeface="Times New Roman" panose="02020603050405020304" pitchFamily="18" charset="0"/>
            </a:endParaRPr>
          </a:p>
        </p:txBody>
      </p:sp>
      <p:sp>
        <p:nvSpPr>
          <p:cNvPr id="2" name="Google Shape;110;p3">
            <a:extLst>
              <a:ext uri="{FF2B5EF4-FFF2-40B4-BE49-F238E27FC236}">
                <a16:creationId xmlns:a16="http://schemas.microsoft.com/office/drawing/2014/main" id="{BE65FF48-797A-4981-9D7C-71D3B9881405}"/>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30</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4022432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C22BC-35B7-942C-DB2B-4FF26C07B6C3}"/>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7F595F69-06FB-874E-BEFE-1EF77093AC5E}"/>
              </a:ext>
            </a:extLst>
          </p:cNvPr>
          <p:cNvSpPr txBox="1"/>
          <p:nvPr/>
        </p:nvSpPr>
        <p:spPr>
          <a:xfrm>
            <a:off x="267449" y="782877"/>
            <a:ext cx="7526071" cy="892552"/>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Económico</a:t>
            </a:r>
          </a:p>
          <a:p>
            <a:r>
              <a:rPr lang="es-ES" sz="2600" b="1" spc="23" dirty="0">
                <a:solidFill>
                  <a:srgbClr val="61D4FF"/>
                </a:solidFill>
                <a:latin typeface="Quattrocento Sans" panose="020B0502050000020003" pitchFamily="34" charset="0"/>
              </a:rPr>
              <a:t>Ejemplo: La tienda de dulces</a:t>
            </a:r>
          </a:p>
        </p:txBody>
      </p:sp>
      <p:pic>
        <p:nvPicPr>
          <p:cNvPr id="5" name="Imagen 4">
            <a:extLst>
              <a:ext uri="{FF2B5EF4-FFF2-40B4-BE49-F238E27FC236}">
                <a16:creationId xmlns:a16="http://schemas.microsoft.com/office/drawing/2014/main" id="{74E6336D-16EE-9A4B-9681-CF8DBB8395F7}"/>
              </a:ext>
            </a:extLst>
          </p:cNvPr>
          <p:cNvPicPr>
            <a:picLocks noChangeAspect="1"/>
          </p:cNvPicPr>
          <p:nvPr/>
        </p:nvPicPr>
        <p:blipFill>
          <a:blip r:embed="rId3"/>
          <a:stretch>
            <a:fillRect/>
          </a:stretch>
        </p:blipFill>
        <p:spPr>
          <a:xfrm>
            <a:off x="1607638" y="1589704"/>
            <a:ext cx="5450387" cy="4992555"/>
          </a:xfrm>
          <a:prstGeom prst="rect">
            <a:avLst/>
          </a:prstGeom>
        </p:spPr>
      </p:pic>
      <p:sp>
        <p:nvSpPr>
          <p:cNvPr id="6" name="CuadroTexto 5">
            <a:extLst>
              <a:ext uri="{FF2B5EF4-FFF2-40B4-BE49-F238E27FC236}">
                <a16:creationId xmlns:a16="http://schemas.microsoft.com/office/drawing/2014/main" id="{329EC87F-D89B-E74E-83B4-51C3BC49F3A7}"/>
              </a:ext>
            </a:extLst>
          </p:cNvPr>
          <p:cNvSpPr txBox="1"/>
          <p:nvPr/>
        </p:nvSpPr>
        <p:spPr>
          <a:xfrm>
            <a:off x="7465837" y="1968831"/>
            <a:ext cx="4301411" cy="1569853"/>
          </a:xfrm>
          <a:prstGeom prst="rect">
            <a:avLst/>
          </a:prstGeom>
          <a:solidFill>
            <a:srgbClr val="FFFFCC"/>
          </a:solidFill>
          <a:ln>
            <a:solidFill>
              <a:schemeClr val="accent1"/>
            </a:solidFill>
          </a:ln>
        </p:spPr>
        <p:txBody>
          <a:bodyPr wrap="square" rtlCol="0">
            <a:spAutoFit/>
          </a:bodyPr>
          <a:lstStyle/>
          <a:p>
            <a:r>
              <a:rPr lang="es-ES" sz="2133" b="1" kern="0" dirty="0">
                <a:latin typeface="Quattrocento Sans" panose="020B0502050000020003" pitchFamily="34" charset="0"/>
                <a:ea typeface="Times New Roman" panose="02020603050405020304" pitchFamily="18" charset="0"/>
                <a:cs typeface="Times New Roman" panose="02020603050405020304" pitchFamily="18" charset="0"/>
              </a:rPr>
              <a:t>INVERSIÓN</a:t>
            </a:r>
            <a:r>
              <a:rPr lang="es-ES" sz="1867" kern="0" dirty="0">
                <a:latin typeface="Quattrocento Sans" panose="020B0502050000020003" pitchFamily="34" charset="0"/>
                <a:ea typeface="Times New Roman" panose="02020603050405020304" pitchFamily="18" charset="0"/>
                <a:cs typeface="Times New Roman" panose="02020603050405020304" pitchFamily="18" charset="0"/>
              </a:rPr>
              <a:t>: es el acto de pedir recursos (normalmente financieros) para obtener en el futuro un beneficio.</a:t>
            </a:r>
            <a:br>
              <a:rPr lang="es-ES" sz="1867" kern="0" dirty="0">
                <a:latin typeface="Quattrocento Sans" panose="020B0502050000020003" pitchFamily="34" charset="0"/>
                <a:ea typeface="Times New Roman" panose="02020603050405020304" pitchFamily="18" charset="0"/>
                <a:cs typeface="Times New Roman" panose="02020603050405020304" pitchFamily="18" charset="0"/>
              </a:rPr>
            </a:br>
            <a:endParaRPr lang="es-ES" sz="1867" kern="0" dirty="0">
              <a:latin typeface="Quattrocento Sans" panose="020B0502050000020003" pitchFamily="34" charset="0"/>
              <a:ea typeface="Times New Roman" panose="02020603050405020304" pitchFamily="18" charset="0"/>
              <a:cs typeface="Times New Roman" panose="02020603050405020304" pitchFamily="18" charset="0"/>
            </a:endParaRPr>
          </a:p>
          <a:p>
            <a:r>
              <a:rPr lang="es-ES" sz="1867" i="1" kern="0" dirty="0">
                <a:latin typeface="Quattrocento Sans" panose="020B0502050000020003" pitchFamily="34" charset="0"/>
                <a:ea typeface="Calibri" panose="020F0502020204030204" pitchFamily="34" charset="0"/>
                <a:cs typeface="Times New Roman" panose="02020603050405020304" pitchFamily="18" charset="0"/>
              </a:rPr>
              <a:t>En este caso: 5.480€</a:t>
            </a:r>
            <a:endParaRPr lang="es-ES" sz="1867" i="1" kern="100" dirty="0">
              <a:latin typeface="Quattrocento Sans" panose="020B0502050000020003" pitchFamily="34" charset="0"/>
              <a:ea typeface="Calibri" panose="020F0502020204030204" pitchFamily="34" charset="0"/>
              <a:cs typeface="Times New Roman" panose="02020603050405020304" pitchFamily="18" charset="0"/>
            </a:endParaRPr>
          </a:p>
        </p:txBody>
      </p:sp>
      <p:sp>
        <p:nvSpPr>
          <p:cNvPr id="7" name="TextBox 103">
            <a:extLst>
              <a:ext uri="{FF2B5EF4-FFF2-40B4-BE49-F238E27FC236}">
                <a16:creationId xmlns:a16="http://schemas.microsoft.com/office/drawing/2014/main" id="{8812352F-9C0A-C041-B728-F2A1C531AC1C}"/>
              </a:ext>
            </a:extLst>
          </p:cNvPr>
          <p:cNvSpPr txBox="1"/>
          <p:nvPr/>
        </p:nvSpPr>
        <p:spPr>
          <a:xfrm>
            <a:off x="7465837" y="4254037"/>
            <a:ext cx="4301410" cy="1282531"/>
          </a:xfrm>
          <a:prstGeom prst="rect">
            <a:avLst/>
          </a:prstGeom>
          <a:solidFill>
            <a:srgbClr val="FFFFCC"/>
          </a:solidFill>
          <a:ln>
            <a:solidFill>
              <a:schemeClr val="accent1"/>
            </a:solidFill>
          </a:ln>
        </p:spPr>
        <p:txBody>
          <a:bodyPr wrap="square" rtlCol="0">
            <a:spAutoFit/>
          </a:bodyPr>
          <a:lstStyle>
            <a:defPPr>
              <a:defRPr lang="es-ES"/>
            </a:defPPr>
            <a:lvl1pPr>
              <a:defRPr sz="1400" b="1" kern="0">
                <a:ea typeface="Times New Roman" panose="02020603050405020304" pitchFamily="18" charset="0"/>
                <a:cs typeface="Times New Roman" panose="02020603050405020304" pitchFamily="18" charset="0"/>
              </a:defRPr>
            </a:lvl1pPr>
          </a:lstStyle>
          <a:p>
            <a:r>
              <a:rPr lang="es-ES" sz="2133" dirty="0">
                <a:latin typeface="Quattrocento Sans" panose="020B0502050000020003" pitchFamily="34" charset="0"/>
              </a:rPr>
              <a:t>GASTOS</a:t>
            </a:r>
            <a:r>
              <a:rPr lang="es-ES" sz="1867" dirty="0">
                <a:latin typeface="Quattrocento Sans" panose="020B0502050000020003" pitchFamily="34" charset="0"/>
              </a:rPr>
              <a:t>:</a:t>
            </a:r>
            <a:r>
              <a:rPr lang="es-ES" sz="1867" b="0" dirty="0">
                <a:latin typeface="Quattrocento Sans" panose="020B0502050000020003" pitchFamily="34" charset="0"/>
              </a:rPr>
              <a:t> consumo de un bien o servicio a cambio de un precio.</a:t>
            </a:r>
          </a:p>
          <a:p>
            <a:endParaRPr lang="es-ES" sz="1867" b="0" dirty="0">
              <a:latin typeface="Quattrocento Sans" panose="020B0502050000020003" pitchFamily="34" charset="0"/>
            </a:endParaRPr>
          </a:p>
          <a:p>
            <a:r>
              <a:rPr lang="es-ES" sz="1867" b="0" i="1" dirty="0">
                <a:latin typeface="Quattrocento Sans" panose="020B0502050000020003" pitchFamily="34" charset="0"/>
              </a:rPr>
              <a:t>En este caso: 2.050€</a:t>
            </a:r>
          </a:p>
        </p:txBody>
      </p:sp>
      <p:sp>
        <p:nvSpPr>
          <p:cNvPr id="2" name="Google Shape;110;p3">
            <a:extLst>
              <a:ext uri="{FF2B5EF4-FFF2-40B4-BE49-F238E27FC236}">
                <a16:creationId xmlns:a16="http://schemas.microsoft.com/office/drawing/2014/main" id="{89622E3F-D084-8EA4-FED6-ECD4FE5CAD5D}"/>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31</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84461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6571E-F0A8-9318-FB5C-88F684DEC552}"/>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A8090378-4C1E-2A4C-859A-A18D71DA0548}"/>
              </a:ext>
            </a:extLst>
          </p:cNvPr>
          <p:cNvSpPr txBox="1"/>
          <p:nvPr/>
        </p:nvSpPr>
        <p:spPr>
          <a:xfrm>
            <a:off x="441205" y="698997"/>
            <a:ext cx="7526071" cy="892552"/>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Económico</a:t>
            </a:r>
          </a:p>
          <a:p>
            <a:r>
              <a:rPr lang="es-ES" sz="2600" b="1" spc="23" dirty="0">
                <a:solidFill>
                  <a:srgbClr val="61D4FF"/>
                </a:solidFill>
                <a:latin typeface="Quattrocento Sans" panose="020B0502050000020003" pitchFamily="34" charset="0"/>
              </a:rPr>
              <a:t>Ejemplo: La tienda de dulces.</a:t>
            </a:r>
          </a:p>
        </p:txBody>
      </p:sp>
      <p:pic>
        <p:nvPicPr>
          <p:cNvPr id="5" name="Imagen 4">
            <a:extLst>
              <a:ext uri="{FF2B5EF4-FFF2-40B4-BE49-F238E27FC236}">
                <a16:creationId xmlns:a16="http://schemas.microsoft.com/office/drawing/2014/main" id="{B1174AAF-D1EE-964D-8ABE-DC272157142D}"/>
              </a:ext>
            </a:extLst>
          </p:cNvPr>
          <p:cNvPicPr>
            <a:picLocks noChangeAspect="1"/>
          </p:cNvPicPr>
          <p:nvPr/>
        </p:nvPicPr>
        <p:blipFill>
          <a:blip r:embed="rId3"/>
          <a:stretch>
            <a:fillRect/>
          </a:stretch>
        </p:blipFill>
        <p:spPr>
          <a:xfrm>
            <a:off x="878941" y="1522172"/>
            <a:ext cx="5902048" cy="5058510"/>
          </a:xfrm>
          <a:prstGeom prst="rect">
            <a:avLst/>
          </a:prstGeom>
        </p:spPr>
      </p:pic>
      <p:sp>
        <p:nvSpPr>
          <p:cNvPr id="6" name="Rectángulo: esquinas redondeadas 2">
            <a:extLst>
              <a:ext uri="{FF2B5EF4-FFF2-40B4-BE49-F238E27FC236}">
                <a16:creationId xmlns:a16="http://schemas.microsoft.com/office/drawing/2014/main" id="{567FE5F7-15DA-3040-B49F-53873A3E9396}"/>
              </a:ext>
            </a:extLst>
          </p:cNvPr>
          <p:cNvSpPr/>
          <p:nvPr/>
        </p:nvSpPr>
        <p:spPr>
          <a:xfrm>
            <a:off x="878941" y="5126265"/>
            <a:ext cx="4909948" cy="1508295"/>
          </a:xfrm>
          <a:prstGeom prst="roundRect">
            <a:avLst>
              <a:gd name="adj" fmla="val 9969"/>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7" name="CuadroTexto 6">
            <a:extLst>
              <a:ext uri="{FF2B5EF4-FFF2-40B4-BE49-F238E27FC236}">
                <a16:creationId xmlns:a16="http://schemas.microsoft.com/office/drawing/2014/main" id="{16AD6A47-2800-0041-A278-B5EFC451FC36}"/>
              </a:ext>
            </a:extLst>
          </p:cNvPr>
          <p:cNvSpPr txBox="1"/>
          <p:nvPr/>
        </p:nvSpPr>
        <p:spPr>
          <a:xfrm>
            <a:off x="6895703" y="2304311"/>
            <a:ext cx="5153422" cy="3785652"/>
          </a:xfrm>
          <a:prstGeom prst="rect">
            <a:avLst/>
          </a:prstGeom>
          <a:noFill/>
        </p:spPr>
        <p:txBody>
          <a:bodyPr wrap="square" rtlCol="0">
            <a:spAutoFit/>
          </a:bodyPr>
          <a:lstStyle/>
          <a:p>
            <a:r>
              <a:rPr lang="es-ES" sz="2400" dirty="0">
                <a:latin typeface="Quattrocento Sans" panose="020B0502050000020003" pitchFamily="34" charset="0"/>
              </a:rPr>
              <a:t>Y ahora ¿qué hago?. </a:t>
            </a:r>
            <a:br>
              <a:rPr lang="es-ES" sz="2400" dirty="0">
                <a:latin typeface="Quattrocento Sans" panose="020B0502050000020003" pitchFamily="34" charset="0"/>
              </a:rPr>
            </a:br>
            <a:r>
              <a:rPr lang="es-ES" sz="2400" dirty="0">
                <a:latin typeface="Quattrocento Sans" panose="020B0502050000020003" pitchFamily="34" charset="0"/>
              </a:rPr>
              <a:t>He puesto todos mis ahorros, </a:t>
            </a:r>
            <a:br>
              <a:rPr lang="es-ES" sz="2400" dirty="0">
                <a:latin typeface="Quattrocento Sans" panose="020B0502050000020003" pitchFamily="34" charset="0"/>
              </a:rPr>
            </a:br>
            <a:r>
              <a:rPr lang="es-ES" sz="2400" dirty="0">
                <a:latin typeface="Quattrocento Sans" panose="020B0502050000020003" pitchFamily="34" charset="0"/>
              </a:rPr>
              <a:t>pero además necesito 6.000€</a:t>
            </a:r>
          </a:p>
          <a:p>
            <a:endParaRPr lang="es-ES" sz="2400" dirty="0">
              <a:latin typeface="Quattrocento Sans" panose="020B0502050000020003" pitchFamily="34" charset="0"/>
            </a:endParaRPr>
          </a:p>
          <a:p>
            <a:endParaRPr lang="es-ES" sz="2400" dirty="0">
              <a:latin typeface="Quattrocento Sans" panose="020B0502050000020003" pitchFamily="34" charset="0"/>
            </a:endParaRPr>
          </a:p>
          <a:p>
            <a:r>
              <a:rPr lang="es-ES" sz="2400" dirty="0">
                <a:latin typeface="Quattrocento Sans" panose="020B0502050000020003" pitchFamily="34" charset="0"/>
              </a:rPr>
              <a:t>Debo recurrir a un </a:t>
            </a:r>
            <a:r>
              <a:rPr lang="es-ES" sz="2400" b="1" dirty="0">
                <a:latin typeface="Quattrocento Sans" panose="020B0502050000020003" pitchFamily="34" charset="0"/>
              </a:rPr>
              <a:t>préstamo </a:t>
            </a:r>
            <a:r>
              <a:rPr lang="es-ES" sz="2400" i="1" dirty="0">
                <a:latin typeface="Quattrocento Sans" panose="020B0502050000020003" pitchFamily="34" charset="0"/>
              </a:rPr>
              <a:t>(financiación).</a:t>
            </a:r>
          </a:p>
          <a:p>
            <a:endParaRPr lang="es-ES" sz="2400" dirty="0">
              <a:latin typeface="Quattrocento Sans" panose="020B0502050000020003" pitchFamily="34" charset="0"/>
            </a:endParaRPr>
          </a:p>
          <a:p>
            <a:r>
              <a:rPr lang="es-ES" sz="2400" dirty="0">
                <a:latin typeface="Quattrocento Sans" panose="020B0502050000020003" pitchFamily="34" charset="0"/>
              </a:rPr>
              <a:t>Atención, todo préstamo implica un coste adicional para mi empresa</a:t>
            </a:r>
          </a:p>
        </p:txBody>
      </p:sp>
      <p:sp>
        <p:nvSpPr>
          <p:cNvPr id="2" name="Google Shape;110;p3">
            <a:extLst>
              <a:ext uri="{FF2B5EF4-FFF2-40B4-BE49-F238E27FC236}">
                <a16:creationId xmlns:a16="http://schemas.microsoft.com/office/drawing/2014/main" id="{06C91331-6FFB-4492-9C3D-C5EF2699B165}"/>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32</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534120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371C4-F505-8696-6788-674DBFF0F045}"/>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7F358D28-CC7B-314B-B2DD-EA05E80F54C4}"/>
              </a:ext>
            </a:extLst>
          </p:cNvPr>
          <p:cNvSpPr txBox="1"/>
          <p:nvPr/>
        </p:nvSpPr>
        <p:spPr>
          <a:xfrm>
            <a:off x="323770" y="755212"/>
            <a:ext cx="8420594"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Plan Económico. Financiación externa.</a:t>
            </a:r>
          </a:p>
        </p:txBody>
      </p:sp>
      <p:sp>
        <p:nvSpPr>
          <p:cNvPr id="5" name="Marcador de contenido 2">
            <a:extLst>
              <a:ext uri="{FF2B5EF4-FFF2-40B4-BE49-F238E27FC236}">
                <a16:creationId xmlns:a16="http://schemas.microsoft.com/office/drawing/2014/main" id="{F6443840-5D30-044E-AB60-813E28E1BC9F}"/>
              </a:ext>
            </a:extLst>
          </p:cNvPr>
          <p:cNvSpPr txBox="1">
            <a:spLocks/>
          </p:cNvSpPr>
          <p:nvPr/>
        </p:nvSpPr>
        <p:spPr>
          <a:xfrm>
            <a:off x="760243" y="2556813"/>
            <a:ext cx="4574575" cy="3840427"/>
          </a:xfrm>
          <a:prstGeom prst="rect">
            <a:avLst/>
          </a:prstGeom>
          <a:noFill/>
          <a:ln>
            <a:solidFill>
              <a:schemeClr val="accent6">
                <a:lumMod val="50000"/>
              </a:schemeClr>
            </a:solidFill>
          </a:ln>
        </p:spPr>
        <p:txBody>
          <a:bodyPr spcFirstLastPara="1" vert="horz" wrap="square" lIns="0" tIns="0" rIns="0" bIns="0" rtlCol="0" anchor="t" anchorCtr="0">
            <a:norm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601118" indent="-239178"/>
            <a:r>
              <a:rPr lang="es-ES" sz="2400" dirty="0">
                <a:latin typeface="+mn-lt"/>
              </a:rPr>
              <a:t>- </a:t>
            </a:r>
            <a:r>
              <a:rPr lang="es-ES" sz="2400" dirty="0">
                <a:latin typeface="Quattrocento Sans" panose="020B0502050000020003" pitchFamily="34" charset="0"/>
              </a:rPr>
              <a:t>Importe</a:t>
            </a:r>
          </a:p>
          <a:p>
            <a:pPr marL="601118" indent="-239178"/>
            <a:r>
              <a:rPr lang="es-ES" sz="2400" dirty="0">
                <a:latin typeface="Quattrocento Sans" panose="020B0502050000020003" pitchFamily="34" charset="0"/>
              </a:rPr>
              <a:t>- Cuota</a:t>
            </a:r>
          </a:p>
          <a:p>
            <a:pPr marL="601118" indent="-239178"/>
            <a:r>
              <a:rPr lang="es-ES" sz="2400" dirty="0">
                <a:latin typeface="Quattrocento Sans" panose="020B0502050000020003" pitchFamily="34" charset="0"/>
              </a:rPr>
              <a:t>- Tipo de interés TIN </a:t>
            </a:r>
            <a:br>
              <a:rPr lang="es-ES" sz="2400" dirty="0">
                <a:latin typeface="Quattrocento Sans" panose="020B0502050000020003" pitchFamily="34" charset="0"/>
              </a:rPr>
            </a:br>
            <a:r>
              <a:rPr lang="es-ES" sz="2133" i="1" dirty="0">
                <a:latin typeface="Quattrocento Sans" panose="020B0502050000020003" pitchFamily="34" charset="0"/>
              </a:rPr>
              <a:t>(Tipo de Interés Nominal)</a:t>
            </a:r>
          </a:p>
          <a:p>
            <a:pPr marL="1430831" lvl="1" indent="-239178"/>
            <a:r>
              <a:rPr lang="es-ES" sz="1867" dirty="0">
                <a:solidFill>
                  <a:schemeClr val="tx1"/>
                </a:solidFill>
                <a:latin typeface="Quattrocento Sans" panose="020B0502050000020003" pitchFamily="34" charset="0"/>
              </a:rPr>
              <a:t>Fijo / Variable / Mixto</a:t>
            </a:r>
          </a:p>
          <a:p>
            <a:pPr marL="601118" indent="-239178"/>
            <a:r>
              <a:rPr lang="es-ES" sz="2400" dirty="0">
                <a:latin typeface="Quattrocento Sans" panose="020B0502050000020003" pitchFamily="34" charset="0"/>
              </a:rPr>
              <a:t>- Comisiones y gastos</a:t>
            </a:r>
          </a:p>
          <a:p>
            <a:pPr marL="601118" indent="-239178"/>
            <a:r>
              <a:rPr lang="es-ES" sz="2400" dirty="0">
                <a:latin typeface="Quattrocento Sans" panose="020B0502050000020003" pitchFamily="34" charset="0"/>
              </a:rPr>
              <a:t>- TAE </a:t>
            </a:r>
            <a:r>
              <a:rPr lang="es-ES" sz="2200" i="1" dirty="0">
                <a:latin typeface="Quattrocento Sans" panose="020B0502050000020003" pitchFamily="34" charset="0"/>
              </a:rPr>
              <a:t>(Tasa Anual Equivalente)</a:t>
            </a:r>
          </a:p>
          <a:p>
            <a:pPr marL="601118" indent="-239178"/>
            <a:r>
              <a:rPr lang="es-ES" sz="2400" dirty="0">
                <a:latin typeface="Quattrocento Sans" panose="020B0502050000020003" pitchFamily="34" charset="0"/>
              </a:rPr>
              <a:t>- Plazo de amortización</a:t>
            </a:r>
          </a:p>
          <a:p>
            <a:pPr marL="601118" indent="-239178"/>
            <a:r>
              <a:rPr lang="es-ES" sz="2400" dirty="0">
                <a:latin typeface="Quattrocento Sans" panose="020B0502050000020003" pitchFamily="34" charset="0"/>
              </a:rPr>
              <a:t>- Periodo de carencia</a:t>
            </a:r>
          </a:p>
          <a:p>
            <a:pPr marL="601118" indent="-239178"/>
            <a:r>
              <a:rPr lang="es-ES" sz="2400" dirty="0">
                <a:latin typeface="Quattrocento Sans" panose="020B0502050000020003" pitchFamily="34" charset="0"/>
              </a:rPr>
              <a:t>- El aval</a:t>
            </a:r>
          </a:p>
        </p:txBody>
      </p:sp>
      <p:sp>
        <p:nvSpPr>
          <p:cNvPr id="6" name="Marcador de contenido 2">
            <a:extLst>
              <a:ext uri="{FF2B5EF4-FFF2-40B4-BE49-F238E27FC236}">
                <a16:creationId xmlns:a16="http://schemas.microsoft.com/office/drawing/2014/main" id="{00D40AA9-EB61-C941-9D12-F10A57F5F63E}"/>
              </a:ext>
            </a:extLst>
          </p:cNvPr>
          <p:cNvSpPr txBox="1">
            <a:spLocks/>
          </p:cNvSpPr>
          <p:nvPr/>
        </p:nvSpPr>
        <p:spPr>
          <a:xfrm>
            <a:off x="6580247" y="2556813"/>
            <a:ext cx="4851510" cy="3840427"/>
          </a:xfrm>
          <a:prstGeom prst="rect">
            <a:avLst/>
          </a:prstGeom>
          <a:ln>
            <a:solidFill>
              <a:schemeClr val="accent6">
                <a:lumMod val="50000"/>
              </a:schemeClr>
            </a:solidFill>
          </a:ln>
        </p:spPr>
        <p:txBody>
          <a:bodyPr vert="horz" lIns="121920" tIns="60960" rIns="121920" bIns="6096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41294" indent="0">
              <a:spcBef>
                <a:spcPts val="0"/>
              </a:spcBef>
              <a:spcAft>
                <a:spcPts val="800"/>
              </a:spcAft>
              <a:buNone/>
              <a:defRPr/>
            </a:pPr>
            <a:r>
              <a:rPr lang="es-ES_tradnl" sz="2400" dirty="0"/>
              <a:t>- </a:t>
            </a:r>
            <a:r>
              <a:rPr lang="es-ES_tradnl" sz="2400" dirty="0">
                <a:latin typeface="Quattrocento Sans" panose="020B0502050000020003" pitchFamily="34" charset="0"/>
              </a:rPr>
              <a:t>Prudencia</a:t>
            </a:r>
          </a:p>
          <a:p>
            <a:pPr marL="241294" indent="0">
              <a:spcBef>
                <a:spcPts val="0"/>
              </a:spcBef>
              <a:spcAft>
                <a:spcPts val="800"/>
              </a:spcAft>
              <a:buNone/>
              <a:defRPr/>
            </a:pPr>
            <a:r>
              <a:rPr lang="es-ES_tradnl" sz="2400" dirty="0">
                <a:latin typeface="Quattrocento Sans" panose="020B0502050000020003" pitchFamily="34" charset="0"/>
              </a:rPr>
              <a:t>- Conocer nuestra capacidad de pago</a:t>
            </a:r>
          </a:p>
          <a:p>
            <a:pPr marL="241294" indent="0">
              <a:spcBef>
                <a:spcPts val="0"/>
              </a:spcBef>
              <a:spcAft>
                <a:spcPts val="800"/>
              </a:spcAft>
              <a:buNone/>
              <a:defRPr/>
            </a:pPr>
            <a:r>
              <a:rPr lang="es-ES_tradnl" sz="2400" dirty="0">
                <a:latin typeface="Quattrocento Sans" panose="020B0502050000020003" pitchFamily="34" charset="0"/>
              </a:rPr>
              <a:t>- Estudiar y comparar diferentes ofertas</a:t>
            </a:r>
          </a:p>
          <a:p>
            <a:pPr marL="241294" indent="0">
              <a:spcBef>
                <a:spcPts val="0"/>
              </a:spcBef>
              <a:spcAft>
                <a:spcPts val="800"/>
              </a:spcAft>
              <a:buNone/>
              <a:defRPr/>
            </a:pPr>
            <a:r>
              <a:rPr lang="es-ES_tradnl" sz="2400" dirty="0">
                <a:latin typeface="Quattrocento Sans" panose="020B0502050000020003" pitchFamily="34" charset="0"/>
              </a:rPr>
              <a:t>- Tener toda la información clara antes de firmar un contrato</a:t>
            </a:r>
          </a:p>
          <a:p>
            <a:pPr marL="601118" indent="-239178"/>
            <a:endParaRPr lang="es-ES" sz="2400" dirty="0"/>
          </a:p>
        </p:txBody>
      </p:sp>
      <p:sp>
        <p:nvSpPr>
          <p:cNvPr id="7" name="CuadroTexto 6">
            <a:extLst>
              <a:ext uri="{FF2B5EF4-FFF2-40B4-BE49-F238E27FC236}">
                <a16:creationId xmlns:a16="http://schemas.microsoft.com/office/drawing/2014/main" id="{2EACC184-6238-1246-910A-BE458092F0A5}"/>
              </a:ext>
            </a:extLst>
          </p:cNvPr>
          <p:cNvSpPr txBox="1"/>
          <p:nvPr/>
        </p:nvSpPr>
        <p:spPr>
          <a:xfrm>
            <a:off x="726305" y="1401125"/>
            <a:ext cx="4608512" cy="954107"/>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sz="2400" b="1" cap="all">
                <a:solidFill>
                  <a:schemeClr val="tx2"/>
                </a:solidFill>
                <a:ea typeface="+mj-ea"/>
                <a:cs typeface="+mj-cs"/>
              </a:defRPr>
            </a:lvl1pPr>
            <a:lvl2pPr>
              <a:defRPr/>
            </a:lvl2pPr>
            <a:lvl3pPr>
              <a:defRPr/>
            </a:lvl3pPr>
            <a:lvl4pPr>
              <a:defRPr/>
            </a:lvl4pPr>
            <a:lvl5pPr>
              <a:defRPr/>
            </a:lvl5pPr>
            <a:lvl6pPr>
              <a:defRPr/>
            </a:lvl6pPr>
            <a:lvl7pPr>
              <a:defRPr/>
            </a:lvl7pPr>
            <a:lvl8pPr>
              <a:defRPr/>
            </a:lvl8pPr>
            <a:lvl9pPr>
              <a:defRPr/>
            </a:lvl9pPr>
          </a:lstStyle>
          <a:p>
            <a:r>
              <a:rPr lang="es-ES" sz="2800" dirty="0">
                <a:latin typeface="Quattrocento Sans" panose="020B0502050000020003" pitchFamily="34" charset="0"/>
              </a:rPr>
              <a:t>DATOS A TENER EN CUENTA EN UN PRÉSTAMO</a:t>
            </a:r>
          </a:p>
        </p:txBody>
      </p:sp>
      <p:sp>
        <p:nvSpPr>
          <p:cNvPr id="8" name="CuadroTexto 7">
            <a:extLst>
              <a:ext uri="{FF2B5EF4-FFF2-40B4-BE49-F238E27FC236}">
                <a16:creationId xmlns:a16="http://schemas.microsoft.com/office/drawing/2014/main" id="{030571EC-C0FC-ED40-A411-A2DBEE219B22}"/>
              </a:ext>
            </a:extLst>
          </p:cNvPr>
          <p:cNvSpPr txBox="1"/>
          <p:nvPr/>
        </p:nvSpPr>
        <p:spPr>
          <a:xfrm>
            <a:off x="6580246" y="1401124"/>
            <a:ext cx="4851509" cy="954107"/>
          </a:xfrm>
          <a:prstGeom prst="rect">
            <a:avLst/>
          </a:prstGeom>
          <a:solidFill>
            <a:schemeClr val="accent1">
              <a:lumMod val="20000"/>
              <a:lumOff val="80000"/>
              <a:alpha val="50000"/>
            </a:schemeClr>
          </a:solidFill>
          <a:ln>
            <a:solidFill>
              <a:schemeClr val="tx1">
                <a:lumMod val="50000"/>
                <a:lumOff val="50000"/>
              </a:schemeClr>
            </a:solidFill>
          </a:ln>
        </p:spPr>
        <p:txBody>
          <a:bodyPr wrap="square" rtlCol="0" anchor="ctr">
            <a:noAutofit/>
          </a:bodyPr>
          <a:lstStyle>
            <a:defPPr>
              <a:defRPr lang="es-ES"/>
            </a:defPPr>
            <a:lvl1pPr algn="ctr">
              <a:spcAft>
                <a:spcPts val="450"/>
              </a:spcAft>
              <a:defRPr sz="2400" b="1" cap="all">
                <a:solidFill>
                  <a:schemeClr val="tx2"/>
                </a:solidFill>
                <a:ea typeface="+mj-ea"/>
                <a:cs typeface="+mj-cs"/>
              </a:defRPr>
            </a:lvl1pPr>
          </a:lstStyle>
          <a:p>
            <a:r>
              <a:rPr lang="es-ES" sz="2800" dirty="0">
                <a:latin typeface="Quattrocento Sans" panose="020B0502050000020003" pitchFamily="34" charset="0"/>
              </a:rPr>
              <a:t>CONSEJOS A LA HORA DE SOLICITAR UN PRÉSTAMO</a:t>
            </a:r>
          </a:p>
        </p:txBody>
      </p:sp>
      <p:sp>
        <p:nvSpPr>
          <p:cNvPr id="9" name="Marcador de contenido 2">
            <a:extLst>
              <a:ext uri="{FF2B5EF4-FFF2-40B4-BE49-F238E27FC236}">
                <a16:creationId xmlns:a16="http://schemas.microsoft.com/office/drawing/2014/main" id="{EA267DB7-C684-F448-8DDE-F50FC0A489BE}"/>
              </a:ext>
            </a:extLst>
          </p:cNvPr>
          <p:cNvSpPr txBox="1">
            <a:spLocks/>
          </p:cNvSpPr>
          <p:nvPr/>
        </p:nvSpPr>
        <p:spPr>
          <a:xfrm>
            <a:off x="4905919" y="5507864"/>
            <a:ext cx="7194117" cy="1057701"/>
          </a:xfrm>
          <a:prstGeom prst="rect">
            <a:avLst/>
          </a:prstGeom>
          <a:solidFill>
            <a:srgbClr val="FFFFCC"/>
          </a:solidFill>
          <a:ln>
            <a:solidFill>
              <a:schemeClr val="accent1"/>
            </a:solidFill>
          </a:ln>
        </p:spPr>
        <p:txBody>
          <a:bodyPr vert="horz" lIns="121920" tIns="60960" rIns="121920" bIns="6096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es-ES" sz="2667" dirty="0">
                <a:latin typeface="Quattrocento Sans" panose="020B0502050000020003" pitchFamily="34" charset="0"/>
              </a:rPr>
              <a:t>Endeudamiento razonable SI, </a:t>
            </a:r>
            <a:br>
              <a:rPr lang="es-ES" sz="2667" dirty="0">
                <a:latin typeface="Quattrocento Sans" panose="020B0502050000020003" pitchFamily="34" charset="0"/>
              </a:rPr>
            </a:br>
            <a:r>
              <a:rPr lang="es-ES" sz="2667" dirty="0">
                <a:latin typeface="Quattrocento Sans" panose="020B0502050000020003" pitchFamily="34" charset="0"/>
              </a:rPr>
              <a:t>pero </a:t>
            </a:r>
            <a:r>
              <a:rPr lang="es-ES" sz="2667" b="1" dirty="0">
                <a:latin typeface="Quattrocento Sans" panose="020B0502050000020003" pitchFamily="34" charset="0"/>
              </a:rPr>
              <a:t>OJO</a:t>
            </a:r>
            <a:r>
              <a:rPr lang="es-ES" sz="2667" dirty="0">
                <a:latin typeface="Quattrocento Sans" panose="020B0502050000020003" pitchFamily="34" charset="0"/>
              </a:rPr>
              <a:t> con un endeudamiento peligroso</a:t>
            </a:r>
          </a:p>
        </p:txBody>
      </p:sp>
      <p:sp>
        <p:nvSpPr>
          <p:cNvPr id="2" name="Google Shape;110;p3">
            <a:extLst>
              <a:ext uri="{FF2B5EF4-FFF2-40B4-BE49-F238E27FC236}">
                <a16:creationId xmlns:a16="http://schemas.microsoft.com/office/drawing/2014/main" id="{7942E8DA-6BB5-83BE-2EDA-B76FAE573FB8}"/>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33</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703513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B713-ACCE-2780-016F-648FE5C12747}"/>
            </a:ext>
          </a:extLst>
        </p:cNvPr>
        <p:cNvGrpSpPr/>
        <p:nvPr/>
      </p:nvGrpSpPr>
      <p:grpSpPr>
        <a:xfrm>
          <a:off x="0" y="0"/>
          <a:ext cx="0" cy="0"/>
          <a:chOff x="0" y="0"/>
          <a:chExt cx="0" cy="0"/>
        </a:xfrm>
      </p:grpSpPr>
      <p:pic>
        <p:nvPicPr>
          <p:cNvPr id="5" name="Imagen 4" descr="Signo de interrogación en fondo de color verde pastel">
            <a:extLst>
              <a:ext uri="{FF2B5EF4-FFF2-40B4-BE49-F238E27FC236}">
                <a16:creationId xmlns:a16="http://schemas.microsoft.com/office/drawing/2014/main" id="{EF3623DF-B63A-FA87-6CEC-C43C974FF630}"/>
              </a:ext>
            </a:extLst>
          </p:cNvPr>
          <p:cNvPicPr>
            <a:picLocks noChangeAspect="1"/>
          </p:cNvPicPr>
          <p:nvPr/>
        </p:nvPicPr>
        <p:blipFill rotWithShape="1">
          <a:blip r:embed="rId3" cstate="screen">
            <a:alphaModFix amt="50000"/>
            <a:duotone>
              <a:prstClr val="black"/>
              <a:schemeClr val="accent1">
                <a:tint val="45000"/>
                <a:satMod val="400000"/>
              </a:schemeClr>
            </a:duotone>
            <a:extLst>
              <a:ext uri="{28A0092B-C50C-407E-A947-70E740481C1C}">
                <a14:useLocalDpi xmlns:a14="http://schemas.microsoft.com/office/drawing/2010/main"/>
              </a:ext>
            </a:extLst>
          </a:blip>
          <a:srcRect r="-2"/>
          <a:stretch/>
        </p:blipFill>
        <p:spPr>
          <a:xfrm>
            <a:off x="3523488" y="13"/>
            <a:ext cx="8668512" cy="6857987"/>
          </a:xfrm>
          <a:prstGeom prst="rect">
            <a:avLst/>
          </a:prstGeom>
        </p:spPr>
      </p:pic>
      <p:sp>
        <p:nvSpPr>
          <p:cNvPr id="2" name="Título 1">
            <a:extLst>
              <a:ext uri="{FF2B5EF4-FFF2-40B4-BE49-F238E27FC236}">
                <a16:creationId xmlns:a16="http://schemas.microsoft.com/office/drawing/2014/main" id="{8F73D868-E61F-1C55-503A-D5EE889D37EE}"/>
              </a:ext>
            </a:extLst>
          </p:cNvPr>
          <p:cNvSpPr>
            <a:spLocks noGrp="1"/>
          </p:cNvSpPr>
          <p:nvPr>
            <p:ph type="title" idx="4294967295"/>
          </p:nvPr>
        </p:nvSpPr>
        <p:spPr>
          <a:xfrm>
            <a:off x="438736" y="1279469"/>
            <a:ext cx="4889179" cy="2783168"/>
          </a:xfrm>
          <a:prstGeom prst="rect">
            <a:avLst/>
          </a:prstGeom>
        </p:spPr>
        <p:txBody>
          <a:bodyPr vert="horz" lIns="121920" tIns="60960" rIns="121920" bIns="60960" rtlCol="0" anchor="b">
            <a:normAutofit fontScale="90000"/>
          </a:bodyPr>
          <a:lstStyle/>
          <a:p>
            <a:pPr algn="ctr"/>
            <a:br>
              <a:rPr lang="es-ES" sz="4800" b="1" dirty="0">
                <a:latin typeface="+mn-lt"/>
                <a:cs typeface="Poppins"/>
              </a:rPr>
            </a:br>
            <a:br>
              <a:rPr lang="es-ES" sz="4800" b="1" dirty="0">
                <a:latin typeface="+mn-lt"/>
                <a:cs typeface="Poppins"/>
              </a:rPr>
            </a:br>
            <a:r>
              <a:rPr lang="es-ES" sz="4200" b="1" cap="all" dirty="0">
                <a:solidFill>
                  <a:schemeClr val="tx1">
                    <a:lumMod val="75000"/>
                    <a:lumOff val="25000"/>
                  </a:schemeClr>
                </a:solidFill>
                <a:latin typeface="Quattrocento Sans" panose="020B0502050000020003" pitchFamily="34" charset="0"/>
              </a:rPr>
              <a:t>¿A PARTIR DE QUÉ VENTAS EMPIEZO A GANAR DINERO?</a:t>
            </a:r>
            <a:endParaRPr lang="ca-ES" sz="4200" b="1" cap="all" dirty="0">
              <a:solidFill>
                <a:schemeClr val="tx1">
                  <a:lumMod val="75000"/>
                  <a:lumOff val="25000"/>
                </a:schemeClr>
              </a:solidFill>
              <a:latin typeface="Quattrocento Sans" panose="020B0502050000020003" pitchFamily="34" charset="0"/>
            </a:endParaRPr>
          </a:p>
        </p:txBody>
      </p:sp>
      <p:sp>
        <p:nvSpPr>
          <p:cNvPr id="21" name="Título 1">
            <a:extLst>
              <a:ext uri="{FF2B5EF4-FFF2-40B4-BE49-F238E27FC236}">
                <a16:creationId xmlns:a16="http://schemas.microsoft.com/office/drawing/2014/main" id="{ED23E78C-A6D9-9FE6-1D3F-0F62312140EC}"/>
              </a:ext>
            </a:extLst>
          </p:cNvPr>
          <p:cNvSpPr txBox="1">
            <a:spLocks/>
          </p:cNvSpPr>
          <p:nvPr/>
        </p:nvSpPr>
        <p:spPr>
          <a:xfrm>
            <a:off x="481029" y="1544340"/>
            <a:ext cx="5280585" cy="2721659"/>
          </a:xfrm>
          <a:prstGeom prst="rect">
            <a:avLst/>
          </a:prstGeom>
        </p:spPr>
        <p:txBody>
          <a:bodyPr vert="horz" lIns="121920" tIns="60960" rIns="121920" bIns="60960" rtlCol="0" anchor="b">
            <a:noAutofit/>
          </a:bodyPr>
          <a:lstStyle>
            <a:lvl1pPr algn="l"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ca-ES" sz="4267" b="1">
              <a:solidFill>
                <a:srgbClr val="595959"/>
              </a:solidFill>
              <a:latin typeface="+mn-lt"/>
              <a:cs typeface="Poppins"/>
            </a:endParaRPr>
          </a:p>
        </p:txBody>
      </p:sp>
      <p:sp>
        <p:nvSpPr>
          <p:cNvPr id="3" name="Google Shape;110;p3">
            <a:extLst>
              <a:ext uri="{FF2B5EF4-FFF2-40B4-BE49-F238E27FC236}">
                <a16:creationId xmlns:a16="http://schemas.microsoft.com/office/drawing/2014/main" id="{5025D118-FD5B-25F3-FE7D-8CC492E11107}"/>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34</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775686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F2195-EB07-0D6E-1EF2-C4BC14292D20}"/>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29FB663D-2599-224C-B250-81A915523F22}"/>
              </a:ext>
            </a:extLst>
          </p:cNvPr>
          <p:cNvSpPr txBox="1"/>
          <p:nvPr/>
        </p:nvSpPr>
        <p:spPr>
          <a:xfrm>
            <a:off x="345722" y="764855"/>
            <a:ext cx="7526071" cy="892552"/>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Viabilidad del negocio. Punto de equilibrio</a:t>
            </a:r>
          </a:p>
          <a:p>
            <a:r>
              <a:rPr lang="es-ES" sz="2600" spc="23" dirty="0">
                <a:solidFill>
                  <a:srgbClr val="61D4FF"/>
                </a:solidFill>
                <a:latin typeface="Quattrocento Sans" panose="020B0502050000020003" pitchFamily="34" charset="0"/>
              </a:rPr>
              <a:t>Coste – Volumen – Beneficio</a:t>
            </a:r>
          </a:p>
        </p:txBody>
      </p:sp>
      <p:sp>
        <p:nvSpPr>
          <p:cNvPr id="5" name="CuadroTexto 4">
            <a:extLst>
              <a:ext uri="{FF2B5EF4-FFF2-40B4-BE49-F238E27FC236}">
                <a16:creationId xmlns:a16="http://schemas.microsoft.com/office/drawing/2014/main" id="{8B581935-7E20-BB45-8DE9-7A2965078FDB}"/>
              </a:ext>
            </a:extLst>
          </p:cNvPr>
          <p:cNvSpPr txBox="1"/>
          <p:nvPr/>
        </p:nvSpPr>
        <p:spPr>
          <a:xfrm>
            <a:off x="8140564" y="1244626"/>
            <a:ext cx="3903515" cy="1938992"/>
          </a:xfrm>
          <a:prstGeom prst="rect">
            <a:avLst/>
          </a:prstGeom>
          <a:solidFill>
            <a:srgbClr val="FFFFCC"/>
          </a:solidFill>
          <a:ln>
            <a:solidFill>
              <a:schemeClr val="accent1"/>
            </a:solidFill>
          </a:ln>
        </p:spPr>
        <p:txBody>
          <a:bodyPr wrap="square" rtlCol="0">
            <a:spAutoFit/>
          </a:bodyPr>
          <a:lstStyle/>
          <a:p>
            <a:r>
              <a:rPr lang="es-ES" sz="2000" b="1" spc="23" dirty="0">
                <a:latin typeface="Quattrocento Sans" panose="020B0502050000020003" pitchFamily="34" charset="0"/>
                <a:sym typeface="Arial"/>
              </a:rPr>
              <a:t>PUNTO DE EQUILIBRIO </a:t>
            </a:r>
            <a:br>
              <a:rPr lang="es-ES" sz="2000" b="1" spc="23" dirty="0">
                <a:latin typeface="Quattrocento Sans" panose="020B0502050000020003" pitchFamily="34" charset="0"/>
                <a:sym typeface="Arial"/>
              </a:rPr>
            </a:br>
            <a:r>
              <a:rPr lang="es-ES" sz="2000" spc="23" dirty="0">
                <a:latin typeface="Quattrocento Sans" panose="020B0502050000020003" pitchFamily="34" charset="0"/>
                <a:sym typeface="Arial"/>
              </a:rPr>
              <a:t>es el resultado de determinar el número mínimo de unidades que una empresa debe vender para que la cuenta de pérdidas y ganancias sea igual a cero.</a:t>
            </a:r>
            <a:endParaRPr lang="es-ES" sz="2000" dirty="0">
              <a:latin typeface="Quattrocento Sans" panose="020B0502050000020003" pitchFamily="34" charset="0"/>
            </a:endParaRPr>
          </a:p>
        </p:txBody>
      </p:sp>
      <p:sp>
        <p:nvSpPr>
          <p:cNvPr id="6" name="Rectangle 28">
            <a:extLst>
              <a:ext uri="{FF2B5EF4-FFF2-40B4-BE49-F238E27FC236}">
                <a16:creationId xmlns:a16="http://schemas.microsoft.com/office/drawing/2014/main" id="{AD073B5A-D653-EE4A-975A-1FFED7D971BC}"/>
              </a:ext>
            </a:extLst>
          </p:cNvPr>
          <p:cNvSpPr>
            <a:spLocks noChangeArrowheads="1"/>
          </p:cNvSpPr>
          <p:nvPr/>
        </p:nvSpPr>
        <p:spPr bwMode="auto">
          <a:xfrm>
            <a:off x="1425657" y="1700808"/>
            <a:ext cx="1871663" cy="4464051"/>
          </a:xfrm>
          <a:prstGeom prst="rect">
            <a:avLst/>
          </a:prstGeom>
          <a:solidFill>
            <a:srgbClr val="FF6600">
              <a:alpha val="20000"/>
            </a:srgbClr>
          </a:solidFill>
          <a:ln>
            <a:noFill/>
          </a:ln>
          <a:effectLst/>
          <a:extLst>
            <a:ext uri="{91240B29-F687-4F45-9708-019B960494DF}">
              <a14:hiddenLine xmlns:a14="http://schemas.microsoft.com/office/drawing/2010/main" w="9525" algn="ctr">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eaLnBrk="1" hangingPunct="1"/>
            <a:endParaRPr lang="es-ES" altLang="es-ES">
              <a:latin typeface="+mn-lt"/>
            </a:endParaRPr>
          </a:p>
        </p:txBody>
      </p:sp>
      <p:sp>
        <p:nvSpPr>
          <p:cNvPr id="7" name="Line 14">
            <a:extLst>
              <a:ext uri="{FF2B5EF4-FFF2-40B4-BE49-F238E27FC236}">
                <a16:creationId xmlns:a16="http://schemas.microsoft.com/office/drawing/2014/main" id="{E8207FD5-8931-B844-BE4C-787DF43C95CC}"/>
              </a:ext>
            </a:extLst>
          </p:cNvPr>
          <p:cNvSpPr>
            <a:spLocks noChangeShapeType="1"/>
          </p:cNvSpPr>
          <p:nvPr/>
        </p:nvSpPr>
        <p:spPr bwMode="auto">
          <a:xfrm flipH="1">
            <a:off x="1430419" y="1731368"/>
            <a:ext cx="9525" cy="4428728"/>
          </a:xfrm>
          <a:prstGeom prst="line">
            <a:avLst/>
          </a:prstGeom>
          <a:noFill/>
          <a:ln w="1905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8" name="Line 15">
            <a:extLst>
              <a:ext uri="{FF2B5EF4-FFF2-40B4-BE49-F238E27FC236}">
                <a16:creationId xmlns:a16="http://schemas.microsoft.com/office/drawing/2014/main" id="{EA7D6F7F-1051-0B4F-BF02-33F34794E73C}"/>
              </a:ext>
            </a:extLst>
          </p:cNvPr>
          <p:cNvSpPr>
            <a:spLocks noChangeShapeType="1"/>
          </p:cNvSpPr>
          <p:nvPr/>
        </p:nvSpPr>
        <p:spPr bwMode="auto">
          <a:xfrm>
            <a:off x="1428832" y="6160096"/>
            <a:ext cx="5029200" cy="0"/>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 name="Text Box 20">
            <a:extLst>
              <a:ext uri="{FF2B5EF4-FFF2-40B4-BE49-F238E27FC236}">
                <a16:creationId xmlns:a16="http://schemas.microsoft.com/office/drawing/2014/main" id="{167113C0-684F-C74D-92F5-75C047A11F3B}"/>
              </a:ext>
            </a:extLst>
          </p:cNvPr>
          <p:cNvSpPr txBox="1">
            <a:spLocks noChangeArrowheads="1"/>
          </p:cNvSpPr>
          <p:nvPr/>
        </p:nvSpPr>
        <p:spPr bwMode="auto">
          <a:xfrm>
            <a:off x="5869555" y="1950257"/>
            <a:ext cx="1584325"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es-ES" altLang="es-ES" sz="2133" dirty="0">
                <a:solidFill>
                  <a:srgbClr val="000099"/>
                </a:solidFill>
                <a:latin typeface="Quattrocento Sans" panose="020B0502050000020003" pitchFamily="34" charset="0"/>
              </a:rPr>
              <a:t>INGRESOS</a:t>
            </a:r>
          </a:p>
        </p:txBody>
      </p:sp>
      <p:sp>
        <p:nvSpPr>
          <p:cNvPr id="10" name="Text Box 21">
            <a:extLst>
              <a:ext uri="{FF2B5EF4-FFF2-40B4-BE49-F238E27FC236}">
                <a16:creationId xmlns:a16="http://schemas.microsoft.com/office/drawing/2014/main" id="{D1FDC1B3-8179-294A-B27A-E23BBB99443C}"/>
              </a:ext>
            </a:extLst>
          </p:cNvPr>
          <p:cNvSpPr txBox="1">
            <a:spLocks noChangeArrowheads="1"/>
          </p:cNvSpPr>
          <p:nvPr/>
        </p:nvSpPr>
        <p:spPr bwMode="auto">
          <a:xfrm>
            <a:off x="5575640" y="3093256"/>
            <a:ext cx="2296153"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es-ES" altLang="es-ES" sz="2133" dirty="0">
                <a:solidFill>
                  <a:srgbClr val="FF3300"/>
                </a:solidFill>
                <a:latin typeface="Quattrocento Sans" panose="020B0502050000020003" pitchFamily="34" charset="0"/>
              </a:rPr>
              <a:t>COSTES TOTALES</a:t>
            </a:r>
          </a:p>
        </p:txBody>
      </p:sp>
      <p:sp>
        <p:nvSpPr>
          <p:cNvPr id="11" name="Text Box 22">
            <a:extLst>
              <a:ext uri="{FF2B5EF4-FFF2-40B4-BE49-F238E27FC236}">
                <a16:creationId xmlns:a16="http://schemas.microsoft.com/office/drawing/2014/main" id="{B53953F8-E562-A44B-9CC0-BD13B2B3C6BA}"/>
              </a:ext>
            </a:extLst>
          </p:cNvPr>
          <p:cNvSpPr txBox="1">
            <a:spLocks noChangeArrowheads="1"/>
          </p:cNvSpPr>
          <p:nvPr/>
        </p:nvSpPr>
        <p:spPr bwMode="auto">
          <a:xfrm>
            <a:off x="5720017" y="4535513"/>
            <a:ext cx="2047743"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es-ES" altLang="es-ES" sz="2133" dirty="0">
                <a:solidFill>
                  <a:srgbClr val="00B050"/>
                </a:solidFill>
                <a:latin typeface="Quattrocento Sans" panose="020B0502050000020003" pitchFamily="34" charset="0"/>
              </a:rPr>
              <a:t>COSTES FIJOS</a:t>
            </a:r>
          </a:p>
        </p:txBody>
      </p:sp>
      <p:sp>
        <p:nvSpPr>
          <p:cNvPr id="12" name="Text Box 24">
            <a:extLst>
              <a:ext uri="{FF2B5EF4-FFF2-40B4-BE49-F238E27FC236}">
                <a16:creationId xmlns:a16="http://schemas.microsoft.com/office/drawing/2014/main" id="{75B61A27-462C-FC4A-BA45-06C431E3DC11}"/>
              </a:ext>
            </a:extLst>
          </p:cNvPr>
          <p:cNvSpPr txBox="1">
            <a:spLocks noChangeArrowheads="1"/>
          </p:cNvSpPr>
          <p:nvPr/>
        </p:nvSpPr>
        <p:spPr bwMode="auto">
          <a:xfrm>
            <a:off x="250275" y="1840904"/>
            <a:ext cx="1447800"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es-ES" altLang="es-ES" sz="2133" dirty="0">
                <a:solidFill>
                  <a:srgbClr val="FF3300"/>
                </a:solidFill>
                <a:latin typeface="Quattrocento Sans" panose="020B0502050000020003" pitchFamily="34" charset="0"/>
              </a:rPr>
              <a:t>Costes</a:t>
            </a:r>
            <a:r>
              <a:rPr lang="es-ES" altLang="es-ES" sz="2133" dirty="0">
                <a:solidFill>
                  <a:schemeClr val="tx1"/>
                </a:solidFill>
                <a:latin typeface="Quattrocento Sans" panose="020B0502050000020003" pitchFamily="34" charset="0"/>
              </a:rPr>
              <a:t> e </a:t>
            </a:r>
            <a:r>
              <a:rPr lang="es-ES" altLang="es-ES" sz="2133" dirty="0">
                <a:solidFill>
                  <a:srgbClr val="0000CC"/>
                </a:solidFill>
                <a:latin typeface="Quattrocento Sans" panose="020B0502050000020003" pitchFamily="34" charset="0"/>
              </a:rPr>
              <a:t>Ingresos</a:t>
            </a:r>
          </a:p>
        </p:txBody>
      </p:sp>
      <p:sp>
        <p:nvSpPr>
          <p:cNvPr id="13" name="Text Box 26">
            <a:extLst>
              <a:ext uri="{FF2B5EF4-FFF2-40B4-BE49-F238E27FC236}">
                <a16:creationId xmlns:a16="http://schemas.microsoft.com/office/drawing/2014/main" id="{367F1B58-54C9-2246-A80D-8CF2B6CF24EF}"/>
              </a:ext>
            </a:extLst>
          </p:cNvPr>
          <p:cNvSpPr txBox="1">
            <a:spLocks noChangeArrowheads="1"/>
          </p:cNvSpPr>
          <p:nvPr/>
        </p:nvSpPr>
        <p:spPr bwMode="auto">
          <a:xfrm>
            <a:off x="1832929" y="2180529"/>
            <a:ext cx="1219200"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es-ES" altLang="es-ES" sz="1867" i="1" dirty="0">
                <a:solidFill>
                  <a:srgbClr val="FF3300"/>
                </a:solidFill>
                <a:effectLst>
                  <a:outerShdw blurRad="38100" dist="38100" dir="2700000" algn="tl">
                    <a:srgbClr val="C0C0C0"/>
                  </a:outerShdw>
                </a:effectLst>
                <a:latin typeface="Quattrocento Sans" panose="020B0502050000020003" pitchFamily="34" charset="0"/>
              </a:rPr>
              <a:t>Pérdidas</a:t>
            </a:r>
          </a:p>
        </p:txBody>
      </p:sp>
      <p:sp>
        <p:nvSpPr>
          <p:cNvPr id="14" name="Text Box 27">
            <a:extLst>
              <a:ext uri="{FF2B5EF4-FFF2-40B4-BE49-F238E27FC236}">
                <a16:creationId xmlns:a16="http://schemas.microsoft.com/office/drawing/2014/main" id="{7663AE66-67AB-4A45-B40B-DD35740EA93B}"/>
              </a:ext>
            </a:extLst>
          </p:cNvPr>
          <p:cNvSpPr txBox="1">
            <a:spLocks noChangeArrowheads="1"/>
          </p:cNvSpPr>
          <p:nvPr/>
        </p:nvSpPr>
        <p:spPr bwMode="auto">
          <a:xfrm>
            <a:off x="1931984" y="3751651"/>
            <a:ext cx="1260475" cy="66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ctr" eaLnBrk="1" hangingPunct="1"/>
            <a:r>
              <a:rPr lang="es-ES" altLang="es-ES" sz="1867" dirty="0">
                <a:solidFill>
                  <a:schemeClr val="tx1"/>
                </a:solidFill>
                <a:latin typeface="Quattrocento Sans" panose="020B0502050000020003" pitchFamily="34" charset="0"/>
              </a:rPr>
              <a:t>Punto de Equilibrio</a:t>
            </a:r>
          </a:p>
        </p:txBody>
      </p:sp>
      <p:sp>
        <p:nvSpPr>
          <p:cNvPr id="15" name="Text Box 25">
            <a:extLst>
              <a:ext uri="{FF2B5EF4-FFF2-40B4-BE49-F238E27FC236}">
                <a16:creationId xmlns:a16="http://schemas.microsoft.com/office/drawing/2014/main" id="{0213AE25-841A-394D-9096-0A6C3C184D96}"/>
              </a:ext>
            </a:extLst>
          </p:cNvPr>
          <p:cNvSpPr txBox="1">
            <a:spLocks noChangeArrowheads="1"/>
          </p:cNvSpPr>
          <p:nvPr/>
        </p:nvSpPr>
        <p:spPr bwMode="auto">
          <a:xfrm>
            <a:off x="3584657" y="2205634"/>
            <a:ext cx="1371600"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es-ES" altLang="es-ES" sz="1867" i="1" dirty="0">
                <a:solidFill>
                  <a:srgbClr val="339933"/>
                </a:solidFill>
                <a:effectLst>
                  <a:outerShdw blurRad="38100" dist="38100" dir="2700000" algn="tl">
                    <a:srgbClr val="C0C0C0"/>
                  </a:outerShdw>
                </a:effectLst>
              </a:rPr>
              <a:t>Beneficios</a:t>
            </a:r>
          </a:p>
        </p:txBody>
      </p:sp>
      <p:sp>
        <p:nvSpPr>
          <p:cNvPr id="16" name="Forma libre: forma 28">
            <a:extLst>
              <a:ext uri="{FF2B5EF4-FFF2-40B4-BE49-F238E27FC236}">
                <a16:creationId xmlns:a16="http://schemas.microsoft.com/office/drawing/2014/main" id="{CDE500A2-EC02-044D-95DF-F2CC8375D944}"/>
              </a:ext>
            </a:extLst>
          </p:cNvPr>
          <p:cNvSpPr/>
          <p:nvPr/>
        </p:nvSpPr>
        <p:spPr>
          <a:xfrm>
            <a:off x="3475789" y="2579057"/>
            <a:ext cx="1996272" cy="1781908"/>
          </a:xfrm>
          <a:custGeom>
            <a:avLst/>
            <a:gdLst>
              <a:gd name="connsiteX0" fmla="*/ 0 w 1497204"/>
              <a:gd name="connsiteY0" fmla="*/ 1336431 h 1336431"/>
              <a:gd name="connsiteX1" fmla="*/ 1497204 w 1497204"/>
              <a:gd name="connsiteY1" fmla="*/ 0 h 1336431"/>
              <a:gd name="connsiteX2" fmla="*/ 1477108 w 1497204"/>
              <a:gd name="connsiteY2" fmla="*/ 854110 h 1336431"/>
              <a:gd name="connsiteX3" fmla="*/ 0 w 1497204"/>
              <a:gd name="connsiteY3" fmla="*/ 1336431 h 1336431"/>
            </a:gdLst>
            <a:ahLst/>
            <a:cxnLst>
              <a:cxn ang="0">
                <a:pos x="connsiteX0" y="connsiteY0"/>
              </a:cxn>
              <a:cxn ang="0">
                <a:pos x="connsiteX1" y="connsiteY1"/>
              </a:cxn>
              <a:cxn ang="0">
                <a:pos x="connsiteX2" y="connsiteY2"/>
              </a:cxn>
              <a:cxn ang="0">
                <a:pos x="connsiteX3" y="connsiteY3"/>
              </a:cxn>
            </a:cxnLst>
            <a:rect l="l" t="t" r="r" b="b"/>
            <a:pathLst>
              <a:path w="1497204" h="1336431">
                <a:moveTo>
                  <a:pt x="0" y="1336431"/>
                </a:moveTo>
                <a:lnTo>
                  <a:pt x="1497204" y="0"/>
                </a:lnTo>
                <a:lnTo>
                  <a:pt x="1477108" y="854110"/>
                </a:lnTo>
                <a:lnTo>
                  <a:pt x="0" y="1336431"/>
                </a:lnTo>
                <a:close/>
              </a:path>
            </a:pathLst>
          </a:cu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7" name="Forma libre: forma 29">
            <a:extLst>
              <a:ext uri="{FF2B5EF4-FFF2-40B4-BE49-F238E27FC236}">
                <a16:creationId xmlns:a16="http://schemas.microsoft.com/office/drawing/2014/main" id="{B441DE26-FEC5-554D-AF9C-CF3328C60D66}"/>
              </a:ext>
            </a:extLst>
          </p:cNvPr>
          <p:cNvSpPr/>
          <p:nvPr/>
        </p:nvSpPr>
        <p:spPr>
          <a:xfrm>
            <a:off x="1492915" y="4602125"/>
            <a:ext cx="1513952" cy="1393372"/>
          </a:xfrm>
          <a:custGeom>
            <a:avLst/>
            <a:gdLst>
              <a:gd name="connsiteX0" fmla="*/ 1135464 w 1135464"/>
              <a:gd name="connsiteY0" fmla="*/ 0 h 1045029"/>
              <a:gd name="connsiteX1" fmla="*/ 0 w 1135464"/>
              <a:gd name="connsiteY1" fmla="*/ 1045029 h 1045029"/>
              <a:gd name="connsiteX2" fmla="*/ 0 w 1135464"/>
              <a:gd name="connsiteY2" fmla="*/ 331596 h 1045029"/>
              <a:gd name="connsiteX3" fmla="*/ 1135464 w 1135464"/>
              <a:gd name="connsiteY3" fmla="*/ 0 h 1045029"/>
            </a:gdLst>
            <a:ahLst/>
            <a:cxnLst>
              <a:cxn ang="0">
                <a:pos x="connsiteX0" y="connsiteY0"/>
              </a:cxn>
              <a:cxn ang="0">
                <a:pos x="connsiteX1" y="connsiteY1"/>
              </a:cxn>
              <a:cxn ang="0">
                <a:pos x="connsiteX2" y="connsiteY2"/>
              </a:cxn>
              <a:cxn ang="0">
                <a:pos x="connsiteX3" y="connsiteY3"/>
              </a:cxn>
            </a:cxnLst>
            <a:rect l="l" t="t" r="r" b="b"/>
            <a:pathLst>
              <a:path w="1135464" h="1045029">
                <a:moveTo>
                  <a:pt x="1135464" y="0"/>
                </a:moveTo>
                <a:lnTo>
                  <a:pt x="0" y="1045029"/>
                </a:lnTo>
                <a:lnTo>
                  <a:pt x="0" y="331596"/>
                </a:lnTo>
                <a:lnTo>
                  <a:pt x="1135464" y="0"/>
                </a:lnTo>
                <a:close/>
              </a:path>
            </a:pathLst>
          </a:cu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18" name="Line 16">
            <a:extLst>
              <a:ext uri="{FF2B5EF4-FFF2-40B4-BE49-F238E27FC236}">
                <a16:creationId xmlns:a16="http://schemas.microsoft.com/office/drawing/2014/main" id="{F309CC70-372D-C145-80F9-9623E7DB47FA}"/>
              </a:ext>
            </a:extLst>
          </p:cNvPr>
          <p:cNvSpPr>
            <a:spLocks noChangeShapeType="1"/>
          </p:cNvSpPr>
          <p:nvPr/>
        </p:nvSpPr>
        <p:spPr bwMode="auto">
          <a:xfrm>
            <a:off x="1428832" y="5017096"/>
            <a:ext cx="4953000" cy="0"/>
          </a:xfrm>
          <a:prstGeom prst="line">
            <a:avLst/>
          </a:prstGeom>
          <a:noFill/>
          <a:ln w="28575">
            <a:solidFill>
              <a:srgbClr val="00B05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dirty="0"/>
          </a:p>
        </p:txBody>
      </p:sp>
      <p:sp>
        <p:nvSpPr>
          <p:cNvPr id="19" name="CuadroTexto 18">
            <a:extLst>
              <a:ext uri="{FF2B5EF4-FFF2-40B4-BE49-F238E27FC236}">
                <a16:creationId xmlns:a16="http://schemas.microsoft.com/office/drawing/2014/main" id="{9A75D961-E3EB-9E45-A320-100061C8FBE1}"/>
              </a:ext>
            </a:extLst>
          </p:cNvPr>
          <p:cNvSpPr txBox="1"/>
          <p:nvPr/>
        </p:nvSpPr>
        <p:spPr>
          <a:xfrm>
            <a:off x="8679051" y="3868522"/>
            <a:ext cx="3320899" cy="1200329"/>
          </a:xfrm>
          <a:prstGeom prst="rect">
            <a:avLst/>
          </a:prstGeom>
          <a:solidFill>
            <a:srgbClr val="FFFFCC"/>
          </a:solidFill>
          <a:ln>
            <a:solidFill>
              <a:schemeClr val="accent1"/>
            </a:solidFill>
          </a:ln>
        </p:spPr>
        <p:txBody>
          <a:bodyPr wrap="square" rtlCol="0">
            <a:spAutoFit/>
          </a:bodyPr>
          <a:lstStyle/>
          <a:p>
            <a:r>
              <a:rPr lang="es-ES" dirty="0">
                <a:latin typeface="Quattrocento Sans" panose="020B0502050000020003" pitchFamily="34" charset="0"/>
                <a:ea typeface="Calibri" panose="020F0502020204030204" pitchFamily="34" charset="0"/>
                <a:cs typeface="Calibri" panose="020F0502020204030204" pitchFamily="34" charset="0"/>
              </a:rPr>
              <a:t>Además de analizar la variable cantidad (volumen) también se puede estudiar la variable precio</a:t>
            </a:r>
          </a:p>
        </p:txBody>
      </p:sp>
      <p:pic>
        <p:nvPicPr>
          <p:cNvPr id="20" name="Picture 69">
            <a:extLst>
              <a:ext uri="{FF2B5EF4-FFF2-40B4-BE49-F238E27FC236}">
                <a16:creationId xmlns:a16="http://schemas.microsoft.com/office/drawing/2014/main" id="{B5FD1FCC-5081-E74D-A853-A0A08D151A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3732" y="3875012"/>
            <a:ext cx="499560" cy="49956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9">
            <a:extLst>
              <a:ext uri="{FF2B5EF4-FFF2-40B4-BE49-F238E27FC236}">
                <a16:creationId xmlns:a16="http://schemas.microsoft.com/office/drawing/2014/main" id="{C43E2C7A-898A-F44D-B412-BDFE501B39B5}"/>
              </a:ext>
            </a:extLst>
          </p:cNvPr>
          <p:cNvSpPr>
            <a:spLocks noChangeArrowheads="1"/>
          </p:cNvSpPr>
          <p:nvPr/>
        </p:nvSpPr>
        <p:spPr bwMode="auto">
          <a:xfrm>
            <a:off x="3257633" y="1700808"/>
            <a:ext cx="2295689" cy="4464051"/>
          </a:xfrm>
          <a:prstGeom prst="rect">
            <a:avLst/>
          </a:prstGeom>
          <a:solidFill>
            <a:srgbClr val="00FF00">
              <a:alpha val="20000"/>
            </a:srgbClr>
          </a:solidFill>
          <a:ln>
            <a:noFill/>
          </a:ln>
          <a:effectLst/>
          <a:extLst>
            <a:ext uri="{91240B29-F687-4F45-9708-019B960494DF}">
              <a14:hiddenLine xmlns:a14="http://schemas.microsoft.com/office/drawing/2010/main" w="9525" algn="ctr">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eaLnBrk="1" hangingPunct="1"/>
            <a:endParaRPr lang="es-ES" altLang="es-ES">
              <a:latin typeface="+mn-lt"/>
            </a:endParaRPr>
          </a:p>
        </p:txBody>
      </p:sp>
      <p:cxnSp>
        <p:nvCxnSpPr>
          <p:cNvPr id="22" name="AutoShape 17">
            <a:extLst>
              <a:ext uri="{FF2B5EF4-FFF2-40B4-BE49-F238E27FC236}">
                <a16:creationId xmlns:a16="http://schemas.microsoft.com/office/drawing/2014/main" id="{06CE2CD3-B1DA-C341-9D69-DD6018A9FADB}"/>
              </a:ext>
            </a:extLst>
          </p:cNvPr>
          <p:cNvCxnSpPr>
            <a:cxnSpLocks noChangeShapeType="1"/>
          </p:cNvCxnSpPr>
          <p:nvPr/>
        </p:nvCxnSpPr>
        <p:spPr bwMode="auto">
          <a:xfrm flipV="1">
            <a:off x="1439945" y="2275485"/>
            <a:ext cx="4160839" cy="3889375"/>
          </a:xfrm>
          <a:prstGeom prst="straightConnector1">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18">
            <a:extLst>
              <a:ext uri="{FF2B5EF4-FFF2-40B4-BE49-F238E27FC236}">
                <a16:creationId xmlns:a16="http://schemas.microsoft.com/office/drawing/2014/main" id="{6619BF08-2894-BC4B-8FF3-E1C8D2B01674}"/>
              </a:ext>
            </a:extLst>
          </p:cNvPr>
          <p:cNvCxnSpPr>
            <a:cxnSpLocks noChangeShapeType="1"/>
          </p:cNvCxnSpPr>
          <p:nvPr/>
        </p:nvCxnSpPr>
        <p:spPr bwMode="auto">
          <a:xfrm flipV="1">
            <a:off x="1428832" y="3569296"/>
            <a:ext cx="4800600" cy="1447800"/>
          </a:xfrm>
          <a:prstGeom prst="straightConnector1">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Elipse 23">
            <a:extLst>
              <a:ext uri="{FF2B5EF4-FFF2-40B4-BE49-F238E27FC236}">
                <a16:creationId xmlns:a16="http://schemas.microsoft.com/office/drawing/2014/main" id="{C1D2A33A-434D-2842-906B-99D26E4C05A6}"/>
              </a:ext>
            </a:extLst>
          </p:cNvPr>
          <p:cNvSpPr/>
          <p:nvPr/>
        </p:nvSpPr>
        <p:spPr>
          <a:xfrm>
            <a:off x="3137213" y="4293847"/>
            <a:ext cx="288032" cy="33648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400"/>
          </a:p>
        </p:txBody>
      </p:sp>
      <p:sp>
        <p:nvSpPr>
          <p:cNvPr id="28" name="Text Box 23">
            <a:extLst>
              <a:ext uri="{FF2B5EF4-FFF2-40B4-BE49-F238E27FC236}">
                <a16:creationId xmlns:a16="http://schemas.microsoft.com/office/drawing/2014/main" id="{31FFF032-79F4-2648-AD07-1C32CD0804D7}"/>
              </a:ext>
            </a:extLst>
          </p:cNvPr>
          <p:cNvSpPr txBox="1">
            <a:spLocks noChangeArrowheads="1"/>
          </p:cNvSpPr>
          <p:nvPr/>
        </p:nvSpPr>
        <p:spPr bwMode="auto">
          <a:xfrm>
            <a:off x="5696032" y="6236297"/>
            <a:ext cx="990600"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b="1">
                <a:solidFill>
                  <a:srgbClr val="0033CC"/>
                </a:solidFill>
                <a:latin typeface="Arial" pitchFamily="34" charset="0"/>
              </a:defRPr>
            </a:lvl1pPr>
            <a:lvl2pPr marL="742950" indent="-285750" eaLnBrk="0" hangingPunct="0">
              <a:defRPr sz="1000" b="1">
                <a:solidFill>
                  <a:srgbClr val="0033CC"/>
                </a:solidFill>
                <a:latin typeface="Arial" pitchFamily="34" charset="0"/>
              </a:defRPr>
            </a:lvl2pPr>
            <a:lvl3pPr marL="1143000" indent="-228600" eaLnBrk="0" hangingPunct="0">
              <a:defRPr sz="1000" b="1">
                <a:solidFill>
                  <a:srgbClr val="0033CC"/>
                </a:solidFill>
                <a:latin typeface="Arial" pitchFamily="34" charset="0"/>
              </a:defRPr>
            </a:lvl3pPr>
            <a:lvl4pPr marL="1600200" indent="-228600" eaLnBrk="0" hangingPunct="0">
              <a:defRPr sz="1000" b="1">
                <a:solidFill>
                  <a:srgbClr val="0033CC"/>
                </a:solidFill>
                <a:latin typeface="Arial" pitchFamily="34" charset="0"/>
              </a:defRPr>
            </a:lvl4pPr>
            <a:lvl5pPr marL="2057400" indent="-228600" eaLnBrk="0" hangingPunct="0">
              <a:defRPr sz="1000" b="1">
                <a:solidFill>
                  <a:srgbClr val="0033CC"/>
                </a:solidFill>
                <a:latin typeface="Arial" pitchFamily="34" charset="0"/>
              </a:defRPr>
            </a:lvl5pPr>
            <a:lvl6pPr marL="2514600" indent="-228600" algn="ctr" eaLnBrk="0" fontAlgn="base" hangingPunct="0">
              <a:spcBef>
                <a:spcPct val="50000"/>
              </a:spcBef>
              <a:spcAft>
                <a:spcPct val="0"/>
              </a:spcAft>
              <a:defRPr sz="1000" b="1">
                <a:solidFill>
                  <a:srgbClr val="0033CC"/>
                </a:solidFill>
                <a:latin typeface="Arial" pitchFamily="34" charset="0"/>
              </a:defRPr>
            </a:lvl6pPr>
            <a:lvl7pPr marL="2971800" indent="-228600" algn="ctr" eaLnBrk="0" fontAlgn="base" hangingPunct="0">
              <a:spcBef>
                <a:spcPct val="50000"/>
              </a:spcBef>
              <a:spcAft>
                <a:spcPct val="0"/>
              </a:spcAft>
              <a:defRPr sz="1000" b="1">
                <a:solidFill>
                  <a:srgbClr val="0033CC"/>
                </a:solidFill>
                <a:latin typeface="Arial" pitchFamily="34" charset="0"/>
              </a:defRPr>
            </a:lvl7pPr>
            <a:lvl8pPr marL="3429000" indent="-228600" algn="ctr" eaLnBrk="0" fontAlgn="base" hangingPunct="0">
              <a:spcBef>
                <a:spcPct val="50000"/>
              </a:spcBef>
              <a:spcAft>
                <a:spcPct val="0"/>
              </a:spcAft>
              <a:defRPr sz="1000" b="1">
                <a:solidFill>
                  <a:srgbClr val="0033CC"/>
                </a:solidFill>
                <a:latin typeface="Arial" pitchFamily="34" charset="0"/>
              </a:defRPr>
            </a:lvl8pPr>
            <a:lvl9pPr marL="3886200" indent="-228600" algn="ctr" eaLnBrk="0" fontAlgn="base" hangingPunct="0">
              <a:spcBef>
                <a:spcPct val="50000"/>
              </a:spcBef>
              <a:spcAft>
                <a:spcPct val="0"/>
              </a:spcAft>
              <a:defRPr sz="1000" b="1">
                <a:solidFill>
                  <a:srgbClr val="0033CC"/>
                </a:solidFill>
                <a:latin typeface="Arial" pitchFamily="34" charset="0"/>
              </a:defRPr>
            </a:lvl9pPr>
          </a:lstStyle>
          <a:p>
            <a:pPr algn="l" eaLnBrk="1" hangingPunct="1"/>
            <a:r>
              <a:rPr lang="es-ES" altLang="es-ES" sz="1867" dirty="0">
                <a:solidFill>
                  <a:schemeClr val="tx1"/>
                </a:solidFill>
                <a:latin typeface="Quattrocento Sans" panose="020B0502050000020003" pitchFamily="34" charset="0"/>
              </a:rPr>
              <a:t>Ventas </a:t>
            </a:r>
          </a:p>
        </p:txBody>
      </p:sp>
      <p:sp>
        <p:nvSpPr>
          <p:cNvPr id="2" name="Google Shape;110;p3">
            <a:extLst>
              <a:ext uri="{FF2B5EF4-FFF2-40B4-BE49-F238E27FC236}">
                <a16:creationId xmlns:a16="http://schemas.microsoft.com/office/drawing/2014/main" id="{3E1131D7-4C71-2E2E-1705-41A7C77DC709}"/>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35</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020388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0784B-6B45-3CC4-B8A7-4B3B25FB57F5}"/>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5EF98E11-3991-6D48-B55A-CE5847F18088}"/>
              </a:ext>
            </a:extLst>
          </p:cNvPr>
          <p:cNvSpPr txBox="1"/>
          <p:nvPr/>
        </p:nvSpPr>
        <p:spPr>
          <a:xfrm>
            <a:off x="414745" y="865128"/>
            <a:ext cx="7526071"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Seguimiento</a:t>
            </a:r>
          </a:p>
        </p:txBody>
      </p:sp>
      <p:sp>
        <p:nvSpPr>
          <p:cNvPr id="5" name="3 Marcador de contenido">
            <a:extLst>
              <a:ext uri="{FF2B5EF4-FFF2-40B4-BE49-F238E27FC236}">
                <a16:creationId xmlns:a16="http://schemas.microsoft.com/office/drawing/2014/main" id="{D6E4C95F-2E64-6648-A352-D2C94DA1E5D2}"/>
              </a:ext>
            </a:extLst>
          </p:cNvPr>
          <p:cNvSpPr txBox="1">
            <a:spLocks/>
          </p:cNvSpPr>
          <p:nvPr/>
        </p:nvSpPr>
        <p:spPr>
          <a:xfrm>
            <a:off x="1686896" y="4501311"/>
            <a:ext cx="5548325" cy="1473669"/>
          </a:xfrm>
          <a:prstGeom prst="rect">
            <a:avLst/>
          </a:prstGeom>
        </p:spPr>
        <p:txBody>
          <a:bodyPr rtlCol="0">
            <a:normAutofit/>
          </a:bodyPr>
          <a:lstStyle>
            <a:lvl1pPr marL="0" indent="0" algn="l" defTabSz="1219170" rtl="0" eaLnBrk="1" latinLnBrk="0" hangingPunct="1">
              <a:spcBef>
                <a:spcPts val="0"/>
              </a:spcBef>
              <a:spcAft>
                <a:spcPts val="1333"/>
              </a:spcAft>
              <a:buSzPct val="100000"/>
              <a:buFont typeface="Arial" panose="020B0604020202020204" pitchFamily="34" charset="0"/>
              <a:buNone/>
              <a:defRPr sz="1600" b="0" kern="1200">
                <a:solidFill>
                  <a:srgbClr val="595959"/>
                </a:solidFill>
                <a:latin typeface="Poppins"/>
                <a:ea typeface="+mn-ea"/>
                <a:cs typeface="+mn-cs"/>
              </a:defRPr>
            </a:lvl1pPr>
            <a:lvl2pPr marL="0" indent="0" algn="l" defTabSz="1219170" rtl="0" eaLnBrk="1" latinLnBrk="0" hangingPunct="1">
              <a:spcBef>
                <a:spcPts val="0"/>
              </a:spcBef>
              <a:spcAft>
                <a:spcPts val="1333"/>
              </a:spcAft>
              <a:buClrTx/>
              <a:buSzPct val="100000"/>
              <a:buFont typeface="Arial"/>
              <a:buNone/>
              <a:defRPr lang="en-US" sz="1600" b="1" kern="1200" dirty="0" smtClean="0">
                <a:solidFill>
                  <a:srgbClr val="595959"/>
                </a:solidFill>
                <a:latin typeface="Poppins"/>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600" kern="1200" dirty="0" smtClean="0">
                <a:solidFill>
                  <a:srgbClr val="595959"/>
                </a:solidFill>
                <a:latin typeface="Poppins"/>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600" kern="1200" baseline="0" dirty="0" smtClean="0">
                <a:solidFill>
                  <a:srgbClr val="595959"/>
                </a:solidFill>
                <a:latin typeface="Poppins"/>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600" kern="1200" baseline="0" dirty="0" smtClean="0">
                <a:solidFill>
                  <a:srgbClr val="595959"/>
                </a:solidFill>
                <a:latin typeface="Poppins"/>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algn="ctr">
              <a:lnSpc>
                <a:spcPct val="160000"/>
              </a:lnSpc>
              <a:spcAft>
                <a:spcPts val="0"/>
              </a:spcAft>
              <a:defRPr/>
            </a:pPr>
            <a:r>
              <a:rPr lang="es-ES" sz="18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rPr>
              <a:t>“Lo que no se mide no se puede controlar, </a:t>
            </a:r>
            <a:br>
              <a:rPr lang="es-ES" sz="18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rPr>
            </a:br>
            <a:r>
              <a:rPr lang="es-ES" sz="18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rPr>
              <a:t>lo que no se controla no se puede gestionar”</a:t>
            </a:r>
          </a:p>
          <a:p>
            <a:pPr algn="ctr">
              <a:lnSpc>
                <a:spcPct val="160000"/>
              </a:lnSpc>
              <a:spcAft>
                <a:spcPts val="0"/>
              </a:spcAft>
              <a:defRPr/>
            </a:pPr>
            <a:r>
              <a:rPr lang="es-ES" sz="1467" b="1" dirty="0">
                <a:latin typeface="Quattrocento Sans" panose="020B0502050000020003" pitchFamily="34" charset="0"/>
                <a:ea typeface="Calibri" panose="020F0502020204030204" pitchFamily="34" charset="0"/>
                <a:cs typeface="Calibri" panose="020F0502020204030204" pitchFamily="34" charset="0"/>
              </a:rPr>
              <a:t>William Thomson, Primer barón de Kelvin</a:t>
            </a:r>
            <a:endParaRPr lang="es-ES" sz="1467" dirty="0">
              <a:solidFill>
                <a:schemeClr val="tx1">
                  <a:lumMod val="75000"/>
                  <a:lumOff val="25000"/>
                </a:schemeClr>
              </a:solidFill>
              <a:latin typeface="Quattrocento Sans" panose="020B0502050000020003" pitchFamily="34" charset="0"/>
              <a:ea typeface="Calibri" panose="020F0502020204030204" pitchFamily="34" charset="0"/>
              <a:cs typeface="Calibri" panose="020F0502020204030204" pitchFamily="34" charset="0"/>
            </a:endParaRPr>
          </a:p>
        </p:txBody>
      </p:sp>
      <p:sp>
        <p:nvSpPr>
          <p:cNvPr id="6" name="Marcador de texto 1">
            <a:extLst>
              <a:ext uri="{FF2B5EF4-FFF2-40B4-BE49-F238E27FC236}">
                <a16:creationId xmlns:a16="http://schemas.microsoft.com/office/drawing/2014/main" id="{A23BC847-4D08-4444-B8D8-FAC0ABD273B1}"/>
              </a:ext>
            </a:extLst>
          </p:cNvPr>
          <p:cNvSpPr txBox="1">
            <a:spLocks/>
          </p:cNvSpPr>
          <p:nvPr/>
        </p:nvSpPr>
        <p:spPr>
          <a:xfrm>
            <a:off x="524623" y="1500114"/>
            <a:ext cx="7872873" cy="2496279"/>
          </a:xfrm>
          <a:prstGeom prst="rect">
            <a:avLst/>
          </a:prstGeom>
          <a:ln>
            <a:solidFill>
              <a:schemeClr val="accent1"/>
            </a:solidFill>
          </a:ln>
        </p:spPr>
        <p:txBody>
          <a:bodyPr vert="horz" lIns="0" tIns="0" rIns="0" bIns="0" rtlCol="0">
            <a:noAutofit/>
          </a:bodyPr>
          <a:lstStyle>
            <a:lvl1pPr marL="0" indent="0" algn="l" defTabSz="1219170" rtl="0" eaLnBrk="1" latinLnBrk="0" hangingPunct="1">
              <a:lnSpc>
                <a:spcPct val="100000"/>
              </a:lnSpc>
              <a:spcBef>
                <a:spcPts val="0"/>
              </a:spcBef>
              <a:spcAft>
                <a:spcPts val="0"/>
              </a:spcAft>
              <a:buSzPct val="100000"/>
              <a:buFont typeface="Arial" panose="020B0604020202020204" pitchFamily="34" charset="0"/>
              <a:buNone/>
              <a:defRPr sz="1600" b="0" kern="1200" baseline="0">
                <a:solidFill>
                  <a:srgbClr val="595959"/>
                </a:solidFill>
                <a:latin typeface="Poppins"/>
                <a:ea typeface="+mn-ea"/>
                <a:cs typeface="+mn-cs"/>
              </a:defRPr>
            </a:lvl1pPr>
            <a:lvl2pPr marL="609585" indent="-609585" algn="l" defTabSz="1219170" rtl="0" eaLnBrk="1" latinLnBrk="0" hangingPunct="1">
              <a:spcBef>
                <a:spcPts val="0"/>
              </a:spcBef>
              <a:spcAft>
                <a:spcPts val="1333"/>
              </a:spcAft>
              <a:buClrTx/>
              <a:buSzPct val="100000"/>
              <a:buFont typeface="Arial"/>
              <a:buNone/>
              <a:defRPr lang="en-US" sz="4000" b="1" kern="1200">
                <a:solidFill>
                  <a:schemeClr val="bg2"/>
                </a:solidFill>
                <a:latin typeface="Poppins"/>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4000" kern="1200">
                <a:solidFill>
                  <a:schemeClr val="bg2"/>
                </a:solidFill>
                <a:latin typeface="Poppins"/>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4000" kern="1200" baseline="0">
                <a:solidFill>
                  <a:schemeClr val="bg2"/>
                </a:solidFill>
                <a:latin typeface="Poppins"/>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4000" kern="1200" baseline="0">
                <a:solidFill>
                  <a:schemeClr val="bg2"/>
                </a:solidFill>
                <a:latin typeface="Poppins"/>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a:lstStyle>
          <a:p>
            <a:pPr>
              <a:spcBef>
                <a:spcPts val="800"/>
              </a:spcBef>
              <a:spcAft>
                <a:spcPts val="800"/>
              </a:spcAft>
            </a:pPr>
            <a:endParaRPr lang="es-ES" sz="1000" dirty="0">
              <a:solidFill>
                <a:schemeClr val="tx1"/>
              </a:solidFill>
              <a:latin typeface="Quattrocento Sans" panose="020B0502050000020003" pitchFamily="34" charset="0"/>
            </a:endParaRPr>
          </a:p>
          <a:p>
            <a:pPr marL="234945">
              <a:spcBef>
                <a:spcPts val="800"/>
              </a:spcBef>
              <a:spcAft>
                <a:spcPts val="600"/>
              </a:spcAft>
            </a:pPr>
            <a:r>
              <a:rPr lang="es-ES" sz="2667" b="1" kern="100" dirty="0">
                <a:solidFill>
                  <a:schemeClr val="tx1"/>
                </a:solidFill>
                <a:latin typeface="Quattrocento Sans" panose="020B0502050000020003" pitchFamily="34" charset="0"/>
                <a:ea typeface="Calibri" panose="020F0502020204030204" pitchFamily="34" charset="0"/>
                <a:cs typeface="Times New Roman" panose="02020603050405020304" pitchFamily="18" charset="0"/>
              </a:rPr>
              <a:t>SEGUIMIENTO Y EVALUACION</a:t>
            </a:r>
          </a:p>
          <a:p>
            <a:pPr marL="234945">
              <a:spcBef>
                <a:spcPts val="800"/>
              </a:spcBef>
              <a:spcAft>
                <a:spcPts val="600"/>
              </a:spcAft>
            </a:pPr>
            <a:r>
              <a:rPr lang="es-ES" sz="2400" dirty="0">
                <a:solidFill>
                  <a:schemeClr val="tx1"/>
                </a:solidFill>
                <a:latin typeface="Quattrocento Sans" panose="020B0502050000020003" pitchFamily="34" charset="0"/>
              </a:rPr>
              <a:t>En todo negocio es necesario un seguimiento periódico para asegurar su correcto desarrollo</a:t>
            </a:r>
          </a:p>
          <a:p>
            <a:pPr algn="ctr">
              <a:spcBef>
                <a:spcPts val="800"/>
              </a:spcBef>
              <a:spcAft>
                <a:spcPts val="600"/>
              </a:spcAft>
            </a:pPr>
            <a:r>
              <a:rPr lang="es-ES" sz="2400" dirty="0">
                <a:solidFill>
                  <a:schemeClr val="tx1"/>
                </a:solidFill>
                <a:latin typeface="Quattrocento Sans" panose="020B0502050000020003" pitchFamily="34" charset="0"/>
              </a:rPr>
              <a:t>PREVISIONES vs RESULTADOS</a:t>
            </a:r>
          </a:p>
        </p:txBody>
      </p:sp>
      <p:pic>
        <p:nvPicPr>
          <p:cNvPr id="9" name="Imagen 8">
            <a:extLst>
              <a:ext uri="{FF2B5EF4-FFF2-40B4-BE49-F238E27FC236}">
                <a16:creationId xmlns:a16="http://schemas.microsoft.com/office/drawing/2014/main" id="{4B473E29-C149-8441-8282-3891D3076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6922" y="1351722"/>
            <a:ext cx="3525078" cy="5506278"/>
          </a:xfrm>
          <a:prstGeom prst="rect">
            <a:avLst/>
          </a:prstGeom>
        </p:spPr>
      </p:pic>
      <p:sp>
        <p:nvSpPr>
          <p:cNvPr id="7" name="CuadroTexto 6">
            <a:extLst>
              <a:ext uri="{FF2B5EF4-FFF2-40B4-BE49-F238E27FC236}">
                <a16:creationId xmlns:a16="http://schemas.microsoft.com/office/drawing/2014/main" id="{0AA3ECEF-D72F-B642-B352-54E488C74C53}"/>
              </a:ext>
            </a:extLst>
          </p:cNvPr>
          <p:cNvSpPr txBox="1"/>
          <p:nvPr/>
        </p:nvSpPr>
        <p:spPr bwMode="gray">
          <a:xfrm rot="2586482">
            <a:off x="6894933" y="1569233"/>
            <a:ext cx="2579915" cy="523220"/>
          </a:xfrm>
          <a:prstGeom prst="rect">
            <a:avLst/>
          </a:prstGeom>
          <a:solidFill>
            <a:schemeClr val="accent1">
              <a:lumMod val="75000"/>
            </a:schemeClr>
          </a:solidFill>
          <a:ln w="28575">
            <a:solidFill>
              <a:schemeClr val="bg1"/>
            </a:solidFill>
          </a:ln>
        </p:spPr>
        <p:txBody>
          <a:bodyPr wrap="square" rtlCol="0">
            <a:spAutoFit/>
          </a:bodyPr>
          <a:lstStyle>
            <a:defPPr>
              <a:defRPr lang="es-ES"/>
            </a:defPPr>
            <a:lvl1pPr algn="ctr">
              <a:defRPr sz="1600" b="1">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r>
              <a:rPr lang="es-ES" sz="2800" dirty="0">
                <a:latin typeface="Quattrocento Sans" panose="020B0502050000020003" pitchFamily="34" charset="0"/>
              </a:rPr>
              <a:t>RIGOR</a:t>
            </a:r>
          </a:p>
        </p:txBody>
      </p:sp>
      <p:sp>
        <p:nvSpPr>
          <p:cNvPr id="2" name="Google Shape;110;p3">
            <a:extLst>
              <a:ext uri="{FF2B5EF4-FFF2-40B4-BE49-F238E27FC236}">
                <a16:creationId xmlns:a16="http://schemas.microsoft.com/office/drawing/2014/main" id="{8DA0DA39-F2E2-FA55-F3FC-0A2680F570AB}"/>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36</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105848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6CFFD-DC8C-C698-7B6E-B3355215A4E3}"/>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DD001885-05B4-AB4F-A9CE-ABE82F5AC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9771" y="798733"/>
            <a:ext cx="5445919" cy="5959876"/>
          </a:xfrm>
          <a:prstGeom prst="rect">
            <a:avLst/>
          </a:prstGeom>
        </p:spPr>
      </p:pic>
      <p:sp>
        <p:nvSpPr>
          <p:cNvPr id="5" name="Título 1">
            <a:extLst>
              <a:ext uri="{FF2B5EF4-FFF2-40B4-BE49-F238E27FC236}">
                <a16:creationId xmlns:a16="http://schemas.microsoft.com/office/drawing/2014/main" id="{B5D65FAC-668E-A047-A071-E0DA2106A985}"/>
              </a:ext>
            </a:extLst>
          </p:cNvPr>
          <p:cNvSpPr txBox="1">
            <a:spLocks/>
          </p:cNvSpPr>
          <p:nvPr/>
        </p:nvSpPr>
        <p:spPr>
          <a:xfrm>
            <a:off x="524623" y="2772883"/>
            <a:ext cx="9910296" cy="2146697"/>
          </a:xfrm>
          <a:prstGeom prst="rect">
            <a:avLst/>
          </a:prstGeom>
        </p:spPr>
        <p:txBody>
          <a:bodyPr anchor="t">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60000"/>
              </a:lnSpc>
            </a:pPr>
            <a:r>
              <a:rPr lang="es-ES" sz="4267" b="1" cap="all" dirty="0">
                <a:solidFill>
                  <a:srgbClr val="61D4FF"/>
                </a:solidFill>
                <a:latin typeface="Quattrocento Sans" panose="020B0502050000020003" pitchFamily="34" charset="0"/>
              </a:rPr>
              <a:t>Esquema general </a:t>
            </a:r>
          </a:p>
        </p:txBody>
      </p:sp>
      <p:sp>
        <p:nvSpPr>
          <p:cNvPr id="2" name="Google Shape;110;p3">
            <a:extLst>
              <a:ext uri="{FF2B5EF4-FFF2-40B4-BE49-F238E27FC236}">
                <a16:creationId xmlns:a16="http://schemas.microsoft.com/office/drawing/2014/main" id="{363C1BD1-9D51-F3EE-CEA5-A4A704214FB2}"/>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37</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257221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AF6D-11EE-6444-3B37-620BF5028C9E}"/>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5510FBD7-E299-414D-80EC-809248700E5B}"/>
              </a:ext>
            </a:extLst>
          </p:cNvPr>
          <p:cNvSpPr txBox="1"/>
          <p:nvPr/>
        </p:nvSpPr>
        <p:spPr>
          <a:xfrm>
            <a:off x="438898" y="923829"/>
            <a:ext cx="7526071"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Estructura y capítulos</a:t>
            </a:r>
          </a:p>
        </p:txBody>
      </p:sp>
      <p:sp>
        <p:nvSpPr>
          <p:cNvPr id="5" name="Marcador de contenido 11">
            <a:extLst>
              <a:ext uri="{FF2B5EF4-FFF2-40B4-BE49-F238E27FC236}">
                <a16:creationId xmlns:a16="http://schemas.microsoft.com/office/drawing/2014/main" id="{C4FBE724-B923-9940-B4BF-46A5980A9B46}"/>
              </a:ext>
            </a:extLst>
          </p:cNvPr>
          <p:cNvSpPr txBox="1">
            <a:spLocks/>
          </p:cNvSpPr>
          <p:nvPr/>
        </p:nvSpPr>
        <p:spPr>
          <a:xfrm>
            <a:off x="791322" y="1415357"/>
            <a:ext cx="5476127" cy="5050695"/>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spcFirstLastPara="1" vert="horz" wrap="square" lIns="121920" tIns="60960" rIns="121920" bIns="60960" rtlCol="0" anchor="t" anchorCtr="0">
            <a:noAutofit/>
          </a:bodyPr>
          <a:lstStyle>
            <a:lvl1pPr marL="457189" lvl="0" indent="-228594" algn="l" defTabSz="914400" rtl="0" eaLnBrk="1" latinLnBrk="0" hangingPunct="1">
              <a:lnSpc>
                <a:spcPct val="100000"/>
              </a:lnSpc>
              <a:spcBef>
                <a:spcPts val="0"/>
              </a:spcBef>
              <a:spcAft>
                <a:spcPts val="0"/>
              </a:spcAft>
              <a:buClr>
                <a:srgbClr val="595959"/>
              </a:buClr>
              <a:buSzPts val="1600"/>
              <a:buFont typeface="Arial" panose="020B0604020202020204" pitchFamily="34" charset="0"/>
              <a:buNone/>
              <a:defRPr sz="1600" b="0" kern="1200">
                <a:solidFill>
                  <a:srgbClr val="595959"/>
                </a:solidFill>
                <a:latin typeface="Poppins"/>
                <a:ea typeface="Poppins"/>
                <a:cs typeface="Poppins"/>
                <a:sym typeface="Poppins"/>
              </a:defRPr>
            </a:lvl1pPr>
            <a:lvl2pPr marL="914377" lvl="1" indent="-228594" algn="l" defTabSz="914400" rtl="0" eaLnBrk="1" latinLnBrk="0" hangingPunct="1">
              <a:lnSpc>
                <a:spcPct val="90000"/>
              </a:lnSpc>
              <a:spcBef>
                <a:spcPts val="0"/>
              </a:spcBef>
              <a:spcAft>
                <a:spcPts val="0"/>
              </a:spcAft>
              <a:buClr>
                <a:schemeClr val="lt2"/>
              </a:buClr>
              <a:buSzPts val="4000"/>
              <a:buFont typeface="Arial" panose="020B0604020202020204" pitchFamily="34" charset="0"/>
              <a:buNone/>
              <a:defRPr sz="4000" kern="1200">
                <a:solidFill>
                  <a:schemeClr val="lt2"/>
                </a:solidFill>
                <a:latin typeface="+mn-lt"/>
                <a:ea typeface="+mn-ea"/>
                <a:cs typeface="+mn-cs"/>
              </a:defRPr>
            </a:lvl2pPr>
            <a:lvl3pPr marL="1371566" lvl="2"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3pPr>
            <a:lvl4pPr marL="1828754" lvl="3"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4pPr>
            <a:lvl5pPr marL="2285943" lvl="4" indent="-482588" algn="l" defTabSz="914400" rtl="0" eaLnBrk="1" latinLnBrk="0" hangingPunct="1">
              <a:lnSpc>
                <a:spcPct val="90000"/>
              </a:lnSpc>
              <a:spcBef>
                <a:spcPts val="1333"/>
              </a:spcBef>
              <a:spcAft>
                <a:spcPts val="0"/>
              </a:spcAft>
              <a:buClr>
                <a:schemeClr val="lt2"/>
              </a:buClr>
              <a:buSzPts val="4000"/>
              <a:buFont typeface="Arial" panose="020B0604020202020204" pitchFamily="34" charset="0"/>
              <a:buChar char="−"/>
              <a:defRPr sz="4000" kern="1200">
                <a:solidFill>
                  <a:schemeClr val="lt2"/>
                </a:solidFill>
                <a:latin typeface="+mn-lt"/>
                <a:ea typeface="+mn-ea"/>
                <a:cs typeface="+mn-cs"/>
              </a:defRPr>
            </a:lvl5pPr>
            <a:lvl6pPr marL="2743131" lvl="5"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320" lvl="6"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509" lvl="7" indent="-342891" algn="l" defTabSz="914400" rtl="0" eaLnBrk="1" latinLnBrk="0" hangingPunct="1">
              <a:lnSpc>
                <a:spcPct val="90000"/>
              </a:lnSpc>
              <a:spcBef>
                <a:spcPts val="1333"/>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697" lvl="8" indent="-342891" algn="l" defTabSz="914400" rtl="0" eaLnBrk="1" latinLnBrk="0" hangingPunct="1">
              <a:lnSpc>
                <a:spcPct val="90000"/>
              </a:lnSpc>
              <a:spcBef>
                <a:spcPts val="1333"/>
              </a:spcBef>
              <a:spcAft>
                <a:spcPts val="1333"/>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55591" indent="-355591">
              <a:lnSpc>
                <a:spcPct val="150000"/>
              </a:lnSpc>
              <a:buFont typeface="+mj-lt"/>
              <a:buAutoNum type="arabicPeriod"/>
            </a:pPr>
            <a:r>
              <a:rPr lang="es-ES" sz="2133" b="1" dirty="0">
                <a:latin typeface="Quattrocento Sans" panose="020B0502050000020003" pitchFamily="34" charset="0"/>
              </a:rPr>
              <a:t>Portada</a:t>
            </a:r>
          </a:p>
          <a:p>
            <a:pPr marL="355591" indent="-355591">
              <a:lnSpc>
                <a:spcPct val="150000"/>
              </a:lnSpc>
              <a:buFont typeface="+mj-lt"/>
              <a:buAutoNum type="arabicPeriod"/>
            </a:pPr>
            <a:r>
              <a:rPr lang="es-ES" sz="2133" b="1" dirty="0">
                <a:latin typeface="Quattrocento Sans" panose="020B0502050000020003" pitchFamily="34" charset="0"/>
              </a:rPr>
              <a:t>Índice</a:t>
            </a:r>
          </a:p>
          <a:p>
            <a:pPr marL="355591" indent="-355591">
              <a:lnSpc>
                <a:spcPct val="150000"/>
              </a:lnSpc>
              <a:buFont typeface="+mj-lt"/>
              <a:buAutoNum type="arabicPeriod"/>
            </a:pPr>
            <a:r>
              <a:rPr lang="es-ES" sz="2133" b="1" dirty="0">
                <a:latin typeface="Quattrocento Sans" panose="020B0502050000020003" pitchFamily="34" charset="0"/>
              </a:rPr>
              <a:t>Resumen ejecutivo</a:t>
            </a:r>
          </a:p>
          <a:p>
            <a:pPr marL="355591" indent="-355591">
              <a:lnSpc>
                <a:spcPct val="150000"/>
              </a:lnSpc>
              <a:buFont typeface="+mj-lt"/>
              <a:buAutoNum type="arabicPeriod"/>
            </a:pPr>
            <a:r>
              <a:rPr lang="es-ES" sz="2133" b="1" dirty="0">
                <a:latin typeface="Quattrocento Sans" panose="020B0502050000020003" pitchFamily="34" charset="0"/>
              </a:rPr>
              <a:t>Descripción de la empresa</a:t>
            </a:r>
          </a:p>
          <a:p>
            <a:pPr marL="355591" indent="-355591">
              <a:lnSpc>
                <a:spcPct val="150000"/>
              </a:lnSpc>
              <a:buFont typeface="+mj-lt"/>
              <a:buAutoNum type="arabicPeriod"/>
            </a:pPr>
            <a:r>
              <a:rPr lang="es-ES" sz="2133" b="1" dirty="0">
                <a:latin typeface="Quattrocento Sans" panose="020B0502050000020003" pitchFamily="34" charset="0"/>
              </a:rPr>
              <a:t>Idea del negocio</a:t>
            </a:r>
          </a:p>
          <a:p>
            <a:pPr marL="355591" indent="-355591">
              <a:lnSpc>
                <a:spcPct val="150000"/>
              </a:lnSpc>
              <a:buFont typeface="+mj-lt"/>
              <a:buAutoNum type="arabicPeriod"/>
            </a:pPr>
            <a:r>
              <a:rPr lang="es-ES" sz="2133" b="1" dirty="0">
                <a:latin typeface="Quattrocento Sans" panose="020B0502050000020003" pitchFamily="34" charset="0"/>
              </a:rPr>
              <a:t>Análisis del mercado / Plan marketing</a:t>
            </a:r>
          </a:p>
          <a:p>
            <a:pPr marL="355591" indent="-355591">
              <a:lnSpc>
                <a:spcPct val="150000"/>
              </a:lnSpc>
              <a:buFont typeface="+mj-lt"/>
              <a:buAutoNum type="arabicPeriod"/>
            </a:pPr>
            <a:r>
              <a:rPr lang="es-ES" sz="2133" b="1" dirty="0">
                <a:latin typeface="Quattrocento Sans" panose="020B0502050000020003" pitchFamily="34" charset="0"/>
              </a:rPr>
              <a:t>Plan operativo</a:t>
            </a:r>
          </a:p>
          <a:p>
            <a:pPr marL="355591" indent="-355591">
              <a:lnSpc>
                <a:spcPct val="150000"/>
              </a:lnSpc>
              <a:buFont typeface="+mj-lt"/>
              <a:buAutoNum type="arabicPeriod"/>
            </a:pPr>
            <a:r>
              <a:rPr lang="es-ES" sz="2133" b="1" dirty="0">
                <a:latin typeface="Quattrocento Sans" panose="020B0502050000020003" pitchFamily="34" charset="0"/>
              </a:rPr>
              <a:t>Plan económico</a:t>
            </a:r>
          </a:p>
          <a:p>
            <a:pPr marL="355591" indent="-355591">
              <a:lnSpc>
                <a:spcPct val="150000"/>
              </a:lnSpc>
              <a:buFont typeface="+mj-lt"/>
              <a:buAutoNum type="arabicPeriod"/>
            </a:pPr>
            <a:r>
              <a:rPr lang="es-ES" sz="2133" b="1" dirty="0">
                <a:latin typeface="Quattrocento Sans" panose="020B0502050000020003" pitchFamily="34" charset="0"/>
              </a:rPr>
              <a:t>Análisis de viabilidad de negocio</a:t>
            </a:r>
          </a:p>
          <a:p>
            <a:pPr marL="355591" indent="-355591">
              <a:lnSpc>
                <a:spcPct val="150000"/>
              </a:lnSpc>
              <a:buFont typeface="+mj-lt"/>
              <a:buAutoNum type="arabicPeriod"/>
            </a:pPr>
            <a:r>
              <a:rPr lang="es-ES" sz="2133" b="1" dirty="0">
                <a:latin typeface="Quattrocento Sans" panose="020B0502050000020003" pitchFamily="34" charset="0"/>
              </a:rPr>
              <a:t>Conclusiones y Anexos</a:t>
            </a:r>
          </a:p>
          <a:p>
            <a:pPr marL="355591" indent="-355591">
              <a:lnSpc>
                <a:spcPct val="150000"/>
              </a:lnSpc>
              <a:buFont typeface="+mj-lt"/>
              <a:buAutoNum type="arabicPeriod"/>
            </a:pPr>
            <a:endParaRPr lang="es-ES" sz="2133" b="1" dirty="0">
              <a:latin typeface="Quattrocento Sans" panose="020B0502050000020003" pitchFamily="34" charset="0"/>
            </a:endParaRPr>
          </a:p>
          <a:p>
            <a:pPr marL="0" indent="0">
              <a:lnSpc>
                <a:spcPct val="150000"/>
              </a:lnSpc>
            </a:pPr>
            <a:endParaRPr lang="es-ES" sz="2133" b="1" dirty="0">
              <a:latin typeface="Quattrocento Sans" panose="020B0502050000020003" pitchFamily="34" charset="0"/>
            </a:endParaRPr>
          </a:p>
          <a:p>
            <a:pPr marL="0" indent="0">
              <a:lnSpc>
                <a:spcPct val="150000"/>
              </a:lnSpc>
            </a:pPr>
            <a:endParaRPr lang="es-ES" sz="2133" b="1" dirty="0">
              <a:latin typeface="Quattrocento Sans" panose="020B0502050000020003" pitchFamily="34" charset="0"/>
            </a:endParaRPr>
          </a:p>
        </p:txBody>
      </p:sp>
      <p:pic>
        <p:nvPicPr>
          <p:cNvPr id="8" name="Imagen 7">
            <a:extLst>
              <a:ext uri="{FF2B5EF4-FFF2-40B4-BE49-F238E27FC236}">
                <a16:creationId xmlns:a16="http://schemas.microsoft.com/office/drawing/2014/main" id="{59B00BB3-C36E-E14D-A3D7-14C63C7EA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6586" y="1627862"/>
            <a:ext cx="5705414" cy="4838191"/>
          </a:xfrm>
          <a:prstGeom prst="rect">
            <a:avLst/>
          </a:prstGeom>
        </p:spPr>
      </p:pic>
      <p:sp>
        <p:nvSpPr>
          <p:cNvPr id="2" name="Google Shape;110;p3">
            <a:extLst>
              <a:ext uri="{FF2B5EF4-FFF2-40B4-BE49-F238E27FC236}">
                <a16:creationId xmlns:a16="http://schemas.microsoft.com/office/drawing/2014/main" id="{45D6F017-CC84-860D-958D-36FB1B353FED}"/>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38</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274802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FD157-D2E1-141E-A930-75CC56D1CC6A}"/>
            </a:ext>
          </a:extLst>
        </p:cNvPr>
        <p:cNvGrpSpPr/>
        <p:nvPr/>
      </p:nvGrpSpPr>
      <p:grpSpPr>
        <a:xfrm>
          <a:off x="0" y="0"/>
          <a:ext cx="0" cy="0"/>
          <a:chOff x="0" y="0"/>
          <a:chExt cx="0" cy="0"/>
        </a:xfrm>
      </p:grpSpPr>
      <p:sp>
        <p:nvSpPr>
          <p:cNvPr id="3" name="QuadreDeText 4">
            <a:extLst>
              <a:ext uri="{FF2B5EF4-FFF2-40B4-BE49-F238E27FC236}">
                <a16:creationId xmlns:a16="http://schemas.microsoft.com/office/drawing/2014/main" id="{6D0811F7-6424-F641-ADE5-5790EE0A1AD6}"/>
              </a:ext>
            </a:extLst>
          </p:cNvPr>
          <p:cNvSpPr txBox="1"/>
          <p:nvPr/>
        </p:nvSpPr>
        <p:spPr>
          <a:xfrm>
            <a:off x="569364" y="783900"/>
            <a:ext cx="7526071" cy="492443"/>
          </a:xfrm>
          <a:prstGeom prst="rect">
            <a:avLst/>
          </a:prstGeom>
          <a:noFill/>
        </p:spPr>
        <p:txBody>
          <a:bodyPr wrap="square" rtlCol="0">
            <a:spAutoFit/>
          </a:bodyPr>
          <a:lstStyle/>
          <a:p>
            <a:r>
              <a:rPr lang="es-ES" sz="2600" b="1" spc="23" dirty="0">
                <a:solidFill>
                  <a:srgbClr val="61D4FF"/>
                </a:solidFill>
                <a:latin typeface="Quattrocento Sans" panose="020B0502050000020003" pitchFamily="34" charset="0"/>
              </a:rPr>
              <a:t>Propuesta esquema general</a:t>
            </a:r>
          </a:p>
        </p:txBody>
      </p:sp>
      <p:sp>
        <p:nvSpPr>
          <p:cNvPr id="9" name="CuadroTexto 8">
            <a:extLst>
              <a:ext uri="{FF2B5EF4-FFF2-40B4-BE49-F238E27FC236}">
                <a16:creationId xmlns:a16="http://schemas.microsoft.com/office/drawing/2014/main" id="{A05AF3C8-AC61-F44D-BED1-8290CFFBFCC8}"/>
              </a:ext>
            </a:extLst>
          </p:cNvPr>
          <p:cNvSpPr txBox="1"/>
          <p:nvPr/>
        </p:nvSpPr>
        <p:spPr>
          <a:xfrm>
            <a:off x="696736" y="1318375"/>
            <a:ext cx="6096000" cy="5271956"/>
          </a:xfrm>
          <a:prstGeom prst="rect">
            <a:avLst/>
          </a:prstGeom>
          <a:noFill/>
        </p:spPr>
        <p:txBody>
          <a:bodyPr wrap="square">
            <a:spAutoFit/>
          </a:bodyPr>
          <a:lstStyle/>
          <a:p>
            <a:pPr marL="355591" indent="-355591">
              <a:buFont typeface="+mj-lt"/>
              <a:buAutoNum type="arabicPeriod"/>
            </a:pPr>
            <a:r>
              <a:rPr lang="es-ES" sz="1400" b="1" dirty="0">
                <a:latin typeface="Quattrocento Sans" panose="020B0502050000020003" pitchFamily="34" charset="0"/>
              </a:rPr>
              <a:t>Portada</a:t>
            </a:r>
          </a:p>
          <a:p>
            <a:pPr marL="480472" lvl="1" indent="-243411" defTabSz="1219170">
              <a:spcBef>
                <a:spcPts val="0"/>
              </a:spcBef>
            </a:pPr>
            <a:r>
              <a:rPr lang="es-ES" sz="1333" dirty="0">
                <a:latin typeface="Quattrocento Sans" panose="020B0502050000020003" pitchFamily="34" charset="0"/>
              </a:rPr>
              <a:t>Nombre de la empresa. Logotipo</a:t>
            </a:r>
          </a:p>
          <a:p>
            <a:pPr marL="480472" lvl="1" indent="-243411" defTabSz="1219170">
              <a:spcBef>
                <a:spcPts val="0"/>
              </a:spcBef>
            </a:pPr>
            <a:r>
              <a:rPr lang="es-ES" sz="1333" dirty="0">
                <a:latin typeface="Quattrocento Sans" panose="020B0502050000020003" pitchFamily="34" charset="0"/>
              </a:rPr>
              <a:t>Responsable</a:t>
            </a:r>
          </a:p>
          <a:p>
            <a:pPr marL="480472" lvl="1" indent="-243411" defTabSz="1219170">
              <a:spcBef>
                <a:spcPts val="0"/>
              </a:spcBef>
            </a:pPr>
            <a:r>
              <a:rPr lang="es-ES" sz="1333" dirty="0">
                <a:latin typeface="Quattrocento Sans" panose="020B0502050000020003" pitchFamily="34" charset="0"/>
              </a:rPr>
              <a:t>Fecha</a:t>
            </a:r>
          </a:p>
          <a:p>
            <a:pPr marL="355591" indent="-355591">
              <a:buFont typeface="+mj-lt"/>
              <a:buAutoNum type="arabicPeriod"/>
            </a:pPr>
            <a:r>
              <a:rPr lang="es-ES" sz="1400" b="1" dirty="0">
                <a:latin typeface="Quattrocento Sans" panose="020B0502050000020003" pitchFamily="34" charset="0"/>
              </a:rPr>
              <a:t>Índice</a:t>
            </a:r>
          </a:p>
          <a:p>
            <a:pPr marL="355591" indent="-355591">
              <a:buFont typeface="+mj-lt"/>
              <a:buAutoNum type="arabicPeriod"/>
            </a:pPr>
            <a:r>
              <a:rPr lang="es-ES" sz="1400" b="1" dirty="0">
                <a:latin typeface="Quattrocento Sans" panose="020B0502050000020003" pitchFamily="34" charset="0"/>
              </a:rPr>
              <a:t>Resumen ejecutivo</a:t>
            </a:r>
          </a:p>
          <a:p>
            <a:pPr marL="482588" lvl="1" indent="-266693" defTabSz="1219170">
              <a:spcBef>
                <a:spcPts val="0"/>
              </a:spcBef>
            </a:pPr>
            <a:r>
              <a:rPr lang="es-ES" sz="1333" dirty="0">
                <a:latin typeface="Quattrocento Sans" panose="020B0502050000020003" pitchFamily="34" charset="0"/>
              </a:rPr>
              <a:t>Descripción de la empresa (esquemático)</a:t>
            </a:r>
          </a:p>
          <a:p>
            <a:pPr marL="482588" lvl="1" indent="-266693" defTabSz="1219170">
              <a:spcBef>
                <a:spcPts val="0"/>
              </a:spcBef>
            </a:pPr>
            <a:r>
              <a:rPr lang="es-ES" sz="1333" dirty="0">
                <a:latin typeface="Quattrocento Sans" panose="020B0502050000020003" pitchFamily="34" charset="0"/>
              </a:rPr>
              <a:t>Producto/servicio</a:t>
            </a:r>
          </a:p>
          <a:p>
            <a:pPr marL="482588" lvl="1" indent="-266693" defTabSz="1219170">
              <a:spcBef>
                <a:spcPts val="0"/>
              </a:spcBef>
            </a:pPr>
            <a:r>
              <a:rPr lang="es-ES" sz="1333" dirty="0">
                <a:latin typeface="Quattrocento Sans" panose="020B0502050000020003" pitchFamily="34" charset="0"/>
              </a:rPr>
              <a:t>Publico objetivo</a:t>
            </a:r>
          </a:p>
          <a:p>
            <a:pPr marL="482588" lvl="1" indent="-266693" defTabSz="1219170">
              <a:spcBef>
                <a:spcPts val="0"/>
              </a:spcBef>
            </a:pPr>
            <a:r>
              <a:rPr lang="es-ES" sz="1333" dirty="0">
                <a:latin typeface="Quattrocento Sans" panose="020B0502050000020003" pitchFamily="34" charset="0"/>
              </a:rPr>
              <a:t>Resumen financiero</a:t>
            </a:r>
          </a:p>
          <a:p>
            <a:pPr marL="827597" lvl="2" indent="-237061">
              <a:spcBef>
                <a:spcPts val="0"/>
              </a:spcBef>
            </a:pPr>
            <a:r>
              <a:rPr lang="es-ES" sz="1333" dirty="0">
                <a:latin typeface="Quattrocento Sans" panose="020B0502050000020003" pitchFamily="34" charset="0"/>
              </a:rPr>
              <a:t>Punto de equilibrio</a:t>
            </a:r>
          </a:p>
          <a:p>
            <a:pPr marL="827597" lvl="2" indent="-237061">
              <a:spcBef>
                <a:spcPts val="0"/>
              </a:spcBef>
            </a:pPr>
            <a:r>
              <a:rPr lang="es-ES" sz="1333" dirty="0">
                <a:latin typeface="Quattrocento Sans" panose="020B0502050000020003" pitchFamily="34" charset="0"/>
              </a:rPr>
              <a:t>Inversión necesaria</a:t>
            </a:r>
          </a:p>
          <a:p>
            <a:pPr>
              <a:buFont typeface="+mj-lt"/>
              <a:buAutoNum type="arabicPeriod" startAt="4"/>
            </a:pPr>
            <a:r>
              <a:rPr lang="es-ES" sz="1400" b="1" dirty="0">
                <a:latin typeface="Quattrocento Sans" panose="020B0502050000020003" pitchFamily="34" charset="0"/>
              </a:rPr>
              <a:t>Descripción de la empresa</a:t>
            </a:r>
          </a:p>
          <a:p>
            <a:pPr marL="482588" lvl="1">
              <a:spcBef>
                <a:spcPts val="0"/>
              </a:spcBef>
            </a:pPr>
            <a:r>
              <a:rPr lang="es-ES" sz="1333" dirty="0">
                <a:latin typeface="Quattrocento Sans" panose="020B0502050000020003" pitchFamily="34" charset="0"/>
              </a:rPr>
              <a:t>Nombre y forma legal</a:t>
            </a:r>
          </a:p>
          <a:p>
            <a:pPr marL="482588" lvl="1">
              <a:spcBef>
                <a:spcPts val="0"/>
              </a:spcBef>
            </a:pPr>
            <a:r>
              <a:rPr lang="es-ES" sz="1333" dirty="0">
                <a:latin typeface="Quattrocento Sans" panose="020B0502050000020003" pitchFamily="34" charset="0"/>
              </a:rPr>
              <a:t>Visión general</a:t>
            </a:r>
          </a:p>
          <a:p>
            <a:pPr marL="482588" lvl="1">
              <a:spcBef>
                <a:spcPts val="0"/>
              </a:spcBef>
            </a:pPr>
            <a:r>
              <a:rPr lang="es-ES" sz="1333" dirty="0">
                <a:latin typeface="Quattrocento Sans" panose="020B0502050000020003" pitchFamily="34" charset="0"/>
              </a:rPr>
              <a:t>Objetivos a corto, medio y largo plazo</a:t>
            </a:r>
          </a:p>
          <a:p>
            <a:pPr marL="482588" lvl="1">
              <a:spcBef>
                <a:spcPts val="0"/>
              </a:spcBef>
            </a:pPr>
            <a:r>
              <a:rPr lang="es-ES" sz="1333" dirty="0">
                <a:latin typeface="Quattrocento Sans" panose="020B0502050000020003" pitchFamily="34" charset="0"/>
              </a:rPr>
              <a:t>Descripción del producto/servicio</a:t>
            </a:r>
          </a:p>
          <a:p>
            <a:pPr>
              <a:buAutoNum type="arabicPeriod" startAt="4"/>
            </a:pPr>
            <a:r>
              <a:rPr lang="es-ES" sz="1400" b="1" dirty="0">
                <a:latin typeface="Quattrocento Sans" panose="020B0502050000020003" pitchFamily="34" charset="0"/>
              </a:rPr>
              <a:t>Idea del negocio</a:t>
            </a:r>
          </a:p>
          <a:p>
            <a:pPr marL="480472" lvl="1">
              <a:spcBef>
                <a:spcPts val="0"/>
              </a:spcBef>
            </a:pPr>
            <a:r>
              <a:rPr lang="es-ES" sz="1333" dirty="0">
                <a:latin typeface="Quattrocento Sans" panose="020B0502050000020003" pitchFamily="34" charset="0"/>
              </a:rPr>
              <a:t>Descripción detallada de la idea</a:t>
            </a:r>
          </a:p>
          <a:p>
            <a:pPr marL="480472" lvl="1">
              <a:spcBef>
                <a:spcPts val="0"/>
              </a:spcBef>
            </a:pPr>
            <a:r>
              <a:rPr lang="es-ES" sz="1333" dirty="0">
                <a:latin typeface="Quattrocento Sans" panose="020B0502050000020003" pitchFamily="34" charset="0"/>
              </a:rPr>
              <a:t>DAFO</a:t>
            </a:r>
          </a:p>
          <a:p>
            <a:pPr marL="480472" lvl="1">
              <a:spcBef>
                <a:spcPts val="0"/>
              </a:spcBef>
            </a:pPr>
            <a:r>
              <a:rPr lang="es-ES" sz="1333" dirty="0">
                <a:latin typeface="Quattrocento Sans" panose="020B0502050000020003" pitchFamily="34" charset="0"/>
              </a:rPr>
              <a:t>Propuesta de valor / Diferenciación </a:t>
            </a:r>
          </a:p>
          <a:p>
            <a:pPr marL="480472" lvl="1">
              <a:spcBef>
                <a:spcPts val="0"/>
              </a:spcBef>
            </a:pPr>
            <a:r>
              <a:rPr lang="es-ES" sz="1333" dirty="0">
                <a:latin typeface="Quattrocento Sans" panose="020B0502050000020003" pitchFamily="34" charset="0"/>
              </a:rPr>
              <a:t>Productos/Servicios</a:t>
            </a:r>
          </a:p>
          <a:p>
            <a:pPr marL="480472" lvl="1">
              <a:spcBef>
                <a:spcPts val="0"/>
              </a:spcBef>
            </a:pPr>
            <a:r>
              <a:rPr lang="es-ES" sz="1333" dirty="0">
                <a:latin typeface="Quattrocento Sans" panose="020B0502050000020003" pitchFamily="34" charset="0"/>
              </a:rPr>
              <a:t>Descripción</a:t>
            </a:r>
          </a:p>
          <a:p>
            <a:pPr marL="480472" lvl="1">
              <a:spcBef>
                <a:spcPts val="0"/>
              </a:spcBef>
            </a:pPr>
            <a:r>
              <a:rPr lang="es-ES" sz="1333" dirty="0">
                <a:latin typeface="Quattrocento Sans" panose="020B0502050000020003" pitchFamily="34" charset="0"/>
              </a:rPr>
              <a:t>Ventajas competitivas</a:t>
            </a:r>
          </a:p>
          <a:p>
            <a:pPr marL="480472" lvl="1">
              <a:spcBef>
                <a:spcPts val="0"/>
              </a:spcBef>
            </a:pPr>
            <a:r>
              <a:rPr lang="es-ES" sz="1333" dirty="0">
                <a:latin typeface="Quattrocento Sans" panose="020B0502050000020003" pitchFamily="34" charset="0"/>
              </a:rPr>
              <a:t>Previsión de evolución</a:t>
            </a:r>
          </a:p>
        </p:txBody>
      </p:sp>
      <p:sp>
        <p:nvSpPr>
          <p:cNvPr id="11" name="CuadroTexto 10">
            <a:extLst>
              <a:ext uri="{FF2B5EF4-FFF2-40B4-BE49-F238E27FC236}">
                <a16:creationId xmlns:a16="http://schemas.microsoft.com/office/drawing/2014/main" id="{79831E89-BACF-944D-9C46-76417E962B45}"/>
              </a:ext>
            </a:extLst>
          </p:cNvPr>
          <p:cNvSpPr txBox="1"/>
          <p:nvPr/>
        </p:nvSpPr>
        <p:spPr>
          <a:xfrm>
            <a:off x="6036030" y="1263893"/>
            <a:ext cx="3744736" cy="4861716"/>
          </a:xfrm>
          <a:prstGeom prst="rect">
            <a:avLst/>
          </a:prstGeom>
          <a:noFill/>
        </p:spPr>
        <p:txBody>
          <a:bodyPr wrap="square">
            <a:spAutoFit/>
          </a:bodyPr>
          <a:lstStyle/>
          <a:p>
            <a:pPr>
              <a:buFont typeface="+mj-lt"/>
              <a:buAutoNum type="arabicPeriod" startAt="6"/>
            </a:pPr>
            <a:r>
              <a:rPr lang="es-ES" sz="1400" dirty="0">
                <a:latin typeface="Quattrocento Sans" panose="020B0502050000020003" pitchFamily="34" charset="0"/>
              </a:rPr>
              <a:t>Análisis del mercado/Plan marketing</a:t>
            </a:r>
          </a:p>
          <a:p>
            <a:pPr marL="480472" lvl="1" indent="-243411">
              <a:spcBef>
                <a:spcPts val="0"/>
              </a:spcBef>
            </a:pPr>
            <a:r>
              <a:rPr lang="es-ES" sz="1333" dirty="0">
                <a:latin typeface="Quattrocento Sans" panose="020B0502050000020003" pitchFamily="34" charset="0"/>
              </a:rPr>
              <a:t>Nicho de mercado</a:t>
            </a:r>
          </a:p>
          <a:p>
            <a:pPr marL="480472" lvl="1" indent="-243411">
              <a:spcBef>
                <a:spcPts val="0"/>
              </a:spcBef>
            </a:pPr>
            <a:r>
              <a:rPr lang="es-ES" sz="1333" dirty="0">
                <a:latin typeface="Quattrocento Sans" panose="020B0502050000020003" pitchFamily="34" charset="0"/>
              </a:rPr>
              <a:t>Público objetivo</a:t>
            </a:r>
          </a:p>
          <a:p>
            <a:pPr marL="480472" lvl="1" indent="-243411">
              <a:spcBef>
                <a:spcPts val="0"/>
              </a:spcBef>
            </a:pPr>
            <a:r>
              <a:rPr lang="es-ES" sz="1333" dirty="0">
                <a:latin typeface="Quattrocento Sans" panose="020B0502050000020003" pitchFamily="34" charset="0"/>
              </a:rPr>
              <a:t>Cómo comercializar la propuesta de valor</a:t>
            </a:r>
          </a:p>
          <a:p>
            <a:pPr marL="480472" lvl="1" indent="-243411">
              <a:spcBef>
                <a:spcPts val="0"/>
              </a:spcBef>
            </a:pPr>
            <a:r>
              <a:rPr lang="es-ES" sz="1333" dirty="0">
                <a:latin typeface="Quattrocento Sans" panose="020B0502050000020003" pitchFamily="34" charset="0"/>
              </a:rPr>
              <a:t>Plan práctico</a:t>
            </a:r>
          </a:p>
          <a:p>
            <a:pPr marL="480472" lvl="1" indent="-243411">
              <a:spcBef>
                <a:spcPts val="0"/>
              </a:spcBef>
            </a:pPr>
            <a:r>
              <a:rPr lang="es-ES" sz="1333" dirty="0">
                <a:latin typeface="Quattrocento Sans" panose="020B0502050000020003" pitchFamily="34" charset="0"/>
              </a:rPr>
              <a:t>Estrategia publicitaria</a:t>
            </a:r>
          </a:p>
          <a:p>
            <a:pPr>
              <a:buFont typeface="+mj-lt"/>
              <a:buAutoNum type="arabicPeriod" startAt="7"/>
            </a:pPr>
            <a:r>
              <a:rPr lang="es-ES" sz="1400" dirty="0">
                <a:latin typeface="Quattrocento Sans" panose="020B0502050000020003" pitchFamily="34" charset="0"/>
              </a:rPr>
              <a:t>Plan operativo</a:t>
            </a:r>
          </a:p>
          <a:p>
            <a:pPr marL="480472" lvl="1" indent="-243411">
              <a:spcBef>
                <a:spcPts val="0"/>
              </a:spcBef>
            </a:pPr>
            <a:r>
              <a:rPr lang="es-ES" sz="1333" dirty="0">
                <a:latin typeface="Quattrocento Sans" panose="020B0502050000020003" pitchFamily="34" charset="0"/>
              </a:rPr>
              <a:t>Estructura organización</a:t>
            </a:r>
          </a:p>
          <a:p>
            <a:pPr marL="480472" lvl="1" indent="-243411">
              <a:spcBef>
                <a:spcPts val="0"/>
              </a:spcBef>
            </a:pPr>
            <a:r>
              <a:rPr lang="es-ES" sz="1333" dirty="0">
                <a:latin typeface="Quattrocento Sans" panose="020B0502050000020003" pitchFamily="34" charset="0"/>
              </a:rPr>
              <a:t>Tecnología empleada</a:t>
            </a:r>
          </a:p>
          <a:p>
            <a:pPr marL="480472" lvl="1" indent="-243411">
              <a:spcBef>
                <a:spcPts val="0"/>
              </a:spcBef>
            </a:pPr>
            <a:r>
              <a:rPr lang="es-ES" sz="1333" dirty="0">
                <a:latin typeface="Quattrocento Sans" panose="020B0502050000020003" pitchFamily="34" charset="0"/>
              </a:rPr>
              <a:t>Personal necesario</a:t>
            </a:r>
          </a:p>
          <a:p>
            <a:pPr marL="480472" lvl="1" indent="-243411">
              <a:spcBef>
                <a:spcPts val="0"/>
              </a:spcBef>
            </a:pPr>
            <a:r>
              <a:rPr lang="es-ES" sz="1333" dirty="0">
                <a:latin typeface="Quattrocento Sans" panose="020B0502050000020003" pitchFamily="34" charset="0"/>
              </a:rPr>
              <a:t>Procesos operativos</a:t>
            </a:r>
          </a:p>
          <a:p>
            <a:pPr>
              <a:buFont typeface="+mj-lt"/>
              <a:buAutoNum type="arabicPeriod" startAt="8"/>
            </a:pPr>
            <a:r>
              <a:rPr lang="es-ES" sz="1400" dirty="0">
                <a:latin typeface="Quattrocento Sans" panose="020B0502050000020003" pitchFamily="34" charset="0"/>
              </a:rPr>
              <a:t>Plan económico</a:t>
            </a:r>
          </a:p>
          <a:p>
            <a:pPr marL="480472" lvl="1" indent="-243411">
              <a:spcBef>
                <a:spcPts val="0"/>
              </a:spcBef>
            </a:pPr>
            <a:r>
              <a:rPr lang="es-ES" sz="1333" dirty="0">
                <a:latin typeface="Quattrocento Sans" panose="020B0502050000020003" pitchFamily="34" charset="0"/>
              </a:rPr>
              <a:t>Presupuesto de arranque</a:t>
            </a:r>
          </a:p>
          <a:p>
            <a:pPr marL="480472" lvl="1" indent="-243411">
              <a:spcBef>
                <a:spcPts val="0"/>
              </a:spcBef>
            </a:pPr>
            <a:r>
              <a:rPr lang="es-ES" sz="1333" dirty="0">
                <a:latin typeface="Quattrocento Sans" panose="020B0502050000020003" pitchFamily="34" charset="0"/>
              </a:rPr>
              <a:t>Previsiones ingresos/gastos </a:t>
            </a:r>
            <a:br>
              <a:rPr lang="es-ES" sz="1333" dirty="0">
                <a:latin typeface="Quattrocento Sans" panose="020B0502050000020003" pitchFamily="34" charset="0"/>
              </a:rPr>
            </a:br>
            <a:r>
              <a:rPr lang="es-ES" sz="1333" dirty="0">
                <a:latin typeface="Quattrocento Sans" panose="020B0502050000020003" pitchFamily="34" charset="0"/>
              </a:rPr>
              <a:t>(3 primeros años)</a:t>
            </a:r>
          </a:p>
          <a:p>
            <a:pPr marL="480472" lvl="1" indent="-243411">
              <a:spcBef>
                <a:spcPts val="0"/>
              </a:spcBef>
            </a:pPr>
            <a:r>
              <a:rPr lang="es-ES" sz="1333" dirty="0">
                <a:latin typeface="Quattrocento Sans" panose="020B0502050000020003" pitchFamily="34" charset="0"/>
              </a:rPr>
              <a:t>Punto de equilibrio</a:t>
            </a:r>
          </a:p>
          <a:p>
            <a:pPr marL="480472" lvl="1" indent="-243411">
              <a:spcBef>
                <a:spcPts val="0"/>
              </a:spcBef>
            </a:pPr>
            <a:r>
              <a:rPr lang="es-ES" sz="1333" dirty="0">
                <a:latin typeface="Quattrocento Sans" panose="020B0502050000020003" pitchFamily="34" charset="0"/>
              </a:rPr>
              <a:t>Fuentes de financiación </a:t>
            </a:r>
          </a:p>
          <a:p>
            <a:pPr>
              <a:buFont typeface="+mj-lt"/>
              <a:buAutoNum type="arabicPeriod" startAt="9"/>
            </a:pPr>
            <a:r>
              <a:rPr lang="es-ES" sz="1400" dirty="0">
                <a:latin typeface="Quattrocento Sans" panose="020B0502050000020003" pitchFamily="34" charset="0"/>
              </a:rPr>
              <a:t>Análisis de viabilidad del negocio</a:t>
            </a:r>
          </a:p>
          <a:p>
            <a:pPr marL="480472" lvl="1" indent="-243411">
              <a:spcBef>
                <a:spcPts val="0"/>
              </a:spcBef>
            </a:pPr>
            <a:r>
              <a:rPr lang="es-ES" sz="1333" dirty="0">
                <a:latin typeface="Quattrocento Sans" panose="020B0502050000020003" pitchFamily="34" charset="0"/>
              </a:rPr>
              <a:t>Técnica</a:t>
            </a:r>
          </a:p>
          <a:p>
            <a:pPr marL="480472" lvl="1" indent="-243411">
              <a:spcBef>
                <a:spcPts val="0"/>
              </a:spcBef>
            </a:pPr>
            <a:r>
              <a:rPr lang="es-ES" sz="1333" dirty="0">
                <a:latin typeface="Quattrocento Sans" panose="020B0502050000020003" pitchFamily="34" charset="0"/>
              </a:rPr>
              <a:t>Financiera</a:t>
            </a:r>
          </a:p>
          <a:p>
            <a:pPr marL="480472" lvl="1" indent="-243411">
              <a:spcBef>
                <a:spcPts val="0"/>
              </a:spcBef>
            </a:pPr>
            <a:r>
              <a:rPr lang="es-ES" sz="1333" dirty="0">
                <a:latin typeface="Quattrocento Sans" panose="020B0502050000020003" pitchFamily="34" charset="0"/>
              </a:rPr>
              <a:t>Mercado</a:t>
            </a:r>
          </a:p>
          <a:p>
            <a:pPr>
              <a:buFont typeface="+mj-lt"/>
              <a:buAutoNum type="arabicPeriod" startAt="9"/>
            </a:pPr>
            <a:r>
              <a:rPr lang="es-ES" sz="1400" dirty="0">
                <a:latin typeface="Quattrocento Sans" panose="020B0502050000020003" pitchFamily="34" charset="0"/>
              </a:rPr>
              <a:t>Conclusiones y Anexos</a:t>
            </a:r>
          </a:p>
          <a:p>
            <a:pPr marL="480472" lvl="1" indent="-243411"/>
            <a:r>
              <a:rPr lang="es-ES" sz="1333" dirty="0">
                <a:latin typeface="Quattrocento Sans" panose="020B0502050000020003" pitchFamily="34" charset="0"/>
              </a:rPr>
              <a:t>Seguimiento del Plan de acción</a:t>
            </a:r>
            <a:endParaRPr lang="es-ES" dirty="0">
              <a:latin typeface="Quattrocento Sans" panose="020B0502050000020003" pitchFamily="34" charset="0"/>
            </a:endParaRPr>
          </a:p>
        </p:txBody>
      </p:sp>
      <p:sp>
        <p:nvSpPr>
          <p:cNvPr id="12" name="Rectángulo 11">
            <a:extLst>
              <a:ext uri="{FF2B5EF4-FFF2-40B4-BE49-F238E27FC236}">
                <a16:creationId xmlns:a16="http://schemas.microsoft.com/office/drawing/2014/main" id="{17470FAC-CE35-7E4D-A4B1-97EA145CB140}"/>
              </a:ext>
            </a:extLst>
          </p:cNvPr>
          <p:cNvSpPr/>
          <p:nvPr/>
        </p:nvSpPr>
        <p:spPr>
          <a:xfrm>
            <a:off x="696736" y="1276343"/>
            <a:ext cx="4311562" cy="5320979"/>
          </a:xfrm>
          <a:prstGeom prst="rect">
            <a:avLst/>
          </a:prstGeom>
          <a:noFill/>
          <a:ln w="44450">
            <a:solidFill>
              <a:srgbClr val="61D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3" name="Rectángulo 12">
            <a:extLst>
              <a:ext uri="{FF2B5EF4-FFF2-40B4-BE49-F238E27FC236}">
                <a16:creationId xmlns:a16="http://schemas.microsoft.com/office/drawing/2014/main" id="{7D760929-930C-2F41-A819-B774BFFCDC8C}"/>
              </a:ext>
            </a:extLst>
          </p:cNvPr>
          <p:cNvSpPr/>
          <p:nvPr/>
        </p:nvSpPr>
        <p:spPr>
          <a:xfrm>
            <a:off x="5202840" y="1276342"/>
            <a:ext cx="4379309" cy="5329260"/>
          </a:xfrm>
          <a:prstGeom prst="rect">
            <a:avLst/>
          </a:prstGeom>
          <a:noFill/>
          <a:ln w="44450">
            <a:solidFill>
              <a:srgbClr val="61D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pic>
        <p:nvPicPr>
          <p:cNvPr id="15" name="Imagen 14">
            <a:extLst>
              <a:ext uri="{FF2B5EF4-FFF2-40B4-BE49-F238E27FC236}">
                <a16:creationId xmlns:a16="http://schemas.microsoft.com/office/drawing/2014/main" id="{A7C95465-AF83-0846-9DDC-E64765B76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1544" y="1417696"/>
            <a:ext cx="2422144" cy="5271958"/>
          </a:xfrm>
          <a:prstGeom prst="rect">
            <a:avLst/>
          </a:prstGeom>
        </p:spPr>
      </p:pic>
      <p:sp>
        <p:nvSpPr>
          <p:cNvPr id="2" name="Google Shape;110;p3">
            <a:extLst>
              <a:ext uri="{FF2B5EF4-FFF2-40B4-BE49-F238E27FC236}">
                <a16:creationId xmlns:a16="http://schemas.microsoft.com/office/drawing/2014/main" id="{673BCD33-D7BB-C4D5-88B7-DFC46801EDFA}"/>
              </a:ext>
            </a:extLst>
          </p:cNvPr>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A5B5D"/>
              </a:buClr>
              <a:buSzPts val="900"/>
              <a:buFont typeface="Quattrocento Sans"/>
              <a:buNone/>
            </a:pPr>
            <a:r>
              <a:rPr lang="es-ES" sz="900" b="0" i="0" u="none" strike="noStrike" cap="none" dirty="0">
                <a:solidFill>
                  <a:srgbClr val="5A5B5D"/>
                </a:solidFill>
                <a:latin typeface="Quattrocento Sans"/>
                <a:ea typeface="Quattrocento Sans"/>
                <a:cs typeface="Quattrocento Sans"/>
                <a:sym typeface="Quattrocento Sans"/>
              </a:rPr>
              <a:t>p. </a:t>
            </a:r>
            <a:fld id="{00000000-1234-1234-1234-123412341234}" type="slidenum">
              <a:rPr lang="es-ES" sz="900" b="0" i="0" u="none" strike="noStrike" cap="none">
                <a:solidFill>
                  <a:srgbClr val="5A5B5D"/>
                </a:solidFill>
                <a:latin typeface="Quattrocento Sans"/>
                <a:ea typeface="Quattrocento Sans"/>
                <a:cs typeface="Quattrocento Sans"/>
                <a:sym typeface="Quattrocento Sans"/>
              </a:rPr>
              <a:t>39</a:t>
            </a:fld>
            <a:endParaRPr sz="900" b="0" i="0" u="none" strike="noStrike" cap="none" dirty="0">
              <a:solidFill>
                <a:srgbClr val="5A5B5D"/>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30070389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C1313E9-E3C9-49D8-BB8F-E806C87FA452}"/>
              </a:ext>
            </a:extLst>
          </p:cNvPr>
          <p:cNvPicPr>
            <a:picLocks noChangeAspect="1"/>
          </p:cNvPicPr>
          <p:nvPr/>
        </p:nvPicPr>
        <p:blipFill rotWithShape="1">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48684" y="-27384"/>
            <a:ext cx="12289367" cy="6912768"/>
          </a:xfrm>
          <a:prstGeom prst="rect">
            <a:avLst/>
          </a:prstGeom>
        </p:spPr>
      </p:pic>
      <p:pic>
        <p:nvPicPr>
          <p:cNvPr id="3" name="Imagen 2" descr="Dibujo con letras blancas&#10;&#10;Descripción generada automáticamente con confianza media">
            <a:extLst>
              <a:ext uri="{FF2B5EF4-FFF2-40B4-BE49-F238E27FC236}">
                <a16:creationId xmlns:a16="http://schemas.microsoft.com/office/drawing/2014/main" id="{64623C75-63B6-4842-9D4A-172EF8FDC1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7608" y="2778283"/>
            <a:ext cx="6521845" cy="1301435"/>
          </a:xfrm>
          <a:prstGeom prst="rect">
            <a:avLst/>
          </a:prstGeom>
        </p:spPr>
      </p:pic>
      <p:sp>
        <p:nvSpPr>
          <p:cNvPr id="2" name="CuadroTexto 1">
            <a:extLst>
              <a:ext uri="{FF2B5EF4-FFF2-40B4-BE49-F238E27FC236}">
                <a16:creationId xmlns:a16="http://schemas.microsoft.com/office/drawing/2014/main" id="{5ADBD049-3578-3743-352A-D5FA317573A2}"/>
              </a:ext>
            </a:extLst>
          </p:cNvPr>
          <p:cNvSpPr txBox="1"/>
          <p:nvPr/>
        </p:nvSpPr>
        <p:spPr>
          <a:xfrm>
            <a:off x="3215680" y="5061181"/>
            <a:ext cx="5873773" cy="6975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algn="ctr" defTabSz="609585" hangingPunct="0"/>
            <a:r>
              <a:rPr lang="es-ES" sz="3733" b="1" dirty="0">
                <a:solidFill>
                  <a:schemeClr val="bg1"/>
                </a:solidFill>
                <a:latin typeface="Calibri" panose="020F0502020204030204" pitchFamily="34" charset="0"/>
                <a:ea typeface="Calibri" panose="020F0502020204030204" pitchFamily="34" charset="0"/>
                <a:cs typeface="Calibri" panose="020F0502020204030204" pitchFamily="34" charset="0"/>
                <a:sym typeface="Helvetica"/>
              </a:rPr>
              <a:t>MUCHAS GRACIAS</a:t>
            </a:r>
          </a:p>
        </p:txBody>
      </p:sp>
    </p:spTree>
    <p:extLst>
      <p:ext uri="{BB962C8B-B14F-4D97-AF65-F5344CB8AC3E}">
        <p14:creationId xmlns:p14="http://schemas.microsoft.com/office/powerpoint/2010/main" val="32741263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04 Texto con imágenes">
  <a:themeElements>
    <a:clrScheme name="CaixaBank">
      <a:dk1>
        <a:sysClr val="windowText" lastClr="000000"/>
      </a:dk1>
      <a:lt1>
        <a:sysClr val="window" lastClr="FFFFFF"/>
      </a:lt1>
      <a:dk2>
        <a:srgbClr val="5A5B5D"/>
      </a:dk2>
      <a:lt2>
        <a:srgbClr val="F2F2F2"/>
      </a:lt2>
      <a:accent1>
        <a:srgbClr val="4ABDF0"/>
      </a:accent1>
      <a:accent2>
        <a:srgbClr val="009AD8"/>
      </a:accent2>
      <a:accent3>
        <a:srgbClr val="A4A4A4"/>
      </a:accent3>
      <a:accent4>
        <a:srgbClr val="E65A2B"/>
      </a:accent4>
      <a:accent5>
        <a:srgbClr val="F4C00E"/>
      </a:accent5>
      <a:accent6>
        <a:srgbClr val="E30613"/>
      </a:accent6>
      <a:hlink>
        <a:srgbClr val="4ABDF0"/>
      </a:hlink>
      <a:folHlink>
        <a:srgbClr val="009AD8"/>
      </a:folHlink>
    </a:clrScheme>
    <a:fontScheme name="CaixaBank">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67806310A92F4449498F50C9243AEF0" ma:contentTypeVersion="16" ma:contentTypeDescription="Crear nuevo documento." ma:contentTypeScope="" ma:versionID="a89b446f8bffa7f00a5789006bfe85f1">
  <xsd:schema xmlns:xsd="http://www.w3.org/2001/XMLSchema" xmlns:xs="http://www.w3.org/2001/XMLSchema" xmlns:p="http://schemas.microsoft.com/office/2006/metadata/properties" xmlns:ns2="f10b862d-9925-43d2-8cd3-733fabd3e09a" xmlns:ns3="a761e6aa-c4e8-423d-bef0-8fc7fdbb0343" targetNamespace="http://schemas.microsoft.com/office/2006/metadata/properties" ma:root="true" ma:fieldsID="a1e0b19836eaf01a1b1d758e8d60b4a3" ns2:_="" ns3:_="">
    <xsd:import namespace="f10b862d-9925-43d2-8cd3-733fabd3e09a"/>
    <xsd:import namespace="a761e6aa-c4e8-423d-bef0-8fc7fdbb03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0b862d-9925-43d2-8cd3-733fabd3e0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1bd88258-876d-47aa-8492-218c1c30083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61e6aa-c4e8-423d-bef0-8fc7fdbb03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61f696f-b841-447a-8bc2-2dd569fdc2c0}" ma:internalName="TaxCatchAll" ma:showField="CatchAllData" ma:web="a761e6aa-c4e8-423d-bef0-8fc7fdbb034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761e6aa-c4e8-423d-bef0-8fc7fdbb0343" xsi:nil="true"/>
    <lcf76f155ced4ddcb4097134ff3c332f xmlns="f10b862d-9925-43d2-8cd3-733fabd3e09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A44292-EF18-4A99-B0C5-F337EC01C253}"/>
</file>

<file path=customXml/itemProps2.xml><?xml version="1.0" encoding="utf-8"?>
<ds:datastoreItem xmlns:ds="http://schemas.openxmlformats.org/officeDocument/2006/customXml" ds:itemID="{564BF0B4-2DC2-44CE-9045-2503BA70BE71}">
  <ds:schemaRefs>
    <ds:schemaRef ds:uri="http://schemas.microsoft.com/office/2006/metadata/properties"/>
    <ds:schemaRef ds:uri="http://schemas.microsoft.com/office/infopath/2007/PartnerControls"/>
    <ds:schemaRef ds:uri="a761e6aa-c4e8-423d-bef0-8fc7fdbb0343"/>
    <ds:schemaRef ds:uri="f10b862d-9925-43d2-8cd3-733fabd3e09a"/>
  </ds:schemaRefs>
</ds:datastoreItem>
</file>

<file path=customXml/itemProps3.xml><?xml version="1.0" encoding="utf-8"?>
<ds:datastoreItem xmlns:ds="http://schemas.openxmlformats.org/officeDocument/2006/customXml" ds:itemID="{2FE5D793-1345-42E7-A698-CA60F8E6E6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1266</TotalTime>
  <Words>6878</Words>
  <Application>Microsoft Office PowerPoint</Application>
  <PresentationFormat>Panorámica</PresentationFormat>
  <Paragraphs>614</Paragraphs>
  <Slides>40</Slides>
  <Notes>39</Notes>
  <HiddenSlides>0</HiddenSlides>
  <MMClips>0</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40</vt:i4>
      </vt:variant>
    </vt:vector>
  </HeadingPairs>
  <TitlesOfParts>
    <vt:vector size="53" baseType="lpstr">
      <vt:lpstr>Aptos</vt:lpstr>
      <vt:lpstr>Arial</vt:lpstr>
      <vt:lpstr>Calibri</vt:lpstr>
      <vt:lpstr>Noto Sans Symbols</vt:lpstr>
      <vt:lpstr>Open Sans SemiBold</vt:lpstr>
      <vt:lpstr>Poppins</vt:lpstr>
      <vt:lpstr>Quattrocento Sans</vt:lpstr>
      <vt:lpstr>Segoe UI</vt:lpstr>
      <vt:lpstr>Segoe UI Semibold</vt:lpstr>
      <vt:lpstr>Symbol</vt:lpstr>
      <vt:lpstr>Wingdings</vt:lpstr>
      <vt:lpstr>Office Theme</vt:lpstr>
      <vt:lpstr>04 Texto con imágenes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¿ALGUNA VEZ HAS TENIDO UNA IDEA PARA ABRIR TU PROPIO NEGOCIO? </vt:lpstr>
      <vt:lpstr>Presentación de PowerPoint</vt:lpstr>
      <vt:lpstr>Presentación de PowerPoint</vt:lpstr>
      <vt:lpstr>Presentación de PowerPoint</vt:lpstr>
      <vt:lpstr>¿Cómo sabemos si nuestra idea puede tener viabilidad?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¿A PARTIR DE QUÉ VENTAS EMPIEZO A GANAR DINERO?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Julián Sanz</dc:creator>
  <cp:lastModifiedBy>CRISTINA TELLO SANTIAGO</cp:lastModifiedBy>
  <cp:revision>53</cp:revision>
  <dcterms:created xsi:type="dcterms:W3CDTF">2025-02-16T08:22:54Z</dcterms:created>
  <dcterms:modified xsi:type="dcterms:W3CDTF">2025-12-23T08:36:47Z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d86bc70-2a05-490c-b199-8f0f8e614d89_Enabled">
    <vt:lpwstr>true</vt:lpwstr>
  </property>
  <property fmtid="{D5CDD505-2E9C-101B-9397-08002B2CF9AE}" pid="3" name="MSIP_Label_5d86bc70-2a05-490c-b199-8f0f8e614d89_SetDate">
    <vt:lpwstr>2025-12-18T15:16:32Z</vt:lpwstr>
  </property>
  <property fmtid="{D5CDD505-2E9C-101B-9397-08002B2CF9AE}" pid="4" name="MSIP_Label_5d86bc70-2a05-490c-b199-8f0f8e614d89_Method">
    <vt:lpwstr>Privileged</vt:lpwstr>
  </property>
  <property fmtid="{D5CDD505-2E9C-101B-9397-08002B2CF9AE}" pid="5" name="MSIP_Label_5d86bc70-2a05-490c-b199-8f0f8e614d89_Name">
    <vt:lpwstr>5d86bc70-2a05-490c-b199-8f0f8e614d89</vt:lpwstr>
  </property>
  <property fmtid="{D5CDD505-2E9C-101B-9397-08002B2CF9AE}" pid="6" name="MSIP_Label_5d86bc70-2a05-490c-b199-8f0f8e614d89_SiteId">
    <vt:lpwstr>5df31d35-3ba9-481e-a3c8-ff9be3ee783b</vt:lpwstr>
  </property>
  <property fmtid="{D5CDD505-2E9C-101B-9397-08002B2CF9AE}" pid="7" name="MSIP_Label_5d86bc70-2a05-490c-b199-8f0f8e614d89_ActionId">
    <vt:lpwstr>e8a8d813-026a-43c9-9185-3b3b66a3bf6f</vt:lpwstr>
  </property>
  <property fmtid="{D5CDD505-2E9C-101B-9397-08002B2CF9AE}" pid="8" name="MSIP_Label_5d86bc70-2a05-490c-b199-8f0f8e614d89_ContentBits">
    <vt:lpwstr>0</vt:lpwstr>
  </property>
  <property fmtid="{D5CDD505-2E9C-101B-9397-08002B2CF9AE}" pid="9" name="MSIP_Label_5d86bc70-2a05-490c-b199-8f0f8e614d89_Tag">
    <vt:lpwstr>10, 0, 1, 1</vt:lpwstr>
  </property>
  <property fmtid="{D5CDD505-2E9C-101B-9397-08002B2CF9AE}" pid="10" name="ContentTypeId">
    <vt:lpwstr>0x010100767806310A92F4449498F50C9243AEF0</vt:lpwstr>
  </property>
  <property fmtid="{D5CDD505-2E9C-101B-9397-08002B2CF9AE}" pid="11" name="MediaServiceImageTags">
    <vt:lpwstr/>
  </property>
</Properties>
</file>