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0" r:id="rId5"/>
  </p:sldMasterIdLst>
  <p:notesMasterIdLst>
    <p:notesMasterId r:id="rId2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3" r:id="rId18"/>
    <p:sldId id="274" r:id="rId19"/>
    <p:sldId id="275" r:id="rId20"/>
    <p:sldId id="268" r:id="rId21"/>
    <p:sldId id="2703" r:id="rId22"/>
    <p:sldId id="2699" r:id="rId23"/>
    <p:sldId id="2704" r:id="rId24"/>
    <p:sldId id="2700" r:id="rId25"/>
    <p:sldId id="272" r:id="rId26"/>
  </p:sldIdLst>
  <p:sldSz cx="12192000" cy="6858000"/>
  <p:notesSz cx="6858000" cy="9144000"/>
  <p:embeddedFontLst>
    <p:embeddedFont>
      <p:font typeface="Open Sans SemiBold" panose="020B0706030804020204" pitchFamily="34" charset="0"/>
      <p:regular r:id="rId28"/>
      <p:bold r:id="rId29"/>
      <p:italic r:id="rId30"/>
      <p:boldItalic r:id="rId31"/>
    </p:embeddedFont>
    <p:embeddedFont>
      <p:font typeface="Quattrocento Sans" panose="020B0502050000020003" pitchFamily="34" charset="0"/>
      <p:regular r:id="rId32"/>
      <p:bold r:id="rId33"/>
      <p:italic r:id="rId34"/>
      <p:boldItalic r:id="rId35"/>
    </p:embeddedFont>
    <p:embeddedFont>
      <p:font typeface="Segoe UI" panose="020B0502040204020203" pitchFamily="34" charset="0"/>
      <p:regular r:id="rId36"/>
      <p:bold r:id="rId37"/>
      <p:italic r:id="rId38"/>
      <p:boldItalic r:id="rId39"/>
    </p:embeddedFont>
    <p:embeddedFont>
      <p:font typeface="Segoe UI Semibold" panose="020B0702040204020203" pitchFamily="34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483">
          <p15:clr>
            <a:srgbClr val="A4A3A4"/>
          </p15:clr>
        </p15:guide>
        <p15:guide id="3" pos="710">
          <p15:clr>
            <a:srgbClr val="A4A3A4"/>
          </p15:clr>
        </p15:guide>
        <p15:guide id="4" pos="7446">
          <p15:clr>
            <a:srgbClr val="A4A3A4"/>
          </p15:clr>
        </p15:guide>
        <p15:guide id="5" pos="234">
          <p15:clr>
            <a:srgbClr val="A4A3A4"/>
          </p15:clr>
        </p15:guide>
        <p15:guide id="6" pos="3999">
          <p15:clr>
            <a:srgbClr val="A4A3A4"/>
          </p15:clr>
        </p15:guide>
        <p15:guide id="7" orient="horz" pos="98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jQYcKrNBTH+GQbSfSp9RDWWSURT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rdi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E31D0F-F45A-4E99-BC9A-2DD6C7262ACC}" v="4" dt="2025-12-22T10:57:59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53"/>
    <p:restoredTop sz="85696" autoAdjust="0"/>
  </p:normalViewPr>
  <p:slideViewPr>
    <p:cSldViewPr snapToGrid="0">
      <p:cViewPr varScale="1">
        <p:scale>
          <a:sx n="55" d="100"/>
          <a:sy n="55" d="100"/>
        </p:scale>
        <p:origin x="178" y="38"/>
      </p:cViewPr>
      <p:guideLst>
        <p:guide orient="horz" pos="2183"/>
        <p:guide pos="483"/>
        <p:guide pos="710"/>
        <p:guide pos="7446"/>
        <p:guide pos="234"/>
        <p:guide pos="3999"/>
        <p:guide orient="horz" pos="9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customschemas.google.com/relationships/presentationmetadata" Target="meta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" name="Google Shape;2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0" name="Google Shape;76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És el més utilitzat. El CV cronològic indica i </a:t>
            </a:r>
            <a:r>
              <a:rPr lang="ca-ES" sz="900" b="1"/>
              <a:t>mostra el nostre desenvolupament professional i educatiu presentant la informació del que s’ha fet en ordre temporal o cronològic, del més recent al més antic.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Permet veure de forma ràpida i clara el nostre historial professional o educatiu. No és aconsellable si tenim períodes en blanc o si la nostra història laboral ha estat inestable o discontínua.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És aconsellable si s’han tingut poques feines, no hi ha hagut aturades i les funcions han estat similars.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També </a:t>
            </a:r>
            <a:r>
              <a:rPr lang="ca-ES" sz="900" b="1"/>
              <a:t>és el més recomanable per a candidats amb poca experiència laboral, ja que permet destacar molt millor la formació.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61" name="Google Shape;76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0" name="Google Shape;85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u="sng"/>
              <a:t>CV Funcional: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No segueix un ordre cronològic, sinó que </a:t>
            </a:r>
            <a:r>
              <a:rPr lang="ca-ES" sz="900" b="1"/>
              <a:t>concentra la informació d'acord a les nostres habilitats, les nostres àrees d'experiència i els nostres principals èxits de manera concisa i clara</a:t>
            </a:r>
            <a:r>
              <a:rPr lang="ca-ES" sz="900"/>
              <a:t>, les empreses en què s'ha acumulat l'experiència passen a un segon nivell.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Un CV funcional és la millor manera d'accentuar les nostres habilitats quan no s’ha tingut un historial professional continu, i permet accentuar les habilitats que s’han adquirit a través de diferents activitats.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Per redactar aquest tipus de Currículum vitae s'haurien d'escollir tres o quatre categories d'habilitats per després fer un breu llistat cronològic de les ocupacions i experiències en les quals s’han desenvolupat aquestes habilitats.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Aquesta modalitat de CV "amaga" les possibles debilitats (períodes en què no s’ha treballat, escassa formació....) i accentua les competències laborals. Això permet que es puguin </a:t>
            </a:r>
            <a:r>
              <a:rPr lang="ca-ES" sz="900" b="1"/>
              <a:t>seleccionar els punts positius o forts i els treballs relacionats amb l'oferta </a:t>
            </a:r>
            <a:r>
              <a:rPr lang="ca-ES" sz="900"/>
              <a:t>concreta a la qual dirigim el nostre currículum, això facilita la tasca de buscar en el nostre historial la informació rellevant.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A més amés aquest format permet ometre els períodes d'atur, la permanència en llocs no rellevants, els freqüents canvis de treball i altres aspectes que poden restar atractiu de cara a l'ocupador.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ca-ES" sz="900" b="1" u="sng"/>
            </a:br>
            <a:endParaRPr sz="9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851" name="Google Shape;85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900" b="0" noProof="0" dirty="0"/>
              <a:t>Avui dia, el nostre currículum i la forma en què ens mostrem en xarxes socials parlen per nosaltres. Representen qui som com a professionals i, en molts casos, també la imatge de l'empresa per a la qual treballem. Per això és important cuidar el que compartim i com ens presentem en aquests espais. Si tenim exposats els nostres perfils de forma pública es podria distorsionar la nostra candidatura.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a-ES" sz="9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900" noProof="0" dirty="0"/>
              <a:t>La Intel·ligència Artificial pot comprovar la nostra activitat a les xarxes socials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900" noProof="0" dirty="0"/>
              <a:t>
</a:t>
            </a:r>
          </a:p>
        </p:txBody>
      </p:sp>
      <p:sp>
        <p:nvSpPr>
          <p:cNvPr id="1002" name="Google Shape;100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0" name="Google Shape;103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"Com la intel·ligència artificial pot ajudar-te a crear, millorar i personalitzar el teu currículum"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a-ES" sz="1100" b="1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1. Introducció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 què és important el currículum?</a:t>
            </a:r>
            <a:b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És la primera impressió davant els seleccionadors. Un bon CV pot obrir portes, mentre que un CV mal elaborat les tanca abans que parlis.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Quin paper juga la IA?</a:t>
            </a:r>
            <a:b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 IA pot ser una bona aliada que ajudi a optimitzar el currículum i permeti augmentar les  possibilitades d’èxit laboral.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2. Crear un Currículum des de Zero amb IA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Plataformes amb IA. Exemples):</a:t>
            </a: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noProof="0" dirty="0" err="1"/>
              <a:t>Chat</a:t>
            </a:r>
            <a:r>
              <a:rPr lang="ca-ES" sz="1100" noProof="0" dirty="0"/>
              <a:t> GPT</a:t>
            </a: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Zety</a:t>
            </a:r>
            <a:endParaRPr lang="ca-ES" sz="11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Resume.io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Kickresume</a:t>
            </a:r>
            <a:endParaRPr lang="ca-ES" sz="11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Què fa la IA?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 fa preguntes clau: formació, experiència, habilitats...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 una estructura professional automàticament.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Suggereix una redacció optimitzada pels ATS (</a:t>
            </a: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Applicant</a:t>
            </a: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Tracking</a:t>
            </a: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Systems).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Avantatges:</a:t>
            </a:r>
            <a:b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Estalvia temps</a:t>
            </a:r>
            <a:b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Genera una estructura clara</a:t>
            </a:r>
            <a:b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Textos amb paraules adequades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3. Millora un Currículum Existent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Revisió automàtica del contingut: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Ortografia </a:t>
            </a: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gramàtica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Claredat i concisió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Ús de llenguatge professional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Anàlisi d’impacte: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teu CV és clar?</a:t>
            </a: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Està enfocat a objectius mesurables?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Utilitza verbs d’acció?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Eines útils: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Grammarly</a:t>
            </a:r>
            <a:endParaRPr lang="ca-ES" sz="11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ChatGPT</a:t>
            </a: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(es pot pujar el CV i demanar que el millori)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Rezi</a:t>
            </a: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(analitza si el CV està ben optimitzat per les ATS)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4. Personalitzar el Currículum per cada oferta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 què personalitzar-lo?</a:t>
            </a:r>
            <a:b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Els seleccionadors i els sistemes automatitzats busquen coincidències entre el CV i l’oferta.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 pot ajudar la IA?</a:t>
            </a: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Analitza la descripció de la vacant.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Extrau paraules clau i habilitats importants.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Suggereix com adaptar la teva experiència per tal que coincideixi amb el que busca l’empresa.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Exemple pràctic:</a:t>
            </a: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Enganxa l’oferta de treball al </a:t>
            </a: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ChatGPT</a:t>
            </a: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Enganxa el teu currículum actual.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IA suggerirà canvis per tal que coincideixi amb l’oferta.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5. Beneficis d’utilitzar la IA en la teva cerca de feina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</a:t>
            </a: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Augmenta la teva competitivitat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Estalvia temps i esforç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</a:t>
            </a: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Té més en compte allò que estan buscant les empreses, de forma més precisa i exacta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</a:t>
            </a: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Més possibilitats de ser cridat per entrevistes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6. Recomanacions finals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No s’ha de dependre al 100% de la IA.</a:t>
            </a: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Cal revisar personalment el CV i assegurar-se que reflecteix qui ets.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Sigues honest.</a:t>
            </a: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No anotar habilitats que no es tenen.</a:t>
            </a:r>
            <a:endParaRPr lang="ca-ES" sz="1100" noProof="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Actualitza el CV regularment.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Guarda diferents versions per diferents tipus de feines.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900" dirty="0"/>
          </a:p>
        </p:txBody>
      </p:sp>
      <p:sp>
        <p:nvSpPr>
          <p:cNvPr id="1031" name="Google Shape;103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172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1" name="Google Shape;107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300" b="1" noProof="0">
                <a:latin typeface="Arial"/>
                <a:ea typeface="Arial"/>
                <a:cs typeface="Arial"/>
                <a:sym typeface="Arial"/>
              </a:rPr>
              <a:t>Com personalitzar el teu CV amb la IA: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Analitza l’oferta de treball</a:t>
            </a:r>
            <a:br>
              <a:rPr lang="ca-ES" sz="1100" b="1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Copia la descripció del lloc de treball i observa quines habilitats, experiència i actituds valoren (per exemple: atenció al client, comunicació, treball en equip, gestió de software, etc.)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Utilitzat la IA per adaptar el teu CV</a:t>
            </a:r>
            <a:br>
              <a:rPr lang="ca-ES" sz="1100" b="1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Es pot demanar a una eina de la IA que adapti el currículum destacant les teves experiències i objectius més rellevants per aquesta oferta.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Cal tenir molt clar que acurat sigui el </a:t>
            </a:r>
            <a:r>
              <a:rPr lang="ca-ES" sz="1100" i="1" noProof="0" err="1">
                <a:latin typeface="Arial"/>
                <a:ea typeface="Arial"/>
                <a:cs typeface="Arial"/>
                <a:sym typeface="Arial"/>
              </a:rPr>
              <a:t>prompt</a:t>
            </a:r>
            <a:r>
              <a:rPr lang="ca-ES" sz="700" noProof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a-ES" sz="1100" noProof="0">
                <a:solidFill>
                  <a:srgbClr val="040C2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conjunt d’indicacions que es donen a la intel·ligència artificial per aconseguir que realitzi una determinada acció) més acurat serà el resultat que s’obtingui.</a:t>
            </a: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Por exemple: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“Adapta el meu CV per una oferta de recepcionista en un gimnàs, destacant les meves habilitats en el tracte amb el client y la gestió administrativa.”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1.Ajusta el to i les paraules clau</a:t>
            </a:r>
            <a:br>
              <a:rPr lang="ca-ES" sz="1100" b="1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La IA pot ajudar a incloure </a:t>
            </a: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paraules clau 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de l’anunci (molt útil si la empresa utilitza filtres automàtics o ATS).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2.Revisa el resulta</a:t>
            </a:r>
            <a:br>
              <a:rPr lang="ca-ES" sz="1100" b="1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Sempre s’ha de realitzar una lectura final para assegurar-se que el text sigui natural i reflecteix la teva personalitat professional.</a:t>
            </a: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ca-ES" sz="1400" b="1" noProof="0">
                <a:latin typeface="Arial"/>
                <a:ea typeface="Arial"/>
                <a:cs typeface="Arial"/>
                <a:sym typeface="Arial"/>
              </a:rPr>
              <a:t>PASOS PER COMPARAR EL TEU CV AMB UNA OFERTA DE TREBALL UTILITZANT LA IA</a:t>
            </a: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a-ES" sz="1300" b="1" noProof="0">
                <a:latin typeface="Arial"/>
                <a:ea typeface="Arial"/>
                <a:cs typeface="Arial"/>
                <a:sym typeface="Arial"/>
              </a:rPr>
              <a:t>1. Reuneix la informació</a:t>
            </a:r>
          </a:p>
          <a:p>
            <a:pPr marL="15875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Copia el text complet de l’oferta de treball 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(descripció, requisits, responsabilitats, habilitats...)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Tingues a mà el teu currículum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(text o PDF editable, o almenys la part que descriu els teus estudis, experiència i competències).</a:t>
            </a: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a-ES" sz="1300" b="1" noProof="0">
                <a:latin typeface="Arial"/>
                <a:ea typeface="Arial"/>
                <a:cs typeface="Arial"/>
                <a:sym typeface="Arial"/>
              </a:rPr>
              <a:t>2. Utilitza una IA com </a:t>
            </a:r>
            <a:r>
              <a:rPr lang="ca-ES" sz="1300" b="1" noProof="0" err="1">
                <a:latin typeface="Arial"/>
                <a:ea typeface="Arial"/>
                <a:cs typeface="Arial"/>
                <a:sym typeface="Arial"/>
              </a:rPr>
              <a:t>Chat</a:t>
            </a:r>
            <a:r>
              <a:rPr lang="ca-ES" sz="1300" b="1" noProof="0">
                <a:latin typeface="Arial"/>
                <a:ea typeface="Arial"/>
                <a:cs typeface="Arial"/>
                <a:sym typeface="Arial"/>
              </a:rPr>
              <a:t> GPT 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Pots demanar directament una cosa així:</a:t>
            </a:r>
          </a:p>
          <a:p>
            <a:pPr marL="38100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“Compara aquesta oferta de treball amb el meu currículum i digues com encaixa, quins aspectes he de millorar i quines paraules clau hauria d’afegir”</a:t>
            </a: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I després enganxes: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L’oferta de treball a sota i y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El teu currículum o resumen de la teva experiència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endParaRPr lang="ca-ES" sz="1100" noProof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Es pot analitzar amb textos i dir-te: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Quines habilitats o requisits ja compleixes.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Quins punts falten o quins caldria reforçar.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Quines paraules clau es poden afegir al CV per fer-lo més atractiu o compatible amb el lloc de treball.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ca-ES" sz="1100" noProof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a-ES" sz="1300" b="1" noProof="0">
                <a:latin typeface="Arial"/>
                <a:ea typeface="Arial"/>
                <a:cs typeface="Arial"/>
                <a:sym typeface="Arial"/>
              </a:rPr>
              <a:t>3. (Opcional) Utilitza eines específiques de la IA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Hi ha plataformes que automatitzen aquest procés. Les més populars són: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b="1" noProof="0" err="1">
                <a:latin typeface="Arial"/>
                <a:ea typeface="Arial"/>
                <a:cs typeface="Arial"/>
                <a:sym typeface="Arial"/>
              </a:rPr>
              <a:t>Jobscan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(https://www.jobscan.co): compara el teu CV amb l’oferta i proporciona un percentatge de coincidència.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b="1" noProof="0" err="1">
                <a:latin typeface="Arial"/>
                <a:ea typeface="Arial"/>
                <a:cs typeface="Arial"/>
                <a:sym typeface="Arial"/>
              </a:rPr>
              <a:t>Rezi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ca-ES" sz="1100" b="1" noProof="0" err="1">
                <a:latin typeface="Arial"/>
                <a:ea typeface="Arial"/>
                <a:cs typeface="Arial"/>
                <a:sym typeface="Arial"/>
              </a:rPr>
              <a:t>TealHQ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: analitzen el CV, detecten paraules claus que manquen i proporciona suggeriments.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b="1" noProof="0" err="1">
                <a:latin typeface="Arial"/>
                <a:ea typeface="Arial"/>
                <a:cs typeface="Arial"/>
                <a:sym typeface="Arial"/>
              </a:rPr>
              <a:t>LinkedIn</a:t>
            </a: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 Premium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: indica si es compleixen els requisits més buscats de l’oferta.</a:t>
            </a: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a-ES" sz="1300" b="1" noProof="0">
                <a:latin typeface="Arial"/>
                <a:ea typeface="Arial"/>
                <a:cs typeface="Arial"/>
                <a:sym typeface="Arial"/>
              </a:rPr>
              <a:t>4. Ajusta el CV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Després de l’anàlisi, edita el currículum per a:</a:t>
            </a:r>
          </a:p>
          <a:p>
            <a:pPr marL="15875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Ressaltar les </a:t>
            </a: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paraules clau 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de l’anunci.</a:t>
            </a:r>
          </a:p>
          <a:p>
            <a:pPr marL="1587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Enfocar els objectius que la empresa valora.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Eliminar informació que no aporti res a l’oferta de treball.</a:t>
            </a:r>
          </a:p>
          <a:p>
            <a:pPr marL="1587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ca-ES" sz="1100" noProof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a-ES" sz="1300" b="1" noProof="0">
                <a:latin typeface="Arial"/>
                <a:ea typeface="Arial"/>
                <a:cs typeface="Arial"/>
                <a:sym typeface="Arial"/>
              </a:rPr>
              <a:t>Exemple pràctic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Oferta: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“Es busca recepcionista amb experiència en atenció al client, gestió de reserves i comunicació efectiva.”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El teu CV original: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“Treball en administració i gestió d’arxius.”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IA suggereix: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incloure frases com </a:t>
            </a:r>
            <a:r>
              <a:rPr lang="ca-ES" sz="1100" i="1" noProof="0">
                <a:latin typeface="Arial"/>
                <a:ea typeface="Arial"/>
                <a:cs typeface="Arial"/>
                <a:sym typeface="Arial"/>
              </a:rPr>
              <a:t>“experiència en atenció directa al client”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a-ES" sz="1100" i="1" noProof="0">
                <a:latin typeface="Arial"/>
                <a:ea typeface="Arial"/>
                <a:cs typeface="Arial"/>
                <a:sym typeface="Arial"/>
              </a:rPr>
              <a:t>“gestió de reserves”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a-ES" sz="1100" i="1" noProof="0">
                <a:latin typeface="Arial"/>
                <a:ea typeface="Arial"/>
                <a:cs typeface="Arial"/>
                <a:sym typeface="Arial"/>
              </a:rPr>
              <a:t>“comunicació amb usuaris”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28575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</a:pPr>
            <a:endParaRPr sz="900"/>
          </a:p>
        </p:txBody>
      </p:sp>
      <p:sp>
        <p:nvSpPr>
          <p:cNvPr id="1072" name="Google Shape;107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625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39eec6719e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39eec6719eb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700" dirty="0">
                <a:latin typeface="Arial"/>
                <a:ea typeface="Arial"/>
                <a:cs typeface="Arial"/>
                <a:sym typeface="Arial"/>
              </a:rPr>
              <a:t>Pots demanar-li a una eina de la IA que adapti el teu currículum destacant les teves experiències i èxits més rellevants per a aquesta oferta. 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700" dirty="0">
                <a:latin typeface="Arial"/>
                <a:ea typeface="Arial"/>
                <a:cs typeface="Arial"/>
                <a:sym typeface="Arial"/>
              </a:rPr>
              <a:t>Cal tenir present que com clar sigui el </a:t>
            </a:r>
            <a:r>
              <a:rPr lang="ca-ES" sz="700" dirty="0" err="1">
                <a:latin typeface="Arial"/>
                <a:ea typeface="Arial"/>
                <a:cs typeface="Arial"/>
                <a:sym typeface="Arial"/>
              </a:rPr>
              <a:t>prompt</a:t>
            </a:r>
            <a:r>
              <a:rPr lang="ca-ES" sz="700" dirty="0">
                <a:latin typeface="Arial"/>
                <a:ea typeface="Arial"/>
                <a:cs typeface="Arial"/>
                <a:sym typeface="Arial"/>
              </a:rPr>
              <a:t> (conjunt d'indicacions que es donen a la intel·ligència artificial per aconseguir que realitzi una determinada acció) més gran serà el resultat que s’obtingui respecte a la pregunta realitzada a la IA.</a:t>
            </a:r>
            <a:endParaRPr dirty="0"/>
          </a:p>
        </p:txBody>
      </p:sp>
      <p:sp>
        <p:nvSpPr>
          <p:cNvPr id="1223" name="Google Shape;1223;g39eec6719eb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9043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5" name="Google Shape;104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A més de coneixements tècnics cal descobrir què podem oferir com a professionals.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Passos per poder-se RECONÈIXER: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-  VOLER -Automotivació</a:t>
            </a:r>
            <a:endParaRPr sz="900" dirty="0"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</a:pPr>
            <a:r>
              <a:rPr lang="ca-ES" sz="900" dirty="0"/>
              <a:t>-   Actitud positiva.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Canviar per aconseguir resultats diferents.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Preguntes que ens podem fer...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Què em motiva?</a:t>
            </a:r>
            <a:endParaRPr dirty="0"/>
          </a:p>
          <a:p>
            <a:pPr marL="17145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- SABER SER - Autoconeixement i Conducta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Gestiona les teves emocions eficaçment.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Preguntes que ens podem fer: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Com soc?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Com no soc?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Com m'agradaria ser?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- SABER - Coneixements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Analitza la teva formació per al lloc de treball.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Preguntes que ens podem fer.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Formació acadèmica que tinc?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Cursos realitzats?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Coneixements per experiència?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Coneixements a través de hobbies?</a:t>
            </a:r>
            <a:endParaRPr dirty="0"/>
          </a:p>
          <a:p>
            <a:pPr marL="17145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Char char="-"/>
            </a:pPr>
            <a:r>
              <a:rPr lang="ca-ES" sz="900" dirty="0"/>
              <a:t>SABER FER – Habilitats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</a:pPr>
            <a:r>
              <a:rPr lang="ca-ES" sz="900" dirty="0"/>
              <a:t>            - Analitza les teves habilitats i competències professionals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</a:pPr>
            <a:r>
              <a:rPr lang="ca-ES" sz="900" dirty="0"/>
              <a:t>            - Preguntes que ens podem fer 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</a:pPr>
            <a:r>
              <a:rPr lang="ca-ES" sz="900" dirty="0"/>
              <a:t>	- Les teves habilitats s'ajusten a el lloc de treball ofert?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            	- Quines fortaleses tinc?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            	- Quines debilitats tinc?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            	- Habilitats enfront d'altres candidats?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            	- Fortaleses en la meva vida personal?</a:t>
            </a:r>
            <a:endParaRPr dirty="0"/>
          </a:p>
          <a:p>
            <a:pPr marL="17145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b="1" dirty="0"/>
              <a:t>EXPLICAR FÒRMULA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b="1" dirty="0"/>
              <a:t>LES ACTITUDS MULTIPLIQUEN ELS CONEIXEMENTS I LES HABILITATS.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/>
          </a:p>
        </p:txBody>
      </p:sp>
      <p:sp>
        <p:nvSpPr>
          <p:cNvPr id="1046" name="Google Shape;104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attrocento Sans"/>
              <a:buNone/>
            </a:pPr>
            <a:fld id="{00000000-1234-1234-1234-123412341234}" type="slidenum">
              <a:rPr lang="ca-ES" sz="12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/>
              <a:t>Vídeo</a:t>
            </a:r>
          </a:p>
          <a:p>
            <a:r>
              <a:rPr lang="ca-ES"/>
              <a:t>https://youtu.be/5uD1KewiQpM</a:t>
            </a:r>
          </a:p>
          <a:p>
            <a:endParaRPr lang="ca-ES"/>
          </a:p>
          <a:p>
            <a:r>
              <a:rPr lang="ca-ES"/>
              <a:t>Sobre la actitud.</a:t>
            </a:r>
          </a:p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8ED0C-FD4D-45C6-802C-8C180C7AD6D4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5688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15000"/>
              </a:lnSpc>
              <a:spcBef>
                <a:spcPts val="4500"/>
              </a:spcBef>
              <a:spcAft>
                <a:spcPts val="2625"/>
              </a:spcAft>
            </a:pPr>
            <a:r>
              <a:rPr lang="ca-ES" sz="900" b="1" spc="75" dirty="0">
                <a:solidFill>
                  <a:srgbClr val="FF7453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LLISTAT DE FORTALESES</a:t>
            </a:r>
          </a:p>
          <a:p>
            <a:pPr algn="just">
              <a:lnSpc>
                <a:spcPct val="115000"/>
              </a:lnSpc>
              <a:spcBef>
                <a:spcPts val="4500"/>
              </a:spcBef>
              <a:spcAft>
                <a:spcPts val="2625"/>
              </a:spcAft>
            </a:pPr>
            <a:r>
              <a:rPr lang="ca-ES" sz="900" b="1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En aquesta dia</a:t>
            </a:r>
            <a:r>
              <a:rPr lang="ca-ES" sz="900" b="1" noProof="0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positiva se enumeren </a:t>
            </a:r>
            <a:r>
              <a:rPr lang="ca-ES" sz="900" b="1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27 </a:t>
            </a:r>
            <a:r>
              <a:rPr lang="ca-ES" sz="900" b="1" noProof="0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fortaleses</a:t>
            </a:r>
            <a:r>
              <a:rPr lang="ca-ES" sz="900" b="1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. Estan agrupades en 2 grups (per colors en funció de si són comunes a tots els treballs (en negre) o són </a:t>
            </a:r>
            <a:r>
              <a:rPr lang="ca-ES" sz="900" b="1" noProof="0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específiques per treballs determinats (en blau)</a:t>
            </a:r>
            <a:endParaRPr lang="ca-ES" sz="900" b="1" dirty="0"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15000"/>
              </a:lnSpc>
              <a:spcBef>
                <a:spcPts val="4500"/>
              </a:spcBef>
              <a:spcAft>
                <a:spcPts val="2625"/>
              </a:spcAft>
            </a:pPr>
            <a:endParaRPr lang="ca-ES" sz="900" b="1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ca-ES" sz="8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Acceptació - </a:t>
            </a:r>
            <a:r>
              <a:rPr lang="ca-ES" sz="8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</a:t>
            </a:r>
            <a:r>
              <a:rPr lang="ca-ES" sz="800" b="0" dirty="0"/>
              <a:t>rocés psicològic per </a:t>
            </a:r>
            <a:r>
              <a:rPr lang="ca-ES" sz="800" b="0" dirty="0">
                <a:effectLst/>
              </a:rPr>
              <a:t>reconèixer i assumir la realitat laboral sense negar-la, encara que no l’aprovis. </a:t>
            </a:r>
            <a:r>
              <a:rPr lang="ca-ES" sz="900" b="0" i="0" u="none" strike="noStrike" kern="1200" cap="none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No implica resignació ni passivitat, sinó una actitud d’apertura per a gestionar emocions i desafiaments, permeten a la persona actuar més eficaçment en allò que pot canviar. 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Anàlisis - 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L’anàlisi en la feina és l’estudi sistemàtic d’un lloc de treball p</a:t>
            </a:r>
            <a:r>
              <a:rPr lang="ca-ES" sz="900" dirty="0"/>
              <a:t>er identificar les tasques, responsabilitats, habilitats, coneixements i requisits necessaris per dur a terme amb èxit la tasca.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Qualitat - </a:t>
            </a:r>
            <a:r>
              <a:rPr lang="ca-ES" sz="90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Realitzar, cercar i gaudir amb la feina ben feta. Posar interès per obtenir i assolir un bon resultat. </a:t>
            </a:r>
            <a:endParaRPr lang="ca-ES" sz="900" dirty="0"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8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Carisma - </a:t>
            </a:r>
            <a:r>
              <a:rPr lang="ca-ES" sz="8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</a:t>
            </a:r>
            <a:r>
              <a:rPr lang="ca-ES" sz="9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apacitat d’atraure, inspirar i motivar als altres perquè col·laborin en l’assoliment d’objectius, a partir de la combinació de presència, poder i calidesa.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Compromís - </a:t>
            </a:r>
            <a:r>
              <a:rPr lang="ca-ES" sz="90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Compleixes amb el que promets, dones valor a allò que t’has compromès i fas tot el possible per complir-ho.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Cooperació - 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Col·labores amb l’equip sumant esforços per assolir un objectiu comú.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Creativitat -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 </a:t>
            </a:r>
            <a:r>
              <a:rPr lang="ca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apacitat per generar idees i solucions originals, noves i útils per una empresa.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Creixement - </a:t>
            </a:r>
            <a:r>
              <a:rPr lang="ca-ES" sz="9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D</a:t>
            </a:r>
            <a:r>
              <a:rPr lang="ca-ES" sz="900" dirty="0"/>
              <a:t>esenvolupament professional a través de l’adquisició de noves habilitats, coneixements i competències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  <a:endParaRPr lang="ca-ES" sz="9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Curiositat - 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I</a:t>
            </a:r>
            <a:r>
              <a:rPr lang="ca-ES" sz="900" b="0" dirty="0">
                <a:effectLst/>
              </a:rPr>
              <a:t>nquietud per aprendre, explorar i qüestionar per trobar noves formes de fer les coses, solucionar problemes i millorar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Directivitat - </a:t>
            </a:r>
            <a:r>
              <a:rPr lang="ca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apacitat i funció per dirigir, coordinar i prendre decisions estratègiques en una organització.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Empatia - </a:t>
            </a:r>
            <a:r>
              <a:rPr lang="ca-ES" sz="9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Capacitat per posar-se en el lloc de l’altre. Poder </a:t>
            </a:r>
            <a:r>
              <a:rPr lang="ca-ES" sz="900" dirty="0"/>
              <a:t>comprendre i compartir sentiments, pensaments i necessitats dels altres.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 err="1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Empoderament</a:t>
            </a: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 - </a:t>
            </a:r>
            <a:r>
              <a:rPr lang="ca-ES" sz="900" b="0" dirty="0"/>
              <a:t>És la capacitat d’atorgar als empleats l’aut</a:t>
            </a:r>
            <a:r>
              <a:rPr lang="ca-ES" sz="900" b="0" dirty="0">
                <a:effectLst/>
              </a:rPr>
              <a:t>oritat, autonomia i responsabilitat</a:t>
            </a:r>
            <a:r>
              <a:rPr lang="ca-ES" sz="900" b="0" dirty="0"/>
              <a:t> per prendre decisions i gestionar la seva feina de manera independent.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Equitat - </a:t>
            </a:r>
            <a:r>
              <a:rPr lang="ca-ES" sz="1200" dirty="0"/>
              <a:t>Principi de justícia i imparcialitat, garantint la igualtat d’oportunitats.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Estètica - </a:t>
            </a:r>
            <a:r>
              <a:rPr lang="ca-ES" sz="900" b="0" dirty="0"/>
              <a:t>D</a:t>
            </a:r>
            <a:r>
              <a:rPr lang="ca-ES" sz="900" b="0" dirty="0">
                <a:effectLst/>
              </a:rPr>
              <a:t>isseny visual </a:t>
            </a:r>
            <a:r>
              <a:rPr lang="ca-ES" sz="900" b="0" dirty="0"/>
              <a:t>incloent la il·luminació, els colors, el mobiliari, la distribució i la decoració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Gestió de l’estrès - 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</a:t>
            </a:r>
            <a:r>
              <a:rPr lang="ca-ES" sz="900" dirty="0"/>
              <a:t>apacitat davant la pressió del treball per mantenir l’equilibri i el rendiment.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Gratitud - </a:t>
            </a:r>
            <a:r>
              <a:rPr lang="ca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ctitud de reconèixer i valorar l’esforç fet pels altres.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Honestedat - </a:t>
            </a:r>
            <a:r>
              <a:rPr lang="ca-ES" sz="900" dirty="0"/>
              <a:t>Saber mantenir una conducta recta, sincera i coherent entre el que es pensa, es diu i es fa, sempre amb respectant les normes ètiques i legals.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Innovació - </a:t>
            </a:r>
            <a:r>
              <a:rPr lang="ca-ES" sz="900" dirty="0"/>
              <a:t>Capacitat per incorporar noves idees, productes, processos o mètodes organitzatius per millorar el desenvolupament, la competitivitat i la productivitat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Gestió emocional - </a:t>
            </a:r>
            <a:r>
              <a:rPr lang="ca-ES" sz="1200" b="0" dirty="0">
                <a:effectLst/>
              </a:rPr>
              <a:t>Capacitat per de reconèixer, comprendre i gestionar les pròpies emocions i les dels altres a l’àmbit laboral.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Motivació - </a:t>
            </a:r>
            <a:r>
              <a:rPr lang="ca-ES" sz="900" dirty="0"/>
              <a:t>Força interna que impulsa a esforçar-se amb entusiasme i perseverança.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Organització - </a:t>
            </a:r>
            <a:r>
              <a:rPr lang="ca-ES" sz="12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</a:t>
            </a:r>
            <a:r>
              <a:rPr lang="ca-ES" sz="1200" b="0" dirty="0">
                <a:effectLst/>
              </a:rPr>
              <a:t>rocediments per estructurar i coordinar tasques, recursos i persones per assolir objectius específics de manera eficient i efectiva</a:t>
            </a:r>
            <a:r>
              <a:rPr lang="ca-ES" sz="20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  <a:endParaRPr lang="ca-ES" sz="12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Persistència  - </a:t>
            </a:r>
            <a:r>
              <a:rPr lang="ca-ES" sz="12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</a:t>
            </a:r>
            <a:r>
              <a:rPr lang="ca-ES" sz="1200" b="0" dirty="0"/>
              <a:t>onstà</a:t>
            </a:r>
            <a:r>
              <a:rPr lang="ca-ES" sz="1200" dirty="0"/>
              <a:t>ncia i determinació per seguir esforçar-se i assolir objectius, superant obstacles i dificultats. No confondre amb insistència.</a:t>
            </a: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Positivitat - 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ctitud optimista i proactiva envers la tasca professional, amb alegria, optimisme, humor. Creant un bon clima de treball.</a:t>
            </a: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ca-ES" sz="12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Resiliència - 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Capacitat dels individus i les organitzacions per adaptar-se, recuperar-se i prosperar davant l’adversitat, l'estrès i els canvis.</a:t>
            </a: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ca-ES" sz="1200" b="1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Resolució de problemes -</a:t>
            </a:r>
            <a:r>
              <a:rPr lang="ca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Procés per identificar un </a:t>
            </a:r>
            <a:r>
              <a:rPr lang="ca-ES" sz="900" dirty="0"/>
              <a:t>obstacle, analitzar les causes i aplicar solucions efectives per superar-lo.</a:t>
            </a: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Responsabilitat - </a:t>
            </a:r>
            <a:r>
              <a:rPr lang="ca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D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isposició per complir les obligacions i les tasques assignades, saber assumir les conseqüències de les pròpies accions.</a:t>
            </a: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ca-ES" sz="1200" b="1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Solidaritat - </a:t>
            </a:r>
            <a:r>
              <a:rPr lang="ca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Ajuda 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mútua i col·laboració entre companys i equips per assolir objectius comuns.</a:t>
            </a:r>
            <a:endParaRPr sz="900" dirty="0"/>
          </a:p>
        </p:txBody>
      </p:sp>
      <p:sp>
        <p:nvSpPr>
          <p:cNvPr id="40" name="Google Shape;4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814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0" spc="75" noProof="0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Es proposa aquest exercici per reflexionar sobre: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a-ES" sz="900" b="0" spc="75" noProof="0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Marc mental d’una puntuació del 0 al 10. Reflexionar com és de difícil puntuar-se.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0" spc="75" noProof="0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-  Falsa modèstia.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a-ES" sz="900" b="0" spc="75" noProof="0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Hi ha fortaleses que no admeten valoració. Como compromís, honestedat, motivació……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sz="900" b="0" spc="75" noProof="0" dirty="0">
              <a:solidFill>
                <a:srgbClr val="606060"/>
              </a:solidFill>
              <a:effectLst/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900" b="0" spc="75" noProof="0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Recordar que en una entrevista no demanaran que ens puntuem, però és molt senzill tendir a valorar-se per sota dels nostres coneixements, habilitats i actituds.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a-ES" sz="900" b="0" spc="75" noProof="0" dirty="0">
              <a:solidFill>
                <a:srgbClr val="606060"/>
              </a:solidFill>
              <a:effectLst/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0" spc="75" noProof="0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Definicions: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a-ES" sz="900" noProof="0" dirty="0"/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ca-ES" sz="8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Acceptació - </a:t>
            </a:r>
            <a:r>
              <a:rPr lang="ca-ES" sz="8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</a:t>
            </a:r>
            <a:r>
              <a:rPr lang="ca-ES" sz="800" b="0" dirty="0"/>
              <a:t>rocés psicològic per </a:t>
            </a:r>
            <a:r>
              <a:rPr lang="ca-ES" sz="800" b="0" dirty="0">
                <a:effectLst/>
              </a:rPr>
              <a:t>reconèixer i assumir la realitat laboral sense negar-la, encara que no l’aprovis. </a:t>
            </a:r>
            <a:r>
              <a:rPr lang="ca-ES" sz="900" b="0" i="0" u="none" strike="noStrike" kern="1200" cap="none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No implica resignació ni passivitat, sinó una actitud d’apertura per a gestionar emocions i desafiaments, permeten a la persona actuar més eficaçment en allò que pot canviar. 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Anàlisis - </a:t>
            </a:r>
            <a:r>
              <a:rPr lang="ca-ES" sz="1200" b="0" i="0" u="none" strike="noStrike" kern="1200" cap="none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L’anàlisi en la feina és l’estudi sistemàtic d’un lloc de treball p</a:t>
            </a:r>
            <a:r>
              <a:rPr lang="ca-ES" sz="900" dirty="0"/>
              <a:t>er identificar les tasques, responsabilitats, habilitats, coneixements i requisits necessaris per dur a terme amb èxit la tasca.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Compromís - </a:t>
            </a:r>
            <a:r>
              <a:rPr lang="ca-ES" sz="90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Compleixes amb el que promets, dones valor a allò que t’has compromès i fas tot el possible per complir-ho.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Cooperació - 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Col·labores amb l’equip sumant esforços per assolir un objectiu comú.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Creativitat -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 </a:t>
            </a:r>
            <a:r>
              <a:rPr lang="ca-ES" sz="1200" b="0" i="0" u="none" strike="noStrike" kern="1200" cap="none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C</a:t>
            </a:r>
            <a:r>
              <a:rPr lang="ca-ES" sz="1200" b="0" i="0" u="none" strike="noStrike" kern="1200" cap="none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apacitat per generar idees i solucions originals, noves i útils per una empresa.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i="0" u="none" strike="noStrike" kern="1200" cap="none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Creixement - </a:t>
            </a:r>
            <a:r>
              <a:rPr lang="ca-ES" sz="900" b="0" i="0" u="none" strike="noStrike" kern="1200" cap="none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D</a:t>
            </a:r>
            <a:r>
              <a:rPr lang="ca-ES" sz="900" dirty="0"/>
              <a:t>esenvolupament professional a través de l’adquisició de noves habilitats, coneixements i competències</a:t>
            </a:r>
            <a:r>
              <a:rPr lang="ca-ES" sz="1200" b="0" i="0" u="none" strike="noStrike" kern="1200" cap="none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.</a:t>
            </a:r>
            <a:endParaRPr lang="ca-ES" sz="9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Honestedat - </a:t>
            </a:r>
            <a:r>
              <a:rPr lang="ca-ES" sz="900" dirty="0"/>
              <a:t>Saber mantenir una conducta recta, sincera i coherent entre el que es pensa, es diu i es fa, sempre amb respectant les normes ètiques i legals.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Motivació - </a:t>
            </a:r>
            <a:r>
              <a:rPr lang="ca-ES" sz="800" dirty="0"/>
              <a:t>Força interna que impulsa a esforçar-se amb entusiasme i perseverança.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Organització - 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</a:t>
            </a:r>
            <a:r>
              <a:rPr lang="ca-ES" sz="900" b="0" dirty="0">
                <a:effectLst/>
              </a:rPr>
              <a:t>rocediments per estructurar i coordinar tasques, recursos i persones per assolir objectius específics de manera eficient i efectiva</a:t>
            </a:r>
            <a:r>
              <a:rPr lang="ca-ES" sz="1200" b="0" i="0" u="none" strike="noStrike" kern="1200" cap="none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.</a:t>
            </a:r>
            <a:endParaRPr lang="ca-ES" sz="9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Persistència  - 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</a:t>
            </a:r>
            <a:r>
              <a:rPr lang="ca-ES" sz="900" b="0" dirty="0"/>
              <a:t>onstà</a:t>
            </a:r>
            <a:r>
              <a:rPr lang="ca-ES" sz="900" dirty="0"/>
              <a:t>ncia i determinació per seguir esforçar-se i assolir objectius, superant obstacles i dificultats. No confondre amb insistència.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a-ES" sz="900" noProof="0" dirty="0"/>
          </a:p>
        </p:txBody>
      </p:sp>
      <p:sp>
        <p:nvSpPr>
          <p:cNvPr id="177" name="Google Shape;17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328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QUÈ DEMANEN I QUÈ OFEREIXO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Quines són les competències que busquen les organitzacions?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- Competències socials?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- Competències emocionals?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&lt;&lt;&lt;&lt; Les competències socials i emocionals estan relacionades amb l'èxit en la vida, sobretot a la vida professional.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Un nivell elevat d'intel·ligència emocional distingeix treballadors excel·lents en les organitzacions.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Els conceptes analitzats a l’apartat “Què demanen?”  NO  són els mateixos que els de les fortaleses. 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Generar interacció amb els usuaris comentant diversos conceptes importants quan es cerca feina.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a-ES" sz="9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Analitzem ara les més sol·licitades per les organitzacions: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És important adaptar-se als requisits de l’oferta de treball.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a-ES" sz="9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FLEXIBILITAT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Saber adaptar-se als canvis en diferents situacions, a noves activitats i projectes.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Les empreses estan en constant canvi.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Professionals amb un alt nivell de flexibilitat.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Acceptar noves idees.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Saber reconèixer quines són les fortaleses pròpies i utilitzar-les de la millor manera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CREATIVITAT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Procés per generar idees i poder-les dur a terme.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Innovar és crear.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La creativitat resol situacions inesperades.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La creativitat aporta una nova visió als problemes.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Crear és innovar.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Les organitzacions busquen professionals que tinguin idees noves i originals.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Per ser creatiu cal exposar-se, presentar idees i opinions: Arriscar, sense por d'errar.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La passivitat no és creativa.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INICIATIVA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És anticipar-se.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Proposar accions noves, sovint sense tenir pautes o referències per actuar.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Prendre la iniciativa en la resolució de problemes.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No és només tenir la idea o la solució, sinó, sobretot, saber passar a l'acció.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Les organitzacions busquen professionals que responguin de forma àgil i ràpida a les demandes diàries.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Cal córrer riscos, no tenir por a les dificultats,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COMUNICACIÓ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Transmetre eficaçment una idea o informació a una audiència.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Cal saber exposar de forma clara les idees i opinions.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Per comunicar amb efectivitat cal ser capaç d'observar i analitzar els fets i situacions, saber escoltar els altres.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La por a equivocar-se, de córrer riscos, de ser criticat, la inhibició i la timidesa comprometen la nostra capacitat de comunicació.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EMPATIA.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0" dirty="0"/>
              <a:t>Posar-se al lloc de l’altre.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Interessar-se i comprendre com se senten les altres persones establint una connexió emocional amb elles.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Ser empàtic és acceptar-se a si mateix i als altres amb les qualitats i defectes de cadascú, estar disponible per a l'altre.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RESOLUCIÓ DE PROBLEMES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Ser resolutiu en la solució de conflictes o dificultats sense deixar de considerar les diferents alternatives possibles.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La resolució de problemes forma part de la rutina diària de treball en les organitzacions.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Per solucionar un problema cal analitzar-lo des de diferents angles, investigar possibles formes de resoldre-ho, avaluar alternatives preveient les conseqüències i prendre una decisió assumint els riscos.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TREBALLAR EN EQUIP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Sentir-se còmode treballant amb altres, encara que siguin molt diferents. Posar els interessos del grup davant dels propis.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No podem treballar sols.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No és fàcil treballar en conjunt, ja que es requereix exposar idees, saber escoltar els altres acceptar suggeriments, respectar les diferents opinions, col·laborar, construir junts, acceptar els límits propis i dels altres membres de l'equip estar disponible per l'altre.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LIDERATGE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Involucrar els altres en un projecte comú assumint la responsabilitat de posar-se a al front.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Un bon líder escolta les idees dels altres, inspira confiança en l’equip, respecta als altres, és prou segur per defensar les seves idees i les dels seus subordinats.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És capaç d'atreure voluntaris per les seves iniciatives i projectes, exerceix influència sobre els altres i captiva l'atenció d'ells, coordina i organitza projectes.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No importa la mida de l'equip de treball, aquest sempre necessitarà d'un líder.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En funció de la situació, el líder pot canviar, el que coneixem com lideratge </a:t>
            </a:r>
            <a:r>
              <a:rPr lang="ca-ES" sz="900" dirty="0" err="1"/>
              <a:t>situacional</a:t>
            </a:r>
            <a:r>
              <a:rPr lang="ca-ES" sz="90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El mercat de treball busca persones que puguin, en algun moment o activitat professional, assumir el paper de líder i conquerir així seguidors.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Quantes competències i quines tens?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No cal tenir totes aquestes competències per tenir èxit en la teva professió.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Per a cada perfil professional serà necessari un perfil de competències tenint en compte les funcions a realitzar.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Les competències poden ser apreses i desenvolupades en els diversos contextos i moments de la vida.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Cal tenir predisposició personal i condicions favorables per desenvolupar-les.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Alguns consells per desenvolupar competències...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• </a:t>
            </a:r>
            <a:r>
              <a:rPr lang="ca-ES" sz="900" b="1" dirty="0"/>
              <a:t>CREATIVITAT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Què tal proposar una solució nova per a un problema quotidià?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• </a:t>
            </a:r>
            <a:r>
              <a:rPr lang="ca-ES" sz="900" b="1" dirty="0"/>
              <a:t>NETWORKING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Per què no acceptar una invitació a una festa encara que no es conegui a gairebé ningú?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Són situacions com aquestes les que permeten un nou contacte professional interessant.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• </a:t>
            </a:r>
            <a:r>
              <a:rPr lang="ca-ES" sz="900" b="1" dirty="0"/>
              <a:t>FLEXIBILITAT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Canviar les rutines.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Si no aconsegueixes fer aviat un determinat treball, canvia les manera de fer-ho; la mirada, l'enfocament ...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/>
          </a:p>
        </p:txBody>
      </p:sp>
      <p:sp>
        <p:nvSpPr>
          <p:cNvPr id="40" name="Google Shape;4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364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Currículum </a:t>
            </a:r>
            <a:r>
              <a:rPr lang="ca-ES" sz="90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Vitae</a:t>
            </a: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 de captar l’atenció del seleccionador.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 b="0" noProof="0"/>
              <a:t>Quan s’elabora un currículum és important posar-se en el lloc de l’empresa, reflexionar sobre com es percep el nostre perfil i quina impressió provocarà e</a:t>
            </a:r>
            <a:r>
              <a:rPr lang="ca-ES" sz="900" b="0" i="0" u="none" strike="noStrike" cap="none">
                <a:solidFill>
                  <a:schemeClr val="dk1"/>
                </a:solidFill>
                <a:latin typeface="Quattrocento Sans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l nostre document. Cal preguntar-se si transmet clarament les nostres habilitats, experiència i actitud professional d'acord amb allò que l'empresa cerca.</a:t>
            </a: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 b="0" i="0" u="none" strike="noStrike" cap="none">
                <a:solidFill>
                  <a:schemeClr val="dk1"/>
                </a:solidFill>
                <a:latin typeface="Quattrocento Sans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En preparar el meu currículum, cal reflexionar sobre com ho veuria una empresa: quina imatge transmeto i si el meu perfil respon al que busquen.</a:t>
            </a: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 b="0" i="0" u="none" strike="noStrike" cap="none">
                <a:solidFill>
                  <a:schemeClr val="dk1"/>
                </a:solidFill>
                <a:latin typeface="Quattrocento Sans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El</a:t>
            </a: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candidat ha de portar preparat alguna informació i dades de l'empresa. Com més dades i informació es conegui molt millor, aquí hi ha alguns exemples: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Dades generals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FontTx/>
              <a:buChar char="•"/>
            </a:pPr>
            <a:r>
              <a:rPr lang="ca-ES" sz="900" b="0" i="0" u="none" strike="noStrike" cap="none">
                <a:solidFill>
                  <a:schemeClr val="dk1"/>
                </a:solidFill>
                <a:latin typeface="Quattrocento Sans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Nom complet, ubicació i mida de l’empresa.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FontTx/>
              <a:buChar char="•"/>
            </a:pPr>
            <a:r>
              <a:rPr lang="ca-ES" sz="900" b="0" i="0" u="none" strike="noStrike" cap="none">
                <a:solidFill>
                  <a:schemeClr val="dk1"/>
                </a:solidFill>
                <a:latin typeface="Quattrocento Sans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Any de fundació i breu història.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FontTx/>
              <a:buChar char="•"/>
            </a:pPr>
            <a:r>
              <a:rPr lang="ca-ES" sz="900" b="0" i="0" u="none" strike="noStrike" cap="none">
                <a:solidFill>
                  <a:schemeClr val="dk1"/>
                </a:solidFill>
                <a:latin typeface="Quattrocento Sans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Missió, visió i valors corporatius.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FontTx/>
              <a:buChar char="•"/>
            </a:pPr>
            <a:r>
              <a:rPr lang="ca-ES" sz="900" b="0" i="0" u="none" strike="noStrike" cap="none">
                <a:solidFill>
                  <a:schemeClr val="dk1"/>
                </a:solidFill>
                <a:latin typeface="Quattrocento Sans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Pr</a:t>
            </a: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incipals productes o serveis que ofereix.</a:t>
            </a: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endParaRPr lang="ca-ES" sz="90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Posició al mercat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 en són els principals competidors?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800" b="0" i="0" u="none" strike="noStrike" cap="none">
                <a:solidFill>
                  <a:schemeClr val="dk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Què diferencia aquesta empresa d’altres (per exemple, qualitat del servei, innovació, atenció personalitzada).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800" b="0" i="0" u="none" strike="noStrike" cap="none">
                <a:solidFill>
                  <a:schemeClr val="dk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Notícies recents o èxits de l'empresa.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800" b="0" i="0" u="none" strike="noStrike" cap="none">
                <a:solidFill>
                  <a:schemeClr val="dk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Quins són els objectius de l'empresa?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800" b="0" i="0" u="none" strike="noStrike" cap="none">
                <a:solidFill>
                  <a:schemeClr val="dk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 </a:t>
            </a: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 la nostra carta de presentació.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de ser atractiu i captivar l’atenció.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 informació clara i precisa.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 les nostres dades personals i professionals.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de causar molt bona impressió.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funció de l'oferta es pot modificar el CV, per adaptar-lo a l'oferta de treball.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seleccionador quan està davant d'un CV el podrà analitzar personalment, amb intel·ligència artificial i/o algorismes.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lang="ca-ES" sz="900" b="0" noProof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2" name="Google Shape;11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NO només és omplir un document o plantilla: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Elaborar un bon Currículum Vitae no és només qüestió d'omplir un document o plantilla, sinó que ha de mostrar organització per </a:t>
            </a:r>
            <a:r>
              <a:rPr lang="ca-ES" sz="900" b="1"/>
              <a:t>fer èmfasi en els nostres èxits i habilitats, </a:t>
            </a:r>
            <a:r>
              <a:rPr lang="ca-ES" sz="900"/>
              <a:t>de manera </a:t>
            </a:r>
            <a:r>
              <a:rPr lang="ca-ES" sz="900" b="1"/>
              <a:t>que aquests encaixin perfectament amb les necessitats i expectatives de l'ocupador.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Cal destacar els nostres coneixements, habilitats i actituds.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</a:pPr>
            <a:br>
              <a:rPr lang="ca-ES" sz="900"/>
            </a:b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10" name="Google Shape;21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Els Currículum Vitae guanyadors es caracteritzen per complir amb unes </a:t>
            </a:r>
            <a:r>
              <a:rPr lang="ca-ES" b="1"/>
              <a:t>regles bàsiques com són: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Presentació: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/>
              <a:t>Sempre s'ha d'enviar l’original.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/>
              <a:t>Preferiblement presentar en paper DIN A4 - blanc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/>
              <a:t>Ha d'estar escrit a l'ordinador i sense errors d'ortografia.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/>
              <a:t>Ha de tenir una estructura, estar ben organitzat i fàcil de llegir.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/>
              <a:t>No ha de tenir més de dues pàgines, preferiblement una.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/>
              <a:t>No ha de contenir tipografies estranyes, ni colors, ni ha de superar 11 punts de grandària de font.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/>
              <a:t>Si s'envia per correu electrònic s'haurà de convertir a format pdf.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b="1"/>
              <a:t>CONSIDERACIONS IMPORTANTS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 b="1"/>
              <a:t>Vigila molt bé els errors d'ortografia en el teu Currículum Vitae, </a:t>
            </a:r>
            <a:r>
              <a:rPr lang="ca-ES"/>
              <a:t>ja que aquests et desqualifiquen immediatament. Utilitza correctors ortogràfics.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 b="1"/>
              <a:t>El currículum és la nostra targeta de presentació, tingues cura de tots els detalls.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br>
              <a:rPr lang="ca-ES" sz="1200" b="1"/>
            </a:b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/>
              <a:t>Adjunta una foto recent </a:t>
            </a:r>
            <a:r>
              <a:rPr lang="ca-ES" sz="900" b="1"/>
              <a:t>i adequada per al càrrec pel qual aspires (no utilitzis fotografies de festes, diversió... per molt bé que hagis sortit). </a:t>
            </a:r>
            <a:r>
              <a:rPr lang="ca-ES" sz="900"/>
              <a:t>Utilitza fons neutres, que no distorsionin la imatge.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/>
              <a:t>La fotografia del CV no ha de ser més gran de la mida tipus carnet d'identitat.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/>
              <a:t>Utilitza negreta i/o majúscules per destacar els títols i els encapçalats (no abusar).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/>
              <a:t>Evita utilitzar línies, quadres, o imatges que distreguin l'atenció sobre la informació principal del Currículum Vitae.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/>
              <a:t>No incloguis mai una portada. No cal posar a la capçalera CV de....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/>
              <a:t>Si aspires a un càrrec creatiu, és millor presentar el CV en un Book on es puguin apreciar els teus treballs.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54" name="Google Shape;3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00"/>
              <a:t>Nom i cognoms.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00"/>
              <a:t>Adreça (codi postal). Actualment s'està utilitzant simplement el codi postal. NO EL DOMICILI COMPLET.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00"/>
              <a:t>Telèfon (fix i/o mòbil).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00"/>
              <a:t>Mail o adreça electrònica.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00"/>
              <a:t>Fotografia. (La tendència cada cop més és que la fotografia sigui opcional).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u="sng">
                <a:latin typeface="Quattrocento Sans"/>
                <a:ea typeface="Quattrocento Sans"/>
                <a:cs typeface="Quattrocento Sans"/>
                <a:sym typeface="Quattrocento Sans"/>
              </a:rPr>
              <a:t>Contingut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 i="1">
                <a:latin typeface="Quattrocento Sans"/>
                <a:ea typeface="Quattrocento Sans"/>
                <a:cs typeface="Quattrocento Sans"/>
                <a:sym typeface="Quattrocento Sans"/>
              </a:rPr>
              <a:t>Verifica</a:t>
            </a: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 que reflecteix clarament que es reuneixen els requisits i exigències per el lloc de treball que ofereixen.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 i="1">
                <a:latin typeface="Quattrocento Sans"/>
                <a:ea typeface="Quattrocento Sans"/>
                <a:cs typeface="Quattrocento Sans"/>
                <a:sym typeface="Quattrocento Sans"/>
              </a:rPr>
              <a:t>Experiència professional</a:t>
            </a: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, detallar les empreses i sectors on s'ha treballat, funcions assumides i temps que s'ha estat a cada empresa.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Descriu èxits i destreses. Mai has mentir.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 i="1">
                <a:latin typeface="Quattrocento Sans"/>
                <a:ea typeface="Quattrocento Sans"/>
                <a:cs typeface="Quattrocento Sans"/>
                <a:sym typeface="Quattrocento Sans"/>
              </a:rPr>
              <a:t>Estudis realitzats</a:t>
            </a: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, especificar les dades de quan s'han cursat, la titulació obtinguda i el centre on s'han realitzat.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 i="1">
                <a:latin typeface="Quattrocento Sans"/>
                <a:ea typeface="Quattrocento Sans"/>
                <a:cs typeface="Quattrocento Sans"/>
                <a:sym typeface="Quattrocento Sans"/>
              </a:rPr>
              <a:t>Altres estudis</a:t>
            </a: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, especificar els estudis complementaris realitzats que tinguin a veure amb el lloc de treball pel qual s’opta.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Si no es té molta experiència de treball, s'ha d'escriure qualsevol experiència com a voluntari, pràctiques, treballs sense contracte. Ressalta la titulació i altres estudis que posseeixis fins a la data i altres habilitats que es tingui.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Utilitza verbs d'acció per descriure els èxits (incrementi de les vendes un 16% ...).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No incloguis </a:t>
            </a:r>
            <a:r>
              <a:rPr lang="ca-ES" sz="9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informació</a:t>
            </a: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 que sigui irrellevant, supèrflua o obsoleta.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Redacta oracions i paràgrafs breus i contundents, utilitza paraules efectives. El contingut ha de ser breu i concís incloent solament oracions rellevants.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Descriu experiències com a voluntari, pràctiques, treballs sense contracte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 Aficions si són rellevants per al lloc ofert.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</a:pPr>
            <a:endParaRPr sz="9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68" name="Google Shape;46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/>
              <a:t>TIPUS DE CURRÍCULUM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Depenent de les qualitats personals i professionals s'ha de triar un tipus de CV diferent. Trobaràs bàsicament 3 formats clàssics: </a:t>
            </a:r>
            <a:r>
              <a:rPr lang="ca-ES" sz="900" b="1"/>
              <a:t>el cronològic, el funcional i una combinació dels dos.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Hem de provar els tres tipus de Currículum vitae i veure quin ens presenta de la manera més professional, ja que com saps el CV és una eina de màrqueting que permetrà a l'empresari decidir en qüestió segons si som un candidat potencial per ocupar el càrrec que ofereix o no.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Seria convenient elaborar un CV base, i a partir d’aquest es vagin fent adaptacions en funció de l'oferta de treball pel la qual es bol optar.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La importància d’adaptar el CV és força important, ja ens trobem en un món cada vegada més digital on moltes de les nostres ofertes es troben a internet.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02" name="Google Shape;70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Titular">
  <p:cSld name="03_Titula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Titular">
  <p:cSld name="03_Titula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0" y="6448425"/>
            <a:ext cx="12192000" cy="409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2" name="Google Shape;1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6978" y="445701"/>
            <a:ext cx="1114004" cy="2466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;p7">
            <a:extLst>
              <a:ext uri="{FF2B5EF4-FFF2-40B4-BE49-F238E27FC236}">
                <a16:creationId xmlns:a16="http://schemas.microsoft.com/office/drawing/2014/main" id="{1418B4E2-2F75-3B67-BBCC-9C0CF27B7B79}"/>
              </a:ext>
            </a:extLst>
          </p:cNvPr>
          <p:cNvSpPr txBox="1"/>
          <p:nvPr userDrawn="1"/>
        </p:nvSpPr>
        <p:spPr>
          <a:xfrm>
            <a:off x="122736" y="6512853"/>
            <a:ext cx="11172794" cy="28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Arial"/>
              <a:buNone/>
            </a:pPr>
            <a:r>
              <a:rPr kumimoji="0" lang="es-ES" sz="600" b="0" i="1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© Associació de Voluntaris de CaixaBank.</a:t>
            </a:r>
            <a:br>
              <a:rPr kumimoji="0" lang="es-ES" sz="600" b="0" i="1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</a:br>
            <a:r>
              <a:rPr kumimoji="0" lang="es-ES" sz="600" b="0" i="1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Material exclusiu per a ús intern en activitats de voluntariat. Queda prohibida la seva reproducció, distribució o utilització fora de l’àmbit de l’Associació sense autorització expressa.</a:t>
            </a:r>
            <a:endParaRPr kumimoji="0" sz="600" b="0" i="1" u="none" strike="noStrike" kern="1200" cap="none" spc="0" normalizeH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orient="horz" pos="459">
          <p15:clr>
            <a:srgbClr val="F26B43"/>
          </p15:clr>
        </p15:guide>
        <p15:guide id="3" orient="horz" pos="731">
          <p15:clr>
            <a:srgbClr val="F26B43"/>
          </p15:clr>
        </p15:guide>
        <p15:guide id="4" orient="horz" pos="406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"/>
          <p:cNvSpPr/>
          <p:nvPr/>
        </p:nvSpPr>
        <p:spPr>
          <a:xfrm>
            <a:off x="0" y="6448425"/>
            <a:ext cx="12192000" cy="409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7" name="Google Shape;1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6978" y="445701"/>
            <a:ext cx="1114004" cy="2466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;p7">
            <a:extLst>
              <a:ext uri="{FF2B5EF4-FFF2-40B4-BE49-F238E27FC236}">
                <a16:creationId xmlns:a16="http://schemas.microsoft.com/office/drawing/2014/main" id="{586FE244-08AE-664E-6C92-8A20B61A2708}"/>
              </a:ext>
            </a:extLst>
          </p:cNvPr>
          <p:cNvSpPr txBox="1"/>
          <p:nvPr userDrawn="1"/>
        </p:nvSpPr>
        <p:spPr>
          <a:xfrm>
            <a:off x="122736" y="6512853"/>
            <a:ext cx="11172794" cy="28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Arial"/>
              <a:buNone/>
            </a:pPr>
            <a:r>
              <a:rPr kumimoji="0" lang="es-ES" sz="600" b="0" i="1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© Associació de Voluntaris de CaixaBank.</a:t>
            </a:r>
            <a:br>
              <a:rPr kumimoji="0" lang="es-ES" sz="600" b="0" i="1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</a:br>
            <a:r>
              <a:rPr kumimoji="0" lang="es-ES" sz="600" b="0" i="1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Material exclusiu per a ús intern en activitats de voluntariat. Queda prohibida la seva reproducció, distribució o utilització fora de l’àmbit de l’Associació sense autorització expressa.</a:t>
            </a:r>
            <a:endParaRPr kumimoji="0" sz="600" b="0" i="1" u="none" strike="noStrike" kern="1200" cap="none" spc="0" normalizeH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orient="horz" pos="459">
          <p15:clr>
            <a:srgbClr val="F26B43"/>
          </p15:clr>
        </p15:guide>
        <p15:guide id="3" orient="horz" pos="720">
          <p15:clr>
            <a:srgbClr val="F26B43"/>
          </p15:clr>
        </p15:guide>
        <p15:guide id="4" orient="horz" pos="40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uD1KewiQpM?feature=oembed" TargetMode="Externa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" descr="A close-up of hands typing on a comput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15630"/>
          <a:stretch/>
        </p:blipFill>
        <p:spPr>
          <a:xfrm>
            <a:off x="0" y="0"/>
            <a:ext cx="122166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"/>
          <p:cNvSpPr txBox="1"/>
          <p:nvPr/>
        </p:nvSpPr>
        <p:spPr>
          <a:xfrm>
            <a:off x="0" y="0"/>
            <a:ext cx="12192002" cy="6858001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9000">
                <a:srgbClr val="009AD8">
                  <a:alpha val="7843"/>
                </a:srgbClr>
              </a:gs>
              <a:gs pos="71000">
                <a:srgbClr val="4ABDF0">
                  <a:alpha val="17647"/>
                </a:srgbClr>
              </a:gs>
              <a:gs pos="87000">
                <a:srgbClr val="4ABDF0">
                  <a:alpha val="17647"/>
                </a:srgbClr>
              </a:gs>
              <a:gs pos="100000">
                <a:srgbClr val="4ABDF0">
                  <a:alpha val="18823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 b="0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dirty="0"/>
          </a:p>
        </p:txBody>
      </p:sp>
      <p:sp>
        <p:nvSpPr>
          <p:cNvPr id="26" name="Google Shape;26;p1"/>
          <p:cNvSpPr/>
          <p:nvPr/>
        </p:nvSpPr>
        <p:spPr>
          <a:xfrm>
            <a:off x="6638923" y="3196046"/>
            <a:ext cx="5181600" cy="3661953"/>
          </a:xfrm>
          <a:prstGeom prst="rect">
            <a:avLst/>
          </a:prstGeom>
          <a:solidFill>
            <a:schemeClr val="accent1">
              <a:alpha val="8078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" name="Google Shape;27;p1"/>
          <p:cNvSpPr/>
          <p:nvPr/>
        </p:nvSpPr>
        <p:spPr>
          <a:xfrm>
            <a:off x="6638923" y="3429000"/>
            <a:ext cx="5181600" cy="33629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8" name="Google Shape;2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7141" y="5767974"/>
            <a:ext cx="2275727" cy="503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1"/>
          <p:cNvGrpSpPr/>
          <p:nvPr/>
        </p:nvGrpSpPr>
        <p:grpSpPr>
          <a:xfrm>
            <a:off x="7380513" y="3900865"/>
            <a:ext cx="4076481" cy="1574453"/>
            <a:chOff x="7468754" y="2997055"/>
            <a:chExt cx="4076481" cy="1574453"/>
          </a:xfrm>
        </p:grpSpPr>
        <p:sp>
          <p:nvSpPr>
            <p:cNvPr id="30" name="Google Shape;30;p1"/>
            <p:cNvSpPr txBox="1"/>
            <p:nvPr/>
          </p:nvSpPr>
          <p:spPr>
            <a:xfrm>
              <a:off x="7468754" y="2997055"/>
              <a:ext cx="4076481" cy="13952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D8"/>
                </a:buClr>
                <a:buSzPts val="2400"/>
                <a:buFont typeface="Open Sans SemiBold"/>
                <a:buNone/>
              </a:pPr>
              <a:r>
                <a:rPr lang="ca-ES" sz="4000" b="0" i="0" u="none" strike="noStrike" cap="none" dirty="0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Currículum </a:t>
              </a:r>
              <a:r>
                <a:rPr lang="ca-ES" sz="4000" b="0" i="0" u="none" strike="noStrike" cap="none" dirty="0" err="1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Vitae</a:t>
              </a:r>
              <a:br>
                <a:rPr lang="ca-ES" sz="4000" b="0" i="0" u="none" strike="noStrike" cap="none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ca-ES" sz="4000" b="0" i="0" u="none" strike="noStrike" cap="none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(CV)</a:t>
              </a:r>
              <a:endParaRPr/>
            </a:p>
          </p:txBody>
        </p:sp>
        <p:cxnSp>
          <p:nvCxnSpPr>
            <p:cNvPr id="31" name="Google Shape;31;p1"/>
            <p:cNvCxnSpPr/>
            <p:nvPr/>
          </p:nvCxnSpPr>
          <p:spPr>
            <a:xfrm>
              <a:off x="8343545" y="4571508"/>
              <a:ext cx="3081041" cy="0"/>
            </a:xfrm>
            <a:prstGeom prst="straightConnector1">
              <a:avLst/>
            </a:prstGeom>
            <a:noFill/>
            <a:ln w="381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2" name="Google Shape;32;p1"/>
          <p:cNvGrpSpPr/>
          <p:nvPr/>
        </p:nvGrpSpPr>
        <p:grpSpPr>
          <a:xfrm>
            <a:off x="9974261" y="181870"/>
            <a:ext cx="2217740" cy="261570"/>
            <a:chOff x="8868714" y="5123639"/>
            <a:chExt cx="2951810" cy="463387"/>
          </a:xfrm>
        </p:grpSpPr>
        <p:sp>
          <p:nvSpPr>
            <p:cNvPr id="34" name="Google Shape;34;p1"/>
            <p:cNvSpPr/>
            <p:nvPr/>
          </p:nvSpPr>
          <p:spPr>
            <a:xfrm>
              <a:off x="8868714" y="5155557"/>
              <a:ext cx="2951810" cy="392372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6" name="Google Shape;36;p1"/>
            <p:cNvSpPr txBox="1"/>
            <p:nvPr/>
          </p:nvSpPr>
          <p:spPr>
            <a:xfrm>
              <a:off x="9009740" y="5123639"/>
              <a:ext cx="2741238" cy="463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1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IMPUL LABORAL </a:t>
              </a:r>
              <a:endParaRPr sz="1100"/>
            </a:p>
          </p:txBody>
        </p:sp>
      </p:grpSp>
      <p:grpSp>
        <p:nvGrpSpPr>
          <p:cNvPr id="37" name="Google Shape;37;p1"/>
          <p:cNvGrpSpPr/>
          <p:nvPr/>
        </p:nvGrpSpPr>
        <p:grpSpPr>
          <a:xfrm>
            <a:off x="10263100" y="403355"/>
            <a:ext cx="2059535" cy="261570"/>
            <a:chOff x="7728920" y="5123639"/>
            <a:chExt cx="2741238" cy="463387"/>
          </a:xfrm>
        </p:grpSpPr>
        <p:grpSp>
          <p:nvGrpSpPr>
            <p:cNvPr id="38" name="Google Shape;38;p1"/>
            <p:cNvGrpSpPr/>
            <p:nvPr/>
          </p:nvGrpSpPr>
          <p:grpSpPr>
            <a:xfrm>
              <a:off x="7728920" y="5155557"/>
              <a:ext cx="2567372" cy="397591"/>
              <a:chOff x="7629523" y="5125077"/>
              <a:chExt cx="2567372" cy="397591"/>
            </a:xfrm>
          </p:grpSpPr>
          <p:sp>
            <p:nvSpPr>
              <p:cNvPr id="39" name="Google Shape;39;p1"/>
              <p:cNvSpPr/>
              <p:nvPr/>
            </p:nvSpPr>
            <p:spPr>
              <a:xfrm>
                <a:off x="7750100" y="5125077"/>
                <a:ext cx="2446795" cy="397591"/>
              </a:xfrm>
              <a:prstGeom prst="rect">
                <a:avLst/>
              </a:prstGeom>
              <a:solidFill>
                <a:srgbClr val="B5B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7629523" y="5125077"/>
                <a:ext cx="289828" cy="397591"/>
              </a:xfrm>
              <a:prstGeom prst="ellipse">
                <a:avLst/>
              </a:prstGeom>
              <a:solidFill>
                <a:srgbClr val="B5B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41" name="Google Shape;41;p1"/>
            <p:cNvSpPr txBox="1"/>
            <p:nvPr/>
          </p:nvSpPr>
          <p:spPr>
            <a:xfrm>
              <a:off x="7728921" y="5123639"/>
              <a:ext cx="2741237" cy="463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1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INSERCIÓ LABORAL</a:t>
              </a:r>
              <a:endParaRPr sz="1100"/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D4E7829-FCB1-4702-919B-25CF7F53021A}"/>
              </a:ext>
            </a:extLst>
          </p:cNvPr>
          <p:cNvSpPr txBox="1"/>
          <p:nvPr/>
        </p:nvSpPr>
        <p:spPr>
          <a:xfrm>
            <a:off x="6638923" y="6484183"/>
            <a:ext cx="13874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sz="1400" b="0" i="1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Març -2023</a:t>
            </a:r>
            <a:r>
              <a:rPr kumimoji="0" lang="es-ES" altLang="es-E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0"/>
          <p:cNvSpPr/>
          <p:nvPr/>
        </p:nvSpPr>
        <p:spPr>
          <a:xfrm>
            <a:off x="2085068" y="2966031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4" name="Google Shape;764;p10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05.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CURRÍCULUM CRONOLÒGIC</a:t>
            </a:r>
            <a:endParaRPr/>
          </a:p>
        </p:txBody>
      </p:sp>
      <p:cxnSp>
        <p:nvCxnSpPr>
          <p:cNvPr id="765" name="Google Shape;765;p10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6" name="Google Shape;766;p10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67" name="Google Shape;767;p10" descr="Calend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6724" r="52037" b="34858"/>
          <a:stretch/>
        </p:blipFill>
        <p:spPr>
          <a:xfrm>
            <a:off x="7692571" y="0"/>
            <a:ext cx="44994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0"/>
          <p:cNvSpPr/>
          <p:nvPr/>
        </p:nvSpPr>
        <p:spPr>
          <a:xfrm>
            <a:off x="2085068" y="203362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9" name="Google Shape;769;p10"/>
          <p:cNvSpPr txBox="1"/>
          <p:nvPr/>
        </p:nvSpPr>
        <p:spPr>
          <a:xfrm>
            <a:off x="2747954" y="2192299"/>
            <a:ext cx="3264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PERMET VEURE DE FORMA RÀPIDA I CLARA EL NOSTRE HISTORIAL</a:t>
            </a:r>
            <a:endParaRPr/>
          </a:p>
        </p:txBody>
      </p:sp>
      <p:sp>
        <p:nvSpPr>
          <p:cNvPr id="770" name="Google Shape;770;p10"/>
          <p:cNvSpPr txBox="1"/>
          <p:nvPr/>
        </p:nvSpPr>
        <p:spPr>
          <a:xfrm>
            <a:off x="2735757" y="3423959"/>
            <a:ext cx="2549897" cy="422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ca-E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Professional</a:t>
            </a:r>
            <a:endParaRPr/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ca-E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Educatiu</a:t>
            </a:r>
            <a:endParaRPr/>
          </a:p>
        </p:txBody>
      </p:sp>
      <p:sp>
        <p:nvSpPr>
          <p:cNvPr id="771" name="Google Shape;771;p10"/>
          <p:cNvSpPr txBox="1"/>
          <p:nvPr/>
        </p:nvSpPr>
        <p:spPr>
          <a:xfrm>
            <a:off x="2747954" y="3124708"/>
            <a:ext cx="408093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MOSTRA EL NOSTRE DESENVOLUPAMENT</a:t>
            </a:r>
            <a:endParaRPr/>
          </a:p>
        </p:txBody>
      </p:sp>
      <p:grpSp>
        <p:nvGrpSpPr>
          <p:cNvPr id="772" name="Google Shape;772;p10"/>
          <p:cNvGrpSpPr/>
          <p:nvPr/>
        </p:nvGrpSpPr>
        <p:grpSpPr>
          <a:xfrm>
            <a:off x="-25455" y="2081481"/>
            <a:ext cx="2253240" cy="2578303"/>
            <a:chOff x="957943" y="2081481"/>
            <a:chExt cx="1269841" cy="2578303"/>
          </a:xfrm>
        </p:grpSpPr>
        <p:cxnSp>
          <p:nvCxnSpPr>
            <p:cNvPr id="773" name="Google Shape;773;p10"/>
            <p:cNvCxnSpPr/>
            <p:nvPr/>
          </p:nvCxnSpPr>
          <p:spPr>
            <a:xfrm>
              <a:off x="957943" y="2081481"/>
              <a:ext cx="1269841" cy="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4" name="Google Shape;774;p10"/>
            <p:cNvCxnSpPr/>
            <p:nvPr/>
          </p:nvCxnSpPr>
          <p:spPr>
            <a:xfrm>
              <a:off x="957943" y="3013890"/>
              <a:ext cx="1269841" cy="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5" name="Google Shape;775;p10"/>
            <p:cNvCxnSpPr/>
            <p:nvPr/>
          </p:nvCxnSpPr>
          <p:spPr>
            <a:xfrm>
              <a:off x="957943" y="4659784"/>
              <a:ext cx="1269841" cy="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76" name="Google Shape;776;p10"/>
          <p:cNvSpPr/>
          <p:nvPr/>
        </p:nvSpPr>
        <p:spPr>
          <a:xfrm>
            <a:off x="2085068" y="4611925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77" name="Google Shape;777;p10"/>
          <p:cNvSpPr txBox="1"/>
          <p:nvPr/>
        </p:nvSpPr>
        <p:spPr>
          <a:xfrm>
            <a:off x="2747954" y="4770602"/>
            <a:ext cx="340138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  ORDRE CRONOLÒGIC, DEL MÉS RECENT AL MÉS ANTIC </a:t>
            </a:r>
            <a:endParaRPr/>
          </a:p>
        </p:txBody>
      </p:sp>
      <p:sp>
        <p:nvSpPr>
          <p:cNvPr id="778" name="Google Shape;778;p10"/>
          <p:cNvSpPr txBox="1"/>
          <p:nvPr/>
        </p:nvSpPr>
        <p:spPr>
          <a:xfrm>
            <a:off x="7692571" y="0"/>
            <a:ext cx="4499429" cy="6858000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9803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764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pic>
        <p:nvPicPr>
          <p:cNvPr id="779" name="Google Shape;77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6978" y="445701"/>
            <a:ext cx="1114004" cy="246619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10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781" name="Google Shape;781;p10"/>
          <p:cNvGrpSpPr/>
          <p:nvPr/>
        </p:nvGrpSpPr>
        <p:grpSpPr>
          <a:xfrm>
            <a:off x="2036630" y="2150766"/>
            <a:ext cx="556554" cy="498236"/>
            <a:chOff x="5886449" y="3243262"/>
            <a:chExt cx="418147" cy="374332"/>
          </a:xfrm>
        </p:grpSpPr>
        <p:sp>
          <p:nvSpPr>
            <p:cNvPr id="782" name="Google Shape;782;p10"/>
            <p:cNvSpPr/>
            <p:nvPr/>
          </p:nvSpPr>
          <p:spPr>
            <a:xfrm>
              <a:off x="5886449" y="3328034"/>
              <a:ext cx="418147" cy="204787"/>
            </a:xfrm>
            <a:custGeom>
              <a:avLst/>
              <a:gdLst/>
              <a:ahLst/>
              <a:cxnLst/>
              <a:rect l="l" t="t" r="r" b="b"/>
              <a:pathLst>
                <a:path w="418147" h="204787" extrusionOk="0">
                  <a:moveTo>
                    <a:pt x="418148" y="102870"/>
                  </a:moveTo>
                  <a:cubicBezTo>
                    <a:pt x="366713" y="140018"/>
                    <a:pt x="310515" y="204788"/>
                    <a:pt x="208598" y="204788"/>
                  </a:cubicBezTo>
                  <a:cubicBezTo>
                    <a:pt x="106680" y="204788"/>
                    <a:pt x="50483" y="132398"/>
                    <a:pt x="0" y="101918"/>
                  </a:cubicBezTo>
                  <a:cubicBezTo>
                    <a:pt x="50483" y="72390"/>
                    <a:pt x="106680" y="0"/>
                    <a:pt x="208598" y="0"/>
                  </a:cubicBezTo>
                  <a:cubicBezTo>
                    <a:pt x="310515" y="0"/>
                    <a:pt x="366713" y="72390"/>
                    <a:pt x="418148" y="10287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3" name="Google Shape;783;p10"/>
            <p:cNvSpPr/>
            <p:nvPr/>
          </p:nvSpPr>
          <p:spPr>
            <a:xfrm>
              <a:off x="6023609" y="3359467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142875" h="142875" extrusionOk="0">
                  <a:moveTo>
                    <a:pt x="142875" y="71438"/>
                  </a:moveTo>
                  <a:cubicBezTo>
                    <a:pt x="142875" y="110891"/>
                    <a:pt x="110891" y="142875"/>
                    <a:pt x="71438" y="142875"/>
                  </a:cubicBezTo>
                  <a:cubicBezTo>
                    <a:pt x="31984" y="142875"/>
                    <a:pt x="0" y="110891"/>
                    <a:pt x="0" y="71438"/>
                  </a:cubicBezTo>
                  <a:cubicBezTo>
                    <a:pt x="0" y="31984"/>
                    <a:pt x="31984" y="0"/>
                    <a:pt x="71438" y="0"/>
                  </a:cubicBezTo>
                  <a:cubicBezTo>
                    <a:pt x="110891" y="0"/>
                    <a:pt x="142875" y="31984"/>
                    <a:pt x="142875" y="7143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4" name="Google Shape;784;p10"/>
            <p:cNvSpPr/>
            <p:nvPr/>
          </p:nvSpPr>
          <p:spPr>
            <a:xfrm>
              <a:off x="6075996" y="3396615"/>
              <a:ext cx="9525" cy="20002"/>
            </a:xfrm>
            <a:custGeom>
              <a:avLst/>
              <a:gdLst/>
              <a:ahLst/>
              <a:cxnLst/>
              <a:rect l="l" t="t" r="r" b="b"/>
              <a:pathLst>
                <a:path w="9525" h="20002" extrusionOk="0">
                  <a:moveTo>
                    <a:pt x="0" y="0"/>
                  </a:moveTo>
                  <a:lnTo>
                    <a:pt x="0" y="2000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5" name="Google Shape;785;p10"/>
            <p:cNvSpPr/>
            <p:nvPr/>
          </p:nvSpPr>
          <p:spPr>
            <a:xfrm>
              <a:off x="6095999" y="3563302"/>
              <a:ext cx="9525" cy="54292"/>
            </a:xfrm>
            <a:custGeom>
              <a:avLst/>
              <a:gdLst/>
              <a:ahLst/>
              <a:cxnLst/>
              <a:rect l="l" t="t" r="r" b="b"/>
              <a:pathLst>
                <a:path w="9525" h="54292" extrusionOk="0">
                  <a:moveTo>
                    <a:pt x="0" y="0"/>
                  </a:moveTo>
                  <a:lnTo>
                    <a:pt x="0" y="5429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6" name="Google Shape;786;p10"/>
            <p:cNvSpPr/>
            <p:nvPr/>
          </p:nvSpPr>
          <p:spPr>
            <a:xfrm>
              <a:off x="6035039" y="3557587"/>
              <a:ext cx="10477" cy="54292"/>
            </a:xfrm>
            <a:custGeom>
              <a:avLst/>
              <a:gdLst/>
              <a:ahLst/>
              <a:cxnLst/>
              <a:rect l="l" t="t" r="r" b="b"/>
              <a:pathLst>
                <a:path w="10477" h="54292" extrusionOk="0">
                  <a:moveTo>
                    <a:pt x="10478" y="0"/>
                  </a:moveTo>
                  <a:lnTo>
                    <a:pt x="0" y="54293"/>
                  </a:lnTo>
                  <a:lnTo>
                    <a:pt x="10478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7" name="Google Shape;787;p10"/>
            <p:cNvSpPr/>
            <p:nvPr/>
          </p:nvSpPr>
          <p:spPr>
            <a:xfrm>
              <a:off x="6146481" y="3557587"/>
              <a:ext cx="9525" cy="54292"/>
            </a:xfrm>
            <a:custGeom>
              <a:avLst/>
              <a:gdLst/>
              <a:ahLst/>
              <a:cxnLst/>
              <a:rect l="l" t="t" r="r" b="b"/>
              <a:pathLst>
                <a:path w="9525" h="54292" extrusionOk="0">
                  <a:moveTo>
                    <a:pt x="0" y="0"/>
                  </a:moveTo>
                  <a:lnTo>
                    <a:pt x="9525" y="5429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8" name="Google Shape;788;p10"/>
            <p:cNvSpPr/>
            <p:nvPr/>
          </p:nvSpPr>
          <p:spPr>
            <a:xfrm>
              <a:off x="6195059" y="3543300"/>
              <a:ext cx="22859" cy="48577"/>
            </a:xfrm>
            <a:custGeom>
              <a:avLst/>
              <a:gdLst/>
              <a:ahLst/>
              <a:cxnLst/>
              <a:rect l="l" t="t" r="r" b="b"/>
              <a:pathLst>
                <a:path w="22859" h="48577" extrusionOk="0">
                  <a:moveTo>
                    <a:pt x="0" y="0"/>
                  </a:moveTo>
                  <a:lnTo>
                    <a:pt x="22860" y="4857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9" name="Google Shape;789;p10"/>
            <p:cNvSpPr/>
            <p:nvPr/>
          </p:nvSpPr>
          <p:spPr>
            <a:xfrm>
              <a:off x="5975032" y="3545205"/>
              <a:ext cx="22859" cy="48577"/>
            </a:xfrm>
            <a:custGeom>
              <a:avLst/>
              <a:gdLst/>
              <a:ahLst/>
              <a:cxnLst/>
              <a:rect l="l" t="t" r="r" b="b"/>
              <a:pathLst>
                <a:path w="22859" h="48577" extrusionOk="0">
                  <a:moveTo>
                    <a:pt x="22860" y="0"/>
                  </a:moveTo>
                  <a:lnTo>
                    <a:pt x="0" y="48577"/>
                  </a:lnTo>
                  <a:lnTo>
                    <a:pt x="2286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0" name="Google Shape;790;p10"/>
            <p:cNvSpPr/>
            <p:nvPr/>
          </p:nvSpPr>
          <p:spPr>
            <a:xfrm>
              <a:off x="6095999" y="3243262"/>
              <a:ext cx="9525" cy="54292"/>
            </a:xfrm>
            <a:custGeom>
              <a:avLst/>
              <a:gdLst/>
              <a:ahLst/>
              <a:cxnLst/>
              <a:rect l="l" t="t" r="r" b="b"/>
              <a:pathLst>
                <a:path w="9525" h="54292" extrusionOk="0">
                  <a:moveTo>
                    <a:pt x="0" y="54293"/>
                  </a:moveTo>
                  <a:lnTo>
                    <a:pt x="0" y="0"/>
                  </a:lnTo>
                  <a:lnTo>
                    <a:pt x="0" y="5429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1" name="Google Shape;791;p10"/>
            <p:cNvSpPr/>
            <p:nvPr/>
          </p:nvSpPr>
          <p:spPr>
            <a:xfrm>
              <a:off x="6146481" y="3248977"/>
              <a:ext cx="10477" cy="54292"/>
            </a:xfrm>
            <a:custGeom>
              <a:avLst/>
              <a:gdLst/>
              <a:ahLst/>
              <a:cxnLst/>
              <a:rect l="l" t="t" r="r" b="b"/>
              <a:pathLst>
                <a:path w="10477" h="54292" extrusionOk="0">
                  <a:moveTo>
                    <a:pt x="0" y="54293"/>
                  </a:moveTo>
                  <a:lnTo>
                    <a:pt x="10478" y="0"/>
                  </a:lnTo>
                  <a:lnTo>
                    <a:pt x="0" y="5429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2" name="Google Shape;792;p10"/>
            <p:cNvSpPr/>
            <p:nvPr/>
          </p:nvSpPr>
          <p:spPr>
            <a:xfrm>
              <a:off x="6035992" y="3248977"/>
              <a:ext cx="9525" cy="54292"/>
            </a:xfrm>
            <a:custGeom>
              <a:avLst/>
              <a:gdLst/>
              <a:ahLst/>
              <a:cxnLst/>
              <a:rect l="l" t="t" r="r" b="b"/>
              <a:pathLst>
                <a:path w="9525" h="54292" extrusionOk="0">
                  <a:moveTo>
                    <a:pt x="9525" y="54293"/>
                  </a:moveTo>
                  <a:lnTo>
                    <a:pt x="0" y="0"/>
                  </a:lnTo>
                  <a:lnTo>
                    <a:pt x="9525" y="5429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3" name="Google Shape;793;p10"/>
            <p:cNvSpPr/>
            <p:nvPr/>
          </p:nvSpPr>
          <p:spPr>
            <a:xfrm>
              <a:off x="5975032" y="3268027"/>
              <a:ext cx="22859" cy="49530"/>
            </a:xfrm>
            <a:custGeom>
              <a:avLst/>
              <a:gdLst/>
              <a:ahLst/>
              <a:cxnLst/>
              <a:rect l="l" t="t" r="r" b="b"/>
              <a:pathLst>
                <a:path w="22859" h="49530" extrusionOk="0">
                  <a:moveTo>
                    <a:pt x="22860" y="49530"/>
                  </a:moveTo>
                  <a:lnTo>
                    <a:pt x="0" y="0"/>
                  </a:lnTo>
                  <a:lnTo>
                    <a:pt x="22860" y="4953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4" name="Google Shape;794;p10"/>
            <p:cNvSpPr/>
            <p:nvPr/>
          </p:nvSpPr>
          <p:spPr>
            <a:xfrm>
              <a:off x="6195059" y="3267075"/>
              <a:ext cx="22859" cy="49529"/>
            </a:xfrm>
            <a:custGeom>
              <a:avLst/>
              <a:gdLst/>
              <a:ahLst/>
              <a:cxnLst/>
              <a:rect l="l" t="t" r="r" b="b"/>
              <a:pathLst>
                <a:path w="22859" h="49529" extrusionOk="0">
                  <a:moveTo>
                    <a:pt x="0" y="49530"/>
                  </a:moveTo>
                  <a:lnTo>
                    <a:pt x="22860" y="0"/>
                  </a:lnTo>
                  <a:lnTo>
                    <a:pt x="0" y="4953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795" name="Google Shape;795;p10"/>
          <p:cNvGrpSpPr/>
          <p:nvPr/>
        </p:nvGrpSpPr>
        <p:grpSpPr>
          <a:xfrm>
            <a:off x="2090460" y="3108552"/>
            <a:ext cx="441237" cy="461471"/>
            <a:chOff x="2090460" y="3108552"/>
            <a:chExt cx="441237" cy="461471"/>
          </a:xfrm>
        </p:grpSpPr>
        <p:sp>
          <p:nvSpPr>
            <p:cNvPr id="796" name="Google Shape;796;p10"/>
            <p:cNvSpPr/>
            <p:nvPr/>
          </p:nvSpPr>
          <p:spPr>
            <a:xfrm>
              <a:off x="2090460" y="3108552"/>
              <a:ext cx="322014" cy="461471"/>
            </a:xfrm>
            <a:custGeom>
              <a:avLst/>
              <a:gdLst/>
              <a:ahLst/>
              <a:cxnLst/>
              <a:rect l="l" t="t" r="r" b="b"/>
              <a:pathLst>
                <a:path w="241934" h="346710" extrusionOk="0">
                  <a:moveTo>
                    <a:pt x="240983" y="32385"/>
                  </a:moveTo>
                  <a:lnTo>
                    <a:pt x="240983" y="15240"/>
                  </a:lnTo>
                  <a:cubicBezTo>
                    <a:pt x="240983" y="6668"/>
                    <a:pt x="234315" y="0"/>
                    <a:pt x="225743" y="0"/>
                  </a:cubicBezTo>
                  <a:lnTo>
                    <a:pt x="40005" y="0"/>
                  </a:lnTo>
                  <a:lnTo>
                    <a:pt x="0" y="40005"/>
                  </a:lnTo>
                  <a:lnTo>
                    <a:pt x="0" y="331470"/>
                  </a:lnTo>
                  <a:cubicBezTo>
                    <a:pt x="0" y="340043"/>
                    <a:pt x="6668" y="346710"/>
                    <a:pt x="15240" y="346710"/>
                  </a:cubicBezTo>
                  <a:lnTo>
                    <a:pt x="226695" y="346710"/>
                  </a:lnTo>
                  <a:cubicBezTo>
                    <a:pt x="235268" y="346710"/>
                    <a:pt x="241935" y="340043"/>
                    <a:pt x="241935" y="331470"/>
                  </a:cubicBezTo>
                  <a:lnTo>
                    <a:pt x="241935" y="313373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797" name="Google Shape;797;p10"/>
            <p:cNvGrpSpPr/>
            <p:nvPr/>
          </p:nvGrpSpPr>
          <p:grpSpPr>
            <a:xfrm>
              <a:off x="2332657" y="3189690"/>
              <a:ext cx="199040" cy="299194"/>
              <a:chOff x="6110287" y="3318509"/>
              <a:chExt cx="149542" cy="224789"/>
            </a:xfrm>
          </p:grpSpPr>
          <p:sp>
            <p:nvSpPr>
              <p:cNvPr id="798" name="Google Shape;798;p10"/>
              <p:cNvSpPr/>
              <p:nvPr/>
            </p:nvSpPr>
            <p:spPr>
              <a:xfrm>
                <a:off x="6110287" y="3318509"/>
                <a:ext cx="149542" cy="224789"/>
              </a:xfrm>
              <a:custGeom>
                <a:avLst/>
                <a:gdLst/>
                <a:ahLst/>
                <a:cxnLst/>
                <a:rect l="l" t="t" r="r" b="b"/>
                <a:pathLst>
                  <a:path w="149542" h="224789" extrusionOk="0">
                    <a:moveTo>
                      <a:pt x="12382" y="0"/>
                    </a:moveTo>
                    <a:cubicBezTo>
                      <a:pt x="5715" y="0"/>
                      <a:pt x="0" y="5715"/>
                      <a:pt x="0" y="13335"/>
                    </a:cubicBezTo>
                    <a:lnTo>
                      <a:pt x="0" y="211455"/>
                    </a:lnTo>
                    <a:cubicBezTo>
                      <a:pt x="0" y="219075"/>
                      <a:pt x="5715" y="224790"/>
                      <a:pt x="12382" y="224790"/>
                    </a:cubicBezTo>
                    <a:lnTo>
                      <a:pt x="137160" y="224790"/>
                    </a:lnTo>
                    <a:cubicBezTo>
                      <a:pt x="143827" y="224790"/>
                      <a:pt x="149543" y="219075"/>
                      <a:pt x="149543" y="211455"/>
                    </a:cubicBezTo>
                    <a:lnTo>
                      <a:pt x="149543" y="13335"/>
                    </a:lnTo>
                    <a:cubicBezTo>
                      <a:pt x="149543" y="5715"/>
                      <a:pt x="143827" y="0"/>
                      <a:pt x="137160" y="0"/>
                    </a:cubicBezTo>
                    <a:lnTo>
                      <a:pt x="12382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99" name="Google Shape;799;p10"/>
              <p:cNvSpPr/>
              <p:nvPr/>
            </p:nvSpPr>
            <p:spPr>
              <a:xfrm>
                <a:off x="6148387" y="3355657"/>
                <a:ext cx="75247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75247" h="37147" extrusionOk="0">
                    <a:moveTo>
                      <a:pt x="0" y="0"/>
                    </a:moveTo>
                    <a:lnTo>
                      <a:pt x="75248" y="0"/>
                    </a:lnTo>
                    <a:lnTo>
                      <a:pt x="75248" y="37148"/>
                    </a:lnTo>
                    <a:lnTo>
                      <a:pt x="0" y="3714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800" name="Google Shape;800;p10"/>
              <p:cNvGrpSpPr/>
              <p:nvPr/>
            </p:nvGrpSpPr>
            <p:grpSpPr>
              <a:xfrm>
                <a:off x="6138862" y="3506152"/>
                <a:ext cx="93345" cy="9525"/>
                <a:chOff x="6138862" y="3506152"/>
                <a:chExt cx="93345" cy="9525"/>
              </a:xfrm>
            </p:grpSpPr>
            <p:sp>
              <p:nvSpPr>
                <p:cNvPr id="801" name="Google Shape;801;p10"/>
                <p:cNvSpPr/>
                <p:nvPr/>
              </p:nvSpPr>
              <p:spPr>
                <a:xfrm>
                  <a:off x="6138862" y="3506152"/>
                  <a:ext cx="1809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9525" extrusionOk="0">
                      <a:moveTo>
                        <a:pt x="0" y="0"/>
                      </a:moveTo>
                      <a:lnTo>
                        <a:pt x="18097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02" name="Google Shape;802;p10"/>
                <p:cNvSpPr/>
                <p:nvPr/>
              </p:nvSpPr>
              <p:spPr>
                <a:xfrm>
                  <a:off x="6176009" y="3506152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03" name="Google Shape;803;p10"/>
                <p:cNvSpPr/>
                <p:nvPr/>
              </p:nvSpPr>
              <p:spPr>
                <a:xfrm>
                  <a:off x="6213157" y="3506152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804" name="Google Shape;804;p10"/>
              <p:cNvGrpSpPr/>
              <p:nvPr/>
            </p:nvGrpSpPr>
            <p:grpSpPr>
              <a:xfrm>
                <a:off x="6138862" y="3468052"/>
                <a:ext cx="93345" cy="9525"/>
                <a:chOff x="6138862" y="3468052"/>
                <a:chExt cx="93345" cy="9525"/>
              </a:xfrm>
            </p:grpSpPr>
            <p:sp>
              <p:nvSpPr>
                <p:cNvPr id="805" name="Google Shape;805;p10"/>
                <p:cNvSpPr/>
                <p:nvPr/>
              </p:nvSpPr>
              <p:spPr>
                <a:xfrm>
                  <a:off x="6138862" y="3468052"/>
                  <a:ext cx="1809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9525" extrusionOk="0">
                      <a:moveTo>
                        <a:pt x="0" y="0"/>
                      </a:moveTo>
                      <a:lnTo>
                        <a:pt x="18097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06" name="Google Shape;806;p10"/>
                <p:cNvSpPr/>
                <p:nvPr/>
              </p:nvSpPr>
              <p:spPr>
                <a:xfrm>
                  <a:off x="6176009" y="3468052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07" name="Google Shape;807;p10"/>
                <p:cNvSpPr/>
                <p:nvPr/>
              </p:nvSpPr>
              <p:spPr>
                <a:xfrm>
                  <a:off x="6213157" y="3468052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808" name="Google Shape;808;p10"/>
              <p:cNvGrpSpPr/>
              <p:nvPr/>
            </p:nvGrpSpPr>
            <p:grpSpPr>
              <a:xfrm>
                <a:off x="6138862" y="3430904"/>
                <a:ext cx="93345" cy="9525"/>
                <a:chOff x="6138862" y="3430904"/>
                <a:chExt cx="93345" cy="9525"/>
              </a:xfrm>
            </p:grpSpPr>
            <p:sp>
              <p:nvSpPr>
                <p:cNvPr id="809" name="Google Shape;809;p10"/>
                <p:cNvSpPr/>
                <p:nvPr/>
              </p:nvSpPr>
              <p:spPr>
                <a:xfrm>
                  <a:off x="6138862" y="3430904"/>
                  <a:ext cx="1809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9525" extrusionOk="0">
                      <a:moveTo>
                        <a:pt x="0" y="0"/>
                      </a:moveTo>
                      <a:lnTo>
                        <a:pt x="18097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10" name="Google Shape;810;p10"/>
                <p:cNvSpPr/>
                <p:nvPr/>
              </p:nvSpPr>
              <p:spPr>
                <a:xfrm>
                  <a:off x="6176009" y="3430904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11" name="Google Shape;811;p10"/>
                <p:cNvSpPr/>
                <p:nvPr/>
              </p:nvSpPr>
              <p:spPr>
                <a:xfrm>
                  <a:off x="6213157" y="3430904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sp>
          <p:nvSpPr>
            <p:cNvPr id="812" name="Google Shape;812;p10"/>
            <p:cNvSpPr/>
            <p:nvPr/>
          </p:nvSpPr>
          <p:spPr>
            <a:xfrm>
              <a:off x="2098117" y="3108552"/>
              <a:ext cx="64656" cy="64656"/>
            </a:xfrm>
            <a:custGeom>
              <a:avLst/>
              <a:gdLst/>
              <a:ahLst/>
              <a:cxnLst/>
              <a:rect l="l" t="t" r="r" b="b"/>
              <a:pathLst>
                <a:path w="48577" h="48577" extrusionOk="0">
                  <a:moveTo>
                    <a:pt x="48578" y="0"/>
                  </a:moveTo>
                  <a:lnTo>
                    <a:pt x="48578" y="48578"/>
                  </a:lnTo>
                  <a:lnTo>
                    <a:pt x="0" y="48578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13" name="Google Shape;813;p10"/>
            <p:cNvSpPr/>
            <p:nvPr/>
          </p:nvSpPr>
          <p:spPr>
            <a:xfrm>
              <a:off x="2219824" y="3327966"/>
              <a:ext cx="12678" cy="155175"/>
            </a:xfrm>
            <a:custGeom>
              <a:avLst/>
              <a:gdLst/>
              <a:ahLst/>
              <a:cxnLst/>
              <a:rect l="l" t="t" r="r" b="b"/>
              <a:pathLst>
                <a:path w="9525" h="37147" extrusionOk="0">
                  <a:moveTo>
                    <a:pt x="0" y="3714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14" name="Google Shape;814;p10"/>
            <p:cNvSpPr/>
            <p:nvPr/>
          </p:nvSpPr>
          <p:spPr>
            <a:xfrm>
              <a:off x="2270535" y="3248391"/>
              <a:ext cx="12678" cy="234750"/>
            </a:xfrm>
            <a:custGeom>
              <a:avLst/>
              <a:gdLst/>
              <a:ahLst/>
              <a:cxnLst/>
              <a:rect l="l" t="t" r="r" b="b"/>
              <a:pathLst>
                <a:path w="9525" h="56197" extrusionOk="0">
                  <a:moveTo>
                    <a:pt x="0" y="5619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15" name="Google Shape;815;p10"/>
            <p:cNvSpPr/>
            <p:nvPr/>
          </p:nvSpPr>
          <p:spPr>
            <a:xfrm>
              <a:off x="2170381" y="3403563"/>
              <a:ext cx="12678" cy="79578"/>
            </a:xfrm>
            <a:custGeom>
              <a:avLst/>
              <a:gdLst/>
              <a:ahLst/>
              <a:cxnLst/>
              <a:rect l="l" t="t" r="r" b="b"/>
              <a:pathLst>
                <a:path w="9525" h="19050" extrusionOk="0">
                  <a:moveTo>
                    <a:pt x="0" y="1905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816" name="Google Shape;816;p10"/>
          <p:cNvGrpSpPr/>
          <p:nvPr/>
        </p:nvGrpSpPr>
        <p:grpSpPr>
          <a:xfrm>
            <a:off x="2088609" y="4754446"/>
            <a:ext cx="452596" cy="450061"/>
            <a:chOff x="5924549" y="3257549"/>
            <a:chExt cx="340042" cy="338137"/>
          </a:xfrm>
        </p:grpSpPr>
        <p:grpSp>
          <p:nvGrpSpPr>
            <p:cNvPr id="817" name="Google Shape;817;p10"/>
            <p:cNvGrpSpPr/>
            <p:nvPr/>
          </p:nvGrpSpPr>
          <p:grpSpPr>
            <a:xfrm>
              <a:off x="5924549" y="3297554"/>
              <a:ext cx="340042" cy="298132"/>
              <a:chOff x="5924549" y="3297554"/>
              <a:chExt cx="340042" cy="298132"/>
            </a:xfrm>
          </p:grpSpPr>
          <p:sp>
            <p:nvSpPr>
              <p:cNvPr id="818" name="Google Shape;818;p10"/>
              <p:cNvSpPr/>
              <p:nvPr/>
            </p:nvSpPr>
            <p:spPr>
              <a:xfrm>
                <a:off x="5924549" y="3383279"/>
                <a:ext cx="340042" cy="212407"/>
              </a:xfrm>
              <a:custGeom>
                <a:avLst/>
                <a:gdLst/>
                <a:ahLst/>
                <a:cxnLst/>
                <a:rect l="l" t="t" r="r" b="b"/>
                <a:pathLst>
                  <a:path w="340042" h="212407" extrusionOk="0">
                    <a:moveTo>
                      <a:pt x="0" y="0"/>
                    </a:moveTo>
                    <a:lnTo>
                      <a:pt x="340043" y="0"/>
                    </a:lnTo>
                    <a:lnTo>
                      <a:pt x="340043" y="212408"/>
                    </a:lnTo>
                    <a:lnTo>
                      <a:pt x="0" y="21240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19" name="Google Shape;819;p10"/>
              <p:cNvSpPr/>
              <p:nvPr/>
            </p:nvSpPr>
            <p:spPr>
              <a:xfrm>
                <a:off x="5955982" y="355282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0" name="Google Shape;820;p10"/>
              <p:cNvSpPr/>
              <p:nvPr/>
            </p:nvSpPr>
            <p:spPr>
              <a:xfrm>
                <a:off x="5998844" y="355282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1" name="Google Shape;821;p10"/>
              <p:cNvSpPr/>
              <p:nvPr/>
            </p:nvSpPr>
            <p:spPr>
              <a:xfrm>
                <a:off x="6040754" y="355282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2" name="Google Shape;822;p10"/>
              <p:cNvSpPr/>
              <p:nvPr/>
            </p:nvSpPr>
            <p:spPr>
              <a:xfrm>
                <a:off x="6083617" y="355282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3" name="Google Shape;823;p10"/>
              <p:cNvSpPr/>
              <p:nvPr/>
            </p:nvSpPr>
            <p:spPr>
              <a:xfrm>
                <a:off x="5955982" y="351091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4" name="Google Shape;824;p10"/>
              <p:cNvSpPr/>
              <p:nvPr/>
            </p:nvSpPr>
            <p:spPr>
              <a:xfrm>
                <a:off x="5998844" y="351091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5" name="Google Shape;825;p10"/>
              <p:cNvSpPr/>
              <p:nvPr/>
            </p:nvSpPr>
            <p:spPr>
              <a:xfrm>
                <a:off x="6040754" y="351091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6" name="Google Shape;826;p10"/>
              <p:cNvSpPr/>
              <p:nvPr/>
            </p:nvSpPr>
            <p:spPr>
              <a:xfrm>
                <a:off x="6083617" y="351091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7" name="Google Shape;827;p10"/>
              <p:cNvSpPr/>
              <p:nvPr/>
            </p:nvSpPr>
            <p:spPr>
              <a:xfrm>
                <a:off x="6126479" y="351091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8" name="Google Shape;828;p10"/>
              <p:cNvSpPr/>
              <p:nvPr/>
            </p:nvSpPr>
            <p:spPr>
              <a:xfrm>
                <a:off x="6168389" y="351091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9" name="Google Shape;829;p10"/>
              <p:cNvSpPr/>
              <p:nvPr/>
            </p:nvSpPr>
            <p:spPr>
              <a:xfrm>
                <a:off x="6211252" y="351091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0" name="Google Shape;830;p10"/>
              <p:cNvSpPr/>
              <p:nvPr/>
            </p:nvSpPr>
            <p:spPr>
              <a:xfrm>
                <a:off x="5955982" y="3468052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1" name="Google Shape;831;p10"/>
              <p:cNvSpPr/>
              <p:nvPr/>
            </p:nvSpPr>
            <p:spPr>
              <a:xfrm>
                <a:off x="5998844" y="3468052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2" name="Google Shape;832;p10"/>
              <p:cNvSpPr/>
              <p:nvPr/>
            </p:nvSpPr>
            <p:spPr>
              <a:xfrm>
                <a:off x="6040754" y="3468052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3" name="Google Shape;833;p10"/>
              <p:cNvSpPr/>
              <p:nvPr/>
            </p:nvSpPr>
            <p:spPr>
              <a:xfrm>
                <a:off x="6083617" y="3468052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4" name="Google Shape;834;p10"/>
              <p:cNvSpPr/>
              <p:nvPr/>
            </p:nvSpPr>
            <p:spPr>
              <a:xfrm>
                <a:off x="6126479" y="3468052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5" name="Google Shape;835;p10"/>
              <p:cNvSpPr/>
              <p:nvPr/>
            </p:nvSpPr>
            <p:spPr>
              <a:xfrm>
                <a:off x="6168389" y="3468052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6" name="Google Shape;836;p10"/>
              <p:cNvSpPr/>
              <p:nvPr/>
            </p:nvSpPr>
            <p:spPr>
              <a:xfrm>
                <a:off x="6211252" y="3468052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7" name="Google Shape;837;p10"/>
              <p:cNvSpPr/>
              <p:nvPr/>
            </p:nvSpPr>
            <p:spPr>
              <a:xfrm>
                <a:off x="5955982" y="3425189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8" name="Google Shape;838;p10"/>
              <p:cNvSpPr/>
              <p:nvPr/>
            </p:nvSpPr>
            <p:spPr>
              <a:xfrm>
                <a:off x="5998844" y="3425189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9" name="Google Shape;839;p10"/>
              <p:cNvSpPr/>
              <p:nvPr/>
            </p:nvSpPr>
            <p:spPr>
              <a:xfrm>
                <a:off x="6040754" y="3425189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40" name="Google Shape;840;p10"/>
              <p:cNvSpPr/>
              <p:nvPr/>
            </p:nvSpPr>
            <p:spPr>
              <a:xfrm>
                <a:off x="6083617" y="3425189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41" name="Google Shape;841;p10"/>
              <p:cNvSpPr/>
              <p:nvPr/>
            </p:nvSpPr>
            <p:spPr>
              <a:xfrm>
                <a:off x="6126479" y="3425189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42" name="Google Shape;842;p10"/>
              <p:cNvSpPr/>
              <p:nvPr/>
            </p:nvSpPr>
            <p:spPr>
              <a:xfrm>
                <a:off x="6168389" y="3425189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43" name="Google Shape;843;p10"/>
              <p:cNvSpPr/>
              <p:nvPr/>
            </p:nvSpPr>
            <p:spPr>
              <a:xfrm>
                <a:off x="6211252" y="3425189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44" name="Google Shape;844;p10"/>
              <p:cNvSpPr/>
              <p:nvPr/>
            </p:nvSpPr>
            <p:spPr>
              <a:xfrm>
                <a:off x="5924549" y="3297554"/>
                <a:ext cx="340042" cy="84772"/>
              </a:xfrm>
              <a:custGeom>
                <a:avLst/>
                <a:gdLst/>
                <a:ahLst/>
                <a:cxnLst/>
                <a:rect l="l" t="t" r="r" b="b"/>
                <a:pathLst>
                  <a:path w="340042" h="84772" extrusionOk="0">
                    <a:moveTo>
                      <a:pt x="0" y="0"/>
                    </a:moveTo>
                    <a:lnTo>
                      <a:pt x="340043" y="0"/>
                    </a:lnTo>
                    <a:lnTo>
                      <a:pt x="340043" y="84772"/>
                    </a:lnTo>
                    <a:lnTo>
                      <a:pt x="0" y="8477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845" name="Google Shape;845;p10"/>
            <p:cNvGrpSpPr/>
            <p:nvPr/>
          </p:nvGrpSpPr>
          <p:grpSpPr>
            <a:xfrm>
              <a:off x="6004559" y="3257549"/>
              <a:ext cx="189548" cy="78105"/>
              <a:chOff x="6004559" y="3257549"/>
              <a:chExt cx="189548" cy="78105"/>
            </a:xfrm>
          </p:grpSpPr>
          <p:sp>
            <p:nvSpPr>
              <p:cNvPr id="846" name="Google Shape;846;p10"/>
              <p:cNvSpPr/>
              <p:nvPr/>
            </p:nvSpPr>
            <p:spPr>
              <a:xfrm>
                <a:off x="6004559" y="3257549"/>
                <a:ext cx="9525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78105" extrusionOk="0">
                    <a:moveTo>
                      <a:pt x="0" y="78105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47" name="Google Shape;847;p10"/>
              <p:cNvSpPr/>
              <p:nvPr/>
            </p:nvSpPr>
            <p:spPr>
              <a:xfrm>
                <a:off x="6184582" y="3257549"/>
                <a:ext cx="9525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78105" extrusionOk="0">
                    <a:moveTo>
                      <a:pt x="0" y="78105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1" descr="A picture containing text, indoor, computer,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7579" r="6288" b="45214"/>
          <a:stretch/>
        </p:blipFill>
        <p:spPr>
          <a:xfrm flipH="1">
            <a:off x="766762" y="3429000"/>
            <a:ext cx="11425237" cy="3024188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11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11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55" name="Google Shape;855;p11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05.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CURRÍCULUM FUNCIONAL</a:t>
            </a:r>
            <a:endParaRPr/>
          </a:p>
        </p:txBody>
      </p:sp>
      <p:cxnSp>
        <p:nvCxnSpPr>
          <p:cNvPr id="856" name="Google Shape;856;p11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7" name="Google Shape;857;p11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58" name="Google Shape;858;p11"/>
          <p:cNvSpPr txBox="1"/>
          <p:nvPr/>
        </p:nvSpPr>
        <p:spPr>
          <a:xfrm>
            <a:off x="755277" y="1510812"/>
            <a:ext cx="5593624" cy="26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ca-ES" sz="1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CONCENTRA LA INFORMACIÓ</a:t>
            </a: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5583181" y="187450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3387843" y="187450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861" name="Google Shape;861;p11"/>
          <p:cNvCxnSpPr/>
          <p:nvPr/>
        </p:nvCxnSpPr>
        <p:spPr>
          <a:xfrm>
            <a:off x="0" y="1937312"/>
            <a:ext cx="1042035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62" name="Google Shape;862;p11"/>
          <p:cNvGrpSpPr/>
          <p:nvPr/>
        </p:nvGrpSpPr>
        <p:grpSpPr>
          <a:xfrm>
            <a:off x="1170143" y="2606027"/>
            <a:ext cx="2045028" cy="322500"/>
            <a:chOff x="6248580" y="3159568"/>
            <a:chExt cx="2045028" cy="322500"/>
          </a:xfrm>
        </p:grpSpPr>
        <p:sp>
          <p:nvSpPr>
            <p:cNvPr id="863" name="Google Shape;863;p11"/>
            <p:cNvSpPr txBox="1"/>
            <p:nvPr/>
          </p:nvSpPr>
          <p:spPr>
            <a:xfrm>
              <a:off x="6248580" y="3266624"/>
              <a:ext cx="2045028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HABILITATS</a:t>
              </a: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cxnSp>
          <p:nvCxnSpPr>
            <p:cNvPr id="864" name="Google Shape;864;p11"/>
            <p:cNvCxnSpPr/>
            <p:nvPr/>
          </p:nvCxnSpPr>
          <p:spPr>
            <a:xfrm rot="10800000">
              <a:off x="6500119" y="2908029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65" name="Google Shape;865;p11"/>
          <p:cNvGrpSpPr/>
          <p:nvPr/>
        </p:nvGrpSpPr>
        <p:grpSpPr>
          <a:xfrm>
            <a:off x="3503329" y="2606026"/>
            <a:ext cx="1440574" cy="322501"/>
            <a:chOff x="8460136" y="3159567"/>
            <a:chExt cx="1440574" cy="322501"/>
          </a:xfrm>
        </p:grpSpPr>
        <p:sp>
          <p:nvSpPr>
            <p:cNvPr id="866" name="Google Shape;866;p11"/>
            <p:cNvSpPr txBox="1"/>
            <p:nvPr/>
          </p:nvSpPr>
          <p:spPr>
            <a:xfrm>
              <a:off x="8460136" y="3266624"/>
              <a:ext cx="14405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FORMACIÓ</a:t>
              </a:r>
              <a:endParaRPr/>
            </a:p>
          </p:txBody>
        </p:sp>
        <p:cxnSp>
          <p:nvCxnSpPr>
            <p:cNvPr id="867" name="Google Shape;867;p11"/>
            <p:cNvCxnSpPr/>
            <p:nvPr/>
          </p:nvCxnSpPr>
          <p:spPr>
            <a:xfrm rot="10800000">
              <a:off x="8711675" y="2908028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68" name="Google Shape;868;p11"/>
          <p:cNvGrpSpPr/>
          <p:nvPr/>
        </p:nvGrpSpPr>
        <p:grpSpPr>
          <a:xfrm>
            <a:off x="5668939" y="2606026"/>
            <a:ext cx="2227286" cy="322501"/>
            <a:chOff x="10601465" y="3159567"/>
            <a:chExt cx="2227286" cy="322501"/>
          </a:xfrm>
        </p:grpSpPr>
        <p:sp>
          <p:nvSpPr>
            <p:cNvPr id="869" name="Google Shape;869;p11"/>
            <p:cNvSpPr txBox="1"/>
            <p:nvPr/>
          </p:nvSpPr>
          <p:spPr>
            <a:xfrm>
              <a:off x="10601465" y="3266624"/>
              <a:ext cx="222728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ÀREES D’ EXPERIÈNCIA</a:t>
              </a:r>
              <a:endParaRPr/>
            </a:p>
          </p:txBody>
        </p:sp>
        <p:cxnSp>
          <p:nvCxnSpPr>
            <p:cNvPr id="870" name="Google Shape;870;p11"/>
            <p:cNvCxnSpPr/>
            <p:nvPr/>
          </p:nvCxnSpPr>
          <p:spPr>
            <a:xfrm rot="10800000">
              <a:off x="10853004" y="2908028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71" name="Google Shape;871;p11"/>
          <p:cNvSpPr/>
          <p:nvPr/>
        </p:nvSpPr>
        <p:spPr>
          <a:xfrm>
            <a:off x="1108748" y="187450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8327738" y="187450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873" name="Google Shape;873;p11"/>
          <p:cNvGrpSpPr/>
          <p:nvPr/>
        </p:nvGrpSpPr>
        <p:grpSpPr>
          <a:xfrm>
            <a:off x="8413496" y="2606026"/>
            <a:ext cx="2394286" cy="322501"/>
            <a:chOff x="10601465" y="3159567"/>
            <a:chExt cx="2394286" cy="322501"/>
          </a:xfrm>
        </p:grpSpPr>
        <p:sp>
          <p:nvSpPr>
            <p:cNvPr id="874" name="Google Shape;874;p11"/>
            <p:cNvSpPr txBox="1"/>
            <p:nvPr/>
          </p:nvSpPr>
          <p:spPr>
            <a:xfrm>
              <a:off x="10601465" y="3266624"/>
              <a:ext cx="239428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PRINCIPALS ÈXITS </a:t>
              </a:r>
              <a:endParaRPr/>
            </a:p>
          </p:txBody>
        </p:sp>
        <p:cxnSp>
          <p:nvCxnSpPr>
            <p:cNvPr id="875" name="Google Shape;875;p11"/>
            <p:cNvCxnSpPr/>
            <p:nvPr/>
          </p:nvCxnSpPr>
          <p:spPr>
            <a:xfrm rot="10800000">
              <a:off x="10853004" y="2908028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76" name="Google Shape;876;p11"/>
          <p:cNvGrpSpPr/>
          <p:nvPr/>
        </p:nvGrpSpPr>
        <p:grpSpPr>
          <a:xfrm>
            <a:off x="8464977" y="2005584"/>
            <a:ext cx="412814" cy="523875"/>
            <a:chOff x="805712" y="3909422"/>
            <a:chExt cx="412814" cy="523875"/>
          </a:xfrm>
        </p:grpSpPr>
        <p:sp>
          <p:nvSpPr>
            <p:cNvPr id="877" name="Google Shape;877;p11"/>
            <p:cNvSpPr/>
            <p:nvPr/>
          </p:nvSpPr>
          <p:spPr>
            <a:xfrm>
              <a:off x="862732" y="4064489"/>
              <a:ext cx="78140" cy="265080"/>
            </a:xfrm>
            <a:custGeom>
              <a:avLst/>
              <a:gdLst/>
              <a:ahLst/>
              <a:cxnLst/>
              <a:rect l="l" t="t" r="r" b="b"/>
              <a:pathLst>
                <a:path w="71036" h="240982" extrusionOk="0">
                  <a:moveTo>
                    <a:pt x="8171" y="0"/>
                  </a:moveTo>
                  <a:cubicBezTo>
                    <a:pt x="4361" y="11430"/>
                    <a:pt x="1504" y="22860"/>
                    <a:pt x="551" y="35243"/>
                  </a:cubicBezTo>
                  <a:cubicBezTo>
                    <a:pt x="-3259" y="78105"/>
                    <a:pt x="12934" y="118110"/>
                    <a:pt x="41509" y="145733"/>
                  </a:cubicBezTo>
                  <a:cubicBezTo>
                    <a:pt x="59606" y="163830"/>
                    <a:pt x="71036" y="187643"/>
                    <a:pt x="71036" y="213360"/>
                  </a:cubicBezTo>
                  <a:lnTo>
                    <a:pt x="71036" y="240982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963923" y="3965828"/>
              <a:ext cx="182308" cy="82944"/>
            </a:xfrm>
            <a:custGeom>
              <a:avLst/>
              <a:gdLst/>
              <a:ahLst/>
              <a:cxnLst/>
              <a:rect l="l" t="t" r="r" b="b"/>
              <a:pathLst>
                <a:path w="165734" h="75404" extrusionOk="0">
                  <a:moveTo>
                    <a:pt x="165735" y="75404"/>
                  </a:moveTo>
                  <a:cubicBezTo>
                    <a:pt x="140970" y="25874"/>
                    <a:pt x="87630" y="-6511"/>
                    <a:pt x="26670" y="1109"/>
                  </a:cubicBezTo>
                  <a:cubicBezTo>
                    <a:pt x="17145" y="2062"/>
                    <a:pt x="8572" y="3967"/>
                    <a:pt x="0" y="6824"/>
                  </a:cubicBez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79" name="Google Shape;879;p11"/>
            <p:cNvSpPr/>
            <p:nvPr/>
          </p:nvSpPr>
          <p:spPr>
            <a:xfrm>
              <a:off x="1085462" y="4182885"/>
              <a:ext cx="62865" cy="145637"/>
            </a:xfrm>
            <a:custGeom>
              <a:avLst/>
              <a:gdLst/>
              <a:ahLst/>
              <a:cxnLst/>
              <a:rect l="l" t="t" r="r" b="b"/>
              <a:pathLst>
                <a:path w="57150" h="132397" extrusionOk="0">
                  <a:moveTo>
                    <a:pt x="0" y="132398"/>
                  </a:moveTo>
                  <a:lnTo>
                    <a:pt x="0" y="108585"/>
                  </a:lnTo>
                  <a:cubicBezTo>
                    <a:pt x="0" y="80962"/>
                    <a:pt x="11430" y="55245"/>
                    <a:pt x="31432" y="36195"/>
                  </a:cubicBezTo>
                  <a:cubicBezTo>
                    <a:pt x="41910" y="25717"/>
                    <a:pt x="50482" y="13335"/>
                    <a:pt x="57150" y="0"/>
                  </a:cubicBez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80" name="Google Shape;880;p11"/>
            <p:cNvSpPr/>
            <p:nvPr/>
          </p:nvSpPr>
          <p:spPr>
            <a:xfrm>
              <a:off x="805712" y="4116877"/>
              <a:ext cx="23051" cy="10478"/>
            </a:xfrm>
            <a:custGeom>
              <a:avLst/>
              <a:gdLst/>
              <a:ahLst/>
              <a:cxnLst/>
              <a:rect l="l" t="t" r="r" b="b"/>
              <a:pathLst>
                <a:path w="20955" h="9525" extrusionOk="0">
                  <a:moveTo>
                    <a:pt x="20955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881" name="Google Shape;881;p11"/>
            <p:cNvGrpSpPr/>
            <p:nvPr/>
          </p:nvGrpSpPr>
          <p:grpSpPr>
            <a:xfrm>
              <a:off x="866482" y="3970192"/>
              <a:ext cx="293370" cy="293370"/>
              <a:chOff x="166844" y="3939169"/>
              <a:chExt cx="266700" cy="266700"/>
            </a:xfrm>
          </p:grpSpPr>
          <p:sp>
            <p:nvSpPr>
              <p:cNvPr id="882" name="Google Shape;882;p11"/>
              <p:cNvSpPr/>
              <p:nvPr/>
            </p:nvSpPr>
            <p:spPr>
              <a:xfrm>
                <a:off x="419257" y="3939169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 extrusionOk="0">
                    <a:moveTo>
                      <a:pt x="14287" y="0"/>
                    </a:moveTo>
                    <a:lnTo>
                      <a:pt x="0" y="14288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83" name="Google Shape;883;p11"/>
              <p:cNvSpPr/>
              <p:nvPr/>
            </p:nvSpPr>
            <p:spPr>
              <a:xfrm>
                <a:off x="166844" y="4191582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 extrusionOk="0">
                    <a:moveTo>
                      <a:pt x="14288" y="0"/>
                    </a:moveTo>
                    <a:lnTo>
                      <a:pt x="0" y="14287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884" name="Google Shape;884;p11"/>
            <p:cNvSpPr/>
            <p:nvPr/>
          </p:nvSpPr>
          <p:spPr>
            <a:xfrm>
              <a:off x="1013167" y="3909422"/>
              <a:ext cx="10478" cy="23051"/>
            </a:xfrm>
            <a:custGeom>
              <a:avLst/>
              <a:gdLst/>
              <a:ahLst/>
              <a:cxnLst/>
              <a:rect l="l" t="t" r="r" b="b"/>
              <a:pathLst>
                <a:path w="9525" h="20955" extrusionOk="0">
                  <a:moveTo>
                    <a:pt x="0" y="0"/>
                  </a:moveTo>
                  <a:lnTo>
                    <a:pt x="0" y="20955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1144136" y="4247846"/>
              <a:ext cx="15716" cy="15716"/>
            </a:xfrm>
            <a:custGeom>
              <a:avLst/>
              <a:gdLst/>
              <a:ahLst/>
              <a:cxnLst/>
              <a:rect l="l" t="t" r="r" b="b"/>
              <a:pathLst>
                <a:path w="14287" h="14287" extrusionOk="0">
                  <a:moveTo>
                    <a:pt x="0" y="0"/>
                  </a:moveTo>
                  <a:lnTo>
                    <a:pt x="14287" y="1428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940871" y="4328522"/>
              <a:ext cx="144590" cy="104775"/>
            </a:xfrm>
            <a:custGeom>
              <a:avLst/>
              <a:gdLst/>
              <a:ahLst/>
              <a:cxnLst/>
              <a:rect l="l" t="t" r="r" b="b"/>
              <a:pathLst>
                <a:path w="131445" h="95250" extrusionOk="0">
                  <a:moveTo>
                    <a:pt x="0" y="0"/>
                  </a:moveTo>
                  <a:lnTo>
                    <a:pt x="131445" y="0"/>
                  </a:lnTo>
                  <a:lnTo>
                    <a:pt x="131445" y="54293"/>
                  </a:lnTo>
                  <a:lnTo>
                    <a:pt x="94298" y="75248"/>
                  </a:lnTo>
                  <a:lnTo>
                    <a:pt x="82868" y="95250"/>
                  </a:lnTo>
                  <a:lnTo>
                    <a:pt x="47625" y="95250"/>
                  </a:lnTo>
                  <a:lnTo>
                    <a:pt x="36195" y="75248"/>
                  </a:lnTo>
                  <a:lnTo>
                    <a:pt x="0" y="5429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887" name="Google Shape;887;p11"/>
            <p:cNvGrpSpPr/>
            <p:nvPr/>
          </p:nvGrpSpPr>
          <p:grpSpPr>
            <a:xfrm>
              <a:off x="924108" y="4074967"/>
              <a:ext cx="178117" cy="169736"/>
              <a:chOff x="219232" y="4034419"/>
              <a:chExt cx="161924" cy="154305"/>
            </a:xfrm>
          </p:grpSpPr>
          <p:grpSp>
            <p:nvGrpSpPr>
              <p:cNvPr id="888" name="Google Shape;888;p11"/>
              <p:cNvGrpSpPr/>
              <p:nvPr/>
            </p:nvGrpSpPr>
            <p:grpSpPr>
              <a:xfrm>
                <a:off x="219232" y="4034419"/>
                <a:ext cx="161924" cy="154305"/>
                <a:chOff x="219232" y="4034419"/>
                <a:chExt cx="161924" cy="154305"/>
              </a:xfrm>
            </p:grpSpPr>
            <p:grpSp>
              <p:nvGrpSpPr>
                <p:cNvPr id="889" name="Google Shape;889;p11"/>
                <p:cNvGrpSpPr/>
                <p:nvPr/>
              </p:nvGrpSpPr>
              <p:grpSpPr>
                <a:xfrm>
                  <a:off x="259237" y="4034419"/>
                  <a:ext cx="80961" cy="120015"/>
                  <a:chOff x="259237" y="4034419"/>
                  <a:chExt cx="80961" cy="120015"/>
                </a:xfrm>
              </p:grpSpPr>
              <p:grpSp>
                <p:nvGrpSpPr>
                  <p:cNvPr id="890" name="Google Shape;890;p11"/>
                  <p:cNvGrpSpPr/>
                  <p:nvPr/>
                </p:nvGrpSpPr>
                <p:grpSpPr>
                  <a:xfrm>
                    <a:off x="259237" y="4034419"/>
                    <a:ext cx="80961" cy="99060"/>
                    <a:chOff x="259237" y="4034419"/>
                    <a:chExt cx="80961" cy="99060"/>
                  </a:xfrm>
                </p:grpSpPr>
                <p:sp>
                  <p:nvSpPr>
                    <p:cNvPr id="891" name="Google Shape;891;p11"/>
                    <p:cNvSpPr/>
                    <p:nvPr/>
                  </p:nvSpPr>
                  <p:spPr>
                    <a:xfrm>
                      <a:off x="259237" y="4071567"/>
                      <a:ext cx="80009" cy="619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0009" h="61912" extrusionOk="0">
                          <a:moveTo>
                            <a:pt x="80010" y="0"/>
                          </a:moveTo>
                          <a:lnTo>
                            <a:pt x="80010" y="20955"/>
                          </a:lnTo>
                          <a:cubicBezTo>
                            <a:pt x="80010" y="31432"/>
                            <a:pt x="75248" y="41910"/>
                            <a:pt x="67628" y="50482"/>
                          </a:cubicBezTo>
                          <a:lnTo>
                            <a:pt x="67628" y="50482"/>
                          </a:lnTo>
                          <a:cubicBezTo>
                            <a:pt x="60007" y="58102"/>
                            <a:pt x="50482" y="61913"/>
                            <a:pt x="40005" y="61913"/>
                          </a:cubicBezTo>
                          <a:lnTo>
                            <a:pt x="40005" y="61913"/>
                          </a:lnTo>
                          <a:cubicBezTo>
                            <a:pt x="29528" y="61913"/>
                            <a:pt x="20003" y="58102"/>
                            <a:pt x="12382" y="50482"/>
                          </a:cubicBezTo>
                          <a:lnTo>
                            <a:pt x="12382" y="50482"/>
                          </a:lnTo>
                          <a:cubicBezTo>
                            <a:pt x="4763" y="42863"/>
                            <a:pt x="0" y="32385"/>
                            <a:pt x="0" y="21907"/>
                          </a:cubicBezTo>
                          <a:lnTo>
                            <a:pt x="0" y="952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  <p:sp>
                  <p:nvSpPr>
                    <p:cNvPr id="892" name="Google Shape;892;p11"/>
                    <p:cNvSpPr/>
                    <p:nvPr/>
                  </p:nvSpPr>
                  <p:spPr>
                    <a:xfrm>
                      <a:off x="260189" y="4034419"/>
                      <a:ext cx="80009" cy="371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0009" h="37147" extrusionOk="0">
                          <a:moveTo>
                            <a:pt x="0" y="37148"/>
                          </a:moveTo>
                          <a:cubicBezTo>
                            <a:pt x="0" y="16193"/>
                            <a:pt x="18097" y="0"/>
                            <a:pt x="40005" y="0"/>
                          </a:cubicBezTo>
                          <a:cubicBezTo>
                            <a:pt x="61913" y="0"/>
                            <a:pt x="80010" y="16193"/>
                            <a:pt x="80010" y="37148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</p:grpSp>
              <p:grpSp>
                <p:nvGrpSpPr>
                  <p:cNvPr id="893" name="Google Shape;893;p11"/>
                  <p:cNvGrpSpPr/>
                  <p:nvPr/>
                </p:nvGrpSpPr>
                <p:grpSpPr>
                  <a:xfrm>
                    <a:off x="276382" y="4125859"/>
                    <a:ext cx="57150" cy="28575"/>
                    <a:chOff x="276382" y="4125859"/>
                    <a:chExt cx="57150" cy="28575"/>
                  </a:xfrm>
                </p:grpSpPr>
                <p:sp>
                  <p:nvSpPr>
                    <p:cNvPr id="894" name="Google Shape;894;p11"/>
                    <p:cNvSpPr/>
                    <p:nvPr/>
                  </p:nvSpPr>
                  <p:spPr>
                    <a:xfrm>
                      <a:off x="276382" y="4125859"/>
                      <a:ext cx="952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5" h="28575" extrusionOk="0">
                          <a:moveTo>
                            <a:pt x="0" y="0"/>
                          </a:moveTo>
                          <a:lnTo>
                            <a:pt x="0" y="28575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4ABDF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  <p:sp>
                  <p:nvSpPr>
                    <p:cNvPr id="895" name="Google Shape;895;p11"/>
                    <p:cNvSpPr/>
                    <p:nvPr/>
                  </p:nvSpPr>
                  <p:spPr>
                    <a:xfrm>
                      <a:off x="324007" y="4125859"/>
                      <a:ext cx="952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5" h="28575" extrusionOk="0">
                          <a:moveTo>
                            <a:pt x="0" y="0"/>
                          </a:moveTo>
                          <a:lnTo>
                            <a:pt x="0" y="28575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4ABDF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</p:grpSp>
            </p:grpSp>
            <p:sp>
              <p:nvSpPr>
                <p:cNvPr id="896" name="Google Shape;896;p11"/>
                <p:cNvSpPr/>
                <p:nvPr/>
              </p:nvSpPr>
              <p:spPr>
                <a:xfrm>
                  <a:off x="219232" y="4154434"/>
                  <a:ext cx="161924" cy="3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24" h="34290" extrusionOk="0">
                      <a:moveTo>
                        <a:pt x="0" y="34290"/>
                      </a:moveTo>
                      <a:cubicBezTo>
                        <a:pt x="15240" y="20003"/>
                        <a:pt x="56198" y="0"/>
                        <a:pt x="56198" y="0"/>
                      </a:cubicBezTo>
                      <a:cubicBezTo>
                        <a:pt x="56198" y="0"/>
                        <a:pt x="58102" y="4763"/>
                        <a:pt x="60008" y="6668"/>
                      </a:cubicBezTo>
                      <a:cubicBezTo>
                        <a:pt x="69533" y="20003"/>
                        <a:pt x="91440" y="20003"/>
                        <a:pt x="100965" y="6668"/>
                      </a:cubicBezTo>
                      <a:cubicBezTo>
                        <a:pt x="101918" y="4763"/>
                        <a:pt x="104775" y="0"/>
                        <a:pt x="104775" y="0"/>
                      </a:cubicBezTo>
                      <a:cubicBezTo>
                        <a:pt x="104775" y="0"/>
                        <a:pt x="147637" y="20003"/>
                        <a:pt x="161925" y="34290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897" name="Google Shape;897;p11"/>
              <p:cNvGrpSpPr/>
              <p:nvPr/>
            </p:nvGrpSpPr>
            <p:grpSpPr>
              <a:xfrm>
                <a:off x="259237" y="4034419"/>
                <a:ext cx="80961" cy="99060"/>
                <a:chOff x="259237" y="4034419"/>
                <a:chExt cx="80961" cy="99060"/>
              </a:xfrm>
            </p:grpSpPr>
            <p:sp>
              <p:nvSpPr>
                <p:cNvPr id="898" name="Google Shape;898;p11"/>
                <p:cNvSpPr/>
                <p:nvPr/>
              </p:nvSpPr>
              <p:spPr>
                <a:xfrm>
                  <a:off x="259237" y="4071567"/>
                  <a:ext cx="80009" cy="61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09" h="61912" extrusionOk="0">
                      <a:moveTo>
                        <a:pt x="80010" y="0"/>
                      </a:moveTo>
                      <a:lnTo>
                        <a:pt x="80010" y="20955"/>
                      </a:lnTo>
                      <a:cubicBezTo>
                        <a:pt x="80010" y="31432"/>
                        <a:pt x="75248" y="41910"/>
                        <a:pt x="67628" y="50482"/>
                      </a:cubicBezTo>
                      <a:lnTo>
                        <a:pt x="67628" y="50482"/>
                      </a:lnTo>
                      <a:cubicBezTo>
                        <a:pt x="60007" y="58102"/>
                        <a:pt x="50482" y="61913"/>
                        <a:pt x="40005" y="61913"/>
                      </a:cubicBezTo>
                      <a:lnTo>
                        <a:pt x="40005" y="61913"/>
                      </a:lnTo>
                      <a:cubicBezTo>
                        <a:pt x="29528" y="61913"/>
                        <a:pt x="20003" y="58102"/>
                        <a:pt x="12382" y="50482"/>
                      </a:cubicBezTo>
                      <a:lnTo>
                        <a:pt x="12382" y="50482"/>
                      </a:lnTo>
                      <a:cubicBezTo>
                        <a:pt x="4763" y="42863"/>
                        <a:pt x="0" y="32385"/>
                        <a:pt x="0" y="21907"/>
                      </a:cubicBezTo>
                      <a:lnTo>
                        <a:pt x="0" y="952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99" name="Google Shape;899;p11"/>
                <p:cNvSpPr/>
                <p:nvPr/>
              </p:nvSpPr>
              <p:spPr>
                <a:xfrm>
                  <a:off x="260189" y="4034419"/>
                  <a:ext cx="80009" cy="37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09" h="37147" extrusionOk="0">
                      <a:moveTo>
                        <a:pt x="0" y="37148"/>
                      </a:moveTo>
                      <a:cubicBezTo>
                        <a:pt x="0" y="16193"/>
                        <a:pt x="18097" y="0"/>
                        <a:pt x="40005" y="0"/>
                      </a:cubicBezTo>
                      <a:cubicBezTo>
                        <a:pt x="61913" y="0"/>
                        <a:pt x="80010" y="16193"/>
                        <a:pt x="80010" y="3714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grpSp>
          <p:nvGrpSpPr>
            <p:cNvPr id="900" name="Google Shape;900;p11"/>
            <p:cNvGrpSpPr/>
            <p:nvPr/>
          </p:nvGrpSpPr>
          <p:grpSpPr>
            <a:xfrm>
              <a:off x="851813" y="3954476"/>
              <a:ext cx="104775" cy="104775"/>
              <a:chOff x="153509" y="3924882"/>
              <a:chExt cx="95250" cy="95250"/>
            </a:xfrm>
          </p:grpSpPr>
          <p:sp>
            <p:nvSpPr>
              <p:cNvPr id="901" name="Google Shape;901;p11"/>
              <p:cNvSpPr/>
              <p:nvPr/>
            </p:nvSpPr>
            <p:spPr>
              <a:xfrm>
                <a:off x="172559" y="3943932"/>
                <a:ext cx="57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57150" extrusionOk="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902" name="Google Shape;902;p11"/>
              <p:cNvGrpSpPr/>
              <p:nvPr/>
            </p:nvGrpSpPr>
            <p:grpSpPr>
              <a:xfrm>
                <a:off x="153509" y="3972507"/>
                <a:ext cx="95250" cy="9525"/>
                <a:chOff x="153509" y="3972507"/>
                <a:chExt cx="95250" cy="9525"/>
              </a:xfrm>
            </p:grpSpPr>
            <p:sp>
              <p:nvSpPr>
                <p:cNvPr id="903" name="Google Shape;903;p11"/>
                <p:cNvSpPr/>
                <p:nvPr/>
              </p:nvSpPr>
              <p:spPr>
                <a:xfrm>
                  <a:off x="153509" y="3972507"/>
                  <a:ext cx="20954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4" h="9525" extrusionOk="0">
                      <a:moveTo>
                        <a:pt x="0" y="0"/>
                      </a:moveTo>
                      <a:lnTo>
                        <a:pt x="2095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04" name="Google Shape;904;p11"/>
                <p:cNvSpPr/>
                <p:nvPr/>
              </p:nvSpPr>
              <p:spPr>
                <a:xfrm>
                  <a:off x="229709" y="3972507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05" name="Google Shape;905;p11"/>
              <p:cNvGrpSpPr/>
              <p:nvPr/>
            </p:nvGrpSpPr>
            <p:grpSpPr>
              <a:xfrm>
                <a:off x="167797" y="3938217"/>
                <a:ext cx="67627" cy="67627"/>
                <a:chOff x="167797" y="3938217"/>
                <a:chExt cx="67627" cy="67627"/>
              </a:xfrm>
            </p:grpSpPr>
            <p:sp>
              <p:nvSpPr>
                <p:cNvPr id="906" name="Google Shape;906;p11"/>
                <p:cNvSpPr/>
                <p:nvPr/>
              </p:nvSpPr>
              <p:spPr>
                <a:xfrm>
                  <a:off x="167797" y="3992509"/>
                  <a:ext cx="13334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5" extrusionOk="0">
                      <a:moveTo>
                        <a:pt x="0" y="13335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07" name="Google Shape;907;p11"/>
                <p:cNvSpPr/>
                <p:nvPr/>
              </p:nvSpPr>
              <p:spPr>
                <a:xfrm>
                  <a:off x="221137" y="3938217"/>
                  <a:ext cx="14287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7" h="14287" extrusionOk="0">
                      <a:moveTo>
                        <a:pt x="0" y="14287"/>
                      </a:moveTo>
                      <a:lnTo>
                        <a:pt x="1428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08" name="Google Shape;908;p11"/>
              <p:cNvGrpSpPr/>
              <p:nvPr/>
            </p:nvGrpSpPr>
            <p:grpSpPr>
              <a:xfrm>
                <a:off x="201134" y="3924882"/>
                <a:ext cx="9525" cy="95250"/>
                <a:chOff x="201134" y="3924882"/>
                <a:chExt cx="9525" cy="95250"/>
              </a:xfrm>
            </p:grpSpPr>
            <p:sp>
              <p:nvSpPr>
                <p:cNvPr id="909" name="Google Shape;909;p11"/>
                <p:cNvSpPr/>
                <p:nvPr/>
              </p:nvSpPr>
              <p:spPr>
                <a:xfrm>
                  <a:off x="201134" y="4001082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10" name="Google Shape;910;p11"/>
                <p:cNvSpPr/>
                <p:nvPr/>
              </p:nvSpPr>
              <p:spPr>
                <a:xfrm>
                  <a:off x="201134" y="3924882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11" name="Google Shape;911;p11"/>
              <p:cNvGrpSpPr/>
              <p:nvPr/>
            </p:nvGrpSpPr>
            <p:grpSpPr>
              <a:xfrm>
                <a:off x="167797" y="3938217"/>
                <a:ext cx="67627" cy="67627"/>
                <a:chOff x="167797" y="3938217"/>
                <a:chExt cx="67627" cy="67627"/>
              </a:xfrm>
            </p:grpSpPr>
            <p:sp>
              <p:nvSpPr>
                <p:cNvPr id="912" name="Google Shape;912;p11"/>
                <p:cNvSpPr/>
                <p:nvPr/>
              </p:nvSpPr>
              <p:spPr>
                <a:xfrm>
                  <a:off x="221137" y="3992509"/>
                  <a:ext cx="14287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7" h="13335" extrusionOk="0">
                      <a:moveTo>
                        <a:pt x="14288" y="133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13" name="Google Shape;913;p11"/>
                <p:cNvSpPr/>
                <p:nvPr/>
              </p:nvSpPr>
              <p:spPr>
                <a:xfrm>
                  <a:off x="167797" y="3938217"/>
                  <a:ext cx="13334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4287" extrusionOk="0">
                      <a:moveTo>
                        <a:pt x="13335" y="14287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grpSp>
          <p:nvGrpSpPr>
            <p:cNvPr id="914" name="Google Shape;914;p11"/>
            <p:cNvGrpSpPr/>
            <p:nvPr/>
          </p:nvGrpSpPr>
          <p:grpSpPr>
            <a:xfrm>
              <a:off x="1113751" y="4064489"/>
              <a:ext cx="104775" cy="104775"/>
              <a:chOff x="391634" y="4024894"/>
              <a:chExt cx="95250" cy="95250"/>
            </a:xfrm>
          </p:grpSpPr>
          <p:sp>
            <p:nvSpPr>
              <p:cNvPr id="915" name="Google Shape;915;p11"/>
              <p:cNvSpPr/>
              <p:nvPr/>
            </p:nvSpPr>
            <p:spPr>
              <a:xfrm>
                <a:off x="410684" y="4043944"/>
                <a:ext cx="57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57150" extrusionOk="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916" name="Google Shape;916;p11"/>
              <p:cNvGrpSpPr/>
              <p:nvPr/>
            </p:nvGrpSpPr>
            <p:grpSpPr>
              <a:xfrm>
                <a:off x="391634" y="4072519"/>
                <a:ext cx="95250" cy="9525"/>
                <a:chOff x="391634" y="4072519"/>
                <a:chExt cx="95250" cy="9525"/>
              </a:xfrm>
            </p:grpSpPr>
            <p:sp>
              <p:nvSpPr>
                <p:cNvPr id="917" name="Google Shape;917;p11"/>
                <p:cNvSpPr/>
                <p:nvPr/>
              </p:nvSpPr>
              <p:spPr>
                <a:xfrm>
                  <a:off x="391634" y="4072519"/>
                  <a:ext cx="2095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" h="9525" extrusionOk="0">
                      <a:moveTo>
                        <a:pt x="0" y="0"/>
                      </a:moveTo>
                      <a:lnTo>
                        <a:pt x="2095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18" name="Google Shape;918;p11"/>
                <p:cNvSpPr/>
                <p:nvPr/>
              </p:nvSpPr>
              <p:spPr>
                <a:xfrm>
                  <a:off x="467834" y="4072519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19" name="Google Shape;919;p11"/>
              <p:cNvGrpSpPr/>
              <p:nvPr/>
            </p:nvGrpSpPr>
            <p:grpSpPr>
              <a:xfrm>
                <a:off x="405922" y="4039182"/>
                <a:ext cx="67626" cy="66675"/>
                <a:chOff x="405922" y="4039182"/>
                <a:chExt cx="67626" cy="66675"/>
              </a:xfrm>
            </p:grpSpPr>
            <p:sp>
              <p:nvSpPr>
                <p:cNvPr id="920" name="Google Shape;920;p11"/>
                <p:cNvSpPr/>
                <p:nvPr/>
              </p:nvSpPr>
              <p:spPr>
                <a:xfrm>
                  <a:off x="405922" y="4092522"/>
                  <a:ext cx="13334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5" extrusionOk="0">
                      <a:moveTo>
                        <a:pt x="0" y="13335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21" name="Google Shape;921;p11"/>
                <p:cNvSpPr/>
                <p:nvPr/>
              </p:nvSpPr>
              <p:spPr>
                <a:xfrm>
                  <a:off x="460214" y="4039182"/>
                  <a:ext cx="13334" cy="13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4" extrusionOk="0">
                      <a:moveTo>
                        <a:pt x="0" y="13335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22" name="Google Shape;922;p11"/>
              <p:cNvGrpSpPr/>
              <p:nvPr/>
            </p:nvGrpSpPr>
            <p:grpSpPr>
              <a:xfrm>
                <a:off x="439259" y="4024894"/>
                <a:ext cx="9525" cy="95250"/>
                <a:chOff x="439259" y="4024894"/>
                <a:chExt cx="9525" cy="95250"/>
              </a:xfrm>
            </p:grpSpPr>
            <p:sp>
              <p:nvSpPr>
                <p:cNvPr id="923" name="Google Shape;923;p11"/>
                <p:cNvSpPr/>
                <p:nvPr/>
              </p:nvSpPr>
              <p:spPr>
                <a:xfrm>
                  <a:off x="439259" y="4101094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24" name="Google Shape;924;p11"/>
                <p:cNvSpPr/>
                <p:nvPr/>
              </p:nvSpPr>
              <p:spPr>
                <a:xfrm>
                  <a:off x="439259" y="4024894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25" name="Google Shape;925;p11"/>
              <p:cNvGrpSpPr/>
              <p:nvPr/>
            </p:nvGrpSpPr>
            <p:grpSpPr>
              <a:xfrm>
                <a:off x="405922" y="4039182"/>
                <a:ext cx="67626" cy="66675"/>
                <a:chOff x="405922" y="4039182"/>
                <a:chExt cx="67626" cy="66675"/>
              </a:xfrm>
            </p:grpSpPr>
            <p:sp>
              <p:nvSpPr>
                <p:cNvPr id="926" name="Google Shape;926;p11"/>
                <p:cNvSpPr/>
                <p:nvPr/>
              </p:nvSpPr>
              <p:spPr>
                <a:xfrm>
                  <a:off x="460214" y="4092522"/>
                  <a:ext cx="13334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5" extrusionOk="0">
                      <a:moveTo>
                        <a:pt x="13335" y="133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27" name="Google Shape;927;p11"/>
                <p:cNvSpPr/>
                <p:nvPr/>
              </p:nvSpPr>
              <p:spPr>
                <a:xfrm>
                  <a:off x="405922" y="4039182"/>
                  <a:ext cx="13334" cy="13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4" extrusionOk="0">
                      <a:moveTo>
                        <a:pt x="13335" y="133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grpSp>
        <p:nvGrpSpPr>
          <p:cNvPr id="928" name="Google Shape;928;p11"/>
          <p:cNvGrpSpPr/>
          <p:nvPr/>
        </p:nvGrpSpPr>
        <p:grpSpPr>
          <a:xfrm>
            <a:off x="3526261" y="2097770"/>
            <a:ext cx="463106" cy="441102"/>
            <a:chOff x="2727185" y="3456773"/>
            <a:chExt cx="421005" cy="401002"/>
          </a:xfrm>
        </p:grpSpPr>
        <p:sp>
          <p:nvSpPr>
            <p:cNvPr id="929" name="Google Shape;929;p11"/>
            <p:cNvSpPr/>
            <p:nvPr/>
          </p:nvSpPr>
          <p:spPr>
            <a:xfrm>
              <a:off x="2727185" y="3456773"/>
              <a:ext cx="421005" cy="291465"/>
            </a:xfrm>
            <a:custGeom>
              <a:avLst/>
              <a:gdLst/>
              <a:ahLst/>
              <a:cxnLst/>
              <a:rect l="l" t="t" r="r" b="b"/>
              <a:pathLst>
                <a:path w="421005" h="291465" extrusionOk="0">
                  <a:moveTo>
                    <a:pt x="158115" y="291465"/>
                  </a:moveTo>
                  <a:lnTo>
                    <a:pt x="0" y="291465"/>
                  </a:lnTo>
                  <a:lnTo>
                    <a:pt x="0" y="0"/>
                  </a:lnTo>
                  <a:lnTo>
                    <a:pt x="421005" y="0"/>
                  </a:lnTo>
                  <a:lnTo>
                    <a:pt x="421005" y="291465"/>
                  </a:lnTo>
                  <a:lnTo>
                    <a:pt x="262890" y="291465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930" name="Google Shape;930;p11"/>
            <p:cNvGrpSpPr/>
            <p:nvPr/>
          </p:nvGrpSpPr>
          <p:grpSpPr>
            <a:xfrm>
              <a:off x="2870060" y="3693946"/>
              <a:ext cx="135255" cy="163829"/>
              <a:chOff x="2870060" y="3693946"/>
              <a:chExt cx="135255" cy="163829"/>
            </a:xfrm>
          </p:grpSpPr>
          <p:sp>
            <p:nvSpPr>
              <p:cNvPr id="931" name="Google Shape;931;p11"/>
              <p:cNvSpPr/>
              <p:nvPr/>
            </p:nvSpPr>
            <p:spPr>
              <a:xfrm>
                <a:off x="2885300" y="3693946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 extrusionOk="0">
                    <a:moveTo>
                      <a:pt x="104775" y="52387"/>
                    </a:moveTo>
                    <a:cubicBezTo>
                      <a:pt x="104775" y="81320"/>
                      <a:pt x="81320" y="104775"/>
                      <a:pt x="52388" y="104775"/>
                    </a:cubicBezTo>
                    <a:cubicBezTo>
                      <a:pt x="23455" y="104775"/>
                      <a:pt x="0" y="81320"/>
                      <a:pt x="0" y="52388"/>
                    </a:cubicBezTo>
                    <a:cubicBezTo>
                      <a:pt x="0" y="23455"/>
                      <a:pt x="23455" y="0"/>
                      <a:pt x="52388" y="0"/>
                    </a:cubicBezTo>
                    <a:cubicBezTo>
                      <a:pt x="81320" y="0"/>
                      <a:pt x="104775" y="23455"/>
                      <a:pt x="104775" y="5238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932" name="Google Shape;932;p11"/>
              <p:cNvGrpSpPr/>
              <p:nvPr/>
            </p:nvGrpSpPr>
            <p:grpSpPr>
              <a:xfrm>
                <a:off x="2870060" y="3776813"/>
                <a:ext cx="135255" cy="80962"/>
                <a:chOff x="2870060" y="3776813"/>
                <a:chExt cx="135255" cy="80962"/>
              </a:xfrm>
            </p:grpSpPr>
            <p:sp>
              <p:nvSpPr>
                <p:cNvPr id="933" name="Google Shape;933;p11"/>
                <p:cNvSpPr/>
                <p:nvPr/>
              </p:nvSpPr>
              <p:spPr>
                <a:xfrm>
                  <a:off x="2870060" y="3776813"/>
                  <a:ext cx="67627" cy="8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7" h="80962" extrusionOk="0">
                      <a:moveTo>
                        <a:pt x="67628" y="21908"/>
                      </a:moveTo>
                      <a:lnTo>
                        <a:pt x="42863" y="80963"/>
                      </a:lnTo>
                      <a:lnTo>
                        <a:pt x="26670" y="59055"/>
                      </a:lnTo>
                      <a:lnTo>
                        <a:pt x="0" y="62865"/>
                      </a:lnTo>
                      <a:lnTo>
                        <a:pt x="2571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34" name="Google Shape;934;p11"/>
                <p:cNvSpPr/>
                <p:nvPr/>
              </p:nvSpPr>
              <p:spPr>
                <a:xfrm>
                  <a:off x="2937688" y="3776813"/>
                  <a:ext cx="67627" cy="8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7" h="80962" extrusionOk="0">
                      <a:moveTo>
                        <a:pt x="40957" y="0"/>
                      </a:moveTo>
                      <a:lnTo>
                        <a:pt x="67628" y="62865"/>
                      </a:lnTo>
                      <a:lnTo>
                        <a:pt x="40957" y="59055"/>
                      </a:lnTo>
                      <a:lnTo>
                        <a:pt x="24765" y="80963"/>
                      </a:lnTo>
                      <a:lnTo>
                        <a:pt x="0" y="21908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sp>
          <p:nvSpPr>
            <p:cNvPr id="935" name="Google Shape;935;p11"/>
            <p:cNvSpPr/>
            <p:nvPr/>
          </p:nvSpPr>
          <p:spPr>
            <a:xfrm>
              <a:off x="2829103" y="3602506"/>
              <a:ext cx="217170" cy="9525"/>
            </a:xfrm>
            <a:custGeom>
              <a:avLst/>
              <a:gdLst/>
              <a:ahLst/>
              <a:cxnLst/>
              <a:rect l="l" t="t" r="r" b="b"/>
              <a:pathLst>
                <a:path w="217170" h="9525" extrusionOk="0">
                  <a:moveTo>
                    <a:pt x="0" y="0"/>
                  </a:moveTo>
                  <a:lnTo>
                    <a:pt x="21717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36" name="Google Shape;936;p11"/>
            <p:cNvSpPr/>
            <p:nvPr/>
          </p:nvSpPr>
          <p:spPr>
            <a:xfrm>
              <a:off x="2858630" y="3640606"/>
              <a:ext cx="157162" cy="9525"/>
            </a:xfrm>
            <a:custGeom>
              <a:avLst/>
              <a:gdLst/>
              <a:ahLst/>
              <a:cxnLst/>
              <a:rect l="l" t="t" r="r" b="b"/>
              <a:pathLst>
                <a:path w="157162" h="9525" extrusionOk="0">
                  <a:moveTo>
                    <a:pt x="0" y="0"/>
                  </a:moveTo>
                  <a:lnTo>
                    <a:pt x="15716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37" name="Google Shape;937;p11"/>
            <p:cNvSpPr/>
            <p:nvPr/>
          </p:nvSpPr>
          <p:spPr>
            <a:xfrm>
              <a:off x="2858630" y="3564406"/>
              <a:ext cx="157162" cy="9525"/>
            </a:xfrm>
            <a:custGeom>
              <a:avLst/>
              <a:gdLst/>
              <a:ahLst/>
              <a:cxnLst/>
              <a:rect l="l" t="t" r="r" b="b"/>
              <a:pathLst>
                <a:path w="157162" h="9525" extrusionOk="0">
                  <a:moveTo>
                    <a:pt x="0" y="0"/>
                  </a:moveTo>
                  <a:lnTo>
                    <a:pt x="15716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938" name="Google Shape;938;p11"/>
            <p:cNvGrpSpPr/>
            <p:nvPr/>
          </p:nvGrpSpPr>
          <p:grpSpPr>
            <a:xfrm>
              <a:off x="3031033" y="3631080"/>
              <a:ext cx="88582" cy="88583"/>
              <a:chOff x="3031033" y="3631080"/>
              <a:chExt cx="88582" cy="88583"/>
            </a:xfrm>
          </p:grpSpPr>
          <p:sp>
            <p:nvSpPr>
              <p:cNvPr id="939" name="Google Shape;939;p11"/>
              <p:cNvSpPr/>
              <p:nvPr/>
            </p:nvSpPr>
            <p:spPr>
              <a:xfrm>
                <a:off x="3031033" y="3631080"/>
                <a:ext cx="79057" cy="79057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79057" extrusionOk="0">
                    <a:moveTo>
                      <a:pt x="79057" y="0"/>
                    </a:moveTo>
                    <a:lnTo>
                      <a:pt x="79057" y="38100"/>
                    </a:lnTo>
                    <a:cubicBezTo>
                      <a:pt x="57150" y="38100"/>
                      <a:pt x="38100" y="56198"/>
                      <a:pt x="38100" y="79058"/>
                    </a:cubicBezTo>
                    <a:lnTo>
                      <a:pt x="0" y="7905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40" name="Google Shape;940;p11"/>
              <p:cNvSpPr/>
              <p:nvPr/>
            </p:nvSpPr>
            <p:spPr>
              <a:xfrm>
                <a:off x="3110090" y="3700613"/>
                <a:ext cx="95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9050" extrusionOk="0">
                    <a:moveTo>
                      <a:pt x="0" y="0"/>
                    </a:moveTo>
                    <a:lnTo>
                      <a:pt x="0" y="1905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941" name="Google Shape;941;p11"/>
            <p:cNvGrpSpPr/>
            <p:nvPr/>
          </p:nvGrpSpPr>
          <p:grpSpPr>
            <a:xfrm>
              <a:off x="3031033" y="3494873"/>
              <a:ext cx="88582" cy="79057"/>
              <a:chOff x="3031033" y="3494873"/>
              <a:chExt cx="88582" cy="79057"/>
            </a:xfrm>
          </p:grpSpPr>
          <p:sp>
            <p:nvSpPr>
              <p:cNvPr id="942" name="Google Shape;942;p11"/>
              <p:cNvSpPr/>
              <p:nvPr/>
            </p:nvSpPr>
            <p:spPr>
              <a:xfrm>
                <a:off x="3031033" y="3494873"/>
                <a:ext cx="79057" cy="79057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79057" extrusionOk="0">
                    <a:moveTo>
                      <a:pt x="0" y="0"/>
                    </a:moveTo>
                    <a:lnTo>
                      <a:pt x="38100" y="0"/>
                    </a:lnTo>
                    <a:cubicBezTo>
                      <a:pt x="38100" y="21908"/>
                      <a:pt x="56197" y="40958"/>
                      <a:pt x="79057" y="40958"/>
                    </a:cubicBezTo>
                    <a:lnTo>
                      <a:pt x="79057" y="7905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43" name="Google Shape;943;p11"/>
              <p:cNvSpPr/>
              <p:nvPr/>
            </p:nvSpPr>
            <p:spPr>
              <a:xfrm>
                <a:off x="3099613" y="3494873"/>
                <a:ext cx="20002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0002" h="9525" extrusionOk="0">
                    <a:moveTo>
                      <a:pt x="0" y="0"/>
                    </a:moveTo>
                    <a:lnTo>
                      <a:pt x="20003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944" name="Google Shape;944;p11"/>
            <p:cNvGrpSpPr/>
            <p:nvPr/>
          </p:nvGrpSpPr>
          <p:grpSpPr>
            <a:xfrm>
              <a:off x="2766237" y="3490111"/>
              <a:ext cx="79057" cy="88582"/>
              <a:chOff x="2766237" y="3490111"/>
              <a:chExt cx="79057" cy="88582"/>
            </a:xfrm>
          </p:grpSpPr>
          <p:sp>
            <p:nvSpPr>
              <p:cNvPr id="945" name="Google Shape;945;p11"/>
              <p:cNvSpPr/>
              <p:nvPr/>
            </p:nvSpPr>
            <p:spPr>
              <a:xfrm>
                <a:off x="2766237" y="3499636"/>
                <a:ext cx="79057" cy="79057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79057" extrusionOk="0">
                    <a:moveTo>
                      <a:pt x="0" y="79058"/>
                    </a:moveTo>
                    <a:lnTo>
                      <a:pt x="0" y="40958"/>
                    </a:lnTo>
                    <a:cubicBezTo>
                      <a:pt x="21908" y="40958"/>
                      <a:pt x="40957" y="22860"/>
                      <a:pt x="40957" y="0"/>
                    </a:cubicBezTo>
                    <a:lnTo>
                      <a:pt x="79058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46" name="Google Shape;946;p11"/>
              <p:cNvSpPr/>
              <p:nvPr/>
            </p:nvSpPr>
            <p:spPr>
              <a:xfrm>
                <a:off x="2766238" y="3490111"/>
                <a:ext cx="95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9050" extrusionOk="0">
                    <a:moveTo>
                      <a:pt x="0" y="1905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947" name="Google Shape;947;p11"/>
            <p:cNvGrpSpPr/>
            <p:nvPr/>
          </p:nvGrpSpPr>
          <p:grpSpPr>
            <a:xfrm>
              <a:off x="2756713" y="3635843"/>
              <a:ext cx="87629" cy="88583"/>
              <a:chOff x="2756713" y="3635843"/>
              <a:chExt cx="87629" cy="88583"/>
            </a:xfrm>
          </p:grpSpPr>
          <p:sp>
            <p:nvSpPr>
              <p:cNvPr id="948" name="Google Shape;948;p11"/>
              <p:cNvSpPr/>
              <p:nvPr/>
            </p:nvSpPr>
            <p:spPr>
              <a:xfrm>
                <a:off x="2765285" y="3635843"/>
                <a:ext cx="79057" cy="79057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79057" extrusionOk="0">
                    <a:moveTo>
                      <a:pt x="79058" y="79058"/>
                    </a:moveTo>
                    <a:lnTo>
                      <a:pt x="40958" y="79058"/>
                    </a:lnTo>
                    <a:cubicBezTo>
                      <a:pt x="40958" y="57150"/>
                      <a:pt x="22860" y="38100"/>
                      <a:pt x="0" y="38100"/>
                    </a:cubicBez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49" name="Google Shape;949;p11"/>
              <p:cNvSpPr/>
              <p:nvPr/>
            </p:nvSpPr>
            <p:spPr>
              <a:xfrm>
                <a:off x="2756713" y="3714901"/>
                <a:ext cx="19049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9525" extrusionOk="0">
                    <a:moveTo>
                      <a:pt x="19050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950" name="Google Shape;950;p11"/>
          <p:cNvGrpSpPr/>
          <p:nvPr/>
        </p:nvGrpSpPr>
        <p:grpSpPr>
          <a:xfrm>
            <a:off x="5700294" y="2094225"/>
            <a:ext cx="477193" cy="445764"/>
            <a:chOff x="380803" y="2992491"/>
            <a:chExt cx="438150" cy="413385"/>
          </a:xfrm>
        </p:grpSpPr>
        <p:grpSp>
          <p:nvGrpSpPr>
            <p:cNvPr id="951" name="Google Shape;951;p11"/>
            <p:cNvGrpSpPr/>
            <p:nvPr/>
          </p:nvGrpSpPr>
          <p:grpSpPr>
            <a:xfrm>
              <a:off x="380803" y="2992491"/>
              <a:ext cx="438150" cy="413385"/>
              <a:chOff x="380803" y="2992491"/>
              <a:chExt cx="438150" cy="413385"/>
            </a:xfrm>
          </p:grpSpPr>
          <p:sp>
            <p:nvSpPr>
              <p:cNvPr id="952" name="Google Shape;952;p11"/>
              <p:cNvSpPr/>
              <p:nvPr/>
            </p:nvSpPr>
            <p:spPr>
              <a:xfrm>
                <a:off x="380803" y="2992491"/>
                <a:ext cx="438150" cy="347662"/>
              </a:xfrm>
              <a:custGeom>
                <a:avLst/>
                <a:gdLst/>
                <a:ahLst/>
                <a:cxnLst/>
                <a:rect l="l" t="t" r="r" b="b"/>
                <a:pathLst>
                  <a:path w="438150" h="347662" extrusionOk="0">
                    <a:moveTo>
                      <a:pt x="438150" y="20955"/>
                    </a:moveTo>
                    <a:lnTo>
                      <a:pt x="438150" y="326708"/>
                    </a:lnTo>
                    <a:cubicBezTo>
                      <a:pt x="438150" y="338138"/>
                      <a:pt x="428625" y="347663"/>
                      <a:pt x="417195" y="347663"/>
                    </a:cubicBezTo>
                    <a:lnTo>
                      <a:pt x="20955" y="347663"/>
                    </a:lnTo>
                    <a:cubicBezTo>
                      <a:pt x="9525" y="347663"/>
                      <a:pt x="0" y="338138"/>
                      <a:pt x="0" y="326708"/>
                    </a:cubicBezTo>
                    <a:lnTo>
                      <a:pt x="0" y="20955"/>
                    </a:lnTo>
                    <a:cubicBezTo>
                      <a:pt x="0" y="9525"/>
                      <a:pt x="9525" y="0"/>
                      <a:pt x="20955" y="0"/>
                    </a:cubicBezTo>
                    <a:lnTo>
                      <a:pt x="418148" y="0"/>
                    </a:lnTo>
                    <a:cubicBezTo>
                      <a:pt x="428625" y="0"/>
                      <a:pt x="438150" y="9525"/>
                      <a:pt x="438150" y="2095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53" name="Google Shape;953;p11"/>
              <p:cNvSpPr/>
              <p:nvPr/>
            </p:nvSpPr>
            <p:spPr>
              <a:xfrm>
                <a:off x="380803" y="3276336"/>
                <a:ext cx="4381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38150" h="9525" extrusionOk="0">
                    <a:moveTo>
                      <a:pt x="0" y="0"/>
                    </a:moveTo>
                    <a:lnTo>
                      <a:pt x="4381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54" name="Google Shape;954;p11"/>
              <p:cNvSpPr/>
              <p:nvPr/>
            </p:nvSpPr>
            <p:spPr>
              <a:xfrm>
                <a:off x="478911" y="3396351"/>
                <a:ext cx="24193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41935" h="9525" extrusionOk="0">
                    <a:moveTo>
                      <a:pt x="0" y="0"/>
                    </a:moveTo>
                    <a:lnTo>
                      <a:pt x="241935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55" name="Google Shape;955;p11"/>
              <p:cNvSpPr/>
              <p:nvPr/>
            </p:nvSpPr>
            <p:spPr>
              <a:xfrm>
                <a:off x="519868" y="3340154"/>
                <a:ext cx="9525" cy="5619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6197" extrusionOk="0">
                    <a:moveTo>
                      <a:pt x="0" y="0"/>
                    </a:moveTo>
                    <a:lnTo>
                      <a:pt x="0" y="5619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56" name="Google Shape;956;p11"/>
              <p:cNvSpPr/>
              <p:nvPr/>
            </p:nvSpPr>
            <p:spPr>
              <a:xfrm>
                <a:off x="679888" y="3340154"/>
                <a:ext cx="9525" cy="5619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6197" extrusionOk="0">
                    <a:moveTo>
                      <a:pt x="0" y="0"/>
                    </a:moveTo>
                    <a:lnTo>
                      <a:pt x="0" y="5619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957" name="Google Shape;957;p11"/>
            <p:cNvSpPr/>
            <p:nvPr/>
          </p:nvSpPr>
          <p:spPr>
            <a:xfrm>
              <a:off x="437953" y="3087741"/>
              <a:ext cx="323850" cy="188594"/>
            </a:xfrm>
            <a:custGeom>
              <a:avLst/>
              <a:gdLst/>
              <a:ahLst/>
              <a:cxnLst/>
              <a:rect l="l" t="t" r="r" b="b"/>
              <a:pathLst>
                <a:path w="323850" h="188594" extrusionOk="0">
                  <a:moveTo>
                    <a:pt x="323850" y="188595"/>
                  </a:moveTo>
                  <a:lnTo>
                    <a:pt x="0" y="188595"/>
                  </a:lnTo>
                  <a:lnTo>
                    <a:pt x="0" y="19050"/>
                  </a:lnTo>
                  <a:cubicBezTo>
                    <a:pt x="0" y="8572"/>
                    <a:pt x="8573" y="0"/>
                    <a:pt x="19050" y="0"/>
                  </a:cubicBezTo>
                  <a:lnTo>
                    <a:pt x="304800" y="0"/>
                  </a:lnTo>
                  <a:cubicBezTo>
                    <a:pt x="315278" y="0"/>
                    <a:pt x="323850" y="8572"/>
                    <a:pt x="323850" y="19050"/>
                  </a:cubicBezTo>
                  <a:lnTo>
                    <a:pt x="323850" y="18859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58" name="Google Shape;958;p11"/>
            <p:cNvSpPr/>
            <p:nvPr/>
          </p:nvSpPr>
          <p:spPr>
            <a:xfrm>
              <a:off x="523678" y="3030591"/>
              <a:ext cx="152400" cy="57150"/>
            </a:xfrm>
            <a:custGeom>
              <a:avLst/>
              <a:gdLst/>
              <a:ahLst/>
              <a:cxnLst/>
              <a:rect l="l" t="t" r="r" b="b"/>
              <a:pathLst>
                <a:path w="152400" h="57150" extrusionOk="0">
                  <a:moveTo>
                    <a:pt x="133350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57150"/>
                  </a:lnTo>
                  <a:lnTo>
                    <a:pt x="152400" y="57150"/>
                  </a:lnTo>
                  <a:lnTo>
                    <a:pt x="152400" y="19050"/>
                  </a:lnTo>
                  <a:cubicBezTo>
                    <a:pt x="152400" y="8573"/>
                    <a:pt x="143828" y="0"/>
                    <a:pt x="133350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59" name="Google Shape;959;p11"/>
            <p:cNvSpPr/>
            <p:nvPr/>
          </p:nvSpPr>
          <p:spPr>
            <a:xfrm>
              <a:off x="437953" y="3125841"/>
              <a:ext cx="93344" cy="60007"/>
            </a:xfrm>
            <a:custGeom>
              <a:avLst/>
              <a:gdLst/>
              <a:ahLst/>
              <a:cxnLst/>
              <a:rect l="l" t="t" r="r" b="b"/>
              <a:pathLst>
                <a:path w="93344" h="60007" extrusionOk="0">
                  <a:moveTo>
                    <a:pt x="0" y="0"/>
                  </a:moveTo>
                  <a:lnTo>
                    <a:pt x="25717" y="38100"/>
                  </a:lnTo>
                  <a:cubicBezTo>
                    <a:pt x="35243" y="52388"/>
                    <a:pt x="51435" y="60007"/>
                    <a:pt x="67628" y="60007"/>
                  </a:cubicBezTo>
                  <a:lnTo>
                    <a:pt x="93345" y="6000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60" name="Google Shape;960;p11"/>
            <p:cNvSpPr/>
            <p:nvPr/>
          </p:nvSpPr>
          <p:spPr>
            <a:xfrm>
              <a:off x="668458" y="3125841"/>
              <a:ext cx="93344" cy="60007"/>
            </a:xfrm>
            <a:custGeom>
              <a:avLst/>
              <a:gdLst/>
              <a:ahLst/>
              <a:cxnLst/>
              <a:rect l="l" t="t" r="r" b="b"/>
              <a:pathLst>
                <a:path w="93344" h="60007" extrusionOk="0">
                  <a:moveTo>
                    <a:pt x="93345" y="0"/>
                  </a:moveTo>
                  <a:lnTo>
                    <a:pt x="67627" y="38100"/>
                  </a:lnTo>
                  <a:cubicBezTo>
                    <a:pt x="58102" y="52388"/>
                    <a:pt x="41910" y="60007"/>
                    <a:pt x="25718" y="60007"/>
                  </a:cubicBezTo>
                  <a:lnTo>
                    <a:pt x="0" y="6000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961" name="Google Shape;961;p11"/>
            <p:cNvGrpSpPr/>
            <p:nvPr/>
          </p:nvGrpSpPr>
          <p:grpSpPr>
            <a:xfrm>
              <a:off x="550348" y="3136319"/>
              <a:ext cx="99059" cy="99060"/>
              <a:chOff x="550348" y="3136319"/>
              <a:chExt cx="99059" cy="99060"/>
            </a:xfrm>
          </p:grpSpPr>
          <p:sp>
            <p:nvSpPr>
              <p:cNvPr id="962" name="Google Shape;962;p11"/>
              <p:cNvSpPr/>
              <p:nvPr/>
            </p:nvSpPr>
            <p:spPr>
              <a:xfrm>
                <a:off x="572256" y="3158226"/>
                <a:ext cx="55244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55244" h="55244" extrusionOk="0">
                    <a:moveTo>
                      <a:pt x="55245" y="27622"/>
                    </a:moveTo>
                    <a:cubicBezTo>
                      <a:pt x="55245" y="42878"/>
                      <a:pt x="42878" y="55245"/>
                      <a:pt x="27623" y="55245"/>
                    </a:cubicBezTo>
                    <a:cubicBezTo>
                      <a:pt x="12367" y="55245"/>
                      <a:pt x="0" y="42878"/>
                      <a:pt x="0" y="27622"/>
                    </a:cubicBezTo>
                    <a:cubicBezTo>
                      <a:pt x="0" y="12367"/>
                      <a:pt x="12367" y="0"/>
                      <a:pt x="27623" y="0"/>
                    </a:cubicBezTo>
                    <a:cubicBezTo>
                      <a:pt x="42878" y="0"/>
                      <a:pt x="55245" y="12367"/>
                      <a:pt x="55245" y="2762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963" name="Google Shape;963;p11"/>
              <p:cNvGrpSpPr/>
              <p:nvPr/>
            </p:nvGrpSpPr>
            <p:grpSpPr>
              <a:xfrm>
                <a:off x="564636" y="3151559"/>
                <a:ext cx="70484" cy="68579"/>
                <a:chOff x="564636" y="3151559"/>
                <a:chExt cx="70484" cy="68579"/>
              </a:xfrm>
            </p:grpSpPr>
            <p:sp>
              <p:nvSpPr>
                <p:cNvPr id="964" name="Google Shape;964;p11"/>
                <p:cNvSpPr/>
                <p:nvPr/>
              </p:nvSpPr>
              <p:spPr>
                <a:xfrm>
                  <a:off x="564636" y="3151559"/>
                  <a:ext cx="11429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0477" extrusionOk="0">
                      <a:moveTo>
                        <a:pt x="0" y="0"/>
                      </a:moveTo>
                      <a:lnTo>
                        <a:pt x="11430" y="10477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65" name="Google Shape;965;p11"/>
                <p:cNvSpPr/>
                <p:nvPr/>
              </p:nvSpPr>
              <p:spPr>
                <a:xfrm>
                  <a:off x="623691" y="3209661"/>
                  <a:ext cx="11429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0477" extrusionOk="0">
                      <a:moveTo>
                        <a:pt x="0" y="0"/>
                      </a:moveTo>
                      <a:lnTo>
                        <a:pt x="11430" y="10477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66" name="Google Shape;966;p11"/>
              <p:cNvGrpSpPr/>
              <p:nvPr/>
            </p:nvGrpSpPr>
            <p:grpSpPr>
              <a:xfrm>
                <a:off x="550348" y="3185849"/>
                <a:ext cx="99059" cy="9525"/>
                <a:chOff x="550348" y="3185849"/>
                <a:chExt cx="99059" cy="9525"/>
              </a:xfrm>
            </p:grpSpPr>
            <p:sp>
              <p:nvSpPr>
                <p:cNvPr id="967" name="Google Shape;967;p11"/>
                <p:cNvSpPr/>
                <p:nvPr/>
              </p:nvSpPr>
              <p:spPr>
                <a:xfrm>
                  <a:off x="550348" y="3185849"/>
                  <a:ext cx="15239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9525" extrusionOk="0">
                      <a:moveTo>
                        <a:pt x="0" y="0"/>
                      </a:moveTo>
                      <a:lnTo>
                        <a:pt x="1524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68" name="Google Shape;968;p11"/>
                <p:cNvSpPr/>
                <p:nvPr/>
              </p:nvSpPr>
              <p:spPr>
                <a:xfrm>
                  <a:off x="634168" y="3185849"/>
                  <a:ext cx="15239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9525" extrusionOk="0">
                      <a:moveTo>
                        <a:pt x="0" y="0"/>
                      </a:moveTo>
                      <a:lnTo>
                        <a:pt x="1524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69" name="Google Shape;969;p11"/>
              <p:cNvGrpSpPr/>
              <p:nvPr/>
            </p:nvGrpSpPr>
            <p:grpSpPr>
              <a:xfrm>
                <a:off x="565588" y="3150606"/>
                <a:ext cx="68580" cy="70484"/>
                <a:chOff x="565588" y="3150606"/>
                <a:chExt cx="68580" cy="70484"/>
              </a:xfrm>
            </p:grpSpPr>
            <p:sp>
              <p:nvSpPr>
                <p:cNvPr id="970" name="Google Shape;970;p11"/>
                <p:cNvSpPr/>
                <p:nvPr/>
              </p:nvSpPr>
              <p:spPr>
                <a:xfrm>
                  <a:off x="565588" y="3209661"/>
                  <a:ext cx="10477" cy="11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11429" extrusionOk="0">
                      <a:moveTo>
                        <a:pt x="0" y="11430"/>
                      </a:moveTo>
                      <a:lnTo>
                        <a:pt x="1047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71" name="Google Shape;971;p11"/>
                <p:cNvSpPr/>
                <p:nvPr/>
              </p:nvSpPr>
              <p:spPr>
                <a:xfrm>
                  <a:off x="623691" y="3150606"/>
                  <a:ext cx="10477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10477" extrusionOk="0">
                      <a:moveTo>
                        <a:pt x="0" y="10478"/>
                      </a:moveTo>
                      <a:lnTo>
                        <a:pt x="1047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72" name="Google Shape;972;p11"/>
              <p:cNvGrpSpPr/>
              <p:nvPr/>
            </p:nvGrpSpPr>
            <p:grpSpPr>
              <a:xfrm>
                <a:off x="599878" y="3136319"/>
                <a:ext cx="9525" cy="99060"/>
                <a:chOff x="599878" y="3136319"/>
                <a:chExt cx="9525" cy="99060"/>
              </a:xfrm>
            </p:grpSpPr>
            <p:sp>
              <p:nvSpPr>
                <p:cNvPr id="973" name="Google Shape;973;p11"/>
                <p:cNvSpPr/>
                <p:nvPr/>
              </p:nvSpPr>
              <p:spPr>
                <a:xfrm>
                  <a:off x="599878" y="3220139"/>
                  <a:ext cx="9525" cy="1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5240" extrusionOk="0">
                      <a:moveTo>
                        <a:pt x="0" y="1524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74" name="Google Shape;974;p11"/>
                <p:cNvSpPr/>
                <p:nvPr/>
              </p:nvSpPr>
              <p:spPr>
                <a:xfrm>
                  <a:off x="599878" y="3136319"/>
                  <a:ext cx="9525" cy="15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5239" extrusionOk="0">
                      <a:moveTo>
                        <a:pt x="0" y="1524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grpSp>
        <p:nvGrpSpPr>
          <p:cNvPr id="975" name="Google Shape;975;p11"/>
          <p:cNvGrpSpPr/>
          <p:nvPr/>
        </p:nvGrpSpPr>
        <p:grpSpPr>
          <a:xfrm>
            <a:off x="1180221" y="2143160"/>
            <a:ext cx="490974" cy="375723"/>
            <a:chOff x="1374535" y="3254627"/>
            <a:chExt cx="405764" cy="310515"/>
          </a:xfrm>
        </p:grpSpPr>
        <p:sp>
          <p:nvSpPr>
            <p:cNvPr id="976" name="Google Shape;976;p11"/>
            <p:cNvSpPr/>
            <p:nvPr/>
          </p:nvSpPr>
          <p:spPr>
            <a:xfrm>
              <a:off x="1500265" y="3329160"/>
              <a:ext cx="155257" cy="127396"/>
            </a:xfrm>
            <a:custGeom>
              <a:avLst/>
              <a:gdLst/>
              <a:ahLst/>
              <a:cxnLst/>
              <a:rect l="l" t="t" r="r" b="b"/>
              <a:pathLst>
                <a:path w="155257" h="127396" extrusionOk="0">
                  <a:moveTo>
                    <a:pt x="20955" y="125492"/>
                  </a:moveTo>
                  <a:lnTo>
                    <a:pt x="0" y="70247"/>
                  </a:lnTo>
                  <a:lnTo>
                    <a:pt x="10478" y="24527"/>
                  </a:lnTo>
                  <a:cubicBezTo>
                    <a:pt x="12383" y="18812"/>
                    <a:pt x="17145" y="15002"/>
                    <a:pt x="22860" y="13097"/>
                  </a:cubicBezTo>
                  <a:lnTo>
                    <a:pt x="72390" y="714"/>
                  </a:lnTo>
                  <a:cubicBezTo>
                    <a:pt x="75248" y="-238"/>
                    <a:pt x="78105" y="-238"/>
                    <a:pt x="80963" y="714"/>
                  </a:cubicBezTo>
                  <a:lnTo>
                    <a:pt x="130493" y="14049"/>
                  </a:lnTo>
                  <a:cubicBezTo>
                    <a:pt x="136208" y="15954"/>
                    <a:pt x="140970" y="19764"/>
                    <a:pt x="142875" y="25479"/>
                  </a:cubicBezTo>
                  <a:lnTo>
                    <a:pt x="155258" y="71199"/>
                  </a:lnTo>
                  <a:lnTo>
                    <a:pt x="133350" y="127397"/>
                  </a:lnTo>
                  <a:lnTo>
                    <a:pt x="155258" y="71199"/>
                  </a:lnTo>
                  <a:lnTo>
                    <a:pt x="142875" y="25479"/>
                  </a:lnTo>
                  <a:cubicBezTo>
                    <a:pt x="140970" y="19764"/>
                    <a:pt x="136208" y="15954"/>
                    <a:pt x="130493" y="14049"/>
                  </a:cubicBezTo>
                  <a:lnTo>
                    <a:pt x="80963" y="714"/>
                  </a:lnTo>
                  <a:cubicBezTo>
                    <a:pt x="78105" y="-238"/>
                    <a:pt x="75248" y="-238"/>
                    <a:pt x="72390" y="714"/>
                  </a:cubicBezTo>
                  <a:lnTo>
                    <a:pt x="22860" y="13097"/>
                  </a:lnTo>
                  <a:cubicBezTo>
                    <a:pt x="17145" y="15002"/>
                    <a:pt x="12383" y="18812"/>
                    <a:pt x="10478" y="24527"/>
                  </a:cubicBezTo>
                  <a:lnTo>
                    <a:pt x="0" y="70247"/>
                  </a:lnTo>
                  <a:lnTo>
                    <a:pt x="20955" y="125492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1576465" y="3447032"/>
              <a:ext cx="9525" cy="118109"/>
            </a:xfrm>
            <a:custGeom>
              <a:avLst/>
              <a:gdLst/>
              <a:ahLst/>
              <a:cxnLst/>
              <a:rect l="l" t="t" r="r" b="b"/>
              <a:pathLst>
                <a:path w="9525" h="118109" extrusionOk="0">
                  <a:moveTo>
                    <a:pt x="0" y="0"/>
                  </a:moveTo>
                  <a:lnTo>
                    <a:pt x="0" y="1181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1543128" y="3379405"/>
              <a:ext cx="9525" cy="185737"/>
            </a:xfrm>
            <a:custGeom>
              <a:avLst/>
              <a:gdLst/>
              <a:ahLst/>
              <a:cxnLst/>
              <a:rect l="l" t="t" r="r" b="b"/>
              <a:pathLst>
                <a:path w="9525" h="185737" extrusionOk="0">
                  <a:moveTo>
                    <a:pt x="0" y="0"/>
                  </a:moveTo>
                  <a:lnTo>
                    <a:pt x="0" y="18573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1610755" y="3379405"/>
              <a:ext cx="9525" cy="185737"/>
            </a:xfrm>
            <a:custGeom>
              <a:avLst/>
              <a:gdLst/>
              <a:ahLst/>
              <a:cxnLst/>
              <a:rect l="l" t="t" r="r" b="b"/>
              <a:pathLst>
                <a:path w="9525" h="185737" extrusionOk="0">
                  <a:moveTo>
                    <a:pt x="0" y="0"/>
                  </a:moveTo>
                  <a:lnTo>
                    <a:pt x="0" y="18573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1720292" y="3408932"/>
              <a:ext cx="58102" cy="9525"/>
            </a:xfrm>
            <a:custGeom>
              <a:avLst/>
              <a:gdLst/>
              <a:ahLst/>
              <a:cxnLst/>
              <a:rect l="l" t="t" r="r" b="b"/>
              <a:pathLst>
                <a:path w="58102" h="9525" extrusionOk="0">
                  <a:moveTo>
                    <a:pt x="0" y="0"/>
                  </a:moveTo>
                  <a:lnTo>
                    <a:pt x="5810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1766012" y="3394644"/>
              <a:ext cx="14287" cy="27622"/>
            </a:xfrm>
            <a:custGeom>
              <a:avLst/>
              <a:gdLst/>
              <a:ahLst/>
              <a:cxnLst/>
              <a:rect l="l" t="t" r="r" b="b"/>
              <a:pathLst>
                <a:path w="14287" h="27622" extrusionOk="0">
                  <a:moveTo>
                    <a:pt x="0" y="0"/>
                  </a:moveTo>
                  <a:lnTo>
                    <a:pt x="14288" y="14288"/>
                  </a:lnTo>
                  <a:lnTo>
                    <a:pt x="0" y="27623"/>
                  </a:lnTo>
                  <a:lnTo>
                    <a:pt x="14288" y="14288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1376440" y="3408932"/>
              <a:ext cx="58102" cy="9525"/>
            </a:xfrm>
            <a:custGeom>
              <a:avLst/>
              <a:gdLst/>
              <a:ahLst/>
              <a:cxnLst/>
              <a:rect l="l" t="t" r="r" b="b"/>
              <a:pathLst>
                <a:path w="58102" h="9525" extrusionOk="0">
                  <a:moveTo>
                    <a:pt x="58103" y="0"/>
                  </a:moveTo>
                  <a:lnTo>
                    <a:pt x="0" y="0"/>
                  </a:lnTo>
                  <a:lnTo>
                    <a:pt x="58103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3" name="Google Shape;983;p11"/>
            <p:cNvSpPr/>
            <p:nvPr/>
          </p:nvSpPr>
          <p:spPr>
            <a:xfrm>
              <a:off x="1374535" y="3394644"/>
              <a:ext cx="14287" cy="27622"/>
            </a:xfrm>
            <a:custGeom>
              <a:avLst/>
              <a:gdLst/>
              <a:ahLst/>
              <a:cxnLst/>
              <a:rect l="l" t="t" r="r" b="b"/>
              <a:pathLst>
                <a:path w="14287" h="27622" extrusionOk="0">
                  <a:moveTo>
                    <a:pt x="13335" y="27623"/>
                  </a:moveTo>
                  <a:lnTo>
                    <a:pt x="0" y="14288"/>
                  </a:lnTo>
                  <a:lnTo>
                    <a:pt x="14288" y="0"/>
                  </a:lnTo>
                  <a:lnTo>
                    <a:pt x="0" y="14288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1678383" y="3267009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0" y="40958"/>
                  </a:moveTo>
                  <a:lnTo>
                    <a:pt x="40957" y="0"/>
                  </a:lnTo>
                  <a:lnTo>
                    <a:pt x="0" y="40958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1701242" y="3265105"/>
              <a:ext cx="20002" cy="20002"/>
            </a:xfrm>
            <a:custGeom>
              <a:avLst/>
              <a:gdLst/>
              <a:ahLst/>
              <a:cxnLst/>
              <a:rect l="l" t="t" r="r" b="b"/>
              <a:pathLst>
                <a:path w="20002" h="20002" extrusionOk="0">
                  <a:moveTo>
                    <a:pt x="0" y="0"/>
                  </a:moveTo>
                  <a:lnTo>
                    <a:pt x="20003" y="0"/>
                  </a:lnTo>
                  <a:lnTo>
                    <a:pt x="19050" y="20003"/>
                  </a:lnTo>
                  <a:lnTo>
                    <a:pt x="20003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435495" y="3508945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0"/>
                  </a:moveTo>
                  <a:lnTo>
                    <a:pt x="0" y="40957"/>
                  </a:lnTo>
                  <a:lnTo>
                    <a:pt x="40957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1433590" y="3532757"/>
              <a:ext cx="20002" cy="19050"/>
            </a:xfrm>
            <a:custGeom>
              <a:avLst/>
              <a:gdLst/>
              <a:ahLst/>
              <a:cxnLst/>
              <a:rect l="l" t="t" r="r" b="b"/>
              <a:pathLst>
                <a:path w="20002" h="19050" extrusionOk="0">
                  <a:moveTo>
                    <a:pt x="20003" y="19050"/>
                  </a:moveTo>
                  <a:lnTo>
                    <a:pt x="0" y="19050"/>
                  </a:lnTo>
                  <a:lnTo>
                    <a:pt x="0" y="0"/>
                  </a:lnTo>
                  <a:lnTo>
                    <a:pt x="0" y="1905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435495" y="3267009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40958"/>
                  </a:moveTo>
                  <a:lnTo>
                    <a:pt x="0" y="0"/>
                  </a:lnTo>
                  <a:lnTo>
                    <a:pt x="40957" y="40958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1433590" y="3265105"/>
              <a:ext cx="20002" cy="20002"/>
            </a:xfrm>
            <a:custGeom>
              <a:avLst/>
              <a:gdLst/>
              <a:ahLst/>
              <a:cxnLst/>
              <a:rect l="l" t="t" r="r" b="b"/>
              <a:pathLst>
                <a:path w="20002" h="20002" extrusionOk="0">
                  <a:moveTo>
                    <a:pt x="0" y="20003"/>
                  </a:moveTo>
                  <a:lnTo>
                    <a:pt x="0" y="0"/>
                  </a:lnTo>
                  <a:lnTo>
                    <a:pt x="2000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678383" y="3508945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0" y="0"/>
                  </a:moveTo>
                  <a:lnTo>
                    <a:pt x="40957" y="4095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701242" y="3532757"/>
              <a:ext cx="20002" cy="19050"/>
            </a:xfrm>
            <a:custGeom>
              <a:avLst/>
              <a:gdLst/>
              <a:ahLst/>
              <a:cxnLst/>
              <a:rect l="l" t="t" r="r" b="b"/>
              <a:pathLst>
                <a:path w="20002" h="19050" extrusionOk="0">
                  <a:moveTo>
                    <a:pt x="20003" y="0"/>
                  </a:moveTo>
                  <a:lnTo>
                    <a:pt x="19050" y="19050"/>
                  </a:lnTo>
                  <a:lnTo>
                    <a:pt x="0" y="19050"/>
                  </a:lnTo>
                  <a:lnTo>
                    <a:pt x="19050" y="1905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553605" y="3254627"/>
              <a:ext cx="45719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 extrusionOk="0">
                  <a:moveTo>
                    <a:pt x="45720" y="22860"/>
                  </a:moveTo>
                  <a:cubicBezTo>
                    <a:pt x="45720" y="35485"/>
                    <a:pt x="35485" y="45720"/>
                    <a:pt x="22860" y="45720"/>
                  </a:cubicBezTo>
                  <a:cubicBezTo>
                    <a:pt x="10235" y="45720"/>
                    <a:pt x="0" y="35485"/>
                    <a:pt x="0" y="22860"/>
                  </a:cubicBezTo>
                  <a:cubicBezTo>
                    <a:pt x="0" y="10235"/>
                    <a:pt x="10235" y="0"/>
                    <a:pt x="22860" y="0"/>
                  </a:cubicBezTo>
                  <a:cubicBezTo>
                    <a:pt x="35485" y="0"/>
                    <a:pt x="45720" y="10235"/>
                    <a:pt x="45720" y="2286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993" name="Google Shape;993;p11"/>
          <p:cNvSpPr txBox="1"/>
          <p:nvPr/>
        </p:nvSpPr>
        <p:spPr>
          <a:xfrm>
            <a:off x="766763" y="3429000"/>
            <a:ext cx="11425238" cy="3024187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9803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764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994" name="Google Shape;994;p11"/>
          <p:cNvSpPr/>
          <p:nvPr/>
        </p:nvSpPr>
        <p:spPr>
          <a:xfrm>
            <a:off x="6357256" y="3429000"/>
            <a:ext cx="5834743" cy="11555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95" name="Google Shape;995;p11"/>
          <p:cNvSpPr txBox="1"/>
          <p:nvPr/>
        </p:nvSpPr>
        <p:spPr>
          <a:xfrm>
            <a:off x="7692571" y="3727188"/>
            <a:ext cx="3619104" cy="55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a-ES" sz="20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 MANERA CONCISA I CLARA </a:t>
            </a:r>
            <a:endParaRPr sz="2000" b="1"/>
          </a:p>
        </p:txBody>
      </p:sp>
      <p:sp>
        <p:nvSpPr>
          <p:cNvPr id="996" name="Google Shape;996;p11"/>
          <p:cNvSpPr/>
          <p:nvPr/>
        </p:nvSpPr>
        <p:spPr>
          <a:xfrm>
            <a:off x="7147471" y="3659956"/>
            <a:ext cx="316960" cy="316960"/>
          </a:xfrm>
          <a:prstGeom prst="ellipse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997" name="Google Shape;997;p11"/>
          <p:cNvCxnSpPr/>
          <p:nvPr/>
        </p:nvCxnSpPr>
        <p:spPr>
          <a:xfrm rot="10800000">
            <a:off x="7241776" y="3832617"/>
            <a:ext cx="0" cy="75193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98" name="Google Shape;99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0309" y="3852375"/>
            <a:ext cx="543877" cy="543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" name="Google Shape;1004;p12" descr="A picture containing text, person, indoor, des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7619" t="9887" r="26184"/>
          <a:stretch/>
        </p:blipFill>
        <p:spPr>
          <a:xfrm>
            <a:off x="6122418" y="0"/>
            <a:ext cx="4131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12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12</a:t>
            </a:fld>
            <a:endParaRPr sz="9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06" name="Google Shape;1006;p12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06</a:t>
            </a: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LES XARXES SOCIALS</a:t>
            </a:r>
            <a:endParaRPr/>
          </a:p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07" name="Google Shape;1007;p12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8" name="Google Shape;1008;p12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009" name="Google Shape;1009;p12"/>
          <p:cNvGrpSpPr/>
          <p:nvPr/>
        </p:nvGrpSpPr>
        <p:grpSpPr>
          <a:xfrm>
            <a:off x="1355725" y="2112725"/>
            <a:ext cx="4497675" cy="743872"/>
            <a:chOff x="1126960" y="1982097"/>
            <a:chExt cx="4497675" cy="743872"/>
          </a:xfrm>
        </p:grpSpPr>
        <p:sp>
          <p:nvSpPr>
            <p:cNvPr id="1010" name="Google Shape;1010;p12"/>
            <p:cNvSpPr txBox="1"/>
            <p:nvPr/>
          </p:nvSpPr>
          <p:spPr>
            <a:xfrm>
              <a:off x="1126960" y="1982097"/>
              <a:ext cx="558938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01</a:t>
              </a:r>
              <a:endParaRPr/>
            </a:p>
          </p:txBody>
        </p:sp>
        <p:sp>
          <p:nvSpPr>
            <p:cNvPr id="1011" name="Google Shape;1011;p12"/>
            <p:cNvSpPr txBox="1"/>
            <p:nvPr/>
          </p:nvSpPr>
          <p:spPr>
            <a:xfrm>
              <a:off x="2121219" y="2079638"/>
              <a:ext cx="3503416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Molt possiblement el seleccionador consulti les xarxes socials per veure informació relacionada amb qui opta al lloc de treball</a:t>
              </a:r>
              <a:endParaRPr/>
            </a:p>
          </p:txBody>
        </p:sp>
        <p:cxnSp>
          <p:nvCxnSpPr>
            <p:cNvPr id="1012" name="Google Shape;1012;p12"/>
            <p:cNvCxnSpPr/>
            <p:nvPr/>
          </p:nvCxnSpPr>
          <p:spPr>
            <a:xfrm rot="10800000">
              <a:off x="1850601" y="2112274"/>
              <a:ext cx="0" cy="380684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013" name="Google Shape;1013;p12"/>
          <p:cNvGrpSpPr/>
          <p:nvPr/>
        </p:nvGrpSpPr>
        <p:grpSpPr>
          <a:xfrm>
            <a:off x="1355725" y="3032318"/>
            <a:ext cx="4497672" cy="615553"/>
            <a:chOff x="1126959" y="1982097"/>
            <a:chExt cx="4497672" cy="615553"/>
          </a:xfrm>
        </p:grpSpPr>
        <p:sp>
          <p:nvSpPr>
            <p:cNvPr id="1014" name="Google Shape;1014;p12"/>
            <p:cNvSpPr txBox="1"/>
            <p:nvPr/>
          </p:nvSpPr>
          <p:spPr>
            <a:xfrm>
              <a:off x="1126959" y="1982097"/>
              <a:ext cx="700809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02</a:t>
              </a:r>
              <a:endParaRPr/>
            </a:p>
          </p:txBody>
        </p:sp>
        <p:sp>
          <p:nvSpPr>
            <p:cNvPr id="1015" name="Google Shape;1015;p12"/>
            <p:cNvSpPr txBox="1"/>
            <p:nvPr/>
          </p:nvSpPr>
          <p:spPr>
            <a:xfrm>
              <a:off x="2121218" y="2079638"/>
              <a:ext cx="3503413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Comprova i verifica que la teva informació a Linkedin complementa el CV o es contradiu</a:t>
              </a:r>
              <a:endParaRPr/>
            </a:p>
          </p:txBody>
        </p:sp>
        <p:cxnSp>
          <p:nvCxnSpPr>
            <p:cNvPr id="1016" name="Google Shape;1016;p12"/>
            <p:cNvCxnSpPr/>
            <p:nvPr/>
          </p:nvCxnSpPr>
          <p:spPr>
            <a:xfrm rot="10800000">
              <a:off x="1850601" y="2112274"/>
              <a:ext cx="0" cy="380684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017" name="Google Shape;1017;p12"/>
          <p:cNvGrpSpPr/>
          <p:nvPr/>
        </p:nvGrpSpPr>
        <p:grpSpPr>
          <a:xfrm>
            <a:off x="1355725" y="3951910"/>
            <a:ext cx="4281868" cy="1728757"/>
            <a:chOff x="1126959" y="1982097"/>
            <a:chExt cx="4281868" cy="1728757"/>
          </a:xfrm>
        </p:grpSpPr>
        <p:sp>
          <p:nvSpPr>
            <p:cNvPr id="1018" name="Google Shape;1018;p12"/>
            <p:cNvSpPr txBox="1"/>
            <p:nvPr/>
          </p:nvSpPr>
          <p:spPr>
            <a:xfrm>
              <a:off x="1126959" y="1982097"/>
              <a:ext cx="700809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03</a:t>
              </a:r>
              <a:endParaRPr/>
            </a:p>
          </p:txBody>
        </p:sp>
        <p:sp>
          <p:nvSpPr>
            <p:cNvPr id="1019" name="Google Shape;1019;p12"/>
            <p:cNvSpPr txBox="1"/>
            <p:nvPr/>
          </p:nvSpPr>
          <p:spPr>
            <a:xfrm>
              <a:off x="2121219" y="2079638"/>
              <a:ext cx="3287608" cy="1631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Què passa si et busquen a Facebook, Twitter, Whatsapp, Instagram...?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400"/>
                <a:buFont typeface="Arial"/>
                <a:buChar char="•"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Cal anar en compte amb el perfil, les fotos,  els vídeos i comentaris que es pengen a  Internet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400"/>
                <a:buFont typeface="Arial"/>
                <a:buChar char="•"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Busca’t a tu mateix amb ulls de seleccionador</a:t>
              </a:r>
              <a:endParaRPr/>
            </a:p>
          </p:txBody>
        </p:sp>
        <p:cxnSp>
          <p:nvCxnSpPr>
            <p:cNvPr id="1020" name="Google Shape;1020;p12"/>
            <p:cNvCxnSpPr/>
            <p:nvPr/>
          </p:nvCxnSpPr>
          <p:spPr>
            <a:xfrm rot="10800000">
              <a:off x="1850601" y="2112274"/>
              <a:ext cx="0" cy="380684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21" name="Google Shape;1021;p12"/>
          <p:cNvSpPr/>
          <p:nvPr/>
        </p:nvSpPr>
        <p:spPr>
          <a:xfrm>
            <a:off x="2013256" y="2139660"/>
            <a:ext cx="238136" cy="238136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22" name="Google Shape;1022;p12"/>
          <p:cNvSpPr/>
          <p:nvPr/>
        </p:nvSpPr>
        <p:spPr>
          <a:xfrm>
            <a:off x="2013256" y="3062038"/>
            <a:ext cx="238136" cy="238136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23" name="Google Shape;1023;p12"/>
          <p:cNvSpPr/>
          <p:nvPr/>
        </p:nvSpPr>
        <p:spPr>
          <a:xfrm>
            <a:off x="2013256" y="3984174"/>
            <a:ext cx="238136" cy="238136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024" name="Google Shape;1024;p12"/>
          <p:cNvGrpSpPr/>
          <p:nvPr/>
        </p:nvGrpSpPr>
        <p:grpSpPr>
          <a:xfrm>
            <a:off x="651567" y="2119852"/>
            <a:ext cx="620700" cy="626783"/>
            <a:chOff x="472322" y="2109511"/>
            <a:chExt cx="620700" cy="626783"/>
          </a:xfrm>
        </p:grpSpPr>
        <p:grpSp>
          <p:nvGrpSpPr>
            <p:cNvPr id="1025" name="Google Shape;1025;p12"/>
            <p:cNvGrpSpPr/>
            <p:nvPr/>
          </p:nvGrpSpPr>
          <p:grpSpPr>
            <a:xfrm>
              <a:off x="575979" y="2216337"/>
              <a:ext cx="413385" cy="413384"/>
              <a:chOff x="499779" y="2228456"/>
              <a:chExt cx="413385" cy="413384"/>
            </a:xfrm>
          </p:grpSpPr>
          <p:sp>
            <p:nvSpPr>
              <p:cNvPr id="1026" name="Google Shape;1026;p12"/>
              <p:cNvSpPr/>
              <p:nvPr/>
            </p:nvSpPr>
            <p:spPr>
              <a:xfrm>
                <a:off x="591219" y="2319896"/>
                <a:ext cx="230504" cy="230504"/>
              </a:xfrm>
              <a:custGeom>
                <a:avLst/>
                <a:gdLst/>
                <a:ahLst/>
                <a:cxnLst/>
                <a:rect l="l" t="t" r="r" b="b"/>
                <a:pathLst>
                  <a:path w="230504" h="230504" extrusionOk="0">
                    <a:moveTo>
                      <a:pt x="230505" y="115253"/>
                    </a:moveTo>
                    <a:cubicBezTo>
                      <a:pt x="230505" y="178905"/>
                      <a:pt x="178905" y="230505"/>
                      <a:pt x="115252" y="230505"/>
                    </a:cubicBezTo>
                    <a:cubicBezTo>
                      <a:pt x="51600" y="230505"/>
                      <a:pt x="0" y="178905"/>
                      <a:pt x="0" y="115252"/>
                    </a:cubicBezTo>
                    <a:cubicBezTo>
                      <a:pt x="0" y="51600"/>
                      <a:pt x="51600" y="0"/>
                      <a:pt x="115252" y="0"/>
                    </a:cubicBezTo>
                    <a:cubicBezTo>
                      <a:pt x="178905" y="0"/>
                      <a:pt x="230505" y="51600"/>
                      <a:pt x="230505" y="11525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27" name="Google Shape;1027;p12"/>
              <p:cNvSpPr/>
              <p:nvPr/>
            </p:nvSpPr>
            <p:spPr>
              <a:xfrm>
                <a:off x="499779" y="2319896"/>
                <a:ext cx="413385" cy="230504"/>
              </a:xfrm>
              <a:custGeom>
                <a:avLst/>
                <a:gdLst/>
                <a:ahLst/>
                <a:cxnLst/>
                <a:rect l="l" t="t" r="r" b="b"/>
                <a:pathLst>
                  <a:path w="413385" h="230504" extrusionOk="0">
                    <a:moveTo>
                      <a:pt x="413385" y="115253"/>
                    </a:moveTo>
                    <a:cubicBezTo>
                      <a:pt x="413385" y="115253"/>
                      <a:pt x="320993" y="230505"/>
                      <a:pt x="206693" y="230505"/>
                    </a:cubicBezTo>
                    <a:cubicBezTo>
                      <a:pt x="92393" y="230505"/>
                      <a:pt x="0" y="115253"/>
                      <a:pt x="0" y="115253"/>
                    </a:cubicBezTo>
                    <a:cubicBezTo>
                      <a:pt x="0" y="115253"/>
                      <a:pt x="92393" y="0"/>
                      <a:pt x="206693" y="0"/>
                    </a:cubicBezTo>
                    <a:cubicBezTo>
                      <a:pt x="320993" y="0"/>
                      <a:pt x="413385" y="115253"/>
                      <a:pt x="413385" y="11525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28" name="Google Shape;1028;p12"/>
              <p:cNvSpPr/>
              <p:nvPr/>
            </p:nvSpPr>
            <p:spPr>
              <a:xfrm>
                <a:off x="508351" y="2228456"/>
                <a:ext cx="394334" cy="143827"/>
              </a:xfrm>
              <a:custGeom>
                <a:avLst/>
                <a:gdLst/>
                <a:ahLst/>
                <a:cxnLst/>
                <a:rect l="l" t="t" r="r" b="b"/>
                <a:pathLst>
                  <a:path w="394334" h="143827" extrusionOk="0">
                    <a:moveTo>
                      <a:pt x="394335" y="143828"/>
                    </a:moveTo>
                    <a:cubicBezTo>
                      <a:pt x="367665" y="60008"/>
                      <a:pt x="289560" y="0"/>
                      <a:pt x="197168" y="0"/>
                    </a:cubicBezTo>
                    <a:cubicBezTo>
                      <a:pt x="104775" y="0"/>
                      <a:pt x="26670" y="60008"/>
                      <a:pt x="0" y="143828"/>
                    </a:cubicBez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29" name="Google Shape;1029;p12"/>
              <p:cNvSpPr/>
              <p:nvPr/>
            </p:nvSpPr>
            <p:spPr>
              <a:xfrm>
                <a:off x="508351" y="2498013"/>
                <a:ext cx="394334" cy="143827"/>
              </a:xfrm>
              <a:custGeom>
                <a:avLst/>
                <a:gdLst/>
                <a:ahLst/>
                <a:cxnLst/>
                <a:rect l="l" t="t" r="r" b="b"/>
                <a:pathLst>
                  <a:path w="394334" h="143827" extrusionOk="0">
                    <a:moveTo>
                      <a:pt x="394335" y="0"/>
                    </a:moveTo>
                    <a:cubicBezTo>
                      <a:pt x="367665" y="83820"/>
                      <a:pt x="289560" y="143828"/>
                      <a:pt x="197168" y="143828"/>
                    </a:cubicBezTo>
                    <a:cubicBezTo>
                      <a:pt x="104775" y="143828"/>
                      <a:pt x="26670" y="8382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1030" name="Google Shape;1030;p12"/>
              <p:cNvGrpSpPr/>
              <p:nvPr/>
            </p:nvGrpSpPr>
            <p:grpSpPr>
              <a:xfrm>
                <a:off x="632177" y="2435149"/>
                <a:ext cx="148590" cy="9525"/>
                <a:chOff x="632177" y="2435149"/>
                <a:chExt cx="148590" cy="9525"/>
              </a:xfrm>
            </p:grpSpPr>
            <p:sp>
              <p:nvSpPr>
                <p:cNvPr id="1031" name="Google Shape;1031;p12"/>
                <p:cNvSpPr/>
                <p:nvPr/>
              </p:nvSpPr>
              <p:spPr>
                <a:xfrm>
                  <a:off x="761717" y="2435149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032" name="Google Shape;1032;p12"/>
                <p:cNvSpPr/>
                <p:nvPr/>
              </p:nvSpPr>
              <p:spPr>
                <a:xfrm>
                  <a:off x="632177" y="2435149"/>
                  <a:ext cx="1809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9525" extrusionOk="0">
                      <a:moveTo>
                        <a:pt x="0" y="0"/>
                      </a:moveTo>
                      <a:lnTo>
                        <a:pt x="18097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033" name="Google Shape;1033;p12"/>
              <p:cNvGrpSpPr/>
              <p:nvPr/>
            </p:nvGrpSpPr>
            <p:grpSpPr>
              <a:xfrm>
                <a:off x="706472" y="2369426"/>
                <a:ext cx="9525" cy="130492"/>
                <a:chOff x="706472" y="2369426"/>
                <a:chExt cx="9525" cy="130492"/>
              </a:xfrm>
            </p:grpSpPr>
            <p:sp>
              <p:nvSpPr>
                <p:cNvPr id="1034" name="Google Shape;1034;p12"/>
                <p:cNvSpPr/>
                <p:nvPr/>
              </p:nvSpPr>
              <p:spPr>
                <a:xfrm>
                  <a:off x="706472" y="2369426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035" name="Google Shape;1035;p12"/>
                <p:cNvSpPr/>
                <p:nvPr/>
              </p:nvSpPr>
              <p:spPr>
                <a:xfrm>
                  <a:off x="706472" y="2481821"/>
                  <a:ext cx="9525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8097" extrusionOk="0">
                      <a:moveTo>
                        <a:pt x="0" y="1809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grpSp>
          <p:nvGrpSpPr>
            <p:cNvPr id="1036" name="Google Shape;1036;p12"/>
            <p:cNvGrpSpPr/>
            <p:nvPr/>
          </p:nvGrpSpPr>
          <p:grpSpPr>
            <a:xfrm>
              <a:off x="472322" y="2109511"/>
              <a:ext cx="620700" cy="626783"/>
              <a:chOff x="632177" y="2378403"/>
              <a:chExt cx="148590" cy="112734"/>
            </a:xfrm>
          </p:grpSpPr>
          <p:grpSp>
            <p:nvGrpSpPr>
              <p:cNvPr id="1037" name="Google Shape;1037;p12"/>
              <p:cNvGrpSpPr/>
              <p:nvPr/>
            </p:nvGrpSpPr>
            <p:grpSpPr>
              <a:xfrm>
                <a:off x="632177" y="2435149"/>
                <a:ext cx="148590" cy="9525"/>
                <a:chOff x="632177" y="2435149"/>
                <a:chExt cx="148590" cy="9525"/>
              </a:xfrm>
            </p:grpSpPr>
            <p:sp>
              <p:nvSpPr>
                <p:cNvPr id="1038" name="Google Shape;1038;p12"/>
                <p:cNvSpPr/>
                <p:nvPr/>
              </p:nvSpPr>
              <p:spPr>
                <a:xfrm>
                  <a:off x="761717" y="2435149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039" name="Google Shape;1039;p12"/>
                <p:cNvSpPr/>
                <p:nvPr/>
              </p:nvSpPr>
              <p:spPr>
                <a:xfrm>
                  <a:off x="632177" y="2435149"/>
                  <a:ext cx="1809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9525" extrusionOk="0">
                      <a:moveTo>
                        <a:pt x="0" y="0"/>
                      </a:moveTo>
                      <a:lnTo>
                        <a:pt x="18097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040" name="Google Shape;1040;p12"/>
              <p:cNvGrpSpPr/>
              <p:nvPr/>
            </p:nvGrpSpPr>
            <p:grpSpPr>
              <a:xfrm>
                <a:off x="707796" y="2378403"/>
                <a:ext cx="6878" cy="112734"/>
                <a:chOff x="707796" y="2378403"/>
                <a:chExt cx="6878" cy="112734"/>
              </a:xfrm>
            </p:grpSpPr>
            <p:sp>
              <p:nvSpPr>
                <p:cNvPr id="1041" name="Google Shape;1041;p12"/>
                <p:cNvSpPr/>
                <p:nvPr/>
              </p:nvSpPr>
              <p:spPr>
                <a:xfrm>
                  <a:off x="707796" y="2378403"/>
                  <a:ext cx="6878" cy="11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042" name="Google Shape;1042;p12"/>
                <p:cNvSpPr/>
                <p:nvPr/>
              </p:nvSpPr>
              <p:spPr>
                <a:xfrm>
                  <a:off x="707796" y="2480340"/>
                  <a:ext cx="6878" cy="10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8097" extrusionOk="0">
                      <a:moveTo>
                        <a:pt x="0" y="1809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sp>
        <p:nvSpPr>
          <p:cNvPr id="2" name="Google Shape;350;p5">
            <a:extLst>
              <a:ext uri="{FF2B5EF4-FFF2-40B4-BE49-F238E27FC236}">
                <a16:creationId xmlns:a16="http://schemas.microsoft.com/office/drawing/2014/main" id="{4B73716E-F07C-B92F-C268-56672ED1DB46}"/>
              </a:ext>
            </a:extLst>
          </p:cNvPr>
          <p:cNvSpPr txBox="1"/>
          <p:nvPr/>
        </p:nvSpPr>
        <p:spPr>
          <a:xfrm>
            <a:off x="11747786" y="6626200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12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3"/>
          <p:cNvSpPr txBox="1"/>
          <p:nvPr/>
        </p:nvSpPr>
        <p:spPr>
          <a:xfrm>
            <a:off x="803787" y="271788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s-ES" sz="28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07</a:t>
            </a:r>
            <a:r>
              <a:rPr lang="es-ES" sz="28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es-ES"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 IA EN EL CURRÍCULUM VITAE</a:t>
            </a:r>
            <a:endParaRPr sz="2800" b="1" i="0" u="none" strike="noStrike" cap="none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34" name="Google Shape;1034;p13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5" name="Google Shape;1035;p13"/>
          <p:cNvSpPr/>
          <p:nvPr/>
        </p:nvSpPr>
        <p:spPr>
          <a:xfrm>
            <a:off x="-185813" y="447255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036" name="Google Shape;1036;p13"/>
          <p:cNvGrpSpPr/>
          <p:nvPr/>
        </p:nvGrpSpPr>
        <p:grpSpPr>
          <a:xfrm>
            <a:off x="267486" y="1264897"/>
            <a:ext cx="542608" cy="558456"/>
            <a:chOff x="5040312" y="3219449"/>
            <a:chExt cx="407669" cy="419576"/>
          </a:xfrm>
        </p:grpSpPr>
        <p:grpSp>
          <p:nvGrpSpPr>
            <p:cNvPr id="1037" name="Google Shape;1037;p13"/>
            <p:cNvGrpSpPr/>
            <p:nvPr/>
          </p:nvGrpSpPr>
          <p:grpSpPr>
            <a:xfrm>
              <a:off x="5040312" y="3219449"/>
              <a:ext cx="305752" cy="399097"/>
              <a:chOff x="5040312" y="3219449"/>
              <a:chExt cx="305752" cy="399097"/>
            </a:xfrm>
          </p:grpSpPr>
          <p:sp>
            <p:nvSpPr>
              <p:cNvPr id="1038" name="Google Shape;1038;p13"/>
              <p:cNvSpPr/>
              <p:nvPr/>
            </p:nvSpPr>
            <p:spPr>
              <a:xfrm>
                <a:off x="5040312" y="3219449"/>
                <a:ext cx="305752" cy="399097"/>
              </a:xfrm>
              <a:custGeom>
                <a:avLst/>
                <a:gdLst/>
                <a:ahLst/>
                <a:cxnLst/>
                <a:rect l="l" t="t" r="r" b="b"/>
                <a:pathLst>
                  <a:path w="305752" h="399097" extrusionOk="0">
                    <a:moveTo>
                      <a:pt x="258128" y="399098"/>
                    </a:moveTo>
                    <a:lnTo>
                      <a:pt x="0" y="399098"/>
                    </a:lnTo>
                    <a:lnTo>
                      <a:pt x="0" y="79058"/>
                    </a:lnTo>
                    <a:lnTo>
                      <a:pt x="79058" y="0"/>
                    </a:lnTo>
                    <a:lnTo>
                      <a:pt x="305753" y="0"/>
                    </a:lnTo>
                    <a:lnTo>
                      <a:pt x="305753" y="4857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39" name="Google Shape;1039;p13"/>
              <p:cNvSpPr/>
              <p:nvPr/>
            </p:nvSpPr>
            <p:spPr>
              <a:xfrm>
                <a:off x="5040312" y="3219449"/>
                <a:ext cx="79057" cy="79057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79057" extrusionOk="0">
                    <a:moveTo>
                      <a:pt x="79058" y="0"/>
                    </a:moveTo>
                    <a:lnTo>
                      <a:pt x="79058" y="79058"/>
                    </a:lnTo>
                    <a:lnTo>
                      <a:pt x="0" y="7905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1040" name="Google Shape;1040;p13"/>
            <p:cNvGrpSpPr/>
            <p:nvPr/>
          </p:nvGrpSpPr>
          <p:grpSpPr>
            <a:xfrm>
              <a:off x="5244147" y="3298507"/>
              <a:ext cx="203834" cy="340518"/>
              <a:chOff x="5244147" y="3298507"/>
              <a:chExt cx="203834" cy="340518"/>
            </a:xfrm>
          </p:grpSpPr>
          <p:sp>
            <p:nvSpPr>
              <p:cNvPr id="1041" name="Google Shape;1041;p13"/>
              <p:cNvSpPr/>
              <p:nvPr/>
            </p:nvSpPr>
            <p:spPr>
              <a:xfrm>
                <a:off x="5244147" y="3298507"/>
                <a:ext cx="203834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203834" h="203835" extrusionOk="0">
                    <a:moveTo>
                      <a:pt x="203835" y="101918"/>
                    </a:moveTo>
                    <a:cubicBezTo>
                      <a:pt x="203835" y="158205"/>
                      <a:pt x="158205" y="203835"/>
                      <a:pt x="101917" y="203835"/>
                    </a:cubicBezTo>
                    <a:cubicBezTo>
                      <a:pt x="45630" y="203835"/>
                      <a:pt x="0" y="158205"/>
                      <a:pt x="0" y="101918"/>
                    </a:cubicBezTo>
                    <a:cubicBezTo>
                      <a:pt x="0" y="45630"/>
                      <a:pt x="45630" y="0"/>
                      <a:pt x="101917" y="0"/>
                    </a:cubicBezTo>
                    <a:cubicBezTo>
                      <a:pt x="158205" y="0"/>
                      <a:pt x="203835" y="45630"/>
                      <a:pt x="203835" y="10191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42" name="Google Shape;1042;p13"/>
              <p:cNvSpPr/>
              <p:nvPr/>
            </p:nvSpPr>
            <p:spPr>
              <a:xfrm>
                <a:off x="5282247" y="3336607"/>
                <a:ext cx="127634" cy="127635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127635" extrusionOk="0">
                    <a:moveTo>
                      <a:pt x="63817" y="127635"/>
                    </a:moveTo>
                    <a:cubicBezTo>
                      <a:pt x="28575" y="127635"/>
                      <a:pt x="0" y="99060"/>
                      <a:pt x="0" y="63818"/>
                    </a:cubicBezTo>
                    <a:cubicBezTo>
                      <a:pt x="0" y="28575"/>
                      <a:pt x="28575" y="0"/>
                      <a:pt x="63817" y="0"/>
                    </a:cubicBezTo>
                    <a:cubicBezTo>
                      <a:pt x="99060" y="0"/>
                      <a:pt x="127635" y="28575"/>
                      <a:pt x="127635" y="63818"/>
                    </a:cubicBezTo>
                    <a:cubicBezTo>
                      <a:pt x="127635" y="99060"/>
                      <a:pt x="99060" y="127635"/>
                      <a:pt x="63817" y="12763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43" name="Google Shape;1043;p13"/>
              <p:cNvSpPr/>
              <p:nvPr/>
            </p:nvSpPr>
            <p:spPr>
              <a:xfrm>
                <a:off x="5346065" y="3502342"/>
                <a:ext cx="9525" cy="4191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1910" extrusionOk="0">
                    <a:moveTo>
                      <a:pt x="0" y="0"/>
                    </a:moveTo>
                    <a:lnTo>
                      <a:pt x="0" y="4191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44" name="Google Shape;1044;p13"/>
              <p:cNvSpPr/>
              <p:nvPr/>
            </p:nvSpPr>
            <p:spPr>
              <a:xfrm>
                <a:off x="5327967" y="3543299"/>
                <a:ext cx="37147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37147" h="95726" extrusionOk="0">
                    <a:moveTo>
                      <a:pt x="37147" y="88582"/>
                    </a:moveTo>
                    <a:cubicBezTo>
                      <a:pt x="26670" y="98107"/>
                      <a:pt x="10477" y="98107"/>
                      <a:pt x="0" y="88582"/>
                    </a:cubicBezTo>
                    <a:lnTo>
                      <a:pt x="0" y="0"/>
                    </a:lnTo>
                    <a:lnTo>
                      <a:pt x="37147" y="0"/>
                    </a:lnTo>
                    <a:lnTo>
                      <a:pt x="37147" y="8858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1045" name="Google Shape;1045;p13"/>
            <p:cNvSpPr/>
            <p:nvPr/>
          </p:nvSpPr>
          <p:spPr>
            <a:xfrm>
              <a:off x="5097462" y="3336607"/>
              <a:ext cx="112395" cy="9525"/>
            </a:xfrm>
            <a:custGeom>
              <a:avLst/>
              <a:gdLst/>
              <a:ahLst/>
              <a:cxnLst/>
              <a:rect l="l" t="t" r="r" b="b"/>
              <a:pathLst>
                <a:path w="112395" h="9525" extrusionOk="0">
                  <a:moveTo>
                    <a:pt x="0" y="0"/>
                  </a:moveTo>
                  <a:lnTo>
                    <a:pt x="112395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5097462" y="3375659"/>
              <a:ext cx="96202" cy="9525"/>
            </a:xfrm>
            <a:custGeom>
              <a:avLst/>
              <a:gdLst/>
              <a:ahLst/>
              <a:cxnLst/>
              <a:rect l="l" t="t" r="r" b="b"/>
              <a:pathLst>
                <a:path w="96202" h="9525" extrusionOk="0">
                  <a:moveTo>
                    <a:pt x="0" y="0"/>
                  </a:moveTo>
                  <a:lnTo>
                    <a:pt x="9620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47" name="Google Shape;1047;p13"/>
            <p:cNvSpPr/>
            <p:nvPr/>
          </p:nvSpPr>
          <p:spPr>
            <a:xfrm>
              <a:off x="5097462" y="3413759"/>
              <a:ext cx="96202" cy="9525"/>
            </a:xfrm>
            <a:custGeom>
              <a:avLst/>
              <a:gdLst/>
              <a:ahLst/>
              <a:cxnLst/>
              <a:rect l="l" t="t" r="r" b="b"/>
              <a:pathLst>
                <a:path w="96202" h="9525" extrusionOk="0">
                  <a:moveTo>
                    <a:pt x="0" y="0"/>
                  </a:moveTo>
                  <a:lnTo>
                    <a:pt x="9620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48" name="Google Shape;1048;p13"/>
            <p:cNvSpPr/>
            <p:nvPr/>
          </p:nvSpPr>
          <p:spPr>
            <a:xfrm>
              <a:off x="5097462" y="3451859"/>
              <a:ext cx="103822" cy="9525"/>
            </a:xfrm>
            <a:custGeom>
              <a:avLst/>
              <a:gdLst/>
              <a:ahLst/>
              <a:cxnLst/>
              <a:rect l="l" t="t" r="r" b="b"/>
              <a:pathLst>
                <a:path w="103822" h="9525" extrusionOk="0">
                  <a:moveTo>
                    <a:pt x="0" y="0"/>
                  </a:moveTo>
                  <a:lnTo>
                    <a:pt x="10382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5097462" y="3489959"/>
              <a:ext cx="178117" cy="76200"/>
            </a:xfrm>
            <a:custGeom>
              <a:avLst/>
              <a:gdLst/>
              <a:ahLst/>
              <a:cxnLst/>
              <a:rect l="l" t="t" r="r" b="b"/>
              <a:pathLst>
                <a:path w="178117" h="76200" extrusionOk="0">
                  <a:moveTo>
                    <a:pt x="178118" y="76200"/>
                  </a:moveTo>
                  <a:lnTo>
                    <a:pt x="0" y="76200"/>
                  </a:lnTo>
                  <a:lnTo>
                    <a:pt x="0" y="0"/>
                  </a:lnTo>
                  <a:lnTo>
                    <a:pt x="13335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050" name="Google Shape;1050;p13"/>
          <p:cNvSpPr txBox="1"/>
          <p:nvPr/>
        </p:nvSpPr>
        <p:spPr>
          <a:xfrm>
            <a:off x="1145230" y="1299361"/>
            <a:ext cx="2770800" cy="2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AD8"/>
              </a:buClr>
              <a:buSzPts val="1600"/>
              <a:buFont typeface="Arial"/>
              <a:buNone/>
            </a:pPr>
            <a:r>
              <a:rPr lang="es-ES" sz="1600">
                <a:solidFill>
                  <a:srgbClr val="009AD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¿ QUIN PAPER </a:t>
            </a:r>
            <a:r>
              <a:rPr lang="es-ES" sz="1600" b="0" i="0" u="none" strike="noStrike" cap="none">
                <a:solidFill>
                  <a:srgbClr val="009AD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JUGA LA IA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1" name="Google Shape;1051;p13"/>
          <p:cNvCxnSpPr/>
          <p:nvPr/>
        </p:nvCxnSpPr>
        <p:spPr>
          <a:xfrm>
            <a:off x="1127424" y="1758198"/>
            <a:ext cx="299573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52" name="Google Shape;1052;p13"/>
          <p:cNvSpPr txBox="1"/>
          <p:nvPr/>
        </p:nvSpPr>
        <p:spPr>
          <a:xfrm>
            <a:off x="3832083" y="1341894"/>
            <a:ext cx="809243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 b="0" i="0" u="none" strike="noStrike" cap="none" noProof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Pot ser la teva millor aliada per optimitzar el CV i augmentar les possibilitats d'èxit en la cerca de feina.</a:t>
            </a:r>
            <a:endParaRPr lang="ca-ES" sz="1400" b="0" i="0" u="none" strike="noStrike" cap="none" noProof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13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ES" sz="900" b="0" i="0" u="none" strike="noStrike" cap="none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es-ES" sz="900" b="0" i="0" u="none" strike="noStrike" cap="none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13</a:t>
            </a:fld>
            <a:endParaRPr sz="900" b="0" i="0" u="none" strike="noStrike" cap="none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54" name="Google Shape;1054;p13"/>
          <p:cNvSpPr txBox="1"/>
          <p:nvPr/>
        </p:nvSpPr>
        <p:spPr>
          <a:xfrm>
            <a:off x="264869" y="2429329"/>
            <a:ext cx="4972423" cy="69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800"/>
              <a:buFont typeface="Arial"/>
              <a:buNone/>
            </a:pPr>
            <a:r>
              <a:rPr lang="es-ES" sz="2000" b="1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REVISIÓ AUTOMÀTICA DEL CONTINGUT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13"/>
          <p:cNvSpPr txBox="1"/>
          <p:nvPr/>
        </p:nvSpPr>
        <p:spPr>
          <a:xfrm>
            <a:off x="687122" y="4659705"/>
            <a:ext cx="1480264" cy="135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6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Ortografia i gramàtica</a:t>
            </a:r>
          </a:p>
        </p:txBody>
      </p:sp>
      <p:sp>
        <p:nvSpPr>
          <p:cNvPr id="1056" name="Google Shape;1056;p13"/>
          <p:cNvSpPr txBox="1"/>
          <p:nvPr/>
        </p:nvSpPr>
        <p:spPr>
          <a:xfrm>
            <a:off x="3314397" y="4980426"/>
            <a:ext cx="1411817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6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Ús de llenguatge professional</a:t>
            </a:r>
          </a:p>
        </p:txBody>
      </p:sp>
      <p:sp>
        <p:nvSpPr>
          <p:cNvPr id="1057" name="Google Shape;1057;p13"/>
          <p:cNvSpPr/>
          <p:nvPr/>
        </p:nvSpPr>
        <p:spPr>
          <a:xfrm>
            <a:off x="445812" y="4466634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58" name="Google Shape;1058;p13"/>
          <p:cNvSpPr/>
          <p:nvPr/>
        </p:nvSpPr>
        <p:spPr>
          <a:xfrm>
            <a:off x="3050462" y="4466634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59" name="Google Shape;1059;p13"/>
          <p:cNvSpPr/>
          <p:nvPr/>
        </p:nvSpPr>
        <p:spPr>
          <a:xfrm>
            <a:off x="1748137" y="3510152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0" name="Google Shape;1060;p13"/>
          <p:cNvSpPr txBox="1"/>
          <p:nvPr/>
        </p:nvSpPr>
        <p:spPr>
          <a:xfrm>
            <a:off x="1808430" y="3935386"/>
            <a:ext cx="1804113" cy="97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600" b="0" i="0" u="none" strike="noStrike" cap="none" noProof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Claredat i concisió</a:t>
            </a:r>
          </a:p>
        </p:txBody>
      </p:sp>
      <p:sp>
        <p:nvSpPr>
          <p:cNvPr id="1061" name="Google Shape;1061;p13"/>
          <p:cNvSpPr txBox="1"/>
          <p:nvPr/>
        </p:nvSpPr>
        <p:spPr>
          <a:xfrm>
            <a:off x="7715304" y="2429329"/>
            <a:ext cx="4972423" cy="69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800"/>
              <a:buFont typeface="Arial"/>
              <a:buNone/>
            </a:pPr>
            <a:r>
              <a:rPr lang="es-ES" sz="2000" b="1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IMPACTE DESITJAT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13"/>
          <p:cNvSpPr/>
          <p:nvPr/>
        </p:nvSpPr>
        <p:spPr>
          <a:xfrm>
            <a:off x="6955246" y="4483828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3" name="Google Shape;1063;p13"/>
          <p:cNvSpPr/>
          <p:nvPr/>
        </p:nvSpPr>
        <p:spPr>
          <a:xfrm>
            <a:off x="9536247" y="4466634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4" name="Google Shape;1064;p13"/>
          <p:cNvSpPr txBox="1"/>
          <p:nvPr/>
        </p:nvSpPr>
        <p:spPr>
          <a:xfrm>
            <a:off x="9745738" y="4934967"/>
            <a:ext cx="1411817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6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Utilitzar verbs d’acció</a:t>
            </a:r>
          </a:p>
        </p:txBody>
      </p:sp>
      <p:sp>
        <p:nvSpPr>
          <p:cNvPr id="1065" name="Google Shape;1065;p13"/>
          <p:cNvSpPr txBox="1"/>
          <p:nvPr/>
        </p:nvSpPr>
        <p:spPr>
          <a:xfrm>
            <a:off x="7009671" y="4914512"/>
            <a:ext cx="1804113" cy="97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600">
                <a:latin typeface="Quattrocento Sans"/>
                <a:ea typeface="Quattrocento Sans"/>
                <a:cs typeface="Quattrocento Sans"/>
                <a:sym typeface="Quattrocento Sans"/>
              </a:rPr>
              <a:t>E</a:t>
            </a:r>
            <a:r>
              <a:rPr lang="ca-ES" sz="16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nfocat a objectius mesurables</a:t>
            </a:r>
          </a:p>
        </p:txBody>
      </p:sp>
      <p:sp>
        <p:nvSpPr>
          <p:cNvPr id="1066" name="Google Shape;1066;p13"/>
          <p:cNvSpPr/>
          <p:nvPr/>
        </p:nvSpPr>
        <p:spPr>
          <a:xfrm>
            <a:off x="5767347" y="2304452"/>
            <a:ext cx="978408" cy="484632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F4F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13"/>
          <p:cNvSpPr/>
          <p:nvPr/>
        </p:nvSpPr>
        <p:spPr>
          <a:xfrm>
            <a:off x="8209400" y="3465802"/>
            <a:ext cx="1913100" cy="1913100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8" name="Google Shape;1068;p13"/>
          <p:cNvSpPr txBox="1"/>
          <p:nvPr/>
        </p:nvSpPr>
        <p:spPr>
          <a:xfrm>
            <a:off x="8263855" y="3935461"/>
            <a:ext cx="18042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600">
                <a:latin typeface="Quattrocento Sans"/>
                <a:ea typeface="Quattrocento Sans"/>
                <a:cs typeface="Quattrocento Sans"/>
                <a:sym typeface="Quattrocento Sans"/>
              </a:rPr>
              <a:t>El teu currículum és clar</a:t>
            </a:r>
            <a:endParaRPr lang="ca-ES" sz="16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8971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14" descr="A person sitting on a bench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4026" t="9740" r="41519" b="22632"/>
          <a:stretch/>
        </p:blipFill>
        <p:spPr>
          <a:xfrm>
            <a:off x="7364255" y="1556826"/>
            <a:ext cx="4827745" cy="4896362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14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ES" sz="900" b="0" i="0" u="none" strike="noStrike" cap="none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es-ES" sz="900" b="0" i="0" u="none" strike="noStrike" cap="none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14</a:t>
            </a:fld>
            <a:endParaRPr sz="900" b="0" i="0" u="none" strike="noStrike" cap="none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76" name="Google Shape;1076;p14"/>
          <p:cNvSpPr txBox="1"/>
          <p:nvPr/>
        </p:nvSpPr>
        <p:spPr>
          <a:xfrm>
            <a:off x="752738" y="740459"/>
            <a:ext cx="10561437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s-ES" sz="28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07 </a:t>
            </a:r>
            <a:r>
              <a:rPr lang="es-ES" sz="2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</a:t>
            </a:r>
            <a:r>
              <a:rPr lang="es-ES"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ERSONALITZAR EL CV AMB LA IA PER CADA OFERTA</a:t>
            </a:r>
            <a:endParaRPr sz="2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77" name="Google Shape;1077;p14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8" name="Google Shape;1078;p14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079" name="Google Shape;1079;p14"/>
          <p:cNvGrpSpPr/>
          <p:nvPr/>
        </p:nvGrpSpPr>
        <p:grpSpPr>
          <a:xfrm>
            <a:off x="1386550" y="1556826"/>
            <a:ext cx="2271049" cy="623195"/>
            <a:chOff x="6713534" y="1874585"/>
            <a:chExt cx="2271049" cy="623195"/>
          </a:xfrm>
        </p:grpSpPr>
        <p:sp>
          <p:nvSpPr>
            <p:cNvPr id="1080" name="Google Shape;1080;p14"/>
            <p:cNvSpPr/>
            <p:nvPr/>
          </p:nvSpPr>
          <p:spPr>
            <a:xfrm>
              <a:off x="6713534" y="1874585"/>
              <a:ext cx="316960" cy="316960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81" name="Google Shape;1081;p14"/>
            <p:cNvSpPr txBox="1"/>
            <p:nvPr/>
          </p:nvSpPr>
          <p:spPr>
            <a:xfrm>
              <a:off x="6942242" y="2005337"/>
              <a:ext cx="2042341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1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PER QUÉ PERSONALIZAR-LO ?</a:t>
              </a:r>
              <a:endPara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3" name="Google Shape;1083;p14"/>
          <p:cNvSpPr/>
          <p:nvPr/>
        </p:nvSpPr>
        <p:spPr>
          <a:xfrm>
            <a:off x="1391355" y="2698413"/>
            <a:ext cx="316960" cy="316960"/>
          </a:xfrm>
          <a:prstGeom prst="ellipse">
            <a:avLst/>
          </a:prstGeom>
          <a:solidFill>
            <a:schemeClr val="accent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85" name="Google Shape;1085;p14"/>
          <p:cNvCxnSpPr/>
          <p:nvPr/>
        </p:nvCxnSpPr>
        <p:spPr>
          <a:xfrm rot="10800000">
            <a:off x="1457324" y="1735855"/>
            <a:ext cx="0" cy="4717333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86" name="Google Shape;1086;p14"/>
          <p:cNvGrpSpPr/>
          <p:nvPr/>
        </p:nvGrpSpPr>
        <p:grpSpPr>
          <a:xfrm>
            <a:off x="4478093" y="1556826"/>
            <a:ext cx="2271049" cy="376973"/>
            <a:chOff x="6713534" y="1874585"/>
            <a:chExt cx="2271049" cy="376973"/>
          </a:xfrm>
        </p:grpSpPr>
        <p:sp>
          <p:nvSpPr>
            <p:cNvPr id="1087" name="Google Shape;1087;p14"/>
            <p:cNvSpPr/>
            <p:nvPr/>
          </p:nvSpPr>
          <p:spPr>
            <a:xfrm>
              <a:off x="6713534" y="1874585"/>
              <a:ext cx="316960" cy="316960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88" name="Google Shape;1088;p14"/>
            <p:cNvSpPr txBox="1"/>
            <p:nvPr/>
          </p:nvSpPr>
          <p:spPr>
            <a:xfrm>
              <a:off x="6942243" y="2005337"/>
              <a:ext cx="204234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1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COM AJUDA LA IA?</a:t>
              </a:r>
              <a:endPara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9" name="Google Shape;1089;p14"/>
          <p:cNvGrpSpPr/>
          <p:nvPr/>
        </p:nvGrpSpPr>
        <p:grpSpPr>
          <a:xfrm>
            <a:off x="4482898" y="2698413"/>
            <a:ext cx="2399979" cy="554263"/>
            <a:chOff x="6718339" y="2788607"/>
            <a:chExt cx="2399979" cy="554263"/>
          </a:xfrm>
        </p:grpSpPr>
        <p:sp>
          <p:nvSpPr>
            <p:cNvPr id="1090" name="Google Shape;1090;p14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ca-ES"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91" name="Google Shape;1091;p14"/>
            <p:cNvSpPr txBox="1"/>
            <p:nvPr/>
          </p:nvSpPr>
          <p:spPr>
            <a:xfrm>
              <a:off x="6947047" y="2911983"/>
              <a:ext cx="2171271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ca-ES" sz="14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Analitza la descripció de la vacant</a:t>
              </a:r>
              <a:endParaRPr lang="ca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92" name="Google Shape;1092;p14"/>
          <p:cNvCxnSpPr/>
          <p:nvPr/>
        </p:nvCxnSpPr>
        <p:spPr>
          <a:xfrm rot="10800000">
            <a:off x="4548867" y="1735855"/>
            <a:ext cx="0" cy="4717333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93" name="Google Shape;1093;p14"/>
          <p:cNvGrpSpPr/>
          <p:nvPr/>
        </p:nvGrpSpPr>
        <p:grpSpPr>
          <a:xfrm>
            <a:off x="4482898" y="3731024"/>
            <a:ext cx="2829639" cy="554263"/>
            <a:chOff x="6718339" y="2788607"/>
            <a:chExt cx="2829639" cy="554263"/>
          </a:xfrm>
        </p:grpSpPr>
        <p:sp>
          <p:nvSpPr>
            <p:cNvPr id="1094" name="Google Shape;1094;p14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ca-ES"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95" name="Google Shape;1095;p14"/>
            <p:cNvSpPr txBox="1"/>
            <p:nvPr/>
          </p:nvSpPr>
          <p:spPr>
            <a:xfrm>
              <a:off x="6947048" y="2911983"/>
              <a:ext cx="260093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ca-ES" sz="14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Extrau paraules clau i habilitats importants</a:t>
              </a:r>
              <a:endParaRPr lang="ca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6" name="Google Shape;1096;p14"/>
          <p:cNvGrpSpPr/>
          <p:nvPr/>
        </p:nvGrpSpPr>
        <p:grpSpPr>
          <a:xfrm>
            <a:off x="4482898" y="4865234"/>
            <a:ext cx="2274630" cy="985150"/>
            <a:chOff x="6718339" y="2788607"/>
            <a:chExt cx="2274630" cy="985150"/>
          </a:xfrm>
        </p:grpSpPr>
        <p:sp>
          <p:nvSpPr>
            <p:cNvPr id="1097" name="Google Shape;1097;p14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ca-ES"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98" name="Google Shape;1098;p14"/>
            <p:cNvSpPr txBox="1"/>
            <p:nvPr/>
          </p:nvSpPr>
          <p:spPr>
            <a:xfrm>
              <a:off x="6947048" y="2911983"/>
              <a:ext cx="2045921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ca-ES" sz="14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Suggereix com adaptar l’expreriència per tal que coincideixi amb el que busca l’empresa</a:t>
              </a:r>
              <a:endParaRPr lang="ca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9" name="Google Shape;1099;p14"/>
          <p:cNvSpPr txBox="1"/>
          <p:nvPr/>
        </p:nvSpPr>
        <p:spPr>
          <a:xfrm>
            <a:off x="7364254" y="1557338"/>
            <a:ext cx="4827745" cy="4895850"/>
          </a:xfrm>
          <a:prstGeom prst="rect">
            <a:avLst/>
          </a:prstGeom>
          <a:gradFill>
            <a:gsLst>
              <a:gs pos="0">
                <a:srgbClr val="009AD8">
                  <a:alpha val="7450"/>
                </a:srgbClr>
              </a:gs>
              <a:gs pos="18000">
                <a:srgbClr val="009AD8">
                  <a:alpha val="7450"/>
                </a:srgbClr>
              </a:gs>
              <a:gs pos="71000">
                <a:srgbClr val="4ABDF0">
                  <a:alpha val="9411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372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14"/>
          <p:cNvSpPr/>
          <p:nvPr/>
        </p:nvSpPr>
        <p:spPr>
          <a:xfrm>
            <a:off x="7214666" y="1556825"/>
            <a:ext cx="3000561" cy="2529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ca-ES"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101" name="Google Shape;1101;p14"/>
          <p:cNvGrpSpPr/>
          <p:nvPr/>
        </p:nvGrpSpPr>
        <p:grpSpPr>
          <a:xfrm>
            <a:off x="7898393" y="1556826"/>
            <a:ext cx="2271049" cy="992526"/>
            <a:chOff x="6713534" y="1874585"/>
            <a:chExt cx="2271049" cy="992526"/>
          </a:xfrm>
        </p:grpSpPr>
        <p:sp>
          <p:nvSpPr>
            <p:cNvPr id="1102" name="Google Shape;1102;p14"/>
            <p:cNvSpPr/>
            <p:nvPr/>
          </p:nvSpPr>
          <p:spPr>
            <a:xfrm>
              <a:off x="6713534" y="1874585"/>
              <a:ext cx="316960" cy="316960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ca-ES"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03" name="Google Shape;1103;p14"/>
            <p:cNvSpPr txBox="1"/>
            <p:nvPr/>
          </p:nvSpPr>
          <p:spPr>
            <a:xfrm>
              <a:off x="6942243" y="2005337"/>
              <a:ext cx="20423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ca-ES" sz="14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Enganxa l’oferta de treball en el </a:t>
              </a:r>
              <a:r>
                <a:rPr lang="ca-ES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Chat GPT</a:t>
              </a:r>
              <a:endParaRPr lang="ca-ES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ca-ES"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ca-ES" sz="14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Enganxa el teu CV</a:t>
              </a:r>
              <a:endParaRPr lang="ca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4" name="Google Shape;1104;p14"/>
          <p:cNvGrpSpPr/>
          <p:nvPr/>
        </p:nvGrpSpPr>
        <p:grpSpPr>
          <a:xfrm>
            <a:off x="7903198" y="2698413"/>
            <a:ext cx="2399979" cy="769707"/>
            <a:chOff x="6718339" y="2788607"/>
            <a:chExt cx="2399979" cy="769707"/>
          </a:xfrm>
        </p:grpSpPr>
        <p:sp>
          <p:nvSpPr>
            <p:cNvPr id="1105" name="Google Shape;1105;p14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06" name="Google Shape;1106;p14"/>
            <p:cNvSpPr txBox="1"/>
            <p:nvPr/>
          </p:nvSpPr>
          <p:spPr>
            <a:xfrm>
              <a:off x="6947047" y="2911983"/>
              <a:ext cx="217127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ca-ES" sz="1400" b="1" i="0" u="none" strike="noStrike" cap="none" noProof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La IA suggereix canvis per tal que coincideixi amb l’oferta</a:t>
              </a:r>
              <a:endParaRPr lang="ca-ES" sz="1400" b="1" i="0" u="none" strike="noStrike" cap="none" noProof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07" name="Google Shape;1107;p14"/>
          <p:cNvCxnSpPr/>
          <p:nvPr/>
        </p:nvCxnSpPr>
        <p:spPr>
          <a:xfrm rot="10800000">
            <a:off x="7969167" y="1735856"/>
            <a:ext cx="0" cy="2350768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08" name="Google Shape;1108;p14"/>
          <p:cNvGrpSpPr/>
          <p:nvPr/>
        </p:nvGrpSpPr>
        <p:grpSpPr>
          <a:xfrm>
            <a:off x="3940085" y="3025557"/>
            <a:ext cx="432720" cy="432720"/>
            <a:chOff x="3862035" y="2606429"/>
            <a:chExt cx="393382" cy="393382"/>
          </a:xfrm>
        </p:grpSpPr>
        <p:sp>
          <p:nvSpPr>
            <p:cNvPr id="1109" name="Google Shape;1109;p14"/>
            <p:cNvSpPr/>
            <p:nvPr/>
          </p:nvSpPr>
          <p:spPr>
            <a:xfrm>
              <a:off x="4040153" y="280264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5" y="19050"/>
                    <a:pt x="0" y="14786"/>
                    <a:pt x="0" y="9525"/>
                  </a:cubicBezTo>
                  <a:cubicBezTo>
                    <a:pt x="0" y="4264"/>
                    <a:pt x="4265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0" name="Google Shape;1110;p14"/>
            <p:cNvSpPr/>
            <p:nvPr/>
          </p:nvSpPr>
          <p:spPr>
            <a:xfrm>
              <a:off x="3980145" y="2742637"/>
              <a:ext cx="139065" cy="139065"/>
            </a:xfrm>
            <a:custGeom>
              <a:avLst/>
              <a:gdLst/>
              <a:ahLst/>
              <a:cxnLst/>
              <a:rect l="l" t="t" r="r" b="b"/>
              <a:pathLst>
                <a:path w="139065" h="139065" extrusionOk="0">
                  <a:moveTo>
                    <a:pt x="139065" y="69533"/>
                  </a:moveTo>
                  <a:cubicBezTo>
                    <a:pt x="139065" y="107934"/>
                    <a:pt x="107934" y="139065"/>
                    <a:pt x="69533" y="139065"/>
                  </a:cubicBezTo>
                  <a:cubicBezTo>
                    <a:pt x="31131" y="139065"/>
                    <a:pt x="0" y="107934"/>
                    <a:pt x="0" y="69533"/>
                  </a:cubicBezTo>
                  <a:cubicBezTo>
                    <a:pt x="0" y="31131"/>
                    <a:pt x="31131" y="0"/>
                    <a:pt x="69533" y="0"/>
                  </a:cubicBezTo>
                  <a:cubicBezTo>
                    <a:pt x="107934" y="0"/>
                    <a:pt x="139065" y="31131"/>
                    <a:pt x="139065" y="69533"/>
                  </a:cubicBezTo>
                  <a:close/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1" name="Google Shape;1111;p14"/>
            <p:cNvSpPr/>
            <p:nvPr/>
          </p:nvSpPr>
          <p:spPr>
            <a:xfrm>
              <a:off x="4064918" y="2649292"/>
              <a:ext cx="148589" cy="148590"/>
            </a:xfrm>
            <a:custGeom>
              <a:avLst/>
              <a:gdLst/>
              <a:ahLst/>
              <a:cxnLst/>
              <a:rect l="l" t="t" r="r" b="b"/>
              <a:pathLst>
                <a:path w="148589" h="148590" extrusionOk="0">
                  <a:moveTo>
                    <a:pt x="0" y="148590"/>
                  </a:moveTo>
                  <a:lnTo>
                    <a:pt x="148590" y="0"/>
                  </a:lnTo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2" name="Google Shape;1112;p14"/>
            <p:cNvSpPr/>
            <p:nvPr/>
          </p:nvSpPr>
          <p:spPr>
            <a:xfrm>
              <a:off x="4213508" y="2606429"/>
              <a:ext cx="41909" cy="42862"/>
            </a:xfrm>
            <a:custGeom>
              <a:avLst/>
              <a:gdLst/>
              <a:ahLst/>
              <a:cxnLst/>
              <a:rect l="l" t="t" r="r" b="b"/>
              <a:pathLst>
                <a:path w="41909" h="42862" extrusionOk="0">
                  <a:moveTo>
                    <a:pt x="0" y="0"/>
                  </a:moveTo>
                  <a:lnTo>
                    <a:pt x="0" y="42863"/>
                  </a:lnTo>
                  <a:lnTo>
                    <a:pt x="41910" y="42863"/>
                  </a:lnTo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3" name="Google Shape;1113;p14"/>
            <p:cNvSpPr/>
            <p:nvPr/>
          </p:nvSpPr>
          <p:spPr>
            <a:xfrm>
              <a:off x="3921090" y="2683582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 extrusionOk="0">
                  <a:moveTo>
                    <a:pt x="257175" y="128588"/>
                  </a:moveTo>
                  <a:cubicBezTo>
                    <a:pt x="257175" y="199604"/>
                    <a:pt x="199604" y="257175"/>
                    <a:pt x="128588" y="257175"/>
                  </a:cubicBezTo>
                  <a:cubicBezTo>
                    <a:pt x="57571" y="257175"/>
                    <a:pt x="0" y="199604"/>
                    <a:pt x="0" y="128587"/>
                  </a:cubicBezTo>
                  <a:cubicBezTo>
                    <a:pt x="0" y="57571"/>
                    <a:pt x="57571" y="0"/>
                    <a:pt x="128588" y="0"/>
                  </a:cubicBezTo>
                  <a:cubicBezTo>
                    <a:pt x="199604" y="0"/>
                    <a:pt x="257175" y="57571"/>
                    <a:pt x="257175" y="128588"/>
                  </a:cubicBezTo>
                  <a:close/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4" name="Google Shape;1114;p14"/>
            <p:cNvSpPr/>
            <p:nvPr/>
          </p:nvSpPr>
          <p:spPr>
            <a:xfrm>
              <a:off x="3862035" y="2624527"/>
              <a:ext cx="375285" cy="375284"/>
            </a:xfrm>
            <a:custGeom>
              <a:avLst/>
              <a:gdLst/>
              <a:ahLst/>
              <a:cxnLst/>
              <a:rect l="l" t="t" r="r" b="b"/>
              <a:pathLst>
                <a:path w="375285" h="375284" extrusionOk="0">
                  <a:moveTo>
                    <a:pt x="375285" y="187643"/>
                  </a:moveTo>
                  <a:cubicBezTo>
                    <a:pt x="375285" y="291275"/>
                    <a:pt x="291275" y="375285"/>
                    <a:pt x="187643" y="375285"/>
                  </a:cubicBezTo>
                  <a:cubicBezTo>
                    <a:pt x="84010" y="375285"/>
                    <a:pt x="0" y="291275"/>
                    <a:pt x="0" y="187642"/>
                  </a:cubicBezTo>
                  <a:cubicBezTo>
                    <a:pt x="0" y="84010"/>
                    <a:pt x="84010" y="0"/>
                    <a:pt x="187643" y="0"/>
                  </a:cubicBezTo>
                  <a:cubicBezTo>
                    <a:pt x="291275" y="0"/>
                    <a:pt x="375285" y="84010"/>
                    <a:pt x="375285" y="187643"/>
                  </a:cubicBezTo>
                  <a:close/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15" name="Google Shape;1115;p14"/>
          <p:cNvGrpSpPr/>
          <p:nvPr/>
        </p:nvGrpSpPr>
        <p:grpSpPr>
          <a:xfrm>
            <a:off x="7351542" y="1723807"/>
            <a:ext cx="459961" cy="444245"/>
            <a:chOff x="6944641" y="1761430"/>
            <a:chExt cx="418146" cy="403859"/>
          </a:xfrm>
        </p:grpSpPr>
        <p:sp>
          <p:nvSpPr>
            <p:cNvPr id="1116" name="Google Shape;1116;p14"/>
            <p:cNvSpPr/>
            <p:nvPr/>
          </p:nvSpPr>
          <p:spPr>
            <a:xfrm>
              <a:off x="7276111" y="1788100"/>
              <a:ext cx="40004" cy="140970"/>
            </a:xfrm>
            <a:custGeom>
              <a:avLst/>
              <a:gdLst/>
              <a:ahLst/>
              <a:cxnLst/>
              <a:rect l="l" t="t" r="r" b="b"/>
              <a:pathLst>
                <a:path w="40004" h="140970" extrusionOk="0">
                  <a:moveTo>
                    <a:pt x="0" y="138113"/>
                  </a:moveTo>
                  <a:lnTo>
                    <a:pt x="0" y="20003"/>
                  </a:lnTo>
                  <a:cubicBezTo>
                    <a:pt x="0" y="8572"/>
                    <a:pt x="9525" y="0"/>
                    <a:pt x="20002" y="0"/>
                  </a:cubicBezTo>
                  <a:lnTo>
                    <a:pt x="20002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140970"/>
                  </a:lnTo>
                  <a:lnTo>
                    <a:pt x="40005" y="20003"/>
                  </a:lnTo>
                  <a:cubicBezTo>
                    <a:pt x="40005" y="8572"/>
                    <a:pt x="30480" y="0"/>
                    <a:pt x="20002" y="0"/>
                  </a:cubicBezTo>
                  <a:lnTo>
                    <a:pt x="20002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13811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7" name="Google Shape;1117;p14"/>
            <p:cNvSpPr/>
            <p:nvPr/>
          </p:nvSpPr>
          <p:spPr>
            <a:xfrm>
              <a:off x="7236106" y="1761430"/>
              <a:ext cx="40005" cy="149542"/>
            </a:xfrm>
            <a:custGeom>
              <a:avLst/>
              <a:gdLst/>
              <a:ahLst/>
              <a:cxnLst/>
              <a:rect l="l" t="t" r="r" b="b"/>
              <a:pathLst>
                <a:path w="40005" h="149542" extrusionOk="0">
                  <a:moveTo>
                    <a:pt x="40005" y="70485"/>
                  </a:moveTo>
                  <a:lnTo>
                    <a:pt x="40005" y="20003"/>
                  </a:lnTo>
                  <a:cubicBezTo>
                    <a:pt x="40005" y="8573"/>
                    <a:pt x="30480" y="0"/>
                    <a:pt x="20002" y="0"/>
                  </a:cubicBezTo>
                  <a:lnTo>
                    <a:pt x="20002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149543"/>
                  </a:lnTo>
                  <a:lnTo>
                    <a:pt x="0" y="20003"/>
                  </a:lnTo>
                  <a:cubicBezTo>
                    <a:pt x="0" y="8573"/>
                    <a:pt x="9525" y="0"/>
                    <a:pt x="20002" y="0"/>
                  </a:cubicBezTo>
                  <a:lnTo>
                    <a:pt x="20002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7048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8" name="Google Shape;1118;p14"/>
            <p:cNvSpPr/>
            <p:nvPr/>
          </p:nvSpPr>
          <p:spPr>
            <a:xfrm>
              <a:off x="7195148" y="1776670"/>
              <a:ext cx="40005" cy="113347"/>
            </a:xfrm>
            <a:custGeom>
              <a:avLst/>
              <a:gdLst/>
              <a:ahLst/>
              <a:cxnLst/>
              <a:rect l="l" t="t" r="r" b="b"/>
              <a:pathLst>
                <a:path w="40005" h="113347" extrusionOk="0">
                  <a:moveTo>
                    <a:pt x="40005" y="20003"/>
                  </a:move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113348"/>
                  </a:lnTo>
                  <a:lnTo>
                    <a:pt x="0" y="20003"/>
                  </a:ln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3" y="0"/>
                    <a:pt x="40005" y="8573"/>
                    <a:pt x="40005" y="2000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9" name="Google Shape;1119;p14"/>
            <p:cNvSpPr/>
            <p:nvPr/>
          </p:nvSpPr>
          <p:spPr>
            <a:xfrm>
              <a:off x="7153238" y="1806197"/>
              <a:ext cx="40005" cy="97154"/>
            </a:xfrm>
            <a:custGeom>
              <a:avLst/>
              <a:gdLst/>
              <a:ahLst/>
              <a:cxnLst/>
              <a:rect l="l" t="t" r="r" b="b"/>
              <a:pathLst>
                <a:path w="40005" h="97154" extrusionOk="0">
                  <a:moveTo>
                    <a:pt x="0" y="97155"/>
                  </a:moveTo>
                  <a:lnTo>
                    <a:pt x="0" y="20003"/>
                  </a:ln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2" y="0"/>
                    <a:pt x="40005" y="9525"/>
                    <a:pt x="40005" y="20003"/>
                  </a:cubicBez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9715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0" name="Google Shape;1120;p14"/>
            <p:cNvSpPr/>
            <p:nvPr/>
          </p:nvSpPr>
          <p:spPr>
            <a:xfrm>
              <a:off x="7289445" y="2074803"/>
              <a:ext cx="9525" cy="89534"/>
            </a:xfrm>
            <a:custGeom>
              <a:avLst/>
              <a:gdLst/>
              <a:ahLst/>
              <a:cxnLst/>
              <a:rect l="l" t="t" r="r" b="b"/>
              <a:pathLst>
                <a:path w="9525" h="89534" extrusionOk="0">
                  <a:moveTo>
                    <a:pt x="0" y="0"/>
                  </a:moveTo>
                  <a:lnTo>
                    <a:pt x="0" y="8953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1" name="Google Shape;1121;p14"/>
            <p:cNvSpPr/>
            <p:nvPr/>
          </p:nvSpPr>
          <p:spPr>
            <a:xfrm>
              <a:off x="6990361" y="1788100"/>
              <a:ext cx="40005" cy="140970"/>
            </a:xfrm>
            <a:custGeom>
              <a:avLst/>
              <a:gdLst/>
              <a:ahLst/>
              <a:cxnLst/>
              <a:rect l="l" t="t" r="r" b="b"/>
              <a:pathLst>
                <a:path w="40005" h="140970" extrusionOk="0">
                  <a:moveTo>
                    <a:pt x="0" y="140970"/>
                  </a:moveTo>
                  <a:lnTo>
                    <a:pt x="0" y="20003"/>
                  </a:lnTo>
                  <a:cubicBezTo>
                    <a:pt x="0" y="8572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139065"/>
                  </a:lnTo>
                  <a:lnTo>
                    <a:pt x="40005" y="20003"/>
                  </a:lnTo>
                  <a:cubicBezTo>
                    <a:pt x="40005" y="8572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3" y="0"/>
                    <a:pt x="0" y="9525"/>
                    <a:pt x="0" y="20003"/>
                  </a:cubicBezTo>
                  <a:lnTo>
                    <a:pt x="0" y="14097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2" name="Google Shape;1122;p14"/>
            <p:cNvSpPr/>
            <p:nvPr/>
          </p:nvSpPr>
          <p:spPr>
            <a:xfrm>
              <a:off x="7031318" y="1761430"/>
              <a:ext cx="40004" cy="149542"/>
            </a:xfrm>
            <a:custGeom>
              <a:avLst/>
              <a:gdLst/>
              <a:ahLst/>
              <a:cxnLst/>
              <a:rect l="l" t="t" r="r" b="b"/>
              <a:pathLst>
                <a:path w="40004" h="149542" extrusionOk="0">
                  <a:moveTo>
                    <a:pt x="0" y="70485"/>
                  </a:moveTo>
                  <a:lnTo>
                    <a:pt x="0" y="20003"/>
                  </a:ln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3" y="0"/>
                    <a:pt x="40005" y="9525"/>
                    <a:pt x="40005" y="20003"/>
                  </a:cubicBezTo>
                  <a:lnTo>
                    <a:pt x="40005" y="149543"/>
                  </a:lnTo>
                  <a:lnTo>
                    <a:pt x="40005" y="20003"/>
                  </a:ln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3" y="0"/>
                    <a:pt x="0" y="9525"/>
                    <a:pt x="0" y="20003"/>
                  </a:cubicBezTo>
                  <a:lnTo>
                    <a:pt x="0" y="7048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3" name="Google Shape;1123;p14"/>
            <p:cNvSpPr/>
            <p:nvPr/>
          </p:nvSpPr>
          <p:spPr>
            <a:xfrm>
              <a:off x="7072276" y="1776670"/>
              <a:ext cx="40005" cy="113347"/>
            </a:xfrm>
            <a:custGeom>
              <a:avLst/>
              <a:gdLst/>
              <a:ahLst/>
              <a:cxnLst/>
              <a:rect l="l" t="t" r="r" b="b"/>
              <a:pathLst>
                <a:path w="40005" h="113347" extrusionOk="0">
                  <a:moveTo>
                    <a:pt x="0" y="20003"/>
                  </a:move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113348"/>
                  </a:lnTo>
                  <a:lnTo>
                    <a:pt x="40005" y="20003"/>
                  </a:ln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2" y="0"/>
                    <a:pt x="0" y="8573"/>
                    <a:pt x="0" y="2000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4" name="Google Shape;1124;p14"/>
            <p:cNvSpPr/>
            <p:nvPr/>
          </p:nvSpPr>
          <p:spPr>
            <a:xfrm>
              <a:off x="7112281" y="1806197"/>
              <a:ext cx="40004" cy="97154"/>
            </a:xfrm>
            <a:custGeom>
              <a:avLst/>
              <a:gdLst/>
              <a:ahLst/>
              <a:cxnLst/>
              <a:rect l="l" t="t" r="r" b="b"/>
              <a:pathLst>
                <a:path w="40004" h="97154" extrusionOk="0">
                  <a:moveTo>
                    <a:pt x="0" y="20003"/>
                  </a:moveTo>
                  <a:cubicBezTo>
                    <a:pt x="0" y="8573"/>
                    <a:pt x="9525" y="0"/>
                    <a:pt x="20002" y="0"/>
                  </a:cubicBezTo>
                  <a:lnTo>
                    <a:pt x="20002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97155"/>
                  </a:lnTo>
                  <a:lnTo>
                    <a:pt x="40005" y="20003"/>
                  </a:lnTo>
                  <a:cubicBezTo>
                    <a:pt x="40005" y="8573"/>
                    <a:pt x="30480" y="0"/>
                    <a:pt x="20002" y="0"/>
                  </a:cubicBezTo>
                  <a:lnTo>
                    <a:pt x="20002" y="0"/>
                  </a:lnTo>
                  <a:cubicBezTo>
                    <a:pt x="9525" y="0"/>
                    <a:pt x="0" y="8573"/>
                    <a:pt x="0" y="2000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5" name="Google Shape;1125;p14"/>
            <p:cNvSpPr/>
            <p:nvPr/>
          </p:nvSpPr>
          <p:spPr>
            <a:xfrm>
              <a:off x="7288493" y="1893827"/>
              <a:ext cx="74294" cy="180022"/>
            </a:xfrm>
            <a:custGeom>
              <a:avLst/>
              <a:gdLst/>
              <a:ahLst/>
              <a:cxnLst/>
              <a:rect l="l" t="t" r="r" b="b"/>
              <a:pathLst>
                <a:path w="74294" h="180022" extrusionOk="0">
                  <a:moveTo>
                    <a:pt x="28575" y="69533"/>
                  </a:moveTo>
                  <a:lnTo>
                    <a:pt x="28575" y="22860"/>
                  </a:lnTo>
                  <a:cubicBezTo>
                    <a:pt x="28575" y="10478"/>
                    <a:pt x="39052" y="0"/>
                    <a:pt x="51435" y="0"/>
                  </a:cubicBezTo>
                  <a:lnTo>
                    <a:pt x="51435" y="0"/>
                  </a:lnTo>
                  <a:cubicBezTo>
                    <a:pt x="63818" y="0"/>
                    <a:pt x="74295" y="10478"/>
                    <a:pt x="74295" y="22860"/>
                  </a:cubicBezTo>
                  <a:cubicBezTo>
                    <a:pt x="74295" y="22860"/>
                    <a:pt x="74295" y="61913"/>
                    <a:pt x="74295" y="74295"/>
                  </a:cubicBezTo>
                  <a:cubicBezTo>
                    <a:pt x="74295" y="103823"/>
                    <a:pt x="30480" y="141923"/>
                    <a:pt x="0" y="180023"/>
                  </a:cubicBezTo>
                  <a:cubicBezTo>
                    <a:pt x="30480" y="141923"/>
                    <a:pt x="74295" y="102870"/>
                    <a:pt x="74295" y="74295"/>
                  </a:cubicBezTo>
                  <a:cubicBezTo>
                    <a:pt x="74295" y="60960"/>
                    <a:pt x="74295" y="22860"/>
                    <a:pt x="74295" y="22860"/>
                  </a:cubicBezTo>
                  <a:cubicBezTo>
                    <a:pt x="74295" y="10478"/>
                    <a:pt x="63818" y="0"/>
                    <a:pt x="51435" y="0"/>
                  </a:cubicBezTo>
                  <a:lnTo>
                    <a:pt x="51435" y="0"/>
                  </a:lnTo>
                  <a:cubicBezTo>
                    <a:pt x="39052" y="0"/>
                    <a:pt x="28575" y="10478"/>
                    <a:pt x="28575" y="22860"/>
                  </a:cubicBezTo>
                  <a:lnTo>
                    <a:pt x="28575" y="6953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6" name="Google Shape;1126;p14"/>
            <p:cNvSpPr/>
            <p:nvPr/>
          </p:nvSpPr>
          <p:spPr>
            <a:xfrm>
              <a:off x="6944641" y="1893827"/>
              <a:ext cx="74294" cy="180022"/>
            </a:xfrm>
            <a:custGeom>
              <a:avLst/>
              <a:gdLst/>
              <a:ahLst/>
              <a:cxnLst/>
              <a:rect l="l" t="t" r="r" b="b"/>
              <a:pathLst>
                <a:path w="74294" h="180022" extrusionOk="0">
                  <a:moveTo>
                    <a:pt x="45720" y="69533"/>
                  </a:moveTo>
                  <a:lnTo>
                    <a:pt x="45720" y="22860"/>
                  </a:lnTo>
                  <a:cubicBezTo>
                    <a:pt x="45720" y="10478"/>
                    <a:pt x="35243" y="0"/>
                    <a:pt x="22860" y="0"/>
                  </a:cubicBezTo>
                  <a:lnTo>
                    <a:pt x="22860" y="0"/>
                  </a:lnTo>
                  <a:cubicBezTo>
                    <a:pt x="10478" y="0"/>
                    <a:pt x="0" y="10478"/>
                    <a:pt x="0" y="22860"/>
                  </a:cubicBezTo>
                  <a:cubicBezTo>
                    <a:pt x="0" y="22860"/>
                    <a:pt x="0" y="61913"/>
                    <a:pt x="0" y="74295"/>
                  </a:cubicBezTo>
                  <a:cubicBezTo>
                    <a:pt x="0" y="103823"/>
                    <a:pt x="43815" y="141923"/>
                    <a:pt x="74295" y="180023"/>
                  </a:cubicBezTo>
                  <a:cubicBezTo>
                    <a:pt x="43815" y="141923"/>
                    <a:pt x="0" y="102870"/>
                    <a:pt x="0" y="74295"/>
                  </a:cubicBezTo>
                  <a:cubicBezTo>
                    <a:pt x="0" y="60960"/>
                    <a:pt x="0" y="22860"/>
                    <a:pt x="0" y="22860"/>
                  </a:cubicBezTo>
                  <a:cubicBezTo>
                    <a:pt x="0" y="10478"/>
                    <a:pt x="10478" y="0"/>
                    <a:pt x="22860" y="0"/>
                  </a:cubicBezTo>
                  <a:lnTo>
                    <a:pt x="22860" y="0"/>
                  </a:lnTo>
                  <a:cubicBezTo>
                    <a:pt x="35243" y="0"/>
                    <a:pt x="45720" y="10478"/>
                    <a:pt x="45720" y="22860"/>
                  </a:cubicBezTo>
                  <a:lnTo>
                    <a:pt x="45720" y="6953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7" name="Google Shape;1127;p14"/>
            <p:cNvSpPr/>
            <p:nvPr/>
          </p:nvSpPr>
          <p:spPr>
            <a:xfrm>
              <a:off x="7261823" y="1963360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4" h="55244" extrusionOk="0">
                  <a:moveTo>
                    <a:pt x="55245" y="0"/>
                  </a:moveTo>
                  <a:cubicBezTo>
                    <a:pt x="24765" y="0"/>
                    <a:pt x="0" y="24765"/>
                    <a:pt x="0" y="55245"/>
                  </a:cubicBezTo>
                  <a:cubicBezTo>
                    <a:pt x="0" y="25717"/>
                    <a:pt x="24765" y="0"/>
                    <a:pt x="55245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8" name="Google Shape;1128;p14"/>
            <p:cNvSpPr/>
            <p:nvPr/>
          </p:nvSpPr>
          <p:spPr>
            <a:xfrm>
              <a:off x="6990361" y="1963360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4" h="55244" extrusionOk="0">
                  <a:moveTo>
                    <a:pt x="0" y="0"/>
                  </a:moveTo>
                  <a:cubicBezTo>
                    <a:pt x="30480" y="0"/>
                    <a:pt x="55245" y="24765"/>
                    <a:pt x="55245" y="55245"/>
                  </a:cubicBezTo>
                  <a:cubicBezTo>
                    <a:pt x="55245" y="25717"/>
                    <a:pt x="30480" y="0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9" name="Google Shape;1129;p14"/>
            <p:cNvSpPr/>
            <p:nvPr/>
          </p:nvSpPr>
          <p:spPr>
            <a:xfrm>
              <a:off x="7017983" y="2074803"/>
              <a:ext cx="9525" cy="89534"/>
            </a:xfrm>
            <a:custGeom>
              <a:avLst/>
              <a:gdLst/>
              <a:ahLst/>
              <a:cxnLst/>
              <a:rect l="l" t="t" r="r" b="b"/>
              <a:pathLst>
                <a:path w="9525" h="89534" extrusionOk="0">
                  <a:moveTo>
                    <a:pt x="0" y="0"/>
                  </a:moveTo>
                  <a:lnTo>
                    <a:pt x="0" y="8953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0" name="Google Shape;1130;p14"/>
            <p:cNvSpPr/>
            <p:nvPr/>
          </p:nvSpPr>
          <p:spPr>
            <a:xfrm>
              <a:off x="7158953" y="2105282"/>
              <a:ext cx="9525" cy="60007"/>
            </a:xfrm>
            <a:custGeom>
              <a:avLst/>
              <a:gdLst/>
              <a:ahLst/>
              <a:cxnLst/>
              <a:rect l="l" t="t" r="r" b="b"/>
              <a:pathLst>
                <a:path w="9525" h="60007" extrusionOk="0">
                  <a:moveTo>
                    <a:pt x="0" y="60008"/>
                  </a:moveTo>
                  <a:lnTo>
                    <a:pt x="0" y="0"/>
                  </a:lnTo>
                  <a:lnTo>
                    <a:pt x="0" y="60008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1" name="Google Shape;1131;p14"/>
            <p:cNvSpPr/>
            <p:nvPr/>
          </p:nvSpPr>
          <p:spPr>
            <a:xfrm>
              <a:off x="7061552" y="1889541"/>
              <a:ext cx="183723" cy="166211"/>
            </a:xfrm>
            <a:custGeom>
              <a:avLst/>
              <a:gdLst/>
              <a:ahLst/>
              <a:cxnLst/>
              <a:rect l="l" t="t" r="r" b="b"/>
              <a:pathLst>
                <a:path w="183723" h="166211" extrusionOk="0">
                  <a:moveTo>
                    <a:pt x="17391" y="93821"/>
                  </a:moveTo>
                  <a:cubicBezTo>
                    <a:pt x="-5469" y="70961"/>
                    <a:pt x="-5469" y="36671"/>
                    <a:pt x="15486" y="15716"/>
                  </a:cubicBezTo>
                  <a:cubicBezTo>
                    <a:pt x="36441" y="-5239"/>
                    <a:pt x="70731" y="-5239"/>
                    <a:pt x="91686" y="15716"/>
                  </a:cubicBezTo>
                  <a:cubicBezTo>
                    <a:pt x="112641" y="-5239"/>
                    <a:pt x="146931" y="-5239"/>
                    <a:pt x="167886" y="15716"/>
                  </a:cubicBezTo>
                  <a:cubicBezTo>
                    <a:pt x="188841" y="36671"/>
                    <a:pt x="189793" y="70961"/>
                    <a:pt x="165981" y="93821"/>
                  </a:cubicBezTo>
                  <a:cubicBezTo>
                    <a:pt x="140263" y="119539"/>
                    <a:pt x="91686" y="166211"/>
                    <a:pt x="91686" y="166211"/>
                  </a:cubicBezTo>
                  <a:cubicBezTo>
                    <a:pt x="91686" y="166211"/>
                    <a:pt x="43108" y="119539"/>
                    <a:pt x="17391" y="93821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32" name="Google Shape;1132;p14"/>
          <p:cNvGrpSpPr/>
          <p:nvPr/>
        </p:nvGrpSpPr>
        <p:grpSpPr>
          <a:xfrm>
            <a:off x="7355178" y="3033131"/>
            <a:ext cx="452691" cy="326133"/>
            <a:chOff x="7352742" y="3618041"/>
            <a:chExt cx="380047" cy="265747"/>
          </a:xfrm>
        </p:grpSpPr>
        <p:sp>
          <p:nvSpPr>
            <p:cNvPr id="1133" name="Google Shape;1133;p14"/>
            <p:cNvSpPr/>
            <p:nvPr/>
          </p:nvSpPr>
          <p:spPr>
            <a:xfrm>
              <a:off x="7373697" y="3707576"/>
              <a:ext cx="337185" cy="122872"/>
            </a:xfrm>
            <a:custGeom>
              <a:avLst/>
              <a:gdLst/>
              <a:ahLst/>
              <a:cxnLst/>
              <a:rect l="l" t="t" r="r" b="b"/>
              <a:pathLst>
                <a:path w="337185" h="122872" extrusionOk="0">
                  <a:moveTo>
                    <a:pt x="0" y="0"/>
                  </a:moveTo>
                  <a:lnTo>
                    <a:pt x="337185" y="0"/>
                  </a:lnTo>
                  <a:lnTo>
                    <a:pt x="337185" y="122872"/>
                  </a:lnTo>
                  <a:lnTo>
                    <a:pt x="0" y="122872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4" name="Google Shape;1134;p14"/>
            <p:cNvSpPr/>
            <p:nvPr/>
          </p:nvSpPr>
          <p:spPr>
            <a:xfrm>
              <a:off x="7413702" y="3618041"/>
              <a:ext cx="258127" cy="89534"/>
            </a:xfrm>
            <a:custGeom>
              <a:avLst/>
              <a:gdLst/>
              <a:ahLst/>
              <a:cxnLst/>
              <a:rect l="l" t="t" r="r" b="b"/>
              <a:pathLst>
                <a:path w="258127" h="89534" extrusionOk="0">
                  <a:moveTo>
                    <a:pt x="236220" y="0"/>
                  </a:moveTo>
                  <a:lnTo>
                    <a:pt x="20955" y="0"/>
                  </a:lnTo>
                  <a:lnTo>
                    <a:pt x="0" y="89535"/>
                  </a:lnTo>
                  <a:lnTo>
                    <a:pt x="258128" y="8953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5" name="Google Shape;1135;p14"/>
            <p:cNvSpPr/>
            <p:nvPr/>
          </p:nvSpPr>
          <p:spPr>
            <a:xfrm>
              <a:off x="7352742" y="3831401"/>
              <a:ext cx="380047" cy="9525"/>
            </a:xfrm>
            <a:custGeom>
              <a:avLst/>
              <a:gdLst/>
              <a:ahLst/>
              <a:cxnLst/>
              <a:rect l="l" t="t" r="r" b="b"/>
              <a:pathLst>
                <a:path w="380047" h="9525" extrusionOk="0">
                  <a:moveTo>
                    <a:pt x="0" y="0"/>
                  </a:moveTo>
                  <a:lnTo>
                    <a:pt x="380048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6" name="Google Shape;1136;p14"/>
            <p:cNvSpPr/>
            <p:nvPr/>
          </p:nvSpPr>
          <p:spPr>
            <a:xfrm>
              <a:off x="7623252" y="3832354"/>
              <a:ext cx="68579" cy="51434"/>
            </a:xfrm>
            <a:custGeom>
              <a:avLst/>
              <a:gdLst/>
              <a:ahLst/>
              <a:cxnLst/>
              <a:rect l="l" t="t" r="r" b="b"/>
              <a:pathLst>
                <a:path w="68579" h="51434" extrusionOk="0">
                  <a:moveTo>
                    <a:pt x="68580" y="0"/>
                  </a:moveTo>
                  <a:lnTo>
                    <a:pt x="68580" y="17145"/>
                  </a:lnTo>
                  <a:cubicBezTo>
                    <a:pt x="68580" y="36195"/>
                    <a:pt x="53340" y="51435"/>
                    <a:pt x="34290" y="51435"/>
                  </a:cubicBezTo>
                  <a:lnTo>
                    <a:pt x="34290" y="51435"/>
                  </a:lnTo>
                  <a:cubicBezTo>
                    <a:pt x="15240" y="51435"/>
                    <a:pt x="0" y="36195"/>
                    <a:pt x="0" y="17145"/>
                  </a:cubicBez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7" name="Google Shape;1137;p14"/>
            <p:cNvSpPr/>
            <p:nvPr/>
          </p:nvSpPr>
          <p:spPr>
            <a:xfrm>
              <a:off x="7393700" y="3832354"/>
              <a:ext cx="68579" cy="51434"/>
            </a:xfrm>
            <a:custGeom>
              <a:avLst/>
              <a:gdLst/>
              <a:ahLst/>
              <a:cxnLst/>
              <a:rect l="l" t="t" r="r" b="b"/>
              <a:pathLst>
                <a:path w="68579" h="51434" extrusionOk="0">
                  <a:moveTo>
                    <a:pt x="68580" y="0"/>
                  </a:moveTo>
                  <a:lnTo>
                    <a:pt x="68580" y="17145"/>
                  </a:lnTo>
                  <a:cubicBezTo>
                    <a:pt x="68580" y="36195"/>
                    <a:pt x="53340" y="51435"/>
                    <a:pt x="34290" y="51435"/>
                  </a:cubicBezTo>
                  <a:lnTo>
                    <a:pt x="34290" y="51435"/>
                  </a:lnTo>
                  <a:cubicBezTo>
                    <a:pt x="15240" y="51435"/>
                    <a:pt x="0" y="36195"/>
                    <a:pt x="0" y="17145"/>
                  </a:cubicBez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8" name="Google Shape;1138;p14"/>
            <p:cNvSpPr/>
            <p:nvPr/>
          </p:nvSpPr>
          <p:spPr>
            <a:xfrm>
              <a:off x="7448945" y="3672333"/>
              <a:ext cx="70484" cy="35242"/>
            </a:xfrm>
            <a:custGeom>
              <a:avLst/>
              <a:gdLst/>
              <a:ahLst/>
              <a:cxnLst/>
              <a:rect l="l" t="t" r="r" b="b"/>
              <a:pathLst>
                <a:path w="70484" h="35242" extrusionOk="0">
                  <a:moveTo>
                    <a:pt x="0" y="35243"/>
                  </a:moveTo>
                  <a:cubicBezTo>
                    <a:pt x="0" y="16193"/>
                    <a:pt x="15240" y="0"/>
                    <a:pt x="35243" y="0"/>
                  </a:cubicBezTo>
                  <a:cubicBezTo>
                    <a:pt x="55245" y="0"/>
                    <a:pt x="70485" y="15240"/>
                    <a:pt x="70485" y="35243"/>
                  </a:cubicBez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9" name="Google Shape;1139;p14"/>
            <p:cNvSpPr/>
            <p:nvPr/>
          </p:nvSpPr>
          <p:spPr>
            <a:xfrm>
              <a:off x="7407987" y="3746629"/>
              <a:ext cx="45720" cy="45719"/>
            </a:xfrm>
            <a:custGeom>
              <a:avLst/>
              <a:gdLst/>
              <a:ahLst/>
              <a:cxnLst/>
              <a:rect l="l" t="t" r="r" b="b"/>
              <a:pathLst>
                <a:path w="45720" h="45719" extrusionOk="0">
                  <a:moveTo>
                    <a:pt x="45720" y="22860"/>
                  </a:moveTo>
                  <a:cubicBezTo>
                    <a:pt x="45720" y="35485"/>
                    <a:pt x="35485" y="45720"/>
                    <a:pt x="22860" y="45720"/>
                  </a:cubicBezTo>
                  <a:cubicBezTo>
                    <a:pt x="10235" y="45720"/>
                    <a:pt x="0" y="35485"/>
                    <a:pt x="0" y="22860"/>
                  </a:cubicBezTo>
                  <a:cubicBezTo>
                    <a:pt x="0" y="10235"/>
                    <a:pt x="10235" y="0"/>
                    <a:pt x="22860" y="0"/>
                  </a:cubicBezTo>
                  <a:cubicBezTo>
                    <a:pt x="35485" y="0"/>
                    <a:pt x="45720" y="10235"/>
                    <a:pt x="45720" y="2286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40" name="Google Shape;1140;p14"/>
            <p:cNvSpPr/>
            <p:nvPr/>
          </p:nvSpPr>
          <p:spPr>
            <a:xfrm>
              <a:off x="7631825" y="374662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45719" h="45719" extrusionOk="0">
                  <a:moveTo>
                    <a:pt x="45720" y="22860"/>
                  </a:moveTo>
                  <a:cubicBezTo>
                    <a:pt x="45720" y="35485"/>
                    <a:pt x="35485" y="45720"/>
                    <a:pt x="22860" y="45720"/>
                  </a:cubicBezTo>
                  <a:cubicBezTo>
                    <a:pt x="10235" y="45720"/>
                    <a:pt x="0" y="35485"/>
                    <a:pt x="0" y="22860"/>
                  </a:cubicBezTo>
                  <a:cubicBezTo>
                    <a:pt x="0" y="10235"/>
                    <a:pt x="10235" y="0"/>
                    <a:pt x="22860" y="0"/>
                  </a:cubicBezTo>
                  <a:cubicBezTo>
                    <a:pt x="35485" y="0"/>
                    <a:pt x="45720" y="10235"/>
                    <a:pt x="45720" y="2286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141" name="Google Shape;1141;p14"/>
            <p:cNvGrpSpPr/>
            <p:nvPr/>
          </p:nvGrpSpPr>
          <p:grpSpPr>
            <a:xfrm>
              <a:off x="7493712" y="3751391"/>
              <a:ext cx="98107" cy="45720"/>
              <a:chOff x="7493712" y="3751391"/>
              <a:chExt cx="98107" cy="45720"/>
            </a:xfrm>
          </p:grpSpPr>
          <p:sp>
            <p:nvSpPr>
              <p:cNvPr id="1142" name="Google Shape;1142;p14"/>
              <p:cNvSpPr/>
              <p:nvPr/>
            </p:nvSpPr>
            <p:spPr>
              <a:xfrm>
                <a:off x="7493712" y="3751391"/>
                <a:ext cx="9810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8107" h="9525" extrusionOk="0">
                    <a:moveTo>
                      <a:pt x="0" y="0"/>
                    </a:moveTo>
                    <a:lnTo>
                      <a:pt x="98108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43" name="Google Shape;1143;p14"/>
              <p:cNvSpPr/>
              <p:nvPr/>
            </p:nvSpPr>
            <p:spPr>
              <a:xfrm>
                <a:off x="7493712" y="3787586"/>
                <a:ext cx="9810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8107" h="9525" extrusionOk="0">
                    <a:moveTo>
                      <a:pt x="0" y="0"/>
                    </a:moveTo>
                    <a:lnTo>
                      <a:pt x="98108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1144" name="Google Shape;1144;p14"/>
            <p:cNvSpPr/>
            <p:nvPr/>
          </p:nvSpPr>
          <p:spPr>
            <a:xfrm>
              <a:off x="7671830" y="3673286"/>
              <a:ext cx="53339" cy="34289"/>
            </a:xfrm>
            <a:custGeom>
              <a:avLst/>
              <a:gdLst/>
              <a:ahLst/>
              <a:cxnLst/>
              <a:rect l="l" t="t" r="r" b="b"/>
              <a:pathLst>
                <a:path w="53339" h="34289" extrusionOk="0">
                  <a:moveTo>
                    <a:pt x="0" y="34290"/>
                  </a:moveTo>
                  <a:lnTo>
                    <a:pt x="22860" y="0"/>
                  </a:lnTo>
                  <a:lnTo>
                    <a:pt x="5334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45" name="Google Shape;1145;p14"/>
            <p:cNvSpPr/>
            <p:nvPr/>
          </p:nvSpPr>
          <p:spPr>
            <a:xfrm>
              <a:off x="7360362" y="3673286"/>
              <a:ext cx="53340" cy="34289"/>
            </a:xfrm>
            <a:custGeom>
              <a:avLst/>
              <a:gdLst/>
              <a:ahLst/>
              <a:cxnLst/>
              <a:rect l="l" t="t" r="r" b="b"/>
              <a:pathLst>
                <a:path w="53340" h="34289" extrusionOk="0">
                  <a:moveTo>
                    <a:pt x="53340" y="34290"/>
                  </a:moveTo>
                  <a:lnTo>
                    <a:pt x="30480" y="0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46" name="Google Shape;1146;p14"/>
            <p:cNvSpPr/>
            <p:nvPr/>
          </p:nvSpPr>
          <p:spPr>
            <a:xfrm>
              <a:off x="7542290" y="3618041"/>
              <a:ext cx="9525" cy="28575"/>
            </a:xfrm>
            <a:custGeom>
              <a:avLst/>
              <a:gdLst/>
              <a:ahLst/>
              <a:cxnLst/>
              <a:rect l="l" t="t" r="r" b="b"/>
              <a:pathLst>
                <a:path w="9525" h="28575" extrusionOk="0">
                  <a:moveTo>
                    <a:pt x="0" y="0"/>
                  </a:moveTo>
                  <a:lnTo>
                    <a:pt x="0" y="28575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47" name="Google Shape;1147;p14"/>
            <p:cNvSpPr/>
            <p:nvPr/>
          </p:nvSpPr>
          <p:spPr>
            <a:xfrm>
              <a:off x="7518477" y="3646616"/>
              <a:ext cx="46672" cy="9525"/>
            </a:xfrm>
            <a:custGeom>
              <a:avLst/>
              <a:gdLst/>
              <a:ahLst/>
              <a:cxnLst/>
              <a:rect l="l" t="t" r="r" b="b"/>
              <a:pathLst>
                <a:path w="46672" h="9525" extrusionOk="0">
                  <a:moveTo>
                    <a:pt x="0" y="0"/>
                  </a:moveTo>
                  <a:lnTo>
                    <a:pt x="46672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48" name="Google Shape;1148;p14"/>
          <p:cNvGrpSpPr/>
          <p:nvPr/>
        </p:nvGrpSpPr>
        <p:grpSpPr>
          <a:xfrm>
            <a:off x="3927444" y="1716929"/>
            <a:ext cx="458002" cy="458002"/>
            <a:chOff x="3686101" y="1221449"/>
            <a:chExt cx="416365" cy="416365"/>
          </a:xfrm>
        </p:grpSpPr>
        <p:sp>
          <p:nvSpPr>
            <p:cNvPr id="1149" name="Google Shape;1149;p14"/>
            <p:cNvSpPr/>
            <p:nvPr/>
          </p:nvSpPr>
          <p:spPr>
            <a:xfrm>
              <a:off x="3809709" y="1345057"/>
              <a:ext cx="169148" cy="169148"/>
            </a:xfrm>
            <a:custGeom>
              <a:avLst/>
              <a:gdLst/>
              <a:ahLst/>
              <a:cxnLst/>
              <a:rect l="l" t="t" r="r" b="b"/>
              <a:pathLst>
                <a:path w="169148" h="169148" extrusionOk="0">
                  <a:moveTo>
                    <a:pt x="130114" y="169148"/>
                  </a:moveTo>
                  <a:cubicBezTo>
                    <a:pt x="128162" y="169148"/>
                    <a:pt x="126861" y="168498"/>
                    <a:pt x="125560" y="167197"/>
                  </a:cubicBezTo>
                  <a:lnTo>
                    <a:pt x="84574" y="126211"/>
                  </a:lnTo>
                  <a:lnTo>
                    <a:pt x="43588" y="167197"/>
                  </a:lnTo>
                  <a:cubicBezTo>
                    <a:pt x="40986" y="169799"/>
                    <a:pt x="37083" y="169799"/>
                    <a:pt x="34480" y="167197"/>
                  </a:cubicBezTo>
                  <a:lnTo>
                    <a:pt x="1952" y="134668"/>
                  </a:lnTo>
                  <a:cubicBezTo>
                    <a:pt x="-651" y="132066"/>
                    <a:pt x="-651" y="128162"/>
                    <a:pt x="1952" y="125560"/>
                  </a:cubicBezTo>
                  <a:lnTo>
                    <a:pt x="42938" y="84574"/>
                  </a:lnTo>
                  <a:lnTo>
                    <a:pt x="1952" y="43588"/>
                  </a:lnTo>
                  <a:cubicBezTo>
                    <a:pt x="-651" y="40986"/>
                    <a:pt x="-651" y="37083"/>
                    <a:pt x="1952" y="34480"/>
                  </a:cubicBezTo>
                  <a:lnTo>
                    <a:pt x="34480" y="1952"/>
                  </a:lnTo>
                  <a:cubicBezTo>
                    <a:pt x="37083" y="-651"/>
                    <a:pt x="40986" y="-651"/>
                    <a:pt x="43588" y="1952"/>
                  </a:cubicBezTo>
                  <a:lnTo>
                    <a:pt x="84574" y="42938"/>
                  </a:lnTo>
                  <a:lnTo>
                    <a:pt x="125560" y="1952"/>
                  </a:lnTo>
                  <a:cubicBezTo>
                    <a:pt x="128162" y="-651"/>
                    <a:pt x="132066" y="-651"/>
                    <a:pt x="134668" y="1952"/>
                  </a:cubicBezTo>
                  <a:lnTo>
                    <a:pt x="167197" y="34480"/>
                  </a:lnTo>
                  <a:cubicBezTo>
                    <a:pt x="169799" y="37083"/>
                    <a:pt x="169799" y="40986"/>
                    <a:pt x="167197" y="43588"/>
                  </a:cubicBezTo>
                  <a:lnTo>
                    <a:pt x="126211" y="84574"/>
                  </a:lnTo>
                  <a:lnTo>
                    <a:pt x="167197" y="125560"/>
                  </a:lnTo>
                  <a:cubicBezTo>
                    <a:pt x="169799" y="128162"/>
                    <a:pt x="169799" y="132066"/>
                    <a:pt x="167197" y="134668"/>
                  </a:cubicBezTo>
                  <a:lnTo>
                    <a:pt x="134668" y="167197"/>
                  </a:lnTo>
                  <a:cubicBezTo>
                    <a:pt x="133367" y="168498"/>
                    <a:pt x="132066" y="169148"/>
                    <a:pt x="130114" y="169148"/>
                  </a:cubicBezTo>
                  <a:close/>
                  <a:moveTo>
                    <a:pt x="84574" y="110597"/>
                  </a:moveTo>
                  <a:cubicBezTo>
                    <a:pt x="86526" y="110597"/>
                    <a:pt x="87827" y="111248"/>
                    <a:pt x="89128" y="112549"/>
                  </a:cubicBezTo>
                  <a:lnTo>
                    <a:pt x="130114" y="153535"/>
                  </a:lnTo>
                  <a:lnTo>
                    <a:pt x="153535" y="130114"/>
                  </a:lnTo>
                  <a:lnTo>
                    <a:pt x="112549" y="89128"/>
                  </a:lnTo>
                  <a:cubicBezTo>
                    <a:pt x="109946" y="86526"/>
                    <a:pt x="109946" y="82622"/>
                    <a:pt x="112549" y="80020"/>
                  </a:cubicBezTo>
                  <a:lnTo>
                    <a:pt x="153535" y="39034"/>
                  </a:lnTo>
                  <a:lnTo>
                    <a:pt x="130114" y="15614"/>
                  </a:lnTo>
                  <a:lnTo>
                    <a:pt x="89128" y="56600"/>
                  </a:lnTo>
                  <a:cubicBezTo>
                    <a:pt x="86526" y="59202"/>
                    <a:pt x="82622" y="59202"/>
                    <a:pt x="80020" y="56600"/>
                  </a:cubicBezTo>
                  <a:lnTo>
                    <a:pt x="39034" y="15614"/>
                  </a:lnTo>
                  <a:lnTo>
                    <a:pt x="15614" y="39034"/>
                  </a:lnTo>
                  <a:lnTo>
                    <a:pt x="56600" y="80020"/>
                  </a:lnTo>
                  <a:cubicBezTo>
                    <a:pt x="59202" y="82622"/>
                    <a:pt x="59202" y="86526"/>
                    <a:pt x="56600" y="89128"/>
                  </a:cubicBezTo>
                  <a:lnTo>
                    <a:pt x="15614" y="130114"/>
                  </a:lnTo>
                  <a:lnTo>
                    <a:pt x="39034" y="153535"/>
                  </a:lnTo>
                  <a:lnTo>
                    <a:pt x="80020" y="112549"/>
                  </a:lnTo>
                  <a:cubicBezTo>
                    <a:pt x="81321" y="111248"/>
                    <a:pt x="82622" y="110597"/>
                    <a:pt x="84574" y="110597"/>
                  </a:cubicBezTo>
                  <a:close/>
                </a:path>
              </a:pathLst>
            </a:custGeom>
            <a:solidFill>
              <a:srgbClr val="4ABD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0" name="Google Shape;1150;p14"/>
            <p:cNvSpPr/>
            <p:nvPr/>
          </p:nvSpPr>
          <p:spPr>
            <a:xfrm>
              <a:off x="3887777" y="1585768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1" name="Google Shape;1151;p14"/>
            <p:cNvSpPr/>
            <p:nvPr/>
          </p:nvSpPr>
          <p:spPr>
            <a:xfrm>
              <a:off x="3887777" y="1260483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2" name="Google Shape;1152;p14"/>
            <p:cNvSpPr/>
            <p:nvPr/>
          </p:nvSpPr>
          <p:spPr>
            <a:xfrm>
              <a:off x="3725135" y="1423125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3" name="Google Shape;1153;p14"/>
            <p:cNvSpPr/>
            <p:nvPr/>
          </p:nvSpPr>
          <p:spPr>
            <a:xfrm>
              <a:off x="4050420" y="1423125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4" name="Google Shape;1154;p14"/>
            <p:cNvSpPr/>
            <p:nvPr/>
          </p:nvSpPr>
          <p:spPr>
            <a:xfrm>
              <a:off x="3686101" y="1221449"/>
              <a:ext cx="416365" cy="416365"/>
            </a:xfrm>
            <a:custGeom>
              <a:avLst/>
              <a:gdLst/>
              <a:ahLst/>
              <a:cxnLst/>
              <a:rect l="l" t="t" r="r" b="b"/>
              <a:pathLst>
                <a:path w="416365" h="416365" extrusionOk="0">
                  <a:moveTo>
                    <a:pt x="208183" y="416365"/>
                  </a:moveTo>
                  <a:cubicBezTo>
                    <a:pt x="93682" y="416365"/>
                    <a:pt x="0" y="322683"/>
                    <a:pt x="0" y="208183"/>
                  </a:cubicBezTo>
                  <a:cubicBezTo>
                    <a:pt x="0" y="93682"/>
                    <a:pt x="93682" y="0"/>
                    <a:pt x="208183" y="0"/>
                  </a:cubicBezTo>
                  <a:cubicBezTo>
                    <a:pt x="322683" y="0"/>
                    <a:pt x="416365" y="93682"/>
                    <a:pt x="416365" y="208183"/>
                  </a:cubicBezTo>
                  <a:cubicBezTo>
                    <a:pt x="416365" y="322683"/>
                    <a:pt x="322683" y="416365"/>
                    <a:pt x="208183" y="416365"/>
                  </a:cubicBezTo>
                  <a:close/>
                  <a:moveTo>
                    <a:pt x="208183" y="13011"/>
                  </a:moveTo>
                  <a:cubicBezTo>
                    <a:pt x="100838" y="13011"/>
                    <a:pt x="13011" y="100838"/>
                    <a:pt x="13011" y="208183"/>
                  </a:cubicBezTo>
                  <a:cubicBezTo>
                    <a:pt x="13011" y="315527"/>
                    <a:pt x="100838" y="403354"/>
                    <a:pt x="208183" y="403354"/>
                  </a:cubicBezTo>
                  <a:cubicBezTo>
                    <a:pt x="315527" y="403354"/>
                    <a:pt x="403354" y="315527"/>
                    <a:pt x="403354" y="208183"/>
                  </a:cubicBezTo>
                  <a:cubicBezTo>
                    <a:pt x="403354" y="100838"/>
                    <a:pt x="315527" y="13011"/>
                    <a:pt x="208183" y="13011"/>
                  </a:cubicBezTo>
                  <a:close/>
                </a:path>
              </a:pathLst>
            </a:custGeom>
            <a:solidFill>
              <a:srgbClr val="363F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55" name="Google Shape;1155;p14"/>
          <p:cNvGrpSpPr/>
          <p:nvPr/>
        </p:nvGrpSpPr>
        <p:grpSpPr>
          <a:xfrm>
            <a:off x="3926464" y="3953428"/>
            <a:ext cx="459962" cy="435864"/>
            <a:chOff x="3504945" y="3781728"/>
            <a:chExt cx="418147" cy="396240"/>
          </a:xfrm>
        </p:grpSpPr>
        <p:grpSp>
          <p:nvGrpSpPr>
            <p:cNvPr id="1156" name="Google Shape;1156;p14"/>
            <p:cNvGrpSpPr/>
            <p:nvPr/>
          </p:nvGrpSpPr>
          <p:grpSpPr>
            <a:xfrm>
              <a:off x="3504945" y="3781728"/>
              <a:ext cx="418147" cy="219075"/>
              <a:chOff x="3504945" y="3781728"/>
              <a:chExt cx="418147" cy="219075"/>
            </a:xfrm>
          </p:grpSpPr>
          <p:sp>
            <p:nvSpPr>
              <p:cNvPr id="1157" name="Google Shape;1157;p14"/>
              <p:cNvSpPr/>
              <p:nvPr/>
            </p:nvSpPr>
            <p:spPr>
              <a:xfrm>
                <a:off x="3504945" y="3888408"/>
                <a:ext cx="118109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118109" h="112395" extrusionOk="0">
                    <a:moveTo>
                      <a:pt x="59055" y="0"/>
                    </a:moveTo>
                    <a:lnTo>
                      <a:pt x="77153" y="37148"/>
                    </a:lnTo>
                    <a:lnTo>
                      <a:pt x="118110" y="42863"/>
                    </a:lnTo>
                    <a:lnTo>
                      <a:pt x="88583" y="71438"/>
                    </a:lnTo>
                    <a:lnTo>
                      <a:pt x="95250" y="112395"/>
                    </a:lnTo>
                    <a:lnTo>
                      <a:pt x="59055" y="93345"/>
                    </a:lnTo>
                    <a:lnTo>
                      <a:pt x="22860" y="112395"/>
                    </a:lnTo>
                    <a:lnTo>
                      <a:pt x="29528" y="71438"/>
                    </a:lnTo>
                    <a:lnTo>
                      <a:pt x="0" y="42863"/>
                    </a:lnTo>
                    <a:lnTo>
                      <a:pt x="40958" y="3714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58" name="Google Shape;1158;p14"/>
              <p:cNvSpPr/>
              <p:nvPr/>
            </p:nvSpPr>
            <p:spPr>
              <a:xfrm>
                <a:off x="3805935" y="3888408"/>
                <a:ext cx="117157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117157" h="112395" extrusionOk="0">
                    <a:moveTo>
                      <a:pt x="58103" y="0"/>
                    </a:moveTo>
                    <a:lnTo>
                      <a:pt x="77153" y="37148"/>
                    </a:lnTo>
                    <a:lnTo>
                      <a:pt x="117158" y="42863"/>
                    </a:lnTo>
                    <a:lnTo>
                      <a:pt x="87630" y="71438"/>
                    </a:lnTo>
                    <a:lnTo>
                      <a:pt x="95250" y="112395"/>
                    </a:lnTo>
                    <a:lnTo>
                      <a:pt x="58103" y="93345"/>
                    </a:lnTo>
                    <a:lnTo>
                      <a:pt x="21908" y="112395"/>
                    </a:lnTo>
                    <a:lnTo>
                      <a:pt x="29528" y="71438"/>
                    </a:lnTo>
                    <a:lnTo>
                      <a:pt x="0" y="42863"/>
                    </a:lnTo>
                    <a:lnTo>
                      <a:pt x="40005" y="3714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59" name="Google Shape;1159;p14"/>
              <p:cNvSpPr/>
              <p:nvPr/>
            </p:nvSpPr>
            <p:spPr>
              <a:xfrm>
                <a:off x="3655440" y="3781728"/>
                <a:ext cx="11811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118110" h="112395" extrusionOk="0">
                    <a:moveTo>
                      <a:pt x="59055" y="0"/>
                    </a:moveTo>
                    <a:lnTo>
                      <a:pt x="77153" y="37148"/>
                    </a:lnTo>
                    <a:lnTo>
                      <a:pt x="118110" y="42863"/>
                    </a:lnTo>
                    <a:lnTo>
                      <a:pt x="88583" y="71438"/>
                    </a:lnTo>
                    <a:lnTo>
                      <a:pt x="95250" y="112395"/>
                    </a:lnTo>
                    <a:lnTo>
                      <a:pt x="59055" y="93345"/>
                    </a:lnTo>
                    <a:lnTo>
                      <a:pt x="21908" y="112395"/>
                    </a:lnTo>
                    <a:lnTo>
                      <a:pt x="29528" y="71438"/>
                    </a:lnTo>
                    <a:lnTo>
                      <a:pt x="0" y="42863"/>
                    </a:lnTo>
                    <a:lnTo>
                      <a:pt x="40958" y="3714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1160" name="Google Shape;1160;p14"/>
            <p:cNvGrpSpPr/>
            <p:nvPr/>
          </p:nvGrpSpPr>
          <p:grpSpPr>
            <a:xfrm>
              <a:off x="3621150" y="3973282"/>
              <a:ext cx="164783" cy="204686"/>
              <a:chOff x="3621150" y="3973282"/>
              <a:chExt cx="164783" cy="204686"/>
            </a:xfrm>
          </p:grpSpPr>
          <p:sp>
            <p:nvSpPr>
              <p:cNvPr id="1161" name="Google Shape;1161;p14"/>
              <p:cNvSpPr/>
              <p:nvPr/>
            </p:nvSpPr>
            <p:spPr>
              <a:xfrm>
                <a:off x="3727830" y="4076051"/>
                <a:ext cx="4857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8577" h="9525" extrusionOk="0">
                    <a:moveTo>
                      <a:pt x="0" y="0"/>
                    </a:moveTo>
                    <a:lnTo>
                      <a:pt x="48578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62" name="Google Shape;1162;p14"/>
              <p:cNvSpPr/>
              <p:nvPr/>
            </p:nvSpPr>
            <p:spPr>
              <a:xfrm>
                <a:off x="3723068" y="4110341"/>
                <a:ext cx="6286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65" h="9525" extrusionOk="0">
                    <a:moveTo>
                      <a:pt x="0" y="0"/>
                    </a:moveTo>
                    <a:lnTo>
                      <a:pt x="62865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63" name="Google Shape;1163;p14"/>
              <p:cNvSpPr/>
              <p:nvPr/>
            </p:nvSpPr>
            <p:spPr>
              <a:xfrm>
                <a:off x="3732593" y="4143678"/>
                <a:ext cx="438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3815" h="9525" extrusionOk="0">
                    <a:moveTo>
                      <a:pt x="0" y="0"/>
                    </a:moveTo>
                    <a:lnTo>
                      <a:pt x="43815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64" name="Google Shape;1164;p14"/>
              <p:cNvSpPr/>
              <p:nvPr/>
            </p:nvSpPr>
            <p:spPr>
              <a:xfrm>
                <a:off x="3621150" y="3973282"/>
                <a:ext cx="123592" cy="99910"/>
              </a:xfrm>
              <a:custGeom>
                <a:avLst/>
                <a:gdLst/>
                <a:ahLst/>
                <a:cxnLst/>
                <a:rect l="l" t="t" r="r" b="b"/>
                <a:pathLst>
                  <a:path w="123592" h="99910" extrusionOk="0">
                    <a:moveTo>
                      <a:pt x="0" y="99911"/>
                    </a:moveTo>
                    <a:lnTo>
                      <a:pt x="37148" y="99911"/>
                    </a:lnTo>
                    <a:cubicBezTo>
                      <a:pt x="50483" y="86576"/>
                      <a:pt x="51435" y="77051"/>
                      <a:pt x="65723" y="64668"/>
                    </a:cubicBezTo>
                    <a:cubicBezTo>
                      <a:pt x="74295" y="57048"/>
                      <a:pt x="92393" y="45618"/>
                      <a:pt x="92393" y="17996"/>
                    </a:cubicBezTo>
                    <a:cubicBezTo>
                      <a:pt x="92393" y="3708"/>
                      <a:pt x="107633" y="-7722"/>
                      <a:pt x="118110" y="6566"/>
                    </a:cubicBezTo>
                    <a:cubicBezTo>
                      <a:pt x="128588" y="20853"/>
                      <a:pt x="123825" y="58953"/>
                      <a:pt x="105727" y="73241"/>
                    </a:cubicBez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65" name="Google Shape;1165;p14"/>
              <p:cNvSpPr/>
              <p:nvPr/>
            </p:nvSpPr>
            <p:spPr>
              <a:xfrm>
                <a:off x="3621150" y="4157966"/>
                <a:ext cx="144779" cy="20002"/>
              </a:xfrm>
              <a:custGeom>
                <a:avLst/>
                <a:gdLst/>
                <a:ahLst/>
                <a:cxnLst/>
                <a:rect l="l" t="t" r="r" b="b"/>
                <a:pathLst>
                  <a:path w="144779" h="20002" extrusionOk="0">
                    <a:moveTo>
                      <a:pt x="0" y="0"/>
                    </a:moveTo>
                    <a:lnTo>
                      <a:pt x="22860" y="0"/>
                    </a:lnTo>
                    <a:cubicBezTo>
                      <a:pt x="29528" y="0"/>
                      <a:pt x="36195" y="3810"/>
                      <a:pt x="39052" y="9525"/>
                    </a:cubicBezTo>
                    <a:cubicBezTo>
                      <a:pt x="42863" y="16193"/>
                      <a:pt x="49530" y="20002"/>
                      <a:pt x="57150" y="20002"/>
                    </a:cubicBezTo>
                    <a:lnTo>
                      <a:pt x="144780" y="20002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1166" name="Google Shape;1166;p14"/>
          <p:cNvGrpSpPr/>
          <p:nvPr/>
        </p:nvGrpSpPr>
        <p:grpSpPr>
          <a:xfrm>
            <a:off x="3953175" y="5029513"/>
            <a:ext cx="406542" cy="387719"/>
            <a:chOff x="4004200" y="5558769"/>
            <a:chExt cx="369584" cy="352472"/>
          </a:xfrm>
        </p:grpSpPr>
        <p:sp>
          <p:nvSpPr>
            <p:cNvPr id="1167" name="Google Shape;1167;p14"/>
            <p:cNvSpPr/>
            <p:nvPr/>
          </p:nvSpPr>
          <p:spPr>
            <a:xfrm>
              <a:off x="4295903" y="5622824"/>
              <a:ext cx="29527" cy="206692"/>
            </a:xfrm>
            <a:custGeom>
              <a:avLst/>
              <a:gdLst/>
              <a:ahLst/>
              <a:cxnLst/>
              <a:rect l="l" t="t" r="r" b="b"/>
              <a:pathLst>
                <a:path w="29527" h="206692" extrusionOk="0">
                  <a:moveTo>
                    <a:pt x="0" y="206693"/>
                  </a:moveTo>
                  <a:cubicBezTo>
                    <a:pt x="0" y="206693"/>
                    <a:pt x="22860" y="116205"/>
                    <a:pt x="15240" y="74295"/>
                  </a:cubicBezTo>
                  <a:cubicBezTo>
                    <a:pt x="12383" y="55245"/>
                    <a:pt x="9525" y="32385"/>
                    <a:pt x="29528" y="0"/>
                  </a:cubicBezTo>
                  <a:cubicBezTo>
                    <a:pt x="9525" y="32385"/>
                    <a:pt x="11430" y="55245"/>
                    <a:pt x="15240" y="74295"/>
                  </a:cubicBezTo>
                  <a:cubicBezTo>
                    <a:pt x="22860" y="116205"/>
                    <a:pt x="0" y="206693"/>
                    <a:pt x="0" y="20669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68" name="Google Shape;1168;p14"/>
            <p:cNvSpPr/>
            <p:nvPr/>
          </p:nvSpPr>
          <p:spPr>
            <a:xfrm>
              <a:off x="4151078" y="5638065"/>
              <a:ext cx="88050" cy="185737"/>
            </a:xfrm>
            <a:custGeom>
              <a:avLst/>
              <a:gdLst/>
              <a:ahLst/>
              <a:cxnLst/>
              <a:rect l="l" t="t" r="r" b="b"/>
              <a:pathLst>
                <a:path w="88050" h="185737" extrusionOk="0">
                  <a:moveTo>
                    <a:pt x="40050" y="185737"/>
                  </a:moveTo>
                  <a:lnTo>
                    <a:pt x="59100" y="93345"/>
                  </a:lnTo>
                  <a:cubicBezTo>
                    <a:pt x="59100" y="93345"/>
                    <a:pt x="44813" y="100012"/>
                    <a:pt x="26715" y="108585"/>
                  </a:cubicBezTo>
                  <a:cubicBezTo>
                    <a:pt x="14333" y="114300"/>
                    <a:pt x="45" y="105727"/>
                    <a:pt x="45" y="97155"/>
                  </a:cubicBezTo>
                  <a:cubicBezTo>
                    <a:pt x="22905" y="63818"/>
                    <a:pt x="52433" y="53340"/>
                    <a:pt x="79103" y="45720"/>
                  </a:cubicBezTo>
                  <a:cubicBezTo>
                    <a:pt x="96248" y="40958"/>
                    <a:pt x="86723" y="19050"/>
                    <a:pt x="67673" y="0"/>
                  </a:cubicBezTo>
                  <a:cubicBezTo>
                    <a:pt x="86723" y="19050"/>
                    <a:pt x="95295" y="40005"/>
                    <a:pt x="79103" y="44768"/>
                  </a:cubicBezTo>
                  <a:cubicBezTo>
                    <a:pt x="52433" y="52388"/>
                    <a:pt x="22905" y="61913"/>
                    <a:pt x="45" y="96202"/>
                  </a:cubicBezTo>
                  <a:cubicBezTo>
                    <a:pt x="-907" y="104775"/>
                    <a:pt x="13380" y="114300"/>
                    <a:pt x="26715" y="107633"/>
                  </a:cubicBezTo>
                  <a:cubicBezTo>
                    <a:pt x="44813" y="99060"/>
                    <a:pt x="59100" y="92393"/>
                    <a:pt x="59100" y="92393"/>
                  </a:cubicBezTo>
                  <a:lnTo>
                    <a:pt x="40050" y="185737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69" name="Google Shape;1169;p14"/>
            <p:cNvSpPr/>
            <p:nvPr/>
          </p:nvSpPr>
          <p:spPr>
            <a:xfrm>
              <a:off x="4259708" y="5761889"/>
              <a:ext cx="15240" cy="80962"/>
            </a:xfrm>
            <a:custGeom>
              <a:avLst/>
              <a:gdLst/>
              <a:ahLst/>
              <a:cxnLst/>
              <a:rect l="l" t="t" r="r" b="b"/>
              <a:pathLst>
                <a:path w="15240" h="80962" extrusionOk="0">
                  <a:moveTo>
                    <a:pt x="15240" y="0"/>
                  </a:moveTo>
                  <a:lnTo>
                    <a:pt x="0" y="80963"/>
                  </a:lnTo>
                  <a:lnTo>
                    <a:pt x="1524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4222560" y="5757127"/>
              <a:ext cx="18097" cy="86677"/>
            </a:xfrm>
            <a:custGeom>
              <a:avLst/>
              <a:gdLst/>
              <a:ahLst/>
              <a:cxnLst/>
              <a:rect l="l" t="t" r="r" b="b"/>
              <a:pathLst>
                <a:path w="18097" h="86677" extrusionOk="0">
                  <a:moveTo>
                    <a:pt x="18097" y="0"/>
                  </a:moveTo>
                  <a:lnTo>
                    <a:pt x="0" y="86678"/>
                  </a:lnTo>
                  <a:lnTo>
                    <a:pt x="18097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1" name="Google Shape;1171;p14"/>
            <p:cNvSpPr/>
            <p:nvPr/>
          </p:nvSpPr>
          <p:spPr>
            <a:xfrm>
              <a:off x="4066351" y="5606866"/>
              <a:ext cx="307433" cy="304375"/>
            </a:xfrm>
            <a:custGeom>
              <a:avLst/>
              <a:gdLst/>
              <a:ahLst/>
              <a:cxnLst/>
              <a:rect l="l" t="t" r="r" b="b"/>
              <a:pathLst>
                <a:path w="307433" h="304375" extrusionOk="0">
                  <a:moveTo>
                    <a:pt x="0" y="184551"/>
                  </a:moveTo>
                  <a:lnTo>
                    <a:pt x="87630" y="275039"/>
                  </a:lnTo>
                  <a:cubicBezTo>
                    <a:pt x="87630" y="275039"/>
                    <a:pt x="87630" y="275039"/>
                    <a:pt x="87630" y="275039"/>
                  </a:cubicBezTo>
                  <a:cubicBezTo>
                    <a:pt x="87630" y="275039"/>
                    <a:pt x="87630" y="275039"/>
                    <a:pt x="88582" y="275991"/>
                  </a:cubicBezTo>
                  <a:cubicBezTo>
                    <a:pt x="88582" y="275991"/>
                    <a:pt x="88582" y="275991"/>
                    <a:pt x="89535" y="275991"/>
                  </a:cubicBezTo>
                  <a:cubicBezTo>
                    <a:pt x="89535" y="275991"/>
                    <a:pt x="90488" y="276944"/>
                    <a:pt x="90488" y="276944"/>
                  </a:cubicBezTo>
                  <a:cubicBezTo>
                    <a:pt x="90488" y="276944"/>
                    <a:pt x="90488" y="276944"/>
                    <a:pt x="91440" y="276944"/>
                  </a:cubicBezTo>
                  <a:cubicBezTo>
                    <a:pt x="142875" y="318854"/>
                    <a:pt x="218123" y="312186"/>
                    <a:pt x="261938" y="260751"/>
                  </a:cubicBezTo>
                  <a:cubicBezTo>
                    <a:pt x="282893" y="235986"/>
                    <a:pt x="292418" y="205506"/>
                    <a:pt x="290513" y="175026"/>
                  </a:cubicBezTo>
                  <a:cubicBezTo>
                    <a:pt x="289560" y="159786"/>
                    <a:pt x="291465" y="144546"/>
                    <a:pt x="293370" y="128354"/>
                  </a:cubicBezTo>
                  <a:cubicBezTo>
                    <a:pt x="298133" y="89301"/>
                    <a:pt x="306705" y="29294"/>
                    <a:pt x="306705" y="29294"/>
                  </a:cubicBezTo>
                  <a:cubicBezTo>
                    <a:pt x="309563" y="17864"/>
                    <a:pt x="303848" y="6434"/>
                    <a:pt x="292418" y="1671"/>
                  </a:cubicBezTo>
                  <a:cubicBezTo>
                    <a:pt x="280035" y="-3091"/>
                    <a:pt x="265748" y="2624"/>
                    <a:pt x="260985" y="15006"/>
                  </a:cubicBezTo>
                  <a:cubicBezTo>
                    <a:pt x="265748" y="2624"/>
                    <a:pt x="280035" y="-3091"/>
                    <a:pt x="292418" y="1671"/>
                  </a:cubicBezTo>
                  <a:cubicBezTo>
                    <a:pt x="303848" y="6434"/>
                    <a:pt x="309563" y="17864"/>
                    <a:pt x="306705" y="29294"/>
                  </a:cubicBezTo>
                  <a:cubicBezTo>
                    <a:pt x="306705" y="29294"/>
                    <a:pt x="299085" y="88349"/>
                    <a:pt x="293370" y="128354"/>
                  </a:cubicBezTo>
                  <a:cubicBezTo>
                    <a:pt x="291465" y="143594"/>
                    <a:pt x="289560" y="158834"/>
                    <a:pt x="290513" y="175026"/>
                  </a:cubicBezTo>
                  <a:cubicBezTo>
                    <a:pt x="292418" y="205506"/>
                    <a:pt x="282893" y="235986"/>
                    <a:pt x="261938" y="260751"/>
                  </a:cubicBezTo>
                  <a:cubicBezTo>
                    <a:pt x="219075" y="311234"/>
                    <a:pt x="142875" y="317901"/>
                    <a:pt x="91440" y="276944"/>
                  </a:cubicBezTo>
                  <a:cubicBezTo>
                    <a:pt x="91440" y="276944"/>
                    <a:pt x="91440" y="276944"/>
                    <a:pt x="90488" y="276944"/>
                  </a:cubicBezTo>
                  <a:cubicBezTo>
                    <a:pt x="90488" y="276944"/>
                    <a:pt x="89535" y="275991"/>
                    <a:pt x="89535" y="275991"/>
                  </a:cubicBezTo>
                  <a:cubicBezTo>
                    <a:pt x="89535" y="275991"/>
                    <a:pt x="89535" y="275991"/>
                    <a:pt x="88582" y="275991"/>
                  </a:cubicBezTo>
                  <a:cubicBezTo>
                    <a:pt x="88582" y="275991"/>
                    <a:pt x="88582" y="275991"/>
                    <a:pt x="87630" y="275039"/>
                  </a:cubicBezTo>
                  <a:cubicBezTo>
                    <a:pt x="87630" y="275039"/>
                    <a:pt x="87630" y="275039"/>
                    <a:pt x="87630" y="275039"/>
                  </a:cubicBezTo>
                  <a:lnTo>
                    <a:pt x="0" y="184551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2" name="Google Shape;1172;p14"/>
            <p:cNvSpPr/>
            <p:nvPr/>
          </p:nvSpPr>
          <p:spPr>
            <a:xfrm>
              <a:off x="4101355" y="5558769"/>
              <a:ext cx="117395" cy="105965"/>
            </a:xfrm>
            <a:custGeom>
              <a:avLst/>
              <a:gdLst/>
              <a:ahLst/>
              <a:cxnLst/>
              <a:rect l="l" t="t" r="r" b="b"/>
              <a:pathLst>
                <a:path w="117395" h="105965" extrusionOk="0">
                  <a:moveTo>
                    <a:pt x="117396" y="79296"/>
                  </a:moveTo>
                  <a:lnTo>
                    <a:pt x="45958" y="7858"/>
                  </a:ln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67866" y="105966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5481" y="-2619"/>
                    <a:pt x="45958" y="7858"/>
                  </a:cubicBezTo>
                  <a:lnTo>
                    <a:pt x="117396" y="79296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3" name="Google Shape;1173;p14"/>
            <p:cNvSpPr/>
            <p:nvPr/>
          </p:nvSpPr>
          <p:spPr>
            <a:xfrm>
              <a:off x="4039442" y="5573056"/>
              <a:ext cx="92630" cy="125015"/>
            </a:xfrm>
            <a:custGeom>
              <a:avLst/>
              <a:gdLst/>
              <a:ahLst/>
              <a:cxnLst/>
              <a:rect l="l" t="t" r="r" b="b"/>
              <a:pathLst>
                <a:path w="92630" h="125015" extrusionOk="0">
                  <a:moveTo>
                    <a:pt x="92631" y="54531"/>
                  </a:moveTo>
                  <a:lnTo>
                    <a:pt x="45958" y="7858"/>
                  </a:ln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86916" y="125016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5481" y="-2619"/>
                    <a:pt x="45958" y="7858"/>
                  </a:cubicBezTo>
                  <a:lnTo>
                    <a:pt x="92631" y="54531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4" name="Google Shape;1174;p14"/>
            <p:cNvSpPr/>
            <p:nvPr/>
          </p:nvSpPr>
          <p:spPr>
            <a:xfrm>
              <a:off x="4015630" y="5625444"/>
              <a:ext cx="84058" cy="122158"/>
            </a:xfrm>
            <a:custGeom>
              <a:avLst/>
              <a:gdLst/>
              <a:ahLst/>
              <a:cxnLst/>
              <a:rect l="l" t="t" r="r" b="b"/>
              <a:pathLst>
                <a:path w="84058" h="122158" extrusionOk="0">
                  <a:moveTo>
                    <a:pt x="45958" y="7858"/>
                  </a:move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84058" y="122158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4528" y="-2619"/>
                    <a:pt x="45958" y="785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5" name="Google Shape;1175;p14"/>
            <p:cNvSpPr/>
            <p:nvPr/>
          </p:nvSpPr>
          <p:spPr>
            <a:xfrm>
              <a:off x="4004200" y="5691166"/>
              <a:ext cx="62150" cy="100250"/>
            </a:xfrm>
            <a:custGeom>
              <a:avLst/>
              <a:gdLst/>
              <a:ahLst/>
              <a:cxnLst/>
              <a:rect l="l" t="t" r="r" b="b"/>
              <a:pathLst>
                <a:path w="62150" h="100250" extrusionOk="0">
                  <a:moveTo>
                    <a:pt x="45958" y="7858"/>
                  </a:move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62151" y="100251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5481" y="-2619"/>
                    <a:pt x="45958" y="785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76" name="Google Shape;1176;p14"/>
          <p:cNvGrpSpPr/>
          <p:nvPr/>
        </p:nvGrpSpPr>
        <p:grpSpPr>
          <a:xfrm>
            <a:off x="860029" y="1721712"/>
            <a:ext cx="448436" cy="448436"/>
            <a:chOff x="261285" y="1755176"/>
            <a:chExt cx="407669" cy="407669"/>
          </a:xfrm>
        </p:grpSpPr>
        <p:sp>
          <p:nvSpPr>
            <p:cNvPr id="1177" name="Google Shape;1177;p14"/>
            <p:cNvSpPr/>
            <p:nvPr/>
          </p:nvSpPr>
          <p:spPr>
            <a:xfrm>
              <a:off x="465120" y="1790418"/>
              <a:ext cx="9525" cy="51435"/>
            </a:xfrm>
            <a:custGeom>
              <a:avLst/>
              <a:gdLst/>
              <a:ahLst/>
              <a:cxnLst/>
              <a:rect l="l" t="t" r="r" b="b"/>
              <a:pathLst>
                <a:path w="9525" h="51435" extrusionOk="0">
                  <a:moveTo>
                    <a:pt x="0" y="51435"/>
                  </a:moveTo>
                  <a:lnTo>
                    <a:pt x="0" y="0"/>
                  </a:lnTo>
                  <a:lnTo>
                    <a:pt x="0" y="5143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8" name="Google Shape;1178;p14"/>
            <p:cNvSpPr/>
            <p:nvPr/>
          </p:nvSpPr>
          <p:spPr>
            <a:xfrm>
              <a:off x="447023" y="1755176"/>
              <a:ext cx="36194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2"/>
                    <a:pt x="0" y="18098"/>
                  </a:cubicBezTo>
                  <a:cubicBezTo>
                    <a:pt x="0" y="8103"/>
                    <a:pt x="8103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465120" y="2076169"/>
              <a:ext cx="9525" cy="51434"/>
            </a:xfrm>
            <a:custGeom>
              <a:avLst/>
              <a:gdLst/>
              <a:ahLst/>
              <a:cxnLst/>
              <a:rect l="l" t="t" r="r" b="b"/>
              <a:pathLst>
                <a:path w="9525" h="51434" extrusionOk="0">
                  <a:moveTo>
                    <a:pt x="0" y="0"/>
                  </a:moveTo>
                  <a:lnTo>
                    <a:pt x="0" y="5143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447023" y="2126651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3"/>
                    <a:pt x="0" y="18098"/>
                  </a:cubicBezTo>
                  <a:cubicBezTo>
                    <a:pt x="0" y="8103"/>
                    <a:pt x="8103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346057" y="183994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36195" y="36195"/>
                  </a:moveTo>
                  <a:lnTo>
                    <a:pt x="0" y="0"/>
                  </a:lnTo>
                  <a:lnTo>
                    <a:pt x="36195" y="3619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315578" y="180946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8" y="36195"/>
                  </a:cubicBezTo>
                  <a:cubicBezTo>
                    <a:pt x="8103" y="36195"/>
                    <a:pt x="0" y="28092"/>
                    <a:pt x="0" y="18098"/>
                  </a:cubicBezTo>
                  <a:cubicBezTo>
                    <a:pt x="0" y="8103"/>
                    <a:pt x="8103" y="0"/>
                    <a:pt x="18098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547988" y="204187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0" y="0"/>
                  </a:moveTo>
                  <a:lnTo>
                    <a:pt x="36195" y="3619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578468" y="2072359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3"/>
                    <a:pt x="0" y="18098"/>
                  </a:cubicBezTo>
                  <a:cubicBezTo>
                    <a:pt x="0" y="8103"/>
                    <a:pt x="8102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296527" y="1959011"/>
              <a:ext cx="51435" cy="9525"/>
            </a:xfrm>
            <a:custGeom>
              <a:avLst/>
              <a:gdLst/>
              <a:ahLst/>
              <a:cxnLst/>
              <a:rect l="l" t="t" r="r" b="b"/>
              <a:pathLst>
                <a:path w="51435" h="9525" extrusionOk="0">
                  <a:moveTo>
                    <a:pt x="51435" y="0"/>
                  </a:moveTo>
                  <a:lnTo>
                    <a:pt x="0" y="0"/>
                  </a:lnTo>
                  <a:lnTo>
                    <a:pt x="51435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261285" y="1940914"/>
              <a:ext cx="36195" cy="36194"/>
            </a:xfrm>
            <a:custGeom>
              <a:avLst/>
              <a:gdLst/>
              <a:ahLst/>
              <a:cxnLst/>
              <a:rect l="l" t="t" r="r" b="b"/>
              <a:pathLst>
                <a:path w="36195" h="36194" extrusionOk="0">
                  <a:moveTo>
                    <a:pt x="36195" y="18097"/>
                  </a:moveTo>
                  <a:cubicBezTo>
                    <a:pt x="36195" y="28092"/>
                    <a:pt x="28092" y="36195"/>
                    <a:pt x="18098" y="36195"/>
                  </a:cubicBezTo>
                  <a:cubicBezTo>
                    <a:pt x="8103" y="36195"/>
                    <a:pt x="0" y="28092"/>
                    <a:pt x="0" y="18097"/>
                  </a:cubicBezTo>
                  <a:cubicBezTo>
                    <a:pt x="0" y="8103"/>
                    <a:pt x="8103" y="0"/>
                    <a:pt x="18098" y="0"/>
                  </a:cubicBezTo>
                  <a:cubicBezTo>
                    <a:pt x="28092" y="0"/>
                    <a:pt x="36195" y="8103"/>
                    <a:pt x="36195" y="1809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7" name="Google Shape;1187;p14"/>
            <p:cNvSpPr/>
            <p:nvPr/>
          </p:nvSpPr>
          <p:spPr>
            <a:xfrm>
              <a:off x="582278" y="1959011"/>
              <a:ext cx="51434" cy="9525"/>
            </a:xfrm>
            <a:custGeom>
              <a:avLst/>
              <a:gdLst/>
              <a:ahLst/>
              <a:cxnLst/>
              <a:rect l="l" t="t" r="r" b="b"/>
              <a:pathLst>
                <a:path w="51434" h="9525" extrusionOk="0">
                  <a:moveTo>
                    <a:pt x="0" y="0"/>
                  </a:moveTo>
                  <a:lnTo>
                    <a:pt x="5143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632760" y="1940914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36195" y="18097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2"/>
                    <a:pt x="0" y="18097"/>
                  </a:cubicBezTo>
                  <a:cubicBezTo>
                    <a:pt x="0" y="8103"/>
                    <a:pt x="8102" y="0"/>
                    <a:pt x="18097" y="0"/>
                  </a:cubicBezTo>
                  <a:cubicBezTo>
                    <a:pt x="28092" y="0"/>
                    <a:pt x="36195" y="8103"/>
                    <a:pt x="36195" y="1809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346057" y="204187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36195" y="0"/>
                  </a:moveTo>
                  <a:lnTo>
                    <a:pt x="0" y="36195"/>
                  </a:lnTo>
                  <a:lnTo>
                    <a:pt x="36195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90" name="Google Shape;1190;p14"/>
            <p:cNvSpPr/>
            <p:nvPr/>
          </p:nvSpPr>
          <p:spPr>
            <a:xfrm>
              <a:off x="315578" y="2072359"/>
              <a:ext cx="36195" cy="36194"/>
            </a:xfrm>
            <a:custGeom>
              <a:avLst/>
              <a:gdLst/>
              <a:ahLst/>
              <a:cxnLst/>
              <a:rect l="l" t="t" r="r" b="b"/>
              <a:pathLst>
                <a:path w="36195" h="36194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8" y="36195"/>
                  </a:cubicBezTo>
                  <a:cubicBezTo>
                    <a:pt x="8103" y="36195"/>
                    <a:pt x="0" y="28093"/>
                    <a:pt x="0" y="18098"/>
                  </a:cubicBezTo>
                  <a:cubicBezTo>
                    <a:pt x="0" y="8103"/>
                    <a:pt x="8103" y="0"/>
                    <a:pt x="18098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547988" y="183994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0" y="36195"/>
                  </a:moveTo>
                  <a:lnTo>
                    <a:pt x="36195" y="0"/>
                  </a:lnTo>
                  <a:lnTo>
                    <a:pt x="0" y="3619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578468" y="1809469"/>
              <a:ext cx="36194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2"/>
                    <a:pt x="0" y="18098"/>
                  </a:cubicBezTo>
                  <a:cubicBezTo>
                    <a:pt x="0" y="8103"/>
                    <a:pt x="8102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410828" y="1960916"/>
              <a:ext cx="108584" cy="48577"/>
            </a:xfrm>
            <a:custGeom>
              <a:avLst/>
              <a:gdLst/>
              <a:ahLst/>
              <a:cxnLst/>
              <a:rect l="l" t="t" r="r" b="b"/>
              <a:pathLst>
                <a:path w="108584" h="48577" extrusionOk="0">
                  <a:moveTo>
                    <a:pt x="108585" y="48578"/>
                  </a:moveTo>
                  <a:lnTo>
                    <a:pt x="108585" y="21907"/>
                  </a:lnTo>
                  <a:cubicBezTo>
                    <a:pt x="108585" y="13335"/>
                    <a:pt x="102870" y="6667"/>
                    <a:pt x="95250" y="4763"/>
                  </a:cubicBezTo>
                  <a:lnTo>
                    <a:pt x="77152" y="0"/>
                  </a:lnTo>
                  <a:lnTo>
                    <a:pt x="54292" y="20955"/>
                  </a:lnTo>
                  <a:lnTo>
                    <a:pt x="30480" y="0"/>
                  </a:lnTo>
                  <a:lnTo>
                    <a:pt x="13335" y="4763"/>
                  </a:lnTo>
                  <a:cubicBezTo>
                    <a:pt x="5715" y="6667"/>
                    <a:pt x="0" y="14288"/>
                    <a:pt x="0" y="21907"/>
                  </a:cubicBezTo>
                  <a:lnTo>
                    <a:pt x="0" y="48578"/>
                  </a:lnTo>
                  <a:lnTo>
                    <a:pt x="0" y="21907"/>
                  </a:lnTo>
                  <a:cubicBezTo>
                    <a:pt x="0" y="13335"/>
                    <a:pt x="5715" y="6667"/>
                    <a:pt x="13335" y="4763"/>
                  </a:cubicBezTo>
                  <a:lnTo>
                    <a:pt x="30480" y="0"/>
                  </a:lnTo>
                  <a:lnTo>
                    <a:pt x="54292" y="20955"/>
                  </a:lnTo>
                  <a:lnTo>
                    <a:pt x="77152" y="0"/>
                  </a:lnTo>
                  <a:lnTo>
                    <a:pt x="95250" y="4763"/>
                  </a:lnTo>
                  <a:cubicBezTo>
                    <a:pt x="102870" y="6667"/>
                    <a:pt x="108585" y="14288"/>
                    <a:pt x="108585" y="21907"/>
                  </a:cubicBezTo>
                  <a:lnTo>
                    <a:pt x="108585" y="48578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439403" y="1890431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 extrusionOk="0">
                  <a:moveTo>
                    <a:pt x="49530" y="24765"/>
                  </a:moveTo>
                  <a:cubicBezTo>
                    <a:pt x="49530" y="38442"/>
                    <a:pt x="38442" y="49530"/>
                    <a:pt x="24765" y="49530"/>
                  </a:cubicBezTo>
                  <a:cubicBezTo>
                    <a:pt x="11088" y="49530"/>
                    <a:pt x="0" y="38442"/>
                    <a:pt x="0" y="24765"/>
                  </a:cubicBezTo>
                  <a:cubicBezTo>
                    <a:pt x="0" y="11088"/>
                    <a:pt x="11088" y="0"/>
                    <a:pt x="24765" y="0"/>
                  </a:cubicBezTo>
                  <a:cubicBezTo>
                    <a:pt x="38442" y="0"/>
                    <a:pt x="49530" y="11088"/>
                    <a:pt x="49530" y="24765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95" name="Google Shape;1195;p14"/>
          <p:cNvGrpSpPr/>
          <p:nvPr/>
        </p:nvGrpSpPr>
        <p:grpSpPr>
          <a:xfrm>
            <a:off x="876406" y="2937764"/>
            <a:ext cx="481965" cy="454724"/>
            <a:chOff x="380803" y="2992491"/>
            <a:chExt cx="438150" cy="413385"/>
          </a:xfrm>
        </p:grpSpPr>
        <p:grpSp>
          <p:nvGrpSpPr>
            <p:cNvPr id="1196" name="Google Shape;1196;p14"/>
            <p:cNvGrpSpPr/>
            <p:nvPr/>
          </p:nvGrpSpPr>
          <p:grpSpPr>
            <a:xfrm>
              <a:off x="380803" y="2992491"/>
              <a:ext cx="438150" cy="413385"/>
              <a:chOff x="380803" y="2992491"/>
              <a:chExt cx="438150" cy="413385"/>
            </a:xfrm>
          </p:grpSpPr>
          <p:sp>
            <p:nvSpPr>
              <p:cNvPr id="1197" name="Google Shape;1197;p14"/>
              <p:cNvSpPr/>
              <p:nvPr/>
            </p:nvSpPr>
            <p:spPr>
              <a:xfrm>
                <a:off x="380803" y="2992491"/>
                <a:ext cx="438150" cy="347662"/>
              </a:xfrm>
              <a:custGeom>
                <a:avLst/>
                <a:gdLst/>
                <a:ahLst/>
                <a:cxnLst/>
                <a:rect l="l" t="t" r="r" b="b"/>
                <a:pathLst>
                  <a:path w="438150" h="347662" extrusionOk="0">
                    <a:moveTo>
                      <a:pt x="438150" y="20955"/>
                    </a:moveTo>
                    <a:lnTo>
                      <a:pt x="438150" y="326708"/>
                    </a:lnTo>
                    <a:cubicBezTo>
                      <a:pt x="438150" y="338138"/>
                      <a:pt x="428625" y="347663"/>
                      <a:pt x="417195" y="347663"/>
                    </a:cubicBezTo>
                    <a:lnTo>
                      <a:pt x="20955" y="347663"/>
                    </a:lnTo>
                    <a:cubicBezTo>
                      <a:pt x="9525" y="347663"/>
                      <a:pt x="0" y="338138"/>
                      <a:pt x="0" y="326708"/>
                    </a:cubicBezTo>
                    <a:lnTo>
                      <a:pt x="0" y="20955"/>
                    </a:lnTo>
                    <a:cubicBezTo>
                      <a:pt x="0" y="9525"/>
                      <a:pt x="9525" y="0"/>
                      <a:pt x="20955" y="0"/>
                    </a:cubicBezTo>
                    <a:lnTo>
                      <a:pt x="418148" y="0"/>
                    </a:lnTo>
                    <a:cubicBezTo>
                      <a:pt x="428625" y="0"/>
                      <a:pt x="438150" y="9525"/>
                      <a:pt x="438150" y="2095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98" name="Google Shape;1198;p14"/>
              <p:cNvSpPr/>
              <p:nvPr/>
            </p:nvSpPr>
            <p:spPr>
              <a:xfrm>
                <a:off x="380803" y="3276336"/>
                <a:ext cx="4381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38150" h="9525" extrusionOk="0">
                    <a:moveTo>
                      <a:pt x="0" y="0"/>
                    </a:moveTo>
                    <a:lnTo>
                      <a:pt x="4381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99" name="Google Shape;1199;p14"/>
              <p:cNvSpPr/>
              <p:nvPr/>
            </p:nvSpPr>
            <p:spPr>
              <a:xfrm>
                <a:off x="478911" y="3396351"/>
                <a:ext cx="24193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41935" h="9525" extrusionOk="0">
                    <a:moveTo>
                      <a:pt x="0" y="0"/>
                    </a:moveTo>
                    <a:lnTo>
                      <a:pt x="241935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200" name="Google Shape;1200;p14"/>
              <p:cNvSpPr/>
              <p:nvPr/>
            </p:nvSpPr>
            <p:spPr>
              <a:xfrm>
                <a:off x="519868" y="3340154"/>
                <a:ext cx="9525" cy="5619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6197" extrusionOk="0">
                    <a:moveTo>
                      <a:pt x="0" y="0"/>
                    </a:moveTo>
                    <a:lnTo>
                      <a:pt x="0" y="5619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201" name="Google Shape;1201;p14"/>
              <p:cNvSpPr/>
              <p:nvPr/>
            </p:nvSpPr>
            <p:spPr>
              <a:xfrm>
                <a:off x="679888" y="3340154"/>
                <a:ext cx="9525" cy="5619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6197" extrusionOk="0">
                    <a:moveTo>
                      <a:pt x="0" y="0"/>
                    </a:moveTo>
                    <a:lnTo>
                      <a:pt x="0" y="5619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1202" name="Google Shape;1202;p14"/>
            <p:cNvSpPr/>
            <p:nvPr/>
          </p:nvSpPr>
          <p:spPr>
            <a:xfrm>
              <a:off x="437953" y="3087741"/>
              <a:ext cx="323850" cy="188594"/>
            </a:xfrm>
            <a:custGeom>
              <a:avLst/>
              <a:gdLst/>
              <a:ahLst/>
              <a:cxnLst/>
              <a:rect l="l" t="t" r="r" b="b"/>
              <a:pathLst>
                <a:path w="323850" h="188594" extrusionOk="0">
                  <a:moveTo>
                    <a:pt x="323850" y="188595"/>
                  </a:moveTo>
                  <a:lnTo>
                    <a:pt x="0" y="188595"/>
                  </a:lnTo>
                  <a:lnTo>
                    <a:pt x="0" y="19050"/>
                  </a:lnTo>
                  <a:cubicBezTo>
                    <a:pt x="0" y="8572"/>
                    <a:pt x="8573" y="0"/>
                    <a:pt x="19050" y="0"/>
                  </a:cubicBezTo>
                  <a:lnTo>
                    <a:pt x="304800" y="0"/>
                  </a:lnTo>
                  <a:cubicBezTo>
                    <a:pt x="315278" y="0"/>
                    <a:pt x="323850" y="8572"/>
                    <a:pt x="323850" y="19050"/>
                  </a:cubicBezTo>
                  <a:lnTo>
                    <a:pt x="323850" y="18859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523678" y="3030591"/>
              <a:ext cx="152400" cy="57150"/>
            </a:xfrm>
            <a:custGeom>
              <a:avLst/>
              <a:gdLst/>
              <a:ahLst/>
              <a:cxnLst/>
              <a:rect l="l" t="t" r="r" b="b"/>
              <a:pathLst>
                <a:path w="152400" h="57150" extrusionOk="0">
                  <a:moveTo>
                    <a:pt x="133350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57150"/>
                  </a:lnTo>
                  <a:lnTo>
                    <a:pt x="152400" y="57150"/>
                  </a:lnTo>
                  <a:lnTo>
                    <a:pt x="152400" y="19050"/>
                  </a:lnTo>
                  <a:cubicBezTo>
                    <a:pt x="152400" y="8573"/>
                    <a:pt x="143828" y="0"/>
                    <a:pt x="133350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437953" y="3125841"/>
              <a:ext cx="93344" cy="60007"/>
            </a:xfrm>
            <a:custGeom>
              <a:avLst/>
              <a:gdLst/>
              <a:ahLst/>
              <a:cxnLst/>
              <a:rect l="l" t="t" r="r" b="b"/>
              <a:pathLst>
                <a:path w="93344" h="60007" extrusionOk="0">
                  <a:moveTo>
                    <a:pt x="0" y="0"/>
                  </a:moveTo>
                  <a:lnTo>
                    <a:pt x="25717" y="38100"/>
                  </a:lnTo>
                  <a:cubicBezTo>
                    <a:pt x="35243" y="52388"/>
                    <a:pt x="51435" y="60007"/>
                    <a:pt x="67628" y="60007"/>
                  </a:cubicBezTo>
                  <a:lnTo>
                    <a:pt x="93345" y="6000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668458" y="3125841"/>
              <a:ext cx="93344" cy="60007"/>
            </a:xfrm>
            <a:custGeom>
              <a:avLst/>
              <a:gdLst/>
              <a:ahLst/>
              <a:cxnLst/>
              <a:rect l="l" t="t" r="r" b="b"/>
              <a:pathLst>
                <a:path w="93344" h="60007" extrusionOk="0">
                  <a:moveTo>
                    <a:pt x="93345" y="0"/>
                  </a:moveTo>
                  <a:lnTo>
                    <a:pt x="67627" y="38100"/>
                  </a:lnTo>
                  <a:cubicBezTo>
                    <a:pt x="58102" y="52388"/>
                    <a:pt x="41910" y="60007"/>
                    <a:pt x="25718" y="60007"/>
                  </a:cubicBezTo>
                  <a:lnTo>
                    <a:pt x="0" y="6000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206" name="Google Shape;1206;p14"/>
            <p:cNvGrpSpPr/>
            <p:nvPr/>
          </p:nvGrpSpPr>
          <p:grpSpPr>
            <a:xfrm>
              <a:off x="550348" y="3136319"/>
              <a:ext cx="99059" cy="99060"/>
              <a:chOff x="550348" y="3136319"/>
              <a:chExt cx="99059" cy="99060"/>
            </a:xfrm>
          </p:grpSpPr>
          <p:sp>
            <p:nvSpPr>
              <p:cNvPr id="1207" name="Google Shape;1207;p14"/>
              <p:cNvSpPr/>
              <p:nvPr/>
            </p:nvSpPr>
            <p:spPr>
              <a:xfrm>
                <a:off x="572256" y="3158226"/>
                <a:ext cx="55244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55244" h="55244" extrusionOk="0">
                    <a:moveTo>
                      <a:pt x="55245" y="27622"/>
                    </a:moveTo>
                    <a:cubicBezTo>
                      <a:pt x="55245" y="42878"/>
                      <a:pt x="42878" y="55245"/>
                      <a:pt x="27623" y="55245"/>
                    </a:cubicBezTo>
                    <a:cubicBezTo>
                      <a:pt x="12367" y="55245"/>
                      <a:pt x="0" y="42878"/>
                      <a:pt x="0" y="27622"/>
                    </a:cubicBezTo>
                    <a:cubicBezTo>
                      <a:pt x="0" y="12367"/>
                      <a:pt x="12367" y="0"/>
                      <a:pt x="27623" y="0"/>
                    </a:cubicBezTo>
                    <a:cubicBezTo>
                      <a:pt x="42878" y="0"/>
                      <a:pt x="55245" y="12367"/>
                      <a:pt x="55245" y="2762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1208" name="Google Shape;1208;p14"/>
              <p:cNvGrpSpPr/>
              <p:nvPr/>
            </p:nvGrpSpPr>
            <p:grpSpPr>
              <a:xfrm>
                <a:off x="564636" y="3151559"/>
                <a:ext cx="70484" cy="68579"/>
                <a:chOff x="564636" y="3151559"/>
                <a:chExt cx="70484" cy="68579"/>
              </a:xfrm>
            </p:grpSpPr>
            <p:sp>
              <p:nvSpPr>
                <p:cNvPr id="1209" name="Google Shape;1209;p14"/>
                <p:cNvSpPr/>
                <p:nvPr/>
              </p:nvSpPr>
              <p:spPr>
                <a:xfrm>
                  <a:off x="564636" y="3151559"/>
                  <a:ext cx="11429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0477" extrusionOk="0">
                      <a:moveTo>
                        <a:pt x="0" y="0"/>
                      </a:moveTo>
                      <a:lnTo>
                        <a:pt x="11430" y="10477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210" name="Google Shape;1210;p14"/>
                <p:cNvSpPr/>
                <p:nvPr/>
              </p:nvSpPr>
              <p:spPr>
                <a:xfrm>
                  <a:off x="623691" y="3209661"/>
                  <a:ext cx="11429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0477" extrusionOk="0">
                      <a:moveTo>
                        <a:pt x="0" y="0"/>
                      </a:moveTo>
                      <a:lnTo>
                        <a:pt x="11430" y="10477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211" name="Google Shape;1211;p14"/>
              <p:cNvGrpSpPr/>
              <p:nvPr/>
            </p:nvGrpSpPr>
            <p:grpSpPr>
              <a:xfrm>
                <a:off x="550348" y="3185849"/>
                <a:ext cx="99059" cy="9525"/>
                <a:chOff x="550348" y="3185849"/>
                <a:chExt cx="99059" cy="9525"/>
              </a:xfrm>
            </p:grpSpPr>
            <p:sp>
              <p:nvSpPr>
                <p:cNvPr id="1212" name="Google Shape;1212;p14"/>
                <p:cNvSpPr/>
                <p:nvPr/>
              </p:nvSpPr>
              <p:spPr>
                <a:xfrm>
                  <a:off x="550348" y="3185849"/>
                  <a:ext cx="15239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9525" extrusionOk="0">
                      <a:moveTo>
                        <a:pt x="0" y="0"/>
                      </a:moveTo>
                      <a:lnTo>
                        <a:pt x="1524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213" name="Google Shape;1213;p14"/>
                <p:cNvSpPr/>
                <p:nvPr/>
              </p:nvSpPr>
              <p:spPr>
                <a:xfrm>
                  <a:off x="634168" y="3185849"/>
                  <a:ext cx="15239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9525" extrusionOk="0">
                      <a:moveTo>
                        <a:pt x="0" y="0"/>
                      </a:moveTo>
                      <a:lnTo>
                        <a:pt x="1524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214" name="Google Shape;1214;p14"/>
              <p:cNvGrpSpPr/>
              <p:nvPr/>
            </p:nvGrpSpPr>
            <p:grpSpPr>
              <a:xfrm>
                <a:off x="565588" y="3150606"/>
                <a:ext cx="68580" cy="70484"/>
                <a:chOff x="565588" y="3150606"/>
                <a:chExt cx="68580" cy="70484"/>
              </a:xfrm>
            </p:grpSpPr>
            <p:sp>
              <p:nvSpPr>
                <p:cNvPr id="1215" name="Google Shape;1215;p14"/>
                <p:cNvSpPr/>
                <p:nvPr/>
              </p:nvSpPr>
              <p:spPr>
                <a:xfrm>
                  <a:off x="565588" y="3209661"/>
                  <a:ext cx="10477" cy="11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11429" extrusionOk="0">
                      <a:moveTo>
                        <a:pt x="0" y="11430"/>
                      </a:moveTo>
                      <a:lnTo>
                        <a:pt x="1047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216" name="Google Shape;1216;p14"/>
                <p:cNvSpPr/>
                <p:nvPr/>
              </p:nvSpPr>
              <p:spPr>
                <a:xfrm>
                  <a:off x="623691" y="3150606"/>
                  <a:ext cx="10477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10477" extrusionOk="0">
                      <a:moveTo>
                        <a:pt x="0" y="10478"/>
                      </a:moveTo>
                      <a:lnTo>
                        <a:pt x="1047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217" name="Google Shape;1217;p14"/>
              <p:cNvGrpSpPr/>
              <p:nvPr/>
            </p:nvGrpSpPr>
            <p:grpSpPr>
              <a:xfrm>
                <a:off x="599878" y="3136319"/>
                <a:ext cx="9525" cy="99060"/>
                <a:chOff x="599878" y="3136319"/>
                <a:chExt cx="9525" cy="99060"/>
              </a:xfrm>
            </p:grpSpPr>
            <p:sp>
              <p:nvSpPr>
                <p:cNvPr id="1218" name="Google Shape;1218;p14"/>
                <p:cNvSpPr/>
                <p:nvPr/>
              </p:nvSpPr>
              <p:spPr>
                <a:xfrm>
                  <a:off x="599878" y="3220139"/>
                  <a:ext cx="9525" cy="1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5240" extrusionOk="0">
                      <a:moveTo>
                        <a:pt x="0" y="1524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219" name="Google Shape;1219;p14"/>
                <p:cNvSpPr/>
                <p:nvPr/>
              </p:nvSpPr>
              <p:spPr>
                <a:xfrm>
                  <a:off x="599878" y="3136319"/>
                  <a:ext cx="9525" cy="15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5239" extrusionOk="0">
                      <a:moveTo>
                        <a:pt x="0" y="1524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79FF92E2-C54D-788A-E373-3CDB1CA72417}"/>
              </a:ext>
            </a:extLst>
          </p:cNvPr>
          <p:cNvSpPr txBox="1"/>
          <p:nvPr/>
        </p:nvSpPr>
        <p:spPr>
          <a:xfrm>
            <a:off x="1523292" y="2821724"/>
            <a:ext cx="21973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400"/>
            </a:pPr>
            <a:r>
              <a:rPr lang="ca-ES" noProof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Els seleccionadors i els sistemes automàtics busquen coincidències específiques entre CV i l’oferta…</a:t>
            </a:r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10429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39eec6719eb_0_2"/>
          <p:cNvSpPr txBox="1"/>
          <p:nvPr/>
        </p:nvSpPr>
        <p:spPr>
          <a:xfrm>
            <a:off x="711527" y="1605169"/>
            <a:ext cx="5364600" cy="4099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300" b="1" noProof="0">
                <a:solidFill>
                  <a:schemeClr val="dk1"/>
                </a:solidFill>
              </a:rPr>
              <a:t>Oferta de treball</a:t>
            </a:r>
          </a:p>
          <a:p>
            <a:pPr marL="38100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100" noProof="0">
                <a:solidFill>
                  <a:schemeClr val="dk1"/>
                </a:solidFill>
              </a:rPr>
              <a:t>“Es busca recepcionista amb experiència en atenció al client, gestió de reserves i comunicació efectiva.”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a-ES" sz="1100" noProof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300" b="1" noProof="0">
                <a:solidFill>
                  <a:schemeClr val="dk1"/>
                </a:solidFill>
              </a:rPr>
              <a:t> CV original (sense adaptar)</a:t>
            </a:r>
          </a:p>
          <a:p>
            <a:pPr marL="38100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100" noProof="0">
                <a:solidFill>
                  <a:schemeClr val="dk1"/>
                </a:solidFill>
              </a:rPr>
              <a:t>“Treball en administració i gestió d’arxius”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100" b="1" noProof="0">
                <a:solidFill>
                  <a:schemeClr val="dk1"/>
                </a:solidFill>
              </a:rPr>
              <a:t>Problema: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El CV no esmenta atenció al client, ni reserves, ni comunicació.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El candidat sembla més enfocat en tasques internes, no en el tracte amb el públic.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No utilitzat paraules claus que apareixen a l’oferta (com “recepcionista”, “clients”, “reserves”).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</p:txBody>
      </p:sp>
      <p:sp>
        <p:nvSpPr>
          <p:cNvPr id="1226" name="Google Shape;1226;g39eec6719eb_0_2"/>
          <p:cNvSpPr txBox="1"/>
          <p:nvPr/>
        </p:nvSpPr>
        <p:spPr>
          <a:xfrm>
            <a:off x="6604147" y="942300"/>
            <a:ext cx="5364600" cy="59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300" b="1" noProof="0">
                <a:solidFill>
                  <a:schemeClr val="dk1"/>
                </a:solidFill>
              </a:rPr>
              <a:t>CV adaptat correctament</a:t>
            </a:r>
          </a:p>
          <a:p>
            <a:pPr marL="38100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100" noProof="0">
                <a:solidFill>
                  <a:schemeClr val="dk1"/>
                </a:solidFill>
              </a:rPr>
              <a:t>“Experiència en atenció al client i gestió administrativa. Encarregada de la recepció, coordinació de reserves y gestió de documentació. Destaco por la meva comunicació clara i cordial amb els usuaris.”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100" b="1" noProof="0">
                <a:solidFill>
                  <a:schemeClr val="dk1"/>
                </a:solidFill>
              </a:rPr>
              <a:t>Per què funciona: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Inclou les </a:t>
            </a:r>
            <a:r>
              <a:rPr lang="ca-ES" sz="1100" b="1" noProof="0">
                <a:solidFill>
                  <a:schemeClr val="dk1"/>
                </a:solidFill>
              </a:rPr>
              <a:t>mateixes competències</a:t>
            </a:r>
            <a:r>
              <a:rPr lang="ca-ES" sz="1100" noProof="0">
                <a:solidFill>
                  <a:schemeClr val="dk1"/>
                </a:solidFill>
              </a:rPr>
              <a:t> que a l’oferta (atenció al client, reserves, comunicació).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Utilitza </a:t>
            </a:r>
            <a:r>
              <a:rPr lang="ca-ES" sz="1100" b="1" noProof="0">
                <a:solidFill>
                  <a:schemeClr val="dk1"/>
                </a:solidFill>
              </a:rPr>
              <a:t>paraules idèntiques</a:t>
            </a:r>
            <a:r>
              <a:rPr lang="ca-ES" sz="1100" noProof="0">
                <a:solidFill>
                  <a:schemeClr val="dk1"/>
                </a:solidFill>
              </a:rPr>
              <a:t> que busquen els reclutadors.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Mostra que el candidat </a:t>
            </a:r>
            <a:r>
              <a:rPr lang="ca-ES" sz="1100" b="1" noProof="0">
                <a:solidFill>
                  <a:schemeClr val="dk1"/>
                </a:solidFill>
              </a:rPr>
              <a:t>entén les prioritats del lloc de treball</a:t>
            </a:r>
            <a:r>
              <a:rPr lang="ca-ES" sz="1100" noProof="0">
                <a:solidFill>
                  <a:schemeClr val="dk1"/>
                </a:solidFill>
              </a:rPr>
              <a:t> i té les habilitats necessàries.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300" b="1" noProof="0">
                <a:solidFill>
                  <a:schemeClr val="dk1"/>
                </a:solidFill>
              </a:rPr>
              <a:t>Conclusió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100" noProof="0">
                <a:solidFill>
                  <a:schemeClr val="dk1"/>
                </a:solidFill>
              </a:rPr>
              <a:t> Adaptar el CV no és inventar experiència, sinó </a:t>
            </a:r>
            <a:r>
              <a:rPr lang="ca-ES" sz="1100" b="1" noProof="0">
                <a:solidFill>
                  <a:schemeClr val="dk1"/>
                </a:solidFill>
              </a:rPr>
              <a:t>enfocar la descripció de la teva feina</a:t>
            </a:r>
            <a:r>
              <a:rPr lang="ca-ES" sz="1100" noProof="0">
                <a:solidFill>
                  <a:schemeClr val="dk1"/>
                </a:solidFill>
              </a:rPr>
              <a:t> en referència al que busca l’empresa.</a:t>
            </a:r>
            <a:br>
              <a:rPr lang="ca-ES" sz="1100" noProof="0">
                <a:solidFill>
                  <a:schemeClr val="dk1"/>
                </a:solidFill>
              </a:rPr>
            </a:br>
            <a:r>
              <a:rPr lang="ca-ES" sz="1100" noProof="0">
                <a:solidFill>
                  <a:schemeClr val="dk1"/>
                </a:solidFill>
              </a:rPr>
              <a:t> Si l’oferta demana atenció al client, reserves i comunicació, el CV ha de ressaltar: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Tracte amb persones,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coordinació de cites o inscripcions,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capacitat per comunicar amb claredat.</a:t>
            </a:r>
          </a:p>
        </p:txBody>
      </p:sp>
      <p:sp>
        <p:nvSpPr>
          <p:cNvPr id="2" name="Google Shape;1076;p14">
            <a:extLst>
              <a:ext uri="{FF2B5EF4-FFF2-40B4-BE49-F238E27FC236}">
                <a16:creationId xmlns:a16="http://schemas.microsoft.com/office/drawing/2014/main" id="{6E0187CD-D831-144B-3EC2-6DB1C8119D18}"/>
              </a:ext>
            </a:extLst>
          </p:cNvPr>
          <p:cNvSpPr txBox="1"/>
          <p:nvPr/>
        </p:nvSpPr>
        <p:spPr>
          <a:xfrm>
            <a:off x="621781" y="202019"/>
            <a:ext cx="10561437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42857"/>
              </a:lnSpc>
              <a:buClr>
                <a:schemeClr val="accent1"/>
              </a:buClr>
              <a:buSzPts val="2000"/>
            </a:pPr>
            <a:r>
              <a:rPr lang="es-ES" sz="28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07 </a:t>
            </a:r>
            <a:r>
              <a:rPr lang="es-ES" sz="2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</a:t>
            </a:r>
            <a:r>
              <a:rPr lang="es-ES"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ERSONALITZAR EL CV AMB LA IA PER CADA OFERTA </a:t>
            </a:r>
            <a:r>
              <a:rPr lang="es-ES" sz="2800" baseline="30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(2)</a:t>
            </a:r>
            <a:endParaRPr sz="2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" name="Google Shape;1078;p14">
            <a:extLst>
              <a:ext uri="{FF2B5EF4-FFF2-40B4-BE49-F238E27FC236}">
                <a16:creationId xmlns:a16="http://schemas.microsoft.com/office/drawing/2014/main" id="{54F33444-84CC-9240-BD20-4938D2E371C6}"/>
              </a:ext>
            </a:extLst>
          </p:cNvPr>
          <p:cNvSpPr/>
          <p:nvPr/>
        </p:nvSpPr>
        <p:spPr>
          <a:xfrm>
            <a:off x="-293513" y="30794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369387-F3DF-F8B3-A426-8776C61F0CC3}"/>
              </a:ext>
            </a:extLst>
          </p:cNvPr>
          <p:cNvSpPr txBox="1"/>
          <p:nvPr/>
        </p:nvSpPr>
        <p:spPr>
          <a:xfrm>
            <a:off x="1452814" y="1178184"/>
            <a:ext cx="329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>
                <a:solidFill>
                  <a:schemeClr val="dk1"/>
                </a:solidFill>
                <a:latin typeface="Quattrocento Sans"/>
              </a:rPr>
              <a:t>EXEMPLE</a:t>
            </a:r>
            <a:endParaRPr lang="ca-E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FE8C8A0-80A7-CA77-9B92-08B5DAA79D8F}"/>
              </a:ext>
            </a:extLst>
          </p:cNvPr>
          <p:cNvSpPr txBox="1">
            <a:spLocks/>
          </p:cNvSpPr>
          <p:nvPr/>
        </p:nvSpPr>
        <p:spPr>
          <a:xfrm>
            <a:off x="6628647" y="1135833"/>
            <a:ext cx="5224790" cy="5503455"/>
          </a:xfrm>
          <a:prstGeom prst="rect">
            <a:avLst/>
          </a:prstGeom>
          <a:gradFill flip="none" rotWithShape="1">
            <a:gsLst>
              <a:gs pos="37000">
                <a:schemeClr val="accent2"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000000" scaled="0"/>
            <a:tileRect/>
          </a:gra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prstClr val="white">
                    <a:alpha val="0"/>
                  </a:prst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noProof="0"/>
              <a:t>.</a:t>
            </a:r>
          </a:p>
        </p:txBody>
      </p:sp>
      <p:pic>
        <p:nvPicPr>
          <p:cNvPr id="7" name="Picture 170">
            <a:extLst>
              <a:ext uri="{FF2B5EF4-FFF2-40B4-BE49-F238E27FC236}">
                <a16:creationId xmlns:a16="http://schemas.microsoft.com/office/drawing/2014/main" id="{0DBF810A-A32D-80FB-2FB3-70AEF10CE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81" b="15875"/>
          <a:stretch/>
        </p:blipFill>
        <p:spPr>
          <a:xfrm>
            <a:off x="286718" y="5633206"/>
            <a:ext cx="6096000" cy="910284"/>
          </a:xfrm>
          <a:prstGeom prst="rect">
            <a:avLst/>
          </a:prstGeom>
        </p:spPr>
      </p:pic>
      <p:sp>
        <p:nvSpPr>
          <p:cNvPr id="8" name="Google Shape;1078;p14">
            <a:extLst>
              <a:ext uri="{FF2B5EF4-FFF2-40B4-BE49-F238E27FC236}">
                <a16:creationId xmlns:a16="http://schemas.microsoft.com/office/drawing/2014/main" id="{87F95DBD-CB4A-E8CF-3A9B-B7C2876076A6}"/>
              </a:ext>
            </a:extLst>
          </p:cNvPr>
          <p:cNvSpPr/>
          <p:nvPr/>
        </p:nvSpPr>
        <p:spPr>
          <a:xfrm>
            <a:off x="731586" y="1269354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" name="Google Shape;373;p6">
            <a:extLst>
              <a:ext uri="{FF2B5EF4-FFF2-40B4-BE49-F238E27FC236}">
                <a16:creationId xmlns:a16="http://schemas.microsoft.com/office/drawing/2014/main" id="{DEAA7AB2-63E4-27B3-9043-4CA50DA79129}"/>
              </a:ext>
            </a:extLst>
          </p:cNvPr>
          <p:cNvSpPr txBox="1"/>
          <p:nvPr/>
        </p:nvSpPr>
        <p:spPr>
          <a:xfrm>
            <a:off x="532647" y="6498930"/>
            <a:ext cx="3679539" cy="28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s-ES" sz="7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Voluntariado </a:t>
            </a:r>
            <a:r>
              <a:rPr lang="es-ES" sz="7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CaixaBank </a:t>
            </a:r>
            <a:endParaRPr lang="es-ES" sz="7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524771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8" name="Google Shape;1048;p13"/>
          <p:cNvCxnSpPr/>
          <p:nvPr/>
        </p:nvCxnSpPr>
        <p:spPr>
          <a:xfrm rot="10800000">
            <a:off x="993478" y="2605668"/>
            <a:ext cx="0" cy="3783476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49" name="Google Shape;1049;p13"/>
          <p:cNvPicPr preferRelativeResize="0"/>
          <p:nvPr/>
        </p:nvPicPr>
        <p:blipFill rotWithShape="1">
          <a:blip r:embed="rId3">
            <a:alphaModFix/>
          </a:blip>
          <a:srcRect t="64681" b="7936"/>
          <a:stretch/>
        </p:blipFill>
        <p:spPr>
          <a:xfrm>
            <a:off x="0" y="4623299"/>
            <a:ext cx="12192000" cy="1887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13"/>
          <p:cNvSpPr txBox="1"/>
          <p:nvPr/>
        </p:nvSpPr>
        <p:spPr>
          <a:xfrm>
            <a:off x="-2" y="4623301"/>
            <a:ext cx="12192002" cy="1872378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46666"/>
                </a:srgbClr>
              </a:gs>
              <a:gs pos="87000">
                <a:srgbClr val="4ABDF0">
                  <a:alpha val="51764"/>
                </a:srgbClr>
              </a:gs>
              <a:gs pos="100000">
                <a:srgbClr val="4ABDF0">
                  <a:alpha val="83921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1055" name="Google Shape;1055;p13"/>
          <p:cNvSpPr txBox="1"/>
          <p:nvPr/>
        </p:nvSpPr>
        <p:spPr>
          <a:xfrm>
            <a:off x="755276" y="1510812"/>
            <a:ext cx="4972423" cy="69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800"/>
              <a:buFont typeface="Arial"/>
              <a:buNone/>
            </a:pPr>
            <a:r>
              <a:rPr lang="ca-ES" sz="1800" b="1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EM CONEC?</a:t>
            </a:r>
            <a:br>
              <a:rPr lang="ca-ES" sz="1800" b="1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ca-ES" sz="1800" b="1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QUÈ PUC OFERIR?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043C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4ABDF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56" name="Google Shape;1056;p13"/>
          <p:cNvSpPr txBox="1"/>
          <p:nvPr/>
        </p:nvSpPr>
        <p:spPr>
          <a:xfrm>
            <a:off x="752739" y="740459"/>
            <a:ext cx="5343261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2000"/>
              <a:buFont typeface="Arial"/>
              <a:buNone/>
            </a:pPr>
            <a:r>
              <a:rPr lang="ca-ES" sz="2800" b="1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08</a:t>
            </a:r>
            <a:r>
              <a:rPr lang="ca-ES" sz="2800" b="0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ca-ES" sz="2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AUTOREFLEXIÓ</a:t>
            </a:r>
            <a:r>
              <a:rPr lang="ca-ES" sz="2800" b="0" i="0" u="none" strike="noStrike" cap="none" baseline="300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(1)</a:t>
            </a:r>
            <a:endParaRPr sz="2000" b="0" i="0" u="none" strike="noStrike" cap="none" baseline="30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57" name="Google Shape;1057;p13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8" name="Google Shape;1058;p13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59" name="Google Shape;1059;p13"/>
          <p:cNvSpPr txBox="1"/>
          <p:nvPr/>
        </p:nvSpPr>
        <p:spPr>
          <a:xfrm>
            <a:off x="1135254" y="2696800"/>
            <a:ext cx="4714926" cy="138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800"/>
              <a:buFont typeface="Arial"/>
              <a:buChar char="•"/>
            </a:pPr>
            <a:r>
              <a:rPr lang="ca-ES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VOLER - Automotivació</a:t>
            </a:r>
            <a:endParaRPr/>
          </a:p>
          <a:p>
            <a:pPr marL="285750" marR="0" lvl="0" indent="-180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BDF0"/>
              </a:buClr>
              <a:buSzPts val="1800"/>
              <a:buFont typeface="Arial"/>
              <a:buChar char="•"/>
            </a:pPr>
            <a:r>
              <a:rPr lang="ca-ES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 SER - Autoconeixement i conducta</a:t>
            </a:r>
            <a:endParaRPr/>
          </a:p>
          <a:p>
            <a:pPr marL="285750" marR="0" lvl="0" indent="-180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BDF0"/>
              </a:buClr>
              <a:buSzPts val="1800"/>
              <a:buFont typeface="Arial"/>
              <a:buChar char="•"/>
            </a:pPr>
            <a:r>
              <a:rPr lang="ca-ES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 - Coneixements</a:t>
            </a:r>
            <a:endParaRPr/>
          </a:p>
          <a:p>
            <a:pPr marL="285750" marR="0" lvl="0" indent="-180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BDF0"/>
              </a:buClr>
              <a:buSzPts val="1800"/>
              <a:buFont typeface="Arial"/>
              <a:buChar char="•"/>
            </a:pPr>
            <a:r>
              <a:rPr lang="ca-ES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 FER - Habilitats</a:t>
            </a:r>
            <a:endParaRPr/>
          </a:p>
        </p:txBody>
      </p:sp>
      <p:sp>
        <p:nvSpPr>
          <p:cNvPr id="1060" name="Google Shape;1060;p13"/>
          <p:cNvSpPr/>
          <p:nvPr/>
        </p:nvSpPr>
        <p:spPr>
          <a:xfrm>
            <a:off x="863934" y="2448903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1" name="Google Shape;1061;p13"/>
          <p:cNvSpPr/>
          <p:nvPr/>
        </p:nvSpPr>
        <p:spPr>
          <a:xfrm>
            <a:off x="-350521" y="4316616"/>
            <a:ext cx="8361045" cy="66633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2" name="Google Shape;1062;p13"/>
          <p:cNvSpPr txBox="1"/>
          <p:nvPr/>
        </p:nvSpPr>
        <p:spPr>
          <a:xfrm>
            <a:off x="1422806" y="4495150"/>
            <a:ext cx="6301267" cy="32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2200"/>
              <a:buFont typeface="Arial"/>
              <a:buNone/>
            </a:pPr>
            <a:r>
              <a:rPr lang="ca-ES" sz="2200" b="0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VOLER </a:t>
            </a:r>
            <a:r>
              <a:rPr lang="ca-ES" sz="22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= (Coneixements + Habilitats)* Actitu</a:t>
            </a:r>
            <a:r>
              <a:rPr lang="ca-ES" sz="2200">
                <a:latin typeface="Quattrocento Sans"/>
                <a:ea typeface="Quattrocento Sans"/>
                <a:cs typeface="Quattrocento Sans"/>
                <a:sym typeface="Quattrocento Sans"/>
              </a:rPr>
              <a:t>d</a:t>
            </a:r>
            <a:r>
              <a:rPr lang="ca-ES" sz="22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</a:t>
            </a:r>
            <a:endParaRPr/>
          </a:p>
        </p:txBody>
      </p:sp>
      <p:cxnSp>
        <p:nvCxnSpPr>
          <p:cNvPr id="1063" name="Google Shape;1063;p13"/>
          <p:cNvCxnSpPr/>
          <p:nvPr/>
        </p:nvCxnSpPr>
        <p:spPr>
          <a:xfrm>
            <a:off x="1271124" y="4528495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4" name="Google Shape;1064;p13"/>
          <p:cNvSpPr/>
          <p:nvPr/>
        </p:nvSpPr>
        <p:spPr>
          <a:xfrm>
            <a:off x="7970454" y="1135274"/>
            <a:ext cx="1198289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5" name="Google Shape;1065;p13"/>
          <p:cNvSpPr/>
          <p:nvPr/>
        </p:nvSpPr>
        <p:spPr>
          <a:xfrm>
            <a:off x="8184878" y="1132733"/>
            <a:ext cx="7341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2240"/>
              <a:buFont typeface="Quattrocento Sans"/>
              <a:buNone/>
            </a:pPr>
            <a:r>
              <a:rPr lang="ca-ES" sz="1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 ser</a:t>
            </a:r>
            <a:endParaRPr/>
          </a:p>
        </p:txBody>
      </p:sp>
      <p:sp>
        <p:nvSpPr>
          <p:cNvPr id="1066" name="Google Shape;1066;p13"/>
          <p:cNvSpPr/>
          <p:nvPr/>
        </p:nvSpPr>
        <p:spPr>
          <a:xfrm>
            <a:off x="6684058" y="2243756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7" name="Google Shape;1067;p13"/>
          <p:cNvSpPr/>
          <p:nvPr/>
        </p:nvSpPr>
        <p:spPr>
          <a:xfrm>
            <a:off x="8517849" y="2243756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68" name="Google Shape;1068;p13"/>
          <p:cNvCxnSpPr/>
          <p:nvPr/>
        </p:nvCxnSpPr>
        <p:spPr>
          <a:xfrm rot="10800000">
            <a:off x="9169439" y="3373418"/>
            <a:ext cx="609784" cy="0"/>
          </a:xfrm>
          <a:prstGeom prst="straightConnector1">
            <a:avLst/>
          </a:prstGeom>
          <a:noFill/>
          <a:ln w="19050" cap="rnd" cmpd="sng">
            <a:solidFill>
              <a:srgbClr val="4ABD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9" name="Google Shape;1069;p13"/>
          <p:cNvSpPr/>
          <p:nvPr/>
        </p:nvSpPr>
        <p:spPr>
          <a:xfrm>
            <a:off x="5972772" y="3692249"/>
            <a:ext cx="820351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70" name="Google Shape;1070;p13"/>
          <p:cNvSpPr/>
          <p:nvPr/>
        </p:nvSpPr>
        <p:spPr>
          <a:xfrm>
            <a:off x="6148158" y="3692961"/>
            <a:ext cx="45044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2240"/>
              <a:buFont typeface="Quattrocento Sans"/>
              <a:buNone/>
            </a:pPr>
            <a:r>
              <a:rPr lang="ca-ES" sz="1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</a:t>
            </a:r>
            <a:endParaRPr/>
          </a:p>
        </p:txBody>
      </p:sp>
      <p:sp>
        <p:nvSpPr>
          <p:cNvPr id="1071" name="Google Shape;1071;p13"/>
          <p:cNvSpPr/>
          <p:nvPr/>
        </p:nvSpPr>
        <p:spPr>
          <a:xfrm>
            <a:off x="10336261" y="3692249"/>
            <a:ext cx="1285655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72" name="Google Shape;1072;p13"/>
          <p:cNvSpPr/>
          <p:nvPr/>
        </p:nvSpPr>
        <p:spPr>
          <a:xfrm>
            <a:off x="10652950" y="3692249"/>
            <a:ext cx="71333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2240"/>
              <a:buFont typeface="Quattrocento Sans"/>
              <a:buNone/>
            </a:pPr>
            <a:r>
              <a:rPr lang="ca-ES" sz="1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 fer</a:t>
            </a:r>
            <a:endParaRPr/>
          </a:p>
        </p:txBody>
      </p:sp>
      <p:sp>
        <p:nvSpPr>
          <p:cNvPr id="1073" name="Google Shape;1073;p13"/>
          <p:cNvSpPr/>
          <p:nvPr/>
        </p:nvSpPr>
        <p:spPr>
          <a:xfrm>
            <a:off x="7599631" y="1389832"/>
            <a:ext cx="1912964" cy="1912964"/>
          </a:xfrm>
          <a:prstGeom prst="ellipse">
            <a:avLst/>
          </a:prstGeom>
          <a:solidFill>
            <a:schemeClr val="lt1">
              <a:alpha val="54901"/>
            </a:schemeClr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74" name="Google Shape;1074;p13"/>
          <p:cNvSpPr txBox="1"/>
          <p:nvPr/>
        </p:nvSpPr>
        <p:spPr>
          <a:xfrm>
            <a:off x="7922211" y="1903624"/>
            <a:ext cx="1305593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2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ACTITUDS</a:t>
            </a:r>
            <a:endParaRPr sz="12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75" name="Google Shape;1075;p13"/>
          <p:cNvCxnSpPr/>
          <p:nvPr/>
        </p:nvCxnSpPr>
        <p:spPr>
          <a:xfrm rot="10800000">
            <a:off x="8270115" y="2483495"/>
            <a:ext cx="609784" cy="0"/>
          </a:xfrm>
          <a:prstGeom prst="straightConnector1">
            <a:avLst/>
          </a:prstGeom>
          <a:noFill/>
          <a:ln w="19050" cap="rnd" cmpd="sng">
            <a:solidFill>
              <a:srgbClr val="4ABD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6" name="Google Shape;1076;p13"/>
          <p:cNvSpPr txBox="1"/>
          <p:nvPr/>
        </p:nvSpPr>
        <p:spPr>
          <a:xfrm>
            <a:off x="8768423" y="2757548"/>
            <a:ext cx="1411817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2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HABILITATS</a:t>
            </a:r>
            <a:endParaRPr sz="12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77" name="Google Shape;1077;p13"/>
          <p:cNvSpPr txBox="1"/>
          <p:nvPr/>
        </p:nvSpPr>
        <p:spPr>
          <a:xfrm>
            <a:off x="6744352" y="2757548"/>
            <a:ext cx="1792376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2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CONEIXEMENTS</a:t>
            </a:r>
            <a:endParaRPr/>
          </a:p>
        </p:txBody>
      </p:sp>
      <p:cxnSp>
        <p:nvCxnSpPr>
          <p:cNvPr id="1078" name="Google Shape;1078;p13"/>
          <p:cNvCxnSpPr/>
          <p:nvPr/>
        </p:nvCxnSpPr>
        <p:spPr>
          <a:xfrm rot="10800000">
            <a:off x="7335648" y="3349684"/>
            <a:ext cx="609784" cy="0"/>
          </a:xfrm>
          <a:prstGeom prst="straightConnector1">
            <a:avLst/>
          </a:prstGeom>
          <a:noFill/>
          <a:ln w="19050" cap="rnd" cmpd="sng">
            <a:solidFill>
              <a:srgbClr val="4ABDF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79" name="Google Shape;1079;p13"/>
          <p:cNvGrpSpPr/>
          <p:nvPr/>
        </p:nvGrpSpPr>
        <p:grpSpPr>
          <a:xfrm>
            <a:off x="7514075" y="2734433"/>
            <a:ext cx="267486" cy="330935"/>
            <a:chOff x="770826" y="4427693"/>
            <a:chExt cx="356025" cy="440474"/>
          </a:xfrm>
        </p:grpSpPr>
        <p:sp>
          <p:nvSpPr>
            <p:cNvPr id="1080" name="Google Shape;1080;p13"/>
            <p:cNvSpPr/>
            <p:nvPr/>
          </p:nvSpPr>
          <p:spPr>
            <a:xfrm>
              <a:off x="770826" y="4427693"/>
              <a:ext cx="356025" cy="440474"/>
            </a:xfrm>
            <a:custGeom>
              <a:avLst/>
              <a:gdLst/>
              <a:ahLst/>
              <a:cxnLst/>
              <a:rect l="l" t="t" r="r" b="b"/>
              <a:pathLst>
                <a:path w="356025" h="440474" extrusionOk="0">
                  <a:moveTo>
                    <a:pt x="0" y="440475"/>
                  </a:moveTo>
                  <a:lnTo>
                    <a:pt x="0" y="171203"/>
                  </a:lnTo>
                  <a:cubicBezTo>
                    <a:pt x="0" y="76695"/>
                    <a:pt x="76695" y="0"/>
                    <a:pt x="171203" y="0"/>
                  </a:cubicBezTo>
                  <a:lnTo>
                    <a:pt x="171203" y="0"/>
                  </a:lnTo>
                  <a:cubicBezTo>
                    <a:pt x="254080" y="0"/>
                    <a:pt x="325117" y="59407"/>
                    <a:pt x="339681" y="141027"/>
                  </a:cubicBezTo>
                  <a:lnTo>
                    <a:pt x="356026" y="271263"/>
                  </a:lnTo>
                  <a:lnTo>
                    <a:pt x="300076" y="271263"/>
                  </a:lnTo>
                  <a:lnTo>
                    <a:pt x="300076" y="360846"/>
                  </a:lnTo>
                  <a:lnTo>
                    <a:pt x="198758" y="360846"/>
                  </a:lnTo>
                  <a:lnTo>
                    <a:pt x="198758" y="41470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Quattrocento Sans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081" name="Google Shape;1081;p13"/>
            <p:cNvGrpSpPr/>
            <p:nvPr/>
          </p:nvGrpSpPr>
          <p:grpSpPr>
            <a:xfrm>
              <a:off x="837882" y="4498102"/>
              <a:ext cx="204416" cy="189118"/>
              <a:chOff x="837882" y="4498102"/>
              <a:chExt cx="204416" cy="189118"/>
            </a:xfrm>
          </p:grpSpPr>
          <p:sp>
            <p:nvSpPr>
              <p:cNvPr id="1082" name="Google Shape;1082;p13"/>
              <p:cNvSpPr/>
              <p:nvPr/>
            </p:nvSpPr>
            <p:spPr>
              <a:xfrm>
                <a:off x="886567" y="4546827"/>
                <a:ext cx="106906" cy="140393"/>
              </a:xfrm>
              <a:custGeom>
                <a:avLst/>
                <a:gdLst/>
                <a:ahLst/>
                <a:cxnLst/>
                <a:rect l="l" t="t" r="r" b="b"/>
                <a:pathLst>
                  <a:path w="106906" h="140393" extrusionOk="0">
                    <a:moveTo>
                      <a:pt x="106907" y="53430"/>
                    </a:moveTo>
                    <a:cubicBezTo>
                      <a:pt x="106907" y="21684"/>
                      <a:pt x="79246" y="-3567"/>
                      <a:pt x="46766" y="414"/>
                    </a:cubicBezTo>
                    <a:cubicBezTo>
                      <a:pt x="23820" y="3243"/>
                      <a:pt x="4646" y="21369"/>
                      <a:pt x="769" y="44210"/>
                    </a:cubicBezTo>
                    <a:cubicBezTo>
                      <a:pt x="-2269" y="62441"/>
                      <a:pt x="3913" y="79310"/>
                      <a:pt x="15438" y="90835"/>
                    </a:cubicBezTo>
                    <a:cubicBezTo>
                      <a:pt x="25706" y="101103"/>
                      <a:pt x="30840" y="115352"/>
                      <a:pt x="30840" y="129916"/>
                    </a:cubicBezTo>
                    <a:lnTo>
                      <a:pt x="30840" y="140394"/>
                    </a:lnTo>
                    <a:lnTo>
                      <a:pt x="75998" y="140394"/>
                    </a:lnTo>
                    <a:lnTo>
                      <a:pt x="75998" y="129916"/>
                    </a:lnTo>
                    <a:cubicBezTo>
                      <a:pt x="75998" y="115457"/>
                      <a:pt x="81027" y="101208"/>
                      <a:pt x="91190" y="91045"/>
                    </a:cubicBezTo>
                    <a:cubicBezTo>
                      <a:pt x="100934" y="81510"/>
                      <a:pt x="106907" y="68204"/>
                      <a:pt x="106907" y="5343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1083" name="Google Shape;1083;p13"/>
              <p:cNvGrpSpPr/>
              <p:nvPr/>
            </p:nvGrpSpPr>
            <p:grpSpPr>
              <a:xfrm>
                <a:off x="837882" y="4498102"/>
                <a:ext cx="204416" cy="112633"/>
                <a:chOff x="837882" y="4498102"/>
                <a:chExt cx="204416" cy="112633"/>
              </a:xfrm>
            </p:grpSpPr>
            <p:sp>
              <p:nvSpPr>
                <p:cNvPr id="1084" name="Google Shape;1084;p13"/>
                <p:cNvSpPr/>
                <p:nvPr/>
              </p:nvSpPr>
              <p:spPr>
                <a:xfrm>
                  <a:off x="940038" y="4498102"/>
                  <a:ext cx="10477" cy="24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24517" extrusionOk="0">
                      <a:moveTo>
                        <a:pt x="0" y="0"/>
                      </a:moveTo>
                      <a:lnTo>
                        <a:pt x="0" y="24517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085" name="Google Shape;1085;p13"/>
                <p:cNvSpPr/>
                <p:nvPr/>
              </p:nvSpPr>
              <p:spPr>
                <a:xfrm>
                  <a:off x="867848" y="4528068"/>
                  <a:ext cx="17287" cy="17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7" h="17287" extrusionOk="0">
                      <a:moveTo>
                        <a:pt x="0" y="0"/>
                      </a:moveTo>
                      <a:lnTo>
                        <a:pt x="17288" y="17288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1086" name="Google Shape;1086;p13"/>
                <p:cNvGrpSpPr/>
                <p:nvPr/>
              </p:nvGrpSpPr>
              <p:grpSpPr>
                <a:xfrm>
                  <a:off x="837882" y="4600258"/>
                  <a:ext cx="204416" cy="10477"/>
                  <a:chOff x="837882" y="4600258"/>
                  <a:chExt cx="204416" cy="10477"/>
                </a:xfrm>
              </p:grpSpPr>
              <p:sp>
                <p:nvSpPr>
                  <p:cNvPr id="1087" name="Google Shape;1087;p13"/>
                  <p:cNvSpPr/>
                  <p:nvPr/>
                </p:nvSpPr>
                <p:spPr>
                  <a:xfrm>
                    <a:off x="837882" y="4600258"/>
                    <a:ext cx="24517" cy="10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17" h="10477" extrusionOk="0">
                        <a:moveTo>
                          <a:pt x="0" y="0"/>
                        </a:moveTo>
                        <a:lnTo>
                          <a:pt x="24517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Quattrocento Sans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088" name="Google Shape;1088;p13"/>
                  <p:cNvSpPr/>
                  <p:nvPr/>
                </p:nvSpPr>
                <p:spPr>
                  <a:xfrm>
                    <a:off x="1017781" y="4600258"/>
                    <a:ext cx="24517" cy="10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17" h="10477" extrusionOk="0">
                        <a:moveTo>
                          <a:pt x="0" y="0"/>
                        </a:moveTo>
                        <a:lnTo>
                          <a:pt x="24517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Quattrocento Sans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  <p:sp>
              <p:nvSpPr>
                <p:cNvPr id="1089" name="Google Shape;1089;p13"/>
                <p:cNvSpPr/>
                <p:nvPr/>
              </p:nvSpPr>
              <p:spPr>
                <a:xfrm>
                  <a:off x="995045" y="4528068"/>
                  <a:ext cx="17287" cy="17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7" h="17287" extrusionOk="0">
                      <a:moveTo>
                        <a:pt x="0" y="17288"/>
                      </a:moveTo>
                      <a:lnTo>
                        <a:pt x="17288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sp>
          <p:nvSpPr>
            <p:cNvPr id="1090" name="Google Shape;1090;p13"/>
            <p:cNvSpPr/>
            <p:nvPr/>
          </p:nvSpPr>
          <p:spPr>
            <a:xfrm>
              <a:off x="930294" y="4724312"/>
              <a:ext cx="19488" cy="10477"/>
            </a:xfrm>
            <a:custGeom>
              <a:avLst/>
              <a:gdLst/>
              <a:ahLst/>
              <a:cxnLst/>
              <a:rect l="l" t="t" r="r" b="b"/>
              <a:pathLst>
                <a:path w="19488" h="10477" extrusionOk="0">
                  <a:moveTo>
                    <a:pt x="1948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Quattrocento Sans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091" name="Google Shape;1091;p13"/>
          <p:cNvGrpSpPr/>
          <p:nvPr/>
        </p:nvGrpSpPr>
        <p:grpSpPr>
          <a:xfrm>
            <a:off x="8386998" y="1838927"/>
            <a:ext cx="380393" cy="360391"/>
            <a:chOff x="8386998" y="1838927"/>
            <a:chExt cx="380393" cy="360391"/>
          </a:xfrm>
        </p:grpSpPr>
        <p:grpSp>
          <p:nvGrpSpPr>
            <p:cNvPr id="1092" name="Google Shape;1092;p13"/>
            <p:cNvGrpSpPr/>
            <p:nvPr/>
          </p:nvGrpSpPr>
          <p:grpSpPr>
            <a:xfrm>
              <a:off x="8386998" y="1838927"/>
              <a:ext cx="380393" cy="199159"/>
              <a:chOff x="8386998" y="1838927"/>
              <a:chExt cx="380393" cy="199159"/>
            </a:xfrm>
          </p:grpSpPr>
          <p:sp>
            <p:nvSpPr>
              <p:cNvPr id="1093" name="Google Shape;1093;p13"/>
              <p:cNvSpPr/>
              <p:nvPr/>
            </p:nvSpPr>
            <p:spPr>
              <a:xfrm>
                <a:off x="8386998" y="1936169"/>
                <a:ext cx="107112" cy="101917"/>
              </a:xfrm>
              <a:custGeom>
                <a:avLst/>
                <a:gdLst/>
                <a:ahLst/>
                <a:cxnLst/>
                <a:rect l="l" t="t" r="r" b="b"/>
                <a:pathLst>
                  <a:path w="107112" h="101917" extrusionOk="0">
                    <a:moveTo>
                      <a:pt x="53600" y="0"/>
                    </a:moveTo>
                    <a:lnTo>
                      <a:pt x="70139" y="33597"/>
                    </a:lnTo>
                    <a:lnTo>
                      <a:pt x="107113" y="38966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600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966"/>
                    </a:lnTo>
                    <a:lnTo>
                      <a:pt x="36974" y="33597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94" name="Google Shape;1094;p13"/>
              <p:cNvSpPr/>
              <p:nvPr/>
            </p:nvSpPr>
            <p:spPr>
              <a:xfrm>
                <a:off x="8660279" y="1936169"/>
                <a:ext cx="107112" cy="101917"/>
              </a:xfrm>
              <a:custGeom>
                <a:avLst/>
                <a:gdLst/>
                <a:ahLst/>
                <a:cxnLst/>
                <a:rect l="l" t="t" r="r" b="b"/>
                <a:pathLst>
                  <a:path w="107112" h="101917" extrusionOk="0">
                    <a:moveTo>
                      <a:pt x="53513" y="0"/>
                    </a:moveTo>
                    <a:lnTo>
                      <a:pt x="70139" y="33597"/>
                    </a:lnTo>
                    <a:lnTo>
                      <a:pt x="107113" y="38966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513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966"/>
                    </a:lnTo>
                    <a:lnTo>
                      <a:pt x="36974" y="33597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95" name="Google Shape;1095;p13"/>
              <p:cNvSpPr/>
              <p:nvPr/>
            </p:nvSpPr>
            <p:spPr>
              <a:xfrm>
                <a:off x="8523638" y="1838927"/>
                <a:ext cx="107112" cy="101917"/>
              </a:xfrm>
              <a:custGeom>
                <a:avLst/>
                <a:gdLst/>
                <a:ahLst/>
                <a:cxnLst/>
                <a:rect l="l" t="t" r="r" b="b"/>
                <a:pathLst>
                  <a:path w="107112" h="101917" extrusionOk="0">
                    <a:moveTo>
                      <a:pt x="53513" y="0"/>
                    </a:moveTo>
                    <a:lnTo>
                      <a:pt x="70139" y="33511"/>
                    </a:lnTo>
                    <a:lnTo>
                      <a:pt x="107113" y="38879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513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879"/>
                    </a:lnTo>
                    <a:lnTo>
                      <a:pt x="36974" y="3351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1096" name="Google Shape;1096;p13"/>
            <p:cNvGrpSpPr/>
            <p:nvPr/>
          </p:nvGrpSpPr>
          <p:grpSpPr>
            <a:xfrm>
              <a:off x="8492899" y="2013306"/>
              <a:ext cx="149109" cy="186012"/>
              <a:chOff x="8492899" y="2013306"/>
              <a:chExt cx="149109" cy="186012"/>
            </a:xfrm>
          </p:grpSpPr>
          <p:sp>
            <p:nvSpPr>
              <p:cNvPr id="1097" name="Google Shape;1097;p13"/>
              <p:cNvSpPr/>
              <p:nvPr/>
            </p:nvSpPr>
            <p:spPr>
              <a:xfrm>
                <a:off x="8589967" y="2106233"/>
                <a:ext cx="44074" cy="8659"/>
              </a:xfrm>
              <a:custGeom>
                <a:avLst/>
                <a:gdLst/>
                <a:ahLst/>
                <a:cxnLst/>
                <a:rect l="l" t="t" r="r" b="b"/>
                <a:pathLst>
                  <a:path w="44074" h="8659" extrusionOk="0">
                    <a:moveTo>
                      <a:pt x="0" y="0"/>
                    </a:moveTo>
                    <a:lnTo>
                      <a:pt x="44075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98" name="Google Shape;1098;p13"/>
              <p:cNvSpPr/>
              <p:nvPr/>
            </p:nvSpPr>
            <p:spPr>
              <a:xfrm>
                <a:off x="8585118" y="2137233"/>
                <a:ext cx="56890" cy="8659"/>
              </a:xfrm>
              <a:custGeom>
                <a:avLst/>
                <a:gdLst/>
                <a:ahLst/>
                <a:cxnLst/>
                <a:rect l="l" t="t" r="r" b="b"/>
                <a:pathLst>
                  <a:path w="56890" h="8659" extrusionOk="0">
                    <a:moveTo>
                      <a:pt x="0" y="0"/>
                    </a:moveTo>
                    <a:lnTo>
                      <a:pt x="5689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99" name="Google Shape;1099;p13"/>
              <p:cNvSpPr/>
              <p:nvPr/>
            </p:nvSpPr>
            <p:spPr>
              <a:xfrm>
                <a:off x="8593864" y="2168319"/>
                <a:ext cx="40178" cy="8659"/>
              </a:xfrm>
              <a:custGeom>
                <a:avLst/>
                <a:gdLst/>
                <a:ahLst/>
                <a:cxnLst/>
                <a:rect l="l" t="t" r="r" b="b"/>
                <a:pathLst>
                  <a:path w="40178" h="8659" extrusionOk="0">
                    <a:moveTo>
                      <a:pt x="0" y="0"/>
                    </a:moveTo>
                    <a:lnTo>
                      <a:pt x="40178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00" name="Google Shape;1100;p13"/>
              <p:cNvSpPr/>
              <p:nvPr/>
            </p:nvSpPr>
            <p:spPr>
              <a:xfrm>
                <a:off x="8492899" y="2013306"/>
                <a:ext cx="111691" cy="90329"/>
              </a:xfrm>
              <a:custGeom>
                <a:avLst/>
                <a:gdLst/>
                <a:ahLst/>
                <a:cxnLst/>
                <a:rect l="l" t="t" r="r" b="b"/>
                <a:pathLst>
                  <a:path w="111691" h="90329" extrusionOk="0">
                    <a:moveTo>
                      <a:pt x="0" y="90330"/>
                    </a:moveTo>
                    <a:lnTo>
                      <a:pt x="33337" y="90330"/>
                    </a:lnTo>
                    <a:cubicBezTo>
                      <a:pt x="45114" y="78554"/>
                      <a:pt x="46673" y="69635"/>
                      <a:pt x="59228" y="58378"/>
                    </a:cubicBezTo>
                    <a:cubicBezTo>
                      <a:pt x="66848" y="51537"/>
                      <a:pt x="83474" y="40713"/>
                      <a:pt x="83474" y="16121"/>
                    </a:cubicBezTo>
                    <a:cubicBezTo>
                      <a:pt x="83474" y="3479"/>
                      <a:pt x="97328" y="-6825"/>
                      <a:pt x="106680" y="5644"/>
                    </a:cubicBezTo>
                    <a:cubicBezTo>
                      <a:pt x="116292" y="18546"/>
                      <a:pt x="111875" y="53269"/>
                      <a:pt x="95163" y="66084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01" name="Google Shape;1101;p13"/>
              <p:cNvSpPr/>
              <p:nvPr/>
            </p:nvSpPr>
            <p:spPr>
              <a:xfrm>
                <a:off x="8492899" y="2181048"/>
                <a:ext cx="131358" cy="18270"/>
              </a:xfrm>
              <a:custGeom>
                <a:avLst/>
                <a:gdLst/>
                <a:ahLst/>
                <a:cxnLst/>
                <a:rect l="l" t="t" r="r" b="b"/>
                <a:pathLst>
                  <a:path w="131358" h="18270" extrusionOk="0">
                    <a:moveTo>
                      <a:pt x="0" y="0"/>
                    </a:moveTo>
                    <a:lnTo>
                      <a:pt x="20868" y="0"/>
                    </a:lnTo>
                    <a:cubicBezTo>
                      <a:pt x="26930" y="0"/>
                      <a:pt x="32645" y="3204"/>
                      <a:pt x="35502" y="8486"/>
                    </a:cubicBezTo>
                    <a:cubicBezTo>
                      <a:pt x="38620" y="14288"/>
                      <a:pt x="44681" y="18271"/>
                      <a:pt x="51608" y="18271"/>
                    </a:cubicBezTo>
                    <a:lnTo>
                      <a:pt x="131358" y="1827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1102" name="Google Shape;1102;p13"/>
          <p:cNvGrpSpPr/>
          <p:nvPr/>
        </p:nvGrpSpPr>
        <p:grpSpPr>
          <a:xfrm>
            <a:off x="9227110" y="2770129"/>
            <a:ext cx="479405" cy="314277"/>
            <a:chOff x="9227110" y="2770129"/>
            <a:chExt cx="479405" cy="314277"/>
          </a:xfrm>
        </p:grpSpPr>
        <p:sp>
          <p:nvSpPr>
            <p:cNvPr id="1103" name="Google Shape;1103;p13"/>
            <p:cNvSpPr/>
            <p:nvPr/>
          </p:nvSpPr>
          <p:spPr>
            <a:xfrm>
              <a:off x="9466683" y="2770129"/>
              <a:ext cx="239832" cy="239746"/>
            </a:xfrm>
            <a:custGeom>
              <a:avLst/>
              <a:gdLst/>
              <a:ahLst/>
              <a:cxnLst/>
              <a:rect l="l" t="t" r="r" b="b"/>
              <a:pathLst>
                <a:path w="239832" h="239746" extrusionOk="0">
                  <a:moveTo>
                    <a:pt x="165302" y="140167"/>
                  </a:moveTo>
                  <a:lnTo>
                    <a:pt x="188855" y="140167"/>
                  </a:lnTo>
                  <a:cubicBezTo>
                    <a:pt x="192838" y="140167"/>
                    <a:pt x="198813" y="138262"/>
                    <a:pt x="202190" y="136097"/>
                  </a:cubicBezTo>
                  <a:cubicBezTo>
                    <a:pt x="205913" y="133759"/>
                    <a:pt x="210329" y="132373"/>
                    <a:pt x="215092" y="132373"/>
                  </a:cubicBezTo>
                  <a:cubicBezTo>
                    <a:pt x="230851" y="132373"/>
                    <a:pt x="243234" y="147180"/>
                    <a:pt x="238991" y="163719"/>
                  </a:cubicBezTo>
                  <a:cubicBezTo>
                    <a:pt x="236826" y="172205"/>
                    <a:pt x="229726" y="179046"/>
                    <a:pt x="221240" y="181124"/>
                  </a:cubicBezTo>
                  <a:cubicBezTo>
                    <a:pt x="214312" y="182856"/>
                    <a:pt x="207818" y="181557"/>
                    <a:pt x="202536" y="178353"/>
                  </a:cubicBezTo>
                  <a:cubicBezTo>
                    <a:pt x="198986" y="176188"/>
                    <a:pt x="193011" y="174110"/>
                    <a:pt x="188855" y="174110"/>
                  </a:cubicBezTo>
                  <a:lnTo>
                    <a:pt x="165302" y="174110"/>
                  </a:lnTo>
                  <a:lnTo>
                    <a:pt x="165302" y="239746"/>
                  </a:lnTo>
                  <a:lnTo>
                    <a:pt x="87" y="239746"/>
                  </a:lnTo>
                  <a:lnTo>
                    <a:pt x="87" y="174110"/>
                  </a:lnTo>
                  <a:lnTo>
                    <a:pt x="23553" y="174110"/>
                  </a:lnTo>
                  <a:cubicBezTo>
                    <a:pt x="27709" y="174110"/>
                    <a:pt x="33684" y="176275"/>
                    <a:pt x="37234" y="178353"/>
                  </a:cubicBezTo>
                  <a:cubicBezTo>
                    <a:pt x="42516" y="181557"/>
                    <a:pt x="49010" y="182769"/>
                    <a:pt x="55938" y="181124"/>
                  </a:cubicBezTo>
                  <a:cubicBezTo>
                    <a:pt x="64424" y="179046"/>
                    <a:pt x="71524" y="172205"/>
                    <a:pt x="73689" y="163719"/>
                  </a:cubicBezTo>
                  <a:cubicBezTo>
                    <a:pt x="77932" y="147267"/>
                    <a:pt x="65636" y="132373"/>
                    <a:pt x="49790" y="132373"/>
                  </a:cubicBezTo>
                  <a:cubicBezTo>
                    <a:pt x="44508" y="132373"/>
                    <a:pt x="39659" y="134105"/>
                    <a:pt x="35589" y="136963"/>
                  </a:cubicBezTo>
                  <a:cubicBezTo>
                    <a:pt x="32125" y="139387"/>
                    <a:pt x="27709" y="140167"/>
                    <a:pt x="23466" y="140167"/>
                  </a:cubicBezTo>
                  <a:lnTo>
                    <a:pt x="0" y="140167"/>
                  </a:lnTo>
                  <a:lnTo>
                    <a:pt x="0" y="74531"/>
                  </a:lnTo>
                  <a:lnTo>
                    <a:pt x="65636" y="74531"/>
                  </a:lnTo>
                  <a:lnTo>
                    <a:pt x="65636" y="51065"/>
                  </a:lnTo>
                  <a:cubicBezTo>
                    <a:pt x="65636" y="46822"/>
                    <a:pt x="64857" y="42406"/>
                    <a:pt x="62432" y="38942"/>
                  </a:cubicBezTo>
                  <a:cubicBezTo>
                    <a:pt x="59575" y="34959"/>
                    <a:pt x="57843" y="30110"/>
                    <a:pt x="57843" y="24741"/>
                  </a:cubicBezTo>
                  <a:cubicBezTo>
                    <a:pt x="57843" y="8982"/>
                    <a:pt x="72650" y="-3401"/>
                    <a:pt x="89189" y="842"/>
                  </a:cubicBezTo>
                  <a:cubicBezTo>
                    <a:pt x="97675" y="3007"/>
                    <a:pt x="104515" y="10107"/>
                    <a:pt x="106593" y="18593"/>
                  </a:cubicBezTo>
                  <a:cubicBezTo>
                    <a:pt x="108325" y="25520"/>
                    <a:pt x="107026" y="32015"/>
                    <a:pt x="103822" y="37297"/>
                  </a:cubicBezTo>
                  <a:cubicBezTo>
                    <a:pt x="101658" y="40847"/>
                    <a:pt x="99580" y="46822"/>
                    <a:pt x="99580" y="50978"/>
                  </a:cubicBezTo>
                  <a:lnTo>
                    <a:pt x="99580" y="74444"/>
                  </a:lnTo>
                  <a:lnTo>
                    <a:pt x="165215" y="74444"/>
                  </a:lnTo>
                  <a:lnTo>
                    <a:pt x="165215" y="140167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Quattrocento Sans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04" name="Google Shape;1104;p13"/>
            <p:cNvSpPr/>
            <p:nvPr/>
          </p:nvSpPr>
          <p:spPr>
            <a:xfrm>
              <a:off x="9227110" y="2844660"/>
              <a:ext cx="239659" cy="239746"/>
            </a:xfrm>
            <a:custGeom>
              <a:avLst/>
              <a:gdLst/>
              <a:ahLst/>
              <a:cxnLst/>
              <a:rect l="l" t="t" r="r" b="b"/>
              <a:pathLst>
                <a:path w="239659" h="239746" extrusionOk="0">
                  <a:moveTo>
                    <a:pt x="239660" y="165215"/>
                  </a:moveTo>
                  <a:lnTo>
                    <a:pt x="174024" y="165215"/>
                  </a:lnTo>
                  <a:lnTo>
                    <a:pt x="174024" y="188681"/>
                  </a:lnTo>
                  <a:cubicBezTo>
                    <a:pt x="174024" y="192924"/>
                    <a:pt x="174803" y="197340"/>
                    <a:pt x="177228" y="200804"/>
                  </a:cubicBezTo>
                  <a:cubicBezTo>
                    <a:pt x="180085" y="204787"/>
                    <a:pt x="181817" y="209636"/>
                    <a:pt x="181817" y="215005"/>
                  </a:cubicBezTo>
                  <a:cubicBezTo>
                    <a:pt x="181817" y="230765"/>
                    <a:pt x="167010" y="243147"/>
                    <a:pt x="150471" y="238904"/>
                  </a:cubicBezTo>
                  <a:cubicBezTo>
                    <a:pt x="141985" y="236739"/>
                    <a:pt x="135144" y="229639"/>
                    <a:pt x="133066" y="221153"/>
                  </a:cubicBezTo>
                  <a:cubicBezTo>
                    <a:pt x="131334" y="214226"/>
                    <a:pt x="132633" y="207731"/>
                    <a:pt x="135837" y="202449"/>
                  </a:cubicBezTo>
                  <a:cubicBezTo>
                    <a:pt x="138002" y="198899"/>
                    <a:pt x="140080" y="192924"/>
                    <a:pt x="140080" y="188768"/>
                  </a:cubicBezTo>
                  <a:lnTo>
                    <a:pt x="140080" y="165302"/>
                  </a:lnTo>
                  <a:lnTo>
                    <a:pt x="74444" y="165302"/>
                  </a:lnTo>
                  <a:lnTo>
                    <a:pt x="74444" y="99579"/>
                  </a:lnTo>
                  <a:lnTo>
                    <a:pt x="50978" y="99579"/>
                  </a:lnTo>
                  <a:cubicBezTo>
                    <a:pt x="46995" y="99579"/>
                    <a:pt x="41020" y="101484"/>
                    <a:pt x="37643" y="103649"/>
                  </a:cubicBezTo>
                  <a:cubicBezTo>
                    <a:pt x="33920" y="105987"/>
                    <a:pt x="29504" y="107373"/>
                    <a:pt x="24741" y="107373"/>
                  </a:cubicBezTo>
                  <a:cubicBezTo>
                    <a:pt x="8982" y="107373"/>
                    <a:pt x="-3401" y="92566"/>
                    <a:pt x="842" y="76027"/>
                  </a:cubicBezTo>
                  <a:cubicBezTo>
                    <a:pt x="3007" y="67541"/>
                    <a:pt x="10107" y="60700"/>
                    <a:pt x="18593" y="58622"/>
                  </a:cubicBezTo>
                  <a:cubicBezTo>
                    <a:pt x="25520" y="56890"/>
                    <a:pt x="32015" y="58189"/>
                    <a:pt x="37297" y="61393"/>
                  </a:cubicBezTo>
                  <a:cubicBezTo>
                    <a:pt x="40847" y="63558"/>
                    <a:pt x="46822" y="65636"/>
                    <a:pt x="50978" y="65636"/>
                  </a:cubicBezTo>
                  <a:lnTo>
                    <a:pt x="74444" y="65636"/>
                  </a:lnTo>
                  <a:lnTo>
                    <a:pt x="74444" y="0"/>
                  </a:lnTo>
                  <a:lnTo>
                    <a:pt x="140080" y="0"/>
                  </a:lnTo>
                  <a:lnTo>
                    <a:pt x="140080" y="23553"/>
                  </a:lnTo>
                  <a:cubicBezTo>
                    <a:pt x="140080" y="27709"/>
                    <a:pt x="137915" y="33684"/>
                    <a:pt x="135837" y="37234"/>
                  </a:cubicBezTo>
                  <a:cubicBezTo>
                    <a:pt x="132633" y="42516"/>
                    <a:pt x="131421" y="49010"/>
                    <a:pt x="133066" y="55938"/>
                  </a:cubicBezTo>
                  <a:cubicBezTo>
                    <a:pt x="135144" y="64424"/>
                    <a:pt x="141985" y="71524"/>
                    <a:pt x="150471" y="73689"/>
                  </a:cubicBezTo>
                  <a:cubicBezTo>
                    <a:pt x="166923" y="77932"/>
                    <a:pt x="181817" y="65636"/>
                    <a:pt x="181817" y="49790"/>
                  </a:cubicBezTo>
                  <a:cubicBezTo>
                    <a:pt x="181817" y="42689"/>
                    <a:pt x="178786" y="36455"/>
                    <a:pt x="174024" y="31952"/>
                  </a:cubicBezTo>
                  <a:lnTo>
                    <a:pt x="174024" y="87"/>
                  </a:lnTo>
                  <a:lnTo>
                    <a:pt x="239660" y="87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Quattrocento Sans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05" name="Google Shape;1105;p13"/>
          <p:cNvGrpSpPr/>
          <p:nvPr/>
        </p:nvGrpSpPr>
        <p:grpSpPr>
          <a:xfrm>
            <a:off x="765332" y="4437806"/>
            <a:ext cx="312610" cy="423957"/>
            <a:chOff x="765332" y="2177337"/>
            <a:chExt cx="312610" cy="423957"/>
          </a:xfrm>
        </p:grpSpPr>
        <p:sp>
          <p:nvSpPr>
            <p:cNvPr id="1106" name="Google Shape;1106;p13"/>
            <p:cNvSpPr/>
            <p:nvPr/>
          </p:nvSpPr>
          <p:spPr>
            <a:xfrm>
              <a:off x="765332" y="2177337"/>
              <a:ext cx="312610" cy="312610"/>
            </a:xfrm>
            <a:custGeom>
              <a:avLst/>
              <a:gdLst/>
              <a:ahLst/>
              <a:cxnLst/>
              <a:rect l="l" t="t" r="r" b="b"/>
              <a:pathLst>
                <a:path w="312610" h="312610" extrusionOk="0">
                  <a:moveTo>
                    <a:pt x="312611" y="156305"/>
                  </a:moveTo>
                  <a:cubicBezTo>
                    <a:pt x="312611" y="242630"/>
                    <a:pt x="242630" y="312611"/>
                    <a:pt x="156305" y="312611"/>
                  </a:cubicBezTo>
                  <a:cubicBezTo>
                    <a:pt x="69980" y="312611"/>
                    <a:pt x="0" y="242630"/>
                    <a:pt x="0" y="156305"/>
                  </a:cubicBezTo>
                  <a:cubicBezTo>
                    <a:pt x="0" y="69980"/>
                    <a:pt x="69980" y="0"/>
                    <a:pt x="156305" y="0"/>
                  </a:cubicBezTo>
                  <a:cubicBezTo>
                    <a:pt x="242630" y="0"/>
                    <a:pt x="312611" y="69980"/>
                    <a:pt x="312611" y="15630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Quattrocento Sans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107" name="Google Shape;1107;p13"/>
            <p:cNvGrpSpPr/>
            <p:nvPr/>
          </p:nvGrpSpPr>
          <p:grpSpPr>
            <a:xfrm>
              <a:off x="790192" y="2464420"/>
              <a:ext cx="262985" cy="136874"/>
              <a:chOff x="790192" y="2464420"/>
              <a:chExt cx="262985" cy="136874"/>
            </a:xfrm>
          </p:grpSpPr>
          <p:sp>
            <p:nvSpPr>
              <p:cNvPr id="1108" name="Google Shape;1108;p13"/>
              <p:cNvSpPr/>
              <p:nvPr/>
            </p:nvSpPr>
            <p:spPr>
              <a:xfrm>
                <a:off x="922018" y="2471088"/>
                <a:ext cx="131159" cy="130206"/>
              </a:xfrm>
              <a:custGeom>
                <a:avLst/>
                <a:gdLst/>
                <a:ahLst/>
                <a:cxnLst/>
                <a:rect l="l" t="t" r="r" b="b"/>
                <a:pathLst>
                  <a:path w="131159" h="130206" extrusionOk="0">
                    <a:moveTo>
                      <a:pt x="0" y="20288"/>
                    </a:moveTo>
                    <a:lnTo>
                      <a:pt x="63532" y="130207"/>
                    </a:lnTo>
                    <a:lnTo>
                      <a:pt x="77819" y="76772"/>
                    </a:lnTo>
                    <a:lnTo>
                      <a:pt x="131159" y="91059"/>
                    </a:lnTo>
                    <a:lnTo>
                      <a:pt x="7858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09" name="Google Shape;1109;p13"/>
              <p:cNvSpPr/>
              <p:nvPr/>
            </p:nvSpPr>
            <p:spPr>
              <a:xfrm>
                <a:off x="790192" y="2464420"/>
                <a:ext cx="115252" cy="136874"/>
              </a:xfrm>
              <a:custGeom>
                <a:avLst/>
                <a:gdLst/>
                <a:ahLst/>
                <a:cxnLst/>
                <a:rect l="l" t="t" r="r" b="b"/>
                <a:pathLst>
                  <a:path w="115252" h="136874" extrusionOk="0">
                    <a:moveTo>
                      <a:pt x="56388" y="0"/>
                    </a:moveTo>
                    <a:lnTo>
                      <a:pt x="0" y="97727"/>
                    </a:lnTo>
                    <a:lnTo>
                      <a:pt x="53340" y="83439"/>
                    </a:lnTo>
                    <a:lnTo>
                      <a:pt x="67628" y="136874"/>
                    </a:lnTo>
                    <a:lnTo>
                      <a:pt x="115253" y="54388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1110" name="Google Shape;1110;p13"/>
            <p:cNvSpPr/>
            <p:nvPr/>
          </p:nvSpPr>
          <p:spPr>
            <a:xfrm>
              <a:off x="848317" y="2255466"/>
              <a:ext cx="146903" cy="140214"/>
            </a:xfrm>
            <a:custGeom>
              <a:avLst/>
              <a:gdLst/>
              <a:ahLst/>
              <a:cxnLst/>
              <a:rect l="l" t="t" r="r" b="b"/>
              <a:pathLst>
                <a:path w="146903" h="140214" extrusionOk="0">
                  <a:moveTo>
                    <a:pt x="75797" y="1500"/>
                  </a:moveTo>
                  <a:lnTo>
                    <a:pt x="96466" y="43315"/>
                  </a:lnTo>
                  <a:cubicBezTo>
                    <a:pt x="96847" y="44077"/>
                    <a:pt x="97609" y="44648"/>
                    <a:pt x="98466" y="44839"/>
                  </a:cubicBezTo>
                  <a:lnTo>
                    <a:pt x="144567" y="51506"/>
                  </a:lnTo>
                  <a:cubicBezTo>
                    <a:pt x="146758" y="51792"/>
                    <a:pt x="147711" y="54554"/>
                    <a:pt x="146091" y="56174"/>
                  </a:cubicBezTo>
                  <a:lnTo>
                    <a:pt x="112754" y="88749"/>
                  </a:lnTo>
                  <a:cubicBezTo>
                    <a:pt x="112087" y="89416"/>
                    <a:pt x="111801" y="90273"/>
                    <a:pt x="111992" y="91130"/>
                  </a:cubicBezTo>
                  <a:lnTo>
                    <a:pt x="119898" y="137041"/>
                  </a:lnTo>
                  <a:cubicBezTo>
                    <a:pt x="120279" y="139232"/>
                    <a:pt x="117993" y="140946"/>
                    <a:pt x="115992" y="139898"/>
                  </a:cubicBezTo>
                  <a:lnTo>
                    <a:pt x="74749" y="118181"/>
                  </a:lnTo>
                  <a:cubicBezTo>
                    <a:pt x="73987" y="117800"/>
                    <a:pt x="73035" y="117800"/>
                    <a:pt x="72177" y="118181"/>
                  </a:cubicBezTo>
                  <a:lnTo>
                    <a:pt x="30934" y="139898"/>
                  </a:lnTo>
                  <a:cubicBezTo>
                    <a:pt x="28934" y="140946"/>
                    <a:pt x="26648" y="139232"/>
                    <a:pt x="27029" y="137041"/>
                  </a:cubicBezTo>
                  <a:lnTo>
                    <a:pt x="34935" y="91130"/>
                  </a:lnTo>
                  <a:cubicBezTo>
                    <a:pt x="35125" y="90273"/>
                    <a:pt x="34839" y="89321"/>
                    <a:pt x="34173" y="88749"/>
                  </a:cubicBezTo>
                  <a:lnTo>
                    <a:pt x="835" y="56174"/>
                  </a:lnTo>
                  <a:cubicBezTo>
                    <a:pt x="-784" y="54554"/>
                    <a:pt x="73" y="51887"/>
                    <a:pt x="2359" y="51506"/>
                  </a:cubicBezTo>
                  <a:lnTo>
                    <a:pt x="48460" y="44839"/>
                  </a:lnTo>
                  <a:cubicBezTo>
                    <a:pt x="49317" y="44744"/>
                    <a:pt x="50079" y="44172"/>
                    <a:pt x="50460" y="43315"/>
                  </a:cubicBezTo>
                  <a:lnTo>
                    <a:pt x="71130" y="1500"/>
                  </a:lnTo>
                  <a:cubicBezTo>
                    <a:pt x="71892" y="-500"/>
                    <a:pt x="74844" y="-500"/>
                    <a:pt x="75797" y="150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Quattrocento Sans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111" name="Google Shape;1111;p13"/>
            <p:cNvGrpSpPr/>
            <p:nvPr/>
          </p:nvGrpSpPr>
          <p:grpSpPr>
            <a:xfrm>
              <a:off x="794669" y="2206674"/>
              <a:ext cx="254032" cy="254032"/>
              <a:chOff x="794669" y="2206674"/>
              <a:chExt cx="254032" cy="254032"/>
            </a:xfrm>
          </p:grpSpPr>
          <p:grpSp>
            <p:nvGrpSpPr>
              <p:cNvPr id="1112" name="Google Shape;1112;p13"/>
              <p:cNvGrpSpPr/>
              <p:nvPr/>
            </p:nvGrpSpPr>
            <p:grpSpPr>
              <a:xfrm>
                <a:off x="921637" y="2206674"/>
                <a:ext cx="9525" cy="254032"/>
                <a:chOff x="921637" y="2206674"/>
                <a:chExt cx="9525" cy="254032"/>
              </a:xfrm>
            </p:grpSpPr>
            <p:sp>
              <p:nvSpPr>
                <p:cNvPr id="1113" name="Google Shape;1113;p13"/>
                <p:cNvSpPr/>
                <p:nvPr/>
              </p:nvSpPr>
              <p:spPr>
                <a:xfrm>
                  <a:off x="921637" y="2206674"/>
                  <a:ext cx="9525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526" extrusionOk="0">
                      <a:moveTo>
                        <a:pt x="0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114" name="Google Shape;1114;p13"/>
                <p:cNvSpPr/>
                <p:nvPr/>
              </p:nvSpPr>
              <p:spPr>
                <a:xfrm>
                  <a:off x="921637" y="2441180"/>
                  <a:ext cx="9525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526" extrusionOk="0">
                      <a:moveTo>
                        <a:pt x="0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115" name="Google Shape;1115;p13"/>
              <p:cNvGrpSpPr/>
              <p:nvPr/>
            </p:nvGrpSpPr>
            <p:grpSpPr>
              <a:xfrm>
                <a:off x="858201" y="2223629"/>
                <a:ext cx="126968" cy="220122"/>
                <a:chOff x="858201" y="2223629"/>
                <a:chExt cx="126968" cy="220122"/>
              </a:xfrm>
            </p:grpSpPr>
            <p:sp>
              <p:nvSpPr>
                <p:cNvPr id="1116" name="Google Shape;1116;p13"/>
                <p:cNvSpPr/>
                <p:nvPr/>
              </p:nvSpPr>
              <p:spPr>
                <a:xfrm>
                  <a:off x="858201" y="2223629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0"/>
                      </a:moveTo>
                      <a:lnTo>
                        <a:pt x="9716" y="16954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117" name="Google Shape;1117;p13"/>
                <p:cNvSpPr/>
                <p:nvPr/>
              </p:nvSpPr>
              <p:spPr>
                <a:xfrm>
                  <a:off x="975454" y="2426797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0"/>
                      </a:moveTo>
                      <a:lnTo>
                        <a:pt x="9715" y="16954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118" name="Google Shape;1118;p13"/>
              <p:cNvGrpSpPr/>
              <p:nvPr/>
            </p:nvGrpSpPr>
            <p:grpSpPr>
              <a:xfrm>
                <a:off x="811624" y="2270206"/>
                <a:ext cx="220122" cy="126968"/>
                <a:chOff x="811624" y="2270206"/>
                <a:chExt cx="220122" cy="126968"/>
              </a:xfrm>
            </p:grpSpPr>
            <p:sp>
              <p:nvSpPr>
                <p:cNvPr id="1119" name="Google Shape;1119;p13"/>
                <p:cNvSpPr/>
                <p:nvPr/>
              </p:nvSpPr>
              <p:spPr>
                <a:xfrm>
                  <a:off x="811624" y="2270206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0"/>
                      </a:moveTo>
                      <a:lnTo>
                        <a:pt x="16954" y="9716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120" name="Google Shape;1120;p13"/>
                <p:cNvSpPr/>
                <p:nvPr/>
              </p:nvSpPr>
              <p:spPr>
                <a:xfrm>
                  <a:off x="1014792" y="2387459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0"/>
                      </a:moveTo>
                      <a:lnTo>
                        <a:pt x="16954" y="9715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121" name="Google Shape;1121;p13"/>
              <p:cNvGrpSpPr/>
              <p:nvPr/>
            </p:nvGrpSpPr>
            <p:grpSpPr>
              <a:xfrm>
                <a:off x="794669" y="2333642"/>
                <a:ext cx="254032" cy="9525"/>
                <a:chOff x="794669" y="2333642"/>
                <a:chExt cx="254032" cy="9525"/>
              </a:xfrm>
            </p:grpSpPr>
            <p:sp>
              <p:nvSpPr>
                <p:cNvPr id="1122" name="Google Shape;1122;p13"/>
                <p:cNvSpPr/>
                <p:nvPr/>
              </p:nvSpPr>
              <p:spPr>
                <a:xfrm>
                  <a:off x="794669" y="2333642"/>
                  <a:ext cx="19526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6" h="9525" extrusionOk="0">
                      <a:moveTo>
                        <a:pt x="0" y="0"/>
                      </a:moveTo>
                      <a:lnTo>
                        <a:pt x="19526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123" name="Google Shape;1123;p13"/>
                <p:cNvSpPr/>
                <p:nvPr/>
              </p:nvSpPr>
              <p:spPr>
                <a:xfrm>
                  <a:off x="1029175" y="2333642"/>
                  <a:ext cx="19526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6" h="9525" extrusionOk="0">
                      <a:moveTo>
                        <a:pt x="0" y="0"/>
                      </a:moveTo>
                      <a:lnTo>
                        <a:pt x="19526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124" name="Google Shape;1124;p13"/>
              <p:cNvGrpSpPr/>
              <p:nvPr/>
            </p:nvGrpSpPr>
            <p:grpSpPr>
              <a:xfrm>
                <a:off x="811624" y="2270206"/>
                <a:ext cx="220122" cy="126968"/>
                <a:chOff x="811624" y="2270206"/>
                <a:chExt cx="220122" cy="126968"/>
              </a:xfrm>
            </p:grpSpPr>
            <p:sp>
              <p:nvSpPr>
                <p:cNvPr id="1125" name="Google Shape;1125;p13"/>
                <p:cNvSpPr/>
                <p:nvPr/>
              </p:nvSpPr>
              <p:spPr>
                <a:xfrm>
                  <a:off x="811624" y="2387459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9715"/>
                      </a:moveTo>
                      <a:lnTo>
                        <a:pt x="1695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126" name="Google Shape;1126;p13"/>
                <p:cNvSpPr/>
                <p:nvPr/>
              </p:nvSpPr>
              <p:spPr>
                <a:xfrm>
                  <a:off x="1014792" y="2270206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9716"/>
                      </a:moveTo>
                      <a:lnTo>
                        <a:pt x="1695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127" name="Google Shape;1127;p13"/>
              <p:cNvGrpSpPr/>
              <p:nvPr/>
            </p:nvGrpSpPr>
            <p:grpSpPr>
              <a:xfrm>
                <a:off x="858201" y="2223629"/>
                <a:ext cx="126968" cy="220122"/>
                <a:chOff x="858201" y="2223629"/>
                <a:chExt cx="126968" cy="220122"/>
              </a:xfrm>
            </p:grpSpPr>
            <p:sp>
              <p:nvSpPr>
                <p:cNvPr id="1128" name="Google Shape;1128;p13"/>
                <p:cNvSpPr/>
                <p:nvPr/>
              </p:nvSpPr>
              <p:spPr>
                <a:xfrm>
                  <a:off x="858201" y="2426797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16954"/>
                      </a:moveTo>
                      <a:lnTo>
                        <a:pt x="9716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129" name="Google Shape;1129;p13"/>
                <p:cNvSpPr/>
                <p:nvPr/>
              </p:nvSpPr>
              <p:spPr>
                <a:xfrm>
                  <a:off x="975454" y="2223629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16954"/>
                      </a:moveTo>
                      <a:lnTo>
                        <a:pt x="9715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sp>
        <p:nvSpPr>
          <p:cNvPr id="1130" name="Google Shape;1130;p13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5B5D"/>
              </a:buClr>
              <a:buSzPts val="900"/>
              <a:buFont typeface="Quattrocento Sans"/>
              <a:buNone/>
            </a:pPr>
            <a:r>
              <a:rPr lang="ca-ES" sz="900" b="0" i="0" u="none" strike="noStrike" cap="none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 b="0" i="0" u="none" strike="noStrike" cap="none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16</a:t>
            </a:fld>
            <a:endParaRPr sz="900" b="0" i="0" u="none" strike="noStrike" cap="none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s multimedia en línea 1" title="Paloma / Colom">
            <a:hlinkClick r:id="" action="ppaction://media"/>
            <a:extLst>
              <a:ext uri="{FF2B5EF4-FFF2-40B4-BE49-F238E27FC236}">
                <a16:creationId xmlns:a16="http://schemas.microsoft.com/office/drawing/2014/main" id="{B77099C4-4174-DA1E-7244-8F851E3989F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1C12177-8D08-962B-1CF5-CD476CB5EBA5}"/>
              </a:ext>
            </a:extLst>
          </p:cNvPr>
          <p:cNvSpPr txBox="1">
            <a:spLocks/>
          </p:cNvSpPr>
          <p:nvPr/>
        </p:nvSpPr>
        <p:spPr>
          <a:xfrm>
            <a:off x="544077" y="6498930"/>
            <a:ext cx="3679539" cy="28071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en-US" sz="700" b="0" i="0" u="none" strike="noStrike" kern="1200" cap="none" spc="0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>
                <a:latin typeface="Segoe UI" panose="020B0502040204020203" pitchFamily="34" charset="0"/>
                <a:cs typeface="Segoe UI" panose="020B0502040204020203" pitchFamily="34" charset="0"/>
              </a:rPr>
              <a:t>Voluntariado CaixaBank</a:t>
            </a:r>
          </a:p>
          <a:p>
            <a:pPr algn="l"/>
            <a:endParaRPr lang="es-E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18</a:t>
            </a:fld>
            <a:endParaRPr sz="900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5" name="Rectángulo 245">
            <a:extLst>
              <a:ext uri="{FF2B5EF4-FFF2-40B4-BE49-F238E27FC236}">
                <a16:creationId xmlns:a16="http://schemas.microsoft.com/office/drawing/2014/main" id="{1FB08ACB-2720-0E4B-8DF0-BA3897621D32}"/>
              </a:ext>
            </a:extLst>
          </p:cNvPr>
          <p:cNvSpPr/>
          <p:nvPr/>
        </p:nvSpPr>
        <p:spPr>
          <a:xfrm>
            <a:off x="-50984" y="861156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126" name="Titular">
            <a:extLst>
              <a:ext uri="{FF2B5EF4-FFF2-40B4-BE49-F238E27FC236}">
                <a16:creationId xmlns:a16="http://schemas.microsoft.com/office/drawing/2014/main" id="{71805872-5C40-1C41-BFFF-15AF4D278D7D}"/>
              </a:ext>
            </a:extLst>
          </p:cNvPr>
          <p:cNvSpPr txBox="1">
            <a:spLocks/>
          </p:cNvSpPr>
          <p:nvPr/>
        </p:nvSpPr>
        <p:spPr>
          <a:xfrm>
            <a:off x="752739" y="740459"/>
            <a:ext cx="6651361" cy="589866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0" lvl="0" indent="0" algn="l" defTabSz="6858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None/>
              <a:defRPr sz="4000" b="1" i="0" kern="1200">
                <a:solidFill>
                  <a:srgbClr val="42424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Playfair Display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spc="300" dirty="0">
                <a:solidFill>
                  <a:schemeClr val="accent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08</a:t>
            </a:r>
            <a:r>
              <a:rPr lang="da-DK" sz="2800" b="0" spc="300" dirty="0">
                <a:solidFill>
                  <a:schemeClr val="accent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. </a:t>
            </a:r>
            <a:r>
              <a:rPr lang="es-ES" sz="2800" b="0" i="0" u="none" strike="noStrike" cap="none" spc="3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AUTOREFLEXIÓ</a:t>
            </a:r>
            <a:r>
              <a:rPr lang="es-ES" sz="2800" b="0" i="0" u="none" strike="noStrike" cap="none" spc="300" baseline="300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(2)</a:t>
            </a:r>
            <a:endParaRPr lang="es-ES" sz="2000" b="0" i="0" u="none" strike="noStrike" cap="none" spc="300" baseline="30000" dirty="0">
              <a:solidFill>
                <a:schemeClr val="tx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  <a:sym typeface="Open Sans SemiBold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E1365E3-F167-844A-A1F7-17442A8FBD30}"/>
              </a:ext>
            </a:extLst>
          </p:cNvPr>
          <p:cNvGrpSpPr/>
          <p:nvPr/>
        </p:nvGrpSpPr>
        <p:grpSpPr>
          <a:xfrm>
            <a:off x="3431028" y="1660931"/>
            <a:ext cx="3417332" cy="666336"/>
            <a:chOff x="3431028" y="1660931"/>
            <a:chExt cx="3417332" cy="666336"/>
          </a:xfrm>
        </p:grpSpPr>
        <p:sp>
          <p:nvSpPr>
            <p:cNvPr id="128" name="Rectángulo 385">
              <a:extLst>
                <a:ext uri="{FF2B5EF4-FFF2-40B4-BE49-F238E27FC236}">
                  <a16:creationId xmlns:a16="http://schemas.microsoft.com/office/drawing/2014/main" id="{12B2467E-15DE-6E4C-87A0-6612554A9668}"/>
                </a:ext>
              </a:extLst>
            </p:cNvPr>
            <p:cNvSpPr/>
            <p:nvPr/>
          </p:nvSpPr>
          <p:spPr>
            <a:xfrm>
              <a:off x="3431028" y="1660931"/>
              <a:ext cx="3417332" cy="6663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29" name="Rectángulo 10">
              <a:extLst>
                <a:ext uri="{FF2B5EF4-FFF2-40B4-BE49-F238E27FC236}">
                  <a16:creationId xmlns:a16="http://schemas.microsoft.com/office/drawing/2014/main" id="{19337EAB-77DD-1341-9B75-914111977671}"/>
                </a:ext>
              </a:extLst>
            </p:cNvPr>
            <p:cNvSpPr/>
            <p:nvPr/>
          </p:nvSpPr>
          <p:spPr>
            <a:xfrm>
              <a:off x="4115332" y="1686323"/>
              <a:ext cx="2733028" cy="6155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defTabSz="685663"/>
              <a:endParaRPr lang="es-ES" sz="600" spc="400" dirty="0">
                <a:solidFill>
                  <a:srgbClr val="4C4C4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  <a:p>
              <a:pPr algn="ctr" defTabSz="685663"/>
              <a:r>
                <a:rPr lang="es-ES" sz="2200" b="1" dirty="0">
                  <a:solidFill>
                    <a:schemeClr val="tx1"/>
                  </a:solidFill>
                  <a:latin typeface="Segoe UI Semibold" panose="020B0702040204020203" pitchFamily="34" charset="0"/>
                  <a:ea typeface="Open Sans SemiBold" panose="020B0706030804020204" pitchFamily="34" charset="0"/>
                  <a:cs typeface="Segoe UI Semibold" panose="020B0702040204020203" pitchFamily="34" charset="0"/>
                </a:rPr>
                <a:t>F O R T A L E S E S</a:t>
              </a:r>
            </a:p>
            <a:p>
              <a:pPr defTabSz="685663"/>
              <a:endParaRPr lang="es-ES" sz="600" spc="400" dirty="0">
                <a:solidFill>
                  <a:srgbClr val="4C4C4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130" name="15 Rectángulo">
            <a:extLst>
              <a:ext uri="{FF2B5EF4-FFF2-40B4-BE49-F238E27FC236}">
                <a16:creationId xmlns:a16="http://schemas.microsoft.com/office/drawing/2014/main" id="{D72239B8-8710-D646-AB3E-598F5A56D578}"/>
              </a:ext>
            </a:extLst>
          </p:cNvPr>
          <p:cNvSpPr/>
          <p:nvPr/>
        </p:nvSpPr>
        <p:spPr>
          <a:xfrm>
            <a:off x="5668665" y="3751434"/>
            <a:ext cx="1574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COMPROMÍS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1" name="15 Rectángulo">
            <a:extLst>
              <a:ext uri="{FF2B5EF4-FFF2-40B4-BE49-F238E27FC236}">
                <a16:creationId xmlns:a16="http://schemas.microsoft.com/office/drawing/2014/main" id="{90FF97DA-9C7B-0F46-8B9E-29198AAC4718}"/>
              </a:ext>
            </a:extLst>
          </p:cNvPr>
          <p:cNvSpPr/>
          <p:nvPr/>
        </p:nvSpPr>
        <p:spPr>
          <a:xfrm>
            <a:off x="4340091" y="3912848"/>
            <a:ext cx="10775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CARISMA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2" name="15 Rectángulo">
            <a:extLst>
              <a:ext uri="{FF2B5EF4-FFF2-40B4-BE49-F238E27FC236}">
                <a16:creationId xmlns:a16="http://schemas.microsoft.com/office/drawing/2014/main" id="{37BA3308-5636-D340-83D9-631D8B36309F}"/>
              </a:ext>
            </a:extLst>
          </p:cNvPr>
          <p:cNvSpPr/>
          <p:nvPr/>
        </p:nvSpPr>
        <p:spPr>
          <a:xfrm>
            <a:off x="793573" y="2560360"/>
            <a:ext cx="11073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ESTÈTICA</a:t>
            </a:r>
            <a:r>
              <a:rPr lang="ca-ES" sz="1600" dirty="0">
                <a:solidFill>
                  <a:schemeClr val="accent4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 </a:t>
            </a:r>
            <a:endParaRPr lang="es-ES" sz="1600" dirty="0">
              <a:solidFill>
                <a:schemeClr val="accent4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3" name="15 Rectángulo">
            <a:extLst>
              <a:ext uri="{FF2B5EF4-FFF2-40B4-BE49-F238E27FC236}">
                <a16:creationId xmlns:a16="http://schemas.microsoft.com/office/drawing/2014/main" id="{5B6AF471-AA0F-7E46-833F-879EB744E05F}"/>
              </a:ext>
            </a:extLst>
          </p:cNvPr>
          <p:cNvSpPr/>
          <p:nvPr/>
        </p:nvSpPr>
        <p:spPr>
          <a:xfrm>
            <a:off x="1275671" y="3665100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ORGANITZACIÓ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4" name="15 Rectángulo">
            <a:extLst>
              <a:ext uri="{FF2B5EF4-FFF2-40B4-BE49-F238E27FC236}">
                <a16:creationId xmlns:a16="http://schemas.microsoft.com/office/drawing/2014/main" id="{F02FC721-5CAC-304E-86D0-B34574BBB5BA}"/>
              </a:ext>
            </a:extLst>
          </p:cNvPr>
          <p:cNvSpPr/>
          <p:nvPr/>
        </p:nvSpPr>
        <p:spPr>
          <a:xfrm>
            <a:off x="2957629" y="5125970"/>
            <a:ext cx="10060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EQUITAT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5" name="15 Rectángulo">
            <a:extLst>
              <a:ext uri="{FF2B5EF4-FFF2-40B4-BE49-F238E27FC236}">
                <a16:creationId xmlns:a16="http://schemas.microsoft.com/office/drawing/2014/main" id="{D1D1C63A-FF3C-2640-95D7-24E3E87B6683}"/>
              </a:ext>
            </a:extLst>
          </p:cNvPr>
          <p:cNvSpPr/>
          <p:nvPr/>
        </p:nvSpPr>
        <p:spPr>
          <a:xfrm>
            <a:off x="2957629" y="3113292"/>
            <a:ext cx="14677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DIRECTIVITAT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6" name="15 Rectángulo">
            <a:extLst>
              <a:ext uri="{FF2B5EF4-FFF2-40B4-BE49-F238E27FC236}">
                <a16:creationId xmlns:a16="http://schemas.microsoft.com/office/drawing/2014/main" id="{8E364263-09FF-F04A-BCD0-BD6DB06F848D}"/>
              </a:ext>
            </a:extLst>
          </p:cNvPr>
          <p:cNvSpPr/>
          <p:nvPr/>
        </p:nvSpPr>
        <p:spPr>
          <a:xfrm>
            <a:off x="3708044" y="4623171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POSITIVITAT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7" name="15 Rectángulo">
            <a:extLst>
              <a:ext uri="{FF2B5EF4-FFF2-40B4-BE49-F238E27FC236}">
                <a16:creationId xmlns:a16="http://schemas.microsoft.com/office/drawing/2014/main" id="{6B5C56AC-19AD-C940-A899-B565BDC717FE}"/>
              </a:ext>
            </a:extLst>
          </p:cNvPr>
          <p:cNvSpPr/>
          <p:nvPr/>
        </p:nvSpPr>
        <p:spPr>
          <a:xfrm>
            <a:off x="6537222" y="2705423"/>
            <a:ext cx="1400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CREATIVITAT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8" name="15 Rectángulo">
            <a:extLst>
              <a:ext uri="{FF2B5EF4-FFF2-40B4-BE49-F238E27FC236}">
                <a16:creationId xmlns:a16="http://schemas.microsoft.com/office/drawing/2014/main" id="{041A5654-EBFE-E745-AC71-C41DB3DFFB87}"/>
              </a:ext>
            </a:extLst>
          </p:cNvPr>
          <p:cNvSpPr/>
          <p:nvPr/>
        </p:nvSpPr>
        <p:spPr>
          <a:xfrm>
            <a:off x="1347250" y="5340626"/>
            <a:ext cx="168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PERSISTÈNCIA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9" name="15 Rectángulo">
            <a:extLst>
              <a:ext uri="{FF2B5EF4-FFF2-40B4-BE49-F238E27FC236}">
                <a16:creationId xmlns:a16="http://schemas.microsoft.com/office/drawing/2014/main" id="{F384BBCF-E8D1-0940-BFA8-2BE137EE3C76}"/>
              </a:ext>
            </a:extLst>
          </p:cNvPr>
          <p:cNvSpPr/>
          <p:nvPr/>
        </p:nvSpPr>
        <p:spPr>
          <a:xfrm>
            <a:off x="484649" y="3154309"/>
            <a:ext cx="230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GESTIÓ DE L’ESTRÉS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0" name="15 Rectángulo">
            <a:extLst>
              <a:ext uri="{FF2B5EF4-FFF2-40B4-BE49-F238E27FC236}">
                <a16:creationId xmlns:a16="http://schemas.microsoft.com/office/drawing/2014/main" id="{285A1AC9-1499-6146-9B90-1952A0991AC5}"/>
              </a:ext>
            </a:extLst>
          </p:cNvPr>
          <p:cNvSpPr/>
          <p:nvPr/>
        </p:nvSpPr>
        <p:spPr>
          <a:xfrm>
            <a:off x="3656718" y="3486999"/>
            <a:ext cx="1404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ACEPTACIÓ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1" name="15 Rectángulo">
            <a:extLst>
              <a:ext uri="{FF2B5EF4-FFF2-40B4-BE49-F238E27FC236}">
                <a16:creationId xmlns:a16="http://schemas.microsoft.com/office/drawing/2014/main" id="{6D634FF6-EE7F-5149-B6B7-AADD1CA8DF02}"/>
              </a:ext>
            </a:extLst>
          </p:cNvPr>
          <p:cNvSpPr/>
          <p:nvPr/>
        </p:nvSpPr>
        <p:spPr>
          <a:xfrm>
            <a:off x="1056347" y="4411116"/>
            <a:ext cx="147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CURIOSITAT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2" name="15 Rectángulo">
            <a:extLst>
              <a:ext uri="{FF2B5EF4-FFF2-40B4-BE49-F238E27FC236}">
                <a16:creationId xmlns:a16="http://schemas.microsoft.com/office/drawing/2014/main" id="{7526C776-5AA9-8E4A-9C56-425EEA574C81}"/>
              </a:ext>
            </a:extLst>
          </p:cNvPr>
          <p:cNvSpPr/>
          <p:nvPr/>
        </p:nvSpPr>
        <p:spPr>
          <a:xfrm>
            <a:off x="2618849" y="4179380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MOTIVACIÓ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3" name="15 Rectángulo">
            <a:extLst>
              <a:ext uri="{FF2B5EF4-FFF2-40B4-BE49-F238E27FC236}">
                <a16:creationId xmlns:a16="http://schemas.microsoft.com/office/drawing/2014/main" id="{BD874BCC-6A01-E64E-A78C-F4645F8AB6A3}"/>
              </a:ext>
            </a:extLst>
          </p:cNvPr>
          <p:cNvSpPr/>
          <p:nvPr/>
        </p:nvSpPr>
        <p:spPr>
          <a:xfrm>
            <a:off x="4980022" y="4264277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RESPONSABILITAT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4" name="15 Rectángulo">
            <a:extLst>
              <a:ext uri="{FF2B5EF4-FFF2-40B4-BE49-F238E27FC236}">
                <a16:creationId xmlns:a16="http://schemas.microsoft.com/office/drawing/2014/main" id="{55EB7EB3-0EF7-1141-849B-D2915DCF7B09}"/>
              </a:ext>
            </a:extLst>
          </p:cNvPr>
          <p:cNvSpPr/>
          <p:nvPr/>
        </p:nvSpPr>
        <p:spPr>
          <a:xfrm>
            <a:off x="7308175" y="4171339"/>
            <a:ext cx="1314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INNOVACIÓ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5" name="15 Rectángulo">
            <a:extLst>
              <a:ext uri="{FF2B5EF4-FFF2-40B4-BE49-F238E27FC236}">
                <a16:creationId xmlns:a16="http://schemas.microsoft.com/office/drawing/2014/main" id="{5E1DD2E0-75A1-764E-82E1-5AA75BE5C221}"/>
              </a:ext>
            </a:extLst>
          </p:cNvPr>
          <p:cNvSpPr/>
          <p:nvPr/>
        </p:nvSpPr>
        <p:spPr>
          <a:xfrm>
            <a:off x="5420231" y="3278984"/>
            <a:ext cx="9403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ANÀLISI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6" name="15 Rectángulo">
            <a:extLst>
              <a:ext uri="{FF2B5EF4-FFF2-40B4-BE49-F238E27FC236}">
                <a16:creationId xmlns:a16="http://schemas.microsoft.com/office/drawing/2014/main" id="{9DFFD76F-DD50-DB4B-9FF4-0EDCA3E98886}"/>
              </a:ext>
            </a:extLst>
          </p:cNvPr>
          <p:cNvSpPr/>
          <p:nvPr/>
        </p:nvSpPr>
        <p:spPr>
          <a:xfrm>
            <a:off x="4074670" y="2837753"/>
            <a:ext cx="2359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GESTIÓ EMOCIONAL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7" name="15 Rectángulo">
            <a:extLst>
              <a:ext uri="{FF2B5EF4-FFF2-40B4-BE49-F238E27FC236}">
                <a16:creationId xmlns:a16="http://schemas.microsoft.com/office/drawing/2014/main" id="{44300D36-DA58-084A-B8E9-EF6639EF4703}"/>
              </a:ext>
            </a:extLst>
          </p:cNvPr>
          <p:cNvSpPr/>
          <p:nvPr/>
        </p:nvSpPr>
        <p:spPr>
          <a:xfrm>
            <a:off x="953255" y="4034432"/>
            <a:ext cx="1161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GRATITUD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8" name="15 Rectángulo">
            <a:extLst>
              <a:ext uri="{FF2B5EF4-FFF2-40B4-BE49-F238E27FC236}">
                <a16:creationId xmlns:a16="http://schemas.microsoft.com/office/drawing/2014/main" id="{BA8EDC83-8E8F-4247-93B3-3F9B26FE495C}"/>
              </a:ext>
            </a:extLst>
          </p:cNvPr>
          <p:cNvSpPr/>
          <p:nvPr/>
        </p:nvSpPr>
        <p:spPr>
          <a:xfrm>
            <a:off x="2271154" y="2754492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QUALITAT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9" name="15 Rectángulo">
            <a:extLst>
              <a:ext uri="{FF2B5EF4-FFF2-40B4-BE49-F238E27FC236}">
                <a16:creationId xmlns:a16="http://schemas.microsoft.com/office/drawing/2014/main" id="{FA3E830C-1C21-3949-8103-B1849D7149CF}"/>
              </a:ext>
            </a:extLst>
          </p:cNvPr>
          <p:cNvSpPr/>
          <p:nvPr/>
        </p:nvSpPr>
        <p:spPr>
          <a:xfrm>
            <a:off x="2079104" y="4765253"/>
            <a:ext cx="1094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EMPATIA 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0" name="15 Rectángulo">
            <a:extLst>
              <a:ext uri="{FF2B5EF4-FFF2-40B4-BE49-F238E27FC236}">
                <a16:creationId xmlns:a16="http://schemas.microsoft.com/office/drawing/2014/main" id="{F16C530B-A894-964A-86AA-559BE96C3829}"/>
              </a:ext>
            </a:extLst>
          </p:cNvPr>
          <p:cNvSpPr/>
          <p:nvPr/>
        </p:nvSpPr>
        <p:spPr>
          <a:xfrm>
            <a:off x="7101607" y="3473312"/>
            <a:ext cx="1604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SOLIDARITAT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1" name="15 Rectángulo">
            <a:extLst>
              <a:ext uri="{FF2B5EF4-FFF2-40B4-BE49-F238E27FC236}">
                <a16:creationId xmlns:a16="http://schemas.microsoft.com/office/drawing/2014/main" id="{A686F7DE-D8BE-9A45-BAA3-A1A308ED7B72}"/>
              </a:ext>
            </a:extLst>
          </p:cNvPr>
          <p:cNvSpPr/>
          <p:nvPr/>
        </p:nvSpPr>
        <p:spPr>
          <a:xfrm>
            <a:off x="6773586" y="3047593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HONESTEDAT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2" name="15 Rectángulo">
            <a:extLst>
              <a:ext uri="{FF2B5EF4-FFF2-40B4-BE49-F238E27FC236}">
                <a16:creationId xmlns:a16="http://schemas.microsoft.com/office/drawing/2014/main" id="{38EDB9FD-9744-564F-BF34-B9FF92B39A6D}"/>
              </a:ext>
            </a:extLst>
          </p:cNvPr>
          <p:cNvSpPr/>
          <p:nvPr/>
        </p:nvSpPr>
        <p:spPr>
          <a:xfrm>
            <a:off x="4822626" y="5787573"/>
            <a:ext cx="2048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EMPODERAMENT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3" name="15 Rectángulo">
            <a:extLst>
              <a:ext uri="{FF2B5EF4-FFF2-40B4-BE49-F238E27FC236}">
                <a16:creationId xmlns:a16="http://schemas.microsoft.com/office/drawing/2014/main" id="{23623416-80F9-1F4F-A278-296F2716F359}"/>
              </a:ext>
            </a:extLst>
          </p:cNvPr>
          <p:cNvSpPr/>
          <p:nvPr/>
        </p:nvSpPr>
        <p:spPr>
          <a:xfrm>
            <a:off x="7354198" y="4561438"/>
            <a:ext cx="1483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RESILIÈNCIA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4" name="15 Rectángulo">
            <a:extLst>
              <a:ext uri="{FF2B5EF4-FFF2-40B4-BE49-F238E27FC236}">
                <a16:creationId xmlns:a16="http://schemas.microsoft.com/office/drawing/2014/main" id="{F1075082-742D-0A42-8968-AC9435DFB878}"/>
              </a:ext>
            </a:extLst>
          </p:cNvPr>
          <p:cNvSpPr/>
          <p:nvPr/>
        </p:nvSpPr>
        <p:spPr>
          <a:xfrm>
            <a:off x="5672750" y="4735139"/>
            <a:ext cx="14462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COOPERACIÓ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5" name="15 Rectángulo">
            <a:extLst>
              <a:ext uri="{FF2B5EF4-FFF2-40B4-BE49-F238E27FC236}">
                <a16:creationId xmlns:a16="http://schemas.microsoft.com/office/drawing/2014/main" id="{83DB9CEC-9D18-CE41-B130-445272814228}"/>
              </a:ext>
            </a:extLst>
          </p:cNvPr>
          <p:cNvSpPr/>
          <p:nvPr/>
        </p:nvSpPr>
        <p:spPr>
          <a:xfrm>
            <a:off x="2802822" y="5729788"/>
            <a:ext cx="13917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CREIXEMENT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6" name="CuadroTexto 155">
            <a:extLst>
              <a:ext uri="{FF2B5EF4-FFF2-40B4-BE49-F238E27FC236}">
                <a16:creationId xmlns:a16="http://schemas.microsoft.com/office/drawing/2014/main" id="{03A9CED6-8141-F24F-997C-AE57CC03AFAA}"/>
              </a:ext>
            </a:extLst>
          </p:cNvPr>
          <p:cNvSpPr txBox="1"/>
          <p:nvPr/>
        </p:nvSpPr>
        <p:spPr>
          <a:xfrm>
            <a:off x="4162455" y="5237427"/>
            <a:ext cx="374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RESOLUCIÓ DE PROBLEMES</a:t>
            </a:r>
          </a:p>
        </p:txBody>
      </p:sp>
      <p:grpSp>
        <p:nvGrpSpPr>
          <p:cNvPr id="157" name="Graphic 68">
            <a:extLst>
              <a:ext uri="{FF2B5EF4-FFF2-40B4-BE49-F238E27FC236}">
                <a16:creationId xmlns:a16="http://schemas.microsoft.com/office/drawing/2014/main" id="{D6371062-85BF-AD4A-B910-F463BA38E9D6}"/>
              </a:ext>
            </a:extLst>
          </p:cNvPr>
          <p:cNvGrpSpPr/>
          <p:nvPr/>
        </p:nvGrpSpPr>
        <p:grpSpPr>
          <a:xfrm>
            <a:off x="3691072" y="1762421"/>
            <a:ext cx="323170" cy="418568"/>
            <a:chOff x="3691072" y="1762421"/>
            <a:chExt cx="323170" cy="418568"/>
          </a:xfrm>
          <a:noFill/>
        </p:grpSpPr>
        <p:sp>
          <p:nvSpPr>
            <p:cNvPr id="158" name="Freeform: Shape 6">
              <a:extLst>
                <a:ext uri="{FF2B5EF4-FFF2-40B4-BE49-F238E27FC236}">
                  <a16:creationId xmlns:a16="http://schemas.microsoft.com/office/drawing/2014/main" id="{3656C6BE-5017-8844-9FFD-5DBEB9409201}"/>
                </a:ext>
              </a:extLst>
            </p:cNvPr>
            <p:cNvSpPr/>
            <p:nvPr/>
          </p:nvSpPr>
          <p:spPr>
            <a:xfrm>
              <a:off x="3691072" y="1940210"/>
              <a:ext cx="323170" cy="240779"/>
            </a:xfrm>
            <a:custGeom>
              <a:avLst/>
              <a:gdLst>
                <a:gd name="connsiteX0" fmla="*/ 320971 w 323170"/>
                <a:gd name="connsiteY0" fmla="*/ 8187 h 240779"/>
                <a:gd name="connsiteX1" fmla="*/ 323171 w 323170"/>
                <a:gd name="connsiteY1" fmla="*/ 130355 h 240779"/>
                <a:gd name="connsiteX2" fmla="*/ 323171 w 323170"/>
                <a:gd name="connsiteY2" fmla="*/ 130564 h 240779"/>
                <a:gd name="connsiteX3" fmla="*/ 323171 w 323170"/>
                <a:gd name="connsiteY3" fmla="*/ 131298 h 240779"/>
                <a:gd name="connsiteX4" fmla="*/ 323066 w 323170"/>
                <a:gd name="connsiteY4" fmla="*/ 132031 h 240779"/>
                <a:gd name="connsiteX5" fmla="*/ 322961 w 323170"/>
                <a:gd name="connsiteY5" fmla="*/ 133498 h 240779"/>
                <a:gd name="connsiteX6" fmla="*/ 322752 w 323170"/>
                <a:gd name="connsiteY6" fmla="*/ 134231 h 240779"/>
                <a:gd name="connsiteX7" fmla="*/ 194612 w 323170"/>
                <a:gd name="connsiteY7" fmla="*/ 240369 h 240779"/>
                <a:gd name="connsiteX8" fmla="*/ 107963 w 323170"/>
                <a:gd name="connsiteY8" fmla="*/ 191648 h 240779"/>
                <a:gd name="connsiteX9" fmla="*/ 107439 w 323170"/>
                <a:gd name="connsiteY9" fmla="*/ 191124 h 240779"/>
                <a:gd name="connsiteX10" fmla="*/ 107230 w 323170"/>
                <a:gd name="connsiteY10" fmla="*/ 190810 h 240779"/>
                <a:gd name="connsiteX11" fmla="*/ 4341 w 323170"/>
                <a:gd name="connsiteY11" fmla="*/ 37000 h 240779"/>
                <a:gd name="connsiteX12" fmla="*/ 7065 w 323170"/>
                <a:gd name="connsiteY12" fmla="*/ 6720 h 240779"/>
                <a:gd name="connsiteX13" fmla="*/ 40174 w 323170"/>
                <a:gd name="connsiteY13" fmla="*/ 7034 h 240779"/>
                <a:gd name="connsiteX14" fmla="*/ 110687 w 323170"/>
                <a:gd name="connsiteY14" fmla="*/ 55860 h 240779"/>
                <a:gd name="connsiteX15" fmla="*/ 110687 w 323170"/>
                <a:gd name="connsiteY15" fmla="*/ 8292 h 240779"/>
                <a:gd name="connsiteX16" fmla="*/ 110687 w 323170"/>
                <a:gd name="connsiteY16" fmla="*/ 55860 h 240779"/>
                <a:gd name="connsiteX17" fmla="*/ 40174 w 323170"/>
                <a:gd name="connsiteY17" fmla="*/ 7034 h 240779"/>
                <a:gd name="connsiteX18" fmla="*/ 7065 w 323170"/>
                <a:gd name="connsiteY18" fmla="*/ 6720 h 240779"/>
                <a:gd name="connsiteX19" fmla="*/ 4341 w 323170"/>
                <a:gd name="connsiteY19" fmla="*/ 37000 h 240779"/>
                <a:gd name="connsiteX20" fmla="*/ 107230 w 323170"/>
                <a:gd name="connsiteY20" fmla="*/ 190810 h 240779"/>
                <a:gd name="connsiteX21" fmla="*/ 107439 w 323170"/>
                <a:gd name="connsiteY21" fmla="*/ 191124 h 240779"/>
                <a:gd name="connsiteX22" fmla="*/ 107963 w 323170"/>
                <a:gd name="connsiteY22" fmla="*/ 191648 h 240779"/>
                <a:gd name="connsiteX23" fmla="*/ 194612 w 323170"/>
                <a:gd name="connsiteY23" fmla="*/ 240369 h 240779"/>
                <a:gd name="connsiteX24" fmla="*/ 322752 w 323170"/>
                <a:gd name="connsiteY24" fmla="*/ 134231 h 240779"/>
                <a:gd name="connsiteX25" fmla="*/ 322961 w 323170"/>
                <a:gd name="connsiteY25" fmla="*/ 133498 h 240779"/>
                <a:gd name="connsiteX26" fmla="*/ 323066 w 323170"/>
                <a:gd name="connsiteY26" fmla="*/ 132031 h 240779"/>
                <a:gd name="connsiteX27" fmla="*/ 323171 w 323170"/>
                <a:gd name="connsiteY27" fmla="*/ 131298 h 240779"/>
                <a:gd name="connsiteX28" fmla="*/ 323171 w 323170"/>
                <a:gd name="connsiteY28" fmla="*/ 130564 h 240779"/>
                <a:gd name="connsiteX29" fmla="*/ 323171 w 323170"/>
                <a:gd name="connsiteY29" fmla="*/ 130355 h 240779"/>
                <a:gd name="connsiteX30" fmla="*/ 320971 w 323170"/>
                <a:gd name="connsiteY30" fmla="*/ 8187 h 24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3170" h="240779">
                  <a:moveTo>
                    <a:pt x="320971" y="8187"/>
                  </a:moveTo>
                  <a:lnTo>
                    <a:pt x="323171" y="130355"/>
                  </a:lnTo>
                  <a:cubicBezTo>
                    <a:pt x="323171" y="130460"/>
                    <a:pt x="323171" y="130564"/>
                    <a:pt x="323171" y="130564"/>
                  </a:cubicBezTo>
                  <a:cubicBezTo>
                    <a:pt x="323171" y="130774"/>
                    <a:pt x="323171" y="131088"/>
                    <a:pt x="323171" y="131298"/>
                  </a:cubicBezTo>
                  <a:cubicBezTo>
                    <a:pt x="323171" y="131507"/>
                    <a:pt x="323066" y="131822"/>
                    <a:pt x="323066" y="132031"/>
                  </a:cubicBezTo>
                  <a:cubicBezTo>
                    <a:pt x="323066" y="132555"/>
                    <a:pt x="322961" y="132974"/>
                    <a:pt x="322961" y="133498"/>
                  </a:cubicBezTo>
                  <a:cubicBezTo>
                    <a:pt x="322961" y="133708"/>
                    <a:pt x="322857" y="134022"/>
                    <a:pt x="322752" y="134231"/>
                  </a:cubicBezTo>
                  <a:cubicBezTo>
                    <a:pt x="315941" y="198354"/>
                    <a:pt x="259258" y="245712"/>
                    <a:pt x="194612" y="240369"/>
                  </a:cubicBezTo>
                  <a:cubicBezTo>
                    <a:pt x="158569" y="237435"/>
                    <a:pt x="127661" y="218680"/>
                    <a:pt x="107963" y="191648"/>
                  </a:cubicBezTo>
                  <a:cubicBezTo>
                    <a:pt x="107754" y="191439"/>
                    <a:pt x="107649" y="191334"/>
                    <a:pt x="107439" y="191124"/>
                  </a:cubicBezTo>
                  <a:lnTo>
                    <a:pt x="107230" y="190810"/>
                  </a:lnTo>
                  <a:cubicBezTo>
                    <a:pt x="103982" y="186305"/>
                    <a:pt x="4341" y="37000"/>
                    <a:pt x="4341" y="37000"/>
                  </a:cubicBezTo>
                  <a:cubicBezTo>
                    <a:pt x="-2260" y="27780"/>
                    <a:pt x="-1317" y="14893"/>
                    <a:pt x="7065" y="6720"/>
                  </a:cubicBezTo>
                  <a:cubicBezTo>
                    <a:pt x="16285" y="-2291"/>
                    <a:pt x="31163" y="-2186"/>
                    <a:pt x="40174" y="7034"/>
                  </a:cubicBezTo>
                  <a:lnTo>
                    <a:pt x="110687" y="55860"/>
                  </a:lnTo>
                  <a:lnTo>
                    <a:pt x="110687" y="8292"/>
                  </a:lnTo>
                  <a:lnTo>
                    <a:pt x="110687" y="55860"/>
                  </a:lnTo>
                  <a:lnTo>
                    <a:pt x="40174" y="7034"/>
                  </a:lnTo>
                  <a:cubicBezTo>
                    <a:pt x="31163" y="-2186"/>
                    <a:pt x="16285" y="-2395"/>
                    <a:pt x="7065" y="6720"/>
                  </a:cubicBezTo>
                  <a:cubicBezTo>
                    <a:pt x="-1317" y="14893"/>
                    <a:pt x="-2260" y="27780"/>
                    <a:pt x="4341" y="37000"/>
                  </a:cubicBezTo>
                  <a:cubicBezTo>
                    <a:pt x="4341" y="37000"/>
                    <a:pt x="103982" y="186305"/>
                    <a:pt x="107230" y="190810"/>
                  </a:cubicBezTo>
                  <a:lnTo>
                    <a:pt x="107439" y="191124"/>
                  </a:lnTo>
                  <a:cubicBezTo>
                    <a:pt x="107544" y="191334"/>
                    <a:pt x="107754" y="191543"/>
                    <a:pt x="107963" y="191648"/>
                  </a:cubicBezTo>
                  <a:cubicBezTo>
                    <a:pt x="127661" y="218785"/>
                    <a:pt x="158569" y="237435"/>
                    <a:pt x="194612" y="240369"/>
                  </a:cubicBezTo>
                  <a:cubicBezTo>
                    <a:pt x="259258" y="245607"/>
                    <a:pt x="315941" y="198354"/>
                    <a:pt x="322752" y="134231"/>
                  </a:cubicBezTo>
                  <a:cubicBezTo>
                    <a:pt x="322752" y="134022"/>
                    <a:pt x="322857" y="133708"/>
                    <a:pt x="322961" y="133498"/>
                  </a:cubicBezTo>
                  <a:cubicBezTo>
                    <a:pt x="323066" y="132974"/>
                    <a:pt x="323066" y="132555"/>
                    <a:pt x="323066" y="132031"/>
                  </a:cubicBezTo>
                  <a:cubicBezTo>
                    <a:pt x="323066" y="131822"/>
                    <a:pt x="323171" y="131507"/>
                    <a:pt x="323171" y="131298"/>
                  </a:cubicBezTo>
                  <a:cubicBezTo>
                    <a:pt x="323171" y="131088"/>
                    <a:pt x="323171" y="130774"/>
                    <a:pt x="323171" y="130564"/>
                  </a:cubicBezTo>
                  <a:cubicBezTo>
                    <a:pt x="323171" y="130460"/>
                    <a:pt x="323171" y="130355"/>
                    <a:pt x="323171" y="130355"/>
                  </a:cubicBezTo>
                  <a:lnTo>
                    <a:pt x="320971" y="8187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59" name="Freeform: Shape 7">
              <a:extLst>
                <a:ext uri="{FF2B5EF4-FFF2-40B4-BE49-F238E27FC236}">
                  <a16:creationId xmlns:a16="http://schemas.microsoft.com/office/drawing/2014/main" id="{526CC806-BA79-644D-8D1C-BA83DD2DB604}"/>
                </a:ext>
              </a:extLst>
            </p:cNvPr>
            <p:cNvSpPr/>
            <p:nvPr/>
          </p:nvSpPr>
          <p:spPr>
            <a:xfrm>
              <a:off x="3834945" y="2006482"/>
              <a:ext cx="125996" cy="113746"/>
            </a:xfrm>
            <a:custGeom>
              <a:avLst/>
              <a:gdLst>
                <a:gd name="connsiteX0" fmla="*/ 11973 w 125996"/>
                <a:gd name="connsiteY0" fmla="*/ 64293 h 113746"/>
                <a:gd name="connsiteX1" fmla="*/ 10820 w 125996"/>
                <a:gd name="connsiteY1" fmla="*/ 10753 h 113746"/>
                <a:gd name="connsiteX2" fmla="*/ 62998 w 125996"/>
                <a:gd name="connsiteY2" fmla="*/ 10857 h 113746"/>
                <a:gd name="connsiteX3" fmla="*/ 115176 w 125996"/>
                <a:gd name="connsiteY3" fmla="*/ 10753 h 113746"/>
                <a:gd name="connsiteX4" fmla="*/ 114024 w 125996"/>
                <a:gd name="connsiteY4" fmla="*/ 64293 h 113746"/>
                <a:gd name="connsiteX5" fmla="*/ 62998 w 125996"/>
                <a:gd name="connsiteY5" fmla="*/ 113747 h 113746"/>
                <a:gd name="connsiteX6" fmla="*/ 11973 w 125996"/>
                <a:gd name="connsiteY6" fmla="*/ 64293 h 1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996" h="113746">
                  <a:moveTo>
                    <a:pt x="11973" y="64293"/>
                  </a:moveTo>
                  <a:cubicBezTo>
                    <a:pt x="-3953" y="48367"/>
                    <a:pt x="-3639" y="25212"/>
                    <a:pt x="10820" y="10753"/>
                  </a:cubicBezTo>
                  <a:cubicBezTo>
                    <a:pt x="25279" y="-3602"/>
                    <a:pt x="48539" y="-3602"/>
                    <a:pt x="62998" y="10857"/>
                  </a:cubicBezTo>
                  <a:cubicBezTo>
                    <a:pt x="77352" y="-3497"/>
                    <a:pt x="100717" y="-3602"/>
                    <a:pt x="115176" y="10753"/>
                  </a:cubicBezTo>
                  <a:cubicBezTo>
                    <a:pt x="129635" y="25107"/>
                    <a:pt x="129949" y="48367"/>
                    <a:pt x="114024" y="64293"/>
                  </a:cubicBezTo>
                  <a:cubicBezTo>
                    <a:pt x="96421" y="81895"/>
                    <a:pt x="62998" y="113747"/>
                    <a:pt x="62998" y="113747"/>
                  </a:cubicBezTo>
                  <a:cubicBezTo>
                    <a:pt x="62998" y="113747"/>
                    <a:pt x="29575" y="81895"/>
                    <a:pt x="11973" y="64293"/>
                  </a:cubicBez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60" name="Freeform: Shape 8">
              <a:extLst>
                <a:ext uri="{FF2B5EF4-FFF2-40B4-BE49-F238E27FC236}">
                  <a16:creationId xmlns:a16="http://schemas.microsoft.com/office/drawing/2014/main" id="{3A685562-5E41-A747-B3DB-D6803D36AA29}"/>
                </a:ext>
              </a:extLst>
            </p:cNvPr>
            <p:cNvSpPr/>
            <p:nvPr/>
          </p:nvSpPr>
          <p:spPr>
            <a:xfrm>
              <a:off x="3801864" y="1795740"/>
              <a:ext cx="52597" cy="152657"/>
            </a:xfrm>
            <a:custGeom>
              <a:avLst/>
              <a:gdLst>
                <a:gd name="connsiteX0" fmla="*/ 0 w 52597"/>
                <a:gd name="connsiteY0" fmla="*/ 152657 h 152657"/>
                <a:gd name="connsiteX1" fmla="*/ 0 w 52597"/>
                <a:gd name="connsiteY1" fmla="*/ 26299 h 152657"/>
                <a:gd name="connsiteX2" fmla="*/ 26299 w 52597"/>
                <a:gd name="connsiteY2" fmla="*/ 0 h 152657"/>
                <a:gd name="connsiteX3" fmla="*/ 26299 w 52597"/>
                <a:gd name="connsiteY3" fmla="*/ 0 h 152657"/>
                <a:gd name="connsiteX4" fmla="*/ 52597 w 52597"/>
                <a:gd name="connsiteY4" fmla="*/ 26299 h 152657"/>
                <a:gd name="connsiteX5" fmla="*/ 52597 w 52597"/>
                <a:gd name="connsiteY5" fmla="*/ 149828 h 152657"/>
                <a:gd name="connsiteX6" fmla="*/ 52597 w 52597"/>
                <a:gd name="connsiteY6" fmla="*/ 26299 h 152657"/>
                <a:gd name="connsiteX7" fmla="*/ 26299 w 52597"/>
                <a:gd name="connsiteY7" fmla="*/ 0 h 152657"/>
                <a:gd name="connsiteX8" fmla="*/ 26299 w 52597"/>
                <a:gd name="connsiteY8" fmla="*/ 0 h 152657"/>
                <a:gd name="connsiteX9" fmla="*/ 0 w 52597"/>
                <a:gd name="connsiteY9" fmla="*/ 26299 h 152657"/>
                <a:gd name="connsiteX10" fmla="*/ 0 w 52597"/>
                <a:gd name="connsiteY10" fmla="*/ 152657 h 15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597" h="152657">
                  <a:moveTo>
                    <a:pt x="0" y="152657"/>
                  </a:moveTo>
                  <a:lnTo>
                    <a:pt x="0" y="26299"/>
                  </a:lnTo>
                  <a:cubicBezTo>
                    <a:pt x="0" y="11735"/>
                    <a:pt x="11735" y="0"/>
                    <a:pt x="26299" y="0"/>
                  </a:cubicBezTo>
                  <a:lnTo>
                    <a:pt x="26299" y="0"/>
                  </a:lnTo>
                  <a:cubicBezTo>
                    <a:pt x="40862" y="0"/>
                    <a:pt x="52597" y="11735"/>
                    <a:pt x="52597" y="26299"/>
                  </a:cubicBezTo>
                  <a:lnTo>
                    <a:pt x="52597" y="149828"/>
                  </a:lnTo>
                  <a:lnTo>
                    <a:pt x="52597" y="26299"/>
                  </a:lnTo>
                  <a:cubicBezTo>
                    <a:pt x="52597" y="11735"/>
                    <a:pt x="40862" y="0"/>
                    <a:pt x="26299" y="0"/>
                  </a:cubicBezTo>
                  <a:lnTo>
                    <a:pt x="26299" y="0"/>
                  </a:lnTo>
                  <a:cubicBezTo>
                    <a:pt x="11735" y="0"/>
                    <a:pt x="0" y="11735"/>
                    <a:pt x="0" y="26299"/>
                  </a:cubicBezTo>
                  <a:lnTo>
                    <a:pt x="0" y="152657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61" name="Freeform: Shape 9">
              <a:extLst>
                <a:ext uri="{FF2B5EF4-FFF2-40B4-BE49-F238E27FC236}">
                  <a16:creationId xmlns:a16="http://schemas.microsoft.com/office/drawing/2014/main" id="{C4620BD9-903B-0C4B-9662-AFA72AE13B14}"/>
                </a:ext>
              </a:extLst>
            </p:cNvPr>
            <p:cNvSpPr/>
            <p:nvPr/>
          </p:nvSpPr>
          <p:spPr>
            <a:xfrm>
              <a:off x="3854357" y="1762421"/>
              <a:ext cx="52597" cy="175183"/>
            </a:xfrm>
            <a:custGeom>
              <a:avLst/>
              <a:gdLst>
                <a:gd name="connsiteX0" fmla="*/ 0 w 52597"/>
                <a:gd name="connsiteY0" fmla="*/ 90316 h 175183"/>
                <a:gd name="connsiteX1" fmla="*/ 0 w 52597"/>
                <a:gd name="connsiteY1" fmla="*/ 26299 h 175183"/>
                <a:gd name="connsiteX2" fmla="*/ 26299 w 52597"/>
                <a:gd name="connsiteY2" fmla="*/ 0 h 175183"/>
                <a:gd name="connsiteX3" fmla="*/ 26299 w 52597"/>
                <a:gd name="connsiteY3" fmla="*/ 0 h 175183"/>
                <a:gd name="connsiteX4" fmla="*/ 52597 w 52597"/>
                <a:gd name="connsiteY4" fmla="*/ 26299 h 175183"/>
                <a:gd name="connsiteX5" fmla="*/ 52597 w 52597"/>
                <a:gd name="connsiteY5" fmla="*/ 175184 h 175183"/>
                <a:gd name="connsiteX6" fmla="*/ 52597 w 52597"/>
                <a:gd name="connsiteY6" fmla="*/ 26299 h 175183"/>
                <a:gd name="connsiteX7" fmla="*/ 26299 w 52597"/>
                <a:gd name="connsiteY7" fmla="*/ 0 h 175183"/>
                <a:gd name="connsiteX8" fmla="*/ 26299 w 52597"/>
                <a:gd name="connsiteY8" fmla="*/ 0 h 175183"/>
                <a:gd name="connsiteX9" fmla="*/ 0 w 52597"/>
                <a:gd name="connsiteY9" fmla="*/ 26299 h 175183"/>
                <a:gd name="connsiteX10" fmla="*/ 0 w 52597"/>
                <a:gd name="connsiteY10" fmla="*/ 90316 h 175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597" h="175183">
                  <a:moveTo>
                    <a:pt x="0" y="90316"/>
                  </a:moveTo>
                  <a:lnTo>
                    <a:pt x="0" y="26299"/>
                  </a:lnTo>
                  <a:cubicBezTo>
                    <a:pt x="0" y="11840"/>
                    <a:pt x="11735" y="0"/>
                    <a:pt x="26299" y="0"/>
                  </a:cubicBezTo>
                  <a:lnTo>
                    <a:pt x="26299" y="0"/>
                  </a:lnTo>
                  <a:cubicBezTo>
                    <a:pt x="40862" y="0"/>
                    <a:pt x="52597" y="11735"/>
                    <a:pt x="52597" y="26299"/>
                  </a:cubicBezTo>
                  <a:lnTo>
                    <a:pt x="52597" y="175184"/>
                  </a:lnTo>
                  <a:lnTo>
                    <a:pt x="52597" y="26299"/>
                  </a:lnTo>
                  <a:cubicBezTo>
                    <a:pt x="52597" y="11840"/>
                    <a:pt x="40862" y="0"/>
                    <a:pt x="26299" y="0"/>
                  </a:cubicBezTo>
                  <a:lnTo>
                    <a:pt x="26299" y="0"/>
                  </a:lnTo>
                  <a:cubicBezTo>
                    <a:pt x="11735" y="0"/>
                    <a:pt x="0" y="11735"/>
                    <a:pt x="0" y="26299"/>
                  </a:cubicBezTo>
                  <a:lnTo>
                    <a:pt x="0" y="90316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62" name="Freeform: Shape 10">
              <a:extLst>
                <a:ext uri="{FF2B5EF4-FFF2-40B4-BE49-F238E27FC236}">
                  <a16:creationId xmlns:a16="http://schemas.microsoft.com/office/drawing/2014/main" id="{9D6443D1-A292-354E-A64C-4A4C782F62F9}"/>
                </a:ext>
              </a:extLst>
            </p:cNvPr>
            <p:cNvSpPr/>
            <p:nvPr/>
          </p:nvSpPr>
          <p:spPr>
            <a:xfrm>
              <a:off x="3906954" y="1781700"/>
              <a:ext cx="52597" cy="166697"/>
            </a:xfrm>
            <a:custGeom>
              <a:avLst/>
              <a:gdLst>
                <a:gd name="connsiteX0" fmla="*/ 0 w 52597"/>
                <a:gd name="connsiteY0" fmla="*/ 26299 h 166697"/>
                <a:gd name="connsiteX1" fmla="*/ 26299 w 52597"/>
                <a:gd name="connsiteY1" fmla="*/ 0 h 166697"/>
                <a:gd name="connsiteX2" fmla="*/ 26299 w 52597"/>
                <a:gd name="connsiteY2" fmla="*/ 0 h 166697"/>
                <a:gd name="connsiteX3" fmla="*/ 52597 w 52597"/>
                <a:gd name="connsiteY3" fmla="*/ 26299 h 166697"/>
                <a:gd name="connsiteX4" fmla="*/ 52597 w 52597"/>
                <a:gd name="connsiteY4" fmla="*/ 166697 h 166697"/>
                <a:gd name="connsiteX5" fmla="*/ 52597 w 52597"/>
                <a:gd name="connsiteY5" fmla="*/ 26299 h 166697"/>
                <a:gd name="connsiteX6" fmla="*/ 26299 w 52597"/>
                <a:gd name="connsiteY6" fmla="*/ 0 h 166697"/>
                <a:gd name="connsiteX7" fmla="*/ 26299 w 52597"/>
                <a:gd name="connsiteY7" fmla="*/ 0 h 166697"/>
                <a:gd name="connsiteX8" fmla="*/ 0 w 52597"/>
                <a:gd name="connsiteY8" fmla="*/ 26299 h 1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97" h="166697">
                  <a:moveTo>
                    <a:pt x="0" y="26299"/>
                  </a:moveTo>
                  <a:cubicBezTo>
                    <a:pt x="0" y="11735"/>
                    <a:pt x="11735" y="0"/>
                    <a:pt x="26299" y="0"/>
                  </a:cubicBezTo>
                  <a:lnTo>
                    <a:pt x="26299" y="0"/>
                  </a:lnTo>
                  <a:cubicBezTo>
                    <a:pt x="40862" y="0"/>
                    <a:pt x="52597" y="11735"/>
                    <a:pt x="52597" y="26299"/>
                  </a:cubicBezTo>
                  <a:lnTo>
                    <a:pt x="52597" y="166697"/>
                  </a:lnTo>
                  <a:lnTo>
                    <a:pt x="52597" y="26299"/>
                  </a:lnTo>
                  <a:cubicBezTo>
                    <a:pt x="52597" y="11735"/>
                    <a:pt x="40862" y="0"/>
                    <a:pt x="26299" y="0"/>
                  </a:cubicBezTo>
                  <a:lnTo>
                    <a:pt x="26299" y="0"/>
                  </a:lnTo>
                  <a:cubicBezTo>
                    <a:pt x="11735" y="0"/>
                    <a:pt x="0" y="11840"/>
                    <a:pt x="0" y="26299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63" name="Freeform: Shape 11">
              <a:extLst>
                <a:ext uri="{FF2B5EF4-FFF2-40B4-BE49-F238E27FC236}">
                  <a16:creationId xmlns:a16="http://schemas.microsoft.com/office/drawing/2014/main" id="{F023BEBD-4B64-DA40-A0AE-8708F083A85E}"/>
                </a:ext>
              </a:extLst>
            </p:cNvPr>
            <p:cNvSpPr/>
            <p:nvPr/>
          </p:nvSpPr>
          <p:spPr>
            <a:xfrm>
              <a:off x="3959446" y="1819628"/>
              <a:ext cx="52597" cy="128768"/>
            </a:xfrm>
            <a:custGeom>
              <a:avLst/>
              <a:gdLst>
                <a:gd name="connsiteX0" fmla="*/ 0 w 52597"/>
                <a:gd name="connsiteY0" fmla="*/ 26299 h 128768"/>
                <a:gd name="connsiteX1" fmla="*/ 26299 w 52597"/>
                <a:gd name="connsiteY1" fmla="*/ 0 h 128768"/>
                <a:gd name="connsiteX2" fmla="*/ 26299 w 52597"/>
                <a:gd name="connsiteY2" fmla="*/ 0 h 128768"/>
                <a:gd name="connsiteX3" fmla="*/ 52597 w 52597"/>
                <a:gd name="connsiteY3" fmla="*/ 26299 h 128768"/>
                <a:gd name="connsiteX4" fmla="*/ 52597 w 52597"/>
                <a:gd name="connsiteY4" fmla="*/ 128769 h 128768"/>
                <a:gd name="connsiteX5" fmla="*/ 52597 w 52597"/>
                <a:gd name="connsiteY5" fmla="*/ 26299 h 128768"/>
                <a:gd name="connsiteX6" fmla="*/ 26299 w 52597"/>
                <a:gd name="connsiteY6" fmla="*/ 0 h 128768"/>
                <a:gd name="connsiteX7" fmla="*/ 26299 w 52597"/>
                <a:gd name="connsiteY7" fmla="*/ 0 h 128768"/>
                <a:gd name="connsiteX8" fmla="*/ 0 w 52597"/>
                <a:gd name="connsiteY8" fmla="*/ 26299 h 12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97" h="128768">
                  <a:moveTo>
                    <a:pt x="0" y="26299"/>
                  </a:moveTo>
                  <a:cubicBezTo>
                    <a:pt x="0" y="11735"/>
                    <a:pt x="11735" y="0"/>
                    <a:pt x="26299" y="0"/>
                  </a:cubicBezTo>
                  <a:lnTo>
                    <a:pt x="26299" y="0"/>
                  </a:lnTo>
                  <a:cubicBezTo>
                    <a:pt x="40862" y="0"/>
                    <a:pt x="52597" y="11735"/>
                    <a:pt x="52597" y="26299"/>
                  </a:cubicBezTo>
                  <a:lnTo>
                    <a:pt x="52597" y="128769"/>
                  </a:lnTo>
                  <a:lnTo>
                    <a:pt x="52597" y="26299"/>
                  </a:lnTo>
                  <a:cubicBezTo>
                    <a:pt x="52597" y="11735"/>
                    <a:pt x="40862" y="0"/>
                    <a:pt x="26299" y="0"/>
                  </a:cubicBezTo>
                  <a:lnTo>
                    <a:pt x="26299" y="0"/>
                  </a:lnTo>
                  <a:cubicBezTo>
                    <a:pt x="11840" y="0"/>
                    <a:pt x="0" y="11840"/>
                    <a:pt x="0" y="26299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D18182A-DE00-1F49-9FE4-6DDC9B9A1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18" y="933365"/>
            <a:ext cx="2313085" cy="56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4"/>
          <p:cNvPicPr preferRelativeResize="0"/>
          <p:nvPr/>
        </p:nvPicPr>
        <p:blipFill rotWithShape="1">
          <a:blip r:embed="rId3">
            <a:alphaModFix/>
          </a:blip>
          <a:srcRect t="17515" b="17514"/>
          <a:stretch/>
        </p:blipFill>
        <p:spPr>
          <a:xfrm>
            <a:off x="0" y="1283955"/>
            <a:ext cx="12192000" cy="5282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4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1" name="Google Shape;181;p4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2" name="Google Shape;182;p4"/>
          <p:cNvSpPr txBox="1"/>
          <p:nvPr/>
        </p:nvSpPr>
        <p:spPr>
          <a:xfrm>
            <a:off x="0" y="1343241"/>
            <a:ext cx="12192002" cy="5223551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46666"/>
                </a:srgbClr>
              </a:gs>
              <a:gs pos="87000">
                <a:srgbClr val="4ABDF0">
                  <a:alpha val="51764"/>
                </a:srgbClr>
              </a:gs>
              <a:gs pos="100000">
                <a:srgbClr val="4ABDF0">
                  <a:alpha val="83921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183" name="Google Shape;183;p4"/>
          <p:cNvSpPr/>
          <p:nvPr/>
        </p:nvSpPr>
        <p:spPr>
          <a:xfrm>
            <a:off x="-3" y="1286477"/>
            <a:ext cx="12191999" cy="45682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5" name="Google Shape;185;p4"/>
          <p:cNvSpPr txBox="1"/>
          <p:nvPr/>
        </p:nvSpPr>
        <p:spPr>
          <a:xfrm>
            <a:off x="752739" y="740459"/>
            <a:ext cx="6651361" cy="58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08</a:t>
            </a:r>
            <a:r>
              <a:rPr lang="ca-ES" sz="2800" b="0" i="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ca-ES" sz="28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AUTOREFLEXIÓ</a:t>
            </a:r>
            <a:r>
              <a:rPr lang="ca-ES" sz="2800" b="0" i="0" u="none" strike="noStrike" cap="none" baseline="300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</a:t>
            </a:r>
            <a:r>
              <a:rPr lang="ca-ES" sz="2800" b="0" i="0" baseline="300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r>
            <a:r>
              <a:rPr lang="ca-ES" sz="2800" b="0" i="0" u="none" strike="noStrike" cap="none" baseline="300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)</a:t>
            </a:r>
            <a:endParaRPr sz="2000" b="0" i="0" u="none" strike="noStrike" cap="none" baseline="300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6" name="Google Shape;186;p4"/>
          <p:cNvSpPr/>
          <p:nvPr/>
        </p:nvSpPr>
        <p:spPr>
          <a:xfrm>
            <a:off x="809757" y="1902727"/>
            <a:ext cx="898575" cy="898575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87" name="Google Shape;187;p4"/>
          <p:cNvCxnSpPr/>
          <p:nvPr/>
        </p:nvCxnSpPr>
        <p:spPr>
          <a:xfrm rot="10800000">
            <a:off x="993478" y="2350034"/>
            <a:ext cx="0" cy="3498316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8" name="Google Shape;188;p4"/>
          <p:cNvSpPr txBox="1"/>
          <p:nvPr/>
        </p:nvSpPr>
        <p:spPr>
          <a:xfrm>
            <a:off x="1381074" y="2337372"/>
            <a:ext cx="3051226" cy="1604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ca-ES" sz="2000" b="0" i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 Minuts per reflexionar sobre 9 de les fortaleses explicades anteriorment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ca-ES" sz="2000" b="0" i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(Valorar de 0 a 10)</a:t>
            </a:r>
            <a:endParaRPr dirty="0"/>
          </a:p>
        </p:txBody>
      </p:sp>
      <p:sp>
        <p:nvSpPr>
          <p:cNvPr id="189" name="Google Shape;189;p4"/>
          <p:cNvSpPr txBox="1"/>
          <p:nvPr/>
        </p:nvSpPr>
        <p:spPr>
          <a:xfrm>
            <a:off x="5243026" y="2440949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MOTIVACIÓ</a:t>
            </a:r>
            <a:endParaRPr/>
          </a:p>
        </p:txBody>
      </p:sp>
      <p:cxnSp>
        <p:nvCxnSpPr>
          <p:cNvPr id="190" name="Google Shape;190;p4"/>
          <p:cNvCxnSpPr/>
          <p:nvPr/>
        </p:nvCxnSpPr>
        <p:spPr>
          <a:xfrm rot="10800000" flipH="1">
            <a:off x="5250813" y="2706777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1" name="Google Shape;191;p4"/>
          <p:cNvSpPr txBox="1"/>
          <p:nvPr/>
        </p:nvSpPr>
        <p:spPr>
          <a:xfrm>
            <a:off x="7228944" y="2440949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ACCEPTACIÓ</a:t>
            </a:r>
            <a:endParaRPr dirty="0"/>
          </a:p>
        </p:txBody>
      </p:sp>
      <p:cxnSp>
        <p:nvCxnSpPr>
          <p:cNvPr id="192" name="Google Shape;192;p4"/>
          <p:cNvCxnSpPr/>
          <p:nvPr/>
        </p:nvCxnSpPr>
        <p:spPr>
          <a:xfrm rot="10800000" flipH="1">
            <a:off x="7236731" y="2706777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3" name="Google Shape;193;p4"/>
          <p:cNvSpPr txBox="1"/>
          <p:nvPr/>
        </p:nvSpPr>
        <p:spPr>
          <a:xfrm>
            <a:off x="9221978" y="2440949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HONESTEDAT</a:t>
            </a:r>
            <a:endParaRPr/>
          </a:p>
        </p:txBody>
      </p:sp>
      <p:cxnSp>
        <p:nvCxnSpPr>
          <p:cNvPr id="194" name="Google Shape;194;p4"/>
          <p:cNvCxnSpPr/>
          <p:nvPr/>
        </p:nvCxnSpPr>
        <p:spPr>
          <a:xfrm rot="10800000" flipH="1">
            <a:off x="9229765" y="2706777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5" name="Google Shape;195;p4"/>
          <p:cNvSpPr txBox="1"/>
          <p:nvPr/>
        </p:nvSpPr>
        <p:spPr>
          <a:xfrm>
            <a:off x="5243026" y="3810819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ANÀLISI</a:t>
            </a:r>
            <a:endParaRPr dirty="0"/>
          </a:p>
        </p:txBody>
      </p:sp>
      <p:cxnSp>
        <p:nvCxnSpPr>
          <p:cNvPr id="196" name="Google Shape;196;p4"/>
          <p:cNvCxnSpPr/>
          <p:nvPr/>
        </p:nvCxnSpPr>
        <p:spPr>
          <a:xfrm rot="10800000" flipH="1">
            <a:off x="5250813" y="4076647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7" name="Google Shape;197;p4"/>
          <p:cNvSpPr txBox="1"/>
          <p:nvPr/>
        </p:nvSpPr>
        <p:spPr>
          <a:xfrm>
            <a:off x="7228944" y="3810819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COMPROMÍS</a:t>
            </a:r>
            <a:endParaRPr/>
          </a:p>
        </p:txBody>
      </p:sp>
      <p:cxnSp>
        <p:nvCxnSpPr>
          <p:cNvPr id="198" name="Google Shape;198;p4"/>
          <p:cNvCxnSpPr/>
          <p:nvPr/>
        </p:nvCxnSpPr>
        <p:spPr>
          <a:xfrm rot="10800000" flipH="1">
            <a:off x="7236731" y="4076647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9" name="Google Shape;199;p4"/>
          <p:cNvSpPr txBox="1"/>
          <p:nvPr/>
        </p:nvSpPr>
        <p:spPr>
          <a:xfrm>
            <a:off x="9221978" y="3810819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COOPERACIÓ</a:t>
            </a:r>
            <a:endParaRPr/>
          </a:p>
        </p:txBody>
      </p:sp>
      <p:cxnSp>
        <p:nvCxnSpPr>
          <p:cNvPr id="200" name="Google Shape;200;p4"/>
          <p:cNvCxnSpPr/>
          <p:nvPr/>
        </p:nvCxnSpPr>
        <p:spPr>
          <a:xfrm rot="10800000" flipH="1">
            <a:off x="9229765" y="4076647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1" name="Google Shape;201;p4"/>
          <p:cNvSpPr txBox="1"/>
          <p:nvPr/>
        </p:nvSpPr>
        <p:spPr>
          <a:xfrm>
            <a:off x="5243026" y="5173194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ORGANITZACIÓ</a:t>
            </a:r>
            <a:endParaRPr/>
          </a:p>
        </p:txBody>
      </p:sp>
      <p:cxnSp>
        <p:nvCxnSpPr>
          <p:cNvPr id="202" name="Google Shape;202;p4"/>
          <p:cNvCxnSpPr/>
          <p:nvPr/>
        </p:nvCxnSpPr>
        <p:spPr>
          <a:xfrm rot="10800000" flipH="1">
            <a:off x="5250813" y="5439022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3" name="Google Shape;203;p4"/>
          <p:cNvSpPr txBox="1"/>
          <p:nvPr/>
        </p:nvSpPr>
        <p:spPr>
          <a:xfrm>
            <a:off x="7228944" y="5173194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CREIXEMENT</a:t>
            </a:r>
            <a:endParaRPr/>
          </a:p>
        </p:txBody>
      </p:sp>
      <p:cxnSp>
        <p:nvCxnSpPr>
          <p:cNvPr id="204" name="Google Shape;204;p4"/>
          <p:cNvCxnSpPr/>
          <p:nvPr/>
        </p:nvCxnSpPr>
        <p:spPr>
          <a:xfrm rot="10800000" flipH="1">
            <a:off x="7236731" y="5439022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5" name="Google Shape;205;p4"/>
          <p:cNvSpPr txBox="1"/>
          <p:nvPr/>
        </p:nvSpPr>
        <p:spPr>
          <a:xfrm>
            <a:off x="9221978" y="5173194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PERSISTÈNCIA</a:t>
            </a:r>
            <a:endParaRPr/>
          </a:p>
        </p:txBody>
      </p:sp>
      <p:cxnSp>
        <p:nvCxnSpPr>
          <p:cNvPr id="206" name="Google Shape;206;p4"/>
          <p:cNvCxnSpPr/>
          <p:nvPr/>
        </p:nvCxnSpPr>
        <p:spPr>
          <a:xfrm rot="10800000" flipH="1">
            <a:off x="9229765" y="5439022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7" name="Google Shape;207;p4"/>
          <p:cNvSpPr txBox="1"/>
          <p:nvPr/>
        </p:nvSpPr>
        <p:spPr>
          <a:xfrm>
            <a:off x="11637916" y="6645701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19</a:t>
            </a:fld>
            <a:endParaRPr sz="900">
              <a:solidFill>
                <a:schemeClr val="tx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208" name="Google Shape;208;p4"/>
          <p:cNvGrpSpPr/>
          <p:nvPr/>
        </p:nvGrpSpPr>
        <p:grpSpPr>
          <a:xfrm>
            <a:off x="5251326" y="1900367"/>
            <a:ext cx="371035" cy="443715"/>
            <a:chOff x="5251326" y="1900367"/>
            <a:chExt cx="371035" cy="443715"/>
          </a:xfrm>
        </p:grpSpPr>
        <p:sp>
          <p:nvSpPr>
            <p:cNvPr id="209" name="Google Shape;209;p4"/>
            <p:cNvSpPr/>
            <p:nvPr/>
          </p:nvSpPr>
          <p:spPr>
            <a:xfrm>
              <a:off x="5320853" y="1900367"/>
              <a:ext cx="301508" cy="417374"/>
            </a:xfrm>
            <a:custGeom>
              <a:avLst/>
              <a:gdLst/>
              <a:ahLst/>
              <a:cxnLst/>
              <a:rect l="l" t="t" r="r" b="b"/>
              <a:pathLst>
                <a:path w="301508" h="417374" extrusionOk="0">
                  <a:moveTo>
                    <a:pt x="97111" y="73359"/>
                  </a:moveTo>
                  <a:cubicBezTo>
                    <a:pt x="72127" y="117675"/>
                    <a:pt x="0" y="178723"/>
                    <a:pt x="0" y="178723"/>
                  </a:cubicBezTo>
                  <a:lnTo>
                    <a:pt x="0" y="394990"/>
                  </a:lnTo>
                  <a:lnTo>
                    <a:pt x="17862" y="394990"/>
                  </a:lnTo>
                  <a:cubicBezTo>
                    <a:pt x="23515" y="394990"/>
                    <a:pt x="28828" y="397252"/>
                    <a:pt x="32785" y="401208"/>
                  </a:cubicBezTo>
                  <a:lnTo>
                    <a:pt x="42733" y="411157"/>
                  </a:lnTo>
                  <a:cubicBezTo>
                    <a:pt x="46690" y="415114"/>
                    <a:pt x="52117" y="417375"/>
                    <a:pt x="57656" y="417375"/>
                  </a:cubicBezTo>
                  <a:lnTo>
                    <a:pt x="247583" y="417375"/>
                  </a:lnTo>
                  <a:cubicBezTo>
                    <a:pt x="264880" y="417375"/>
                    <a:pt x="278898" y="403356"/>
                    <a:pt x="278898" y="386059"/>
                  </a:cubicBezTo>
                  <a:lnTo>
                    <a:pt x="278898" y="386059"/>
                  </a:lnTo>
                  <a:cubicBezTo>
                    <a:pt x="278898" y="368763"/>
                    <a:pt x="264880" y="354744"/>
                    <a:pt x="247583" y="354744"/>
                  </a:cubicBezTo>
                  <a:lnTo>
                    <a:pt x="229947" y="354744"/>
                  </a:lnTo>
                  <a:lnTo>
                    <a:pt x="265558" y="354744"/>
                  </a:lnTo>
                  <a:cubicBezTo>
                    <a:pt x="282855" y="354744"/>
                    <a:pt x="296873" y="340726"/>
                    <a:pt x="296873" y="323429"/>
                  </a:cubicBezTo>
                  <a:lnTo>
                    <a:pt x="296873" y="323429"/>
                  </a:lnTo>
                  <a:cubicBezTo>
                    <a:pt x="296873" y="306132"/>
                    <a:pt x="282855" y="292114"/>
                    <a:pt x="265558" y="292114"/>
                  </a:cubicBezTo>
                  <a:lnTo>
                    <a:pt x="229947" y="292114"/>
                  </a:lnTo>
                  <a:lnTo>
                    <a:pt x="270193" y="292114"/>
                  </a:lnTo>
                  <a:cubicBezTo>
                    <a:pt x="287490" y="292114"/>
                    <a:pt x="301508" y="278095"/>
                    <a:pt x="301508" y="260798"/>
                  </a:cubicBezTo>
                  <a:lnTo>
                    <a:pt x="301508" y="260798"/>
                  </a:lnTo>
                  <a:cubicBezTo>
                    <a:pt x="301508" y="243501"/>
                    <a:pt x="287490" y="229483"/>
                    <a:pt x="270193" y="229483"/>
                  </a:cubicBezTo>
                  <a:lnTo>
                    <a:pt x="229947" y="229483"/>
                  </a:lnTo>
                  <a:lnTo>
                    <a:pt x="262619" y="229483"/>
                  </a:lnTo>
                  <a:cubicBezTo>
                    <a:pt x="279915" y="229483"/>
                    <a:pt x="293934" y="215465"/>
                    <a:pt x="293934" y="198168"/>
                  </a:cubicBezTo>
                  <a:lnTo>
                    <a:pt x="293934" y="198168"/>
                  </a:lnTo>
                  <a:cubicBezTo>
                    <a:pt x="293934" y="180871"/>
                    <a:pt x="279915" y="166853"/>
                    <a:pt x="262619" y="166853"/>
                  </a:cubicBezTo>
                  <a:lnTo>
                    <a:pt x="157368" y="166853"/>
                  </a:lnTo>
                  <a:cubicBezTo>
                    <a:pt x="151715" y="166853"/>
                    <a:pt x="145158" y="165496"/>
                    <a:pt x="142445" y="160635"/>
                  </a:cubicBezTo>
                  <a:cubicBezTo>
                    <a:pt x="129105" y="137233"/>
                    <a:pt x="158724" y="106257"/>
                    <a:pt x="167655" y="89751"/>
                  </a:cubicBezTo>
                  <a:cubicBezTo>
                    <a:pt x="204962" y="21355"/>
                    <a:pt x="160533" y="-7021"/>
                    <a:pt x="131366" y="1458"/>
                  </a:cubicBezTo>
                  <a:cubicBezTo>
                    <a:pt x="130461" y="18303"/>
                    <a:pt x="111356" y="48035"/>
                    <a:pt x="97111" y="73359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5251326" y="2065976"/>
              <a:ext cx="69526" cy="278106"/>
            </a:xfrm>
            <a:custGeom>
              <a:avLst/>
              <a:gdLst/>
              <a:ahLst/>
              <a:cxnLst/>
              <a:rect l="l" t="t" r="r" b="b"/>
              <a:pathLst>
                <a:path w="69526" h="278106" extrusionOk="0">
                  <a:moveTo>
                    <a:pt x="0" y="278107"/>
                  </a:moveTo>
                  <a:lnTo>
                    <a:pt x="69527" y="278107"/>
                  </a:lnTo>
                  <a:lnTo>
                    <a:pt x="69527" y="0"/>
                  </a:lnTo>
                  <a:lnTo>
                    <a:pt x="0" y="0"/>
                  </a:lnTo>
                  <a:lnTo>
                    <a:pt x="69527" y="0"/>
                  </a:lnTo>
                  <a:lnTo>
                    <a:pt x="69527" y="278107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5251326" y="2297732"/>
              <a:ext cx="23175" cy="11305"/>
            </a:xfrm>
            <a:custGeom>
              <a:avLst/>
              <a:gdLst/>
              <a:ahLst/>
              <a:cxnLst/>
              <a:rect l="l" t="t" r="r" b="b"/>
              <a:pathLst>
                <a:path w="23175" h="11305" extrusionOk="0">
                  <a:moveTo>
                    <a:pt x="23176" y="0"/>
                  </a:moveTo>
                  <a:lnTo>
                    <a:pt x="0" y="0"/>
                  </a:lnTo>
                  <a:lnTo>
                    <a:pt x="23176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12" name="Google Shape;212;p4"/>
          <p:cNvGrpSpPr/>
          <p:nvPr/>
        </p:nvGrpSpPr>
        <p:grpSpPr>
          <a:xfrm>
            <a:off x="7228285" y="1900179"/>
            <a:ext cx="462931" cy="444977"/>
            <a:chOff x="7228285" y="1900179"/>
            <a:chExt cx="462931" cy="444977"/>
          </a:xfrm>
        </p:grpSpPr>
        <p:sp>
          <p:nvSpPr>
            <p:cNvPr id="213" name="Google Shape;213;p4"/>
            <p:cNvSpPr/>
            <p:nvPr/>
          </p:nvSpPr>
          <p:spPr>
            <a:xfrm>
              <a:off x="7594934" y="1928739"/>
              <a:ext cx="45148" cy="155920"/>
            </a:xfrm>
            <a:custGeom>
              <a:avLst/>
              <a:gdLst/>
              <a:ahLst/>
              <a:cxnLst/>
              <a:rect l="l" t="t" r="r" b="b"/>
              <a:pathLst>
                <a:path w="45148" h="155920" extrusionOk="0">
                  <a:moveTo>
                    <a:pt x="0" y="153506"/>
                  </a:move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55921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53506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7549786" y="1900179"/>
              <a:ext cx="45148" cy="165790"/>
            </a:xfrm>
            <a:custGeom>
              <a:avLst/>
              <a:gdLst/>
              <a:ahLst/>
              <a:cxnLst/>
              <a:rect l="l" t="t" r="r" b="b"/>
              <a:pathLst>
                <a:path w="45148" h="165790" extrusionOk="0">
                  <a:moveTo>
                    <a:pt x="45149" y="77488"/>
                  </a:move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65790"/>
                  </a:ln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7748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7504742" y="1916664"/>
              <a:ext cx="45148" cy="125156"/>
            </a:xfrm>
            <a:custGeom>
              <a:avLst/>
              <a:gdLst/>
              <a:ahLst/>
              <a:cxnLst/>
              <a:rect l="l" t="t" r="r" b="b"/>
              <a:pathLst>
                <a:path w="45148" h="125156" extrusionOk="0">
                  <a:moveTo>
                    <a:pt x="45149" y="22574"/>
                  </a:move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25156"/>
                  </a:ln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105"/>
                    <a:pt x="45149" y="10185"/>
                    <a:pt x="45149" y="2257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7459698" y="1949213"/>
              <a:ext cx="45148" cy="107411"/>
            </a:xfrm>
            <a:custGeom>
              <a:avLst/>
              <a:gdLst/>
              <a:ahLst/>
              <a:cxnLst/>
              <a:rect l="l" t="t" r="r" b="b"/>
              <a:pathLst>
                <a:path w="45148" h="107411" extrusionOk="0">
                  <a:moveTo>
                    <a:pt x="0" y="107412"/>
                  </a:move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07412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7609424" y="2246039"/>
              <a:ext cx="10499" cy="99117"/>
            </a:xfrm>
            <a:custGeom>
              <a:avLst/>
              <a:gdLst/>
              <a:ahLst/>
              <a:cxnLst/>
              <a:rect l="l" t="t" r="r" b="b"/>
              <a:pathLst>
                <a:path w="10499" h="99117" extrusionOk="0">
                  <a:moveTo>
                    <a:pt x="0" y="0"/>
                  </a:moveTo>
                  <a:lnTo>
                    <a:pt x="0" y="9911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7279419" y="1928739"/>
              <a:ext cx="45148" cy="155920"/>
            </a:xfrm>
            <a:custGeom>
              <a:avLst/>
              <a:gdLst/>
              <a:ahLst/>
              <a:cxnLst/>
              <a:rect l="l" t="t" r="r" b="b"/>
              <a:pathLst>
                <a:path w="45148" h="155920" extrusionOk="0">
                  <a:moveTo>
                    <a:pt x="0" y="155921"/>
                  </a:move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53506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5592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7324462" y="1900179"/>
              <a:ext cx="45148" cy="165790"/>
            </a:xfrm>
            <a:custGeom>
              <a:avLst/>
              <a:gdLst/>
              <a:ahLst/>
              <a:cxnLst/>
              <a:rect l="l" t="t" r="r" b="b"/>
              <a:pathLst>
                <a:path w="45148" h="165790" extrusionOk="0">
                  <a:moveTo>
                    <a:pt x="0" y="77488"/>
                  </a:move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65790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7748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7369611" y="1916664"/>
              <a:ext cx="45148" cy="124946"/>
            </a:xfrm>
            <a:custGeom>
              <a:avLst/>
              <a:gdLst/>
              <a:ahLst/>
              <a:cxnLst/>
              <a:rect l="l" t="t" r="r" b="b"/>
              <a:pathLst>
                <a:path w="45148" h="124946" extrusionOk="0">
                  <a:moveTo>
                    <a:pt x="0" y="22574"/>
                  </a:move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24946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105"/>
                    <a:pt x="0" y="10185"/>
                    <a:pt x="0" y="2257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7414655" y="1949213"/>
              <a:ext cx="45148" cy="107306"/>
            </a:xfrm>
            <a:custGeom>
              <a:avLst/>
              <a:gdLst/>
              <a:ahLst/>
              <a:cxnLst/>
              <a:rect l="l" t="t" r="r" b="b"/>
              <a:pathLst>
                <a:path w="45148" h="107306" extrusionOk="0">
                  <a:moveTo>
                    <a:pt x="0" y="22574"/>
                  </a:move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07307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105"/>
                    <a:pt x="0" y="10185"/>
                    <a:pt x="0" y="2257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7609529" y="2046755"/>
              <a:ext cx="81687" cy="199284"/>
            </a:xfrm>
            <a:custGeom>
              <a:avLst/>
              <a:gdLst/>
              <a:ahLst/>
              <a:cxnLst/>
              <a:rect l="l" t="t" r="r" b="b"/>
              <a:pathLst>
                <a:path w="81687" h="199284" extrusionOk="0">
                  <a:moveTo>
                    <a:pt x="30449" y="76543"/>
                  </a:moveTo>
                  <a:lnTo>
                    <a:pt x="30449" y="25514"/>
                  </a:lnTo>
                  <a:cubicBezTo>
                    <a:pt x="30449" y="11445"/>
                    <a:pt x="41894" y="0"/>
                    <a:pt x="56068" y="0"/>
                  </a:cubicBezTo>
                  <a:lnTo>
                    <a:pt x="56068" y="0"/>
                  </a:lnTo>
                  <a:cubicBezTo>
                    <a:pt x="70138" y="0"/>
                    <a:pt x="81688" y="11445"/>
                    <a:pt x="81688" y="25514"/>
                  </a:cubicBezTo>
                  <a:cubicBezTo>
                    <a:pt x="81688" y="25514"/>
                    <a:pt x="81688" y="68248"/>
                    <a:pt x="81688" y="82528"/>
                  </a:cubicBezTo>
                  <a:cubicBezTo>
                    <a:pt x="81688" y="114762"/>
                    <a:pt x="33179" y="156865"/>
                    <a:pt x="0" y="199284"/>
                  </a:cubicBezTo>
                  <a:cubicBezTo>
                    <a:pt x="33179" y="156865"/>
                    <a:pt x="81688" y="114762"/>
                    <a:pt x="81688" y="82528"/>
                  </a:cubicBezTo>
                  <a:cubicBezTo>
                    <a:pt x="81688" y="68248"/>
                    <a:pt x="81688" y="25514"/>
                    <a:pt x="81688" y="25514"/>
                  </a:cubicBezTo>
                  <a:cubicBezTo>
                    <a:pt x="81688" y="11445"/>
                    <a:pt x="70243" y="0"/>
                    <a:pt x="56068" y="0"/>
                  </a:cubicBezTo>
                  <a:lnTo>
                    <a:pt x="56068" y="0"/>
                  </a:lnTo>
                  <a:cubicBezTo>
                    <a:pt x="41999" y="0"/>
                    <a:pt x="30449" y="11445"/>
                    <a:pt x="30449" y="25514"/>
                  </a:cubicBezTo>
                  <a:lnTo>
                    <a:pt x="30449" y="76543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7228285" y="2046755"/>
              <a:ext cx="81792" cy="199284"/>
            </a:xfrm>
            <a:custGeom>
              <a:avLst/>
              <a:gdLst/>
              <a:ahLst/>
              <a:cxnLst/>
              <a:rect l="l" t="t" r="r" b="b"/>
              <a:pathLst>
                <a:path w="81792" h="199284" extrusionOk="0">
                  <a:moveTo>
                    <a:pt x="51133" y="76543"/>
                  </a:moveTo>
                  <a:lnTo>
                    <a:pt x="51133" y="25514"/>
                  </a:lnTo>
                  <a:cubicBezTo>
                    <a:pt x="51133" y="11445"/>
                    <a:pt x="39689" y="0"/>
                    <a:pt x="25619" y="0"/>
                  </a:cubicBezTo>
                  <a:lnTo>
                    <a:pt x="25619" y="0"/>
                  </a:lnTo>
                  <a:cubicBezTo>
                    <a:pt x="11550" y="0"/>
                    <a:pt x="105" y="11445"/>
                    <a:pt x="105" y="25514"/>
                  </a:cubicBezTo>
                  <a:cubicBezTo>
                    <a:pt x="105" y="25514"/>
                    <a:pt x="105" y="68248"/>
                    <a:pt x="105" y="82528"/>
                  </a:cubicBezTo>
                  <a:cubicBezTo>
                    <a:pt x="105" y="114762"/>
                    <a:pt x="48614" y="156865"/>
                    <a:pt x="81793" y="199284"/>
                  </a:cubicBezTo>
                  <a:cubicBezTo>
                    <a:pt x="48509" y="156865"/>
                    <a:pt x="0" y="114762"/>
                    <a:pt x="0" y="82528"/>
                  </a:cubicBezTo>
                  <a:cubicBezTo>
                    <a:pt x="0" y="68248"/>
                    <a:pt x="0" y="25514"/>
                    <a:pt x="0" y="25514"/>
                  </a:cubicBezTo>
                  <a:cubicBezTo>
                    <a:pt x="0" y="11445"/>
                    <a:pt x="11445" y="0"/>
                    <a:pt x="25514" y="0"/>
                  </a:cubicBezTo>
                  <a:lnTo>
                    <a:pt x="25514" y="0"/>
                  </a:lnTo>
                  <a:cubicBezTo>
                    <a:pt x="39584" y="0"/>
                    <a:pt x="51028" y="11445"/>
                    <a:pt x="51028" y="25514"/>
                  </a:cubicBezTo>
                  <a:lnTo>
                    <a:pt x="51028" y="76543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7578870" y="2123298"/>
              <a:ext cx="61108" cy="61108"/>
            </a:xfrm>
            <a:custGeom>
              <a:avLst/>
              <a:gdLst/>
              <a:ahLst/>
              <a:cxnLst/>
              <a:rect l="l" t="t" r="r" b="b"/>
              <a:pathLst>
                <a:path w="61108" h="61108" extrusionOk="0">
                  <a:moveTo>
                    <a:pt x="61108" y="0"/>
                  </a:moveTo>
                  <a:cubicBezTo>
                    <a:pt x="27299" y="0"/>
                    <a:pt x="0" y="27404"/>
                    <a:pt x="0" y="61108"/>
                  </a:cubicBezTo>
                  <a:cubicBezTo>
                    <a:pt x="0" y="27299"/>
                    <a:pt x="27404" y="0"/>
                    <a:pt x="61108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7279419" y="2123298"/>
              <a:ext cx="61108" cy="61108"/>
            </a:xfrm>
            <a:custGeom>
              <a:avLst/>
              <a:gdLst/>
              <a:ahLst/>
              <a:cxnLst/>
              <a:rect l="l" t="t" r="r" b="b"/>
              <a:pathLst>
                <a:path w="61108" h="61108" extrusionOk="0">
                  <a:moveTo>
                    <a:pt x="0" y="0"/>
                  </a:moveTo>
                  <a:cubicBezTo>
                    <a:pt x="33809" y="0"/>
                    <a:pt x="61108" y="27404"/>
                    <a:pt x="61108" y="61108"/>
                  </a:cubicBezTo>
                  <a:cubicBezTo>
                    <a:pt x="61108" y="27299"/>
                    <a:pt x="33809" y="0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7309973" y="2246039"/>
              <a:ext cx="10499" cy="99117"/>
            </a:xfrm>
            <a:custGeom>
              <a:avLst/>
              <a:gdLst/>
              <a:ahLst/>
              <a:cxnLst/>
              <a:rect l="l" t="t" r="r" b="b"/>
              <a:pathLst>
                <a:path w="10499" h="99117" extrusionOk="0">
                  <a:moveTo>
                    <a:pt x="0" y="0"/>
                  </a:moveTo>
                  <a:lnTo>
                    <a:pt x="0" y="9911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465053" y="2279113"/>
              <a:ext cx="10499" cy="66043"/>
            </a:xfrm>
            <a:custGeom>
              <a:avLst/>
              <a:gdLst/>
              <a:ahLst/>
              <a:cxnLst/>
              <a:rect l="l" t="t" r="r" b="b"/>
              <a:pathLst>
                <a:path w="10499" h="66043" extrusionOk="0">
                  <a:moveTo>
                    <a:pt x="0" y="66043"/>
                  </a:moveTo>
                  <a:lnTo>
                    <a:pt x="0" y="0"/>
                  </a:lnTo>
                  <a:lnTo>
                    <a:pt x="0" y="66043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358137" y="2041623"/>
              <a:ext cx="203122" cy="183311"/>
            </a:xfrm>
            <a:custGeom>
              <a:avLst/>
              <a:gdLst/>
              <a:ahLst/>
              <a:cxnLst/>
              <a:rect l="l" t="t" r="r" b="b"/>
              <a:pathLst>
                <a:path w="203122" h="183311" extrusionOk="0">
                  <a:moveTo>
                    <a:pt x="19244" y="103514"/>
                  </a:moveTo>
                  <a:cubicBezTo>
                    <a:pt x="-6376" y="77895"/>
                    <a:pt x="-5851" y="40516"/>
                    <a:pt x="17459" y="17311"/>
                  </a:cubicBezTo>
                  <a:cubicBezTo>
                    <a:pt x="40768" y="-5788"/>
                    <a:pt x="78357" y="-5788"/>
                    <a:pt x="101561" y="17416"/>
                  </a:cubicBezTo>
                  <a:cubicBezTo>
                    <a:pt x="124766" y="-5788"/>
                    <a:pt x="162354" y="-5788"/>
                    <a:pt x="185664" y="17311"/>
                  </a:cubicBezTo>
                  <a:cubicBezTo>
                    <a:pt x="208973" y="40516"/>
                    <a:pt x="209498" y="77895"/>
                    <a:pt x="183879" y="103514"/>
                  </a:cubicBezTo>
                  <a:cubicBezTo>
                    <a:pt x="155530" y="131863"/>
                    <a:pt x="101561" y="183312"/>
                    <a:pt x="101561" y="183312"/>
                  </a:cubicBezTo>
                  <a:cubicBezTo>
                    <a:pt x="101561" y="183312"/>
                    <a:pt x="47593" y="131863"/>
                    <a:pt x="19244" y="10351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29" name="Google Shape;229;p4"/>
          <p:cNvGrpSpPr/>
          <p:nvPr/>
        </p:nvGrpSpPr>
        <p:grpSpPr>
          <a:xfrm>
            <a:off x="7232717" y="3265748"/>
            <a:ext cx="533973" cy="437347"/>
            <a:chOff x="7232717" y="3265748"/>
            <a:chExt cx="533973" cy="437347"/>
          </a:xfrm>
        </p:grpSpPr>
        <p:sp>
          <p:nvSpPr>
            <p:cNvPr id="230" name="Google Shape;230;p4"/>
            <p:cNvSpPr/>
            <p:nvPr/>
          </p:nvSpPr>
          <p:spPr>
            <a:xfrm>
              <a:off x="7335750" y="3539391"/>
              <a:ext cx="164533" cy="163704"/>
            </a:xfrm>
            <a:custGeom>
              <a:avLst/>
              <a:gdLst/>
              <a:ahLst/>
              <a:cxnLst/>
              <a:rect l="l" t="t" r="r" b="b"/>
              <a:pathLst>
                <a:path w="164533" h="163704" extrusionOk="0">
                  <a:moveTo>
                    <a:pt x="164534" y="146949"/>
                  </a:moveTo>
                  <a:lnTo>
                    <a:pt x="155416" y="156067"/>
                  </a:lnTo>
                  <a:cubicBezTo>
                    <a:pt x="145233" y="166251"/>
                    <a:pt x="128892" y="166251"/>
                    <a:pt x="118708" y="156067"/>
                  </a:cubicBezTo>
                  <a:lnTo>
                    <a:pt x="118708" y="156067"/>
                  </a:lnTo>
                  <a:cubicBezTo>
                    <a:pt x="108525" y="145884"/>
                    <a:pt x="108525" y="129543"/>
                    <a:pt x="118708" y="119359"/>
                  </a:cubicBezTo>
                  <a:lnTo>
                    <a:pt x="127826" y="110242"/>
                  </a:lnTo>
                  <a:lnTo>
                    <a:pt x="115393" y="122557"/>
                  </a:lnTo>
                  <a:cubicBezTo>
                    <a:pt x="105209" y="132740"/>
                    <a:pt x="88868" y="132740"/>
                    <a:pt x="78685" y="122557"/>
                  </a:cubicBezTo>
                  <a:lnTo>
                    <a:pt x="78685" y="122557"/>
                  </a:lnTo>
                  <a:cubicBezTo>
                    <a:pt x="68501" y="112373"/>
                    <a:pt x="68501" y="96032"/>
                    <a:pt x="78685" y="85849"/>
                  </a:cubicBezTo>
                  <a:lnTo>
                    <a:pt x="91118" y="73415"/>
                  </a:lnTo>
                  <a:lnTo>
                    <a:pt x="78685" y="85849"/>
                  </a:lnTo>
                  <a:cubicBezTo>
                    <a:pt x="68501" y="96032"/>
                    <a:pt x="52161" y="96032"/>
                    <a:pt x="41977" y="85849"/>
                  </a:cubicBezTo>
                  <a:lnTo>
                    <a:pt x="41977" y="85849"/>
                  </a:lnTo>
                  <a:cubicBezTo>
                    <a:pt x="31794" y="75665"/>
                    <a:pt x="31794" y="59324"/>
                    <a:pt x="41977" y="49141"/>
                  </a:cubicBezTo>
                  <a:lnTo>
                    <a:pt x="54410" y="36708"/>
                  </a:lnTo>
                  <a:lnTo>
                    <a:pt x="44345" y="46773"/>
                  </a:lnTo>
                  <a:cubicBezTo>
                    <a:pt x="34162" y="56956"/>
                    <a:pt x="17821" y="56956"/>
                    <a:pt x="7638" y="46773"/>
                  </a:cubicBezTo>
                  <a:lnTo>
                    <a:pt x="7638" y="46773"/>
                  </a:lnTo>
                  <a:cubicBezTo>
                    <a:pt x="-2546" y="36589"/>
                    <a:pt x="-2546" y="20248"/>
                    <a:pt x="7638" y="10065"/>
                  </a:cubicBezTo>
                  <a:lnTo>
                    <a:pt x="17703" y="0"/>
                  </a:lnTo>
                  <a:lnTo>
                    <a:pt x="7638" y="10065"/>
                  </a:lnTo>
                  <a:cubicBezTo>
                    <a:pt x="-2546" y="20248"/>
                    <a:pt x="-2546" y="36589"/>
                    <a:pt x="7638" y="46773"/>
                  </a:cubicBezTo>
                  <a:lnTo>
                    <a:pt x="7638" y="46773"/>
                  </a:lnTo>
                  <a:cubicBezTo>
                    <a:pt x="17821" y="56956"/>
                    <a:pt x="34162" y="56956"/>
                    <a:pt x="44345" y="46773"/>
                  </a:cubicBezTo>
                  <a:lnTo>
                    <a:pt x="54410" y="36708"/>
                  </a:lnTo>
                  <a:lnTo>
                    <a:pt x="41977" y="49141"/>
                  </a:lnTo>
                  <a:cubicBezTo>
                    <a:pt x="31794" y="59324"/>
                    <a:pt x="31794" y="75665"/>
                    <a:pt x="41977" y="85849"/>
                  </a:cubicBezTo>
                  <a:lnTo>
                    <a:pt x="41977" y="85849"/>
                  </a:lnTo>
                  <a:cubicBezTo>
                    <a:pt x="52161" y="96032"/>
                    <a:pt x="68501" y="96032"/>
                    <a:pt x="78685" y="85849"/>
                  </a:cubicBezTo>
                  <a:lnTo>
                    <a:pt x="91118" y="73415"/>
                  </a:lnTo>
                  <a:lnTo>
                    <a:pt x="78685" y="85849"/>
                  </a:lnTo>
                  <a:cubicBezTo>
                    <a:pt x="68501" y="96032"/>
                    <a:pt x="68501" y="112373"/>
                    <a:pt x="78685" y="122557"/>
                  </a:cubicBezTo>
                  <a:lnTo>
                    <a:pt x="78685" y="122557"/>
                  </a:lnTo>
                  <a:cubicBezTo>
                    <a:pt x="88868" y="132740"/>
                    <a:pt x="105209" y="132740"/>
                    <a:pt x="115393" y="122557"/>
                  </a:cubicBezTo>
                  <a:lnTo>
                    <a:pt x="127826" y="110242"/>
                  </a:lnTo>
                  <a:lnTo>
                    <a:pt x="118708" y="119359"/>
                  </a:lnTo>
                  <a:cubicBezTo>
                    <a:pt x="108525" y="129543"/>
                    <a:pt x="108525" y="145884"/>
                    <a:pt x="118708" y="156067"/>
                  </a:cubicBezTo>
                  <a:lnTo>
                    <a:pt x="118708" y="156067"/>
                  </a:lnTo>
                  <a:cubicBezTo>
                    <a:pt x="128892" y="166251"/>
                    <a:pt x="145233" y="166251"/>
                    <a:pt x="155416" y="156067"/>
                  </a:cubicBezTo>
                  <a:lnTo>
                    <a:pt x="164534" y="146949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7300285" y="3333354"/>
              <a:ext cx="398812" cy="367018"/>
            </a:xfrm>
            <a:custGeom>
              <a:avLst/>
              <a:gdLst/>
              <a:ahLst/>
              <a:cxnLst/>
              <a:rect l="l" t="t" r="r" b="b"/>
              <a:pathLst>
                <a:path w="398812" h="367018" extrusionOk="0">
                  <a:moveTo>
                    <a:pt x="346829" y="206155"/>
                  </a:moveTo>
                  <a:cubicBezTo>
                    <a:pt x="350145" y="202840"/>
                    <a:pt x="351921" y="198459"/>
                    <a:pt x="351921" y="193722"/>
                  </a:cubicBezTo>
                  <a:lnTo>
                    <a:pt x="351921" y="181999"/>
                  </a:lnTo>
                  <a:cubicBezTo>
                    <a:pt x="351921" y="177381"/>
                    <a:pt x="353816" y="172882"/>
                    <a:pt x="357013" y="169566"/>
                  </a:cubicBezTo>
                  <a:lnTo>
                    <a:pt x="398694" y="127885"/>
                  </a:lnTo>
                  <a:lnTo>
                    <a:pt x="271993" y="1184"/>
                  </a:lnTo>
                  <a:lnTo>
                    <a:pt x="126819" y="0"/>
                  </a:lnTo>
                  <a:lnTo>
                    <a:pt x="0" y="126819"/>
                  </a:lnTo>
                  <a:lnTo>
                    <a:pt x="33511" y="160330"/>
                  </a:lnTo>
                  <a:cubicBezTo>
                    <a:pt x="36826" y="163646"/>
                    <a:pt x="38602" y="168027"/>
                    <a:pt x="38602" y="172763"/>
                  </a:cubicBezTo>
                  <a:lnTo>
                    <a:pt x="38602" y="184486"/>
                  </a:lnTo>
                  <a:cubicBezTo>
                    <a:pt x="38602" y="189104"/>
                    <a:pt x="40497" y="193604"/>
                    <a:pt x="43694" y="196919"/>
                  </a:cubicBezTo>
                  <a:lnTo>
                    <a:pt x="206037" y="359262"/>
                  </a:lnTo>
                  <a:cubicBezTo>
                    <a:pt x="216221" y="369446"/>
                    <a:pt x="232562" y="369446"/>
                    <a:pt x="242745" y="359262"/>
                  </a:cubicBezTo>
                  <a:lnTo>
                    <a:pt x="242745" y="359262"/>
                  </a:lnTo>
                  <a:cubicBezTo>
                    <a:pt x="252928" y="349079"/>
                    <a:pt x="252928" y="332738"/>
                    <a:pt x="242745" y="322555"/>
                  </a:cubicBezTo>
                  <a:lnTo>
                    <a:pt x="166724" y="246534"/>
                  </a:lnTo>
                  <a:lnTo>
                    <a:pt x="253165" y="332975"/>
                  </a:lnTo>
                  <a:cubicBezTo>
                    <a:pt x="263349" y="343158"/>
                    <a:pt x="279690" y="343158"/>
                    <a:pt x="289873" y="332975"/>
                  </a:cubicBezTo>
                  <a:lnTo>
                    <a:pt x="289873" y="332975"/>
                  </a:lnTo>
                  <a:cubicBezTo>
                    <a:pt x="300056" y="322791"/>
                    <a:pt x="300056" y="306451"/>
                    <a:pt x="289873" y="296267"/>
                  </a:cubicBezTo>
                  <a:lnTo>
                    <a:pt x="203432" y="209826"/>
                  </a:lnTo>
                  <a:lnTo>
                    <a:pt x="300412" y="306806"/>
                  </a:lnTo>
                  <a:cubicBezTo>
                    <a:pt x="310595" y="316989"/>
                    <a:pt x="326936" y="316989"/>
                    <a:pt x="337119" y="306806"/>
                  </a:cubicBezTo>
                  <a:lnTo>
                    <a:pt x="337119" y="306806"/>
                  </a:lnTo>
                  <a:cubicBezTo>
                    <a:pt x="347303" y="296622"/>
                    <a:pt x="347777" y="281821"/>
                    <a:pt x="337119" y="270098"/>
                  </a:cubicBezTo>
                  <a:lnTo>
                    <a:pt x="240140" y="173119"/>
                  </a:lnTo>
                  <a:lnTo>
                    <a:pt x="321371" y="254349"/>
                  </a:lnTo>
                  <a:cubicBezTo>
                    <a:pt x="331554" y="264533"/>
                    <a:pt x="347895" y="264533"/>
                    <a:pt x="358078" y="254349"/>
                  </a:cubicBezTo>
                  <a:lnTo>
                    <a:pt x="358078" y="254349"/>
                  </a:lnTo>
                  <a:cubicBezTo>
                    <a:pt x="368262" y="244166"/>
                    <a:pt x="368262" y="227825"/>
                    <a:pt x="358078" y="217641"/>
                  </a:cubicBezTo>
                  <a:lnTo>
                    <a:pt x="237653" y="97216"/>
                  </a:lnTo>
                  <a:cubicBezTo>
                    <a:pt x="234338" y="93901"/>
                    <a:pt x="232562" y="89520"/>
                    <a:pt x="232562" y="84783"/>
                  </a:cubicBezTo>
                  <a:lnTo>
                    <a:pt x="232562" y="74244"/>
                  </a:lnTo>
                  <a:cubicBezTo>
                    <a:pt x="232562" y="64535"/>
                    <a:pt x="224746" y="56719"/>
                    <a:pt x="215037" y="56719"/>
                  </a:cubicBezTo>
                  <a:lnTo>
                    <a:pt x="212668" y="56719"/>
                  </a:lnTo>
                  <a:cubicBezTo>
                    <a:pt x="208050" y="56719"/>
                    <a:pt x="203551" y="58614"/>
                    <a:pt x="200235" y="61811"/>
                  </a:cubicBezTo>
                  <a:lnTo>
                    <a:pt x="153225" y="108821"/>
                  </a:lnTo>
                  <a:cubicBezTo>
                    <a:pt x="143042" y="119004"/>
                    <a:pt x="126701" y="119004"/>
                    <a:pt x="116518" y="108821"/>
                  </a:cubicBezTo>
                  <a:lnTo>
                    <a:pt x="116518" y="108821"/>
                  </a:lnTo>
                  <a:cubicBezTo>
                    <a:pt x="106334" y="98637"/>
                    <a:pt x="106334" y="82296"/>
                    <a:pt x="116518" y="72113"/>
                  </a:cubicBezTo>
                  <a:lnTo>
                    <a:pt x="186736" y="355"/>
                  </a:lnTo>
                  <a:lnTo>
                    <a:pt x="116518" y="72113"/>
                  </a:lnTo>
                  <a:cubicBezTo>
                    <a:pt x="106334" y="82296"/>
                    <a:pt x="106334" y="98637"/>
                    <a:pt x="116518" y="108821"/>
                  </a:cubicBezTo>
                  <a:lnTo>
                    <a:pt x="116518" y="108821"/>
                  </a:lnTo>
                  <a:cubicBezTo>
                    <a:pt x="126701" y="119004"/>
                    <a:pt x="143042" y="119004"/>
                    <a:pt x="153225" y="108821"/>
                  </a:cubicBezTo>
                  <a:lnTo>
                    <a:pt x="200235" y="61811"/>
                  </a:lnTo>
                  <a:cubicBezTo>
                    <a:pt x="203551" y="58614"/>
                    <a:pt x="207932" y="56719"/>
                    <a:pt x="212668" y="56719"/>
                  </a:cubicBezTo>
                  <a:lnTo>
                    <a:pt x="215037" y="56719"/>
                  </a:lnTo>
                  <a:cubicBezTo>
                    <a:pt x="224746" y="56719"/>
                    <a:pt x="232562" y="64535"/>
                    <a:pt x="232562" y="74244"/>
                  </a:cubicBezTo>
                  <a:lnTo>
                    <a:pt x="232562" y="84783"/>
                  </a:lnTo>
                  <a:cubicBezTo>
                    <a:pt x="232562" y="89401"/>
                    <a:pt x="234456" y="93901"/>
                    <a:pt x="237653" y="97216"/>
                  </a:cubicBezTo>
                  <a:lnTo>
                    <a:pt x="358197" y="217760"/>
                  </a:lnTo>
                  <a:cubicBezTo>
                    <a:pt x="368380" y="227943"/>
                    <a:pt x="368380" y="244284"/>
                    <a:pt x="358197" y="254468"/>
                  </a:cubicBezTo>
                  <a:lnTo>
                    <a:pt x="358197" y="254468"/>
                  </a:lnTo>
                  <a:cubicBezTo>
                    <a:pt x="348013" y="264651"/>
                    <a:pt x="331673" y="264651"/>
                    <a:pt x="321489" y="254468"/>
                  </a:cubicBezTo>
                  <a:lnTo>
                    <a:pt x="240258" y="173237"/>
                  </a:lnTo>
                  <a:lnTo>
                    <a:pt x="337238" y="270216"/>
                  </a:lnTo>
                  <a:cubicBezTo>
                    <a:pt x="347421" y="280400"/>
                    <a:pt x="347421" y="296741"/>
                    <a:pt x="337238" y="306924"/>
                  </a:cubicBezTo>
                  <a:lnTo>
                    <a:pt x="337238" y="306924"/>
                  </a:lnTo>
                  <a:cubicBezTo>
                    <a:pt x="327054" y="317108"/>
                    <a:pt x="310714" y="317108"/>
                    <a:pt x="300530" y="306924"/>
                  </a:cubicBezTo>
                  <a:lnTo>
                    <a:pt x="203551" y="209945"/>
                  </a:lnTo>
                  <a:lnTo>
                    <a:pt x="289991" y="296386"/>
                  </a:lnTo>
                  <a:cubicBezTo>
                    <a:pt x="300175" y="306569"/>
                    <a:pt x="300175" y="322910"/>
                    <a:pt x="289991" y="333093"/>
                  </a:cubicBezTo>
                  <a:lnTo>
                    <a:pt x="289991" y="333093"/>
                  </a:lnTo>
                  <a:cubicBezTo>
                    <a:pt x="279808" y="343277"/>
                    <a:pt x="263467" y="343277"/>
                    <a:pt x="253284" y="333093"/>
                  </a:cubicBezTo>
                  <a:lnTo>
                    <a:pt x="166843" y="246652"/>
                  </a:lnTo>
                  <a:lnTo>
                    <a:pt x="242863" y="322673"/>
                  </a:lnTo>
                  <a:cubicBezTo>
                    <a:pt x="253047" y="332856"/>
                    <a:pt x="253047" y="349197"/>
                    <a:pt x="242863" y="359381"/>
                  </a:cubicBezTo>
                  <a:lnTo>
                    <a:pt x="242863" y="359381"/>
                  </a:lnTo>
                  <a:cubicBezTo>
                    <a:pt x="232680" y="369564"/>
                    <a:pt x="216339" y="369564"/>
                    <a:pt x="206156" y="359381"/>
                  </a:cubicBezTo>
                  <a:lnTo>
                    <a:pt x="43813" y="196801"/>
                  </a:lnTo>
                  <a:cubicBezTo>
                    <a:pt x="40497" y="193485"/>
                    <a:pt x="38721" y="189104"/>
                    <a:pt x="38721" y="184368"/>
                  </a:cubicBezTo>
                  <a:lnTo>
                    <a:pt x="38721" y="172645"/>
                  </a:lnTo>
                  <a:cubicBezTo>
                    <a:pt x="38721" y="168027"/>
                    <a:pt x="36826" y="163527"/>
                    <a:pt x="33629" y="160212"/>
                  </a:cubicBezTo>
                  <a:lnTo>
                    <a:pt x="118" y="126701"/>
                  </a:lnTo>
                  <a:lnTo>
                    <a:pt x="126819" y="0"/>
                  </a:lnTo>
                  <a:lnTo>
                    <a:pt x="271993" y="1184"/>
                  </a:lnTo>
                  <a:lnTo>
                    <a:pt x="398812" y="128003"/>
                  </a:lnTo>
                  <a:lnTo>
                    <a:pt x="357131" y="169685"/>
                  </a:lnTo>
                  <a:cubicBezTo>
                    <a:pt x="353816" y="173000"/>
                    <a:pt x="352039" y="177381"/>
                    <a:pt x="352039" y="182118"/>
                  </a:cubicBezTo>
                  <a:lnTo>
                    <a:pt x="352039" y="193841"/>
                  </a:lnTo>
                  <a:cubicBezTo>
                    <a:pt x="351921" y="198459"/>
                    <a:pt x="350145" y="202958"/>
                    <a:pt x="346829" y="20615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 rot="-2700000">
              <a:off x="7221553" y="3339840"/>
              <a:ext cx="237177" cy="66665"/>
            </a:xfrm>
            <a:custGeom>
              <a:avLst/>
              <a:gdLst/>
              <a:ahLst/>
              <a:cxnLst/>
              <a:rect l="l" t="t" r="r" b="b"/>
              <a:pathLst>
                <a:path w="237177" h="66665" extrusionOk="0">
                  <a:moveTo>
                    <a:pt x="0" y="0"/>
                  </a:moveTo>
                  <a:lnTo>
                    <a:pt x="237177" y="0"/>
                  </a:lnTo>
                  <a:lnTo>
                    <a:pt x="237177" y="66665"/>
                  </a:lnTo>
                  <a:lnTo>
                    <a:pt x="0" y="66665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 rot="-8100000">
              <a:off x="7540677" y="3341105"/>
              <a:ext cx="237177" cy="66665"/>
            </a:xfrm>
            <a:custGeom>
              <a:avLst/>
              <a:gdLst/>
              <a:ahLst/>
              <a:cxnLst/>
              <a:rect l="l" t="t" r="r" b="b"/>
              <a:pathLst>
                <a:path w="237177" h="66665" extrusionOk="0">
                  <a:moveTo>
                    <a:pt x="0" y="0"/>
                  </a:moveTo>
                  <a:lnTo>
                    <a:pt x="237177" y="0"/>
                  </a:lnTo>
                  <a:lnTo>
                    <a:pt x="237177" y="66665"/>
                  </a:lnTo>
                  <a:lnTo>
                    <a:pt x="0" y="66665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34" name="Google Shape;234;p4"/>
          <p:cNvGrpSpPr/>
          <p:nvPr/>
        </p:nvGrpSpPr>
        <p:grpSpPr>
          <a:xfrm>
            <a:off x="9223100" y="1900191"/>
            <a:ext cx="487721" cy="437019"/>
            <a:chOff x="9223100" y="1900191"/>
            <a:chExt cx="487721" cy="437019"/>
          </a:xfrm>
        </p:grpSpPr>
        <p:sp>
          <p:nvSpPr>
            <p:cNvPr id="235" name="Google Shape;235;p4"/>
            <p:cNvSpPr/>
            <p:nvPr/>
          </p:nvSpPr>
          <p:spPr>
            <a:xfrm>
              <a:off x="9228214" y="1900191"/>
              <a:ext cx="482607" cy="425246"/>
            </a:xfrm>
            <a:custGeom>
              <a:avLst/>
              <a:gdLst/>
              <a:ahLst/>
              <a:cxnLst/>
              <a:rect l="l" t="t" r="r" b="b"/>
              <a:pathLst>
                <a:path w="482607" h="425246" extrusionOk="0">
                  <a:moveTo>
                    <a:pt x="243743" y="425246"/>
                  </a:moveTo>
                  <a:cubicBezTo>
                    <a:pt x="242412" y="424055"/>
                    <a:pt x="34201" y="233224"/>
                    <a:pt x="8902" y="170151"/>
                  </a:cubicBezTo>
                  <a:cubicBezTo>
                    <a:pt x="-16467" y="106868"/>
                    <a:pt x="14228" y="34965"/>
                    <a:pt x="77581" y="9526"/>
                  </a:cubicBezTo>
                  <a:cubicBezTo>
                    <a:pt x="140865" y="-15843"/>
                    <a:pt x="212768" y="14852"/>
                    <a:pt x="238207" y="78205"/>
                  </a:cubicBezTo>
                  <a:cubicBezTo>
                    <a:pt x="239328" y="80938"/>
                    <a:pt x="240309" y="84302"/>
                    <a:pt x="241221" y="87806"/>
                  </a:cubicBezTo>
                  <a:cubicBezTo>
                    <a:pt x="241991" y="84723"/>
                    <a:pt x="242832" y="81920"/>
                    <a:pt x="243814" y="79467"/>
                  </a:cubicBezTo>
                  <a:cubicBezTo>
                    <a:pt x="268062" y="15693"/>
                    <a:pt x="339474" y="-16194"/>
                    <a:pt x="403178" y="8194"/>
                  </a:cubicBezTo>
                  <a:cubicBezTo>
                    <a:pt x="466881" y="32583"/>
                    <a:pt x="498768" y="103925"/>
                    <a:pt x="474450" y="167629"/>
                  </a:cubicBezTo>
                  <a:cubicBezTo>
                    <a:pt x="450062" y="231332"/>
                    <a:pt x="243743" y="425246"/>
                    <a:pt x="243743" y="425246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36" name="Google Shape;236;p4"/>
            <p:cNvGrpSpPr/>
            <p:nvPr/>
          </p:nvGrpSpPr>
          <p:grpSpPr>
            <a:xfrm>
              <a:off x="9223100" y="2032078"/>
              <a:ext cx="320550" cy="305132"/>
              <a:chOff x="9223100" y="2032078"/>
              <a:chExt cx="320550" cy="305132"/>
            </a:xfrm>
          </p:grpSpPr>
          <p:sp>
            <p:nvSpPr>
              <p:cNvPr id="237" name="Google Shape;237;p4"/>
              <p:cNvSpPr/>
              <p:nvPr/>
            </p:nvSpPr>
            <p:spPr>
              <a:xfrm>
                <a:off x="9281337" y="2046795"/>
                <a:ext cx="262313" cy="237994"/>
              </a:xfrm>
              <a:custGeom>
                <a:avLst/>
                <a:gdLst/>
                <a:ahLst/>
                <a:cxnLst/>
                <a:rect l="l" t="t" r="r" b="b"/>
                <a:pathLst>
                  <a:path w="262313" h="237994" extrusionOk="0">
                    <a:moveTo>
                      <a:pt x="106313" y="0"/>
                    </a:moveTo>
                    <a:lnTo>
                      <a:pt x="40156" y="66997"/>
                    </a:lnTo>
                    <a:cubicBezTo>
                      <a:pt x="1332" y="106313"/>
                      <a:pt x="31887" y="140933"/>
                      <a:pt x="6377" y="166723"/>
                    </a:cubicBezTo>
                    <a:lnTo>
                      <a:pt x="0" y="173240"/>
                    </a:lnTo>
                    <a:lnTo>
                      <a:pt x="65596" y="237995"/>
                    </a:lnTo>
                    <a:lnTo>
                      <a:pt x="71973" y="231477"/>
                    </a:lnTo>
                    <a:cubicBezTo>
                      <a:pt x="97483" y="205617"/>
                      <a:pt x="132453" y="235822"/>
                      <a:pt x="171278" y="196437"/>
                    </a:cubicBezTo>
                    <a:lnTo>
                      <a:pt x="262313" y="104210"/>
                    </a:lnTo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9281337" y="2046795"/>
                <a:ext cx="262313" cy="237994"/>
              </a:xfrm>
              <a:custGeom>
                <a:avLst/>
                <a:gdLst/>
                <a:ahLst/>
                <a:cxnLst/>
                <a:rect l="l" t="t" r="r" b="b"/>
                <a:pathLst>
                  <a:path w="262313" h="237994" extrusionOk="0">
                    <a:moveTo>
                      <a:pt x="106313" y="0"/>
                    </a:moveTo>
                    <a:lnTo>
                      <a:pt x="40156" y="66997"/>
                    </a:lnTo>
                    <a:cubicBezTo>
                      <a:pt x="1332" y="106313"/>
                      <a:pt x="31887" y="140933"/>
                      <a:pt x="6377" y="166723"/>
                    </a:cubicBezTo>
                    <a:lnTo>
                      <a:pt x="0" y="173240"/>
                    </a:lnTo>
                    <a:lnTo>
                      <a:pt x="65596" y="237995"/>
                    </a:lnTo>
                    <a:lnTo>
                      <a:pt x="71973" y="231477"/>
                    </a:lnTo>
                    <a:cubicBezTo>
                      <a:pt x="97483" y="205617"/>
                      <a:pt x="132453" y="235822"/>
                      <a:pt x="171278" y="196437"/>
                    </a:cubicBezTo>
                    <a:lnTo>
                      <a:pt x="262313" y="10421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9223100" y="2199782"/>
                <a:ext cx="137428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37428" h="137428" extrusionOk="0">
                    <a:moveTo>
                      <a:pt x="99165" y="137429"/>
                    </a:moveTo>
                    <a:lnTo>
                      <a:pt x="137429" y="98464"/>
                    </a:lnTo>
                    <a:lnTo>
                      <a:pt x="37774" y="0"/>
                    </a:lnTo>
                    <a:lnTo>
                      <a:pt x="0" y="38264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9412038" y="2045113"/>
                <a:ext cx="106733" cy="108134"/>
              </a:xfrm>
              <a:custGeom>
                <a:avLst/>
                <a:gdLst/>
                <a:ahLst/>
                <a:cxnLst/>
                <a:rect l="l" t="t" r="r" b="b"/>
                <a:pathLst>
                  <a:path w="106733" h="108134" extrusionOk="0">
                    <a:moveTo>
                      <a:pt x="106733" y="0"/>
                    </a:moveTo>
                    <a:lnTo>
                      <a:pt x="0" y="108135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9444836" y="2096833"/>
                <a:ext cx="87601" cy="88792"/>
              </a:xfrm>
              <a:custGeom>
                <a:avLst/>
                <a:gdLst/>
                <a:ahLst/>
                <a:cxnLst/>
                <a:rect l="l" t="t" r="r" b="b"/>
                <a:pathLst>
                  <a:path w="87601" h="88792" extrusionOk="0">
                    <a:moveTo>
                      <a:pt x="0" y="88793"/>
                    </a:moveTo>
                    <a:lnTo>
                      <a:pt x="8760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9379240" y="2032078"/>
                <a:ext cx="87671" cy="88792"/>
              </a:xfrm>
              <a:custGeom>
                <a:avLst/>
                <a:gdLst/>
                <a:ahLst/>
                <a:cxnLst/>
                <a:rect l="l" t="t" r="r" b="b"/>
                <a:pathLst>
                  <a:path w="87671" h="88792" extrusionOk="0">
                    <a:moveTo>
                      <a:pt x="87671" y="0"/>
                    </a:moveTo>
                    <a:lnTo>
                      <a:pt x="0" y="88793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243" name="Google Shape;243;p4"/>
          <p:cNvGrpSpPr/>
          <p:nvPr/>
        </p:nvGrpSpPr>
        <p:grpSpPr>
          <a:xfrm>
            <a:off x="5245352" y="3256748"/>
            <a:ext cx="493407" cy="449071"/>
            <a:chOff x="5245352" y="3256748"/>
            <a:chExt cx="493407" cy="449071"/>
          </a:xfrm>
        </p:grpSpPr>
        <p:sp>
          <p:nvSpPr>
            <p:cNvPr id="244" name="Google Shape;244;p4"/>
            <p:cNvSpPr/>
            <p:nvPr/>
          </p:nvSpPr>
          <p:spPr>
            <a:xfrm>
              <a:off x="5245352" y="3256748"/>
              <a:ext cx="231533" cy="370476"/>
            </a:xfrm>
            <a:custGeom>
              <a:avLst/>
              <a:gdLst/>
              <a:ahLst/>
              <a:cxnLst/>
              <a:rect l="l" t="t" r="r" b="b"/>
              <a:pathLst>
                <a:path w="231533" h="370476" extrusionOk="0">
                  <a:moveTo>
                    <a:pt x="208470" y="45456"/>
                  </a:moveTo>
                  <a:lnTo>
                    <a:pt x="208470" y="0"/>
                  </a:lnTo>
                  <a:lnTo>
                    <a:pt x="0" y="0"/>
                  </a:lnTo>
                  <a:lnTo>
                    <a:pt x="0" y="249000"/>
                  </a:lnTo>
                  <a:cubicBezTo>
                    <a:pt x="0" y="265234"/>
                    <a:pt x="13099" y="278333"/>
                    <a:pt x="29334" y="278333"/>
                  </a:cubicBezTo>
                  <a:lnTo>
                    <a:pt x="29334" y="278333"/>
                  </a:lnTo>
                  <a:cubicBezTo>
                    <a:pt x="45568" y="278333"/>
                    <a:pt x="58667" y="265234"/>
                    <a:pt x="58667" y="249000"/>
                  </a:cubicBezTo>
                  <a:lnTo>
                    <a:pt x="58667" y="74789"/>
                  </a:lnTo>
                  <a:cubicBezTo>
                    <a:pt x="58667" y="58555"/>
                    <a:pt x="71767" y="45456"/>
                    <a:pt x="88001" y="45456"/>
                  </a:cubicBezTo>
                  <a:lnTo>
                    <a:pt x="88001" y="45456"/>
                  </a:lnTo>
                  <a:cubicBezTo>
                    <a:pt x="104235" y="45456"/>
                    <a:pt x="117334" y="58555"/>
                    <a:pt x="117334" y="74789"/>
                  </a:cubicBezTo>
                  <a:lnTo>
                    <a:pt x="117334" y="370476"/>
                  </a:lnTo>
                  <a:lnTo>
                    <a:pt x="231534" y="370476"/>
                  </a:lnTo>
                  <a:lnTo>
                    <a:pt x="117334" y="370476"/>
                  </a:lnTo>
                  <a:lnTo>
                    <a:pt x="117334" y="74789"/>
                  </a:lnTo>
                  <a:cubicBezTo>
                    <a:pt x="117334" y="58555"/>
                    <a:pt x="104235" y="45456"/>
                    <a:pt x="88001" y="45456"/>
                  </a:cubicBezTo>
                  <a:lnTo>
                    <a:pt x="88001" y="45456"/>
                  </a:lnTo>
                  <a:cubicBezTo>
                    <a:pt x="71767" y="45456"/>
                    <a:pt x="58667" y="58555"/>
                    <a:pt x="58667" y="74789"/>
                  </a:cubicBezTo>
                  <a:lnTo>
                    <a:pt x="58667" y="249000"/>
                  </a:lnTo>
                  <a:cubicBezTo>
                    <a:pt x="58667" y="265234"/>
                    <a:pt x="45568" y="278333"/>
                    <a:pt x="29334" y="278333"/>
                  </a:cubicBezTo>
                  <a:lnTo>
                    <a:pt x="29334" y="278333"/>
                  </a:lnTo>
                  <a:cubicBezTo>
                    <a:pt x="13099" y="278333"/>
                    <a:pt x="0" y="265234"/>
                    <a:pt x="0" y="249000"/>
                  </a:cubicBezTo>
                  <a:lnTo>
                    <a:pt x="0" y="0"/>
                  </a:lnTo>
                  <a:lnTo>
                    <a:pt x="208470" y="0"/>
                  </a:lnTo>
                  <a:lnTo>
                    <a:pt x="208470" y="45456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5333352" y="3302091"/>
              <a:ext cx="257172" cy="106698"/>
            </a:xfrm>
            <a:custGeom>
              <a:avLst/>
              <a:gdLst/>
              <a:ahLst/>
              <a:cxnLst/>
              <a:rect l="l" t="t" r="r" b="b"/>
              <a:pathLst>
                <a:path w="257172" h="106698" extrusionOk="0">
                  <a:moveTo>
                    <a:pt x="0" y="112"/>
                  </a:moveTo>
                  <a:lnTo>
                    <a:pt x="232765" y="112"/>
                  </a:lnTo>
                  <a:cubicBezTo>
                    <a:pt x="246201" y="112"/>
                    <a:pt x="257173" y="10972"/>
                    <a:pt x="257173" y="24519"/>
                  </a:cubicBezTo>
                  <a:lnTo>
                    <a:pt x="257173" y="106698"/>
                  </a:lnTo>
                  <a:lnTo>
                    <a:pt x="257173" y="24407"/>
                  </a:lnTo>
                  <a:cubicBezTo>
                    <a:pt x="257173" y="10972"/>
                    <a:pt x="246313" y="0"/>
                    <a:pt x="232765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5274685" y="3535081"/>
              <a:ext cx="88000" cy="11196"/>
            </a:xfrm>
            <a:custGeom>
              <a:avLst/>
              <a:gdLst/>
              <a:ahLst/>
              <a:cxnLst/>
              <a:rect l="l" t="t" r="r" b="b"/>
              <a:pathLst>
                <a:path w="88000" h="11196" extrusionOk="0">
                  <a:moveTo>
                    <a:pt x="0" y="0"/>
                  </a:moveTo>
                  <a:lnTo>
                    <a:pt x="8800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5400304" y="3354041"/>
              <a:ext cx="146443" cy="11196"/>
            </a:xfrm>
            <a:custGeom>
              <a:avLst/>
              <a:gdLst/>
              <a:ahLst/>
              <a:cxnLst/>
              <a:rect l="l" t="t" r="r" b="b"/>
              <a:pathLst>
                <a:path w="146443" h="11196" extrusionOk="0">
                  <a:moveTo>
                    <a:pt x="0" y="0"/>
                  </a:moveTo>
                  <a:lnTo>
                    <a:pt x="14644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5400304" y="3399497"/>
              <a:ext cx="120357" cy="11196"/>
            </a:xfrm>
            <a:custGeom>
              <a:avLst/>
              <a:gdLst/>
              <a:ahLst/>
              <a:cxnLst/>
              <a:rect l="l" t="t" r="r" b="b"/>
              <a:pathLst>
                <a:path w="120357" h="11196" extrusionOk="0">
                  <a:moveTo>
                    <a:pt x="0" y="0"/>
                  </a:moveTo>
                  <a:lnTo>
                    <a:pt x="12035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5400304" y="3444953"/>
              <a:ext cx="76692" cy="11196"/>
            </a:xfrm>
            <a:custGeom>
              <a:avLst/>
              <a:gdLst/>
              <a:ahLst/>
              <a:cxnLst/>
              <a:rect l="l" t="t" r="r" b="b"/>
              <a:pathLst>
                <a:path w="76692" h="11196" extrusionOk="0">
                  <a:moveTo>
                    <a:pt x="0" y="0"/>
                  </a:moveTo>
                  <a:lnTo>
                    <a:pt x="7669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5400304" y="3490409"/>
              <a:ext cx="53516" cy="11196"/>
            </a:xfrm>
            <a:custGeom>
              <a:avLst/>
              <a:gdLst/>
              <a:ahLst/>
              <a:cxnLst/>
              <a:rect l="l" t="t" r="r" b="b"/>
              <a:pathLst>
                <a:path w="53516" h="11196" extrusionOk="0">
                  <a:moveTo>
                    <a:pt x="0" y="0"/>
                  </a:moveTo>
                  <a:lnTo>
                    <a:pt x="5351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5400304" y="3535752"/>
              <a:ext cx="45008" cy="11196"/>
            </a:xfrm>
            <a:custGeom>
              <a:avLst/>
              <a:gdLst/>
              <a:ahLst/>
              <a:cxnLst/>
              <a:rect l="l" t="t" r="r" b="b"/>
              <a:pathLst>
                <a:path w="45008" h="11196" extrusionOk="0">
                  <a:moveTo>
                    <a:pt x="0" y="0"/>
                  </a:moveTo>
                  <a:lnTo>
                    <a:pt x="4500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5400304" y="3581208"/>
              <a:ext cx="53516" cy="11196"/>
            </a:xfrm>
            <a:custGeom>
              <a:avLst/>
              <a:gdLst/>
              <a:ahLst/>
              <a:cxnLst/>
              <a:rect l="l" t="t" r="r" b="b"/>
              <a:pathLst>
                <a:path w="53516" h="11196" extrusionOk="0">
                  <a:moveTo>
                    <a:pt x="0" y="0"/>
                  </a:moveTo>
                  <a:lnTo>
                    <a:pt x="5351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5630943" y="3598002"/>
              <a:ext cx="25526" cy="25526"/>
            </a:xfrm>
            <a:custGeom>
              <a:avLst/>
              <a:gdLst/>
              <a:ahLst/>
              <a:cxnLst/>
              <a:rect l="l" t="t" r="r" b="b"/>
              <a:pathLst>
                <a:path w="25526" h="25526" extrusionOk="0">
                  <a:moveTo>
                    <a:pt x="0" y="0"/>
                  </a:moveTo>
                  <a:lnTo>
                    <a:pt x="25527" y="2552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5710546" y="3677606"/>
              <a:ext cx="28213" cy="28213"/>
            </a:xfrm>
            <a:custGeom>
              <a:avLst/>
              <a:gdLst/>
              <a:ahLst/>
              <a:cxnLst/>
              <a:rect l="l" t="t" r="r" b="b"/>
              <a:pathLst>
                <a:path w="28213" h="28213" extrusionOk="0">
                  <a:moveTo>
                    <a:pt x="28214" y="28214"/>
                  </a:moveTo>
                  <a:lnTo>
                    <a:pt x="0" y="0"/>
                  </a:lnTo>
                  <a:lnTo>
                    <a:pt x="28214" y="28214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5656469" y="3623641"/>
              <a:ext cx="68183" cy="68071"/>
            </a:xfrm>
            <a:custGeom>
              <a:avLst/>
              <a:gdLst/>
              <a:ahLst/>
              <a:cxnLst/>
              <a:rect l="l" t="t" r="r" b="b"/>
              <a:pathLst>
                <a:path w="68183" h="68071" extrusionOk="0">
                  <a:moveTo>
                    <a:pt x="39970" y="68072"/>
                  </a:moveTo>
                  <a:lnTo>
                    <a:pt x="54077" y="53965"/>
                  </a:lnTo>
                  <a:lnTo>
                    <a:pt x="68184" y="39858"/>
                  </a:lnTo>
                  <a:lnTo>
                    <a:pt x="28214" y="0"/>
                  </a:lnTo>
                  <a:lnTo>
                    <a:pt x="0" y="0"/>
                  </a:lnTo>
                  <a:lnTo>
                    <a:pt x="0" y="28102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5477809" y="3444869"/>
              <a:ext cx="179528" cy="179528"/>
            </a:xfrm>
            <a:custGeom>
              <a:avLst/>
              <a:gdLst/>
              <a:ahLst/>
              <a:cxnLst/>
              <a:rect l="l" t="t" r="r" b="b"/>
              <a:pathLst>
                <a:path w="179528" h="179528" extrusionOk="0">
                  <a:moveTo>
                    <a:pt x="26283" y="153246"/>
                  </a:moveTo>
                  <a:cubicBezTo>
                    <a:pt x="61326" y="188289"/>
                    <a:pt x="118202" y="188289"/>
                    <a:pt x="153246" y="153246"/>
                  </a:cubicBezTo>
                  <a:cubicBezTo>
                    <a:pt x="188289" y="118202"/>
                    <a:pt x="188289" y="61326"/>
                    <a:pt x="153246" y="26283"/>
                  </a:cubicBezTo>
                  <a:cubicBezTo>
                    <a:pt x="118202" y="-8761"/>
                    <a:pt x="61326" y="-8761"/>
                    <a:pt x="26283" y="26283"/>
                  </a:cubicBezTo>
                  <a:cubicBezTo>
                    <a:pt x="-8761" y="61326"/>
                    <a:pt x="-8761" y="118202"/>
                    <a:pt x="26283" y="153246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57" name="Google Shape;257;p4"/>
          <p:cNvGrpSpPr/>
          <p:nvPr/>
        </p:nvGrpSpPr>
        <p:grpSpPr>
          <a:xfrm>
            <a:off x="9227736" y="3251334"/>
            <a:ext cx="445451" cy="456055"/>
            <a:chOff x="9227736" y="3251334"/>
            <a:chExt cx="445451" cy="456055"/>
          </a:xfrm>
        </p:grpSpPr>
        <p:sp>
          <p:nvSpPr>
            <p:cNvPr id="258" name="Google Shape;258;p4"/>
            <p:cNvSpPr/>
            <p:nvPr/>
          </p:nvSpPr>
          <p:spPr>
            <a:xfrm>
              <a:off x="9375029" y="3488870"/>
              <a:ext cx="86208" cy="86209"/>
            </a:xfrm>
            <a:custGeom>
              <a:avLst/>
              <a:gdLst/>
              <a:ahLst/>
              <a:cxnLst/>
              <a:rect l="l" t="t" r="r" b="b"/>
              <a:pathLst>
                <a:path w="86208" h="86209" extrusionOk="0">
                  <a:moveTo>
                    <a:pt x="86209" y="86209"/>
                  </a:moveTo>
                  <a:lnTo>
                    <a:pt x="0" y="0"/>
                  </a:lnTo>
                  <a:lnTo>
                    <a:pt x="86209" y="86209"/>
                  </a:ln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9413609" y="3414417"/>
              <a:ext cx="195498" cy="230390"/>
            </a:xfrm>
            <a:custGeom>
              <a:avLst/>
              <a:gdLst/>
              <a:ahLst/>
              <a:cxnLst/>
              <a:rect l="l" t="t" r="r" b="b"/>
              <a:pathLst>
                <a:path w="195498" h="230390" extrusionOk="0">
                  <a:moveTo>
                    <a:pt x="63764" y="0"/>
                  </a:moveTo>
                  <a:lnTo>
                    <a:pt x="131187" y="67423"/>
                  </a:lnTo>
                  <a:lnTo>
                    <a:pt x="131187" y="67423"/>
                  </a:lnTo>
                  <a:cubicBezTo>
                    <a:pt x="152970" y="89206"/>
                    <a:pt x="179709" y="154208"/>
                    <a:pt x="184549" y="160086"/>
                  </a:cubicBezTo>
                  <a:cubicBezTo>
                    <a:pt x="189505" y="165964"/>
                    <a:pt x="195498" y="171035"/>
                    <a:pt x="195498" y="171035"/>
                  </a:cubicBezTo>
                  <a:lnTo>
                    <a:pt x="136143" y="230390"/>
                  </a:lnTo>
                  <a:lnTo>
                    <a:pt x="127960" y="222207"/>
                  </a:lnTo>
                  <a:cubicBezTo>
                    <a:pt x="127960" y="222207"/>
                    <a:pt x="84164" y="231197"/>
                    <a:pt x="65724" y="225780"/>
                  </a:cubicBezTo>
                  <a:cubicBezTo>
                    <a:pt x="25040" y="213909"/>
                    <a:pt x="-11034" y="207224"/>
                    <a:pt x="3142" y="186133"/>
                  </a:cubicBezTo>
                  <a:cubicBezTo>
                    <a:pt x="-11034" y="207224"/>
                    <a:pt x="25040" y="214024"/>
                    <a:pt x="65724" y="225780"/>
                  </a:cubicBezTo>
                  <a:cubicBezTo>
                    <a:pt x="84164" y="231197"/>
                    <a:pt x="127960" y="222207"/>
                    <a:pt x="127960" y="222207"/>
                  </a:cubicBezTo>
                  <a:lnTo>
                    <a:pt x="136143" y="230390"/>
                  </a:lnTo>
                  <a:lnTo>
                    <a:pt x="195498" y="171035"/>
                  </a:lnTo>
                  <a:cubicBezTo>
                    <a:pt x="195498" y="171035"/>
                    <a:pt x="189505" y="165849"/>
                    <a:pt x="184549" y="160086"/>
                  </a:cubicBezTo>
                  <a:cubicBezTo>
                    <a:pt x="179593" y="154208"/>
                    <a:pt x="152970" y="89206"/>
                    <a:pt x="131187" y="67423"/>
                  </a:cubicBezTo>
                  <a:lnTo>
                    <a:pt x="131187" y="67423"/>
                  </a:lnTo>
                  <a:lnTo>
                    <a:pt x="63764" y="0"/>
                  </a:ln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9427469" y="3423176"/>
              <a:ext cx="72609" cy="72609"/>
            </a:xfrm>
            <a:custGeom>
              <a:avLst/>
              <a:gdLst/>
              <a:ahLst/>
              <a:cxnLst/>
              <a:rect l="l" t="t" r="r" b="b"/>
              <a:pathLst>
                <a:path w="72609" h="72609" extrusionOk="0">
                  <a:moveTo>
                    <a:pt x="72609" y="72609"/>
                  </a:moveTo>
                  <a:lnTo>
                    <a:pt x="72609" y="7260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9393123" y="3447955"/>
              <a:ext cx="73876" cy="73876"/>
            </a:xfrm>
            <a:custGeom>
              <a:avLst/>
              <a:gdLst/>
              <a:ahLst/>
              <a:cxnLst/>
              <a:rect l="l" t="t" r="r" b="b"/>
              <a:pathLst>
                <a:path w="73876" h="73876" extrusionOk="0">
                  <a:moveTo>
                    <a:pt x="73877" y="73877"/>
                  </a:moveTo>
                  <a:lnTo>
                    <a:pt x="0" y="0"/>
                  </a:lnTo>
                  <a:lnTo>
                    <a:pt x="73877" y="73877"/>
                  </a:ln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9273030" y="3297435"/>
              <a:ext cx="186363" cy="155591"/>
            </a:xfrm>
            <a:custGeom>
              <a:avLst/>
              <a:gdLst/>
              <a:ahLst/>
              <a:cxnLst/>
              <a:rect l="l" t="t" r="r" b="b"/>
              <a:pathLst>
                <a:path w="186363" h="155591" extrusionOk="0">
                  <a:moveTo>
                    <a:pt x="186363" y="64426"/>
                  </a:moveTo>
                  <a:cubicBezTo>
                    <a:pt x="181407" y="59240"/>
                    <a:pt x="172879" y="50942"/>
                    <a:pt x="159625" y="37688"/>
                  </a:cubicBezTo>
                  <a:cubicBezTo>
                    <a:pt x="136689" y="14752"/>
                    <a:pt x="94277" y="14407"/>
                    <a:pt x="94277" y="14407"/>
                  </a:cubicBezTo>
                  <a:lnTo>
                    <a:pt x="79870" y="0"/>
                  </a:lnTo>
                  <a:lnTo>
                    <a:pt x="0" y="79870"/>
                  </a:lnTo>
                  <a:cubicBezTo>
                    <a:pt x="0" y="79870"/>
                    <a:pt x="12217" y="91165"/>
                    <a:pt x="17173" y="97043"/>
                  </a:cubicBezTo>
                  <a:cubicBezTo>
                    <a:pt x="22128" y="102921"/>
                    <a:pt x="28122" y="131734"/>
                    <a:pt x="52094" y="155591"/>
                  </a:cubicBezTo>
                  <a:cubicBezTo>
                    <a:pt x="28237" y="131734"/>
                    <a:pt x="22128" y="102921"/>
                    <a:pt x="17173" y="97043"/>
                  </a:cubicBezTo>
                  <a:cubicBezTo>
                    <a:pt x="12217" y="91165"/>
                    <a:pt x="0" y="79870"/>
                    <a:pt x="0" y="79870"/>
                  </a:cubicBezTo>
                  <a:lnTo>
                    <a:pt x="79870" y="0"/>
                  </a:lnTo>
                  <a:lnTo>
                    <a:pt x="94277" y="14407"/>
                  </a:lnTo>
                  <a:cubicBezTo>
                    <a:pt x="94277" y="14407"/>
                    <a:pt x="136689" y="14752"/>
                    <a:pt x="159625" y="37688"/>
                  </a:cubicBezTo>
                  <a:cubicBezTo>
                    <a:pt x="172994" y="51057"/>
                    <a:pt x="181407" y="59240"/>
                    <a:pt x="186363" y="64426"/>
                  </a:cubicBez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9535345" y="3251334"/>
              <a:ext cx="137842" cy="137957"/>
            </a:xfrm>
            <a:custGeom>
              <a:avLst/>
              <a:gdLst/>
              <a:ahLst/>
              <a:cxnLst/>
              <a:rect l="l" t="t" r="r" b="b"/>
              <a:pathLst>
                <a:path w="137842" h="137957" extrusionOk="0">
                  <a:moveTo>
                    <a:pt x="33538" y="0"/>
                  </a:moveTo>
                  <a:lnTo>
                    <a:pt x="0" y="33539"/>
                  </a:lnTo>
                  <a:lnTo>
                    <a:pt x="104419" y="137957"/>
                  </a:lnTo>
                  <a:lnTo>
                    <a:pt x="137842" y="104419"/>
                  </a:lnTo>
                  <a:lnTo>
                    <a:pt x="104419" y="137957"/>
                  </a:lnTo>
                  <a:lnTo>
                    <a:pt x="0" y="33539"/>
                  </a:ln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9478180" y="3296744"/>
              <a:ext cx="148906" cy="174607"/>
            </a:xfrm>
            <a:custGeom>
              <a:avLst/>
              <a:gdLst/>
              <a:ahLst/>
              <a:cxnLst/>
              <a:rect l="l" t="t" r="r" b="b"/>
              <a:pathLst>
                <a:path w="148906" h="174607" extrusionOk="0">
                  <a:moveTo>
                    <a:pt x="103151" y="174608"/>
                  </a:moveTo>
                  <a:lnTo>
                    <a:pt x="117558" y="160201"/>
                  </a:lnTo>
                  <a:cubicBezTo>
                    <a:pt x="130120" y="147639"/>
                    <a:pt x="126202" y="102575"/>
                    <a:pt x="126202" y="102575"/>
                  </a:cubicBezTo>
                  <a:lnTo>
                    <a:pt x="148906" y="79870"/>
                  </a:lnTo>
                  <a:lnTo>
                    <a:pt x="69036" y="0"/>
                  </a:lnTo>
                  <a:cubicBezTo>
                    <a:pt x="69036" y="0"/>
                    <a:pt x="49443" y="20515"/>
                    <a:pt x="43565" y="25471"/>
                  </a:cubicBezTo>
                  <a:cubicBezTo>
                    <a:pt x="37688" y="30427"/>
                    <a:pt x="12908" y="32501"/>
                    <a:pt x="0" y="45410"/>
                  </a:cubicBezTo>
                  <a:cubicBezTo>
                    <a:pt x="12908" y="32501"/>
                    <a:pt x="37688" y="30542"/>
                    <a:pt x="43565" y="25471"/>
                  </a:cubicBezTo>
                  <a:cubicBezTo>
                    <a:pt x="49443" y="20515"/>
                    <a:pt x="69036" y="0"/>
                    <a:pt x="69036" y="0"/>
                  </a:cubicBezTo>
                  <a:lnTo>
                    <a:pt x="148906" y="79870"/>
                  </a:lnTo>
                  <a:lnTo>
                    <a:pt x="126202" y="102575"/>
                  </a:lnTo>
                  <a:cubicBezTo>
                    <a:pt x="126202" y="102575"/>
                    <a:pt x="130120" y="147639"/>
                    <a:pt x="117558" y="160201"/>
                  </a:cubicBezTo>
                  <a:lnTo>
                    <a:pt x="103151" y="174608"/>
                  </a:ln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9478180" y="3296744"/>
              <a:ext cx="148906" cy="174607"/>
            </a:xfrm>
            <a:custGeom>
              <a:avLst/>
              <a:gdLst/>
              <a:ahLst/>
              <a:cxnLst/>
              <a:rect l="l" t="t" r="r" b="b"/>
              <a:pathLst>
                <a:path w="148906" h="174607" extrusionOk="0">
                  <a:moveTo>
                    <a:pt x="103151" y="174608"/>
                  </a:moveTo>
                  <a:lnTo>
                    <a:pt x="117558" y="160201"/>
                  </a:lnTo>
                  <a:cubicBezTo>
                    <a:pt x="130120" y="147639"/>
                    <a:pt x="126202" y="102575"/>
                    <a:pt x="126202" y="102575"/>
                  </a:cubicBezTo>
                  <a:lnTo>
                    <a:pt x="148906" y="79870"/>
                  </a:lnTo>
                  <a:lnTo>
                    <a:pt x="69036" y="0"/>
                  </a:lnTo>
                  <a:cubicBezTo>
                    <a:pt x="69036" y="0"/>
                    <a:pt x="49443" y="20515"/>
                    <a:pt x="43565" y="25471"/>
                  </a:cubicBezTo>
                  <a:cubicBezTo>
                    <a:pt x="37688" y="30427"/>
                    <a:pt x="12908" y="32501"/>
                    <a:pt x="0" y="45410"/>
                  </a:cubicBezTo>
                  <a:cubicBezTo>
                    <a:pt x="12908" y="32501"/>
                    <a:pt x="37688" y="30542"/>
                    <a:pt x="43565" y="25471"/>
                  </a:cubicBezTo>
                  <a:cubicBezTo>
                    <a:pt x="49443" y="20515"/>
                    <a:pt x="69036" y="0"/>
                    <a:pt x="69036" y="0"/>
                  </a:cubicBezTo>
                  <a:lnTo>
                    <a:pt x="148906" y="79870"/>
                  </a:lnTo>
                  <a:lnTo>
                    <a:pt x="126202" y="102575"/>
                  </a:lnTo>
                  <a:cubicBezTo>
                    <a:pt x="126202" y="102575"/>
                    <a:pt x="130120" y="147639"/>
                    <a:pt x="117558" y="160201"/>
                  </a:cubicBezTo>
                  <a:lnTo>
                    <a:pt x="103151" y="174608"/>
                  </a:ln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9273952" y="3483453"/>
              <a:ext cx="112832" cy="178526"/>
            </a:xfrm>
            <a:custGeom>
              <a:avLst/>
              <a:gdLst/>
              <a:ahLst/>
              <a:cxnLst/>
              <a:rect l="l" t="t" r="r" b="b"/>
              <a:pathLst>
                <a:path w="112832" h="178526" extrusionOk="0">
                  <a:moveTo>
                    <a:pt x="112832" y="145564"/>
                  </a:moveTo>
                  <a:cubicBezTo>
                    <a:pt x="106954" y="150520"/>
                    <a:pt x="79870" y="178526"/>
                    <a:pt x="79870" y="178526"/>
                  </a:cubicBezTo>
                  <a:lnTo>
                    <a:pt x="0" y="98656"/>
                  </a:lnTo>
                  <a:lnTo>
                    <a:pt x="14407" y="84250"/>
                  </a:lnTo>
                  <a:cubicBezTo>
                    <a:pt x="14407" y="84250"/>
                    <a:pt x="12678" y="36074"/>
                    <a:pt x="25240" y="23627"/>
                  </a:cubicBezTo>
                  <a:cubicBezTo>
                    <a:pt x="25240" y="23627"/>
                    <a:pt x="36996" y="10258"/>
                    <a:pt x="49789" y="0"/>
                  </a:cubicBezTo>
                  <a:cubicBezTo>
                    <a:pt x="36996" y="10258"/>
                    <a:pt x="25240" y="23627"/>
                    <a:pt x="25240" y="23627"/>
                  </a:cubicBezTo>
                  <a:cubicBezTo>
                    <a:pt x="12678" y="36189"/>
                    <a:pt x="14407" y="84250"/>
                    <a:pt x="14407" y="84250"/>
                  </a:cubicBezTo>
                  <a:lnTo>
                    <a:pt x="0" y="98656"/>
                  </a:lnTo>
                  <a:lnTo>
                    <a:pt x="79870" y="178526"/>
                  </a:lnTo>
                  <a:cubicBezTo>
                    <a:pt x="79870" y="178526"/>
                    <a:pt x="106954" y="150520"/>
                    <a:pt x="112832" y="145564"/>
                  </a:cubicBez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9227736" y="3251334"/>
              <a:ext cx="137957" cy="137957"/>
            </a:xfrm>
            <a:custGeom>
              <a:avLst/>
              <a:gdLst/>
              <a:ahLst/>
              <a:cxnLst/>
              <a:rect l="l" t="t" r="r" b="b"/>
              <a:pathLst>
                <a:path w="137957" h="137957" extrusionOk="0">
                  <a:moveTo>
                    <a:pt x="0" y="104419"/>
                  </a:moveTo>
                  <a:lnTo>
                    <a:pt x="33538" y="137957"/>
                  </a:lnTo>
                  <a:lnTo>
                    <a:pt x="137957" y="33539"/>
                  </a:lnTo>
                  <a:lnTo>
                    <a:pt x="104419" y="0"/>
                  </a:lnTo>
                  <a:lnTo>
                    <a:pt x="137957" y="33539"/>
                  </a:lnTo>
                  <a:lnTo>
                    <a:pt x="33538" y="137957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9535345" y="3251334"/>
              <a:ext cx="137842" cy="137957"/>
            </a:xfrm>
            <a:custGeom>
              <a:avLst/>
              <a:gdLst/>
              <a:ahLst/>
              <a:cxnLst/>
              <a:rect l="l" t="t" r="r" b="b"/>
              <a:pathLst>
                <a:path w="137842" h="137957" extrusionOk="0">
                  <a:moveTo>
                    <a:pt x="33538" y="0"/>
                  </a:moveTo>
                  <a:lnTo>
                    <a:pt x="0" y="33539"/>
                  </a:lnTo>
                  <a:lnTo>
                    <a:pt x="104419" y="137957"/>
                  </a:lnTo>
                  <a:lnTo>
                    <a:pt x="137842" y="104419"/>
                  </a:lnTo>
                  <a:lnTo>
                    <a:pt x="104419" y="137957"/>
                  </a:lnTo>
                  <a:lnTo>
                    <a:pt x="0" y="33539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9227736" y="3569432"/>
              <a:ext cx="137957" cy="137957"/>
            </a:xfrm>
            <a:custGeom>
              <a:avLst/>
              <a:gdLst/>
              <a:ahLst/>
              <a:cxnLst/>
              <a:rect l="l" t="t" r="r" b="b"/>
              <a:pathLst>
                <a:path w="137957" h="137957" extrusionOk="0">
                  <a:moveTo>
                    <a:pt x="104419" y="137957"/>
                  </a:moveTo>
                  <a:lnTo>
                    <a:pt x="137957" y="104419"/>
                  </a:lnTo>
                  <a:lnTo>
                    <a:pt x="33538" y="0"/>
                  </a:lnTo>
                  <a:lnTo>
                    <a:pt x="0" y="33539"/>
                  </a:lnTo>
                  <a:lnTo>
                    <a:pt x="33538" y="0"/>
                  </a:lnTo>
                  <a:lnTo>
                    <a:pt x="137957" y="104419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9537074" y="3573581"/>
              <a:ext cx="117211" cy="117212"/>
            </a:xfrm>
            <a:custGeom>
              <a:avLst/>
              <a:gdLst/>
              <a:ahLst/>
              <a:cxnLst/>
              <a:rect l="l" t="t" r="r" b="b"/>
              <a:pathLst>
                <a:path w="117211" h="117212" extrusionOk="0">
                  <a:moveTo>
                    <a:pt x="117212" y="33308"/>
                  </a:moveTo>
                  <a:lnTo>
                    <a:pt x="83904" y="0"/>
                  </a:lnTo>
                  <a:lnTo>
                    <a:pt x="0" y="83904"/>
                  </a:lnTo>
                  <a:lnTo>
                    <a:pt x="33308" y="117212"/>
                  </a:lnTo>
                  <a:lnTo>
                    <a:pt x="0" y="83904"/>
                  </a:lnTo>
                  <a:lnTo>
                    <a:pt x="8390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71" name="Google Shape;271;p4"/>
          <p:cNvGrpSpPr/>
          <p:nvPr/>
        </p:nvGrpSpPr>
        <p:grpSpPr>
          <a:xfrm>
            <a:off x="5248035" y="4614293"/>
            <a:ext cx="507227" cy="449024"/>
            <a:chOff x="5248035" y="4614293"/>
            <a:chExt cx="507227" cy="449024"/>
          </a:xfrm>
        </p:grpSpPr>
        <p:grpSp>
          <p:nvGrpSpPr>
            <p:cNvPr id="272" name="Google Shape;272;p4"/>
            <p:cNvGrpSpPr/>
            <p:nvPr/>
          </p:nvGrpSpPr>
          <p:grpSpPr>
            <a:xfrm>
              <a:off x="5248035" y="4654055"/>
              <a:ext cx="507227" cy="409262"/>
              <a:chOff x="5248035" y="4654055"/>
              <a:chExt cx="507227" cy="409262"/>
            </a:xfrm>
          </p:grpSpPr>
          <p:grpSp>
            <p:nvGrpSpPr>
              <p:cNvPr id="273" name="Google Shape;273;p4"/>
              <p:cNvGrpSpPr/>
              <p:nvPr/>
            </p:nvGrpSpPr>
            <p:grpSpPr>
              <a:xfrm>
                <a:off x="5248035" y="4714332"/>
                <a:ext cx="507227" cy="348985"/>
                <a:chOff x="5248035" y="4714332"/>
                <a:chExt cx="507227" cy="348985"/>
              </a:xfrm>
            </p:grpSpPr>
            <p:sp>
              <p:nvSpPr>
                <p:cNvPr id="274" name="Google Shape;274;p4"/>
                <p:cNvSpPr/>
                <p:nvPr/>
              </p:nvSpPr>
              <p:spPr>
                <a:xfrm>
                  <a:off x="5616959" y="5001196"/>
                  <a:ext cx="138303" cy="62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03" h="62121" extrusionOk="0">
                      <a:moveTo>
                        <a:pt x="0" y="62121"/>
                      </a:moveTo>
                      <a:lnTo>
                        <a:pt x="0" y="28237"/>
                      </a:lnTo>
                      <a:cubicBezTo>
                        <a:pt x="0" y="17864"/>
                        <a:pt x="6915" y="8759"/>
                        <a:pt x="16827" y="5993"/>
                      </a:cubicBezTo>
                      <a:lnTo>
                        <a:pt x="38264" y="0"/>
                      </a:lnTo>
                      <a:lnTo>
                        <a:pt x="69152" y="27200"/>
                      </a:lnTo>
                      <a:lnTo>
                        <a:pt x="98541" y="0"/>
                      </a:lnTo>
                      <a:lnTo>
                        <a:pt x="121246" y="6108"/>
                      </a:lnTo>
                      <a:cubicBezTo>
                        <a:pt x="131273" y="8759"/>
                        <a:pt x="138303" y="17979"/>
                        <a:pt x="138303" y="28352"/>
                      </a:cubicBezTo>
                      <a:lnTo>
                        <a:pt x="138303" y="6212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5432555" y="5001196"/>
                  <a:ext cx="138303" cy="62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03" h="62121" extrusionOk="0">
                      <a:moveTo>
                        <a:pt x="0" y="62121"/>
                      </a:moveTo>
                      <a:lnTo>
                        <a:pt x="0" y="28237"/>
                      </a:lnTo>
                      <a:cubicBezTo>
                        <a:pt x="0" y="17864"/>
                        <a:pt x="6915" y="8759"/>
                        <a:pt x="16827" y="5993"/>
                      </a:cubicBezTo>
                      <a:lnTo>
                        <a:pt x="38264" y="0"/>
                      </a:lnTo>
                      <a:lnTo>
                        <a:pt x="69152" y="27200"/>
                      </a:lnTo>
                      <a:lnTo>
                        <a:pt x="98541" y="0"/>
                      </a:lnTo>
                      <a:lnTo>
                        <a:pt x="121246" y="6108"/>
                      </a:lnTo>
                      <a:cubicBezTo>
                        <a:pt x="131273" y="8759"/>
                        <a:pt x="138303" y="17979"/>
                        <a:pt x="138303" y="28352"/>
                      </a:cubicBezTo>
                      <a:lnTo>
                        <a:pt x="138303" y="6212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5432555" y="4714332"/>
                  <a:ext cx="138303" cy="62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03" h="62121" extrusionOk="0">
                      <a:moveTo>
                        <a:pt x="0" y="62121"/>
                      </a:moveTo>
                      <a:lnTo>
                        <a:pt x="0" y="28237"/>
                      </a:lnTo>
                      <a:cubicBezTo>
                        <a:pt x="0" y="17864"/>
                        <a:pt x="6915" y="8759"/>
                        <a:pt x="16827" y="5993"/>
                      </a:cubicBezTo>
                      <a:lnTo>
                        <a:pt x="38264" y="0"/>
                      </a:lnTo>
                      <a:lnTo>
                        <a:pt x="69152" y="27200"/>
                      </a:lnTo>
                      <a:lnTo>
                        <a:pt x="98541" y="0"/>
                      </a:lnTo>
                      <a:lnTo>
                        <a:pt x="121246" y="6108"/>
                      </a:lnTo>
                      <a:cubicBezTo>
                        <a:pt x="131273" y="8759"/>
                        <a:pt x="138303" y="17979"/>
                        <a:pt x="138303" y="28352"/>
                      </a:cubicBezTo>
                      <a:lnTo>
                        <a:pt x="138303" y="6212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5248035" y="5001196"/>
                  <a:ext cx="138303" cy="62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03" h="62121" extrusionOk="0">
                      <a:moveTo>
                        <a:pt x="0" y="62121"/>
                      </a:moveTo>
                      <a:lnTo>
                        <a:pt x="0" y="28237"/>
                      </a:lnTo>
                      <a:cubicBezTo>
                        <a:pt x="0" y="17864"/>
                        <a:pt x="6915" y="8759"/>
                        <a:pt x="16827" y="5993"/>
                      </a:cubicBezTo>
                      <a:lnTo>
                        <a:pt x="38264" y="0"/>
                      </a:lnTo>
                      <a:lnTo>
                        <a:pt x="69152" y="27200"/>
                      </a:lnTo>
                      <a:lnTo>
                        <a:pt x="98541" y="0"/>
                      </a:lnTo>
                      <a:lnTo>
                        <a:pt x="121246" y="6108"/>
                      </a:lnTo>
                      <a:cubicBezTo>
                        <a:pt x="131273" y="8759"/>
                        <a:pt x="138303" y="17979"/>
                        <a:pt x="138303" y="28352"/>
                      </a:cubicBezTo>
                      <a:lnTo>
                        <a:pt x="138303" y="6212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8" name="Google Shape;278;p4"/>
                <p:cNvSpPr/>
                <p:nvPr/>
              </p:nvSpPr>
              <p:spPr>
                <a:xfrm>
                  <a:off x="5316495" y="4831544"/>
                  <a:ext cx="368808" cy="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808" h="46101" extrusionOk="0">
                      <a:moveTo>
                        <a:pt x="0" y="46101"/>
                      </a:moveTo>
                      <a:lnTo>
                        <a:pt x="0" y="0"/>
                      </a:lnTo>
                      <a:lnTo>
                        <a:pt x="368809" y="0"/>
                      </a:lnTo>
                      <a:lnTo>
                        <a:pt x="368809" y="4610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9" name="Google Shape;279;p4"/>
                <p:cNvSpPr/>
                <p:nvPr/>
              </p:nvSpPr>
              <p:spPr>
                <a:xfrm>
                  <a:off x="5500899" y="4788901"/>
                  <a:ext cx="11525" cy="88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5" h="88744" extrusionOk="0">
                      <a:moveTo>
                        <a:pt x="0" y="8874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80" name="Google Shape;280;p4"/>
              <p:cNvGrpSpPr/>
              <p:nvPr/>
            </p:nvGrpSpPr>
            <p:grpSpPr>
              <a:xfrm>
                <a:off x="5321682" y="4654055"/>
                <a:ext cx="359934" cy="142336"/>
                <a:chOff x="5321682" y="4654055"/>
                <a:chExt cx="359934" cy="142336"/>
              </a:xfrm>
            </p:grpSpPr>
            <p:sp>
              <p:nvSpPr>
                <p:cNvPr id="281" name="Google Shape;281;p4"/>
                <p:cNvSpPr/>
                <p:nvPr/>
              </p:nvSpPr>
              <p:spPr>
                <a:xfrm>
                  <a:off x="5321682" y="4654170"/>
                  <a:ext cx="119517" cy="142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17" h="142221" extrusionOk="0">
                      <a:moveTo>
                        <a:pt x="119517" y="4380"/>
                      </a:moveTo>
                      <a:cubicBezTo>
                        <a:pt x="109144" y="7607"/>
                        <a:pt x="99463" y="12102"/>
                        <a:pt x="90358" y="17403"/>
                      </a:cubicBezTo>
                      <a:lnTo>
                        <a:pt x="70074" y="0"/>
                      </a:lnTo>
                      <a:lnTo>
                        <a:pt x="44142" y="20976"/>
                      </a:lnTo>
                      <a:lnTo>
                        <a:pt x="56935" y="44487"/>
                      </a:lnTo>
                      <a:cubicBezTo>
                        <a:pt x="49789" y="52325"/>
                        <a:pt x="43450" y="61084"/>
                        <a:pt x="38149" y="70304"/>
                      </a:cubicBezTo>
                      <a:lnTo>
                        <a:pt x="11986" y="65348"/>
                      </a:lnTo>
                      <a:lnTo>
                        <a:pt x="0" y="96466"/>
                      </a:lnTo>
                      <a:lnTo>
                        <a:pt x="22820" y="110412"/>
                      </a:lnTo>
                      <a:cubicBezTo>
                        <a:pt x="20515" y="120669"/>
                        <a:pt x="19593" y="133693"/>
                        <a:pt x="19478" y="14222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82" name="Google Shape;282;p4"/>
                <p:cNvSpPr/>
                <p:nvPr/>
              </p:nvSpPr>
              <p:spPr>
                <a:xfrm>
                  <a:off x="5562099" y="4654055"/>
                  <a:ext cx="119517" cy="142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17" h="142221" extrusionOk="0">
                      <a:moveTo>
                        <a:pt x="100039" y="142222"/>
                      </a:moveTo>
                      <a:cubicBezTo>
                        <a:pt x="100155" y="131388"/>
                        <a:pt x="99002" y="120785"/>
                        <a:pt x="96697" y="110412"/>
                      </a:cubicBezTo>
                      <a:lnTo>
                        <a:pt x="119517" y="96466"/>
                      </a:lnTo>
                      <a:lnTo>
                        <a:pt x="107531" y="65348"/>
                      </a:lnTo>
                      <a:lnTo>
                        <a:pt x="81253" y="70304"/>
                      </a:lnTo>
                      <a:cubicBezTo>
                        <a:pt x="75952" y="60969"/>
                        <a:pt x="69728" y="52325"/>
                        <a:pt x="62467" y="44487"/>
                      </a:cubicBezTo>
                      <a:lnTo>
                        <a:pt x="75260" y="20976"/>
                      </a:lnTo>
                      <a:lnTo>
                        <a:pt x="49328" y="0"/>
                      </a:lnTo>
                      <a:lnTo>
                        <a:pt x="29044" y="17403"/>
                      </a:lnTo>
                      <a:cubicBezTo>
                        <a:pt x="20054" y="12102"/>
                        <a:pt x="10373" y="7722"/>
                        <a:pt x="0" y="449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sp>
          <p:nvSpPr>
            <p:cNvPr id="283" name="Google Shape;283;p4"/>
            <p:cNvSpPr/>
            <p:nvPr/>
          </p:nvSpPr>
          <p:spPr>
            <a:xfrm>
              <a:off x="5467130" y="4901157"/>
              <a:ext cx="68229" cy="68229"/>
            </a:xfrm>
            <a:custGeom>
              <a:avLst/>
              <a:gdLst/>
              <a:ahLst/>
              <a:cxnLst/>
              <a:rect l="l" t="t" r="r" b="b"/>
              <a:pathLst>
                <a:path w="68229" h="68229" extrusionOk="0">
                  <a:moveTo>
                    <a:pt x="68230" y="34115"/>
                  </a:moveTo>
                  <a:cubicBezTo>
                    <a:pt x="68230" y="53016"/>
                    <a:pt x="52901" y="68229"/>
                    <a:pt x="34115" y="68229"/>
                  </a:cubicBezTo>
                  <a:cubicBezTo>
                    <a:pt x="15213" y="68229"/>
                    <a:pt x="0" y="52901"/>
                    <a:pt x="0" y="34115"/>
                  </a:cubicBezTo>
                  <a:cubicBezTo>
                    <a:pt x="0" y="15213"/>
                    <a:pt x="15329" y="0"/>
                    <a:pt x="34115" y="0"/>
                  </a:cubicBezTo>
                  <a:cubicBezTo>
                    <a:pt x="52901" y="0"/>
                    <a:pt x="68230" y="15329"/>
                    <a:pt x="68230" y="3411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5467591" y="4614293"/>
              <a:ext cx="68229" cy="68229"/>
            </a:xfrm>
            <a:custGeom>
              <a:avLst/>
              <a:gdLst/>
              <a:ahLst/>
              <a:cxnLst/>
              <a:rect l="l" t="t" r="r" b="b"/>
              <a:pathLst>
                <a:path w="68229" h="68229" extrusionOk="0">
                  <a:moveTo>
                    <a:pt x="68230" y="34115"/>
                  </a:moveTo>
                  <a:cubicBezTo>
                    <a:pt x="68230" y="53016"/>
                    <a:pt x="52901" y="68229"/>
                    <a:pt x="34115" y="68229"/>
                  </a:cubicBezTo>
                  <a:cubicBezTo>
                    <a:pt x="15213" y="68229"/>
                    <a:pt x="0" y="52901"/>
                    <a:pt x="0" y="34115"/>
                  </a:cubicBezTo>
                  <a:cubicBezTo>
                    <a:pt x="0" y="15213"/>
                    <a:pt x="15329" y="0"/>
                    <a:pt x="34115" y="0"/>
                  </a:cubicBezTo>
                  <a:cubicBezTo>
                    <a:pt x="52901" y="0"/>
                    <a:pt x="68230" y="15329"/>
                    <a:pt x="68230" y="3411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5283187" y="4901157"/>
              <a:ext cx="68229" cy="68229"/>
            </a:xfrm>
            <a:custGeom>
              <a:avLst/>
              <a:gdLst/>
              <a:ahLst/>
              <a:cxnLst/>
              <a:rect l="l" t="t" r="r" b="b"/>
              <a:pathLst>
                <a:path w="68229" h="68229" extrusionOk="0">
                  <a:moveTo>
                    <a:pt x="68230" y="34115"/>
                  </a:moveTo>
                  <a:cubicBezTo>
                    <a:pt x="68230" y="53016"/>
                    <a:pt x="52901" y="68229"/>
                    <a:pt x="34115" y="68229"/>
                  </a:cubicBezTo>
                  <a:cubicBezTo>
                    <a:pt x="15213" y="68229"/>
                    <a:pt x="0" y="52901"/>
                    <a:pt x="0" y="34115"/>
                  </a:cubicBezTo>
                  <a:cubicBezTo>
                    <a:pt x="0" y="15213"/>
                    <a:pt x="15329" y="0"/>
                    <a:pt x="34115" y="0"/>
                  </a:cubicBezTo>
                  <a:cubicBezTo>
                    <a:pt x="52901" y="0"/>
                    <a:pt x="68230" y="15329"/>
                    <a:pt x="68230" y="3411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5651996" y="4901157"/>
              <a:ext cx="68229" cy="68229"/>
            </a:xfrm>
            <a:custGeom>
              <a:avLst/>
              <a:gdLst/>
              <a:ahLst/>
              <a:cxnLst/>
              <a:rect l="l" t="t" r="r" b="b"/>
              <a:pathLst>
                <a:path w="68229" h="68229" extrusionOk="0">
                  <a:moveTo>
                    <a:pt x="68230" y="34115"/>
                  </a:moveTo>
                  <a:cubicBezTo>
                    <a:pt x="68230" y="53016"/>
                    <a:pt x="52901" y="68229"/>
                    <a:pt x="34115" y="68229"/>
                  </a:cubicBezTo>
                  <a:cubicBezTo>
                    <a:pt x="15329" y="68229"/>
                    <a:pt x="0" y="52901"/>
                    <a:pt x="0" y="34115"/>
                  </a:cubicBezTo>
                  <a:cubicBezTo>
                    <a:pt x="0" y="15213"/>
                    <a:pt x="15329" y="0"/>
                    <a:pt x="34115" y="0"/>
                  </a:cubicBezTo>
                  <a:cubicBezTo>
                    <a:pt x="52901" y="0"/>
                    <a:pt x="68230" y="15329"/>
                    <a:pt x="68230" y="3411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87" name="Google Shape;287;p4"/>
          <p:cNvGrpSpPr/>
          <p:nvPr/>
        </p:nvGrpSpPr>
        <p:grpSpPr>
          <a:xfrm>
            <a:off x="7231146" y="4608097"/>
            <a:ext cx="360806" cy="471868"/>
            <a:chOff x="7231146" y="4608097"/>
            <a:chExt cx="360806" cy="471868"/>
          </a:xfrm>
        </p:grpSpPr>
        <p:grpSp>
          <p:nvGrpSpPr>
            <p:cNvPr id="288" name="Google Shape;288;p4"/>
            <p:cNvGrpSpPr/>
            <p:nvPr/>
          </p:nvGrpSpPr>
          <p:grpSpPr>
            <a:xfrm>
              <a:off x="7231146" y="4800597"/>
              <a:ext cx="242410" cy="269843"/>
              <a:chOff x="7231146" y="4800597"/>
              <a:chExt cx="242410" cy="269843"/>
            </a:xfrm>
          </p:grpSpPr>
          <p:sp>
            <p:nvSpPr>
              <p:cNvPr id="289" name="Google Shape;289;p4"/>
              <p:cNvSpPr/>
              <p:nvPr/>
            </p:nvSpPr>
            <p:spPr>
              <a:xfrm>
                <a:off x="7380688" y="4816123"/>
                <a:ext cx="92868" cy="254317"/>
              </a:xfrm>
              <a:custGeom>
                <a:avLst/>
                <a:gdLst/>
                <a:ahLst/>
                <a:cxnLst/>
                <a:rect l="l" t="t" r="r" b="b"/>
                <a:pathLst>
                  <a:path w="92868" h="254317" extrusionOk="0">
                    <a:moveTo>
                      <a:pt x="9049" y="254318"/>
                    </a:moveTo>
                    <a:lnTo>
                      <a:pt x="9049" y="102489"/>
                    </a:lnTo>
                    <a:lnTo>
                      <a:pt x="69437" y="62960"/>
                    </a:lnTo>
                    <a:lnTo>
                      <a:pt x="92869" y="0"/>
                    </a:lnTo>
                    <a:lnTo>
                      <a:pt x="56674" y="0"/>
                    </a:lnTo>
                    <a:lnTo>
                      <a:pt x="40957" y="38195"/>
                    </a:lnTo>
                    <a:lnTo>
                      <a:pt x="0" y="62389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7231146" y="4816123"/>
                <a:ext cx="92773" cy="254317"/>
              </a:xfrm>
              <a:custGeom>
                <a:avLst/>
                <a:gdLst/>
                <a:ahLst/>
                <a:cxnLst/>
                <a:rect l="l" t="t" r="r" b="b"/>
                <a:pathLst>
                  <a:path w="92773" h="254317" extrusionOk="0">
                    <a:moveTo>
                      <a:pt x="83820" y="254318"/>
                    </a:moveTo>
                    <a:lnTo>
                      <a:pt x="83820" y="102489"/>
                    </a:lnTo>
                    <a:lnTo>
                      <a:pt x="23432" y="62960"/>
                    </a:lnTo>
                    <a:lnTo>
                      <a:pt x="0" y="0"/>
                    </a:lnTo>
                    <a:lnTo>
                      <a:pt x="36195" y="0"/>
                    </a:lnTo>
                    <a:lnTo>
                      <a:pt x="51911" y="38195"/>
                    </a:lnTo>
                    <a:lnTo>
                      <a:pt x="92774" y="62389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7352304" y="4988716"/>
                <a:ext cx="9525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81724" extrusionOk="0">
                    <a:moveTo>
                      <a:pt x="0" y="0"/>
                    </a:moveTo>
                    <a:lnTo>
                      <a:pt x="0" y="81725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7323919" y="4800597"/>
                <a:ext cx="56769" cy="56768"/>
              </a:xfrm>
              <a:custGeom>
                <a:avLst/>
                <a:gdLst/>
                <a:ahLst/>
                <a:cxnLst/>
                <a:rect l="l" t="t" r="r" b="b"/>
                <a:pathLst>
                  <a:path w="56769" h="56768" extrusionOk="0">
                    <a:moveTo>
                      <a:pt x="56769" y="28384"/>
                    </a:moveTo>
                    <a:cubicBezTo>
                      <a:pt x="56769" y="44101"/>
                      <a:pt x="44101" y="56769"/>
                      <a:pt x="28384" y="56769"/>
                    </a:cubicBezTo>
                    <a:cubicBezTo>
                      <a:pt x="12668" y="56769"/>
                      <a:pt x="0" y="44101"/>
                      <a:pt x="0" y="28384"/>
                    </a:cubicBezTo>
                    <a:cubicBezTo>
                      <a:pt x="0" y="12668"/>
                      <a:pt x="12668" y="0"/>
                      <a:pt x="28384" y="0"/>
                    </a:cubicBezTo>
                    <a:cubicBezTo>
                      <a:pt x="44101" y="0"/>
                      <a:pt x="56769" y="12764"/>
                      <a:pt x="56769" y="28384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314966" y="4960712"/>
                <a:ext cx="74771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74771" h="9525" extrusionOk="0">
                    <a:moveTo>
                      <a:pt x="0" y="0"/>
                    </a:moveTo>
                    <a:lnTo>
                      <a:pt x="7477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94" name="Google Shape;294;p4"/>
            <p:cNvSpPr/>
            <p:nvPr/>
          </p:nvSpPr>
          <p:spPr>
            <a:xfrm>
              <a:off x="7314966" y="4608097"/>
              <a:ext cx="276986" cy="462343"/>
            </a:xfrm>
            <a:custGeom>
              <a:avLst/>
              <a:gdLst/>
              <a:ahLst/>
              <a:cxnLst/>
              <a:rect l="l" t="t" r="r" b="b"/>
              <a:pathLst>
                <a:path w="276986" h="462343" extrusionOk="0">
                  <a:moveTo>
                    <a:pt x="195739" y="462344"/>
                  </a:moveTo>
                  <a:lnTo>
                    <a:pt x="195739" y="145542"/>
                  </a:lnTo>
                  <a:lnTo>
                    <a:pt x="276987" y="145542"/>
                  </a:lnTo>
                  <a:lnTo>
                    <a:pt x="138493" y="0"/>
                  </a:lnTo>
                  <a:lnTo>
                    <a:pt x="0" y="145542"/>
                  </a:lnTo>
                  <a:lnTo>
                    <a:pt x="81343" y="145542"/>
                  </a:lnTo>
                  <a:lnTo>
                    <a:pt x="81343" y="172212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260483" y="5070440"/>
              <a:ext cx="326326" cy="9525"/>
            </a:xfrm>
            <a:custGeom>
              <a:avLst/>
              <a:gdLst/>
              <a:ahLst/>
              <a:cxnLst/>
              <a:rect l="l" t="t" r="r" b="b"/>
              <a:pathLst>
                <a:path w="326326" h="9525" extrusionOk="0">
                  <a:moveTo>
                    <a:pt x="0" y="0"/>
                  </a:moveTo>
                  <a:lnTo>
                    <a:pt x="326327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468318" y="4927756"/>
              <a:ext cx="9525" cy="110966"/>
            </a:xfrm>
            <a:custGeom>
              <a:avLst/>
              <a:gdLst/>
              <a:ahLst/>
              <a:cxnLst/>
              <a:rect l="l" t="t" r="r" b="b"/>
              <a:pathLst>
                <a:path w="9525" h="110966" extrusionOk="0">
                  <a:moveTo>
                    <a:pt x="0" y="0"/>
                  </a:moveTo>
                  <a:lnTo>
                    <a:pt x="0" y="110966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7426599" y="4980524"/>
              <a:ext cx="9525" cy="58197"/>
            </a:xfrm>
            <a:custGeom>
              <a:avLst/>
              <a:gdLst/>
              <a:ahLst/>
              <a:cxnLst/>
              <a:rect l="l" t="t" r="r" b="b"/>
              <a:pathLst>
                <a:path w="9525" h="58197" extrusionOk="0">
                  <a:moveTo>
                    <a:pt x="0" y="0"/>
                  </a:moveTo>
                  <a:lnTo>
                    <a:pt x="0" y="58198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7552900" y="4913659"/>
              <a:ext cx="9525" cy="125729"/>
            </a:xfrm>
            <a:custGeom>
              <a:avLst/>
              <a:gdLst/>
              <a:ahLst/>
              <a:cxnLst/>
              <a:rect l="l" t="t" r="r" b="b"/>
              <a:pathLst>
                <a:path w="9525" h="125729" extrusionOk="0">
                  <a:moveTo>
                    <a:pt x="0" y="0"/>
                  </a:moveTo>
                  <a:lnTo>
                    <a:pt x="0" y="12573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7552900" y="4816123"/>
              <a:ext cx="9525" cy="76676"/>
            </a:xfrm>
            <a:custGeom>
              <a:avLst/>
              <a:gdLst/>
              <a:ahLst/>
              <a:cxnLst/>
              <a:rect l="l" t="t" r="r" b="b"/>
              <a:pathLst>
                <a:path w="9525" h="76676" extrusionOk="0">
                  <a:moveTo>
                    <a:pt x="0" y="0"/>
                  </a:moveTo>
                  <a:lnTo>
                    <a:pt x="0" y="76676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300" name="Google Shape;300;p4"/>
          <p:cNvGrpSpPr/>
          <p:nvPr/>
        </p:nvGrpSpPr>
        <p:grpSpPr>
          <a:xfrm>
            <a:off x="9218009" y="4663027"/>
            <a:ext cx="533965" cy="424360"/>
            <a:chOff x="9218009" y="4663027"/>
            <a:chExt cx="533965" cy="424360"/>
          </a:xfrm>
        </p:grpSpPr>
        <p:grpSp>
          <p:nvGrpSpPr>
            <p:cNvPr id="301" name="Google Shape;301;p4"/>
            <p:cNvGrpSpPr/>
            <p:nvPr/>
          </p:nvGrpSpPr>
          <p:grpSpPr>
            <a:xfrm>
              <a:off x="9284856" y="4682476"/>
              <a:ext cx="467118" cy="404911"/>
              <a:chOff x="9284856" y="4682476"/>
              <a:chExt cx="467118" cy="404911"/>
            </a:xfrm>
          </p:grpSpPr>
          <p:grpSp>
            <p:nvGrpSpPr>
              <p:cNvPr id="302" name="Google Shape;302;p4"/>
              <p:cNvGrpSpPr/>
              <p:nvPr/>
            </p:nvGrpSpPr>
            <p:grpSpPr>
              <a:xfrm>
                <a:off x="9284856" y="4735982"/>
                <a:ext cx="328628" cy="351405"/>
                <a:chOff x="9284856" y="4735982"/>
                <a:chExt cx="328628" cy="351405"/>
              </a:xfrm>
            </p:grpSpPr>
            <p:sp>
              <p:nvSpPr>
                <p:cNvPr id="303" name="Google Shape;303;p4"/>
                <p:cNvSpPr/>
                <p:nvPr/>
              </p:nvSpPr>
              <p:spPr>
                <a:xfrm>
                  <a:off x="9346746" y="4735982"/>
                  <a:ext cx="266738" cy="351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38" h="351405" extrusionOk="0">
                      <a:moveTo>
                        <a:pt x="0" y="0"/>
                      </a:moveTo>
                      <a:lnTo>
                        <a:pt x="144181" y="461"/>
                      </a:lnTo>
                      <a:cubicBezTo>
                        <a:pt x="158818" y="461"/>
                        <a:pt x="178180" y="1959"/>
                        <a:pt x="193048" y="10142"/>
                      </a:cubicBezTo>
                      <a:lnTo>
                        <a:pt x="202729" y="15444"/>
                      </a:lnTo>
                      <a:cubicBezTo>
                        <a:pt x="215177" y="22244"/>
                        <a:pt x="226471" y="31003"/>
                        <a:pt x="236152" y="41260"/>
                      </a:cubicBezTo>
                      <a:cubicBezTo>
                        <a:pt x="241569" y="46908"/>
                        <a:pt x="248600" y="54515"/>
                        <a:pt x="255515" y="62006"/>
                      </a:cubicBezTo>
                      <a:cubicBezTo>
                        <a:pt x="271074" y="78718"/>
                        <a:pt x="270383" y="104880"/>
                        <a:pt x="253901" y="120670"/>
                      </a:cubicBezTo>
                      <a:lnTo>
                        <a:pt x="185902" y="181753"/>
                      </a:lnTo>
                      <a:lnTo>
                        <a:pt x="252979" y="246756"/>
                      </a:lnTo>
                      <a:cubicBezTo>
                        <a:pt x="260701" y="254363"/>
                        <a:pt x="259549" y="267156"/>
                        <a:pt x="250559" y="273149"/>
                      </a:cubicBezTo>
                      <a:lnTo>
                        <a:pt x="133117" y="351405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304" name="Google Shape;304;p4"/>
                <p:cNvSpPr/>
                <p:nvPr/>
              </p:nvSpPr>
              <p:spPr>
                <a:xfrm>
                  <a:off x="9455989" y="4797066"/>
                  <a:ext cx="67324" cy="17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24" h="178987" extrusionOk="0">
                      <a:moveTo>
                        <a:pt x="55684" y="178987"/>
                      </a:moveTo>
                      <a:lnTo>
                        <a:pt x="20993" y="151096"/>
                      </a:lnTo>
                      <a:cubicBezTo>
                        <a:pt x="-2864" y="131964"/>
                        <a:pt x="-7014" y="97158"/>
                        <a:pt x="11773" y="72955"/>
                      </a:cubicBezTo>
                      <a:lnTo>
                        <a:pt x="6732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305" name="Google Shape;305;p4"/>
                <p:cNvSpPr/>
                <p:nvPr/>
              </p:nvSpPr>
              <p:spPr>
                <a:xfrm>
                  <a:off x="9284856" y="4963952"/>
                  <a:ext cx="150519" cy="119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19" h="119747" extrusionOk="0">
                      <a:moveTo>
                        <a:pt x="150520" y="0"/>
                      </a:moveTo>
                      <a:lnTo>
                        <a:pt x="0" y="119747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sp>
            <p:nvSpPr>
              <p:cNvPr id="306" name="Google Shape;306;p4"/>
              <p:cNvSpPr/>
              <p:nvPr/>
            </p:nvSpPr>
            <p:spPr>
              <a:xfrm>
                <a:off x="9613441" y="4824496"/>
                <a:ext cx="138533" cy="57788"/>
              </a:xfrm>
              <a:custGeom>
                <a:avLst/>
                <a:gdLst/>
                <a:ahLst/>
                <a:cxnLst/>
                <a:rect l="l" t="t" r="r" b="b"/>
                <a:pathLst>
                  <a:path w="138533" h="57788" extrusionOk="0">
                    <a:moveTo>
                      <a:pt x="138534" y="20169"/>
                    </a:moveTo>
                    <a:lnTo>
                      <a:pt x="44257" y="56359"/>
                    </a:lnTo>
                    <a:cubicBezTo>
                      <a:pt x="34115" y="60277"/>
                      <a:pt x="22589" y="55898"/>
                      <a:pt x="17634" y="46216"/>
                    </a:cubicBez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9613544" y="4682476"/>
                <a:ext cx="87720" cy="80992"/>
              </a:xfrm>
              <a:custGeom>
                <a:avLst/>
                <a:gdLst/>
                <a:ahLst/>
                <a:cxnLst/>
                <a:rect l="l" t="t" r="r" b="b"/>
                <a:pathLst>
                  <a:path w="87720" h="80992" extrusionOk="0">
                    <a:moveTo>
                      <a:pt x="65822" y="6829"/>
                    </a:moveTo>
                    <a:lnTo>
                      <a:pt x="76310" y="15242"/>
                    </a:lnTo>
                    <a:cubicBezTo>
                      <a:pt x="93252" y="28957"/>
                      <a:pt x="90947" y="54889"/>
                      <a:pt x="71930" y="64109"/>
                    </a:cubicBezTo>
                    <a:lnTo>
                      <a:pt x="43347" y="78055"/>
                    </a:lnTo>
                    <a:cubicBezTo>
                      <a:pt x="33090" y="83126"/>
                      <a:pt x="20527" y="81512"/>
                      <a:pt x="11422" y="74136"/>
                    </a:cubicBezTo>
                    <a:lnTo>
                      <a:pt x="11422" y="74136"/>
                    </a:lnTo>
                    <a:cubicBezTo>
                      <a:pt x="-1486" y="63764"/>
                      <a:pt x="-3791" y="45208"/>
                      <a:pt x="6236" y="32876"/>
                    </a:cubicBezTo>
                    <a:lnTo>
                      <a:pt x="24331" y="10517"/>
                    </a:lnTo>
                    <a:cubicBezTo>
                      <a:pt x="34358" y="-1930"/>
                      <a:pt x="52913" y="-3544"/>
                      <a:pt x="65822" y="6829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308" name="Google Shape;308;p4"/>
            <p:cNvGrpSpPr/>
            <p:nvPr/>
          </p:nvGrpSpPr>
          <p:grpSpPr>
            <a:xfrm>
              <a:off x="9218009" y="4806286"/>
              <a:ext cx="219786" cy="11525"/>
              <a:chOff x="9218009" y="4806286"/>
              <a:chExt cx="219786" cy="11525"/>
            </a:xfrm>
          </p:grpSpPr>
          <p:sp>
            <p:nvSpPr>
              <p:cNvPr id="309" name="Google Shape;309;p4"/>
              <p:cNvSpPr/>
              <p:nvPr/>
            </p:nvSpPr>
            <p:spPr>
              <a:xfrm>
                <a:off x="9313092" y="4806286"/>
                <a:ext cx="124703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24703" h="11525" extrusionOk="0">
                    <a:moveTo>
                      <a:pt x="124703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9265839" y="4806286"/>
                <a:ext cx="23857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3857" h="11525" extrusionOk="0">
                    <a:moveTo>
                      <a:pt x="23857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9218009" y="4806286"/>
                <a:ext cx="23857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3857" h="11525" extrusionOk="0">
                    <a:moveTo>
                      <a:pt x="23857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312" name="Google Shape;312;p4"/>
            <p:cNvGrpSpPr/>
            <p:nvPr/>
          </p:nvGrpSpPr>
          <p:grpSpPr>
            <a:xfrm>
              <a:off x="9407369" y="4663027"/>
              <a:ext cx="109029" cy="11525"/>
              <a:chOff x="9407369" y="4663027"/>
              <a:chExt cx="109029" cy="11525"/>
            </a:xfrm>
          </p:grpSpPr>
          <p:sp>
            <p:nvSpPr>
              <p:cNvPr id="313" name="Google Shape;313;p4"/>
              <p:cNvSpPr/>
              <p:nvPr/>
            </p:nvSpPr>
            <p:spPr>
              <a:xfrm>
                <a:off x="9455199" y="4663027"/>
                <a:ext cx="61199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1199" h="11525" extrusionOk="0">
                    <a:moveTo>
                      <a:pt x="0" y="0"/>
                    </a:moveTo>
                    <a:lnTo>
                      <a:pt x="61199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9407369" y="4663027"/>
                <a:ext cx="23972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3972" h="11525" extrusionOk="0">
                    <a:moveTo>
                      <a:pt x="23973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315" name="Google Shape;315;p4"/>
            <p:cNvGrpSpPr/>
            <p:nvPr/>
          </p:nvGrpSpPr>
          <p:grpSpPr>
            <a:xfrm>
              <a:off x="9266300" y="4877973"/>
              <a:ext cx="147523" cy="11986"/>
              <a:chOff x="9266300" y="4877973"/>
              <a:chExt cx="147523" cy="11986"/>
            </a:xfrm>
          </p:grpSpPr>
          <p:sp>
            <p:nvSpPr>
              <p:cNvPr id="316" name="Google Shape;316;p4"/>
              <p:cNvSpPr/>
              <p:nvPr/>
            </p:nvSpPr>
            <p:spPr>
              <a:xfrm>
                <a:off x="9314130" y="4877973"/>
                <a:ext cx="99693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99693" h="461" extrusionOk="0">
                    <a:moveTo>
                      <a:pt x="99693" y="0"/>
                    </a:moveTo>
                    <a:lnTo>
                      <a:pt x="0" y="46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9266300" y="4878434"/>
                <a:ext cx="23857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3857" h="11525" extrusionOk="0">
                    <a:moveTo>
                      <a:pt x="23857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44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2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41325" b="44683"/>
          <a:stretch/>
        </p:blipFill>
        <p:spPr>
          <a:xfrm>
            <a:off x="0" y="5720711"/>
            <a:ext cx="12192000" cy="113728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"/>
          <p:cNvSpPr txBox="1"/>
          <p:nvPr/>
        </p:nvSpPr>
        <p:spPr>
          <a:xfrm>
            <a:off x="0" y="5737599"/>
            <a:ext cx="12192002" cy="1120401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46666"/>
                </a:srgbClr>
              </a:gs>
              <a:gs pos="87000">
                <a:srgbClr val="4ABDF0">
                  <a:alpha val="51764"/>
                </a:srgbClr>
              </a:gs>
              <a:gs pos="100000">
                <a:srgbClr val="4ABDF0">
                  <a:alpha val="83921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48" name="Google Shape;48;p2"/>
          <p:cNvSpPr txBox="1"/>
          <p:nvPr/>
        </p:nvSpPr>
        <p:spPr>
          <a:xfrm>
            <a:off x="752739" y="740459"/>
            <a:ext cx="5343261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ÍNDEX</a:t>
            </a:r>
            <a:endParaRPr sz="20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9" name="Google Shape;49;p2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p2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51" name="Google Shape;51;p2"/>
          <p:cNvGrpSpPr/>
          <p:nvPr/>
        </p:nvGrpSpPr>
        <p:grpSpPr>
          <a:xfrm>
            <a:off x="807104" y="1885947"/>
            <a:ext cx="1439695" cy="1257037"/>
            <a:chOff x="777344" y="1874502"/>
            <a:chExt cx="1439695" cy="1257037"/>
          </a:xfrm>
        </p:grpSpPr>
        <p:sp>
          <p:nvSpPr>
            <p:cNvPr id="52" name="Google Shape;52;p2"/>
            <p:cNvSpPr txBox="1"/>
            <p:nvPr/>
          </p:nvSpPr>
          <p:spPr>
            <a:xfrm>
              <a:off x="777345" y="2916095"/>
              <a:ext cx="143969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Introducció CV</a:t>
              </a:r>
              <a:endParaRPr/>
            </a:p>
          </p:txBody>
        </p:sp>
        <p:grpSp>
          <p:nvGrpSpPr>
            <p:cNvPr id="53" name="Google Shape;53;p2"/>
            <p:cNvGrpSpPr/>
            <p:nvPr/>
          </p:nvGrpSpPr>
          <p:grpSpPr>
            <a:xfrm>
              <a:off x="777344" y="1874502"/>
              <a:ext cx="1214187" cy="934537"/>
              <a:chOff x="777344" y="1874502"/>
              <a:chExt cx="1214187" cy="934537"/>
            </a:xfrm>
          </p:grpSpPr>
          <p:sp>
            <p:nvSpPr>
              <p:cNvPr id="54" name="Google Shape;54;p2"/>
              <p:cNvSpPr txBox="1"/>
              <p:nvPr/>
            </p:nvSpPr>
            <p:spPr>
              <a:xfrm>
                <a:off x="777344" y="1874502"/>
                <a:ext cx="1214187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 sz="6000"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01</a:t>
                </a:r>
                <a:endParaRPr/>
              </a:p>
            </p:txBody>
          </p:sp>
          <p:cxnSp>
            <p:nvCxnSpPr>
              <p:cNvPr id="55" name="Google Shape;55;p2"/>
              <p:cNvCxnSpPr/>
              <p:nvPr/>
            </p:nvCxnSpPr>
            <p:spPr>
              <a:xfrm>
                <a:off x="777345" y="2809039"/>
                <a:ext cx="835637" cy="0"/>
              </a:xfrm>
              <a:prstGeom prst="straightConnector1">
                <a:avLst/>
              </a:prstGeom>
              <a:noFill/>
              <a:ln w="254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6" name="Google Shape;56;p2"/>
              <p:cNvSpPr/>
              <p:nvPr/>
            </p:nvSpPr>
            <p:spPr>
              <a:xfrm>
                <a:off x="1430767" y="1944966"/>
                <a:ext cx="340695" cy="340695"/>
              </a:xfrm>
              <a:prstGeom prst="ellipse">
                <a:avLst/>
              </a:prstGeom>
              <a:solidFill>
                <a:schemeClr val="accent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57" name="Google Shape;57;p2"/>
          <p:cNvGrpSpPr/>
          <p:nvPr/>
        </p:nvGrpSpPr>
        <p:grpSpPr>
          <a:xfrm>
            <a:off x="3384122" y="1907378"/>
            <a:ext cx="1439697" cy="1472480"/>
            <a:chOff x="3088568" y="1885864"/>
            <a:chExt cx="1439697" cy="1472480"/>
          </a:xfrm>
        </p:grpSpPr>
        <p:sp>
          <p:nvSpPr>
            <p:cNvPr id="58" name="Google Shape;58;p2"/>
            <p:cNvSpPr txBox="1"/>
            <p:nvPr/>
          </p:nvSpPr>
          <p:spPr>
            <a:xfrm>
              <a:off x="3088569" y="2927457"/>
              <a:ext cx="1439696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Claus que ha de tenir</a:t>
              </a:r>
              <a:endParaRPr/>
            </a:p>
          </p:txBody>
        </p:sp>
        <p:sp>
          <p:nvSpPr>
            <p:cNvPr id="59" name="Google Shape;59;p2"/>
            <p:cNvSpPr txBox="1"/>
            <p:nvPr/>
          </p:nvSpPr>
          <p:spPr>
            <a:xfrm>
              <a:off x="3088568" y="1885864"/>
              <a:ext cx="1214187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6000">
                  <a:latin typeface="Quattrocento Sans"/>
                  <a:ea typeface="Quattrocento Sans"/>
                  <a:cs typeface="Quattrocento Sans"/>
                  <a:sym typeface="Quattrocento Sans"/>
                </a:rPr>
                <a:t>02</a:t>
              </a:r>
              <a:endParaRPr/>
            </a:p>
          </p:txBody>
        </p:sp>
        <p:cxnSp>
          <p:nvCxnSpPr>
            <p:cNvPr id="60" name="Google Shape;60;p2"/>
            <p:cNvCxnSpPr/>
            <p:nvPr/>
          </p:nvCxnSpPr>
          <p:spPr>
            <a:xfrm>
              <a:off x="3088569" y="2820401"/>
              <a:ext cx="835637" cy="0"/>
            </a:xfrm>
            <a:prstGeom prst="straightConnector1">
              <a:avLst/>
            </a:prstGeom>
            <a:noFill/>
            <a:ln w="25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1" name="Google Shape;61;p2"/>
            <p:cNvSpPr/>
            <p:nvPr/>
          </p:nvSpPr>
          <p:spPr>
            <a:xfrm>
              <a:off x="3741991" y="1956328"/>
              <a:ext cx="340695" cy="340695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6389386" y="1962051"/>
            <a:ext cx="1214187" cy="1472480"/>
            <a:chOff x="5413267" y="1885864"/>
            <a:chExt cx="1214187" cy="1472480"/>
          </a:xfrm>
        </p:grpSpPr>
        <p:sp>
          <p:nvSpPr>
            <p:cNvPr id="63" name="Google Shape;63;p2"/>
            <p:cNvSpPr txBox="1"/>
            <p:nvPr/>
          </p:nvSpPr>
          <p:spPr>
            <a:xfrm>
              <a:off x="5413270" y="2927457"/>
              <a:ext cx="1214184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Regles bàsiques</a:t>
              </a:r>
              <a:r>
                <a:rPr lang="ca-ES" sz="1400" b="0" i="0" u="none" strike="noStrike" cap="none" baseline="30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(1)</a:t>
              </a: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4" name="Google Shape;64;p2"/>
            <p:cNvSpPr txBox="1"/>
            <p:nvPr/>
          </p:nvSpPr>
          <p:spPr>
            <a:xfrm>
              <a:off x="5413267" y="1885864"/>
              <a:ext cx="1214187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6000">
                  <a:latin typeface="Quattrocento Sans"/>
                  <a:ea typeface="Quattrocento Sans"/>
                  <a:cs typeface="Quattrocento Sans"/>
                  <a:sym typeface="Quattrocento Sans"/>
                </a:rPr>
                <a:t>03</a:t>
              </a:r>
              <a:endParaRPr/>
            </a:p>
          </p:txBody>
        </p:sp>
        <p:cxnSp>
          <p:nvCxnSpPr>
            <p:cNvPr id="65" name="Google Shape;65;p2"/>
            <p:cNvCxnSpPr/>
            <p:nvPr/>
          </p:nvCxnSpPr>
          <p:spPr>
            <a:xfrm>
              <a:off x="5413268" y="2820401"/>
              <a:ext cx="835637" cy="0"/>
            </a:xfrm>
            <a:prstGeom prst="straightConnector1">
              <a:avLst/>
            </a:prstGeom>
            <a:noFill/>
            <a:ln w="25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6" name="Google Shape;66;p2"/>
            <p:cNvSpPr/>
            <p:nvPr/>
          </p:nvSpPr>
          <p:spPr>
            <a:xfrm>
              <a:off x="6066690" y="1956328"/>
              <a:ext cx="340695" cy="340695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9510109" y="3721722"/>
            <a:ext cx="1439695" cy="1257038"/>
            <a:chOff x="5413267" y="1885864"/>
            <a:chExt cx="1439695" cy="1257038"/>
          </a:xfrm>
        </p:grpSpPr>
        <p:sp>
          <p:nvSpPr>
            <p:cNvPr id="73" name="Google Shape;73;p2"/>
            <p:cNvSpPr txBox="1"/>
            <p:nvPr/>
          </p:nvSpPr>
          <p:spPr>
            <a:xfrm>
              <a:off x="5413268" y="2927458"/>
              <a:ext cx="143969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>
                  <a:solidFill>
                    <a:schemeClr val="dk1"/>
                  </a:solidFill>
                  <a:latin typeface="Quattrocento Sans"/>
                  <a:sym typeface="Quattrocento Sans"/>
                </a:rPr>
                <a:t>Autoreflexió</a:t>
              </a:r>
              <a:endParaRPr/>
            </a:p>
          </p:txBody>
        </p:sp>
        <p:sp>
          <p:nvSpPr>
            <p:cNvPr id="74" name="Google Shape;74;p2"/>
            <p:cNvSpPr txBox="1"/>
            <p:nvPr/>
          </p:nvSpPr>
          <p:spPr>
            <a:xfrm>
              <a:off x="5413267" y="1885864"/>
              <a:ext cx="1214187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6000">
                  <a:latin typeface="Quattrocento Sans"/>
                  <a:ea typeface="Quattrocento Sans"/>
                  <a:cs typeface="Quattrocento Sans"/>
                  <a:sym typeface="Quattrocento Sans"/>
                </a:rPr>
                <a:t>08</a:t>
              </a:r>
              <a:endParaRPr/>
            </a:p>
          </p:txBody>
        </p:sp>
        <p:cxnSp>
          <p:nvCxnSpPr>
            <p:cNvPr id="75" name="Google Shape;75;p2"/>
            <p:cNvCxnSpPr/>
            <p:nvPr/>
          </p:nvCxnSpPr>
          <p:spPr>
            <a:xfrm>
              <a:off x="5413268" y="2820401"/>
              <a:ext cx="835637" cy="0"/>
            </a:xfrm>
            <a:prstGeom prst="straightConnector1">
              <a:avLst/>
            </a:prstGeom>
            <a:noFill/>
            <a:ln w="25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6" name="Google Shape;76;p2"/>
            <p:cNvSpPr/>
            <p:nvPr/>
          </p:nvSpPr>
          <p:spPr>
            <a:xfrm>
              <a:off x="6066690" y="1956328"/>
              <a:ext cx="340695" cy="340695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77" name="Google Shape;77;p2"/>
          <p:cNvSpPr txBox="1"/>
          <p:nvPr/>
        </p:nvSpPr>
        <p:spPr>
          <a:xfrm>
            <a:off x="544077" y="6498930"/>
            <a:ext cx="3679539" cy="28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ca-ES" sz="7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Associació de Voluntaris de </a:t>
            </a:r>
            <a:r>
              <a:rPr lang="ca-ES" sz="700" b="0" i="0" u="none" strike="noStrike" cap="none" err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CaixaBank</a:t>
            </a:r>
            <a:r>
              <a:rPr lang="ca-ES" sz="7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Barcelona, ​​</a:t>
            </a:r>
            <a:endParaRPr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422D167-9EE0-9A45-9FB3-F23C257CB1F7}"/>
              </a:ext>
            </a:extLst>
          </p:cNvPr>
          <p:cNvGrpSpPr/>
          <p:nvPr/>
        </p:nvGrpSpPr>
        <p:grpSpPr>
          <a:xfrm>
            <a:off x="755158" y="3605932"/>
            <a:ext cx="1353830" cy="1519256"/>
            <a:chOff x="755158" y="3605932"/>
            <a:chExt cx="1353830" cy="1519256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60CF314-864D-6C4B-A4A8-3646B58CB4AC}"/>
                </a:ext>
              </a:extLst>
            </p:cNvPr>
            <p:cNvGrpSpPr/>
            <p:nvPr/>
          </p:nvGrpSpPr>
          <p:grpSpPr>
            <a:xfrm>
              <a:off x="755158" y="3605932"/>
              <a:ext cx="1353830" cy="1519256"/>
              <a:chOff x="8609308" y="1931969"/>
              <a:chExt cx="1353830" cy="1519256"/>
            </a:xfrm>
          </p:grpSpPr>
          <p:sp>
            <p:nvSpPr>
              <p:cNvPr id="68" name="Google Shape;68;p2"/>
              <p:cNvSpPr txBox="1"/>
              <p:nvPr/>
            </p:nvSpPr>
            <p:spPr>
              <a:xfrm>
                <a:off x="8609308" y="3020338"/>
                <a:ext cx="1353830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 sz="14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Tipus de currículum</a:t>
                </a:r>
                <a:endParaRPr/>
              </a:p>
            </p:txBody>
          </p:sp>
          <p:sp>
            <p:nvSpPr>
              <p:cNvPr id="90" name="Google Shape;90;p2"/>
              <p:cNvSpPr txBox="1"/>
              <p:nvPr/>
            </p:nvSpPr>
            <p:spPr>
              <a:xfrm>
                <a:off x="8631708" y="1931969"/>
                <a:ext cx="1214187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 sz="6000"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05</a:t>
                </a:r>
                <a:endParaRPr/>
              </a:p>
            </p:txBody>
          </p:sp>
          <p:cxnSp>
            <p:nvCxnSpPr>
              <p:cNvPr id="91" name="Google Shape;91;p2"/>
              <p:cNvCxnSpPr/>
              <p:nvPr/>
            </p:nvCxnSpPr>
            <p:spPr>
              <a:xfrm>
                <a:off x="8631709" y="2866506"/>
                <a:ext cx="835637" cy="0"/>
              </a:xfrm>
              <a:prstGeom prst="straightConnector1">
                <a:avLst/>
              </a:prstGeom>
              <a:noFill/>
              <a:ln w="254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92" name="Google Shape;92;p2"/>
            <p:cNvSpPr/>
            <p:nvPr/>
          </p:nvSpPr>
          <p:spPr>
            <a:xfrm>
              <a:off x="1442848" y="3668948"/>
              <a:ext cx="340695" cy="340695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98" name="Google Shape;98;p2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B00DF33-963B-154B-AD81-2D69208F5F5F}"/>
              </a:ext>
            </a:extLst>
          </p:cNvPr>
          <p:cNvGrpSpPr/>
          <p:nvPr/>
        </p:nvGrpSpPr>
        <p:grpSpPr>
          <a:xfrm>
            <a:off x="9576534" y="1996752"/>
            <a:ext cx="1434364" cy="1336192"/>
            <a:chOff x="9576534" y="1996752"/>
            <a:chExt cx="1434364" cy="1336192"/>
          </a:xfrm>
        </p:grpSpPr>
        <p:grpSp>
          <p:nvGrpSpPr>
            <p:cNvPr id="78" name="Google Shape;78;p2"/>
            <p:cNvGrpSpPr/>
            <p:nvPr/>
          </p:nvGrpSpPr>
          <p:grpSpPr>
            <a:xfrm>
              <a:off x="9576534" y="1996752"/>
              <a:ext cx="1214187" cy="934537"/>
              <a:chOff x="5413267" y="1885864"/>
              <a:chExt cx="1214187" cy="934537"/>
            </a:xfrm>
          </p:grpSpPr>
          <p:sp>
            <p:nvSpPr>
              <p:cNvPr id="80" name="Google Shape;80;p2"/>
              <p:cNvSpPr txBox="1"/>
              <p:nvPr/>
            </p:nvSpPr>
            <p:spPr>
              <a:xfrm>
                <a:off x="5413267" y="1885864"/>
                <a:ext cx="1214187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 sz="6000"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04</a:t>
                </a:r>
                <a:endParaRPr/>
              </a:p>
            </p:txBody>
          </p:sp>
          <p:cxnSp>
            <p:nvCxnSpPr>
              <p:cNvPr id="81" name="Google Shape;81;p2"/>
              <p:cNvCxnSpPr/>
              <p:nvPr/>
            </p:nvCxnSpPr>
            <p:spPr>
              <a:xfrm>
                <a:off x="5413268" y="2820401"/>
                <a:ext cx="835637" cy="0"/>
              </a:xfrm>
              <a:prstGeom prst="straightConnector1">
                <a:avLst/>
              </a:prstGeom>
              <a:noFill/>
              <a:ln w="254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2" name="Google Shape;82;p2"/>
              <p:cNvSpPr/>
              <p:nvPr/>
            </p:nvSpPr>
            <p:spPr>
              <a:xfrm>
                <a:off x="6066690" y="1956328"/>
                <a:ext cx="340695" cy="340695"/>
              </a:xfrm>
              <a:prstGeom prst="ellipse">
                <a:avLst/>
              </a:prstGeom>
              <a:solidFill>
                <a:schemeClr val="accent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100" name="Google Shape;100;p2"/>
            <p:cNvSpPr txBox="1"/>
            <p:nvPr/>
          </p:nvSpPr>
          <p:spPr>
            <a:xfrm>
              <a:off x="9576534" y="3117500"/>
              <a:ext cx="143436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Contingut</a:t>
              </a:r>
              <a:r>
                <a:rPr lang="ca-ES" sz="1400" b="0" i="0" u="none" strike="noStrike" cap="none" baseline="30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(2)</a:t>
              </a: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4C4AC4B9-44A6-5040-B83D-164967A889BF}"/>
              </a:ext>
            </a:extLst>
          </p:cNvPr>
          <p:cNvGrpSpPr/>
          <p:nvPr/>
        </p:nvGrpSpPr>
        <p:grpSpPr>
          <a:xfrm>
            <a:off x="3317696" y="3668948"/>
            <a:ext cx="1439697" cy="1359078"/>
            <a:chOff x="10468378" y="1931969"/>
            <a:chExt cx="1439697" cy="1359078"/>
          </a:xfrm>
        </p:grpSpPr>
        <p:sp>
          <p:nvSpPr>
            <p:cNvPr id="94" name="Google Shape;94;p2"/>
            <p:cNvSpPr txBox="1"/>
            <p:nvPr/>
          </p:nvSpPr>
          <p:spPr>
            <a:xfrm>
              <a:off x="10468378" y="3075603"/>
              <a:ext cx="1439697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Xarxes socials</a:t>
              </a:r>
              <a:endParaRPr/>
            </a:p>
          </p:txBody>
        </p:sp>
        <p:sp>
          <p:nvSpPr>
            <p:cNvPr id="101" name="Google Shape;101;p2"/>
            <p:cNvSpPr txBox="1"/>
            <p:nvPr/>
          </p:nvSpPr>
          <p:spPr>
            <a:xfrm>
              <a:off x="10583382" y="1931969"/>
              <a:ext cx="1209690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6000">
                  <a:latin typeface="Quattrocento Sans"/>
                  <a:ea typeface="Quattrocento Sans"/>
                  <a:cs typeface="Quattrocento Sans"/>
                  <a:sym typeface="Quattrocento Sans"/>
                </a:rPr>
                <a:t>06</a:t>
              </a:r>
              <a:endParaRPr/>
            </a:p>
          </p:txBody>
        </p:sp>
        <p:cxnSp>
          <p:nvCxnSpPr>
            <p:cNvPr id="102" name="Google Shape;102;p2"/>
            <p:cNvCxnSpPr/>
            <p:nvPr/>
          </p:nvCxnSpPr>
          <p:spPr>
            <a:xfrm>
              <a:off x="10583383" y="2866506"/>
              <a:ext cx="832542" cy="0"/>
            </a:xfrm>
            <a:prstGeom prst="straightConnector1">
              <a:avLst/>
            </a:prstGeom>
            <a:noFill/>
            <a:ln w="25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3" name="Google Shape;103;p2"/>
            <p:cNvSpPr/>
            <p:nvPr/>
          </p:nvSpPr>
          <p:spPr>
            <a:xfrm>
              <a:off x="11234385" y="2002433"/>
              <a:ext cx="339433" cy="340695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FDAE7A46-4A8F-CD41-83AF-5A6BF189DD11}"/>
              </a:ext>
            </a:extLst>
          </p:cNvPr>
          <p:cNvGrpSpPr/>
          <p:nvPr/>
        </p:nvGrpSpPr>
        <p:grpSpPr>
          <a:xfrm>
            <a:off x="5751892" y="3620593"/>
            <a:ext cx="2581834" cy="1698464"/>
            <a:chOff x="6210192" y="3819439"/>
            <a:chExt cx="2581834" cy="1698464"/>
          </a:xfrm>
        </p:grpSpPr>
        <p:cxnSp>
          <p:nvCxnSpPr>
            <p:cNvPr id="70" name="Google Shape;70;p2"/>
            <p:cNvCxnSpPr/>
            <p:nvPr/>
          </p:nvCxnSpPr>
          <p:spPr>
            <a:xfrm>
              <a:off x="6855036" y="4723394"/>
              <a:ext cx="835637" cy="0"/>
            </a:xfrm>
            <a:prstGeom prst="straightConnector1">
              <a:avLst/>
            </a:prstGeom>
            <a:noFill/>
            <a:ln w="25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2585167C-8744-5847-8126-757414C5A056}"/>
                </a:ext>
              </a:extLst>
            </p:cNvPr>
            <p:cNvGrpSpPr/>
            <p:nvPr/>
          </p:nvGrpSpPr>
          <p:grpSpPr>
            <a:xfrm>
              <a:off x="6210192" y="3819439"/>
              <a:ext cx="2581834" cy="1698464"/>
              <a:chOff x="147978" y="3833241"/>
              <a:chExt cx="2581834" cy="1698464"/>
            </a:xfrm>
          </p:grpSpPr>
          <p:sp>
            <p:nvSpPr>
              <p:cNvPr id="69" name="Google Shape;69;p2"/>
              <p:cNvSpPr txBox="1"/>
              <p:nvPr/>
            </p:nvSpPr>
            <p:spPr>
              <a:xfrm>
                <a:off x="852623" y="3833241"/>
                <a:ext cx="1214187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 sz="6000"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07</a:t>
                </a: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06046" y="3903705"/>
                <a:ext cx="340695" cy="340695"/>
              </a:xfrm>
              <a:prstGeom prst="ellipse">
                <a:avLst/>
              </a:prstGeom>
              <a:solidFill>
                <a:schemeClr val="accent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9" name="Google Shape;94;p2">
                <a:extLst>
                  <a:ext uri="{FF2B5EF4-FFF2-40B4-BE49-F238E27FC236}">
                    <a16:creationId xmlns:a16="http://schemas.microsoft.com/office/drawing/2014/main" id="{50BAD0DB-8DD0-A240-B1FB-3A000F688253}"/>
                  </a:ext>
                </a:extLst>
              </p:cNvPr>
              <p:cNvSpPr txBox="1"/>
              <p:nvPr/>
            </p:nvSpPr>
            <p:spPr>
              <a:xfrm>
                <a:off x="147978" y="4885374"/>
                <a:ext cx="2581834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Intel·ligència artificial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>
                    <a:solidFill>
                      <a:schemeClr val="dk1"/>
                    </a:solidFill>
                    <a:latin typeface="Quattrocento Sans"/>
                    <a:sym typeface="Quattrocento Sans"/>
                  </a:rPr>
                  <a:t>La IA en les currículum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>
                    <a:solidFill>
                      <a:schemeClr val="dk1"/>
                    </a:solidFill>
                    <a:latin typeface="Quattrocento Sans"/>
                    <a:sym typeface="Quattrocento Sans"/>
                  </a:rPr>
                  <a:t>Personalitzar amb IA les ofertes</a:t>
                </a: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20</a:t>
            </a:fld>
            <a:endParaRPr sz="900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" name="Google Shape;324;p5">
            <a:extLst>
              <a:ext uri="{FF2B5EF4-FFF2-40B4-BE49-F238E27FC236}">
                <a16:creationId xmlns:a16="http://schemas.microsoft.com/office/drawing/2014/main" id="{747BF2CF-CA49-E649-A49E-767C8BB40ABE}"/>
              </a:ext>
            </a:extLst>
          </p:cNvPr>
          <p:cNvSpPr/>
          <p:nvPr/>
        </p:nvSpPr>
        <p:spPr>
          <a:xfrm>
            <a:off x="-9026" y="85041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0" name="Google Shape;325;p5">
            <a:extLst>
              <a:ext uri="{FF2B5EF4-FFF2-40B4-BE49-F238E27FC236}">
                <a16:creationId xmlns:a16="http://schemas.microsoft.com/office/drawing/2014/main" id="{5C7A7AB9-DB2D-9D47-A688-58CC14FF4A30}"/>
              </a:ext>
            </a:extLst>
          </p:cNvPr>
          <p:cNvSpPr txBox="1"/>
          <p:nvPr/>
        </p:nvSpPr>
        <p:spPr>
          <a:xfrm>
            <a:off x="906269" y="744489"/>
            <a:ext cx="6651361" cy="58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08</a:t>
            </a:r>
            <a:r>
              <a:rPr lang="ca-ES" sz="2800" b="0" i="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ca-ES" sz="28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AUTOREFLEXIÓ</a:t>
            </a:r>
            <a:r>
              <a:rPr lang="ca-ES" sz="2800" b="0" i="0" u="none" strike="noStrike" cap="none" baseline="300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(4)</a:t>
            </a:r>
            <a:endParaRPr sz="2000" b="0" i="0" u="none" strike="noStrike" cap="none" baseline="300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" name="Google Shape;326;p5">
            <a:extLst>
              <a:ext uri="{FF2B5EF4-FFF2-40B4-BE49-F238E27FC236}">
                <a16:creationId xmlns:a16="http://schemas.microsoft.com/office/drawing/2014/main" id="{22878364-4FC5-F549-8C05-AEA5C79FFDE9}"/>
              </a:ext>
            </a:extLst>
          </p:cNvPr>
          <p:cNvSpPr/>
          <p:nvPr/>
        </p:nvSpPr>
        <p:spPr>
          <a:xfrm>
            <a:off x="-196991" y="2062512"/>
            <a:ext cx="8361045" cy="66633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2" name="Google Shape;329;p5">
            <a:extLst>
              <a:ext uri="{FF2B5EF4-FFF2-40B4-BE49-F238E27FC236}">
                <a16:creationId xmlns:a16="http://schemas.microsoft.com/office/drawing/2014/main" id="{EC5BC302-7579-3C4F-8474-D376573F1176}"/>
              </a:ext>
            </a:extLst>
          </p:cNvPr>
          <p:cNvSpPr txBox="1"/>
          <p:nvPr/>
        </p:nvSpPr>
        <p:spPr>
          <a:xfrm>
            <a:off x="908807" y="1514842"/>
            <a:ext cx="3090072" cy="34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ca-ES" sz="1800" b="1" i="0" dirty="0">
                <a:solidFill>
                  <a:schemeClr val="accent1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  <a:sym typeface="Quattrocento Sans"/>
              </a:rPr>
              <a:t>QUÈ  OFEREIXO?</a:t>
            </a:r>
            <a:endParaRPr dirty="0">
              <a:latin typeface="+mj-lt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3" name="Google Shape;330;p5">
            <a:extLst>
              <a:ext uri="{FF2B5EF4-FFF2-40B4-BE49-F238E27FC236}">
                <a16:creationId xmlns:a16="http://schemas.microsoft.com/office/drawing/2014/main" id="{A9830095-E0C7-0742-A7A2-C2633BEDDBDF}"/>
              </a:ext>
            </a:extLst>
          </p:cNvPr>
          <p:cNvSpPr txBox="1"/>
          <p:nvPr/>
        </p:nvSpPr>
        <p:spPr>
          <a:xfrm>
            <a:off x="8480767" y="1514842"/>
            <a:ext cx="3090072" cy="34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ca-ES" sz="1800" b="1" i="0" dirty="0">
                <a:solidFill>
                  <a:schemeClr val="accent1"/>
                </a:solidFill>
                <a:latin typeface="+mj-lt"/>
                <a:ea typeface="Segoe UI Symbol" panose="020B0502040204020203" pitchFamily="34" charset="0"/>
                <a:cs typeface="Segoe UI Historic" panose="020B0502040204020203" pitchFamily="34" charset="0"/>
                <a:sym typeface="Quattrocento Sans"/>
              </a:rPr>
              <a:t>QUÈ DEMANEN?</a:t>
            </a:r>
            <a:endParaRPr dirty="0">
              <a:latin typeface="+mj-lt"/>
              <a:ea typeface="Segoe UI Symbol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4" name="Google Shape;331;p5">
            <a:extLst>
              <a:ext uri="{FF2B5EF4-FFF2-40B4-BE49-F238E27FC236}">
                <a16:creationId xmlns:a16="http://schemas.microsoft.com/office/drawing/2014/main" id="{B675EFCC-5A3E-7548-8867-9E1E467A8940}"/>
              </a:ext>
            </a:extLst>
          </p:cNvPr>
          <p:cNvSpPr txBox="1"/>
          <p:nvPr/>
        </p:nvSpPr>
        <p:spPr>
          <a:xfrm>
            <a:off x="8480767" y="2655683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FLEXIBILITAT</a:t>
            </a:r>
            <a:endParaRPr/>
          </a:p>
        </p:txBody>
      </p:sp>
      <p:sp>
        <p:nvSpPr>
          <p:cNvPr id="55" name="Google Shape;333;p5">
            <a:extLst>
              <a:ext uri="{FF2B5EF4-FFF2-40B4-BE49-F238E27FC236}">
                <a16:creationId xmlns:a16="http://schemas.microsoft.com/office/drawing/2014/main" id="{B5BF3E62-2AE1-6345-8658-9F3D9ADAB912}"/>
              </a:ext>
            </a:extLst>
          </p:cNvPr>
          <p:cNvSpPr txBox="1"/>
          <p:nvPr/>
        </p:nvSpPr>
        <p:spPr>
          <a:xfrm>
            <a:off x="10466685" y="2655683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CREATIVITAT</a:t>
            </a:r>
            <a:endParaRPr/>
          </a:p>
        </p:txBody>
      </p:sp>
      <p:sp>
        <p:nvSpPr>
          <p:cNvPr id="56" name="Google Shape;335;p5">
            <a:extLst>
              <a:ext uri="{FF2B5EF4-FFF2-40B4-BE49-F238E27FC236}">
                <a16:creationId xmlns:a16="http://schemas.microsoft.com/office/drawing/2014/main" id="{EB727B17-63AA-0148-B5C4-363A55A51D23}"/>
              </a:ext>
            </a:extLst>
          </p:cNvPr>
          <p:cNvSpPr txBox="1"/>
          <p:nvPr/>
        </p:nvSpPr>
        <p:spPr>
          <a:xfrm>
            <a:off x="8480767" y="3813252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INICIATIVA</a:t>
            </a:r>
            <a:endParaRPr/>
          </a:p>
        </p:txBody>
      </p:sp>
      <p:sp>
        <p:nvSpPr>
          <p:cNvPr id="57" name="Google Shape;337;p5">
            <a:extLst>
              <a:ext uri="{FF2B5EF4-FFF2-40B4-BE49-F238E27FC236}">
                <a16:creationId xmlns:a16="http://schemas.microsoft.com/office/drawing/2014/main" id="{04F7F66F-F997-9B47-8B06-A7F09CA6473A}"/>
              </a:ext>
            </a:extLst>
          </p:cNvPr>
          <p:cNvSpPr txBox="1"/>
          <p:nvPr/>
        </p:nvSpPr>
        <p:spPr>
          <a:xfrm>
            <a:off x="10466685" y="3813252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COMUNICACIÓ</a:t>
            </a:r>
            <a:endParaRPr/>
          </a:p>
        </p:txBody>
      </p:sp>
      <p:sp>
        <p:nvSpPr>
          <p:cNvPr id="58" name="Google Shape;339;p5">
            <a:extLst>
              <a:ext uri="{FF2B5EF4-FFF2-40B4-BE49-F238E27FC236}">
                <a16:creationId xmlns:a16="http://schemas.microsoft.com/office/drawing/2014/main" id="{A84141C7-C809-D04B-B9B3-85F197B7550B}"/>
              </a:ext>
            </a:extLst>
          </p:cNvPr>
          <p:cNvSpPr txBox="1"/>
          <p:nvPr/>
        </p:nvSpPr>
        <p:spPr>
          <a:xfrm>
            <a:off x="8480767" y="4891279"/>
            <a:ext cx="116565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TREBALLAR EN EQUIP</a:t>
            </a:r>
            <a:endParaRPr/>
          </a:p>
        </p:txBody>
      </p:sp>
      <p:sp>
        <p:nvSpPr>
          <p:cNvPr id="59" name="Google Shape;341;p5">
            <a:extLst>
              <a:ext uri="{FF2B5EF4-FFF2-40B4-BE49-F238E27FC236}">
                <a16:creationId xmlns:a16="http://schemas.microsoft.com/office/drawing/2014/main" id="{1D77BFBB-BC65-5A47-81CE-6D0F74271F1C}"/>
              </a:ext>
            </a:extLst>
          </p:cNvPr>
          <p:cNvSpPr txBox="1"/>
          <p:nvPr/>
        </p:nvSpPr>
        <p:spPr>
          <a:xfrm>
            <a:off x="10466685" y="4891279"/>
            <a:ext cx="16333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RESOLUCIÓ DE PROBLEMES</a:t>
            </a:r>
            <a:endParaRPr/>
          </a:p>
        </p:txBody>
      </p:sp>
      <p:sp>
        <p:nvSpPr>
          <p:cNvPr id="60" name="Google Shape;343;p5">
            <a:extLst>
              <a:ext uri="{FF2B5EF4-FFF2-40B4-BE49-F238E27FC236}">
                <a16:creationId xmlns:a16="http://schemas.microsoft.com/office/drawing/2014/main" id="{D0781F27-A370-334D-AD94-3370B3FF3814}"/>
              </a:ext>
            </a:extLst>
          </p:cNvPr>
          <p:cNvSpPr txBox="1"/>
          <p:nvPr/>
        </p:nvSpPr>
        <p:spPr>
          <a:xfrm>
            <a:off x="8480767" y="6174970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EMPATIA</a:t>
            </a:r>
            <a:endParaRPr/>
          </a:p>
        </p:txBody>
      </p:sp>
      <p:sp>
        <p:nvSpPr>
          <p:cNvPr id="61" name="Google Shape;345;p5">
            <a:extLst>
              <a:ext uri="{FF2B5EF4-FFF2-40B4-BE49-F238E27FC236}">
                <a16:creationId xmlns:a16="http://schemas.microsoft.com/office/drawing/2014/main" id="{B62CD0B2-3131-6C49-970E-E97034244E32}"/>
              </a:ext>
            </a:extLst>
          </p:cNvPr>
          <p:cNvSpPr txBox="1"/>
          <p:nvPr/>
        </p:nvSpPr>
        <p:spPr>
          <a:xfrm>
            <a:off x="10466685" y="6174970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LIDERATGE</a:t>
            </a:r>
            <a:endParaRPr/>
          </a:p>
        </p:txBody>
      </p:sp>
      <p:grpSp>
        <p:nvGrpSpPr>
          <p:cNvPr id="62" name="Google Shape;414;p5">
            <a:extLst>
              <a:ext uri="{FF2B5EF4-FFF2-40B4-BE49-F238E27FC236}">
                <a16:creationId xmlns:a16="http://schemas.microsoft.com/office/drawing/2014/main" id="{E7BAC78F-0739-ED4C-ABFD-85D764E8A02F}"/>
              </a:ext>
            </a:extLst>
          </p:cNvPr>
          <p:cNvGrpSpPr/>
          <p:nvPr/>
        </p:nvGrpSpPr>
        <p:grpSpPr>
          <a:xfrm>
            <a:off x="10468234" y="2105151"/>
            <a:ext cx="356025" cy="440474"/>
            <a:chOff x="10314704" y="2101121"/>
            <a:chExt cx="356025" cy="440474"/>
          </a:xfrm>
        </p:grpSpPr>
        <p:sp>
          <p:nvSpPr>
            <p:cNvPr id="63" name="Google Shape;415;p5">
              <a:extLst>
                <a:ext uri="{FF2B5EF4-FFF2-40B4-BE49-F238E27FC236}">
                  <a16:creationId xmlns:a16="http://schemas.microsoft.com/office/drawing/2014/main" id="{9E4E0835-0E8F-AB42-87E6-21141C4DE0F8}"/>
                </a:ext>
              </a:extLst>
            </p:cNvPr>
            <p:cNvSpPr/>
            <p:nvPr/>
          </p:nvSpPr>
          <p:spPr>
            <a:xfrm>
              <a:off x="10314704" y="2101121"/>
              <a:ext cx="356025" cy="440474"/>
            </a:xfrm>
            <a:custGeom>
              <a:avLst/>
              <a:gdLst/>
              <a:ahLst/>
              <a:cxnLst/>
              <a:rect l="l" t="t" r="r" b="b"/>
              <a:pathLst>
                <a:path w="356025" h="440474" extrusionOk="0">
                  <a:moveTo>
                    <a:pt x="0" y="440475"/>
                  </a:moveTo>
                  <a:lnTo>
                    <a:pt x="0" y="171203"/>
                  </a:lnTo>
                  <a:cubicBezTo>
                    <a:pt x="0" y="76695"/>
                    <a:pt x="76695" y="0"/>
                    <a:pt x="171203" y="0"/>
                  </a:cubicBezTo>
                  <a:lnTo>
                    <a:pt x="171203" y="0"/>
                  </a:lnTo>
                  <a:cubicBezTo>
                    <a:pt x="254080" y="0"/>
                    <a:pt x="325117" y="59407"/>
                    <a:pt x="339681" y="141027"/>
                  </a:cubicBezTo>
                  <a:lnTo>
                    <a:pt x="356026" y="271263"/>
                  </a:lnTo>
                  <a:lnTo>
                    <a:pt x="300076" y="271263"/>
                  </a:lnTo>
                  <a:lnTo>
                    <a:pt x="300076" y="360846"/>
                  </a:lnTo>
                  <a:lnTo>
                    <a:pt x="198758" y="360846"/>
                  </a:lnTo>
                  <a:lnTo>
                    <a:pt x="198758" y="41470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64" name="Google Shape;416;p5">
              <a:extLst>
                <a:ext uri="{FF2B5EF4-FFF2-40B4-BE49-F238E27FC236}">
                  <a16:creationId xmlns:a16="http://schemas.microsoft.com/office/drawing/2014/main" id="{2640F7DD-5311-6F42-8FE7-8C786D9650F7}"/>
                </a:ext>
              </a:extLst>
            </p:cNvPr>
            <p:cNvGrpSpPr/>
            <p:nvPr/>
          </p:nvGrpSpPr>
          <p:grpSpPr>
            <a:xfrm>
              <a:off x="10368349" y="2154661"/>
              <a:ext cx="230295" cy="174241"/>
              <a:chOff x="10368349" y="2154661"/>
              <a:chExt cx="230295" cy="174241"/>
            </a:xfrm>
          </p:grpSpPr>
          <p:sp>
            <p:nvSpPr>
              <p:cNvPr id="65" name="Google Shape;417;p5">
                <a:extLst>
                  <a:ext uri="{FF2B5EF4-FFF2-40B4-BE49-F238E27FC236}">
                    <a16:creationId xmlns:a16="http://schemas.microsoft.com/office/drawing/2014/main" id="{633F87F4-9BB8-1E45-9538-86A53E83ECD3}"/>
                  </a:ext>
                </a:extLst>
              </p:cNvPr>
              <p:cNvSpPr/>
              <p:nvPr/>
            </p:nvSpPr>
            <p:spPr>
              <a:xfrm>
                <a:off x="10420108" y="2259332"/>
                <a:ext cx="136626" cy="69570"/>
              </a:xfrm>
              <a:custGeom>
                <a:avLst/>
                <a:gdLst/>
                <a:ahLst/>
                <a:cxnLst/>
                <a:rect l="l" t="t" r="r" b="b"/>
                <a:pathLst>
                  <a:path w="136626" h="69570" extrusionOk="0">
                    <a:moveTo>
                      <a:pt x="136627" y="34785"/>
                    </a:moveTo>
                    <a:cubicBezTo>
                      <a:pt x="136627" y="34785"/>
                      <a:pt x="106032" y="69571"/>
                      <a:pt x="68313" y="69571"/>
                    </a:cubicBezTo>
                    <a:cubicBezTo>
                      <a:pt x="30594" y="69571"/>
                      <a:pt x="0" y="34785"/>
                      <a:pt x="0" y="34785"/>
                    </a:cubicBezTo>
                    <a:cubicBezTo>
                      <a:pt x="0" y="34785"/>
                      <a:pt x="30594" y="0"/>
                      <a:pt x="68313" y="0"/>
                    </a:cubicBezTo>
                    <a:cubicBezTo>
                      <a:pt x="106032" y="0"/>
                      <a:pt x="136627" y="34785"/>
                      <a:pt x="136627" y="3478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66" name="Google Shape;418;p5">
                <a:extLst>
                  <a:ext uri="{FF2B5EF4-FFF2-40B4-BE49-F238E27FC236}">
                    <a16:creationId xmlns:a16="http://schemas.microsoft.com/office/drawing/2014/main" id="{18409FD4-3E35-7F42-A5B5-482C253493ED}"/>
                  </a:ext>
                </a:extLst>
              </p:cNvPr>
              <p:cNvGrpSpPr/>
              <p:nvPr/>
            </p:nvGrpSpPr>
            <p:grpSpPr>
              <a:xfrm>
                <a:off x="10368349" y="2154661"/>
                <a:ext cx="230295" cy="139560"/>
                <a:chOff x="10368349" y="2154661"/>
                <a:chExt cx="230295" cy="139560"/>
              </a:xfrm>
            </p:grpSpPr>
            <p:sp>
              <p:nvSpPr>
                <p:cNvPr id="68" name="Google Shape;419;p5">
                  <a:extLst>
                    <a:ext uri="{FF2B5EF4-FFF2-40B4-BE49-F238E27FC236}">
                      <a16:creationId xmlns:a16="http://schemas.microsoft.com/office/drawing/2014/main" id="{9EE92713-C2B8-664D-9391-FE153B38EA64}"/>
                    </a:ext>
                  </a:extLst>
                </p:cNvPr>
                <p:cNvSpPr/>
                <p:nvPr/>
              </p:nvSpPr>
              <p:spPr>
                <a:xfrm>
                  <a:off x="10415707" y="2199191"/>
                  <a:ext cx="44215" cy="3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15" h="30070" extrusionOk="0">
                      <a:moveTo>
                        <a:pt x="44215" y="30070"/>
                      </a:moveTo>
                      <a:cubicBezTo>
                        <a:pt x="37300" y="12468"/>
                        <a:pt x="20117" y="0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9" name="Google Shape;420;p5">
                  <a:extLst>
                    <a:ext uri="{FF2B5EF4-FFF2-40B4-BE49-F238E27FC236}">
                      <a16:creationId xmlns:a16="http://schemas.microsoft.com/office/drawing/2014/main" id="{9FEE3D93-1A7F-F944-B9F4-3A63B9695CC1}"/>
                    </a:ext>
                  </a:extLst>
                </p:cNvPr>
                <p:cNvSpPr/>
                <p:nvPr/>
              </p:nvSpPr>
              <p:spPr>
                <a:xfrm>
                  <a:off x="10514196" y="2176664"/>
                  <a:ext cx="25774" cy="14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74" h="14878" extrusionOk="0">
                      <a:moveTo>
                        <a:pt x="25775" y="0"/>
                      </a:moveTo>
                      <a:cubicBezTo>
                        <a:pt x="14773" y="0"/>
                        <a:pt x="5134" y="5972"/>
                        <a:pt x="0" y="1487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70" name="Google Shape;421;p5">
                  <a:extLst>
                    <a:ext uri="{FF2B5EF4-FFF2-40B4-BE49-F238E27FC236}">
                      <a16:creationId xmlns:a16="http://schemas.microsoft.com/office/drawing/2014/main" id="{D182F171-13D7-2C4C-A176-6359589AE4AD}"/>
                    </a:ext>
                  </a:extLst>
                </p:cNvPr>
                <p:cNvSpPr/>
                <p:nvPr/>
              </p:nvSpPr>
              <p:spPr>
                <a:xfrm>
                  <a:off x="10368349" y="2154661"/>
                  <a:ext cx="230295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95" h="139560" extrusionOk="0">
                      <a:moveTo>
                        <a:pt x="47463" y="139456"/>
                      </a:moveTo>
                      <a:cubicBezTo>
                        <a:pt x="21269" y="139456"/>
                        <a:pt x="0" y="118186"/>
                        <a:pt x="0" y="91993"/>
                      </a:cubicBezTo>
                      <a:cubicBezTo>
                        <a:pt x="0" y="65799"/>
                        <a:pt x="21269" y="44529"/>
                        <a:pt x="47463" y="44529"/>
                      </a:cubicBezTo>
                      <a:cubicBezTo>
                        <a:pt x="50606" y="44529"/>
                        <a:pt x="53645" y="44844"/>
                        <a:pt x="56579" y="45472"/>
                      </a:cubicBezTo>
                      <a:cubicBezTo>
                        <a:pt x="61398" y="19593"/>
                        <a:pt x="84030" y="0"/>
                        <a:pt x="111271" y="0"/>
                      </a:cubicBezTo>
                      <a:cubicBezTo>
                        <a:pt x="130864" y="0"/>
                        <a:pt x="148047" y="10163"/>
                        <a:pt x="158001" y="25460"/>
                      </a:cubicBezTo>
                      <a:cubicBezTo>
                        <a:pt x="162087" y="23365"/>
                        <a:pt x="166697" y="22003"/>
                        <a:pt x="171622" y="22003"/>
                      </a:cubicBezTo>
                      <a:cubicBezTo>
                        <a:pt x="188071" y="22003"/>
                        <a:pt x="201483" y="35309"/>
                        <a:pt x="201483" y="51864"/>
                      </a:cubicBezTo>
                      <a:cubicBezTo>
                        <a:pt x="201483" y="53854"/>
                        <a:pt x="201273" y="55845"/>
                        <a:pt x="200854" y="57836"/>
                      </a:cubicBezTo>
                      <a:cubicBezTo>
                        <a:pt x="217828" y="63179"/>
                        <a:pt x="230296" y="78896"/>
                        <a:pt x="230296" y="97650"/>
                      </a:cubicBezTo>
                      <a:cubicBezTo>
                        <a:pt x="230296" y="120806"/>
                        <a:pt x="211541" y="139560"/>
                        <a:pt x="188386" y="13956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71" name="Google Shape;422;p5">
                  <a:extLst>
                    <a:ext uri="{FF2B5EF4-FFF2-40B4-BE49-F238E27FC236}">
                      <a16:creationId xmlns:a16="http://schemas.microsoft.com/office/drawing/2014/main" id="{AF81813D-5306-3547-A3B1-95BE7CA96F29}"/>
                    </a:ext>
                  </a:extLst>
                </p:cNvPr>
                <p:cNvSpPr/>
                <p:nvPr/>
              </p:nvSpPr>
              <p:spPr>
                <a:xfrm>
                  <a:off x="10557154" y="2206525"/>
                  <a:ext cx="12677" cy="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" h="23783" extrusionOk="0">
                      <a:moveTo>
                        <a:pt x="0" y="23784"/>
                      </a:moveTo>
                      <a:cubicBezTo>
                        <a:pt x="7649" y="18650"/>
                        <a:pt x="12678" y="9954"/>
                        <a:pt x="12678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sp>
            <p:nvSpPr>
              <p:cNvPr id="67" name="Google Shape;423;p5">
                <a:extLst>
                  <a:ext uri="{FF2B5EF4-FFF2-40B4-BE49-F238E27FC236}">
                    <a16:creationId xmlns:a16="http://schemas.microsoft.com/office/drawing/2014/main" id="{FB447DE1-E5B6-104A-AE25-8E7859E25D1D}"/>
                  </a:ext>
                </a:extLst>
              </p:cNvPr>
              <p:cNvSpPr/>
              <p:nvPr/>
            </p:nvSpPr>
            <p:spPr>
              <a:xfrm>
                <a:off x="10488421" y="2291498"/>
                <a:ext cx="10477" cy="5238"/>
              </a:xfrm>
              <a:custGeom>
                <a:avLst/>
                <a:gdLst/>
                <a:ahLst/>
                <a:cxnLst/>
                <a:rect l="l" t="t" r="r" b="b"/>
                <a:pathLst>
                  <a:path w="10477" h="5238" extrusionOk="0">
                    <a:moveTo>
                      <a:pt x="0" y="5239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72" name="Google Shape;424;p5">
            <a:extLst>
              <a:ext uri="{FF2B5EF4-FFF2-40B4-BE49-F238E27FC236}">
                <a16:creationId xmlns:a16="http://schemas.microsoft.com/office/drawing/2014/main" id="{9BFF70BF-3C82-A844-809B-87E565F9145A}"/>
              </a:ext>
            </a:extLst>
          </p:cNvPr>
          <p:cNvGrpSpPr/>
          <p:nvPr/>
        </p:nvGrpSpPr>
        <p:grpSpPr>
          <a:xfrm>
            <a:off x="8482416" y="4334717"/>
            <a:ext cx="484235" cy="449042"/>
            <a:chOff x="8328886" y="4330687"/>
            <a:chExt cx="484235" cy="449042"/>
          </a:xfrm>
        </p:grpSpPr>
        <p:grpSp>
          <p:nvGrpSpPr>
            <p:cNvPr id="73" name="Google Shape;425;p5">
              <a:extLst>
                <a:ext uri="{FF2B5EF4-FFF2-40B4-BE49-F238E27FC236}">
                  <a16:creationId xmlns:a16="http://schemas.microsoft.com/office/drawing/2014/main" id="{EDB3BDB8-0BCD-B643-A093-F0E9FF676287}"/>
                </a:ext>
              </a:extLst>
            </p:cNvPr>
            <p:cNvGrpSpPr/>
            <p:nvPr/>
          </p:nvGrpSpPr>
          <p:grpSpPr>
            <a:xfrm>
              <a:off x="8328886" y="4424609"/>
              <a:ext cx="484235" cy="355120"/>
              <a:chOff x="8328886" y="4424609"/>
              <a:chExt cx="484235" cy="355120"/>
            </a:xfrm>
          </p:grpSpPr>
          <p:sp>
            <p:nvSpPr>
              <p:cNvPr id="77" name="Google Shape;426;p5">
                <a:extLst>
                  <a:ext uri="{FF2B5EF4-FFF2-40B4-BE49-F238E27FC236}">
                    <a16:creationId xmlns:a16="http://schemas.microsoft.com/office/drawing/2014/main" id="{B0668632-63D0-D94C-BD4E-1742DEEE4A74}"/>
                  </a:ext>
                </a:extLst>
              </p:cNvPr>
              <p:cNvSpPr/>
              <p:nvPr/>
            </p:nvSpPr>
            <p:spPr>
              <a:xfrm>
                <a:off x="8681037" y="4720451"/>
                <a:ext cx="132084" cy="59278"/>
              </a:xfrm>
              <a:custGeom>
                <a:avLst/>
                <a:gdLst/>
                <a:ahLst/>
                <a:cxnLst/>
                <a:rect l="l" t="t" r="r" b="b"/>
                <a:pathLst>
                  <a:path w="132084" h="59278" extrusionOk="0">
                    <a:moveTo>
                      <a:pt x="0" y="59278"/>
                    </a:moveTo>
                    <a:lnTo>
                      <a:pt x="0" y="26945"/>
                    </a:lnTo>
                    <a:cubicBezTo>
                      <a:pt x="0" y="17047"/>
                      <a:pt x="6599" y="8358"/>
                      <a:pt x="16167" y="5719"/>
                    </a:cubicBezTo>
                    <a:lnTo>
                      <a:pt x="36623" y="0"/>
                    </a:lnTo>
                    <a:lnTo>
                      <a:pt x="66097" y="25955"/>
                    </a:lnTo>
                    <a:lnTo>
                      <a:pt x="94142" y="0"/>
                    </a:lnTo>
                    <a:lnTo>
                      <a:pt x="115807" y="5829"/>
                    </a:lnTo>
                    <a:cubicBezTo>
                      <a:pt x="125485" y="8358"/>
                      <a:pt x="132084" y="17157"/>
                      <a:pt x="132084" y="27055"/>
                    </a:cubicBezTo>
                    <a:lnTo>
                      <a:pt x="132084" y="59278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8" name="Google Shape;427;p5">
                <a:extLst>
                  <a:ext uri="{FF2B5EF4-FFF2-40B4-BE49-F238E27FC236}">
                    <a16:creationId xmlns:a16="http://schemas.microsoft.com/office/drawing/2014/main" id="{0975CD48-6A34-DF41-961F-2357A84DEA6C}"/>
                  </a:ext>
                </a:extLst>
              </p:cNvPr>
              <p:cNvSpPr/>
              <p:nvPr/>
            </p:nvSpPr>
            <p:spPr>
              <a:xfrm>
                <a:off x="8504962" y="4424609"/>
                <a:ext cx="132084" cy="59278"/>
              </a:xfrm>
              <a:custGeom>
                <a:avLst/>
                <a:gdLst/>
                <a:ahLst/>
                <a:cxnLst/>
                <a:rect l="l" t="t" r="r" b="b"/>
                <a:pathLst>
                  <a:path w="132084" h="59278" extrusionOk="0">
                    <a:moveTo>
                      <a:pt x="0" y="59278"/>
                    </a:moveTo>
                    <a:lnTo>
                      <a:pt x="0" y="26945"/>
                    </a:lnTo>
                    <a:cubicBezTo>
                      <a:pt x="0" y="17047"/>
                      <a:pt x="6599" y="8358"/>
                      <a:pt x="16167" y="5719"/>
                    </a:cubicBezTo>
                    <a:lnTo>
                      <a:pt x="36623" y="0"/>
                    </a:lnTo>
                    <a:lnTo>
                      <a:pt x="66097" y="25955"/>
                    </a:lnTo>
                    <a:lnTo>
                      <a:pt x="94142" y="0"/>
                    </a:lnTo>
                    <a:lnTo>
                      <a:pt x="115807" y="5829"/>
                    </a:lnTo>
                    <a:cubicBezTo>
                      <a:pt x="125485" y="8358"/>
                      <a:pt x="132084" y="17157"/>
                      <a:pt x="132084" y="27055"/>
                    </a:cubicBezTo>
                    <a:lnTo>
                      <a:pt x="132084" y="59278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9" name="Google Shape;428;p5">
                <a:extLst>
                  <a:ext uri="{FF2B5EF4-FFF2-40B4-BE49-F238E27FC236}">
                    <a16:creationId xmlns:a16="http://schemas.microsoft.com/office/drawing/2014/main" id="{6288A8A6-14C7-884A-8F48-08CC43938809}"/>
                  </a:ext>
                </a:extLst>
              </p:cNvPr>
              <p:cNvSpPr/>
              <p:nvPr/>
            </p:nvSpPr>
            <p:spPr>
              <a:xfrm>
                <a:off x="8328886" y="4720451"/>
                <a:ext cx="132084" cy="59278"/>
              </a:xfrm>
              <a:custGeom>
                <a:avLst/>
                <a:gdLst/>
                <a:ahLst/>
                <a:cxnLst/>
                <a:rect l="l" t="t" r="r" b="b"/>
                <a:pathLst>
                  <a:path w="132084" h="59278" extrusionOk="0">
                    <a:moveTo>
                      <a:pt x="0" y="59278"/>
                    </a:moveTo>
                    <a:lnTo>
                      <a:pt x="0" y="26945"/>
                    </a:lnTo>
                    <a:cubicBezTo>
                      <a:pt x="0" y="17047"/>
                      <a:pt x="6599" y="8358"/>
                      <a:pt x="16167" y="5719"/>
                    </a:cubicBezTo>
                    <a:lnTo>
                      <a:pt x="36623" y="0"/>
                    </a:lnTo>
                    <a:lnTo>
                      <a:pt x="66097" y="25955"/>
                    </a:lnTo>
                    <a:lnTo>
                      <a:pt x="94142" y="0"/>
                    </a:lnTo>
                    <a:lnTo>
                      <a:pt x="115807" y="5829"/>
                    </a:lnTo>
                    <a:cubicBezTo>
                      <a:pt x="125485" y="8358"/>
                      <a:pt x="132084" y="17157"/>
                      <a:pt x="132084" y="27055"/>
                    </a:cubicBezTo>
                    <a:lnTo>
                      <a:pt x="132084" y="59278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0" name="Google Shape;429;p5">
                <a:extLst>
                  <a:ext uri="{FF2B5EF4-FFF2-40B4-BE49-F238E27FC236}">
                    <a16:creationId xmlns:a16="http://schemas.microsoft.com/office/drawing/2014/main" id="{BC3A5C88-B853-1348-BEB4-C9F5127D6BAB}"/>
                  </a:ext>
                </a:extLst>
              </p:cNvPr>
              <p:cNvSpPr/>
              <p:nvPr/>
            </p:nvSpPr>
            <p:spPr>
              <a:xfrm>
                <a:off x="8501715" y="4569505"/>
                <a:ext cx="138687" cy="125100"/>
              </a:xfrm>
              <a:custGeom>
                <a:avLst/>
                <a:gdLst/>
                <a:ahLst/>
                <a:cxnLst/>
                <a:rect l="l" t="t" r="r" b="b"/>
                <a:pathLst>
                  <a:path w="138687" h="125100" extrusionOk="0">
                    <a:moveTo>
                      <a:pt x="125543" y="70661"/>
                    </a:moveTo>
                    <a:cubicBezTo>
                      <a:pt x="143029" y="53175"/>
                      <a:pt x="142699" y="27660"/>
                      <a:pt x="126752" y="11823"/>
                    </a:cubicBezTo>
                    <a:cubicBezTo>
                      <a:pt x="110915" y="-4014"/>
                      <a:pt x="85180" y="-3904"/>
                      <a:pt x="69344" y="11933"/>
                    </a:cubicBezTo>
                    <a:cubicBezTo>
                      <a:pt x="53507" y="-3904"/>
                      <a:pt x="27882" y="-3904"/>
                      <a:pt x="11935" y="11823"/>
                    </a:cubicBezTo>
                    <a:cubicBezTo>
                      <a:pt x="-4012" y="27660"/>
                      <a:pt x="-4342" y="53175"/>
                      <a:pt x="13145" y="70661"/>
                    </a:cubicBezTo>
                    <a:cubicBezTo>
                      <a:pt x="32501" y="90017"/>
                      <a:pt x="69344" y="125100"/>
                      <a:pt x="69344" y="125100"/>
                    </a:cubicBezTo>
                    <a:cubicBezTo>
                      <a:pt x="69344" y="125100"/>
                      <a:pt x="106186" y="89907"/>
                      <a:pt x="125543" y="7066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81" name="Google Shape;430;p5">
                <a:extLst>
                  <a:ext uri="{FF2B5EF4-FFF2-40B4-BE49-F238E27FC236}">
                    <a16:creationId xmlns:a16="http://schemas.microsoft.com/office/drawing/2014/main" id="{06BFA37A-D71F-C341-A117-8BB17948CFF7}"/>
                  </a:ext>
                </a:extLst>
              </p:cNvPr>
              <p:cNvGrpSpPr/>
              <p:nvPr/>
            </p:nvGrpSpPr>
            <p:grpSpPr>
              <a:xfrm>
                <a:off x="8479007" y="4681298"/>
                <a:ext cx="183993" cy="28264"/>
                <a:chOff x="8479007" y="4681298"/>
                <a:chExt cx="183993" cy="28264"/>
              </a:xfrm>
            </p:grpSpPr>
            <p:sp>
              <p:nvSpPr>
                <p:cNvPr id="83" name="Google Shape;431;p5">
                  <a:extLst>
                    <a:ext uri="{FF2B5EF4-FFF2-40B4-BE49-F238E27FC236}">
                      <a16:creationId xmlns:a16="http://schemas.microsoft.com/office/drawing/2014/main" id="{C950FC18-6834-624C-A1F0-D5B936BC3D71}"/>
                    </a:ext>
                  </a:extLst>
                </p:cNvPr>
                <p:cNvSpPr/>
                <p:nvPr/>
              </p:nvSpPr>
              <p:spPr>
                <a:xfrm>
                  <a:off x="8479007" y="4681298"/>
                  <a:ext cx="28264" cy="2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4" h="28264" extrusionOk="0">
                      <a:moveTo>
                        <a:pt x="28264" y="0"/>
                      </a:moveTo>
                      <a:lnTo>
                        <a:pt x="0" y="28264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4" name="Google Shape;432;p5">
                  <a:extLst>
                    <a:ext uri="{FF2B5EF4-FFF2-40B4-BE49-F238E27FC236}">
                      <a16:creationId xmlns:a16="http://schemas.microsoft.com/office/drawing/2014/main" id="{A4321B12-6798-6047-8876-BAEC3BFDFF1B}"/>
                    </a:ext>
                  </a:extLst>
                </p:cNvPr>
                <p:cNvSpPr/>
                <p:nvPr/>
              </p:nvSpPr>
              <p:spPr>
                <a:xfrm>
                  <a:off x="8634736" y="4681298"/>
                  <a:ext cx="28264" cy="2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4" h="28264" extrusionOk="0">
                      <a:moveTo>
                        <a:pt x="0" y="0"/>
                      </a:moveTo>
                      <a:lnTo>
                        <a:pt x="28264" y="28264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sp>
            <p:nvSpPr>
              <p:cNvPr id="82" name="Google Shape;433;p5">
                <a:extLst>
                  <a:ext uri="{FF2B5EF4-FFF2-40B4-BE49-F238E27FC236}">
                    <a16:creationId xmlns:a16="http://schemas.microsoft.com/office/drawing/2014/main" id="{B482E417-EFB4-F84C-8DA5-DF674FE5364D}"/>
                  </a:ext>
                </a:extLst>
              </p:cNvPr>
              <p:cNvSpPr/>
              <p:nvPr/>
            </p:nvSpPr>
            <p:spPr>
              <a:xfrm>
                <a:off x="8571059" y="4500054"/>
                <a:ext cx="10997" cy="39812"/>
              </a:xfrm>
              <a:custGeom>
                <a:avLst/>
                <a:gdLst/>
                <a:ahLst/>
                <a:cxnLst/>
                <a:rect l="l" t="t" r="r" b="b"/>
                <a:pathLst>
                  <a:path w="10997" h="39812" extrusionOk="0">
                    <a:moveTo>
                      <a:pt x="0" y="0"/>
                    </a:moveTo>
                    <a:lnTo>
                      <a:pt x="0" y="39812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74" name="Google Shape;434;p5">
              <a:extLst>
                <a:ext uri="{FF2B5EF4-FFF2-40B4-BE49-F238E27FC236}">
                  <a16:creationId xmlns:a16="http://schemas.microsoft.com/office/drawing/2014/main" id="{A5B7BAAE-1BF6-5446-B76B-621C7A49E903}"/>
                </a:ext>
              </a:extLst>
            </p:cNvPr>
            <p:cNvSpPr/>
            <p:nvPr/>
          </p:nvSpPr>
          <p:spPr>
            <a:xfrm>
              <a:off x="8539275" y="4330687"/>
              <a:ext cx="62687" cy="62687"/>
            </a:xfrm>
            <a:custGeom>
              <a:avLst/>
              <a:gdLst/>
              <a:ahLst/>
              <a:cxnLst/>
              <a:rect l="l" t="t" r="r" b="b"/>
              <a:pathLst>
                <a:path w="62687" h="62687" extrusionOk="0">
                  <a:moveTo>
                    <a:pt x="62688" y="31344"/>
                  </a:moveTo>
                  <a:cubicBezTo>
                    <a:pt x="62688" y="48655"/>
                    <a:pt x="48655" y="62688"/>
                    <a:pt x="31344" y="62688"/>
                  </a:cubicBezTo>
                  <a:cubicBezTo>
                    <a:pt x="14033" y="62688"/>
                    <a:pt x="0" y="48655"/>
                    <a:pt x="0" y="31344"/>
                  </a:cubicBezTo>
                  <a:cubicBezTo>
                    <a:pt x="0" y="14033"/>
                    <a:pt x="14033" y="0"/>
                    <a:pt x="31344" y="0"/>
                  </a:cubicBezTo>
                  <a:cubicBezTo>
                    <a:pt x="48655" y="0"/>
                    <a:pt x="62688" y="14033"/>
                    <a:pt x="62688" y="3134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5" name="Google Shape;435;p5">
              <a:extLst>
                <a:ext uri="{FF2B5EF4-FFF2-40B4-BE49-F238E27FC236}">
                  <a16:creationId xmlns:a16="http://schemas.microsoft.com/office/drawing/2014/main" id="{9A4CF1C0-DF60-2540-AEFC-507B0ED03B28}"/>
                </a:ext>
              </a:extLst>
            </p:cNvPr>
            <p:cNvSpPr/>
            <p:nvPr/>
          </p:nvSpPr>
          <p:spPr>
            <a:xfrm>
              <a:off x="8715791" y="4627959"/>
              <a:ext cx="62687" cy="62687"/>
            </a:xfrm>
            <a:custGeom>
              <a:avLst/>
              <a:gdLst/>
              <a:ahLst/>
              <a:cxnLst/>
              <a:rect l="l" t="t" r="r" b="b"/>
              <a:pathLst>
                <a:path w="62687" h="62687" extrusionOk="0">
                  <a:moveTo>
                    <a:pt x="62688" y="31344"/>
                  </a:moveTo>
                  <a:cubicBezTo>
                    <a:pt x="62688" y="48655"/>
                    <a:pt x="48655" y="62688"/>
                    <a:pt x="31344" y="62688"/>
                  </a:cubicBezTo>
                  <a:cubicBezTo>
                    <a:pt x="14033" y="62688"/>
                    <a:pt x="0" y="48655"/>
                    <a:pt x="0" y="31344"/>
                  </a:cubicBezTo>
                  <a:cubicBezTo>
                    <a:pt x="0" y="14033"/>
                    <a:pt x="14033" y="0"/>
                    <a:pt x="31344" y="0"/>
                  </a:cubicBezTo>
                  <a:cubicBezTo>
                    <a:pt x="48655" y="0"/>
                    <a:pt x="62688" y="14033"/>
                    <a:pt x="62688" y="3134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6" name="Google Shape;436;p5">
              <a:extLst>
                <a:ext uri="{FF2B5EF4-FFF2-40B4-BE49-F238E27FC236}">
                  <a16:creationId xmlns:a16="http://schemas.microsoft.com/office/drawing/2014/main" id="{CCC9CA1D-7148-7348-A16B-A2F3562C7468}"/>
                </a:ext>
              </a:extLst>
            </p:cNvPr>
            <p:cNvSpPr/>
            <p:nvPr/>
          </p:nvSpPr>
          <p:spPr>
            <a:xfrm>
              <a:off x="8363640" y="4627959"/>
              <a:ext cx="62687" cy="62687"/>
            </a:xfrm>
            <a:custGeom>
              <a:avLst/>
              <a:gdLst/>
              <a:ahLst/>
              <a:cxnLst/>
              <a:rect l="l" t="t" r="r" b="b"/>
              <a:pathLst>
                <a:path w="62687" h="62687" extrusionOk="0">
                  <a:moveTo>
                    <a:pt x="62688" y="31344"/>
                  </a:moveTo>
                  <a:cubicBezTo>
                    <a:pt x="62688" y="48655"/>
                    <a:pt x="48655" y="62688"/>
                    <a:pt x="31344" y="62688"/>
                  </a:cubicBezTo>
                  <a:cubicBezTo>
                    <a:pt x="14033" y="62688"/>
                    <a:pt x="0" y="48655"/>
                    <a:pt x="0" y="31344"/>
                  </a:cubicBezTo>
                  <a:cubicBezTo>
                    <a:pt x="0" y="14033"/>
                    <a:pt x="14033" y="0"/>
                    <a:pt x="31344" y="0"/>
                  </a:cubicBezTo>
                  <a:cubicBezTo>
                    <a:pt x="48655" y="0"/>
                    <a:pt x="62688" y="14033"/>
                    <a:pt x="62688" y="3134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85" name="Google Shape;437;p5">
            <a:extLst>
              <a:ext uri="{FF2B5EF4-FFF2-40B4-BE49-F238E27FC236}">
                <a16:creationId xmlns:a16="http://schemas.microsoft.com/office/drawing/2014/main" id="{436C3FC1-D2B6-1541-B26A-7BBBD1A275AA}"/>
              </a:ext>
            </a:extLst>
          </p:cNvPr>
          <p:cNvGrpSpPr/>
          <p:nvPr/>
        </p:nvGrpSpPr>
        <p:grpSpPr>
          <a:xfrm>
            <a:off x="8482156" y="5638760"/>
            <a:ext cx="474631" cy="434502"/>
            <a:chOff x="8328626" y="5634730"/>
            <a:chExt cx="474631" cy="434502"/>
          </a:xfrm>
        </p:grpSpPr>
        <p:grpSp>
          <p:nvGrpSpPr>
            <p:cNvPr id="86" name="Google Shape;438;p5">
              <a:extLst>
                <a:ext uri="{FF2B5EF4-FFF2-40B4-BE49-F238E27FC236}">
                  <a16:creationId xmlns:a16="http://schemas.microsoft.com/office/drawing/2014/main" id="{B4CACEE5-2977-E446-9A0D-68018F819551}"/>
                </a:ext>
              </a:extLst>
            </p:cNvPr>
            <p:cNvGrpSpPr/>
            <p:nvPr/>
          </p:nvGrpSpPr>
          <p:grpSpPr>
            <a:xfrm>
              <a:off x="8328626" y="5782253"/>
              <a:ext cx="474631" cy="139560"/>
              <a:chOff x="8328626" y="5782253"/>
              <a:chExt cx="474631" cy="139560"/>
            </a:xfrm>
          </p:grpSpPr>
          <p:grpSp>
            <p:nvGrpSpPr>
              <p:cNvPr id="113" name="Google Shape;439;p5">
                <a:extLst>
                  <a:ext uri="{FF2B5EF4-FFF2-40B4-BE49-F238E27FC236}">
                    <a16:creationId xmlns:a16="http://schemas.microsoft.com/office/drawing/2014/main" id="{60F0D4C6-BC9E-0348-9D91-2261B0FC2D37}"/>
                  </a:ext>
                </a:extLst>
              </p:cNvPr>
              <p:cNvGrpSpPr/>
              <p:nvPr/>
            </p:nvGrpSpPr>
            <p:grpSpPr>
              <a:xfrm>
                <a:off x="8328626" y="5782253"/>
                <a:ext cx="139560" cy="139560"/>
                <a:chOff x="8328626" y="5782253"/>
                <a:chExt cx="139560" cy="139560"/>
              </a:xfrm>
            </p:grpSpPr>
            <p:sp>
              <p:nvSpPr>
                <p:cNvPr id="166" name="Google Shape;440;p5">
                  <a:extLst>
                    <a:ext uri="{FF2B5EF4-FFF2-40B4-BE49-F238E27FC236}">
                      <a16:creationId xmlns:a16="http://schemas.microsoft.com/office/drawing/2014/main" id="{612DD3D0-7690-3D49-B79B-5310C205263E}"/>
                    </a:ext>
                  </a:extLst>
                </p:cNvPr>
                <p:cNvSpPr/>
                <p:nvPr/>
              </p:nvSpPr>
              <p:spPr>
                <a:xfrm>
                  <a:off x="8328626" y="5782253"/>
                  <a:ext cx="139560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60" h="139560" extrusionOk="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67" name="Google Shape;441;p5">
                  <a:extLst>
                    <a:ext uri="{FF2B5EF4-FFF2-40B4-BE49-F238E27FC236}">
                      <a16:creationId xmlns:a16="http://schemas.microsoft.com/office/drawing/2014/main" id="{F70E785D-998D-934D-9D57-BBAB86BBA68C}"/>
                    </a:ext>
                  </a:extLst>
                </p:cNvPr>
                <p:cNvSpPr/>
                <p:nvPr/>
              </p:nvSpPr>
              <p:spPr>
                <a:xfrm>
                  <a:off x="8371374" y="5865550"/>
                  <a:ext cx="54063" cy="1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3" h="17916" extrusionOk="0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6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168" name="Google Shape;442;p5">
                  <a:extLst>
                    <a:ext uri="{FF2B5EF4-FFF2-40B4-BE49-F238E27FC236}">
                      <a16:creationId xmlns:a16="http://schemas.microsoft.com/office/drawing/2014/main" id="{DFA930F6-C409-8F49-B2F5-AA7AB40EB89F}"/>
                    </a:ext>
                  </a:extLst>
                </p:cNvPr>
                <p:cNvGrpSpPr/>
                <p:nvPr/>
              </p:nvGrpSpPr>
              <p:grpSpPr>
                <a:xfrm>
                  <a:off x="8382690" y="5825630"/>
                  <a:ext cx="41910" cy="19592"/>
                  <a:chOff x="8382690" y="5825630"/>
                  <a:chExt cx="41910" cy="19592"/>
                </a:xfrm>
              </p:grpSpPr>
              <p:sp>
                <p:nvSpPr>
                  <p:cNvPr id="169" name="Google Shape;443;p5">
                    <a:extLst>
                      <a:ext uri="{FF2B5EF4-FFF2-40B4-BE49-F238E27FC236}">
                        <a16:creationId xmlns:a16="http://schemas.microsoft.com/office/drawing/2014/main" id="{4FEB17A8-10AD-6943-868C-5A711B3859C8}"/>
                      </a:ext>
                    </a:extLst>
                  </p:cNvPr>
                  <p:cNvSpPr/>
                  <p:nvPr/>
                </p:nvSpPr>
                <p:spPr>
                  <a:xfrm>
                    <a:off x="8382690" y="5825630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70" name="Google Shape;444;p5">
                    <a:extLst>
                      <a:ext uri="{FF2B5EF4-FFF2-40B4-BE49-F238E27FC236}">
                        <a16:creationId xmlns:a16="http://schemas.microsoft.com/office/drawing/2014/main" id="{20835014-1B66-8E4F-A1C0-A00324503219}"/>
                      </a:ext>
                    </a:extLst>
                  </p:cNvPr>
                  <p:cNvSpPr/>
                  <p:nvPr/>
                </p:nvSpPr>
                <p:spPr>
                  <a:xfrm>
                    <a:off x="8414123" y="5825630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  <p:grpSp>
            <p:nvGrpSpPr>
              <p:cNvPr id="114" name="Google Shape;445;p5">
                <a:extLst>
                  <a:ext uri="{FF2B5EF4-FFF2-40B4-BE49-F238E27FC236}">
                    <a16:creationId xmlns:a16="http://schemas.microsoft.com/office/drawing/2014/main" id="{5DA7CDB5-1C30-FF48-B3C0-B4FFC5C6DC95}"/>
                  </a:ext>
                </a:extLst>
              </p:cNvPr>
              <p:cNvGrpSpPr/>
              <p:nvPr/>
            </p:nvGrpSpPr>
            <p:grpSpPr>
              <a:xfrm>
                <a:off x="8496161" y="5782253"/>
                <a:ext cx="139560" cy="139560"/>
                <a:chOff x="8496161" y="5782253"/>
                <a:chExt cx="139560" cy="139560"/>
              </a:xfrm>
            </p:grpSpPr>
            <p:sp>
              <p:nvSpPr>
                <p:cNvPr id="121" name="Google Shape;446;p5">
                  <a:extLst>
                    <a:ext uri="{FF2B5EF4-FFF2-40B4-BE49-F238E27FC236}">
                      <a16:creationId xmlns:a16="http://schemas.microsoft.com/office/drawing/2014/main" id="{4ABB03BB-0162-3F43-8863-4581A6A22284}"/>
                    </a:ext>
                  </a:extLst>
                </p:cNvPr>
                <p:cNvSpPr/>
                <p:nvPr/>
              </p:nvSpPr>
              <p:spPr>
                <a:xfrm>
                  <a:off x="8496161" y="5782253"/>
                  <a:ext cx="139560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60" h="139560" extrusionOk="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22" name="Google Shape;447;p5">
                  <a:extLst>
                    <a:ext uri="{FF2B5EF4-FFF2-40B4-BE49-F238E27FC236}">
                      <a16:creationId xmlns:a16="http://schemas.microsoft.com/office/drawing/2014/main" id="{D8DD5902-678E-D240-A982-E185924886FE}"/>
                    </a:ext>
                  </a:extLst>
                </p:cNvPr>
                <p:cNvSpPr/>
                <p:nvPr/>
              </p:nvSpPr>
              <p:spPr>
                <a:xfrm>
                  <a:off x="8538910" y="5865550"/>
                  <a:ext cx="54063" cy="1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3" h="17916" extrusionOk="0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123" name="Google Shape;448;p5">
                  <a:extLst>
                    <a:ext uri="{FF2B5EF4-FFF2-40B4-BE49-F238E27FC236}">
                      <a16:creationId xmlns:a16="http://schemas.microsoft.com/office/drawing/2014/main" id="{4A8D88C1-909F-1A4A-A11B-887A2DAD5FED}"/>
                    </a:ext>
                  </a:extLst>
                </p:cNvPr>
                <p:cNvGrpSpPr/>
                <p:nvPr/>
              </p:nvGrpSpPr>
              <p:grpSpPr>
                <a:xfrm>
                  <a:off x="8550225" y="5825630"/>
                  <a:ext cx="41910" cy="19592"/>
                  <a:chOff x="8550225" y="5825630"/>
                  <a:chExt cx="41910" cy="19592"/>
                </a:xfrm>
              </p:grpSpPr>
              <p:sp>
                <p:nvSpPr>
                  <p:cNvPr id="164" name="Google Shape;449;p5">
                    <a:extLst>
                      <a:ext uri="{FF2B5EF4-FFF2-40B4-BE49-F238E27FC236}">
                        <a16:creationId xmlns:a16="http://schemas.microsoft.com/office/drawing/2014/main" id="{A0CCEC23-EECC-1E44-8295-214BC10126B9}"/>
                      </a:ext>
                    </a:extLst>
                  </p:cNvPr>
                  <p:cNvSpPr/>
                  <p:nvPr/>
                </p:nvSpPr>
                <p:spPr>
                  <a:xfrm>
                    <a:off x="8550225" y="5825630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65" name="Google Shape;450;p5">
                    <a:extLst>
                      <a:ext uri="{FF2B5EF4-FFF2-40B4-BE49-F238E27FC236}">
                        <a16:creationId xmlns:a16="http://schemas.microsoft.com/office/drawing/2014/main" id="{9B02A826-5CFD-2545-A5F5-873C46D26414}"/>
                      </a:ext>
                    </a:extLst>
                  </p:cNvPr>
                  <p:cNvSpPr/>
                  <p:nvPr/>
                </p:nvSpPr>
                <p:spPr>
                  <a:xfrm>
                    <a:off x="8581658" y="5825630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  <p:grpSp>
            <p:nvGrpSpPr>
              <p:cNvPr id="115" name="Google Shape;451;p5">
                <a:extLst>
                  <a:ext uri="{FF2B5EF4-FFF2-40B4-BE49-F238E27FC236}">
                    <a16:creationId xmlns:a16="http://schemas.microsoft.com/office/drawing/2014/main" id="{BECF637B-A8D0-7D4C-BBAF-E280D770368E}"/>
                  </a:ext>
                </a:extLst>
              </p:cNvPr>
              <p:cNvGrpSpPr/>
              <p:nvPr/>
            </p:nvGrpSpPr>
            <p:grpSpPr>
              <a:xfrm>
                <a:off x="8663697" y="5782253"/>
                <a:ext cx="139560" cy="139560"/>
                <a:chOff x="8663697" y="5782253"/>
                <a:chExt cx="139560" cy="139560"/>
              </a:xfrm>
            </p:grpSpPr>
            <p:sp>
              <p:nvSpPr>
                <p:cNvPr id="116" name="Google Shape;452;p5">
                  <a:extLst>
                    <a:ext uri="{FF2B5EF4-FFF2-40B4-BE49-F238E27FC236}">
                      <a16:creationId xmlns:a16="http://schemas.microsoft.com/office/drawing/2014/main" id="{756DABEE-5410-D64B-8D7F-10FF10B36DEA}"/>
                    </a:ext>
                  </a:extLst>
                </p:cNvPr>
                <p:cNvSpPr/>
                <p:nvPr/>
              </p:nvSpPr>
              <p:spPr>
                <a:xfrm>
                  <a:off x="8663697" y="5782253"/>
                  <a:ext cx="139560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60" h="139560" extrusionOk="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17" name="Google Shape;453;p5">
                  <a:extLst>
                    <a:ext uri="{FF2B5EF4-FFF2-40B4-BE49-F238E27FC236}">
                      <a16:creationId xmlns:a16="http://schemas.microsoft.com/office/drawing/2014/main" id="{199370D1-66E4-C540-92FD-4CCC72477477}"/>
                    </a:ext>
                  </a:extLst>
                </p:cNvPr>
                <p:cNvSpPr/>
                <p:nvPr/>
              </p:nvSpPr>
              <p:spPr>
                <a:xfrm>
                  <a:off x="8706550" y="5865550"/>
                  <a:ext cx="54063" cy="1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3" h="17916" extrusionOk="0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6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118" name="Google Shape;454;p5">
                  <a:extLst>
                    <a:ext uri="{FF2B5EF4-FFF2-40B4-BE49-F238E27FC236}">
                      <a16:creationId xmlns:a16="http://schemas.microsoft.com/office/drawing/2014/main" id="{CD76793E-D894-B440-811D-E0416ED6851B}"/>
                    </a:ext>
                  </a:extLst>
                </p:cNvPr>
                <p:cNvGrpSpPr/>
                <p:nvPr/>
              </p:nvGrpSpPr>
              <p:grpSpPr>
                <a:xfrm>
                  <a:off x="8717865" y="5825630"/>
                  <a:ext cx="41805" cy="19592"/>
                  <a:chOff x="8717865" y="5825630"/>
                  <a:chExt cx="41805" cy="19592"/>
                </a:xfrm>
              </p:grpSpPr>
              <p:sp>
                <p:nvSpPr>
                  <p:cNvPr id="119" name="Google Shape;455;p5">
                    <a:extLst>
                      <a:ext uri="{FF2B5EF4-FFF2-40B4-BE49-F238E27FC236}">
                        <a16:creationId xmlns:a16="http://schemas.microsoft.com/office/drawing/2014/main" id="{0B00B08C-411D-1546-AB8A-EFDB778ADB8D}"/>
                      </a:ext>
                    </a:extLst>
                  </p:cNvPr>
                  <p:cNvSpPr/>
                  <p:nvPr/>
                </p:nvSpPr>
                <p:spPr>
                  <a:xfrm>
                    <a:off x="8717865" y="5825630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20" name="Google Shape;456;p5">
                    <a:extLst>
                      <a:ext uri="{FF2B5EF4-FFF2-40B4-BE49-F238E27FC236}">
                        <a16:creationId xmlns:a16="http://schemas.microsoft.com/office/drawing/2014/main" id="{8780B328-FE2C-0E4F-84AA-464236CA00B9}"/>
                      </a:ext>
                    </a:extLst>
                  </p:cNvPr>
                  <p:cNvSpPr/>
                  <p:nvPr/>
                </p:nvSpPr>
                <p:spPr>
                  <a:xfrm>
                    <a:off x="8749193" y="5825630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</p:grpSp>
        <p:grpSp>
          <p:nvGrpSpPr>
            <p:cNvPr id="87" name="Google Shape;457;p5">
              <a:extLst>
                <a:ext uri="{FF2B5EF4-FFF2-40B4-BE49-F238E27FC236}">
                  <a16:creationId xmlns:a16="http://schemas.microsoft.com/office/drawing/2014/main" id="{6937B75F-C892-F345-BF1C-A0F6E0EDEA5C}"/>
                </a:ext>
              </a:extLst>
            </p:cNvPr>
            <p:cNvGrpSpPr/>
            <p:nvPr/>
          </p:nvGrpSpPr>
          <p:grpSpPr>
            <a:xfrm>
              <a:off x="8412446" y="5634730"/>
              <a:ext cx="307095" cy="139560"/>
              <a:chOff x="8412446" y="5634730"/>
              <a:chExt cx="307095" cy="139560"/>
            </a:xfrm>
          </p:grpSpPr>
          <p:grpSp>
            <p:nvGrpSpPr>
              <p:cNvPr id="101" name="Google Shape;458;p5">
                <a:extLst>
                  <a:ext uri="{FF2B5EF4-FFF2-40B4-BE49-F238E27FC236}">
                    <a16:creationId xmlns:a16="http://schemas.microsoft.com/office/drawing/2014/main" id="{C82665CA-5ED7-924F-AFC9-95C3D0CC1BA4}"/>
                  </a:ext>
                </a:extLst>
              </p:cNvPr>
              <p:cNvGrpSpPr/>
              <p:nvPr/>
            </p:nvGrpSpPr>
            <p:grpSpPr>
              <a:xfrm>
                <a:off x="8412446" y="5634730"/>
                <a:ext cx="139560" cy="139560"/>
                <a:chOff x="8412446" y="5634730"/>
                <a:chExt cx="139560" cy="139560"/>
              </a:xfrm>
            </p:grpSpPr>
            <p:sp>
              <p:nvSpPr>
                <p:cNvPr id="108" name="Google Shape;459;p5">
                  <a:extLst>
                    <a:ext uri="{FF2B5EF4-FFF2-40B4-BE49-F238E27FC236}">
                      <a16:creationId xmlns:a16="http://schemas.microsoft.com/office/drawing/2014/main" id="{9E4AA428-371F-1844-BCF7-768BDAF94A64}"/>
                    </a:ext>
                  </a:extLst>
                </p:cNvPr>
                <p:cNvSpPr/>
                <p:nvPr/>
              </p:nvSpPr>
              <p:spPr>
                <a:xfrm>
                  <a:off x="8412446" y="5634730"/>
                  <a:ext cx="139560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60" h="139560" extrusionOk="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09" name="Google Shape;460;p5">
                  <a:extLst>
                    <a:ext uri="{FF2B5EF4-FFF2-40B4-BE49-F238E27FC236}">
                      <a16:creationId xmlns:a16="http://schemas.microsoft.com/office/drawing/2014/main" id="{B1E0A3A1-0CFE-A647-AE87-4EC43177329D}"/>
                    </a:ext>
                  </a:extLst>
                </p:cNvPr>
                <p:cNvSpPr/>
                <p:nvPr/>
              </p:nvSpPr>
              <p:spPr>
                <a:xfrm>
                  <a:off x="8455194" y="5718131"/>
                  <a:ext cx="54063" cy="1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3" h="17916" extrusionOk="0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154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110" name="Google Shape;461;p5">
                  <a:extLst>
                    <a:ext uri="{FF2B5EF4-FFF2-40B4-BE49-F238E27FC236}">
                      <a16:creationId xmlns:a16="http://schemas.microsoft.com/office/drawing/2014/main" id="{1B8865F2-9E78-E941-8F56-1694369F6346}"/>
                    </a:ext>
                  </a:extLst>
                </p:cNvPr>
                <p:cNvGrpSpPr/>
                <p:nvPr/>
              </p:nvGrpSpPr>
              <p:grpSpPr>
                <a:xfrm>
                  <a:off x="8466510" y="5678107"/>
                  <a:ext cx="41805" cy="19592"/>
                  <a:chOff x="8466510" y="5678107"/>
                  <a:chExt cx="41805" cy="19592"/>
                </a:xfrm>
              </p:grpSpPr>
              <p:sp>
                <p:nvSpPr>
                  <p:cNvPr id="111" name="Google Shape;462;p5">
                    <a:extLst>
                      <a:ext uri="{FF2B5EF4-FFF2-40B4-BE49-F238E27FC236}">
                        <a16:creationId xmlns:a16="http://schemas.microsoft.com/office/drawing/2014/main" id="{45BA2B67-2BC2-5C47-91B9-DA1CD43784A7}"/>
                      </a:ext>
                    </a:extLst>
                  </p:cNvPr>
                  <p:cNvSpPr/>
                  <p:nvPr/>
                </p:nvSpPr>
                <p:spPr>
                  <a:xfrm>
                    <a:off x="8466510" y="5678107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12" name="Google Shape;463;p5">
                    <a:extLst>
                      <a:ext uri="{FF2B5EF4-FFF2-40B4-BE49-F238E27FC236}">
                        <a16:creationId xmlns:a16="http://schemas.microsoft.com/office/drawing/2014/main" id="{968CE6DB-8A4E-4547-A306-E0B3922475E3}"/>
                      </a:ext>
                    </a:extLst>
                  </p:cNvPr>
                  <p:cNvSpPr/>
                  <p:nvPr/>
                </p:nvSpPr>
                <p:spPr>
                  <a:xfrm>
                    <a:off x="8497838" y="5678107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  <p:grpSp>
            <p:nvGrpSpPr>
              <p:cNvPr id="102" name="Google Shape;464;p5">
                <a:extLst>
                  <a:ext uri="{FF2B5EF4-FFF2-40B4-BE49-F238E27FC236}">
                    <a16:creationId xmlns:a16="http://schemas.microsoft.com/office/drawing/2014/main" id="{DDFC3DAA-CBC4-324B-BB05-D66FDBE04EF9}"/>
                  </a:ext>
                </a:extLst>
              </p:cNvPr>
              <p:cNvGrpSpPr/>
              <p:nvPr/>
            </p:nvGrpSpPr>
            <p:grpSpPr>
              <a:xfrm>
                <a:off x="8579981" y="5634730"/>
                <a:ext cx="139560" cy="139560"/>
                <a:chOff x="8579981" y="5634730"/>
                <a:chExt cx="139560" cy="139560"/>
              </a:xfrm>
            </p:grpSpPr>
            <p:sp>
              <p:nvSpPr>
                <p:cNvPr id="103" name="Google Shape;465;p5">
                  <a:extLst>
                    <a:ext uri="{FF2B5EF4-FFF2-40B4-BE49-F238E27FC236}">
                      <a16:creationId xmlns:a16="http://schemas.microsoft.com/office/drawing/2014/main" id="{9BEC82F6-A340-E04E-865D-8F53A922F6ED}"/>
                    </a:ext>
                  </a:extLst>
                </p:cNvPr>
                <p:cNvSpPr/>
                <p:nvPr/>
              </p:nvSpPr>
              <p:spPr>
                <a:xfrm>
                  <a:off x="8579981" y="5634730"/>
                  <a:ext cx="139560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60" h="139560" extrusionOk="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04" name="Google Shape;466;p5">
                  <a:extLst>
                    <a:ext uri="{FF2B5EF4-FFF2-40B4-BE49-F238E27FC236}">
                      <a16:creationId xmlns:a16="http://schemas.microsoft.com/office/drawing/2014/main" id="{40E34680-D543-244F-A2DF-8847F0192D39}"/>
                    </a:ext>
                  </a:extLst>
                </p:cNvPr>
                <p:cNvSpPr/>
                <p:nvPr/>
              </p:nvSpPr>
              <p:spPr>
                <a:xfrm>
                  <a:off x="8622730" y="5718131"/>
                  <a:ext cx="54063" cy="1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3" h="17916" extrusionOk="0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105" name="Google Shape;467;p5">
                  <a:extLst>
                    <a:ext uri="{FF2B5EF4-FFF2-40B4-BE49-F238E27FC236}">
                      <a16:creationId xmlns:a16="http://schemas.microsoft.com/office/drawing/2014/main" id="{EE1918DD-184F-F942-832A-A0CF618DAC69}"/>
                    </a:ext>
                  </a:extLst>
                </p:cNvPr>
                <p:cNvGrpSpPr/>
                <p:nvPr/>
              </p:nvGrpSpPr>
              <p:grpSpPr>
                <a:xfrm>
                  <a:off x="8634045" y="5678107"/>
                  <a:ext cx="41910" cy="19592"/>
                  <a:chOff x="8634045" y="5678107"/>
                  <a:chExt cx="41910" cy="19592"/>
                </a:xfrm>
              </p:grpSpPr>
              <p:sp>
                <p:nvSpPr>
                  <p:cNvPr id="106" name="Google Shape;468;p5">
                    <a:extLst>
                      <a:ext uri="{FF2B5EF4-FFF2-40B4-BE49-F238E27FC236}">
                        <a16:creationId xmlns:a16="http://schemas.microsoft.com/office/drawing/2014/main" id="{34974FA2-0C04-9F4B-B725-7A1FAAD5DE5A}"/>
                      </a:ext>
                    </a:extLst>
                  </p:cNvPr>
                  <p:cNvSpPr/>
                  <p:nvPr/>
                </p:nvSpPr>
                <p:spPr>
                  <a:xfrm>
                    <a:off x="8634045" y="5678107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07" name="Google Shape;469;p5">
                    <a:extLst>
                      <a:ext uri="{FF2B5EF4-FFF2-40B4-BE49-F238E27FC236}">
                        <a16:creationId xmlns:a16="http://schemas.microsoft.com/office/drawing/2014/main" id="{A7BB4E65-A656-D449-B323-01B088743D53}"/>
                      </a:ext>
                    </a:extLst>
                  </p:cNvPr>
                  <p:cNvSpPr/>
                  <p:nvPr/>
                </p:nvSpPr>
                <p:spPr>
                  <a:xfrm>
                    <a:off x="8665478" y="5678107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</p:grpSp>
        <p:grpSp>
          <p:nvGrpSpPr>
            <p:cNvPr id="88" name="Google Shape;470;p5">
              <a:extLst>
                <a:ext uri="{FF2B5EF4-FFF2-40B4-BE49-F238E27FC236}">
                  <a16:creationId xmlns:a16="http://schemas.microsoft.com/office/drawing/2014/main" id="{FE3EDC95-6581-E44F-AE71-E32049B2C0C7}"/>
                </a:ext>
              </a:extLst>
            </p:cNvPr>
            <p:cNvGrpSpPr/>
            <p:nvPr/>
          </p:nvGrpSpPr>
          <p:grpSpPr>
            <a:xfrm>
              <a:off x="8412446" y="5929672"/>
              <a:ext cx="307095" cy="139560"/>
              <a:chOff x="8412446" y="5929672"/>
              <a:chExt cx="307095" cy="139560"/>
            </a:xfrm>
          </p:grpSpPr>
          <p:grpSp>
            <p:nvGrpSpPr>
              <p:cNvPr id="89" name="Google Shape;471;p5">
                <a:extLst>
                  <a:ext uri="{FF2B5EF4-FFF2-40B4-BE49-F238E27FC236}">
                    <a16:creationId xmlns:a16="http://schemas.microsoft.com/office/drawing/2014/main" id="{639F3B8B-88EE-874C-94F1-802BB391A6C1}"/>
                  </a:ext>
                </a:extLst>
              </p:cNvPr>
              <p:cNvGrpSpPr/>
              <p:nvPr/>
            </p:nvGrpSpPr>
            <p:grpSpPr>
              <a:xfrm>
                <a:off x="8412446" y="5929672"/>
                <a:ext cx="139560" cy="139560"/>
                <a:chOff x="8412446" y="5929672"/>
                <a:chExt cx="139560" cy="139560"/>
              </a:xfrm>
            </p:grpSpPr>
            <p:sp>
              <p:nvSpPr>
                <p:cNvPr id="96" name="Google Shape;472;p5">
                  <a:extLst>
                    <a:ext uri="{FF2B5EF4-FFF2-40B4-BE49-F238E27FC236}">
                      <a16:creationId xmlns:a16="http://schemas.microsoft.com/office/drawing/2014/main" id="{1AD4AFB4-1A6E-5146-B418-286C61DAEEC9}"/>
                    </a:ext>
                  </a:extLst>
                </p:cNvPr>
                <p:cNvSpPr/>
                <p:nvPr/>
              </p:nvSpPr>
              <p:spPr>
                <a:xfrm>
                  <a:off x="8412446" y="5929672"/>
                  <a:ext cx="139560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60" h="139560" extrusionOk="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7" name="Google Shape;473;p5">
                  <a:extLst>
                    <a:ext uri="{FF2B5EF4-FFF2-40B4-BE49-F238E27FC236}">
                      <a16:creationId xmlns:a16="http://schemas.microsoft.com/office/drawing/2014/main" id="{390827EA-DC9A-1C4B-AC7B-2028AD619C1D}"/>
                    </a:ext>
                  </a:extLst>
                </p:cNvPr>
                <p:cNvSpPr/>
                <p:nvPr/>
              </p:nvSpPr>
              <p:spPr>
                <a:xfrm>
                  <a:off x="8455194" y="6013073"/>
                  <a:ext cx="54063" cy="1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3" h="17916" extrusionOk="0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98" name="Google Shape;474;p5">
                  <a:extLst>
                    <a:ext uri="{FF2B5EF4-FFF2-40B4-BE49-F238E27FC236}">
                      <a16:creationId xmlns:a16="http://schemas.microsoft.com/office/drawing/2014/main" id="{52C3F1C2-B3D6-0B45-BA64-DDE23F3E23E0}"/>
                    </a:ext>
                  </a:extLst>
                </p:cNvPr>
                <p:cNvGrpSpPr/>
                <p:nvPr/>
              </p:nvGrpSpPr>
              <p:grpSpPr>
                <a:xfrm>
                  <a:off x="8466510" y="5973154"/>
                  <a:ext cx="41805" cy="19592"/>
                  <a:chOff x="8466510" y="5973154"/>
                  <a:chExt cx="41805" cy="19592"/>
                </a:xfrm>
              </p:grpSpPr>
              <p:sp>
                <p:nvSpPr>
                  <p:cNvPr id="99" name="Google Shape;475;p5">
                    <a:extLst>
                      <a:ext uri="{FF2B5EF4-FFF2-40B4-BE49-F238E27FC236}">
                        <a16:creationId xmlns:a16="http://schemas.microsoft.com/office/drawing/2014/main" id="{67C70B61-A618-3A4D-8E88-F0A774598F79}"/>
                      </a:ext>
                    </a:extLst>
                  </p:cNvPr>
                  <p:cNvSpPr/>
                  <p:nvPr/>
                </p:nvSpPr>
                <p:spPr>
                  <a:xfrm>
                    <a:off x="8466510" y="5973154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00" name="Google Shape;476;p5">
                    <a:extLst>
                      <a:ext uri="{FF2B5EF4-FFF2-40B4-BE49-F238E27FC236}">
                        <a16:creationId xmlns:a16="http://schemas.microsoft.com/office/drawing/2014/main" id="{AE5DC11E-DC74-7443-A612-BE312CEF0AC5}"/>
                      </a:ext>
                    </a:extLst>
                  </p:cNvPr>
                  <p:cNvSpPr/>
                  <p:nvPr/>
                </p:nvSpPr>
                <p:spPr>
                  <a:xfrm>
                    <a:off x="8497838" y="5973154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  <p:grpSp>
            <p:nvGrpSpPr>
              <p:cNvPr id="90" name="Google Shape;477;p5">
                <a:extLst>
                  <a:ext uri="{FF2B5EF4-FFF2-40B4-BE49-F238E27FC236}">
                    <a16:creationId xmlns:a16="http://schemas.microsoft.com/office/drawing/2014/main" id="{1C91EF61-E54C-9740-B430-224C061DF2D6}"/>
                  </a:ext>
                </a:extLst>
              </p:cNvPr>
              <p:cNvGrpSpPr/>
              <p:nvPr/>
            </p:nvGrpSpPr>
            <p:grpSpPr>
              <a:xfrm>
                <a:off x="8579981" y="5929672"/>
                <a:ext cx="139560" cy="139560"/>
                <a:chOff x="8579981" y="5929672"/>
                <a:chExt cx="139560" cy="139560"/>
              </a:xfrm>
            </p:grpSpPr>
            <p:sp>
              <p:nvSpPr>
                <p:cNvPr id="91" name="Google Shape;478;p5">
                  <a:extLst>
                    <a:ext uri="{FF2B5EF4-FFF2-40B4-BE49-F238E27FC236}">
                      <a16:creationId xmlns:a16="http://schemas.microsoft.com/office/drawing/2014/main" id="{2CDF1B6B-49FF-8D45-8A7E-3B6542546408}"/>
                    </a:ext>
                  </a:extLst>
                </p:cNvPr>
                <p:cNvSpPr/>
                <p:nvPr/>
              </p:nvSpPr>
              <p:spPr>
                <a:xfrm>
                  <a:off x="8579981" y="5929672"/>
                  <a:ext cx="139560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60" h="139560" extrusionOk="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2" name="Google Shape;479;p5">
                  <a:extLst>
                    <a:ext uri="{FF2B5EF4-FFF2-40B4-BE49-F238E27FC236}">
                      <a16:creationId xmlns:a16="http://schemas.microsoft.com/office/drawing/2014/main" id="{B1E5C941-7BE1-1E4C-9F7B-DD4848E0B4E6}"/>
                    </a:ext>
                  </a:extLst>
                </p:cNvPr>
                <p:cNvSpPr/>
                <p:nvPr/>
              </p:nvSpPr>
              <p:spPr>
                <a:xfrm>
                  <a:off x="8622730" y="6013073"/>
                  <a:ext cx="54063" cy="1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3" h="17916" extrusionOk="0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93" name="Google Shape;480;p5">
                  <a:extLst>
                    <a:ext uri="{FF2B5EF4-FFF2-40B4-BE49-F238E27FC236}">
                      <a16:creationId xmlns:a16="http://schemas.microsoft.com/office/drawing/2014/main" id="{FF7E91CC-1AA6-5449-96E6-438283FBF7FC}"/>
                    </a:ext>
                  </a:extLst>
                </p:cNvPr>
                <p:cNvGrpSpPr/>
                <p:nvPr/>
              </p:nvGrpSpPr>
              <p:grpSpPr>
                <a:xfrm>
                  <a:off x="8634045" y="5973154"/>
                  <a:ext cx="41910" cy="19592"/>
                  <a:chOff x="8634045" y="5973154"/>
                  <a:chExt cx="41910" cy="19592"/>
                </a:xfrm>
              </p:grpSpPr>
              <p:sp>
                <p:nvSpPr>
                  <p:cNvPr id="94" name="Google Shape;481;p5">
                    <a:extLst>
                      <a:ext uri="{FF2B5EF4-FFF2-40B4-BE49-F238E27FC236}">
                        <a16:creationId xmlns:a16="http://schemas.microsoft.com/office/drawing/2014/main" id="{3F5BCB65-0A89-254B-A5FC-B7E67853D5BF}"/>
                      </a:ext>
                    </a:extLst>
                  </p:cNvPr>
                  <p:cNvSpPr/>
                  <p:nvPr/>
                </p:nvSpPr>
                <p:spPr>
                  <a:xfrm>
                    <a:off x="8634045" y="5973154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95" name="Google Shape;482;p5">
                    <a:extLst>
                      <a:ext uri="{FF2B5EF4-FFF2-40B4-BE49-F238E27FC236}">
                        <a16:creationId xmlns:a16="http://schemas.microsoft.com/office/drawing/2014/main" id="{2F08601E-7348-5944-B2F0-B3534D1B96F4}"/>
                      </a:ext>
                    </a:extLst>
                  </p:cNvPr>
                  <p:cNvSpPr/>
                  <p:nvPr/>
                </p:nvSpPr>
                <p:spPr>
                  <a:xfrm>
                    <a:off x="8665478" y="5973154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</p:grpSp>
      </p:grpSp>
      <p:grpSp>
        <p:nvGrpSpPr>
          <p:cNvPr id="171" name="Google Shape;483;p5">
            <a:extLst>
              <a:ext uri="{FF2B5EF4-FFF2-40B4-BE49-F238E27FC236}">
                <a16:creationId xmlns:a16="http://schemas.microsoft.com/office/drawing/2014/main" id="{396A7775-EA30-F44D-B09F-9C184ABBB3C6}"/>
              </a:ext>
            </a:extLst>
          </p:cNvPr>
          <p:cNvGrpSpPr/>
          <p:nvPr/>
        </p:nvGrpSpPr>
        <p:grpSpPr>
          <a:xfrm>
            <a:off x="8475405" y="3296711"/>
            <a:ext cx="540145" cy="399542"/>
            <a:chOff x="8321875" y="3292681"/>
            <a:chExt cx="540145" cy="399542"/>
          </a:xfrm>
        </p:grpSpPr>
        <p:sp>
          <p:nvSpPr>
            <p:cNvPr id="172" name="Google Shape;484;p5">
              <a:extLst>
                <a:ext uri="{FF2B5EF4-FFF2-40B4-BE49-F238E27FC236}">
                  <a16:creationId xmlns:a16="http://schemas.microsoft.com/office/drawing/2014/main" id="{C1AA61EA-2506-4547-8D9D-93B271EB5B27}"/>
                </a:ext>
              </a:extLst>
            </p:cNvPr>
            <p:cNvSpPr/>
            <p:nvPr/>
          </p:nvSpPr>
          <p:spPr>
            <a:xfrm>
              <a:off x="8493042" y="3388183"/>
              <a:ext cx="197931" cy="162398"/>
            </a:xfrm>
            <a:custGeom>
              <a:avLst/>
              <a:gdLst/>
              <a:ahLst/>
              <a:cxnLst/>
              <a:rect l="l" t="t" r="r" b="b"/>
              <a:pathLst>
                <a:path w="197931" h="162398" extrusionOk="0">
                  <a:moveTo>
                    <a:pt x="26612" y="162276"/>
                  </a:moveTo>
                  <a:lnTo>
                    <a:pt x="0" y="90535"/>
                  </a:lnTo>
                  <a:lnTo>
                    <a:pt x="13244" y="31548"/>
                  </a:lnTo>
                  <a:cubicBezTo>
                    <a:pt x="15452" y="24312"/>
                    <a:pt x="21338" y="18671"/>
                    <a:pt x="28696" y="16832"/>
                  </a:cubicBezTo>
                  <a:lnTo>
                    <a:pt x="92711" y="644"/>
                  </a:lnTo>
                  <a:cubicBezTo>
                    <a:pt x="96145" y="-215"/>
                    <a:pt x="99824" y="-215"/>
                    <a:pt x="103258" y="644"/>
                  </a:cubicBezTo>
                  <a:lnTo>
                    <a:pt x="166537" y="17445"/>
                  </a:lnTo>
                  <a:cubicBezTo>
                    <a:pt x="173895" y="19284"/>
                    <a:pt x="179781" y="24925"/>
                    <a:pt x="181989" y="32161"/>
                  </a:cubicBezTo>
                  <a:lnTo>
                    <a:pt x="197931" y="90535"/>
                  </a:lnTo>
                  <a:lnTo>
                    <a:pt x="169235" y="162398"/>
                  </a:lnTo>
                  <a:lnTo>
                    <a:pt x="197931" y="90535"/>
                  </a:lnTo>
                  <a:lnTo>
                    <a:pt x="181989" y="32161"/>
                  </a:lnTo>
                  <a:cubicBezTo>
                    <a:pt x="179781" y="24925"/>
                    <a:pt x="173895" y="19284"/>
                    <a:pt x="166537" y="17445"/>
                  </a:cubicBezTo>
                  <a:lnTo>
                    <a:pt x="103258" y="644"/>
                  </a:lnTo>
                  <a:cubicBezTo>
                    <a:pt x="99824" y="-215"/>
                    <a:pt x="96145" y="-215"/>
                    <a:pt x="92711" y="644"/>
                  </a:cubicBezTo>
                  <a:lnTo>
                    <a:pt x="28696" y="16832"/>
                  </a:lnTo>
                  <a:cubicBezTo>
                    <a:pt x="21338" y="18671"/>
                    <a:pt x="15452" y="24312"/>
                    <a:pt x="13244" y="31548"/>
                  </a:cubicBezTo>
                  <a:lnTo>
                    <a:pt x="0" y="90535"/>
                  </a:lnTo>
                  <a:lnTo>
                    <a:pt x="26612" y="162276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3" name="Google Shape;485;p5">
              <a:extLst>
                <a:ext uri="{FF2B5EF4-FFF2-40B4-BE49-F238E27FC236}">
                  <a16:creationId xmlns:a16="http://schemas.microsoft.com/office/drawing/2014/main" id="{A2547E89-1C1D-0646-A9ED-26A1CA334F19}"/>
                </a:ext>
              </a:extLst>
            </p:cNvPr>
            <p:cNvSpPr/>
            <p:nvPr/>
          </p:nvSpPr>
          <p:spPr>
            <a:xfrm>
              <a:off x="8590904" y="3539912"/>
              <a:ext cx="12263" cy="152311"/>
            </a:xfrm>
            <a:custGeom>
              <a:avLst/>
              <a:gdLst/>
              <a:ahLst/>
              <a:cxnLst/>
              <a:rect l="l" t="t" r="r" b="b"/>
              <a:pathLst>
                <a:path w="12263" h="152311" extrusionOk="0">
                  <a:moveTo>
                    <a:pt x="0" y="0"/>
                  </a:moveTo>
                  <a:lnTo>
                    <a:pt x="0" y="1523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4" name="Google Shape;486;p5">
              <a:extLst>
                <a:ext uri="{FF2B5EF4-FFF2-40B4-BE49-F238E27FC236}">
                  <a16:creationId xmlns:a16="http://schemas.microsoft.com/office/drawing/2014/main" id="{23DEB9BB-E135-0144-928E-CAED9542D8ED}"/>
                </a:ext>
              </a:extLst>
            </p:cNvPr>
            <p:cNvSpPr/>
            <p:nvPr/>
          </p:nvSpPr>
          <p:spPr>
            <a:xfrm>
              <a:off x="8547369" y="3452841"/>
              <a:ext cx="12263" cy="239381"/>
            </a:xfrm>
            <a:custGeom>
              <a:avLst/>
              <a:gdLst/>
              <a:ahLst/>
              <a:cxnLst/>
              <a:rect l="l" t="t" r="r" b="b"/>
              <a:pathLst>
                <a:path w="12263" h="239381" extrusionOk="0">
                  <a:moveTo>
                    <a:pt x="0" y="0"/>
                  </a:moveTo>
                  <a:lnTo>
                    <a:pt x="0" y="23938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5" name="Google Shape;487;p5">
              <a:extLst>
                <a:ext uri="{FF2B5EF4-FFF2-40B4-BE49-F238E27FC236}">
                  <a16:creationId xmlns:a16="http://schemas.microsoft.com/office/drawing/2014/main" id="{2E4B8CE0-05F6-3745-8E2C-5C9DC31ACEF5}"/>
                </a:ext>
              </a:extLst>
            </p:cNvPr>
            <p:cNvSpPr/>
            <p:nvPr/>
          </p:nvSpPr>
          <p:spPr>
            <a:xfrm>
              <a:off x="8634439" y="3452841"/>
              <a:ext cx="12263" cy="239381"/>
            </a:xfrm>
            <a:custGeom>
              <a:avLst/>
              <a:gdLst/>
              <a:ahLst/>
              <a:cxnLst/>
              <a:rect l="l" t="t" r="r" b="b"/>
              <a:pathLst>
                <a:path w="12263" h="239381" extrusionOk="0">
                  <a:moveTo>
                    <a:pt x="0" y="0"/>
                  </a:moveTo>
                  <a:lnTo>
                    <a:pt x="0" y="23938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6" name="Google Shape;488;p5">
              <a:extLst>
                <a:ext uri="{FF2B5EF4-FFF2-40B4-BE49-F238E27FC236}">
                  <a16:creationId xmlns:a16="http://schemas.microsoft.com/office/drawing/2014/main" id="{318733D5-F857-5F4F-94C9-4D345137F477}"/>
                </a:ext>
              </a:extLst>
            </p:cNvPr>
            <p:cNvSpPr/>
            <p:nvPr/>
          </p:nvSpPr>
          <p:spPr>
            <a:xfrm>
              <a:off x="8775468" y="3490981"/>
              <a:ext cx="74929" cy="12263"/>
            </a:xfrm>
            <a:custGeom>
              <a:avLst/>
              <a:gdLst/>
              <a:ahLst/>
              <a:cxnLst/>
              <a:rect l="l" t="t" r="r" b="b"/>
              <a:pathLst>
                <a:path w="74929" h="12263" extrusionOk="0">
                  <a:moveTo>
                    <a:pt x="0" y="0"/>
                  </a:moveTo>
                  <a:lnTo>
                    <a:pt x="7492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7" name="Google Shape;489;p5">
              <a:extLst>
                <a:ext uri="{FF2B5EF4-FFF2-40B4-BE49-F238E27FC236}">
                  <a16:creationId xmlns:a16="http://schemas.microsoft.com/office/drawing/2014/main" id="{1B12B8E5-43E8-6E45-9FE6-9CE36FDBDC4C}"/>
                </a:ext>
              </a:extLst>
            </p:cNvPr>
            <p:cNvSpPr/>
            <p:nvPr/>
          </p:nvSpPr>
          <p:spPr>
            <a:xfrm rot="-2664751">
              <a:off x="8831527" y="3478430"/>
              <a:ext cx="25262" cy="25262"/>
            </a:xfrm>
            <a:custGeom>
              <a:avLst/>
              <a:gdLst/>
              <a:ahLst/>
              <a:cxnLst/>
              <a:rect l="l" t="t" r="r" b="b"/>
              <a:pathLst>
                <a:path w="25262" h="25262" extrusionOk="0">
                  <a:moveTo>
                    <a:pt x="25262" y="0"/>
                  </a:moveTo>
                  <a:lnTo>
                    <a:pt x="25262" y="25262"/>
                  </a:lnTo>
                  <a:lnTo>
                    <a:pt x="0" y="25262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8" name="Google Shape;490;p5">
              <a:extLst>
                <a:ext uri="{FF2B5EF4-FFF2-40B4-BE49-F238E27FC236}">
                  <a16:creationId xmlns:a16="http://schemas.microsoft.com/office/drawing/2014/main" id="{A677832E-C830-3C42-91FF-6B2E544D8815}"/>
                </a:ext>
              </a:extLst>
            </p:cNvPr>
            <p:cNvSpPr/>
            <p:nvPr/>
          </p:nvSpPr>
          <p:spPr>
            <a:xfrm>
              <a:off x="8333495" y="3490981"/>
              <a:ext cx="74929" cy="12263"/>
            </a:xfrm>
            <a:custGeom>
              <a:avLst/>
              <a:gdLst/>
              <a:ahLst/>
              <a:cxnLst/>
              <a:rect l="l" t="t" r="r" b="b"/>
              <a:pathLst>
                <a:path w="74929" h="12263" extrusionOk="0">
                  <a:moveTo>
                    <a:pt x="74929" y="0"/>
                  </a:moveTo>
                  <a:lnTo>
                    <a:pt x="0" y="0"/>
                  </a:lnTo>
                  <a:lnTo>
                    <a:pt x="74929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9" name="Google Shape;491;p5">
              <a:extLst>
                <a:ext uri="{FF2B5EF4-FFF2-40B4-BE49-F238E27FC236}">
                  <a16:creationId xmlns:a16="http://schemas.microsoft.com/office/drawing/2014/main" id="{8366F0B7-5896-734F-A01C-B61BA9486326}"/>
                </a:ext>
              </a:extLst>
            </p:cNvPr>
            <p:cNvSpPr/>
            <p:nvPr/>
          </p:nvSpPr>
          <p:spPr>
            <a:xfrm rot="-2664751">
              <a:off x="8327106" y="3478194"/>
              <a:ext cx="25262" cy="25262"/>
            </a:xfrm>
            <a:custGeom>
              <a:avLst/>
              <a:gdLst/>
              <a:ahLst/>
              <a:cxnLst/>
              <a:rect l="l" t="t" r="r" b="b"/>
              <a:pathLst>
                <a:path w="25262" h="25262" extrusionOk="0">
                  <a:moveTo>
                    <a:pt x="0" y="25262"/>
                  </a:moveTo>
                  <a:lnTo>
                    <a:pt x="0" y="0"/>
                  </a:lnTo>
                  <a:lnTo>
                    <a:pt x="25262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0" name="Google Shape;492;p5">
              <a:extLst>
                <a:ext uri="{FF2B5EF4-FFF2-40B4-BE49-F238E27FC236}">
                  <a16:creationId xmlns:a16="http://schemas.microsoft.com/office/drawing/2014/main" id="{E2A1EB6C-7596-4C48-BC3F-29245AC66B3A}"/>
                </a:ext>
              </a:extLst>
            </p:cNvPr>
            <p:cNvSpPr/>
            <p:nvPr/>
          </p:nvSpPr>
          <p:spPr>
            <a:xfrm>
              <a:off x="8721631" y="3308256"/>
              <a:ext cx="52977" cy="52977"/>
            </a:xfrm>
            <a:custGeom>
              <a:avLst/>
              <a:gdLst/>
              <a:ahLst/>
              <a:cxnLst/>
              <a:rect l="l" t="t" r="r" b="b"/>
              <a:pathLst>
                <a:path w="52977" h="52977" extrusionOk="0">
                  <a:moveTo>
                    <a:pt x="0" y="52978"/>
                  </a:moveTo>
                  <a:lnTo>
                    <a:pt x="52978" y="0"/>
                  </a:lnTo>
                  <a:lnTo>
                    <a:pt x="0" y="5297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1" name="Google Shape;493;p5">
              <a:extLst>
                <a:ext uri="{FF2B5EF4-FFF2-40B4-BE49-F238E27FC236}">
                  <a16:creationId xmlns:a16="http://schemas.microsoft.com/office/drawing/2014/main" id="{9595E9EF-CBC2-5A47-9F7D-14B0C6AA3195}"/>
                </a:ext>
              </a:extLst>
            </p:cNvPr>
            <p:cNvSpPr/>
            <p:nvPr/>
          </p:nvSpPr>
          <p:spPr>
            <a:xfrm rot="-5364589">
              <a:off x="8757691" y="3300071"/>
              <a:ext cx="25261" cy="25261"/>
            </a:xfrm>
            <a:custGeom>
              <a:avLst/>
              <a:gdLst/>
              <a:ahLst/>
              <a:cxnLst/>
              <a:rect l="l" t="t" r="r" b="b"/>
              <a:pathLst>
                <a:path w="25261" h="25261" extrusionOk="0">
                  <a:moveTo>
                    <a:pt x="25261" y="0"/>
                  </a:moveTo>
                  <a:lnTo>
                    <a:pt x="25261" y="25261"/>
                  </a:lnTo>
                  <a:lnTo>
                    <a:pt x="0" y="2526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2" name="Google Shape;494;p5">
              <a:extLst>
                <a:ext uri="{FF2B5EF4-FFF2-40B4-BE49-F238E27FC236}">
                  <a16:creationId xmlns:a16="http://schemas.microsoft.com/office/drawing/2014/main" id="{E7EA638E-F160-1A46-8711-3B22C3EB6D7D}"/>
                </a:ext>
              </a:extLst>
            </p:cNvPr>
            <p:cNvSpPr/>
            <p:nvPr/>
          </p:nvSpPr>
          <p:spPr>
            <a:xfrm>
              <a:off x="8409160" y="3620727"/>
              <a:ext cx="52977" cy="52977"/>
            </a:xfrm>
            <a:custGeom>
              <a:avLst/>
              <a:gdLst/>
              <a:ahLst/>
              <a:cxnLst/>
              <a:rect l="l" t="t" r="r" b="b"/>
              <a:pathLst>
                <a:path w="52977" h="52977" extrusionOk="0">
                  <a:moveTo>
                    <a:pt x="52978" y="0"/>
                  </a:moveTo>
                  <a:lnTo>
                    <a:pt x="0" y="52978"/>
                  </a:lnTo>
                  <a:lnTo>
                    <a:pt x="52978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3" name="Google Shape;495;p5">
              <a:extLst>
                <a:ext uri="{FF2B5EF4-FFF2-40B4-BE49-F238E27FC236}">
                  <a16:creationId xmlns:a16="http://schemas.microsoft.com/office/drawing/2014/main" id="{E886D0FA-A5BD-F845-81CF-DDD955F0DB80}"/>
                </a:ext>
              </a:extLst>
            </p:cNvPr>
            <p:cNvSpPr/>
            <p:nvPr/>
          </p:nvSpPr>
          <p:spPr>
            <a:xfrm rot="-5364589">
              <a:off x="8400934" y="3656532"/>
              <a:ext cx="25261" cy="25261"/>
            </a:xfrm>
            <a:custGeom>
              <a:avLst/>
              <a:gdLst/>
              <a:ahLst/>
              <a:cxnLst/>
              <a:rect l="l" t="t" r="r" b="b"/>
              <a:pathLst>
                <a:path w="25261" h="25261" extrusionOk="0">
                  <a:moveTo>
                    <a:pt x="0" y="25261"/>
                  </a:moveTo>
                  <a:lnTo>
                    <a:pt x="0" y="0"/>
                  </a:lnTo>
                  <a:lnTo>
                    <a:pt x="25261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4" name="Google Shape;496;p5">
              <a:extLst>
                <a:ext uri="{FF2B5EF4-FFF2-40B4-BE49-F238E27FC236}">
                  <a16:creationId xmlns:a16="http://schemas.microsoft.com/office/drawing/2014/main" id="{508D754E-BD65-B54E-9A18-5B77D743FD36}"/>
                </a:ext>
              </a:extLst>
            </p:cNvPr>
            <p:cNvSpPr/>
            <p:nvPr/>
          </p:nvSpPr>
          <p:spPr>
            <a:xfrm>
              <a:off x="8409160" y="3308133"/>
              <a:ext cx="52977" cy="53100"/>
            </a:xfrm>
            <a:custGeom>
              <a:avLst/>
              <a:gdLst/>
              <a:ahLst/>
              <a:cxnLst/>
              <a:rect l="l" t="t" r="r" b="b"/>
              <a:pathLst>
                <a:path w="52977" h="53100" extrusionOk="0">
                  <a:moveTo>
                    <a:pt x="52978" y="53101"/>
                  </a:moveTo>
                  <a:lnTo>
                    <a:pt x="0" y="0"/>
                  </a:lnTo>
                  <a:lnTo>
                    <a:pt x="52978" y="5310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5" name="Google Shape;497;p5">
              <a:extLst>
                <a:ext uri="{FF2B5EF4-FFF2-40B4-BE49-F238E27FC236}">
                  <a16:creationId xmlns:a16="http://schemas.microsoft.com/office/drawing/2014/main" id="{FF0F90FD-B3BE-E546-ABD2-80CFD6F97BE6}"/>
                </a:ext>
              </a:extLst>
            </p:cNvPr>
            <p:cNvSpPr/>
            <p:nvPr/>
          </p:nvSpPr>
          <p:spPr>
            <a:xfrm rot="-5364589">
              <a:off x="8401013" y="3299871"/>
              <a:ext cx="25261" cy="25261"/>
            </a:xfrm>
            <a:custGeom>
              <a:avLst/>
              <a:gdLst/>
              <a:ahLst/>
              <a:cxnLst/>
              <a:rect l="l" t="t" r="r" b="b"/>
              <a:pathLst>
                <a:path w="25261" h="25261" extrusionOk="0">
                  <a:moveTo>
                    <a:pt x="0" y="0"/>
                  </a:moveTo>
                  <a:lnTo>
                    <a:pt x="25261" y="0"/>
                  </a:lnTo>
                  <a:lnTo>
                    <a:pt x="25261" y="2526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6" name="Google Shape;498;p5">
              <a:extLst>
                <a:ext uri="{FF2B5EF4-FFF2-40B4-BE49-F238E27FC236}">
                  <a16:creationId xmlns:a16="http://schemas.microsoft.com/office/drawing/2014/main" id="{D32B8761-955B-E94D-8446-BDB29ADE7628}"/>
                </a:ext>
              </a:extLst>
            </p:cNvPr>
            <p:cNvSpPr/>
            <p:nvPr/>
          </p:nvSpPr>
          <p:spPr>
            <a:xfrm>
              <a:off x="8721631" y="3620727"/>
              <a:ext cx="52977" cy="52977"/>
            </a:xfrm>
            <a:custGeom>
              <a:avLst/>
              <a:gdLst/>
              <a:ahLst/>
              <a:cxnLst/>
              <a:rect l="l" t="t" r="r" b="b"/>
              <a:pathLst>
                <a:path w="52977" h="52977" extrusionOk="0">
                  <a:moveTo>
                    <a:pt x="0" y="0"/>
                  </a:moveTo>
                  <a:lnTo>
                    <a:pt x="52978" y="5297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7" name="Google Shape;499;p5">
              <a:extLst>
                <a:ext uri="{FF2B5EF4-FFF2-40B4-BE49-F238E27FC236}">
                  <a16:creationId xmlns:a16="http://schemas.microsoft.com/office/drawing/2014/main" id="{4EE6CB14-24AC-A848-85EB-D68BA4D4E7FA}"/>
                </a:ext>
              </a:extLst>
            </p:cNvPr>
            <p:cNvSpPr/>
            <p:nvPr/>
          </p:nvSpPr>
          <p:spPr>
            <a:xfrm rot="-5364589">
              <a:off x="8757593" y="3656731"/>
              <a:ext cx="25261" cy="25261"/>
            </a:xfrm>
            <a:custGeom>
              <a:avLst/>
              <a:gdLst/>
              <a:ahLst/>
              <a:cxnLst/>
              <a:rect l="l" t="t" r="r" b="b"/>
              <a:pathLst>
                <a:path w="25261" h="25261" extrusionOk="0">
                  <a:moveTo>
                    <a:pt x="25261" y="25261"/>
                  </a:moveTo>
                  <a:lnTo>
                    <a:pt x="0" y="25261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8" name="Google Shape;500;p5">
              <a:extLst>
                <a:ext uri="{FF2B5EF4-FFF2-40B4-BE49-F238E27FC236}">
                  <a16:creationId xmlns:a16="http://schemas.microsoft.com/office/drawing/2014/main" id="{5E487887-0880-9B4D-821F-3D3568899962}"/>
                </a:ext>
              </a:extLst>
            </p:cNvPr>
            <p:cNvSpPr/>
            <p:nvPr/>
          </p:nvSpPr>
          <p:spPr>
            <a:xfrm>
              <a:off x="8561226" y="3292681"/>
              <a:ext cx="59109" cy="59109"/>
            </a:xfrm>
            <a:custGeom>
              <a:avLst/>
              <a:gdLst/>
              <a:ahLst/>
              <a:cxnLst/>
              <a:rect l="l" t="t" r="r" b="b"/>
              <a:pathLst>
                <a:path w="59109" h="59109" extrusionOk="0">
                  <a:moveTo>
                    <a:pt x="59110" y="29555"/>
                  </a:moveTo>
                  <a:cubicBezTo>
                    <a:pt x="59110" y="45865"/>
                    <a:pt x="45865" y="59110"/>
                    <a:pt x="29555" y="59110"/>
                  </a:cubicBezTo>
                  <a:cubicBezTo>
                    <a:pt x="13244" y="59110"/>
                    <a:pt x="0" y="45865"/>
                    <a:pt x="0" y="29555"/>
                  </a:cubicBezTo>
                  <a:cubicBezTo>
                    <a:pt x="0" y="13244"/>
                    <a:pt x="13244" y="0"/>
                    <a:pt x="29555" y="0"/>
                  </a:cubicBezTo>
                  <a:cubicBezTo>
                    <a:pt x="45865" y="0"/>
                    <a:pt x="59110" y="13244"/>
                    <a:pt x="59110" y="2955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89" name="Google Shape;501;p5">
            <a:extLst>
              <a:ext uri="{FF2B5EF4-FFF2-40B4-BE49-F238E27FC236}">
                <a16:creationId xmlns:a16="http://schemas.microsoft.com/office/drawing/2014/main" id="{016E8B7D-6FEB-834A-BF6C-7ADD724C52F8}"/>
              </a:ext>
            </a:extLst>
          </p:cNvPr>
          <p:cNvGrpSpPr/>
          <p:nvPr/>
        </p:nvGrpSpPr>
        <p:grpSpPr>
          <a:xfrm>
            <a:off x="10467184" y="3265466"/>
            <a:ext cx="417120" cy="444780"/>
            <a:chOff x="10313654" y="3261436"/>
            <a:chExt cx="417120" cy="444780"/>
          </a:xfrm>
        </p:grpSpPr>
        <p:sp>
          <p:nvSpPr>
            <p:cNvPr id="190" name="Google Shape;502;p5">
              <a:extLst>
                <a:ext uri="{FF2B5EF4-FFF2-40B4-BE49-F238E27FC236}">
                  <a16:creationId xmlns:a16="http://schemas.microsoft.com/office/drawing/2014/main" id="{7CBCFB22-21F3-7742-8A03-D58815CAA6AC}"/>
                </a:ext>
              </a:extLst>
            </p:cNvPr>
            <p:cNvSpPr/>
            <p:nvPr/>
          </p:nvSpPr>
          <p:spPr>
            <a:xfrm>
              <a:off x="10480249" y="3261436"/>
              <a:ext cx="205234" cy="187498"/>
            </a:xfrm>
            <a:custGeom>
              <a:avLst/>
              <a:gdLst/>
              <a:ahLst/>
              <a:cxnLst/>
              <a:rect l="l" t="t" r="r" b="b"/>
              <a:pathLst>
                <a:path w="205234" h="187498" extrusionOk="0">
                  <a:moveTo>
                    <a:pt x="43180" y="141468"/>
                  </a:moveTo>
                  <a:lnTo>
                    <a:pt x="114758" y="141468"/>
                  </a:lnTo>
                  <a:lnTo>
                    <a:pt x="152448" y="187393"/>
                  </a:lnTo>
                  <a:lnTo>
                    <a:pt x="152659" y="187393"/>
                  </a:lnTo>
                  <a:lnTo>
                    <a:pt x="152659" y="141468"/>
                  </a:lnTo>
                  <a:lnTo>
                    <a:pt x="178313" y="141468"/>
                  </a:lnTo>
                  <a:cubicBezTo>
                    <a:pt x="193199" y="141468"/>
                    <a:pt x="205235" y="129433"/>
                    <a:pt x="205235" y="114547"/>
                  </a:cubicBezTo>
                  <a:lnTo>
                    <a:pt x="205235" y="26921"/>
                  </a:lnTo>
                  <a:cubicBezTo>
                    <a:pt x="205235" y="12035"/>
                    <a:pt x="193199" y="0"/>
                    <a:pt x="178313" y="0"/>
                  </a:cubicBezTo>
                  <a:lnTo>
                    <a:pt x="26921" y="0"/>
                  </a:lnTo>
                  <a:cubicBezTo>
                    <a:pt x="12035" y="0"/>
                    <a:pt x="0" y="12035"/>
                    <a:pt x="0" y="26921"/>
                  </a:cubicBezTo>
                  <a:lnTo>
                    <a:pt x="0" y="28927"/>
                  </a:lnTo>
                  <a:lnTo>
                    <a:pt x="0" y="27027"/>
                  </a:lnTo>
                  <a:cubicBezTo>
                    <a:pt x="0" y="12141"/>
                    <a:pt x="12035" y="106"/>
                    <a:pt x="26921" y="106"/>
                  </a:cubicBezTo>
                  <a:lnTo>
                    <a:pt x="178208" y="106"/>
                  </a:lnTo>
                  <a:cubicBezTo>
                    <a:pt x="193094" y="106"/>
                    <a:pt x="205129" y="12141"/>
                    <a:pt x="205129" y="27027"/>
                  </a:cubicBezTo>
                  <a:lnTo>
                    <a:pt x="205129" y="114653"/>
                  </a:lnTo>
                  <a:cubicBezTo>
                    <a:pt x="205129" y="129539"/>
                    <a:pt x="193094" y="141574"/>
                    <a:pt x="178208" y="141574"/>
                  </a:cubicBezTo>
                  <a:lnTo>
                    <a:pt x="152554" y="141574"/>
                  </a:lnTo>
                  <a:lnTo>
                    <a:pt x="152554" y="187499"/>
                  </a:lnTo>
                  <a:lnTo>
                    <a:pt x="152342" y="187499"/>
                  </a:lnTo>
                  <a:lnTo>
                    <a:pt x="114653" y="141574"/>
                  </a:lnTo>
                  <a:lnTo>
                    <a:pt x="43180" y="141574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1" name="Google Shape;503;p5">
              <a:extLst>
                <a:ext uri="{FF2B5EF4-FFF2-40B4-BE49-F238E27FC236}">
                  <a16:creationId xmlns:a16="http://schemas.microsoft.com/office/drawing/2014/main" id="{0D1A483F-79BC-6349-9717-47626911D2C3}"/>
                </a:ext>
              </a:extLst>
            </p:cNvPr>
            <p:cNvSpPr/>
            <p:nvPr/>
          </p:nvSpPr>
          <p:spPr>
            <a:xfrm>
              <a:off x="10313654" y="3465404"/>
              <a:ext cx="194360" cy="240496"/>
            </a:xfrm>
            <a:custGeom>
              <a:avLst/>
              <a:gdLst/>
              <a:ahLst/>
              <a:cxnLst/>
              <a:rect l="l" t="t" r="r" b="b"/>
              <a:pathLst>
                <a:path w="194360" h="240496" extrusionOk="0">
                  <a:moveTo>
                    <a:pt x="108529" y="226350"/>
                  </a:moveTo>
                  <a:lnTo>
                    <a:pt x="108529" y="197000"/>
                  </a:lnTo>
                  <a:lnTo>
                    <a:pt x="163850" y="197000"/>
                  </a:lnTo>
                  <a:lnTo>
                    <a:pt x="163850" y="148120"/>
                  </a:lnTo>
                  <a:lnTo>
                    <a:pt x="194361" y="148120"/>
                  </a:lnTo>
                  <a:lnTo>
                    <a:pt x="185387" y="77069"/>
                  </a:lnTo>
                  <a:cubicBezTo>
                    <a:pt x="180214" y="47930"/>
                    <a:pt x="161738" y="23860"/>
                    <a:pt x="136929" y="10874"/>
                  </a:cubicBezTo>
                  <a:cubicBezTo>
                    <a:pt x="123838" y="4012"/>
                    <a:pt x="109057" y="106"/>
                    <a:pt x="93432" y="106"/>
                  </a:cubicBezTo>
                  <a:lnTo>
                    <a:pt x="93432" y="106"/>
                  </a:lnTo>
                  <a:cubicBezTo>
                    <a:pt x="76857" y="106"/>
                    <a:pt x="61233" y="4434"/>
                    <a:pt x="47825" y="12035"/>
                  </a:cubicBezTo>
                  <a:cubicBezTo>
                    <a:pt x="19320" y="28083"/>
                    <a:pt x="0" y="58593"/>
                    <a:pt x="0" y="93538"/>
                  </a:cubicBezTo>
                  <a:lnTo>
                    <a:pt x="0" y="240496"/>
                  </a:lnTo>
                  <a:lnTo>
                    <a:pt x="0" y="93433"/>
                  </a:lnTo>
                  <a:cubicBezTo>
                    <a:pt x="0" y="58382"/>
                    <a:pt x="19320" y="27871"/>
                    <a:pt x="47825" y="11930"/>
                  </a:cubicBezTo>
                  <a:cubicBezTo>
                    <a:pt x="61338" y="4329"/>
                    <a:pt x="76857" y="0"/>
                    <a:pt x="93432" y="0"/>
                  </a:cubicBezTo>
                  <a:lnTo>
                    <a:pt x="93432" y="0"/>
                  </a:lnTo>
                  <a:cubicBezTo>
                    <a:pt x="109057" y="0"/>
                    <a:pt x="123943" y="3906"/>
                    <a:pt x="136929" y="10769"/>
                  </a:cubicBezTo>
                  <a:cubicBezTo>
                    <a:pt x="161738" y="23860"/>
                    <a:pt x="180108" y="47825"/>
                    <a:pt x="185387" y="76963"/>
                  </a:cubicBezTo>
                  <a:lnTo>
                    <a:pt x="194361" y="148014"/>
                  </a:lnTo>
                  <a:lnTo>
                    <a:pt x="163850" y="148014"/>
                  </a:lnTo>
                  <a:lnTo>
                    <a:pt x="163850" y="196895"/>
                  </a:lnTo>
                  <a:lnTo>
                    <a:pt x="108529" y="196895"/>
                  </a:lnTo>
                  <a:lnTo>
                    <a:pt x="108529" y="22635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2" name="Google Shape;504;p5">
              <a:extLst>
                <a:ext uri="{FF2B5EF4-FFF2-40B4-BE49-F238E27FC236}">
                  <a16:creationId xmlns:a16="http://schemas.microsoft.com/office/drawing/2014/main" id="{9F9BB735-1C6B-C441-AC21-78F9486B96E9}"/>
                </a:ext>
              </a:extLst>
            </p:cNvPr>
            <p:cNvSpPr/>
            <p:nvPr/>
          </p:nvSpPr>
          <p:spPr>
            <a:xfrm>
              <a:off x="10536097" y="3465508"/>
              <a:ext cx="194677" cy="240708"/>
            </a:xfrm>
            <a:custGeom>
              <a:avLst/>
              <a:gdLst/>
              <a:ahLst/>
              <a:cxnLst/>
              <a:rect l="l" t="t" r="r" b="b"/>
              <a:pathLst>
                <a:path w="194677" h="240708" extrusionOk="0">
                  <a:moveTo>
                    <a:pt x="85620" y="226245"/>
                  </a:moveTo>
                  <a:lnTo>
                    <a:pt x="85726" y="196896"/>
                  </a:lnTo>
                  <a:lnTo>
                    <a:pt x="30405" y="196684"/>
                  </a:lnTo>
                  <a:lnTo>
                    <a:pt x="30616" y="147804"/>
                  </a:lnTo>
                  <a:lnTo>
                    <a:pt x="106" y="147698"/>
                  </a:lnTo>
                  <a:lnTo>
                    <a:pt x="9290" y="76647"/>
                  </a:lnTo>
                  <a:cubicBezTo>
                    <a:pt x="17420" y="32095"/>
                    <a:pt x="56271" y="-105"/>
                    <a:pt x="101562" y="1"/>
                  </a:cubicBezTo>
                  <a:lnTo>
                    <a:pt x="101562" y="1"/>
                  </a:lnTo>
                  <a:cubicBezTo>
                    <a:pt x="153187" y="212"/>
                    <a:pt x="194783" y="42230"/>
                    <a:pt x="194677" y="93750"/>
                  </a:cubicBezTo>
                  <a:lnTo>
                    <a:pt x="194150" y="240709"/>
                  </a:lnTo>
                  <a:lnTo>
                    <a:pt x="194572" y="93750"/>
                  </a:lnTo>
                  <a:cubicBezTo>
                    <a:pt x="194783" y="42125"/>
                    <a:pt x="153081" y="107"/>
                    <a:pt x="101456" y="1"/>
                  </a:cubicBezTo>
                  <a:lnTo>
                    <a:pt x="101456" y="1"/>
                  </a:lnTo>
                  <a:cubicBezTo>
                    <a:pt x="56165" y="-210"/>
                    <a:pt x="17314" y="32095"/>
                    <a:pt x="9185" y="76647"/>
                  </a:cubicBezTo>
                  <a:lnTo>
                    <a:pt x="0" y="147698"/>
                  </a:lnTo>
                  <a:lnTo>
                    <a:pt x="30511" y="147804"/>
                  </a:lnTo>
                  <a:lnTo>
                    <a:pt x="30300" y="196684"/>
                  </a:lnTo>
                  <a:lnTo>
                    <a:pt x="85620" y="196896"/>
                  </a:lnTo>
                  <a:lnTo>
                    <a:pt x="85620" y="226245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3" name="Google Shape;505;p5">
              <a:extLst>
                <a:ext uri="{FF2B5EF4-FFF2-40B4-BE49-F238E27FC236}">
                  <a16:creationId xmlns:a16="http://schemas.microsoft.com/office/drawing/2014/main" id="{5BC03F5E-DAE2-C644-9FA7-DF8AF8A56643}"/>
                </a:ext>
              </a:extLst>
            </p:cNvPr>
            <p:cNvSpPr/>
            <p:nvPr/>
          </p:nvSpPr>
          <p:spPr>
            <a:xfrm>
              <a:off x="10349971" y="3291524"/>
              <a:ext cx="171345" cy="173879"/>
            </a:xfrm>
            <a:custGeom>
              <a:avLst/>
              <a:gdLst/>
              <a:ahLst/>
              <a:cxnLst/>
              <a:rect l="l" t="t" r="r" b="b"/>
              <a:pathLst>
                <a:path w="171345" h="173879" extrusionOk="0">
                  <a:moveTo>
                    <a:pt x="0" y="26921"/>
                  </a:moveTo>
                  <a:lnTo>
                    <a:pt x="0" y="114547"/>
                  </a:lnTo>
                  <a:cubicBezTo>
                    <a:pt x="0" y="129433"/>
                    <a:pt x="12035" y="141468"/>
                    <a:pt x="26921" y="141468"/>
                  </a:cubicBezTo>
                  <a:lnTo>
                    <a:pt x="45080" y="141468"/>
                  </a:lnTo>
                  <a:lnTo>
                    <a:pt x="45080" y="173880"/>
                  </a:lnTo>
                  <a:lnTo>
                    <a:pt x="45291" y="173880"/>
                  </a:lnTo>
                  <a:lnTo>
                    <a:pt x="83086" y="141468"/>
                  </a:lnTo>
                  <a:lnTo>
                    <a:pt x="144424" y="141468"/>
                  </a:lnTo>
                  <a:cubicBezTo>
                    <a:pt x="159310" y="141468"/>
                    <a:pt x="171346" y="129433"/>
                    <a:pt x="171346" y="114547"/>
                  </a:cubicBezTo>
                  <a:lnTo>
                    <a:pt x="171346" y="26921"/>
                  </a:lnTo>
                  <a:cubicBezTo>
                    <a:pt x="171346" y="12035"/>
                    <a:pt x="159310" y="0"/>
                    <a:pt x="144424" y="0"/>
                  </a:cubicBezTo>
                  <a:lnTo>
                    <a:pt x="26921" y="0"/>
                  </a:lnTo>
                  <a:cubicBezTo>
                    <a:pt x="12035" y="106"/>
                    <a:pt x="0" y="12141"/>
                    <a:pt x="0" y="2692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4" name="Google Shape;506;p5">
              <a:extLst>
                <a:ext uri="{FF2B5EF4-FFF2-40B4-BE49-F238E27FC236}">
                  <a16:creationId xmlns:a16="http://schemas.microsoft.com/office/drawing/2014/main" id="{39760344-0EC6-3548-A86E-28142179CC6F}"/>
                </a:ext>
              </a:extLst>
            </p:cNvPr>
            <p:cNvSpPr/>
            <p:nvPr/>
          </p:nvSpPr>
          <p:spPr>
            <a:xfrm>
              <a:off x="10417855" y="3328369"/>
              <a:ext cx="35683" cy="54687"/>
            </a:xfrm>
            <a:custGeom>
              <a:avLst/>
              <a:gdLst/>
              <a:ahLst/>
              <a:cxnLst/>
              <a:rect l="l" t="t" r="r" b="b"/>
              <a:pathLst>
                <a:path w="35683" h="54687" extrusionOk="0">
                  <a:moveTo>
                    <a:pt x="0" y="17842"/>
                  </a:moveTo>
                  <a:cubicBezTo>
                    <a:pt x="0" y="8024"/>
                    <a:pt x="7918" y="0"/>
                    <a:pt x="17842" y="0"/>
                  </a:cubicBezTo>
                  <a:cubicBezTo>
                    <a:pt x="27660" y="0"/>
                    <a:pt x="35684" y="7918"/>
                    <a:pt x="35684" y="17842"/>
                  </a:cubicBezTo>
                  <a:cubicBezTo>
                    <a:pt x="35684" y="24704"/>
                    <a:pt x="31883" y="30616"/>
                    <a:pt x="26182" y="33572"/>
                  </a:cubicBezTo>
                  <a:cubicBezTo>
                    <a:pt x="20798" y="36423"/>
                    <a:pt x="17842" y="42441"/>
                    <a:pt x="17842" y="48564"/>
                  </a:cubicBezTo>
                  <a:lnTo>
                    <a:pt x="17842" y="54687"/>
                  </a:lnTo>
                  <a:lnTo>
                    <a:pt x="17842" y="48564"/>
                  </a:lnTo>
                  <a:cubicBezTo>
                    <a:pt x="17842" y="42441"/>
                    <a:pt x="20798" y="36423"/>
                    <a:pt x="26182" y="33572"/>
                  </a:cubicBezTo>
                  <a:cubicBezTo>
                    <a:pt x="31778" y="30616"/>
                    <a:pt x="35684" y="24704"/>
                    <a:pt x="35684" y="17842"/>
                  </a:cubicBezTo>
                  <a:cubicBezTo>
                    <a:pt x="35684" y="8024"/>
                    <a:pt x="27766" y="0"/>
                    <a:pt x="17842" y="0"/>
                  </a:cubicBezTo>
                  <a:cubicBezTo>
                    <a:pt x="7918" y="106"/>
                    <a:pt x="0" y="8024"/>
                    <a:pt x="0" y="17842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5" name="Google Shape;507;p5">
              <a:extLst>
                <a:ext uri="{FF2B5EF4-FFF2-40B4-BE49-F238E27FC236}">
                  <a16:creationId xmlns:a16="http://schemas.microsoft.com/office/drawing/2014/main" id="{299C13E1-143A-2741-87EE-483A7A79C98F}"/>
                </a:ext>
              </a:extLst>
            </p:cNvPr>
            <p:cNvSpPr/>
            <p:nvPr/>
          </p:nvSpPr>
          <p:spPr>
            <a:xfrm>
              <a:off x="10435591" y="3391924"/>
              <a:ext cx="10557" cy="17208"/>
            </a:xfrm>
            <a:custGeom>
              <a:avLst/>
              <a:gdLst/>
              <a:ahLst/>
              <a:cxnLst/>
              <a:rect l="l" t="t" r="r" b="b"/>
              <a:pathLst>
                <a:path w="10557" h="17208" extrusionOk="0">
                  <a:moveTo>
                    <a:pt x="0" y="0"/>
                  </a:moveTo>
                  <a:lnTo>
                    <a:pt x="0" y="1720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6" name="Google Shape;508;p5">
              <a:extLst>
                <a:ext uri="{FF2B5EF4-FFF2-40B4-BE49-F238E27FC236}">
                  <a16:creationId xmlns:a16="http://schemas.microsoft.com/office/drawing/2014/main" id="{1EACB519-E83F-894A-B5CC-E32CBDC11432}"/>
                </a:ext>
              </a:extLst>
            </p:cNvPr>
            <p:cNvSpPr/>
            <p:nvPr/>
          </p:nvSpPr>
          <p:spPr>
            <a:xfrm>
              <a:off x="10618972" y="3328475"/>
              <a:ext cx="20058" cy="10557"/>
            </a:xfrm>
            <a:custGeom>
              <a:avLst/>
              <a:gdLst/>
              <a:ahLst/>
              <a:cxnLst/>
              <a:rect l="l" t="t" r="r" b="b"/>
              <a:pathLst>
                <a:path w="20058" h="10557" extrusionOk="0">
                  <a:moveTo>
                    <a:pt x="20059" y="0"/>
                  </a:moveTo>
                  <a:lnTo>
                    <a:pt x="0" y="0"/>
                  </a:lnTo>
                  <a:lnTo>
                    <a:pt x="20059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7" name="Google Shape;509;p5">
              <a:extLst>
                <a:ext uri="{FF2B5EF4-FFF2-40B4-BE49-F238E27FC236}">
                  <a16:creationId xmlns:a16="http://schemas.microsoft.com/office/drawing/2014/main" id="{65DD395F-0213-E04D-96B6-92F8A939E15F}"/>
                </a:ext>
              </a:extLst>
            </p:cNvPr>
            <p:cNvSpPr/>
            <p:nvPr/>
          </p:nvSpPr>
          <p:spPr>
            <a:xfrm>
              <a:off x="10578855" y="3328475"/>
              <a:ext cx="20058" cy="10557"/>
            </a:xfrm>
            <a:custGeom>
              <a:avLst/>
              <a:gdLst/>
              <a:ahLst/>
              <a:cxnLst/>
              <a:rect l="l" t="t" r="r" b="b"/>
              <a:pathLst>
                <a:path w="20058" h="10557" extrusionOk="0">
                  <a:moveTo>
                    <a:pt x="20059" y="0"/>
                  </a:moveTo>
                  <a:lnTo>
                    <a:pt x="0" y="0"/>
                  </a:lnTo>
                  <a:lnTo>
                    <a:pt x="20059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98" name="Google Shape;510;p5">
            <a:extLst>
              <a:ext uri="{FF2B5EF4-FFF2-40B4-BE49-F238E27FC236}">
                <a16:creationId xmlns:a16="http://schemas.microsoft.com/office/drawing/2014/main" id="{1A00093E-779D-F546-802F-E97D55214B48}"/>
              </a:ext>
            </a:extLst>
          </p:cNvPr>
          <p:cNvGrpSpPr/>
          <p:nvPr/>
        </p:nvGrpSpPr>
        <p:grpSpPr>
          <a:xfrm>
            <a:off x="10459899" y="4343559"/>
            <a:ext cx="368809" cy="453408"/>
            <a:chOff x="10306369" y="4339529"/>
            <a:chExt cx="368809" cy="453408"/>
          </a:xfrm>
        </p:grpSpPr>
        <p:sp>
          <p:nvSpPr>
            <p:cNvPr id="199" name="Google Shape;511;p5">
              <a:extLst>
                <a:ext uri="{FF2B5EF4-FFF2-40B4-BE49-F238E27FC236}">
                  <a16:creationId xmlns:a16="http://schemas.microsoft.com/office/drawing/2014/main" id="{CD14A477-EFC2-304B-92B6-A781E4D1CB19}"/>
                </a:ext>
              </a:extLst>
            </p:cNvPr>
            <p:cNvSpPr/>
            <p:nvPr/>
          </p:nvSpPr>
          <p:spPr>
            <a:xfrm rot="-4602852">
              <a:off x="10393192" y="4359349"/>
              <a:ext cx="195231" cy="195231"/>
            </a:xfrm>
            <a:custGeom>
              <a:avLst/>
              <a:gdLst/>
              <a:ahLst/>
              <a:cxnLst/>
              <a:rect l="l" t="t" r="r" b="b"/>
              <a:pathLst>
                <a:path w="195231" h="195231" extrusionOk="0">
                  <a:moveTo>
                    <a:pt x="195231" y="97616"/>
                  </a:moveTo>
                  <a:cubicBezTo>
                    <a:pt x="195231" y="151527"/>
                    <a:pt x="151527" y="195231"/>
                    <a:pt x="97616" y="195231"/>
                  </a:cubicBezTo>
                  <a:cubicBezTo>
                    <a:pt x="43704" y="195231"/>
                    <a:pt x="0" y="151527"/>
                    <a:pt x="0" y="97616"/>
                  </a:cubicBezTo>
                  <a:cubicBezTo>
                    <a:pt x="0" y="43704"/>
                    <a:pt x="43704" y="0"/>
                    <a:pt x="97616" y="0"/>
                  </a:cubicBezTo>
                  <a:cubicBezTo>
                    <a:pt x="151527" y="0"/>
                    <a:pt x="195231" y="43704"/>
                    <a:pt x="195231" y="97616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0" name="Google Shape;512;p5">
              <a:extLst>
                <a:ext uri="{FF2B5EF4-FFF2-40B4-BE49-F238E27FC236}">
                  <a16:creationId xmlns:a16="http://schemas.microsoft.com/office/drawing/2014/main" id="{160EC97B-5AD1-5149-8A7B-466225771EF7}"/>
                </a:ext>
              </a:extLst>
            </p:cNvPr>
            <p:cNvSpPr/>
            <p:nvPr/>
          </p:nvSpPr>
          <p:spPr>
            <a:xfrm>
              <a:off x="10490774" y="4597699"/>
              <a:ext cx="11525" cy="183828"/>
            </a:xfrm>
            <a:custGeom>
              <a:avLst/>
              <a:gdLst/>
              <a:ahLst/>
              <a:cxnLst/>
              <a:rect l="l" t="t" r="r" b="b"/>
              <a:pathLst>
                <a:path w="11525" h="183828" extrusionOk="0">
                  <a:moveTo>
                    <a:pt x="0" y="0"/>
                  </a:moveTo>
                  <a:lnTo>
                    <a:pt x="0" y="18382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1" name="Google Shape;513;p5">
              <a:extLst>
                <a:ext uri="{FF2B5EF4-FFF2-40B4-BE49-F238E27FC236}">
                  <a16:creationId xmlns:a16="http://schemas.microsoft.com/office/drawing/2014/main" id="{7DF212F9-2652-664B-932C-59161B2FECBB}"/>
                </a:ext>
              </a:extLst>
            </p:cNvPr>
            <p:cNvSpPr/>
            <p:nvPr/>
          </p:nvSpPr>
          <p:spPr>
            <a:xfrm>
              <a:off x="10536760" y="4781412"/>
              <a:ext cx="92548" cy="11525"/>
            </a:xfrm>
            <a:custGeom>
              <a:avLst/>
              <a:gdLst/>
              <a:ahLst/>
              <a:cxnLst/>
              <a:rect l="l" t="t" r="r" b="b"/>
              <a:pathLst>
                <a:path w="92548" h="11525" extrusionOk="0">
                  <a:moveTo>
                    <a:pt x="0" y="0"/>
                  </a:moveTo>
                  <a:lnTo>
                    <a:pt x="9254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2" name="Google Shape;514;p5">
              <a:extLst>
                <a:ext uri="{FF2B5EF4-FFF2-40B4-BE49-F238E27FC236}">
                  <a16:creationId xmlns:a16="http://schemas.microsoft.com/office/drawing/2014/main" id="{302E7BCE-CD4E-C04B-B6BA-0184CEE75142}"/>
                </a:ext>
              </a:extLst>
            </p:cNvPr>
            <p:cNvSpPr/>
            <p:nvPr/>
          </p:nvSpPr>
          <p:spPr>
            <a:xfrm>
              <a:off x="10536760" y="4689555"/>
              <a:ext cx="115368" cy="11525"/>
            </a:xfrm>
            <a:custGeom>
              <a:avLst/>
              <a:gdLst/>
              <a:ahLst/>
              <a:cxnLst/>
              <a:rect l="l" t="t" r="r" b="b"/>
              <a:pathLst>
                <a:path w="115368" h="11525" extrusionOk="0">
                  <a:moveTo>
                    <a:pt x="0" y="0"/>
                  </a:moveTo>
                  <a:lnTo>
                    <a:pt x="11536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3" name="Google Shape;515;p5">
              <a:extLst>
                <a:ext uri="{FF2B5EF4-FFF2-40B4-BE49-F238E27FC236}">
                  <a16:creationId xmlns:a16="http://schemas.microsoft.com/office/drawing/2014/main" id="{20D630EE-9229-224E-890D-4FF591B9C77A}"/>
                </a:ext>
              </a:extLst>
            </p:cNvPr>
            <p:cNvSpPr/>
            <p:nvPr/>
          </p:nvSpPr>
          <p:spPr>
            <a:xfrm>
              <a:off x="10536760" y="4643570"/>
              <a:ext cx="138418" cy="11525"/>
            </a:xfrm>
            <a:custGeom>
              <a:avLst/>
              <a:gdLst/>
              <a:ahLst/>
              <a:cxnLst/>
              <a:rect l="l" t="t" r="r" b="b"/>
              <a:pathLst>
                <a:path w="138418" h="11525" extrusionOk="0">
                  <a:moveTo>
                    <a:pt x="0" y="0"/>
                  </a:moveTo>
                  <a:lnTo>
                    <a:pt x="13841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4" name="Google Shape;516;p5">
              <a:extLst>
                <a:ext uri="{FF2B5EF4-FFF2-40B4-BE49-F238E27FC236}">
                  <a16:creationId xmlns:a16="http://schemas.microsoft.com/office/drawing/2014/main" id="{BAC5E5BC-AC60-0E45-B7CB-5F98FA2EC7E8}"/>
                </a:ext>
              </a:extLst>
            </p:cNvPr>
            <p:cNvSpPr/>
            <p:nvPr/>
          </p:nvSpPr>
          <p:spPr>
            <a:xfrm>
              <a:off x="10536760" y="4735541"/>
              <a:ext cx="138418" cy="11525"/>
            </a:xfrm>
            <a:custGeom>
              <a:avLst/>
              <a:gdLst/>
              <a:ahLst/>
              <a:cxnLst/>
              <a:rect l="l" t="t" r="r" b="b"/>
              <a:pathLst>
                <a:path w="138418" h="11525" extrusionOk="0">
                  <a:moveTo>
                    <a:pt x="0" y="0"/>
                  </a:moveTo>
                  <a:lnTo>
                    <a:pt x="13841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5" name="Google Shape;517;p5">
              <a:extLst>
                <a:ext uri="{FF2B5EF4-FFF2-40B4-BE49-F238E27FC236}">
                  <a16:creationId xmlns:a16="http://schemas.microsoft.com/office/drawing/2014/main" id="{46C26FD1-201D-A045-8181-773F20E7876A}"/>
                </a:ext>
              </a:extLst>
            </p:cNvPr>
            <p:cNvSpPr/>
            <p:nvPr/>
          </p:nvSpPr>
          <p:spPr>
            <a:xfrm>
              <a:off x="10352355" y="4781412"/>
              <a:ext cx="92548" cy="11525"/>
            </a:xfrm>
            <a:custGeom>
              <a:avLst/>
              <a:gdLst/>
              <a:ahLst/>
              <a:cxnLst/>
              <a:rect l="l" t="t" r="r" b="b"/>
              <a:pathLst>
                <a:path w="92548" h="11525" extrusionOk="0">
                  <a:moveTo>
                    <a:pt x="0" y="0"/>
                  </a:moveTo>
                  <a:lnTo>
                    <a:pt x="9254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6" name="Google Shape;518;p5">
              <a:extLst>
                <a:ext uri="{FF2B5EF4-FFF2-40B4-BE49-F238E27FC236}">
                  <a16:creationId xmlns:a16="http://schemas.microsoft.com/office/drawing/2014/main" id="{D1E1E2A2-F117-9547-9597-520CA9C5AA86}"/>
                </a:ext>
              </a:extLst>
            </p:cNvPr>
            <p:cNvSpPr/>
            <p:nvPr/>
          </p:nvSpPr>
          <p:spPr>
            <a:xfrm>
              <a:off x="10329305" y="4689555"/>
              <a:ext cx="115483" cy="11525"/>
            </a:xfrm>
            <a:custGeom>
              <a:avLst/>
              <a:gdLst/>
              <a:ahLst/>
              <a:cxnLst/>
              <a:rect l="l" t="t" r="r" b="b"/>
              <a:pathLst>
                <a:path w="115483" h="11525" extrusionOk="0">
                  <a:moveTo>
                    <a:pt x="0" y="0"/>
                  </a:moveTo>
                  <a:lnTo>
                    <a:pt x="11548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7" name="Google Shape;519;p5">
              <a:extLst>
                <a:ext uri="{FF2B5EF4-FFF2-40B4-BE49-F238E27FC236}">
                  <a16:creationId xmlns:a16="http://schemas.microsoft.com/office/drawing/2014/main" id="{CECC85EB-2A06-944B-8C1F-01A920C7601B}"/>
                </a:ext>
              </a:extLst>
            </p:cNvPr>
            <p:cNvSpPr/>
            <p:nvPr/>
          </p:nvSpPr>
          <p:spPr>
            <a:xfrm>
              <a:off x="10536760" y="4597699"/>
              <a:ext cx="115368" cy="11525"/>
            </a:xfrm>
            <a:custGeom>
              <a:avLst/>
              <a:gdLst/>
              <a:ahLst/>
              <a:cxnLst/>
              <a:rect l="l" t="t" r="r" b="b"/>
              <a:pathLst>
                <a:path w="115368" h="11525" extrusionOk="0">
                  <a:moveTo>
                    <a:pt x="0" y="0"/>
                  </a:moveTo>
                  <a:lnTo>
                    <a:pt x="11536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8" name="Google Shape;520;p5">
              <a:extLst>
                <a:ext uri="{FF2B5EF4-FFF2-40B4-BE49-F238E27FC236}">
                  <a16:creationId xmlns:a16="http://schemas.microsoft.com/office/drawing/2014/main" id="{1960FB60-740B-FB43-B53F-F8C1256D093F}"/>
                </a:ext>
              </a:extLst>
            </p:cNvPr>
            <p:cNvSpPr/>
            <p:nvPr/>
          </p:nvSpPr>
          <p:spPr>
            <a:xfrm>
              <a:off x="10329305" y="4597699"/>
              <a:ext cx="115483" cy="11525"/>
            </a:xfrm>
            <a:custGeom>
              <a:avLst/>
              <a:gdLst/>
              <a:ahLst/>
              <a:cxnLst/>
              <a:rect l="l" t="t" r="r" b="b"/>
              <a:pathLst>
                <a:path w="115483" h="11525" extrusionOk="0">
                  <a:moveTo>
                    <a:pt x="0" y="0"/>
                  </a:moveTo>
                  <a:lnTo>
                    <a:pt x="11548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9" name="Google Shape;521;p5">
              <a:extLst>
                <a:ext uri="{FF2B5EF4-FFF2-40B4-BE49-F238E27FC236}">
                  <a16:creationId xmlns:a16="http://schemas.microsoft.com/office/drawing/2014/main" id="{0FE325DC-BA58-6E4A-A142-0DBACC620297}"/>
                </a:ext>
              </a:extLst>
            </p:cNvPr>
            <p:cNvSpPr/>
            <p:nvPr/>
          </p:nvSpPr>
          <p:spPr>
            <a:xfrm>
              <a:off x="10306369" y="4643570"/>
              <a:ext cx="138418" cy="11525"/>
            </a:xfrm>
            <a:custGeom>
              <a:avLst/>
              <a:gdLst/>
              <a:ahLst/>
              <a:cxnLst/>
              <a:rect l="l" t="t" r="r" b="b"/>
              <a:pathLst>
                <a:path w="138418" h="11525" extrusionOk="0">
                  <a:moveTo>
                    <a:pt x="0" y="0"/>
                  </a:moveTo>
                  <a:lnTo>
                    <a:pt x="13841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0" name="Google Shape;522;p5">
              <a:extLst>
                <a:ext uri="{FF2B5EF4-FFF2-40B4-BE49-F238E27FC236}">
                  <a16:creationId xmlns:a16="http://schemas.microsoft.com/office/drawing/2014/main" id="{8B6F8955-43B3-6C4D-B286-DBC155D8C3FC}"/>
                </a:ext>
              </a:extLst>
            </p:cNvPr>
            <p:cNvSpPr/>
            <p:nvPr/>
          </p:nvSpPr>
          <p:spPr>
            <a:xfrm>
              <a:off x="10306369" y="4735541"/>
              <a:ext cx="138418" cy="11525"/>
            </a:xfrm>
            <a:custGeom>
              <a:avLst/>
              <a:gdLst/>
              <a:ahLst/>
              <a:cxnLst/>
              <a:rect l="l" t="t" r="r" b="b"/>
              <a:pathLst>
                <a:path w="138418" h="11525" extrusionOk="0">
                  <a:moveTo>
                    <a:pt x="0" y="0"/>
                  </a:moveTo>
                  <a:lnTo>
                    <a:pt x="13841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1" name="Google Shape;523;p5">
              <a:extLst>
                <a:ext uri="{FF2B5EF4-FFF2-40B4-BE49-F238E27FC236}">
                  <a16:creationId xmlns:a16="http://schemas.microsoft.com/office/drawing/2014/main" id="{64A37600-6BE1-BE4A-AEBB-D78769D4764B}"/>
                </a:ext>
              </a:extLst>
            </p:cNvPr>
            <p:cNvSpPr/>
            <p:nvPr/>
          </p:nvSpPr>
          <p:spPr>
            <a:xfrm>
              <a:off x="10485011" y="4451213"/>
              <a:ext cx="11525" cy="11525"/>
            </a:xfrm>
            <a:custGeom>
              <a:avLst/>
              <a:gdLst/>
              <a:ahLst/>
              <a:cxnLst/>
              <a:rect l="l" t="t" r="r" b="b"/>
              <a:pathLst>
                <a:path w="11525" h="11525" extrusionOk="0">
                  <a:moveTo>
                    <a:pt x="11525" y="5763"/>
                  </a:moveTo>
                  <a:cubicBezTo>
                    <a:pt x="11525" y="8990"/>
                    <a:pt x="8990" y="11525"/>
                    <a:pt x="5763" y="11525"/>
                  </a:cubicBezTo>
                  <a:cubicBezTo>
                    <a:pt x="2536" y="11525"/>
                    <a:pt x="0" y="8990"/>
                    <a:pt x="0" y="5763"/>
                  </a:cubicBezTo>
                  <a:cubicBezTo>
                    <a:pt x="0" y="2536"/>
                    <a:pt x="2536" y="0"/>
                    <a:pt x="5763" y="0"/>
                  </a:cubicBezTo>
                  <a:cubicBezTo>
                    <a:pt x="8990" y="0"/>
                    <a:pt x="11525" y="2536"/>
                    <a:pt x="11525" y="5763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2" name="Google Shape;524;p5">
              <a:extLst>
                <a:ext uri="{FF2B5EF4-FFF2-40B4-BE49-F238E27FC236}">
                  <a16:creationId xmlns:a16="http://schemas.microsoft.com/office/drawing/2014/main" id="{140D0499-BD08-5C48-82F6-43B4201B0EFB}"/>
                </a:ext>
              </a:extLst>
            </p:cNvPr>
            <p:cNvSpPr/>
            <p:nvPr/>
          </p:nvSpPr>
          <p:spPr>
            <a:xfrm>
              <a:off x="10439025" y="4405227"/>
              <a:ext cx="103497" cy="103497"/>
            </a:xfrm>
            <a:custGeom>
              <a:avLst/>
              <a:gdLst/>
              <a:ahLst/>
              <a:cxnLst/>
              <a:rect l="l" t="t" r="r" b="b"/>
              <a:pathLst>
                <a:path w="103497" h="103497" extrusionOk="0">
                  <a:moveTo>
                    <a:pt x="103497" y="51749"/>
                  </a:moveTo>
                  <a:cubicBezTo>
                    <a:pt x="103497" y="80331"/>
                    <a:pt x="80331" y="103497"/>
                    <a:pt x="51749" y="103497"/>
                  </a:cubicBezTo>
                  <a:cubicBezTo>
                    <a:pt x="23166" y="103497"/>
                    <a:pt x="0" y="80331"/>
                    <a:pt x="0" y="51749"/>
                  </a:cubicBezTo>
                  <a:cubicBezTo>
                    <a:pt x="0" y="23166"/>
                    <a:pt x="23166" y="0"/>
                    <a:pt x="51749" y="0"/>
                  </a:cubicBezTo>
                  <a:cubicBezTo>
                    <a:pt x="80331" y="0"/>
                    <a:pt x="103497" y="23166"/>
                    <a:pt x="103497" y="51749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3" name="Google Shape;525;p5">
              <a:extLst>
                <a:ext uri="{FF2B5EF4-FFF2-40B4-BE49-F238E27FC236}">
                  <a16:creationId xmlns:a16="http://schemas.microsoft.com/office/drawing/2014/main" id="{FED7CC76-15E7-8E4F-8D86-8C3911041F4B}"/>
                </a:ext>
              </a:extLst>
            </p:cNvPr>
            <p:cNvSpPr/>
            <p:nvPr/>
          </p:nvSpPr>
          <p:spPr>
            <a:xfrm>
              <a:off x="10490659" y="4370881"/>
              <a:ext cx="86209" cy="86209"/>
            </a:xfrm>
            <a:custGeom>
              <a:avLst/>
              <a:gdLst/>
              <a:ahLst/>
              <a:cxnLst/>
              <a:rect l="l" t="t" r="r" b="b"/>
              <a:pathLst>
                <a:path w="86209" h="86209" extrusionOk="0">
                  <a:moveTo>
                    <a:pt x="0" y="86209"/>
                  </a:moveTo>
                  <a:lnTo>
                    <a:pt x="86209" y="0"/>
                  </a:lnTo>
                  <a:lnTo>
                    <a:pt x="0" y="86209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4" name="Google Shape;526;p5">
              <a:extLst>
                <a:ext uri="{FF2B5EF4-FFF2-40B4-BE49-F238E27FC236}">
                  <a16:creationId xmlns:a16="http://schemas.microsoft.com/office/drawing/2014/main" id="{A859F141-A07B-BB40-AEA5-88C7ECF6F9FF}"/>
                </a:ext>
              </a:extLst>
            </p:cNvPr>
            <p:cNvSpPr/>
            <p:nvPr/>
          </p:nvSpPr>
          <p:spPr>
            <a:xfrm>
              <a:off x="10568800" y="4346448"/>
              <a:ext cx="32501" cy="32501"/>
            </a:xfrm>
            <a:custGeom>
              <a:avLst/>
              <a:gdLst/>
              <a:ahLst/>
              <a:cxnLst/>
              <a:rect l="l" t="t" r="r" b="b"/>
              <a:pathLst>
                <a:path w="32501" h="32501" extrusionOk="0">
                  <a:moveTo>
                    <a:pt x="0" y="0"/>
                  </a:moveTo>
                  <a:lnTo>
                    <a:pt x="32501" y="0"/>
                  </a:lnTo>
                  <a:lnTo>
                    <a:pt x="32501" y="3250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15" name="Google Shape;527;p5">
            <a:extLst>
              <a:ext uri="{FF2B5EF4-FFF2-40B4-BE49-F238E27FC236}">
                <a16:creationId xmlns:a16="http://schemas.microsoft.com/office/drawing/2014/main" id="{6CCAA812-B2BA-8C4F-8C87-2FB1E0265757}"/>
              </a:ext>
            </a:extLst>
          </p:cNvPr>
          <p:cNvGrpSpPr/>
          <p:nvPr/>
        </p:nvGrpSpPr>
        <p:grpSpPr>
          <a:xfrm>
            <a:off x="10457851" y="5744446"/>
            <a:ext cx="608534" cy="341285"/>
            <a:chOff x="10304321" y="5740416"/>
            <a:chExt cx="608534" cy="341285"/>
          </a:xfrm>
        </p:grpSpPr>
        <p:grpSp>
          <p:nvGrpSpPr>
            <p:cNvPr id="216" name="Google Shape;528;p5">
              <a:extLst>
                <a:ext uri="{FF2B5EF4-FFF2-40B4-BE49-F238E27FC236}">
                  <a16:creationId xmlns:a16="http://schemas.microsoft.com/office/drawing/2014/main" id="{6733088F-33F8-BC41-8242-65C66A18AF6D}"/>
                </a:ext>
              </a:extLst>
            </p:cNvPr>
            <p:cNvGrpSpPr/>
            <p:nvPr/>
          </p:nvGrpSpPr>
          <p:grpSpPr>
            <a:xfrm>
              <a:off x="10490305" y="5783648"/>
              <a:ext cx="236440" cy="285629"/>
              <a:chOff x="10490305" y="5783648"/>
              <a:chExt cx="236440" cy="285629"/>
            </a:xfrm>
          </p:grpSpPr>
          <p:grpSp>
            <p:nvGrpSpPr>
              <p:cNvPr id="236" name="Google Shape;529;p5">
                <a:extLst>
                  <a:ext uri="{FF2B5EF4-FFF2-40B4-BE49-F238E27FC236}">
                    <a16:creationId xmlns:a16="http://schemas.microsoft.com/office/drawing/2014/main" id="{F4683FFC-13B1-0E43-83BC-9751271F1BC7}"/>
                  </a:ext>
                </a:extLst>
              </p:cNvPr>
              <p:cNvGrpSpPr/>
              <p:nvPr/>
            </p:nvGrpSpPr>
            <p:grpSpPr>
              <a:xfrm>
                <a:off x="10553820" y="5783648"/>
                <a:ext cx="109536" cy="166078"/>
                <a:chOff x="10553820" y="5783648"/>
                <a:chExt cx="109536" cy="166078"/>
              </a:xfrm>
            </p:grpSpPr>
            <p:grpSp>
              <p:nvGrpSpPr>
                <p:cNvPr id="238" name="Google Shape;530;p5">
                  <a:extLst>
                    <a:ext uri="{FF2B5EF4-FFF2-40B4-BE49-F238E27FC236}">
                      <a16:creationId xmlns:a16="http://schemas.microsoft.com/office/drawing/2014/main" id="{9A472C6C-BC92-2740-9283-060DF81BE034}"/>
                    </a:ext>
                  </a:extLst>
                </p:cNvPr>
                <p:cNvGrpSpPr/>
                <p:nvPr/>
              </p:nvGrpSpPr>
              <p:grpSpPr>
                <a:xfrm>
                  <a:off x="10553820" y="5783648"/>
                  <a:ext cx="109536" cy="135905"/>
                  <a:chOff x="10553820" y="5783648"/>
                  <a:chExt cx="109536" cy="135905"/>
                </a:xfrm>
              </p:grpSpPr>
              <p:sp>
                <p:nvSpPr>
                  <p:cNvPr id="242" name="Google Shape;531;p5">
                    <a:extLst>
                      <a:ext uri="{FF2B5EF4-FFF2-40B4-BE49-F238E27FC236}">
                        <a16:creationId xmlns:a16="http://schemas.microsoft.com/office/drawing/2014/main" id="{9CABAA3F-5CA6-7540-9859-2D3EB042222C}"/>
                      </a:ext>
                    </a:extLst>
                  </p:cNvPr>
                  <p:cNvSpPr/>
                  <p:nvPr/>
                </p:nvSpPr>
                <p:spPr>
                  <a:xfrm>
                    <a:off x="10553820" y="5834993"/>
                    <a:ext cx="109536" cy="84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536" h="84560" extrusionOk="0">
                        <a:moveTo>
                          <a:pt x="109536" y="0"/>
                        </a:moveTo>
                        <a:lnTo>
                          <a:pt x="109536" y="28398"/>
                        </a:lnTo>
                        <a:cubicBezTo>
                          <a:pt x="109536" y="43485"/>
                          <a:pt x="103578" y="57937"/>
                          <a:pt x="92928" y="68714"/>
                        </a:cubicBezTo>
                        <a:lnTo>
                          <a:pt x="92928" y="68714"/>
                        </a:lnTo>
                        <a:cubicBezTo>
                          <a:pt x="82786" y="78856"/>
                          <a:pt x="69094" y="84561"/>
                          <a:pt x="54768" y="84561"/>
                        </a:cubicBezTo>
                        <a:lnTo>
                          <a:pt x="54768" y="84561"/>
                        </a:lnTo>
                        <a:cubicBezTo>
                          <a:pt x="40442" y="84561"/>
                          <a:pt x="26623" y="78856"/>
                          <a:pt x="16481" y="68587"/>
                        </a:cubicBezTo>
                        <a:lnTo>
                          <a:pt x="16481" y="68587"/>
                        </a:lnTo>
                        <a:cubicBezTo>
                          <a:pt x="5959" y="57937"/>
                          <a:pt x="0" y="43485"/>
                          <a:pt x="0" y="28525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243" name="Google Shape;532;p5">
                    <a:extLst>
                      <a:ext uri="{FF2B5EF4-FFF2-40B4-BE49-F238E27FC236}">
                        <a16:creationId xmlns:a16="http://schemas.microsoft.com/office/drawing/2014/main" id="{B62BFEAA-5926-9544-98A6-1FCC0FC54FD1}"/>
                      </a:ext>
                    </a:extLst>
                  </p:cNvPr>
                  <p:cNvSpPr/>
                  <p:nvPr/>
                </p:nvSpPr>
                <p:spPr>
                  <a:xfrm>
                    <a:off x="10553820" y="5783648"/>
                    <a:ext cx="109536" cy="51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536" h="51344" extrusionOk="0">
                        <a:moveTo>
                          <a:pt x="0" y="51345"/>
                        </a:moveTo>
                        <a:cubicBezTo>
                          <a:pt x="0" y="22947"/>
                          <a:pt x="24468" y="0"/>
                          <a:pt x="54768" y="0"/>
                        </a:cubicBezTo>
                        <a:cubicBezTo>
                          <a:pt x="85068" y="0"/>
                          <a:pt x="109536" y="22947"/>
                          <a:pt x="109536" y="5134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  <p:grpSp>
              <p:nvGrpSpPr>
                <p:cNvPr id="239" name="Google Shape;533;p5">
                  <a:extLst>
                    <a:ext uri="{FF2B5EF4-FFF2-40B4-BE49-F238E27FC236}">
                      <a16:creationId xmlns:a16="http://schemas.microsoft.com/office/drawing/2014/main" id="{6AB7745E-D4E7-6D4F-A19D-B43C4D5B1C60}"/>
                    </a:ext>
                  </a:extLst>
                </p:cNvPr>
                <p:cNvGrpSpPr/>
                <p:nvPr/>
              </p:nvGrpSpPr>
              <p:grpSpPr>
                <a:xfrm>
                  <a:off x="10575753" y="5910425"/>
                  <a:ext cx="78348" cy="39301"/>
                  <a:chOff x="10575753" y="5910425"/>
                  <a:chExt cx="78348" cy="39301"/>
                </a:xfrm>
              </p:grpSpPr>
              <p:sp>
                <p:nvSpPr>
                  <p:cNvPr id="240" name="Google Shape;534;p5">
                    <a:extLst>
                      <a:ext uri="{FF2B5EF4-FFF2-40B4-BE49-F238E27FC236}">
                        <a16:creationId xmlns:a16="http://schemas.microsoft.com/office/drawing/2014/main" id="{DB9EB1DC-C543-BF44-8026-EAA2EC795151}"/>
                      </a:ext>
                    </a:extLst>
                  </p:cNvPr>
                  <p:cNvSpPr/>
                  <p:nvPr/>
                </p:nvSpPr>
                <p:spPr>
                  <a:xfrm>
                    <a:off x="10575753" y="5910425"/>
                    <a:ext cx="12677" cy="39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7" h="39301" extrusionOk="0">
                        <a:moveTo>
                          <a:pt x="0" y="0"/>
                        </a:moveTo>
                        <a:lnTo>
                          <a:pt x="0" y="3930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241" name="Google Shape;535;p5">
                    <a:extLst>
                      <a:ext uri="{FF2B5EF4-FFF2-40B4-BE49-F238E27FC236}">
                        <a16:creationId xmlns:a16="http://schemas.microsoft.com/office/drawing/2014/main" id="{8CD90932-A745-0A49-865F-78C51F969471}"/>
                      </a:ext>
                    </a:extLst>
                  </p:cNvPr>
                  <p:cNvSpPr/>
                  <p:nvPr/>
                </p:nvSpPr>
                <p:spPr>
                  <a:xfrm>
                    <a:off x="10641424" y="5910425"/>
                    <a:ext cx="12677" cy="39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7" h="39174" extrusionOk="0">
                        <a:moveTo>
                          <a:pt x="0" y="0"/>
                        </a:moveTo>
                        <a:lnTo>
                          <a:pt x="0" y="39174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  <p:sp>
            <p:nvSpPr>
              <p:cNvPr id="237" name="Google Shape;536;p5">
                <a:extLst>
                  <a:ext uri="{FF2B5EF4-FFF2-40B4-BE49-F238E27FC236}">
                    <a16:creationId xmlns:a16="http://schemas.microsoft.com/office/drawing/2014/main" id="{6EE52A0D-BE75-8648-B864-002939B7F8E9}"/>
                  </a:ext>
                </a:extLst>
              </p:cNvPr>
              <p:cNvSpPr/>
              <p:nvPr/>
            </p:nvSpPr>
            <p:spPr>
              <a:xfrm>
                <a:off x="10490305" y="5949853"/>
                <a:ext cx="236440" cy="119424"/>
              </a:xfrm>
              <a:custGeom>
                <a:avLst/>
                <a:gdLst/>
                <a:ahLst/>
                <a:cxnLst/>
                <a:rect l="l" t="t" r="r" b="b"/>
                <a:pathLst>
                  <a:path w="236440" h="119424" extrusionOk="0">
                    <a:moveTo>
                      <a:pt x="0" y="58064"/>
                    </a:moveTo>
                    <a:cubicBezTo>
                      <a:pt x="0" y="41456"/>
                      <a:pt x="85322" y="0"/>
                      <a:pt x="85322" y="0"/>
                    </a:cubicBezTo>
                    <a:cubicBezTo>
                      <a:pt x="85322" y="0"/>
                      <a:pt x="88491" y="7226"/>
                      <a:pt x="89886" y="9382"/>
                    </a:cubicBezTo>
                    <a:cubicBezTo>
                      <a:pt x="102437" y="28271"/>
                      <a:pt x="133497" y="28018"/>
                      <a:pt x="146175" y="9255"/>
                    </a:cubicBezTo>
                    <a:cubicBezTo>
                      <a:pt x="147570" y="7100"/>
                      <a:pt x="150993" y="0"/>
                      <a:pt x="150993" y="0"/>
                    </a:cubicBezTo>
                    <a:cubicBezTo>
                      <a:pt x="150993" y="0"/>
                      <a:pt x="236314" y="41076"/>
                      <a:pt x="236314" y="57684"/>
                    </a:cubicBezTo>
                    <a:lnTo>
                      <a:pt x="236441" y="118791"/>
                    </a:lnTo>
                    <a:lnTo>
                      <a:pt x="0" y="119425"/>
                    </a:lnTo>
                    <a:lnTo>
                      <a:pt x="0" y="58064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217" name="Google Shape;537;p5">
              <a:extLst>
                <a:ext uri="{FF2B5EF4-FFF2-40B4-BE49-F238E27FC236}">
                  <a16:creationId xmlns:a16="http://schemas.microsoft.com/office/drawing/2014/main" id="{B654AAEC-9FB5-6447-8E5B-AFBE068C203A}"/>
                </a:ext>
              </a:extLst>
            </p:cNvPr>
            <p:cNvGrpSpPr/>
            <p:nvPr/>
          </p:nvGrpSpPr>
          <p:grpSpPr>
            <a:xfrm>
              <a:off x="10704940" y="5740416"/>
              <a:ext cx="194857" cy="328100"/>
              <a:chOff x="10704940" y="5740416"/>
              <a:chExt cx="194857" cy="328100"/>
            </a:xfrm>
          </p:grpSpPr>
          <p:grpSp>
            <p:nvGrpSpPr>
              <p:cNvPr id="228" name="Google Shape;538;p5">
                <a:extLst>
                  <a:ext uri="{FF2B5EF4-FFF2-40B4-BE49-F238E27FC236}">
                    <a16:creationId xmlns:a16="http://schemas.microsoft.com/office/drawing/2014/main" id="{7513AFC2-09F7-AE4C-B831-4B6613F63744}"/>
                  </a:ext>
                </a:extLst>
              </p:cNvPr>
              <p:cNvGrpSpPr/>
              <p:nvPr/>
            </p:nvGrpSpPr>
            <p:grpSpPr>
              <a:xfrm>
                <a:off x="10726746" y="5740416"/>
                <a:ext cx="109536" cy="166079"/>
                <a:chOff x="10726746" y="5740416"/>
                <a:chExt cx="109536" cy="166079"/>
              </a:xfrm>
            </p:grpSpPr>
            <p:grpSp>
              <p:nvGrpSpPr>
                <p:cNvPr id="230" name="Google Shape;539;p5">
                  <a:extLst>
                    <a:ext uri="{FF2B5EF4-FFF2-40B4-BE49-F238E27FC236}">
                      <a16:creationId xmlns:a16="http://schemas.microsoft.com/office/drawing/2014/main" id="{1992D00E-0E2F-CD4B-A118-32EC092BBA82}"/>
                    </a:ext>
                  </a:extLst>
                </p:cNvPr>
                <p:cNvGrpSpPr/>
                <p:nvPr/>
              </p:nvGrpSpPr>
              <p:grpSpPr>
                <a:xfrm>
                  <a:off x="10726746" y="5740416"/>
                  <a:ext cx="109536" cy="135905"/>
                  <a:chOff x="10726746" y="5740416"/>
                  <a:chExt cx="109536" cy="135905"/>
                </a:xfrm>
              </p:grpSpPr>
              <p:sp>
                <p:nvSpPr>
                  <p:cNvPr id="234" name="Google Shape;540;p5">
                    <a:extLst>
                      <a:ext uri="{FF2B5EF4-FFF2-40B4-BE49-F238E27FC236}">
                        <a16:creationId xmlns:a16="http://schemas.microsoft.com/office/drawing/2014/main" id="{2D671B09-91D9-3340-87CA-C3B279844A2D}"/>
                      </a:ext>
                    </a:extLst>
                  </p:cNvPr>
                  <p:cNvSpPr/>
                  <p:nvPr/>
                </p:nvSpPr>
                <p:spPr>
                  <a:xfrm>
                    <a:off x="10726746" y="5791761"/>
                    <a:ext cx="109536" cy="84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536" h="84560" extrusionOk="0">
                        <a:moveTo>
                          <a:pt x="109536" y="0"/>
                        </a:moveTo>
                        <a:lnTo>
                          <a:pt x="109536" y="28398"/>
                        </a:lnTo>
                        <a:cubicBezTo>
                          <a:pt x="109536" y="43485"/>
                          <a:pt x="103578" y="57937"/>
                          <a:pt x="92928" y="68714"/>
                        </a:cubicBezTo>
                        <a:lnTo>
                          <a:pt x="92928" y="68714"/>
                        </a:lnTo>
                        <a:cubicBezTo>
                          <a:pt x="82786" y="78856"/>
                          <a:pt x="69094" y="84561"/>
                          <a:pt x="54768" y="84561"/>
                        </a:cubicBezTo>
                        <a:lnTo>
                          <a:pt x="54768" y="84561"/>
                        </a:lnTo>
                        <a:cubicBezTo>
                          <a:pt x="40442" y="84561"/>
                          <a:pt x="26623" y="78856"/>
                          <a:pt x="16481" y="68587"/>
                        </a:cubicBezTo>
                        <a:lnTo>
                          <a:pt x="16481" y="68587"/>
                        </a:lnTo>
                        <a:cubicBezTo>
                          <a:pt x="5959" y="57937"/>
                          <a:pt x="0" y="43485"/>
                          <a:pt x="0" y="28525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235" name="Google Shape;541;p5">
                    <a:extLst>
                      <a:ext uri="{FF2B5EF4-FFF2-40B4-BE49-F238E27FC236}">
                        <a16:creationId xmlns:a16="http://schemas.microsoft.com/office/drawing/2014/main" id="{E420AAC7-6387-7B47-9D88-4334B963A875}"/>
                      </a:ext>
                    </a:extLst>
                  </p:cNvPr>
                  <p:cNvSpPr/>
                  <p:nvPr/>
                </p:nvSpPr>
                <p:spPr>
                  <a:xfrm>
                    <a:off x="10726746" y="5740416"/>
                    <a:ext cx="109536" cy="51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536" h="51345" extrusionOk="0">
                        <a:moveTo>
                          <a:pt x="0" y="51345"/>
                        </a:moveTo>
                        <a:cubicBezTo>
                          <a:pt x="0" y="22947"/>
                          <a:pt x="24468" y="0"/>
                          <a:pt x="54768" y="0"/>
                        </a:cubicBezTo>
                        <a:cubicBezTo>
                          <a:pt x="85068" y="0"/>
                          <a:pt x="109536" y="22947"/>
                          <a:pt x="109536" y="5134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  <p:grpSp>
              <p:nvGrpSpPr>
                <p:cNvPr id="231" name="Google Shape;542;p5">
                  <a:extLst>
                    <a:ext uri="{FF2B5EF4-FFF2-40B4-BE49-F238E27FC236}">
                      <a16:creationId xmlns:a16="http://schemas.microsoft.com/office/drawing/2014/main" id="{CC217ABB-8B5D-424A-A6EE-80224CFEB7AC}"/>
                    </a:ext>
                  </a:extLst>
                </p:cNvPr>
                <p:cNvGrpSpPr/>
                <p:nvPr/>
              </p:nvGrpSpPr>
              <p:grpSpPr>
                <a:xfrm>
                  <a:off x="10748678" y="5867194"/>
                  <a:ext cx="78348" cy="39301"/>
                  <a:chOff x="10748678" y="5867194"/>
                  <a:chExt cx="78348" cy="39301"/>
                </a:xfrm>
              </p:grpSpPr>
              <p:sp>
                <p:nvSpPr>
                  <p:cNvPr id="232" name="Google Shape;543;p5">
                    <a:extLst>
                      <a:ext uri="{FF2B5EF4-FFF2-40B4-BE49-F238E27FC236}">
                        <a16:creationId xmlns:a16="http://schemas.microsoft.com/office/drawing/2014/main" id="{F5725111-510C-684B-AFE5-CEFC839A645D}"/>
                      </a:ext>
                    </a:extLst>
                  </p:cNvPr>
                  <p:cNvSpPr/>
                  <p:nvPr/>
                </p:nvSpPr>
                <p:spPr>
                  <a:xfrm>
                    <a:off x="10748678" y="5867194"/>
                    <a:ext cx="12677" cy="39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7" h="39301" extrusionOk="0">
                        <a:moveTo>
                          <a:pt x="0" y="0"/>
                        </a:moveTo>
                        <a:lnTo>
                          <a:pt x="0" y="3930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233" name="Google Shape;544;p5">
                    <a:extLst>
                      <a:ext uri="{FF2B5EF4-FFF2-40B4-BE49-F238E27FC236}">
                        <a16:creationId xmlns:a16="http://schemas.microsoft.com/office/drawing/2014/main" id="{C8F56FF1-7C58-0A4D-BB33-36A9F82CDE44}"/>
                      </a:ext>
                    </a:extLst>
                  </p:cNvPr>
                  <p:cNvSpPr/>
                  <p:nvPr/>
                </p:nvSpPr>
                <p:spPr>
                  <a:xfrm>
                    <a:off x="10814349" y="5867194"/>
                    <a:ext cx="12677" cy="39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7" h="39174" extrusionOk="0">
                        <a:moveTo>
                          <a:pt x="0" y="0"/>
                        </a:moveTo>
                        <a:lnTo>
                          <a:pt x="0" y="39174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  <p:sp>
            <p:nvSpPr>
              <p:cNvPr id="229" name="Google Shape;545;p5">
                <a:extLst>
                  <a:ext uri="{FF2B5EF4-FFF2-40B4-BE49-F238E27FC236}">
                    <a16:creationId xmlns:a16="http://schemas.microsoft.com/office/drawing/2014/main" id="{8EE1918B-8D0C-8D41-9F4D-F86EE1D3AD37}"/>
                  </a:ext>
                </a:extLst>
              </p:cNvPr>
              <p:cNvSpPr/>
              <p:nvPr/>
            </p:nvSpPr>
            <p:spPr>
              <a:xfrm>
                <a:off x="10704940" y="5906495"/>
                <a:ext cx="194857" cy="162021"/>
              </a:xfrm>
              <a:custGeom>
                <a:avLst/>
                <a:gdLst/>
                <a:ahLst/>
                <a:cxnLst/>
                <a:rect l="l" t="t" r="r" b="b"/>
                <a:pathLst>
                  <a:path w="194857" h="162021" extrusionOk="0">
                    <a:moveTo>
                      <a:pt x="0" y="23454"/>
                    </a:moveTo>
                    <a:cubicBezTo>
                      <a:pt x="21679" y="10776"/>
                      <a:pt x="43738" y="0"/>
                      <a:pt x="43738" y="0"/>
                    </a:cubicBezTo>
                    <a:cubicBezTo>
                      <a:pt x="43738" y="0"/>
                      <a:pt x="46908" y="7100"/>
                      <a:pt x="48302" y="9382"/>
                    </a:cubicBezTo>
                    <a:cubicBezTo>
                      <a:pt x="60853" y="28271"/>
                      <a:pt x="91914" y="28018"/>
                      <a:pt x="104592" y="9255"/>
                    </a:cubicBezTo>
                    <a:cubicBezTo>
                      <a:pt x="105986" y="7100"/>
                      <a:pt x="109409" y="0"/>
                      <a:pt x="109409" y="0"/>
                    </a:cubicBezTo>
                    <a:cubicBezTo>
                      <a:pt x="109409" y="0"/>
                      <a:pt x="194731" y="41076"/>
                      <a:pt x="194731" y="57684"/>
                    </a:cubicBezTo>
                    <a:lnTo>
                      <a:pt x="194858" y="162022"/>
                    </a:lnTo>
                    <a:lnTo>
                      <a:pt x="70489" y="162022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218" name="Google Shape;546;p5">
              <a:extLst>
                <a:ext uri="{FF2B5EF4-FFF2-40B4-BE49-F238E27FC236}">
                  <a16:creationId xmlns:a16="http://schemas.microsoft.com/office/drawing/2014/main" id="{FE807E1C-BC7A-394C-BB85-7AF29EDEFD41}"/>
                </a:ext>
              </a:extLst>
            </p:cNvPr>
            <p:cNvGrpSpPr/>
            <p:nvPr/>
          </p:nvGrpSpPr>
          <p:grpSpPr>
            <a:xfrm>
              <a:off x="10316619" y="5740416"/>
              <a:ext cx="194857" cy="328734"/>
              <a:chOff x="10316619" y="5740416"/>
              <a:chExt cx="194857" cy="328734"/>
            </a:xfrm>
          </p:grpSpPr>
          <p:grpSp>
            <p:nvGrpSpPr>
              <p:cNvPr id="220" name="Google Shape;547;p5">
                <a:extLst>
                  <a:ext uri="{FF2B5EF4-FFF2-40B4-BE49-F238E27FC236}">
                    <a16:creationId xmlns:a16="http://schemas.microsoft.com/office/drawing/2014/main" id="{68C214DD-E797-7040-A0E9-8AABC0C6E825}"/>
                  </a:ext>
                </a:extLst>
              </p:cNvPr>
              <p:cNvGrpSpPr/>
              <p:nvPr/>
            </p:nvGrpSpPr>
            <p:grpSpPr>
              <a:xfrm>
                <a:off x="10380008" y="5740416"/>
                <a:ext cx="109663" cy="166079"/>
                <a:chOff x="10380008" y="5740416"/>
                <a:chExt cx="109663" cy="166079"/>
              </a:xfrm>
            </p:grpSpPr>
            <p:grpSp>
              <p:nvGrpSpPr>
                <p:cNvPr id="222" name="Google Shape;548;p5">
                  <a:extLst>
                    <a:ext uri="{FF2B5EF4-FFF2-40B4-BE49-F238E27FC236}">
                      <a16:creationId xmlns:a16="http://schemas.microsoft.com/office/drawing/2014/main" id="{6A86CE7D-D9F4-D845-8660-F0EC252821C1}"/>
                    </a:ext>
                  </a:extLst>
                </p:cNvPr>
                <p:cNvGrpSpPr/>
                <p:nvPr/>
              </p:nvGrpSpPr>
              <p:grpSpPr>
                <a:xfrm>
                  <a:off x="10380008" y="5740416"/>
                  <a:ext cx="109663" cy="135905"/>
                  <a:chOff x="10380008" y="5740416"/>
                  <a:chExt cx="109663" cy="135905"/>
                </a:xfrm>
              </p:grpSpPr>
              <p:sp>
                <p:nvSpPr>
                  <p:cNvPr id="226" name="Google Shape;549;p5">
                    <a:extLst>
                      <a:ext uri="{FF2B5EF4-FFF2-40B4-BE49-F238E27FC236}">
                        <a16:creationId xmlns:a16="http://schemas.microsoft.com/office/drawing/2014/main" id="{2830D5C7-A11D-AE4B-9AF1-912116246A9A}"/>
                      </a:ext>
                    </a:extLst>
                  </p:cNvPr>
                  <p:cNvSpPr/>
                  <p:nvPr/>
                </p:nvSpPr>
                <p:spPr>
                  <a:xfrm>
                    <a:off x="10380135" y="5791761"/>
                    <a:ext cx="109536" cy="84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536" h="84560" extrusionOk="0">
                        <a:moveTo>
                          <a:pt x="0" y="0"/>
                        </a:moveTo>
                        <a:lnTo>
                          <a:pt x="0" y="28398"/>
                        </a:lnTo>
                        <a:cubicBezTo>
                          <a:pt x="0" y="43485"/>
                          <a:pt x="5959" y="57937"/>
                          <a:pt x="16608" y="68714"/>
                        </a:cubicBezTo>
                        <a:lnTo>
                          <a:pt x="16608" y="68714"/>
                        </a:lnTo>
                        <a:cubicBezTo>
                          <a:pt x="26750" y="78856"/>
                          <a:pt x="40442" y="84561"/>
                          <a:pt x="54768" y="84561"/>
                        </a:cubicBezTo>
                        <a:lnTo>
                          <a:pt x="54768" y="84561"/>
                        </a:lnTo>
                        <a:cubicBezTo>
                          <a:pt x="69094" y="84561"/>
                          <a:pt x="82913" y="78856"/>
                          <a:pt x="93055" y="68587"/>
                        </a:cubicBezTo>
                        <a:lnTo>
                          <a:pt x="93055" y="68587"/>
                        </a:lnTo>
                        <a:cubicBezTo>
                          <a:pt x="103578" y="57937"/>
                          <a:pt x="109536" y="43485"/>
                          <a:pt x="109536" y="28525"/>
                        </a:cubicBezTo>
                        <a:lnTo>
                          <a:pt x="109536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227" name="Google Shape;550;p5">
                    <a:extLst>
                      <a:ext uri="{FF2B5EF4-FFF2-40B4-BE49-F238E27FC236}">
                        <a16:creationId xmlns:a16="http://schemas.microsoft.com/office/drawing/2014/main" id="{323B9616-DF9A-4F4D-92E4-48155273BF3A}"/>
                      </a:ext>
                    </a:extLst>
                  </p:cNvPr>
                  <p:cNvSpPr/>
                  <p:nvPr/>
                </p:nvSpPr>
                <p:spPr>
                  <a:xfrm>
                    <a:off x="10380008" y="5740416"/>
                    <a:ext cx="109536" cy="51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536" h="51345" extrusionOk="0">
                        <a:moveTo>
                          <a:pt x="109536" y="51345"/>
                        </a:moveTo>
                        <a:cubicBezTo>
                          <a:pt x="109536" y="22947"/>
                          <a:pt x="85068" y="0"/>
                          <a:pt x="54768" y="0"/>
                        </a:cubicBezTo>
                        <a:cubicBezTo>
                          <a:pt x="24468" y="0"/>
                          <a:pt x="0" y="22947"/>
                          <a:pt x="0" y="5134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  <p:grpSp>
              <p:nvGrpSpPr>
                <p:cNvPr id="223" name="Google Shape;551;p5">
                  <a:extLst>
                    <a:ext uri="{FF2B5EF4-FFF2-40B4-BE49-F238E27FC236}">
                      <a16:creationId xmlns:a16="http://schemas.microsoft.com/office/drawing/2014/main" id="{D3BAC2A5-C855-3741-A45A-67198048DAAF}"/>
                    </a:ext>
                  </a:extLst>
                </p:cNvPr>
                <p:cNvGrpSpPr/>
                <p:nvPr/>
              </p:nvGrpSpPr>
              <p:grpSpPr>
                <a:xfrm>
                  <a:off x="10402067" y="5867194"/>
                  <a:ext cx="78221" cy="39301"/>
                  <a:chOff x="10402067" y="5867194"/>
                  <a:chExt cx="78221" cy="39301"/>
                </a:xfrm>
              </p:grpSpPr>
              <p:sp>
                <p:nvSpPr>
                  <p:cNvPr id="224" name="Google Shape;552;p5">
                    <a:extLst>
                      <a:ext uri="{FF2B5EF4-FFF2-40B4-BE49-F238E27FC236}">
                        <a16:creationId xmlns:a16="http://schemas.microsoft.com/office/drawing/2014/main" id="{E381E1CE-74B7-A146-833F-E985469C9FDC}"/>
                      </a:ext>
                    </a:extLst>
                  </p:cNvPr>
                  <p:cNvSpPr/>
                  <p:nvPr/>
                </p:nvSpPr>
                <p:spPr>
                  <a:xfrm>
                    <a:off x="10467611" y="5867194"/>
                    <a:ext cx="12677" cy="39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7" h="39301" extrusionOk="0">
                        <a:moveTo>
                          <a:pt x="0" y="0"/>
                        </a:moveTo>
                        <a:lnTo>
                          <a:pt x="0" y="3930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225" name="Google Shape;553;p5">
                    <a:extLst>
                      <a:ext uri="{FF2B5EF4-FFF2-40B4-BE49-F238E27FC236}">
                        <a16:creationId xmlns:a16="http://schemas.microsoft.com/office/drawing/2014/main" id="{7338048C-F53F-774D-933F-AA658D8D5BE1}"/>
                      </a:ext>
                    </a:extLst>
                  </p:cNvPr>
                  <p:cNvSpPr/>
                  <p:nvPr/>
                </p:nvSpPr>
                <p:spPr>
                  <a:xfrm>
                    <a:off x="10402067" y="5867194"/>
                    <a:ext cx="12677" cy="39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7" h="39174" extrusionOk="0">
                        <a:moveTo>
                          <a:pt x="0" y="0"/>
                        </a:moveTo>
                        <a:lnTo>
                          <a:pt x="0" y="39174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  <p:sp>
            <p:nvSpPr>
              <p:cNvPr id="221" name="Google Shape;554;p5">
                <a:extLst>
                  <a:ext uri="{FF2B5EF4-FFF2-40B4-BE49-F238E27FC236}">
                    <a16:creationId xmlns:a16="http://schemas.microsoft.com/office/drawing/2014/main" id="{23A42E85-B1E2-7347-957E-057B0D26AE3A}"/>
                  </a:ext>
                </a:extLst>
              </p:cNvPr>
              <p:cNvSpPr/>
              <p:nvPr/>
            </p:nvSpPr>
            <p:spPr>
              <a:xfrm>
                <a:off x="10316619" y="5906495"/>
                <a:ext cx="194857" cy="162655"/>
              </a:xfrm>
              <a:custGeom>
                <a:avLst/>
                <a:gdLst/>
                <a:ahLst/>
                <a:cxnLst/>
                <a:rect l="l" t="t" r="r" b="b"/>
                <a:pathLst>
                  <a:path w="194857" h="162655" extrusionOk="0">
                    <a:moveTo>
                      <a:pt x="194858" y="23454"/>
                    </a:moveTo>
                    <a:cubicBezTo>
                      <a:pt x="173179" y="10776"/>
                      <a:pt x="151119" y="0"/>
                      <a:pt x="151119" y="0"/>
                    </a:cubicBezTo>
                    <a:cubicBezTo>
                      <a:pt x="151119" y="0"/>
                      <a:pt x="147950" y="7100"/>
                      <a:pt x="146555" y="9382"/>
                    </a:cubicBezTo>
                    <a:cubicBezTo>
                      <a:pt x="134004" y="28271"/>
                      <a:pt x="102944" y="28018"/>
                      <a:pt x="90266" y="9255"/>
                    </a:cubicBezTo>
                    <a:cubicBezTo>
                      <a:pt x="88871" y="7100"/>
                      <a:pt x="85448" y="0"/>
                      <a:pt x="85448" y="0"/>
                    </a:cubicBezTo>
                    <a:cubicBezTo>
                      <a:pt x="85448" y="0"/>
                      <a:pt x="127" y="41076"/>
                      <a:pt x="127" y="57684"/>
                    </a:cubicBezTo>
                    <a:lnTo>
                      <a:pt x="0" y="162656"/>
                    </a:lnTo>
                    <a:lnTo>
                      <a:pt x="125130" y="162656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19" name="Google Shape;555;p5">
              <a:extLst>
                <a:ext uri="{FF2B5EF4-FFF2-40B4-BE49-F238E27FC236}">
                  <a16:creationId xmlns:a16="http://schemas.microsoft.com/office/drawing/2014/main" id="{A8E196D5-FD2A-B240-8582-5D7CCB53EB88}"/>
                </a:ext>
              </a:extLst>
            </p:cNvPr>
            <p:cNvSpPr/>
            <p:nvPr/>
          </p:nvSpPr>
          <p:spPr>
            <a:xfrm>
              <a:off x="10304321" y="6069024"/>
              <a:ext cx="608534" cy="12677"/>
            </a:xfrm>
            <a:custGeom>
              <a:avLst/>
              <a:gdLst/>
              <a:ahLst/>
              <a:cxnLst/>
              <a:rect l="l" t="t" r="r" b="b"/>
              <a:pathLst>
                <a:path w="608534" h="12677" extrusionOk="0">
                  <a:moveTo>
                    <a:pt x="0" y="0"/>
                  </a:moveTo>
                  <a:lnTo>
                    <a:pt x="608534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44" name="Google Shape;556;p5">
            <a:extLst>
              <a:ext uri="{FF2B5EF4-FFF2-40B4-BE49-F238E27FC236}">
                <a16:creationId xmlns:a16="http://schemas.microsoft.com/office/drawing/2014/main" id="{6DE627F4-985F-E840-A20C-512645C2EDB4}"/>
              </a:ext>
            </a:extLst>
          </p:cNvPr>
          <p:cNvSpPr/>
          <p:nvPr/>
        </p:nvSpPr>
        <p:spPr>
          <a:xfrm>
            <a:off x="8486200" y="2098039"/>
            <a:ext cx="562588" cy="448879"/>
          </a:xfrm>
          <a:custGeom>
            <a:avLst/>
            <a:gdLst/>
            <a:ahLst/>
            <a:cxnLst/>
            <a:rect l="l" t="t" r="r" b="b"/>
            <a:pathLst>
              <a:path w="562588" h="448879" extrusionOk="0">
                <a:moveTo>
                  <a:pt x="211508" y="74876"/>
                </a:moveTo>
                <a:lnTo>
                  <a:pt x="351156" y="74876"/>
                </a:lnTo>
                <a:lnTo>
                  <a:pt x="351156" y="0"/>
                </a:lnTo>
                <a:lnTo>
                  <a:pt x="562589" y="149677"/>
                </a:lnTo>
                <a:lnTo>
                  <a:pt x="351156" y="299354"/>
                </a:lnTo>
                <a:lnTo>
                  <a:pt x="351156" y="224402"/>
                </a:lnTo>
                <a:lnTo>
                  <a:pt x="211508" y="224402"/>
                </a:lnTo>
                <a:lnTo>
                  <a:pt x="211508" y="149526"/>
                </a:lnTo>
                <a:lnTo>
                  <a:pt x="0" y="299203"/>
                </a:lnTo>
                <a:lnTo>
                  <a:pt x="211508" y="448880"/>
                </a:lnTo>
                <a:lnTo>
                  <a:pt x="211508" y="373928"/>
                </a:lnTo>
                <a:lnTo>
                  <a:pt x="351156" y="373928"/>
                </a:lnTo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5" name="Google Shape;327;p5">
            <a:extLst>
              <a:ext uri="{FF2B5EF4-FFF2-40B4-BE49-F238E27FC236}">
                <a16:creationId xmlns:a16="http://schemas.microsoft.com/office/drawing/2014/main" id="{790C1360-4D66-5A4E-BD3E-32CA399A7F87}"/>
              </a:ext>
            </a:extLst>
          </p:cNvPr>
          <p:cNvSpPr txBox="1"/>
          <p:nvPr/>
        </p:nvSpPr>
        <p:spPr>
          <a:xfrm>
            <a:off x="1576336" y="2241046"/>
            <a:ext cx="6301267" cy="32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ca-ES" sz="2200" b="0" i="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VOLER </a:t>
            </a:r>
            <a:r>
              <a:rPr lang="ca-ES" sz="2200" b="0" i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= (Coneixements + Habilitats)* Actituds</a:t>
            </a:r>
            <a:endParaRPr dirty="0"/>
          </a:p>
        </p:txBody>
      </p:sp>
      <p:cxnSp>
        <p:nvCxnSpPr>
          <p:cNvPr id="246" name="Google Shape;328;p5">
            <a:extLst>
              <a:ext uri="{FF2B5EF4-FFF2-40B4-BE49-F238E27FC236}">
                <a16:creationId xmlns:a16="http://schemas.microsoft.com/office/drawing/2014/main" id="{F5B2B963-C4F1-5649-A7AB-5DE20B97DBE4}"/>
              </a:ext>
            </a:extLst>
          </p:cNvPr>
          <p:cNvCxnSpPr/>
          <p:nvPr/>
        </p:nvCxnSpPr>
        <p:spPr>
          <a:xfrm>
            <a:off x="1271124" y="2270361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332;p5">
            <a:extLst>
              <a:ext uri="{FF2B5EF4-FFF2-40B4-BE49-F238E27FC236}">
                <a16:creationId xmlns:a16="http://schemas.microsoft.com/office/drawing/2014/main" id="{60E077AB-6BFC-DC44-9150-D2036263540B}"/>
              </a:ext>
            </a:extLst>
          </p:cNvPr>
          <p:cNvCxnSpPr/>
          <p:nvPr/>
        </p:nvCxnSpPr>
        <p:spPr>
          <a:xfrm rot="10800000" flipH="1">
            <a:off x="8335024" y="2892081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334;p5">
            <a:extLst>
              <a:ext uri="{FF2B5EF4-FFF2-40B4-BE49-F238E27FC236}">
                <a16:creationId xmlns:a16="http://schemas.microsoft.com/office/drawing/2014/main" id="{C0310679-1B1E-8545-91F7-F9A4F3D08879}"/>
              </a:ext>
            </a:extLst>
          </p:cNvPr>
          <p:cNvCxnSpPr/>
          <p:nvPr/>
        </p:nvCxnSpPr>
        <p:spPr>
          <a:xfrm rot="10800000" flipH="1">
            <a:off x="10320942" y="2892081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336;p5">
            <a:extLst>
              <a:ext uri="{FF2B5EF4-FFF2-40B4-BE49-F238E27FC236}">
                <a16:creationId xmlns:a16="http://schemas.microsoft.com/office/drawing/2014/main" id="{C264AEEB-E263-BA46-BCF4-B1E2208C6E51}"/>
              </a:ext>
            </a:extLst>
          </p:cNvPr>
          <p:cNvCxnSpPr/>
          <p:nvPr/>
        </p:nvCxnSpPr>
        <p:spPr>
          <a:xfrm rot="10800000" flipH="1">
            <a:off x="8335024" y="4075050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0" name="Google Shape;338;p5">
            <a:extLst>
              <a:ext uri="{FF2B5EF4-FFF2-40B4-BE49-F238E27FC236}">
                <a16:creationId xmlns:a16="http://schemas.microsoft.com/office/drawing/2014/main" id="{E925D8C2-20B8-7946-B4B2-F515EFA6C44F}"/>
              </a:ext>
            </a:extLst>
          </p:cNvPr>
          <p:cNvCxnSpPr/>
          <p:nvPr/>
        </p:nvCxnSpPr>
        <p:spPr>
          <a:xfrm rot="10800000" flipH="1">
            <a:off x="10320942" y="4075050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1" name="Google Shape;340;p5">
            <a:extLst>
              <a:ext uri="{FF2B5EF4-FFF2-40B4-BE49-F238E27FC236}">
                <a16:creationId xmlns:a16="http://schemas.microsoft.com/office/drawing/2014/main" id="{967A746C-E219-E541-8D62-49FCAB62C8B1}"/>
              </a:ext>
            </a:extLst>
          </p:cNvPr>
          <p:cNvCxnSpPr/>
          <p:nvPr/>
        </p:nvCxnSpPr>
        <p:spPr>
          <a:xfrm rot="10800000" flipH="1">
            <a:off x="8335024" y="5396962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2" name="Google Shape;342;p5">
            <a:extLst>
              <a:ext uri="{FF2B5EF4-FFF2-40B4-BE49-F238E27FC236}">
                <a16:creationId xmlns:a16="http://schemas.microsoft.com/office/drawing/2014/main" id="{51B47FC3-C6C0-784E-BD62-A41F2BF6A6AF}"/>
              </a:ext>
            </a:extLst>
          </p:cNvPr>
          <p:cNvCxnSpPr/>
          <p:nvPr/>
        </p:nvCxnSpPr>
        <p:spPr>
          <a:xfrm rot="10800000" flipH="1">
            <a:off x="10320942" y="5396962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3" name="Google Shape;344;p5">
            <a:extLst>
              <a:ext uri="{FF2B5EF4-FFF2-40B4-BE49-F238E27FC236}">
                <a16:creationId xmlns:a16="http://schemas.microsoft.com/office/drawing/2014/main" id="{D621EC8D-1966-C144-B245-815A9BFF462B}"/>
              </a:ext>
            </a:extLst>
          </p:cNvPr>
          <p:cNvCxnSpPr/>
          <p:nvPr/>
        </p:nvCxnSpPr>
        <p:spPr>
          <a:xfrm rot="10800000" flipH="1">
            <a:off x="8335024" y="6436768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54" name="Google Shape;388;p5">
            <a:extLst>
              <a:ext uri="{FF2B5EF4-FFF2-40B4-BE49-F238E27FC236}">
                <a16:creationId xmlns:a16="http://schemas.microsoft.com/office/drawing/2014/main" id="{B6E52060-4194-EC49-B0DE-DD1F4F05671D}"/>
              </a:ext>
            </a:extLst>
          </p:cNvPr>
          <p:cNvGrpSpPr/>
          <p:nvPr/>
        </p:nvGrpSpPr>
        <p:grpSpPr>
          <a:xfrm>
            <a:off x="765332" y="2177337"/>
            <a:ext cx="312610" cy="423957"/>
            <a:chOff x="765332" y="2177337"/>
            <a:chExt cx="312610" cy="423957"/>
          </a:xfrm>
        </p:grpSpPr>
        <p:sp>
          <p:nvSpPr>
            <p:cNvPr id="255" name="Google Shape;389;p5">
              <a:extLst>
                <a:ext uri="{FF2B5EF4-FFF2-40B4-BE49-F238E27FC236}">
                  <a16:creationId xmlns:a16="http://schemas.microsoft.com/office/drawing/2014/main" id="{8B770668-AEC9-A14F-AEBD-E4567618A8BC}"/>
                </a:ext>
              </a:extLst>
            </p:cNvPr>
            <p:cNvSpPr/>
            <p:nvPr/>
          </p:nvSpPr>
          <p:spPr>
            <a:xfrm>
              <a:off x="765332" y="2177337"/>
              <a:ext cx="312610" cy="312610"/>
            </a:xfrm>
            <a:custGeom>
              <a:avLst/>
              <a:gdLst/>
              <a:ahLst/>
              <a:cxnLst/>
              <a:rect l="l" t="t" r="r" b="b"/>
              <a:pathLst>
                <a:path w="312610" h="312610" extrusionOk="0">
                  <a:moveTo>
                    <a:pt x="312611" y="156305"/>
                  </a:moveTo>
                  <a:cubicBezTo>
                    <a:pt x="312611" y="242630"/>
                    <a:pt x="242630" y="312611"/>
                    <a:pt x="156305" y="312611"/>
                  </a:cubicBezTo>
                  <a:cubicBezTo>
                    <a:pt x="69980" y="312611"/>
                    <a:pt x="0" y="242630"/>
                    <a:pt x="0" y="156305"/>
                  </a:cubicBezTo>
                  <a:cubicBezTo>
                    <a:pt x="0" y="69980"/>
                    <a:pt x="69980" y="0"/>
                    <a:pt x="156305" y="0"/>
                  </a:cubicBezTo>
                  <a:cubicBezTo>
                    <a:pt x="242630" y="0"/>
                    <a:pt x="312611" y="69980"/>
                    <a:pt x="312611" y="15630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56" name="Google Shape;390;p5">
              <a:extLst>
                <a:ext uri="{FF2B5EF4-FFF2-40B4-BE49-F238E27FC236}">
                  <a16:creationId xmlns:a16="http://schemas.microsoft.com/office/drawing/2014/main" id="{476FDE05-8ADC-FB49-87B7-ED9BFE2686F2}"/>
                </a:ext>
              </a:extLst>
            </p:cNvPr>
            <p:cNvGrpSpPr/>
            <p:nvPr/>
          </p:nvGrpSpPr>
          <p:grpSpPr>
            <a:xfrm>
              <a:off x="790192" y="2464420"/>
              <a:ext cx="262985" cy="136874"/>
              <a:chOff x="790192" y="2464420"/>
              <a:chExt cx="262985" cy="136874"/>
            </a:xfrm>
          </p:grpSpPr>
          <p:sp>
            <p:nvSpPr>
              <p:cNvPr id="277" name="Google Shape;391;p5">
                <a:extLst>
                  <a:ext uri="{FF2B5EF4-FFF2-40B4-BE49-F238E27FC236}">
                    <a16:creationId xmlns:a16="http://schemas.microsoft.com/office/drawing/2014/main" id="{66353932-53AC-D34A-BF7E-DA4084174AA9}"/>
                  </a:ext>
                </a:extLst>
              </p:cNvPr>
              <p:cNvSpPr/>
              <p:nvPr/>
            </p:nvSpPr>
            <p:spPr>
              <a:xfrm>
                <a:off x="922018" y="2471088"/>
                <a:ext cx="131159" cy="130206"/>
              </a:xfrm>
              <a:custGeom>
                <a:avLst/>
                <a:gdLst/>
                <a:ahLst/>
                <a:cxnLst/>
                <a:rect l="l" t="t" r="r" b="b"/>
                <a:pathLst>
                  <a:path w="131159" h="130206" extrusionOk="0">
                    <a:moveTo>
                      <a:pt x="0" y="20288"/>
                    </a:moveTo>
                    <a:lnTo>
                      <a:pt x="63532" y="130207"/>
                    </a:lnTo>
                    <a:lnTo>
                      <a:pt x="77819" y="76772"/>
                    </a:lnTo>
                    <a:lnTo>
                      <a:pt x="131159" y="91059"/>
                    </a:lnTo>
                    <a:lnTo>
                      <a:pt x="7858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78" name="Google Shape;392;p5">
                <a:extLst>
                  <a:ext uri="{FF2B5EF4-FFF2-40B4-BE49-F238E27FC236}">
                    <a16:creationId xmlns:a16="http://schemas.microsoft.com/office/drawing/2014/main" id="{0F760977-38B4-F14F-84D3-80CECECC6FB5}"/>
                  </a:ext>
                </a:extLst>
              </p:cNvPr>
              <p:cNvSpPr/>
              <p:nvPr/>
            </p:nvSpPr>
            <p:spPr>
              <a:xfrm>
                <a:off x="790192" y="2464420"/>
                <a:ext cx="115252" cy="136874"/>
              </a:xfrm>
              <a:custGeom>
                <a:avLst/>
                <a:gdLst/>
                <a:ahLst/>
                <a:cxnLst/>
                <a:rect l="l" t="t" r="r" b="b"/>
                <a:pathLst>
                  <a:path w="115252" h="136874" extrusionOk="0">
                    <a:moveTo>
                      <a:pt x="56388" y="0"/>
                    </a:moveTo>
                    <a:lnTo>
                      <a:pt x="0" y="97727"/>
                    </a:lnTo>
                    <a:lnTo>
                      <a:pt x="53340" y="83439"/>
                    </a:lnTo>
                    <a:lnTo>
                      <a:pt x="67628" y="136874"/>
                    </a:lnTo>
                    <a:lnTo>
                      <a:pt x="115253" y="54388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57" name="Google Shape;393;p5">
              <a:extLst>
                <a:ext uri="{FF2B5EF4-FFF2-40B4-BE49-F238E27FC236}">
                  <a16:creationId xmlns:a16="http://schemas.microsoft.com/office/drawing/2014/main" id="{3644A61E-59DB-AA40-9672-FAC2CFD04391}"/>
                </a:ext>
              </a:extLst>
            </p:cNvPr>
            <p:cNvSpPr/>
            <p:nvPr/>
          </p:nvSpPr>
          <p:spPr>
            <a:xfrm>
              <a:off x="848317" y="2255466"/>
              <a:ext cx="146903" cy="140214"/>
            </a:xfrm>
            <a:custGeom>
              <a:avLst/>
              <a:gdLst/>
              <a:ahLst/>
              <a:cxnLst/>
              <a:rect l="l" t="t" r="r" b="b"/>
              <a:pathLst>
                <a:path w="146903" h="140214" extrusionOk="0">
                  <a:moveTo>
                    <a:pt x="75797" y="1500"/>
                  </a:moveTo>
                  <a:lnTo>
                    <a:pt x="96466" y="43315"/>
                  </a:lnTo>
                  <a:cubicBezTo>
                    <a:pt x="96847" y="44077"/>
                    <a:pt x="97609" y="44648"/>
                    <a:pt x="98466" y="44839"/>
                  </a:cubicBezTo>
                  <a:lnTo>
                    <a:pt x="144567" y="51506"/>
                  </a:lnTo>
                  <a:cubicBezTo>
                    <a:pt x="146758" y="51792"/>
                    <a:pt x="147711" y="54554"/>
                    <a:pt x="146091" y="56174"/>
                  </a:cubicBezTo>
                  <a:lnTo>
                    <a:pt x="112754" y="88749"/>
                  </a:lnTo>
                  <a:cubicBezTo>
                    <a:pt x="112087" y="89416"/>
                    <a:pt x="111801" y="90273"/>
                    <a:pt x="111992" y="91130"/>
                  </a:cubicBezTo>
                  <a:lnTo>
                    <a:pt x="119898" y="137041"/>
                  </a:lnTo>
                  <a:cubicBezTo>
                    <a:pt x="120279" y="139232"/>
                    <a:pt x="117993" y="140946"/>
                    <a:pt x="115992" y="139898"/>
                  </a:cubicBezTo>
                  <a:lnTo>
                    <a:pt x="74749" y="118181"/>
                  </a:lnTo>
                  <a:cubicBezTo>
                    <a:pt x="73987" y="117800"/>
                    <a:pt x="73035" y="117800"/>
                    <a:pt x="72177" y="118181"/>
                  </a:cubicBezTo>
                  <a:lnTo>
                    <a:pt x="30934" y="139898"/>
                  </a:lnTo>
                  <a:cubicBezTo>
                    <a:pt x="28934" y="140946"/>
                    <a:pt x="26648" y="139232"/>
                    <a:pt x="27029" y="137041"/>
                  </a:cubicBezTo>
                  <a:lnTo>
                    <a:pt x="34935" y="91130"/>
                  </a:lnTo>
                  <a:cubicBezTo>
                    <a:pt x="35125" y="90273"/>
                    <a:pt x="34839" y="89321"/>
                    <a:pt x="34173" y="88749"/>
                  </a:cubicBezTo>
                  <a:lnTo>
                    <a:pt x="835" y="56174"/>
                  </a:lnTo>
                  <a:cubicBezTo>
                    <a:pt x="-784" y="54554"/>
                    <a:pt x="73" y="51887"/>
                    <a:pt x="2359" y="51506"/>
                  </a:cubicBezTo>
                  <a:lnTo>
                    <a:pt x="48460" y="44839"/>
                  </a:lnTo>
                  <a:cubicBezTo>
                    <a:pt x="49317" y="44744"/>
                    <a:pt x="50079" y="44172"/>
                    <a:pt x="50460" y="43315"/>
                  </a:cubicBezTo>
                  <a:lnTo>
                    <a:pt x="71130" y="1500"/>
                  </a:lnTo>
                  <a:cubicBezTo>
                    <a:pt x="71892" y="-500"/>
                    <a:pt x="74844" y="-500"/>
                    <a:pt x="75797" y="150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58" name="Google Shape;394;p5">
              <a:extLst>
                <a:ext uri="{FF2B5EF4-FFF2-40B4-BE49-F238E27FC236}">
                  <a16:creationId xmlns:a16="http://schemas.microsoft.com/office/drawing/2014/main" id="{0F8A7288-9C98-6B44-BF4D-EE4753773F5D}"/>
                </a:ext>
              </a:extLst>
            </p:cNvPr>
            <p:cNvGrpSpPr/>
            <p:nvPr/>
          </p:nvGrpSpPr>
          <p:grpSpPr>
            <a:xfrm>
              <a:off x="794669" y="2206674"/>
              <a:ext cx="254032" cy="254032"/>
              <a:chOff x="794669" y="2206674"/>
              <a:chExt cx="254032" cy="254032"/>
            </a:xfrm>
          </p:grpSpPr>
          <p:grpSp>
            <p:nvGrpSpPr>
              <p:cNvPr id="259" name="Google Shape;395;p5">
                <a:extLst>
                  <a:ext uri="{FF2B5EF4-FFF2-40B4-BE49-F238E27FC236}">
                    <a16:creationId xmlns:a16="http://schemas.microsoft.com/office/drawing/2014/main" id="{B6EC44FE-3DEC-D042-B034-364D87D61651}"/>
                  </a:ext>
                </a:extLst>
              </p:cNvPr>
              <p:cNvGrpSpPr/>
              <p:nvPr/>
            </p:nvGrpSpPr>
            <p:grpSpPr>
              <a:xfrm>
                <a:off x="921637" y="2206674"/>
                <a:ext cx="9525" cy="254032"/>
                <a:chOff x="921637" y="2206674"/>
                <a:chExt cx="9525" cy="254032"/>
              </a:xfrm>
            </p:grpSpPr>
            <p:sp>
              <p:nvSpPr>
                <p:cNvPr id="275" name="Google Shape;396;p5">
                  <a:extLst>
                    <a:ext uri="{FF2B5EF4-FFF2-40B4-BE49-F238E27FC236}">
                      <a16:creationId xmlns:a16="http://schemas.microsoft.com/office/drawing/2014/main" id="{5E7A0F6C-2D0B-B04F-B861-F5DD50DE147D}"/>
                    </a:ext>
                  </a:extLst>
                </p:cNvPr>
                <p:cNvSpPr/>
                <p:nvPr/>
              </p:nvSpPr>
              <p:spPr>
                <a:xfrm>
                  <a:off x="921637" y="2206674"/>
                  <a:ext cx="9525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526" extrusionOk="0">
                      <a:moveTo>
                        <a:pt x="0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6" name="Google Shape;397;p5">
                  <a:extLst>
                    <a:ext uri="{FF2B5EF4-FFF2-40B4-BE49-F238E27FC236}">
                      <a16:creationId xmlns:a16="http://schemas.microsoft.com/office/drawing/2014/main" id="{42E67FE8-E22C-2144-B1CE-47804604369F}"/>
                    </a:ext>
                  </a:extLst>
                </p:cNvPr>
                <p:cNvSpPr/>
                <p:nvPr/>
              </p:nvSpPr>
              <p:spPr>
                <a:xfrm>
                  <a:off x="921637" y="2441180"/>
                  <a:ext cx="9525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526" extrusionOk="0">
                      <a:moveTo>
                        <a:pt x="0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60" name="Google Shape;398;p5">
                <a:extLst>
                  <a:ext uri="{FF2B5EF4-FFF2-40B4-BE49-F238E27FC236}">
                    <a16:creationId xmlns:a16="http://schemas.microsoft.com/office/drawing/2014/main" id="{23902DFF-9B1D-5541-9E7E-340E859E210E}"/>
                  </a:ext>
                </a:extLst>
              </p:cNvPr>
              <p:cNvGrpSpPr/>
              <p:nvPr/>
            </p:nvGrpSpPr>
            <p:grpSpPr>
              <a:xfrm>
                <a:off x="858201" y="2223629"/>
                <a:ext cx="126968" cy="220122"/>
                <a:chOff x="858201" y="2223629"/>
                <a:chExt cx="126968" cy="220122"/>
              </a:xfrm>
            </p:grpSpPr>
            <p:sp>
              <p:nvSpPr>
                <p:cNvPr id="273" name="Google Shape;399;p5">
                  <a:extLst>
                    <a:ext uri="{FF2B5EF4-FFF2-40B4-BE49-F238E27FC236}">
                      <a16:creationId xmlns:a16="http://schemas.microsoft.com/office/drawing/2014/main" id="{89735AA5-001E-D041-97DA-7D066637945F}"/>
                    </a:ext>
                  </a:extLst>
                </p:cNvPr>
                <p:cNvSpPr/>
                <p:nvPr/>
              </p:nvSpPr>
              <p:spPr>
                <a:xfrm>
                  <a:off x="858201" y="2223629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0"/>
                      </a:moveTo>
                      <a:lnTo>
                        <a:pt x="9716" y="16954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4" name="Google Shape;400;p5">
                  <a:extLst>
                    <a:ext uri="{FF2B5EF4-FFF2-40B4-BE49-F238E27FC236}">
                      <a16:creationId xmlns:a16="http://schemas.microsoft.com/office/drawing/2014/main" id="{14C4B109-26DC-3948-B28B-C15A3967A189}"/>
                    </a:ext>
                  </a:extLst>
                </p:cNvPr>
                <p:cNvSpPr/>
                <p:nvPr/>
              </p:nvSpPr>
              <p:spPr>
                <a:xfrm>
                  <a:off x="975454" y="2426797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0"/>
                      </a:moveTo>
                      <a:lnTo>
                        <a:pt x="9715" y="16954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61" name="Google Shape;401;p5">
                <a:extLst>
                  <a:ext uri="{FF2B5EF4-FFF2-40B4-BE49-F238E27FC236}">
                    <a16:creationId xmlns:a16="http://schemas.microsoft.com/office/drawing/2014/main" id="{0923DA25-381D-0C47-B9E6-88C6076BB003}"/>
                  </a:ext>
                </a:extLst>
              </p:cNvPr>
              <p:cNvGrpSpPr/>
              <p:nvPr/>
            </p:nvGrpSpPr>
            <p:grpSpPr>
              <a:xfrm>
                <a:off x="811624" y="2270206"/>
                <a:ext cx="220122" cy="126968"/>
                <a:chOff x="811624" y="2270206"/>
                <a:chExt cx="220122" cy="126968"/>
              </a:xfrm>
            </p:grpSpPr>
            <p:sp>
              <p:nvSpPr>
                <p:cNvPr id="271" name="Google Shape;402;p5">
                  <a:extLst>
                    <a:ext uri="{FF2B5EF4-FFF2-40B4-BE49-F238E27FC236}">
                      <a16:creationId xmlns:a16="http://schemas.microsoft.com/office/drawing/2014/main" id="{A82A3271-B98C-6D45-B48E-71B14AA3FAC4}"/>
                    </a:ext>
                  </a:extLst>
                </p:cNvPr>
                <p:cNvSpPr/>
                <p:nvPr/>
              </p:nvSpPr>
              <p:spPr>
                <a:xfrm>
                  <a:off x="811624" y="2270206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0"/>
                      </a:moveTo>
                      <a:lnTo>
                        <a:pt x="16954" y="9716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2" name="Google Shape;403;p5">
                  <a:extLst>
                    <a:ext uri="{FF2B5EF4-FFF2-40B4-BE49-F238E27FC236}">
                      <a16:creationId xmlns:a16="http://schemas.microsoft.com/office/drawing/2014/main" id="{37182607-605F-6D4E-B11E-6DA497A27B20}"/>
                    </a:ext>
                  </a:extLst>
                </p:cNvPr>
                <p:cNvSpPr/>
                <p:nvPr/>
              </p:nvSpPr>
              <p:spPr>
                <a:xfrm>
                  <a:off x="1014792" y="2387459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0"/>
                      </a:moveTo>
                      <a:lnTo>
                        <a:pt x="16954" y="9715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62" name="Google Shape;404;p5">
                <a:extLst>
                  <a:ext uri="{FF2B5EF4-FFF2-40B4-BE49-F238E27FC236}">
                    <a16:creationId xmlns:a16="http://schemas.microsoft.com/office/drawing/2014/main" id="{C8A7E269-4914-2346-829C-3DB0EB663672}"/>
                  </a:ext>
                </a:extLst>
              </p:cNvPr>
              <p:cNvGrpSpPr/>
              <p:nvPr/>
            </p:nvGrpSpPr>
            <p:grpSpPr>
              <a:xfrm>
                <a:off x="794669" y="2333642"/>
                <a:ext cx="254032" cy="9525"/>
                <a:chOff x="794669" y="2333642"/>
                <a:chExt cx="254032" cy="9525"/>
              </a:xfrm>
            </p:grpSpPr>
            <p:sp>
              <p:nvSpPr>
                <p:cNvPr id="269" name="Google Shape;405;p5">
                  <a:extLst>
                    <a:ext uri="{FF2B5EF4-FFF2-40B4-BE49-F238E27FC236}">
                      <a16:creationId xmlns:a16="http://schemas.microsoft.com/office/drawing/2014/main" id="{A41A3FF5-A2EF-6345-A9DB-4F7EB713DBEF}"/>
                    </a:ext>
                  </a:extLst>
                </p:cNvPr>
                <p:cNvSpPr/>
                <p:nvPr/>
              </p:nvSpPr>
              <p:spPr>
                <a:xfrm>
                  <a:off x="794669" y="2333642"/>
                  <a:ext cx="19526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6" h="9525" extrusionOk="0">
                      <a:moveTo>
                        <a:pt x="0" y="0"/>
                      </a:moveTo>
                      <a:lnTo>
                        <a:pt x="19526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0" name="Google Shape;406;p5">
                  <a:extLst>
                    <a:ext uri="{FF2B5EF4-FFF2-40B4-BE49-F238E27FC236}">
                      <a16:creationId xmlns:a16="http://schemas.microsoft.com/office/drawing/2014/main" id="{A27F132A-55E1-2342-8270-915EDC0540A5}"/>
                    </a:ext>
                  </a:extLst>
                </p:cNvPr>
                <p:cNvSpPr/>
                <p:nvPr/>
              </p:nvSpPr>
              <p:spPr>
                <a:xfrm>
                  <a:off x="1029175" y="2333642"/>
                  <a:ext cx="19526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6" h="9525" extrusionOk="0">
                      <a:moveTo>
                        <a:pt x="0" y="0"/>
                      </a:moveTo>
                      <a:lnTo>
                        <a:pt x="19526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63" name="Google Shape;407;p5">
                <a:extLst>
                  <a:ext uri="{FF2B5EF4-FFF2-40B4-BE49-F238E27FC236}">
                    <a16:creationId xmlns:a16="http://schemas.microsoft.com/office/drawing/2014/main" id="{7911E676-72B2-6E47-8154-3DA53C382998}"/>
                  </a:ext>
                </a:extLst>
              </p:cNvPr>
              <p:cNvGrpSpPr/>
              <p:nvPr/>
            </p:nvGrpSpPr>
            <p:grpSpPr>
              <a:xfrm>
                <a:off x="811624" y="2270206"/>
                <a:ext cx="220122" cy="126968"/>
                <a:chOff x="811624" y="2270206"/>
                <a:chExt cx="220122" cy="126968"/>
              </a:xfrm>
            </p:grpSpPr>
            <p:sp>
              <p:nvSpPr>
                <p:cNvPr id="267" name="Google Shape;408;p5">
                  <a:extLst>
                    <a:ext uri="{FF2B5EF4-FFF2-40B4-BE49-F238E27FC236}">
                      <a16:creationId xmlns:a16="http://schemas.microsoft.com/office/drawing/2014/main" id="{B20FF5EF-B7F7-1E4B-9E46-7835AC2E92A0}"/>
                    </a:ext>
                  </a:extLst>
                </p:cNvPr>
                <p:cNvSpPr/>
                <p:nvPr/>
              </p:nvSpPr>
              <p:spPr>
                <a:xfrm>
                  <a:off x="811624" y="2387459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9715"/>
                      </a:moveTo>
                      <a:lnTo>
                        <a:pt x="1695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68" name="Google Shape;409;p5">
                  <a:extLst>
                    <a:ext uri="{FF2B5EF4-FFF2-40B4-BE49-F238E27FC236}">
                      <a16:creationId xmlns:a16="http://schemas.microsoft.com/office/drawing/2014/main" id="{40EF7776-9B14-5046-A8FF-D8C1D5143DED}"/>
                    </a:ext>
                  </a:extLst>
                </p:cNvPr>
                <p:cNvSpPr/>
                <p:nvPr/>
              </p:nvSpPr>
              <p:spPr>
                <a:xfrm>
                  <a:off x="1014792" y="2270206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9716"/>
                      </a:moveTo>
                      <a:lnTo>
                        <a:pt x="1695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64" name="Google Shape;410;p5">
                <a:extLst>
                  <a:ext uri="{FF2B5EF4-FFF2-40B4-BE49-F238E27FC236}">
                    <a16:creationId xmlns:a16="http://schemas.microsoft.com/office/drawing/2014/main" id="{5A8EFD46-9D14-CE4D-89F9-C8A8EE420F27}"/>
                  </a:ext>
                </a:extLst>
              </p:cNvPr>
              <p:cNvGrpSpPr/>
              <p:nvPr/>
            </p:nvGrpSpPr>
            <p:grpSpPr>
              <a:xfrm>
                <a:off x="858201" y="2223629"/>
                <a:ext cx="126968" cy="220122"/>
                <a:chOff x="858201" y="2223629"/>
                <a:chExt cx="126968" cy="220122"/>
              </a:xfrm>
            </p:grpSpPr>
            <p:sp>
              <p:nvSpPr>
                <p:cNvPr id="265" name="Google Shape;411;p5">
                  <a:extLst>
                    <a:ext uri="{FF2B5EF4-FFF2-40B4-BE49-F238E27FC236}">
                      <a16:creationId xmlns:a16="http://schemas.microsoft.com/office/drawing/2014/main" id="{BC2234E0-8F23-0546-AB23-CDF44866B8E9}"/>
                    </a:ext>
                  </a:extLst>
                </p:cNvPr>
                <p:cNvSpPr/>
                <p:nvPr/>
              </p:nvSpPr>
              <p:spPr>
                <a:xfrm>
                  <a:off x="858201" y="2426797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16954"/>
                      </a:moveTo>
                      <a:lnTo>
                        <a:pt x="9716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66" name="Google Shape;412;p5">
                  <a:extLst>
                    <a:ext uri="{FF2B5EF4-FFF2-40B4-BE49-F238E27FC236}">
                      <a16:creationId xmlns:a16="http://schemas.microsoft.com/office/drawing/2014/main" id="{62246A7C-3F34-3E4C-BC40-AF55CC10B071}"/>
                    </a:ext>
                  </a:extLst>
                </p:cNvPr>
                <p:cNvSpPr/>
                <p:nvPr/>
              </p:nvSpPr>
              <p:spPr>
                <a:xfrm>
                  <a:off x="975454" y="2223629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16954"/>
                      </a:moveTo>
                      <a:lnTo>
                        <a:pt x="9715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sp>
        <p:nvSpPr>
          <p:cNvPr id="279" name="Google Shape;347;p5">
            <a:extLst>
              <a:ext uri="{FF2B5EF4-FFF2-40B4-BE49-F238E27FC236}">
                <a16:creationId xmlns:a16="http://schemas.microsoft.com/office/drawing/2014/main" id="{30366394-9F2A-594B-9378-4DF6C4105295}"/>
              </a:ext>
            </a:extLst>
          </p:cNvPr>
          <p:cNvSpPr/>
          <p:nvPr/>
        </p:nvSpPr>
        <p:spPr>
          <a:xfrm>
            <a:off x="3417258" y="3034243"/>
            <a:ext cx="1198289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0" name="Google Shape;348;p5">
            <a:extLst>
              <a:ext uri="{FF2B5EF4-FFF2-40B4-BE49-F238E27FC236}">
                <a16:creationId xmlns:a16="http://schemas.microsoft.com/office/drawing/2014/main" id="{BA105D1A-A04F-B448-A59F-CA1442769185}"/>
              </a:ext>
            </a:extLst>
          </p:cNvPr>
          <p:cNvSpPr/>
          <p:nvPr/>
        </p:nvSpPr>
        <p:spPr>
          <a:xfrm>
            <a:off x="3631682" y="3031702"/>
            <a:ext cx="7341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 ser</a:t>
            </a:r>
            <a:endParaRPr dirty="0"/>
          </a:p>
        </p:txBody>
      </p:sp>
      <p:sp>
        <p:nvSpPr>
          <p:cNvPr id="281" name="Google Shape;349;p5">
            <a:extLst>
              <a:ext uri="{FF2B5EF4-FFF2-40B4-BE49-F238E27FC236}">
                <a16:creationId xmlns:a16="http://schemas.microsoft.com/office/drawing/2014/main" id="{2549585C-CF6A-184C-A4A8-766293047D60}"/>
              </a:ext>
            </a:extLst>
          </p:cNvPr>
          <p:cNvSpPr/>
          <p:nvPr/>
        </p:nvSpPr>
        <p:spPr>
          <a:xfrm>
            <a:off x="2130862" y="4142725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2" name="Google Shape;350;p5">
            <a:extLst>
              <a:ext uri="{FF2B5EF4-FFF2-40B4-BE49-F238E27FC236}">
                <a16:creationId xmlns:a16="http://schemas.microsoft.com/office/drawing/2014/main" id="{43EAC228-C6EA-F448-8551-34F670FBE097}"/>
              </a:ext>
            </a:extLst>
          </p:cNvPr>
          <p:cNvSpPr/>
          <p:nvPr/>
        </p:nvSpPr>
        <p:spPr>
          <a:xfrm>
            <a:off x="3964653" y="4142725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3" name="Google Shape;352;p5">
            <a:extLst>
              <a:ext uri="{FF2B5EF4-FFF2-40B4-BE49-F238E27FC236}">
                <a16:creationId xmlns:a16="http://schemas.microsoft.com/office/drawing/2014/main" id="{C71CE398-2A65-A34A-BD2E-13E9E14FA2CB}"/>
              </a:ext>
            </a:extLst>
          </p:cNvPr>
          <p:cNvSpPr/>
          <p:nvPr/>
        </p:nvSpPr>
        <p:spPr>
          <a:xfrm>
            <a:off x="1419576" y="5591218"/>
            <a:ext cx="820351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4" name="Google Shape;353;p5">
            <a:extLst>
              <a:ext uri="{FF2B5EF4-FFF2-40B4-BE49-F238E27FC236}">
                <a16:creationId xmlns:a16="http://schemas.microsoft.com/office/drawing/2014/main" id="{FD13A8B4-C753-BF4D-B915-EFF94FB5DCF7}"/>
              </a:ext>
            </a:extLst>
          </p:cNvPr>
          <p:cNvSpPr/>
          <p:nvPr/>
        </p:nvSpPr>
        <p:spPr>
          <a:xfrm>
            <a:off x="1594962" y="5591930"/>
            <a:ext cx="45044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</a:t>
            </a:r>
            <a:endParaRPr/>
          </a:p>
        </p:txBody>
      </p:sp>
      <p:sp>
        <p:nvSpPr>
          <p:cNvPr id="285" name="Google Shape;354;p5">
            <a:extLst>
              <a:ext uri="{FF2B5EF4-FFF2-40B4-BE49-F238E27FC236}">
                <a16:creationId xmlns:a16="http://schemas.microsoft.com/office/drawing/2014/main" id="{FCB70DB1-921C-0A46-8FDB-5FDED17C84A7}"/>
              </a:ext>
            </a:extLst>
          </p:cNvPr>
          <p:cNvSpPr/>
          <p:nvPr/>
        </p:nvSpPr>
        <p:spPr>
          <a:xfrm>
            <a:off x="5783065" y="5591218"/>
            <a:ext cx="1285655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6" name="Google Shape;355;p5">
            <a:extLst>
              <a:ext uri="{FF2B5EF4-FFF2-40B4-BE49-F238E27FC236}">
                <a16:creationId xmlns:a16="http://schemas.microsoft.com/office/drawing/2014/main" id="{3448FCC6-8138-8E48-91BE-D0B635D45DB3}"/>
              </a:ext>
            </a:extLst>
          </p:cNvPr>
          <p:cNvSpPr/>
          <p:nvPr/>
        </p:nvSpPr>
        <p:spPr>
          <a:xfrm>
            <a:off x="6085804" y="5591218"/>
            <a:ext cx="71333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 fer</a:t>
            </a:r>
            <a:endParaRPr/>
          </a:p>
        </p:txBody>
      </p:sp>
      <p:sp>
        <p:nvSpPr>
          <p:cNvPr id="287" name="Google Shape;356;p5">
            <a:extLst>
              <a:ext uri="{FF2B5EF4-FFF2-40B4-BE49-F238E27FC236}">
                <a16:creationId xmlns:a16="http://schemas.microsoft.com/office/drawing/2014/main" id="{8EF7C90D-FA85-0741-AB44-DC5589275E1A}"/>
              </a:ext>
            </a:extLst>
          </p:cNvPr>
          <p:cNvSpPr/>
          <p:nvPr/>
        </p:nvSpPr>
        <p:spPr>
          <a:xfrm>
            <a:off x="3046435" y="3288801"/>
            <a:ext cx="1912964" cy="1912964"/>
          </a:xfrm>
          <a:prstGeom prst="ellipse">
            <a:avLst/>
          </a:prstGeom>
          <a:solidFill>
            <a:schemeClr val="lt1">
              <a:alpha val="54901"/>
            </a:schemeClr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8" name="Google Shape;357;p5">
            <a:extLst>
              <a:ext uri="{FF2B5EF4-FFF2-40B4-BE49-F238E27FC236}">
                <a16:creationId xmlns:a16="http://schemas.microsoft.com/office/drawing/2014/main" id="{4E7ED377-28CD-6647-8D04-9962D7B023F6}"/>
              </a:ext>
            </a:extLst>
          </p:cNvPr>
          <p:cNvSpPr txBox="1"/>
          <p:nvPr/>
        </p:nvSpPr>
        <p:spPr>
          <a:xfrm>
            <a:off x="3369015" y="3802593"/>
            <a:ext cx="1305593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ca-ES" sz="12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ACTITUDS</a:t>
            </a:r>
            <a:endParaRPr sz="12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9" name="Google Shape;359;p5">
            <a:extLst>
              <a:ext uri="{FF2B5EF4-FFF2-40B4-BE49-F238E27FC236}">
                <a16:creationId xmlns:a16="http://schemas.microsoft.com/office/drawing/2014/main" id="{C4290B5F-DBBF-8947-B64E-5EEC678779DC}"/>
              </a:ext>
            </a:extLst>
          </p:cNvPr>
          <p:cNvSpPr txBox="1"/>
          <p:nvPr/>
        </p:nvSpPr>
        <p:spPr>
          <a:xfrm>
            <a:off x="4215227" y="4656517"/>
            <a:ext cx="1411817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ca-E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HABILITATS</a:t>
            </a:r>
            <a:endParaRPr sz="1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0" name="Google Shape;360;p5">
            <a:extLst>
              <a:ext uri="{FF2B5EF4-FFF2-40B4-BE49-F238E27FC236}">
                <a16:creationId xmlns:a16="http://schemas.microsoft.com/office/drawing/2014/main" id="{EB8A541D-36DD-9344-8075-75BDD37D7E4B}"/>
              </a:ext>
            </a:extLst>
          </p:cNvPr>
          <p:cNvSpPr txBox="1"/>
          <p:nvPr/>
        </p:nvSpPr>
        <p:spPr>
          <a:xfrm>
            <a:off x="2191156" y="4656517"/>
            <a:ext cx="1792376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ca-E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CONEIXEMENTS</a:t>
            </a:r>
            <a:endParaRPr/>
          </a:p>
        </p:txBody>
      </p:sp>
      <p:grpSp>
        <p:nvGrpSpPr>
          <p:cNvPr id="291" name="Google Shape;362;p5">
            <a:extLst>
              <a:ext uri="{FF2B5EF4-FFF2-40B4-BE49-F238E27FC236}">
                <a16:creationId xmlns:a16="http://schemas.microsoft.com/office/drawing/2014/main" id="{FCEE59C0-1025-2444-AD3A-FCFB44A08079}"/>
              </a:ext>
            </a:extLst>
          </p:cNvPr>
          <p:cNvGrpSpPr/>
          <p:nvPr/>
        </p:nvGrpSpPr>
        <p:grpSpPr>
          <a:xfrm>
            <a:off x="2960879" y="4633402"/>
            <a:ext cx="267486" cy="330935"/>
            <a:chOff x="770826" y="4427693"/>
            <a:chExt cx="356025" cy="440474"/>
          </a:xfrm>
        </p:grpSpPr>
        <p:sp>
          <p:nvSpPr>
            <p:cNvPr id="292" name="Google Shape;363;p5">
              <a:extLst>
                <a:ext uri="{FF2B5EF4-FFF2-40B4-BE49-F238E27FC236}">
                  <a16:creationId xmlns:a16="http://schemas.microsoft.com/office/drawing/2014/main" id="{63204B81-DDA7-0F48-B175-05D46D664AE6}"/>
                </a:ext>
              </a:extLst>
            </p:cNvPr>
            <p:cNvSpPr/>
            <p:nvPr/>
          </p:nvSpPr>
          <p:spPr>
            <a:xfrm>
              <a:off x="770826" y="4427693"/>
              <a:ext cx="356025" cy="440474"/>
            </a:xfrm>
            <a:custGeom>
              <a:avLst/>
              <a:gdLst/>
              <a:ahLst/>
              <a:cxnLst/>
              <a:rect l="l" t="t" r="r" b="b"/>
              <a:pathLst>
                <a:path w="356025" h="440474" extrusionOk="0">
                  <a:moveTo>
                    <a:pt x="0" y="440475"/>
                  </a:moveTo>
                  <a:lnTo>
                    <a:pt x="0" y="171203"/>
                  </a:lnTo>
                  <a:cubicBezTo>
                    <a:pt x="0" y="76695"/>
                    <a:pt x="76695" y="0"/>
                    <a:pt x="171203" y="0"/>
                  </a:cubicBezTo>
                  <a:lnTo>
                    <a:pt x="171203" y="0"/>
                  </a:lnTo>
                  <a:cubicBezTo>
                    <a:pt x="254080" y="0"/>
                    <a:pt x="325117" y="59407"/>
                    <a:pt x="339681" y="141027"/>
                  </a:cubicBezTo>
                  <a:lnTo>
                    <a:pt x="356026" y="271263"/>
                  </a:lnTo>
                  <a:lnTo>
                    <a:pt x="300076" y="271263"/>
                  </a:lnTo>
                  <a:lnTo>
                    <a:pt x="300076" y="360846"/>
                  </a:lnTo>
                  <a:lnTo>
                    <a:pt x="198758" y="360846"/>
                  </a:lnTo>
                  <a:lnTo>
                    <a:pt x="198758" y="41470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93" name="Google Shape;364;p5">
              <a:extLst>
                <a:ext uri="{FF2B5EF4-FFF2-40B4-BE49-F238E27FC236}">
                  <a16:creationId xmlns:a16="http://schemas.microsoft.com/office/drawing/2014/main" id="{AF1FDB32-87D3-924A-BCC2-207F60E00FBD}"/>
                </a:ext>
              </a:extLst>
            </p:cNvPr>
            <p:cNvGrpSpPr/>
            <p:nvPr/>
          </p:nvGrpSpPr>
          <p:grpSpPr>
            <a:xfrm>
              <a:off x="837882" y="4498102"/>
              <a:ext cx="204416" cy="189118"/>
              <a:chOff x="837882" y="4498102"/>
              <a:chExt cx="204416" cy="189118"/>
            </a:xfrm>
          </p:grpSpPr>
          <p:sp>
            <p:nvSpPr>
              <p:cNvPr id="295" name="Google Shape;365;p5">
                <a:extLst>
                  <a:ext uri="{FF2B5EF4-FFF2-40B4-BE49-F238E27FC236}">
                    <a16:creationId xmlns:a16="http://schemas.microsoft.com/office/drawing/2014/main" id="{01412186-E0E7-A142-BF27-884B111AADF9}"/>
                  </a:ext>
                </a:extLst>
              </p:cNvPr>
              <p:cNvSpPr/>
              <p:nvPr/>
            </p:nvSpPr>
            <p:spPr>
              <a:xfrm>
                <a:off x="886567" y="4546827"/>
                <a:ext cx="106906" cy="140393"/>
              </a:xfrm>
              <a:custGeom>
                <a:avLst/>
                <a:gdLst/>
                <a:ahLst/>
                <a:cxnLst/>
                <a:rect l="l" t="t" r="r" b="b"/>
                <a:pathLst>
                  <a:path w="106906" h="140393" extrusionOk="0">
                    <a:moveTo>
                      <a:pt x="106907" y="53430"/>
                    </a:moveTo>
                    <a:cubicBezTo>
                      <a:pt x="106907" y="21684"/>
                      <a:pt x="79246" y="-3567"/>
                      <a:pt x="46766" y="414"/>
                    </a:cubicBezTo>
                    <a:cubicBezTo>
                      <a:pt x="23820" y="3243"/>
                      <a:pt x="4646" y="21369"/>
                      <a:pt x="769" y="44210"/>
                    </a:cubicBezTo>
                    <a:cubicBezTo>
                      <a:pt x="-2269" y="62441"/>
                      <a:pt x="3913" y="79310"/>
                      <a:pt x="15438" y="90835"/>
                    </a:cubicBezTo>
                    <a:cubicBezTo>
                      <a:pt x="25706" y="101103"/>
                      <a:pt x="30840" y="115352"/>
                      <a:pt x="30840" y="129916"/>
                    </a:cubicBezTo>
                    <a:lnTo>
                      <a:pt x="30840" y="140394"/>
                    </a:lnTo>
                    <a:lnTo>
                      <a:pt x="75998" y="140394"/>
                    </a:lnTo>
                    <a:lnTo>
                      <a:pt x="75998" y="129916"/>
                    </a:lnTo>
                    <a:cubicBezTo>
                      <a:pt x="75998" y="115457"/>
                      <a:pt x="81027" y="101208"/>
                      <a:pt x="91190" y="91045"/>
                    </a:cubicBezTo>
                    <a:cubicBezTo>
                      <a:pt x="100934" y="81510"/>
                      <a:pt x="106907" y="68204"/>
                      <a:pt x="106907" y="5343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296" name="Google Shape;366;p5">
                <a:extLst>
                  <a:ext uri="{FF2B5EF4-FFF2-40B4-BE49-F238E27FC236}">
                    <a16:creationId xmlns:a16="http://schemas.microsoft.com/office/drawing/2014/main" id="{547E9150-63AC-DB43-8292-35F477D08F56}"/>
                  </a:ext>
                </a:extLst>
              </p:cNvPr>
              <p:cNvGrpSpPr/>
              <p:nvPr/>
            </p:nvGrpSpPr>
            <p:grpSpPr>
              <a:xfrm>
                <a:off x="837882" y="4498102"/>
                <a:ext cx="204416" cy="112633"/>
                <a:chOff x="837882" y="4498102"/>
                <a:chExt cx="204416" cy="112633"/>
              </a:xfrm>
            </p:grpSpPr>
            <p:sp>
              <p:nvSpPr>
                <p:cNvPr id="297" name="Google Shape;367;p5">
                  <a:extLst>
                    <a:ext uri="{FF2B5EF4-FFF2-40B4-BE49-F238E27FC236}">
                      <a16:creationId xmlns:a16="http://schemas.microsoft.com/office/drawing/2014/main" id="{D364E260-46CB-8141-B61D-E2EAC8A08582}"/>
                    </a:ext>
                  </a:extLst>
                </p:cNvPr>
                <p:cNvSpPr/>
                <p:nvPr/>
              </p:nvSpPr>
              <p:spPr>
                <a:xfrm>
                  <a:off x="940038" y="4498102"/>
                  <a:ext cx="10477" cy="24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24517" extrusionOk="0">
                      <a:moveTo>
                        <a:pt x="0" y="0"/>
                      </a:moveTo>
                      <a:lnTo>
                        <a:pt x="0" y="24517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98" name="Google Shape;368;p5">
                  <a:extLst>
                    <a:ext uri="{FF2B5EF4-FFF2-40B4-BE49-F238E27FC236}">
                      <a16:creationId xmlns:a16="http://schemas.microsoft.com/office/drawing/2014/main" id="{7D383776-F327-CC47-9AF5-1593D9BF97F9}"/>
                    </a:ext>
                  </a:extLst>
                </p:cNvPr>
                <p:cNvSpPr/>
                <p:nvPr/>
              </p:nvSpPr>
              <p:spPr>
                <a:xfrm>
                  <a:off x="867848" y="4528068"/>
                  <a:ext cx="17287" cy="17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7" h="17287" extrusionOk="0">
                      <a:moveTo>
                        <a:pt x="0" y="0"/>
                      </a:moveTo>
                      <a:lnTo>
                        <a:pt x="17288" y="17288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299" name="Google Shape;369;p5">
                  <a:extLst>
                    <a:ext uri="{FF2B5EF4-FFF2-40B4-BE49-F238E27FC236}">
                      <a16:creationId xmlns:a16="http://schemas.microsoft.com/office/drawing/2014/main" id="{EE2D695A-BD1C-0945-99C1-5D700B212C80}"/>
                    </a:ext>
                  </a:extLst>
                </p:cNvPr>
                <p:cNvGrpSpPr/>
                <p:nvPr/>
              </p:nvGrpSpPr>
              <p:grpSpPr>
                <a:xfrm>
                  <a:off x="837882" y="4600258"/>
                  <a:ext cx="204416" cy="10477"/>
                  <a:chOff x="837882" y="4600258"/>
                  <a:chExt cx="204416" cy="10477"/>
                </a:xfrm>
              </p:grpSpPr>
              <p:sp>
                <p:nvSpPr>
                  <p:cNvPr id="301" name="Google Shape;370;p5">
                    <a:extLst>
                      <a:ext uri="{FF2B5EF4-FFF2-40B4-BE49-F238E27FC236}">
                        <a16:creationId xmlns:a16="http://schemas.microsoft.com/office/drawing/2014/main" id="{588BCA8F-A161-2146-950C-A354914D965C}"/>
                      </a:ext>
                    </a:extLst>
                  </p:cNvPr>
                  <p:cNvSpPr/>
                  <p:nvPr/>
                </p:nvSpPr>
                <p:spPr>
                  <a:xfrm>
                    <a:off x="837882" y="4600258"/>
                    <a:ext cx="24517" cy="10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17" h="10477" extrusionOk="0">
                        <a:moveTo>
                          <a:pt x="0" y="0"/>
                        </a:moveTo>
                        <a:lnTo>
                          <a:pt x="24517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302" name="Google Shape;371;p5">
                    <a:extLst>
                      <a:ext uri="{FF2B5EF4-FFF2-40B4-BE49-F238E27FC236}">
                        <a16:creationId xmlns:a16="http://schemas.microsoft.com/office/drawing/2014/main" id="{BDC9D815-9B4E-EE48-A3E3-0EFA0C256E46}"/>
                      </a:ext>
                    </a:extLst>
                  </p:cNvPr>
                  <p:cNvSpPr/>
                  <p:nvPr/>
                </p:nvSpPr>
                <p:spPr>
                  <a:xfrm>
                    <a:off x="1017781" y="4600258"/>
                    <a:ext cx="24517" cy="10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17" h="10477" extrusionOk="0">
                        <a:moveTo>
                          <a:pt x="0" y="0"/>
                        </a:moveTo>
                        <a:lnTo>
                          <a:pt x="24517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  <p:sp>
              <p:nvSpPr>
                <p:cNvPr id="300" name="Google Shape;372;p5">
                  <a:extLst>
                    <a:ext uri="{FF2B5EF4-FFF2-40B4-BE49-F238E27FC236}">
                      <a16:creationId xmlns:a16="http://schemas.microsoft.com/office/drawing/2014/main" id="{EB7536B7-E801-0549-AD01-B32BF4D1AEF8}"/>
                    </a:ext>
                  </a:extLst>
                </p:cNvPr>
                <p:cNvSpPr/>
                <p:nvPr/>
              </p:nvSpPr>
              <p:spPr>
                <a:xfrm>
                  <a:off x="995045" y="4528068"/>
                  <a:ext cx="17287" cy="17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7" h="17287" extrusionOk="0">
                      <a:moveTo>
                        <a:pt x="0" y="17288"/>
                      </a:moveTo>
                      <a:lnTo>
                        <a:pt x="17288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sp>
          <p:nvSpPr>
            <p:cNvPr id="294" name="Google Shape;373;p5">
              <a:extLst>
                <a:ext uri="{FF2B5EF4-FFF2-40B4-BE49-F238E27FC236}">
                  <a16:creationId xmlns:a16="http://schemas.microsoft.com/office/drawing/2014/main" id="{C6A3A295-EF80-4246-8DD1-614BE24C98E8}"/>
                </a:ext>
              </a:extLst>
            </p:cNvPr>
            <p:cNvSpPr/>
            <p:nvPr/>
          </p:nvSpPr>
          <p:spPr>
            <a:xfrm>
              <a:off x="930294" y="4724312"/>
              <a:ext cx="19488" cy="10477"/>
            </a:xfrm>
            <a:custGeom>
              <a:avLst/>
              <a:gdLst/>
              <a:ahLst/>
              <a:cxnLst/>
              <a:rect l="l" t="t" r="r" b="b"/>
              <a:pathLst>
                <a:path w="19488" h="10477" extrusionOk="0">
                  <a:moveTo>
                    <a:pt x="1948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303" name="Google Shape;374;p5">
            <a:extLst>
              <a:ext uri="{FF2B5EF4-FFF2-40B4-BE49-F238E27FC236}">
                <a16:creationId xmlns:a16="http://schemas.microsoft.com/office/drawing/2014/main" id="{24C6C982-B7FA-6A4B-8B42-0AC226E2A928}"/>
              </a:ext>
            </a:extLst>
          </p:cNvPr>
          <p:cNvGrpSpPr/>
          <p:nvPr/>
        </p:nvGrpSpPr>
        <p:grpSpPr>
          <a:xfrm>
            <a:off x="3833802" y="3737896"/>
            <a:ext cx="380393" cy="360391"/>
            <a:chOff x="8386998" y="1838927"/>
            <a:chExt cx="380393" cy="360391"/>
          </a:xfrm>
        </p:grpSpPr>
        <p:grpSp>
          <p:nvGrpSpPr>
            <p:cNvPr id="304" name="Google Shape;375;p5">
              <a:extLst>
                <a:ext uri="{FF2B5EF4-FFF2-40B4-BE49-F238E27FC236}">
                  <a16:creationId xmlns:a16="http://schemas.microsoft.com/office/drawing/2014/main" id="{ECB3B5C9-42E7-B646-91DE-4B4782B2B260}"/>
                </a:ext>
              </a:extLst>
            </p:cNvPr>
            <p:cNvGrpSpPr/>
            <p:nvPr/>
          </p:nvGrpSpPr>
          <p:grpSpPr>
            <a:xfrm>
              <a:off x="8386998" y="1838927"/>
              <a:ext cx="380393" cy="199159"/>
              <a:chOff x="8386998" y="1838927"/>
              <a:chExt cx="380393" cy="199159"/>
            </a:xfrm>
          </p:grpSpPr>
          <p:sp>
            <p:nvSpPr>
              <p:cNvPr id="311" name="Google Shape;376;p5">
                <a:extLst>
                  <a:ext uri="{FF2B5EF4-FFF2-40B4-BE49-F238E27FC236}">
                    <a16:creationId xmlns:a16="http://schemas.microsoft.com/office/drawing/2014/main" id="{462EBDB6-3572-9A4F-884D-E4304DDACCB1}"/>
                  </a:ext>
                </a:extLst>
              </p:cNvPr>
              <p:cNvSpPr/>
              <p:nvPr/>
            </p:nvSpPr>
            <p:spPr>
              <a:xfrm>
                <a:off x="8386998" y="1936169"/>
                <a:ext cx="107112" cy="101917"/>
              </a:xfrm>
              <a:custGeom>
                <a:avLst/>
                <a:gdLst/>
                <a:ahLst/>
                <a:cxnLst/>
                <a:rect l="l" t="t" r="r" b="b"/>
                <a:pathLst>
                  <a:path w="107112" h="101917" extrusionOk="0">
                    <a:moveTo>
                      <a:pt x="53600" y="0"/>
                    </a:moveTo>
                    <a:lnTo>
                      <a:pt x="70139" y="33597"/>
                    </a:lnTo>
                    <a:lnTo>
                      <a:pt x="107113" y="38966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600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966"/>
                    </a:lnTo>
                    <a:lnTo>
                      <a:pt x="36974" y="33597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12" name="Google Shape;377;p5">
                <a:extLst>
                  <a:ext uri="{FF2B5EF4-FFF2-40B4-BE49-F238E27FC236}">
                    <a16:creationId xmlns:a16="http://schemas.microsoft.com/office/drawing/2014/main" id="{5A77C4E3-56F8-B44D-A4B8-BE0C8F86935A}"/>
                  </a:ext>
                </a:extLst>
              </p:cNvPr>
              <p:cNvSpPr/>
              <p:nvPr/>
            </p:nvSpPr>
            <p:spPr>
              <a:xfrm>
                <a:off x="8660279" y="1936169"/>
                <a:ext cx="107112" cy="101917"/>
              </a:xfrm>
              <a:custGeom>
                <a:avLst/>
                <a:gdLst/>
                <a:ahLst/>
                <a:cxnLst/>
                <a:rect l="l" t="t" r="r" b="b"/>
                <a:pathLst>
                  <a:path w="107112" h="101917" extrusionOk="0">
                    <a:moveTo>
                      <a:pt x="53513" y="0"/>
                    </a:moveTo>
                    <a:lnTo>
                      <a:pt x="70139" y="33597"/>
                    </a:lnTo>
                    <a:lnTo>
                      <a:pt x="107113" y="38966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513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966"/>
                    </a:lnTo>
                    <a:lnTo>
                      <a:pt x="36974" y="33597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13" name="Google Shape;378;p5">
                <a:extLst>
                  <a:ext uri="{FF2B5EF4-FFF2-40B4-BE49-F238E27FC236}">
                    <a16:creationId xmlns:a16="http://schemas.microsoft.com/office/drawing/2014/main" id="{7F97DFCA-2C2D-404C-A435-937D0819C875}"/>
                  </a:ext>
                </a:extLst>
              </p:cNvPr>
              <p:cNvSpPr/>
              <p:nvPr/>
            </p:nvSpPr>
            <p:spPr>
              <a:xfrm>
                <a:off x="8523638" y="1838927"/>
                <a:ext cx="107112" cy="101917"/>
              </a:xfrm>
              <a:custGeom>
                <a:avLst/>
                <a:gdLst/>
                <a:ahLst/>
                <a:cxnLst/>
                <a:rect l="l" t="t" r="r" b="b"/>
                <a:pathLst>
                  <a:path w="107112" h="101917" extrusionOk="0">
                    <a:moveTo>
                      <a:pt x="53513" y="0"/>
                    </a:moveTo>
                    <a:lnTo>
                      <a:pt x="70139" y="33511"/>
                    </a:lnTo>
                    <a:lnTo>
                      <a:pt x="107113" y="38879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513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879"/>
                    </a:lnTo>
                    <a:lnTo>
                      <a:pt x="36974" y="3351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305" name="Google Shape;379;p5">
              <a:extLst>
                <a:ext uri="{FF2B5EF4-FFF2-40B4-BE49-F238E27FC236}">
                  <a16:creationId xmlns:a16="http://schemas.microsoft.com/office/drawing/2014/main" id="{314F7416-0851-8445-BFF3-2FEF7C1C442D}"/>
                </a:ext>
              </a:extLst>
            </p:cNvPr>
            <p:cNvGrpSpPr/>
            <p:nvPr/>
          </p:nvGrpSpPr>
          <p:grpSpPr>
            <a:xfrm>
              <a:off x="8492899" y="2013306"/>
              <a:ext cx="149109" cy="186012"/>
              <a:chOff x="8492899" y="2013306"/>
              <a:chExt cx="149109" cy="186012"/>
            </a:xfrm>
          </p:grpSpPr>
          <p:sp>
            <p:nvSpPr>
              <p:cNvPr id="306" name="Google Shape;380;p5">
                <a:extLst>
                  <a:ext uri="{FF2B5EF4-FFF2-40B4-BE49-F238E27FC236}">
                    <a16:creationId xmlns:a16="http://schemas.microsoft.com/office/drawing/2014/main" id="{0A7DD36F-32A1-1C42-9BAC-12A3F5CEB338}"/>
                  </a:ext>
                </a:extLst>
              </p:cNvPr>
              <p:cNvSpPr/>
              <p:nvPr/>
            </p:nvSpPr>
            <p:spPr>
              <a:xfrm>
                <a:off x="8589967" y="2106233"/>
                <a:ext cx="44074" cy="8659"/>
              </a:xfrm>
              <a:custGeom>
                <a:avLst/>
                <a:gdLst/>
                <a:ahLst/>
                <a:cxnLst/>
                <a:rect l="l" t="t" r="r" b="b"/>
                <a:pathLst>
                  <a:path w="44074" h="8659" extrusionOk="0">
                    <a:moveTo>
                      <a:pt x="0" y="0"/>
                    </a:moveTo>
                    <a:lnTo>
                      <a:pt x="44075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07" name="Google Shape;381;p5">
                <a:extLst>
                  <a:ext uri="{FF2B5EF4-FFF2-40B4-BE49-F238E27FC236}">
                    <a16:creationId xmlns:a16="http://schemas.microsoft.com/office/drawing/2014/main" id="{3A747AEC-D7BD-7B4A-980E-5BFF5B20FC25}"/>
                  </a:ext>
                </a:extLst>
              </p:cNvPr>
              <p:cNvSpPr/>
              <p:nvPr/>
            </p:nvSpPr>
            <p:spPr>
              <a:xfrm>
                <a:off x="8585118" y="2137233"/>
                <a:ext cx="56890" cy="8659"/>
              </a:xfrm>
              <a:custGeom>
                <a:avLst/>
                <a:gdLst/>
                <a:ahLst/>
                <a:cxnLst/>
                <a:rect l="l" t="t" r="r" b="b"/>
                <a:pathLst>
                  <a:path w="56890" h="8659" extrusionOk="0">
                    <a:moveTo>
                      <a:pt x="0" y="0"/>
                    </a:moveTo>
                    <a:lnTo>
                      <a:pt x="5689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08" name="Google Shape;382;p5">
                <a:extLst>
                  <a:ext uri="{FF2B5EF4-FFF2-40B4-BE49-F238E27FC236}">
                    <a16:creationId xmlns:a16="http://schemas.microsoft.com/office/drawing/2014/main" id="{EECD1D95-24E8-5A4C-B39B-5E3F5D0AB130}"/>
                  </a:ext>
                </a:extLst>
              </p:cNvPr>
              <p:cNvSpPr/>
              <p:nvPr/>
            </p:nvSpPr>
            <p:spPr>
              <a:xfrm>
                <a:off x="8593864" y="2168319"/>
                <a:ext cx="40178" cy="8659"/>
              </a:xfrm>
              <a:custGeom>
                <a:avLst/>
                <a:gdLst/>
                <a:ahLst/>
                <a:cxnLst/>
                <a:rect l="l" t="t" r="r" b="b"/>
                <a:pathLst>
                  <a:path w="40178" h="8659" extrusionOk="0">
                    <a:moveTo>
                      <a:pt x="0" y="0"/>
                    </a:moveTo>
                    <a:lnTo>
                      <a:pt x="40178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09" name="Google Shape;383;p5">
                <a:extLst>
                  <a:ext uri="{FF2B5EF4-FFF2-40B4-BE49-F238E27FC236}">
                    <a16:creationId xmlns:a16="http://schemas.microsoft.com/office/drawing/2014/main" id="{DDDEA31F-B380-3445-BC21-243AF0A7761C}"/>
                  </a:ext>
                </a:extLst>
              </p:cNvPr>
              <p:cNvSpPr/>
              <p:nvPr/>
            </p:nvSpPr>
            <p:spPr>
              <a:xfrm>
                <a:off x="8492899" y="2013306"/>
                <a:ext cx="111691" cy="90329"/>
              </a:xfrm>
              <a:custGeom>
                <a:avLst/>
                <a:gdLst/>
                <a:ahLst/>
                <a:cxnLst/>
                <a:rect l="l" t="t" r="r" b="b"/>
                <a:pathLst>
                  <a:path w="111691" h="90329" extrusionOk="0">
                    <a:moveTo>
                      <a:pt x="0" y="90330"/>
                    </a:moveTo>
                    <a:lnTo>
                      <a:pt x="33337" y="90330"/>
                    </a:lnTo>
                    <a:cubicBezTo>
                      <a:pt x="45114" y="78554"/>
                      <a:pt x="46673" y="69635"/>
                      <a:pt x="59228" y="58378"/>
                    </a:cubicBezTo>
                    <a:cubicBezTo>
                      <a:pt x="66848" y="51537"/>
                      <a:pt x="83474" y="40713"/>
                      <a:pt x="83474" y="16121"/>
                    </a:cubicBezTo>
                    <a:cubicBezTo>
                      <a:pt x="83474" y="3479"/>
                      <a:pt x="97328" y="-6825"/>
                      <a:pt x="106680" y="5644"/>
                    </a:cubicBezTo>
                    <a:cubicBezTo>
                      <a:pt x="116292" y="18546"/>
                      <a:pt x="111875" y="53269"/>
                      <a:pt x="95163" y="66084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10" name="Google Shape;384;p5">
                <a:extLst>
                  <a:ext uri="{FF2B5EF4-FFF2-40B4-BE49-F238E27FC236}">
                    <a16:creationId xmlns:a16="http://schemas.microsoft.com/office/drawing/2014/main" id="{EA81E68E-EF69-A546-AD93-F42B8EA4F28E}"/>
                  </a:ext>
                </a:extLst>
              </p:cNvPr>
              <p:cNvSpPr/>
              <p:nvPr/>
            </p:nvSpPr>
            <p:spPr>
              <a:xfrm>
                <a:off x="8492899" y="2181048"/>
                <a:ext cx="131358" cy="18270"/>
              </a:xfrm>
              <a:custGeom>
                <a:avLst/>
                <a:gdLst/>
                <a:ahLst/>
                <a:cxnLst/>
                <a:rect l="l" t="t" r="r" b="b"/>
                <a:pathLst>
                  <a:path w="131358" h="18270" extrusionOk="0">
                    <a:moveTo>
                      <a:pt x="0" y="0"/>
                    </a:moveTo>
                    <a:lnTo>
                      <a:pt x="20868" y="0"/>
                    </a:lnTo>
                    <a:cubicBezTo>
                      <a:pt x="26930" y="0"/>
                      <a:pt x="32645" y="3204"/>
                      <a:pt x="35502" y="8486"/>
                    </a:cubicBezTo>
                    <a:cubicBezTo>
                      <a:pt x="38620" y="14288"/>
                      <a:pt x="44681" y="18271"/>
                      <a:pt x="51608" y="18271"/>
                    </a:cubicBezTo>
                    <a:lnTo>
                      <a:pt x="131358" y="1827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314" name="Google Shape;385;p5">
            <a:extLst>
              <a:ext uri="{FF2B5EF4-FFF2-40B4-BE49-F238E27FC236}">
                <a16:creationId xmlns:a16="http://schemas.microsoft.com/office/drawing/2014/main" id="{93BCF75A-B709-6249-9A2B-0741AE1E42C1}"/>
              </a:ext>
            </a:extLst>
          </p:cNvPr>
          <p:cNvGrpSpPr/>
          <p:nvPr/>
        </p:nvGrpSpPr>
        <p:grpSpPr>
          <a:xfrm>
            <a:off x="4673914" y="4669098"/>
            <a:ext cx="479405" cy="314277"/>
            <a:chOff x="9227110" y="2770129"/>
            <a:chExt cx="479405" cy="314277"/>
          </a:xfrm>
        </p:grpSpPr>
        <p:sp>
          <p:nvSpPr>
            <p:cNvPr id="315" name="Google Shape;386;p5">
              <a:extLst>
                <a:ext uri="{FF2B5EF4-FFF2-40B4-BE49-F238E27FC236}">
                  <a16:creationId xmlns:a16="http://schemas.microsoft.com/office/drawing/2014/main" id="{0134DF19-B42C-4248-A540-9E0A67218A5B}"/>
                </a:ext>
              </a:extLst>
            </p:cNvPr>
            <p:cNvSpPr/>
            <p:nvPr/>
          </p:nvSpPr>
          <p:spPr>
            <a:xfrm>
              <a:off x="9466683" y="2770129"/>
              <a:ext cx="239832" cy="239746"/>
            </a:xfrm>
            <a:custGeom>
              <a:avLst/>
              <a:gdLst/>
              <a:ahLst/>
              <a:cxnLst/>
              <a:rect l="l" t="t" r="r" b="b"/>
              <a:pathLst>
                <a:path w="239832" h="239746" extrusionOk="0">
                  <a:moveTo>
                    <a:pt x="165302" y="140167"/>
                  </a:moveTo>
                  <a:lnTo>
                    <a:pt x="188855" y="140167"/>
                  </a:lnTo>
                  <a:cubicBezTo>
                    <a:pt x="192838" y="140167"/>
                    <a:pt x="198813" y="138262"/>
                    <a:pt x="202190" y="136097"/>
                  </a:cubicBezTo>
                  <a:cubicBezTo>
                    <a:pt x="205913" y="133759"/>
                    <a:pt x="210329" y="132373"/>
                    <a:pt x="215092" y="132373"/>
                  </a:cubicBezTo>
                  <a:cubicBezTo>
                    <a:pt x="230851" y="132373"/>
                    <a:pt x="243234" y="147180"/>
                    <a:pt x="238991" y="163719"/>
                  </a:cubicBezTo>
                  <a:cubicBezTo>
                    <a:pt x="236826" y="172205"/>
                    <a:pt x="229726" y="179046"/>
                    <a:pt x="221240" y="181124"/>
                  </a:cubicBezTo>
                  <a:cubicBezTo>
                    <a:pt x="214312" y="182856"/>
                    <a:pt x="207818" y="181557"/>
                    <a:pt x="202536" y="178353"/>
                  </a:cubicBezTo>
                  <a:cubicBezTo>
                    <a:pt x="198986" y="176188"/>
                    <a:pt x="193011" y="174110"/>
                    <a:pt x="188855" y="174110"/>
                  </a:cubicBezTo>
                  <a:lnTo>
                    <a:pt x="165302" y="174110"/>
                  </a:lnTo>
                  <a:lnTo>
                    <a:pt x="165302" y="239746"/>
                  </a:lnTo>
                  <a:lnTo>
                    <a:pt x="87" y="239746"/>
                  </a:lnTo>
                  <a:lnTo>
                    <a:pt x="87" y="174110"/>
                  </a:lnTo>
                  <a:lnTo>
                    <a:pt x="23553" y="174110"/>
                  </a:lnTo>
                  <a:cubicBezTo>
                    <a:pt x="27709" y="174110"/>
                    <a:pt x="33684" y="176275"/>
                    <a:pt x="37234" y="178353"/>
                  </a:cubicBezTo>
                  <a:cubicBezTo>
                    <a:pt x="42516" y="181557"/>
                    <a:pt x="49010" y="182769"/>
                    <a:pt x="55938" y="181124"/>
                  </a:cubicBezTo>
                  <a:cubicBezTo>
                    <a:pt x="64424" y="179046"/>
                    <a:pt x="71524" y="172205"/>
                    <a:pt x="73689" y="163719"/>
                  </a:cubicBezTo>
                  <a:cubicBezTo>
                    <a:pt x="77932" y="147267"/>
                    <a:pt x="65636" y="132373"/>
                    <a:pt x="49790" y="132373"/>
                  </a:cubicBezTo>
                  <a:cubicBezTo>
                    <a:pt x="44508" y="132373"/>
                    <a:pt x="39659" y="134105"/>
                    <a:pt x="35589" y="136963"/>
                  </a:cubicBezTo>
                  <a:cubicBezTo>
                    <a:pt x="32125" y="139387"/>
                    <a:pt x="27709" y="140167"/>
                    <a:pt x="23466" y="140167"/>
                  </a:cubicBezTo>
                  <a:lnTo>
                    <a:pt x="0" y="140167"/>
                  </a:lnTo>
                  <a:lnTo>
                    <a:pt x="0" y="74531"/>
                  </a:lnTo>
                  <a:lnTo>
                    <a:pt x="65636" y="74531"/>
                  </a:lnTo>
                  <a:lnTo>
                    <a:pt x="65636" y="51065"/>
                  </a:lnTo>
                  <a:cubicBezTo>
                    <a:pt x="65636" y="46822"/>
                    <a:pt x="64857" y="42406"/>
                    <a:pt x="62432" y="38942"/>
                  </a:cubicBezTo>
                  <a:cubicBezTo>
                    <a:pt x="59575" y="34959"/>
                    <a:pt x="57843" y="30110"/>
                    <a:pt x="57843" y="24741"/>
                  </a:cubicBezTo>
                  <a:cubicBezTo>
                    <a:pt x="57843" y="8982"/>
                    <a:pt x="72650" y="-3401"/>
                    <a:pt x="89189" y="842"/>
                  </a:cubicBezTo>
                  <a:cubicBezTo>
                    <a:pt x="97675" y="3007"/>
                    <a:pt x="104515" y="10107"/>
                    <a:pt x="106593" y="18593"/>
                  </a:cubicBezTo>
                  <a:cubicBezTo>
                    <a:pt x="108325" y="25520"/>
                    <a:pt x="107026" y="32015"/>
                    <a:pt x="103822" y="37297"/>
                  </a:cubicBezTo>
                  <a:cubicBezTo>
                    <a:pt x="101658" y="40847"/>
                    <a:pt x="99580" y="46822"/>
                    <a:pt x="99580" y="50978"/>
                  </a:cubicBezTo>
                  <a:lnTo>
                    <a:pt x="99580" y="74444"/>
                  </a:lnTo>
                  <a:lnTo>
                    <a:pt x="165215" y="74444"/>
                  </a:lnTo>
                  <a:lnTo>
                    <a:pt x="165215" y="140167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6" name="Google Shape;387;p5">
              <a:extLst>
                <a:ext uri="{FF2B5EF4-FFF2-40B4-BE49-F238E27FC236}">
                  <a16:creationId xmlns:a16="http://schemas.microsoft.com/office/drawing/2014/main" id="{F2B7C2FE-5073-8E47-BB86-8D54AABE079A}"/>
                </a:ext>
              </a:extLst>
            </p:cNvPr>
            <p:cNvSpPr/>
            <p:nvPr/>
          </p:nvSpPr>
          <p:spPr>
            <a:xfrm>
              <a:off x="9227110" y="2844660"/>
              <a:ext cx="239659" cy="239746"/>
            </a:xfrm>
            <a:custGeom>
              <a:avLst/>
              <a:gdLst/>
              <a:ahLst/>
              <a:cxnLst/>
              <a:rect l="l" t="t" r="r" b="b"/>
              <a:pathLst>
                <a:path w="239659" h="239746" extrusionOk="0">
                  <a:moveTo>
                    <a:pt x="239660" y="165215"/>
                  </a:moveTo>
                  <a:lnTo>
                    <a:pt x="174024" y="165215"/>
                  </a:lnTo>
                  <a:lnTo>
                    <a:pt x="174024" y="188681"/>
                  </a:lnTo>
                  <a:cubicBezTo>
                    <a:pt x="174024" y="192924"/>
                    <a:pt x="174803" y="197340"/>
                    <a:pt x="177228" y="200804"/>
                  </a:cubicBezTo>
                  <a:cubicBezTo>
                    <a:pt x="180085" y="204787"/>
                    <a:pt x="181817" y="209636"/>
                    <a:pt x="181817" y="215005"/>
                  </a:cubicBezTo>
                  <a:cubicBezTo>
                    <a:pt x="181817" y="230765"/>
                    <a:pt x="167010" y="243147"/>
                    <a:pt x="150471" y="238904"/>
                  </a:cubicBezTo>
                  <a:cubicBezTo>
                    <a:pt x="141985" y="236739"/>
                    <a:pt x="135144" y="229639"/>
                    <a:pt x="133066" y="221153"/>
                  </a:cubicBezTo>
                  <a:cubicBezTo>
                    <a:pt x="131334" y="214226"/>
                    <a:pt x="132633" y="207731"/>
                    <a:pt x="135837" y="202449"/>
                  </a:cubicBezTo>
                  <a:cubicBezTo>
                    <a:pt x="138002" y="198899"/>
                    <a:pt x="140080" y="192924"/>
                    <a:pt x="140080" y="188768"/>
                  </a:cubicBezTo>
                  <a:lnTo>
                    <a:pt x="140080" y="165302"/>
                  </a:lnTo>
                  <a:lnTo>
                    <a:pt x="74444" y="165302"/>
                  </a:lnTo>
                  <a:lnTo>
                    <a:pt x="74444" y="99579"/>
                  </a:lnTo>
                  <a:lnTo>
                    <a:pt x="50978" y="99579"/>
                  </a:lnTo>
                  <a:cubicBezTo>
                    <a:pt x="46995" y="99579"/>
                    <a:pt x="41020" y="101484"/>
                    <a:pt x="37643" y="103649"/>
                  </a:cubicBezTo>
                  <a:cubicBezTo>
                    <a:pt x="33920" y="105987"/>
                    <a:pt x="29504" y="107373"/>
                    <a:pt x="24741" y="107373"/>
                  </a:cubicBezTo>
                  <a:cubicBezTo>
                    <a:pt x="8982" y="107373"/>
                    <a:pt x="-3401" y="92566"/>
                    <a:pt x="842" y="76027"/>
                  </a:cubicBezTo>
                  <a:cubicBezTo>
                    <a:pt x="3007" y="67541"/>
                    <a:pt x="10107" y="60700"/>
                    <a:pt x="18593" y="58622"/>
                  </a:cubicBezTo>
                  <a:cubicBezTo>
                    <a:pt x="25520" y="56890"/>
                    <a:pt x="32015" y="58189"/>
                    <a:pt x="37297" y="61393"/>
                  </a:cubicBezTo>
                  <a:cubicBezTo>
                    <a:pt x="40847" y="63558"/>
                    <a:pt x="46822" y="65636"/>
                    <a:pt x="50978" y="65636"/>
                  </a:cubicBezTo>
                  <a:lnTo>
                    <a:pt x="74444" y="65636"/>
                  </a:lnTo>
                  <a:lnTo>
                    <a:pt x="74444" y="0"/>
                  </a:lnTo>
                  <a:lnTo>
                    <a:pt x="140080" y="0"/>
                  </a:lnTo>
                  <a:lnTo>
                    <a:pt x="140080" y="23553"/>
                  </a:lnTo>
                  <a:cubicBezTo>
                    <a:pt x="140080" y="27709"/>
                    <a:pt x="137915" y="33684"/>
                    <a:pt x="135837" y="37234"/>
                  </a:cubicBezTo>
                  <a:cubicBezTo>
                    <a:pt x="132633" y="42516"/>
                    <a:pt x="131421" y="49010"/>
                    <a:pt x="133066" y="55938"/>
                  </a:cubicBezTo>
                  <a:cubicBezTo>
                    <a:pt x="135144" y="64424"/>
                    <a:pt x="141985" y="71524"/>
                    <a:pt x="150471" y="73689"/>
                  </a:cubicBezTo>
                  <a:cubicBezTo>
                    <a:pt x="166923" y="77932"/>
                    <a:pt x="181817" y="65636"/>
                    <a:pt x="181817" y="49790"/>
                  </a:cubicBezTo>
                  <a:cubicBezTo>
                    <a:pt x="181817" y="42689"/>
                    <a:pt x="178786" y="36455"/>
                    <a:pt x="174024" y="31952"/>
                  </a:cubicBezTo>
                  <a:lnTo>
                    <a:pt x="174024" y="87"/>
                  </a:lnTo>
                  <a:lnTo>
                    <a:pt x="239660" y="87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41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7" name="Google Shape;1567;p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68" name="Google Shape;1568;p17" descr="A person sitting at a table&#10;&#10;Description automatically generated with medium confidence"/>
            <p:cNvPicPr preferRelativeResize="0"/>
            <p:nvPr/>
          </p:nvPicPr>
          <p:blipFill rotWithShape="1">
            <a:blip r:embed="rId3">
              <a:alphaModFix/>
            </a:blip>
            <a:srcRect r="81293"/>
            <a:stretch/>
          </p:blipFill>
          <p:spPr>
            <a:xfrm flipH="1">
              <a:off x="0" y="0"/>
              <a:ext cx="192218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9" name="Google Shape;1569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17112" y="4037"/>
              <a:ext cx="10274888" cy="6849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0" name="Google Shape;1570;p17"/>
          <p:cNvSpPr txBox="1"/>
          <p:nvPr/>
        </p:nvSpPr>
        <p:spPr>
          <a:xfrm>
            <a:off x="-2" y="0"/>
            <a:ext cx="12192002" cy="6858001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43000">
                <a:srgbClr val="009AD8">
                  <a:alpha val="7843"/>
                </a:srgbClr>
              </a:gs>
              <a:gs pos="75000">
                <a:srgbClr val="4ABDF0">
                  <a:alpha val="29803"/>
                </a:srgbClr>
              </a:gs>
              <a:gs pos="87000">
                <a:srgbClr val="4ABDF0">
                  <a:alpha val="25882"/>
                </a:srgbClr>
              </a:gs>
              <a:gs pos="100000">
                <a:srgbClr val="4ABDF0">
                  <a:alpha val="18823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1571" name="Google Shape;1571;p17"/>
          <p:cNvSpPr/>
          <p:nvPr/>
        </p:nvSpPr>
        <p:spPr>
          <a:xfrm>
            <a:off x="371475" y="0"/>
            <a:ext cx="5181600" cy="5938520"/>
          </a:xfrm>
          <a:prstGeom prst="rect">
            <a:avLst/>
          </a:prstGeom>
          <a:solidFill>
            <a:schemeClr val="accent1">
              <a:alpha val="8078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72" name="Google Shape;1572;p17"/>
          <p:cNvSpPr/>
          <p:nvPr/>
        </p:nvSpPr>
        <p:spPr>
          <a:xfrm>
            <a:off x="371475" y="71120"/>
            <a:ext cx="5181600" cy="56438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573" name="Google Shape;1573;p17"/>
          <p:cNvCxnSpPr/>
          <p:nvPr/>
        </p:nvCxnSpPr>
        <p:spPr>
          <a:xfrm>
            <a:off x="1127125" y="3086778"/>
            <a:ext cx="1095214" cy="0"/>
          </a:xfrm>
          <a:prstGeom prst="straightConnector1">
            <a:avLst/>
          </a:prstGeom>
          <a:noFill/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74" name="Google Shape;1574;p17"/>
          <p:cNvSpPr txBox="1"/>
          <p:nvPr/>
        </p:nvSpPr>
        <p:spPr>
          <a:xfrm>
            <a:off x="1127125" y="3221989"/>
            <a:ext cx="2743835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D8"/>
              </a:buClr>
              <a:buSzPts val="2400"/>
              <a:buFont typeface="Open Sans SemiBold"/>
              <a:buNone/>
            </a:pPr>
            <a:r>
              <a:rPr lang="ca-ES" sz="5400" i="0" u="none" strike="noStrike" cap="none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Moltes gràcies</a:t>
            </a:r>
            <a:endParaRPr/>
          </a:p>
        </p:txBody>
      </p:sp>
      <p:pic>
        <p:nvPicPr>
          <p:cNvPr id="1575" name="Google Shape;157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7125" y="2378240"/>
            <a:ext cx="2275727" cy="503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595" t="12890" b="9731"/>
          <a:stretch/>
        </p:blipFill>
        <p:spPr>
          <a:xfrm>
            <a:off x="6727754" y="0"/>
            <a:ext cx="54642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 txBox="1"/>
          <p:nvPr/>
        </p:nvSpPr>
        <p:spPr>
          <a:xfrm>
            <a:off x="6727754" y="1"/>
            <a:ext cx="5464246" cy="6858000"/>
          </a:xfrm>
          <a:prstGeom prst="rect">
            <a:avLst/>
          </a:prstGeom>
          <a:gradFill>
            <a:gsLst>
              <a:gs pos="0">
                <a:srgbClr val="009AD8">
                  <a:alpha val="0"/>
                </a:srgbClr>
              </a:gs>
              <a:gs pos="18000">
                <a:srgbClr val="009AD8">
                  <a:alpha val="0"/>
                </a:srgbClr>
              </a:gs>
              <a:gs pos="57000">
                <a:srgbClr val="4ABDF0">
                  <a:alpha val="26666"/>
                </a:srgbClr>
              </a:gs>
              <a:gs pos="87000">
                <a:srgbClr val="4ABDF0">
                  <a:alpha val="60784"/>
                </a:srgbClr>
              </a:gs>
              <a:gs pos="100000">
                <a:srgbClr val="4ABDF0">
                  <a:alpha val="83921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116" name="Google Shape;116;p3"/>
          <p:cNvSpPr txBox="1"/>
          <p:nvPr/>
        </p:nvSpPr>
        <p:spPr>
          <a:xfrm>
            <a:off x="752739" y="740459"/>
            <a:ext cx="5595674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01.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CURRÍCULUM VITAE (CV)</a:t>
            </a:r>
            <a:endParaRPr/>
          </a:p>
        </p:txBody>
      </p:sp>
      <p:cxnSp>
        <p:nvCxnSpPr>
          <p:cNvPr id="117" name="Google Shape;117;p3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118;p3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19" name="Google Shape;119;p3"/>
          <p:cNvGrpSpPr/>
          <p:nvPr/>
        </p:nvGrpSpPr>
        <p:grpSpPr>
          <a:xfrm>
            <a:off x="2502856" y="1823034"/>
            <a:ext cx="3222028" cy="4668825"/>
            <a:chOff x="1707726" y="2079638"/>
            <a:chExt cx="3222028" cy="5034966"/>
          </a:xfrm>
        </p:grpSpPr>
        <p:sp>
          <p:nvSpPr>
            <p:cNvPr id="120" name="Google Shape;120;p3"/>
            <p:cNvSpPr txBox="1"/>
            <p:nvPr/>
          </p:nvSpPr>
          <p:spPr>
            <a:xfrm>
              <a:off x="2015303" y="2079638"/>
              <a:ext cx="2914451" cy="6970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El CV és el document que recull la informació personal i professional de la persona que busca feina</a:t>
              </a:r>
              <a:endParaRPr/>
            </a:p>
          </p:txBody>
        </p:sp>
        <p:cxnSp>
          <p:nvCxnSpPr>
            <p:cNvPr id="121" name="Google Shape;121;p3"/>
            <p:cNvCxnSpPr/>
            <p:nvPr/>
          </p:nvCxnSpPr>
          <p:spPr>
            <a:xfrm rot="10800000">
              <a:off x="1707726" y="2112276"/>
              <a:ext cx="0" cy="500232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2" name="Google Shape;122;p3"/>
          <p:cNvSpPr txBox="1"/>
          <p:nvPr/>
        </p:nvSpPr>
        <p:spPr>
          <a:xfrm>
            <a:off x="2810435" y="2742195"/>
            <a:ext cx="3033153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 seleccionador no destina més d'un minut en la selecció inicial:</a:t>
            </a:r>
            <a:b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200"/>
              <a:buFont typeface="Arial"/>
              <a:buChar char="•"/>
            </a:pPr>
            <a:r>
              <a:rPr lang="ca-E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 nostre currículum ha de ser atractiu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200"/>
              <a:buFont typeface="Arial"/>
              <a:buChar char="•"/>
            </a:pPr>
            <a:r>
              <a:rPr lang="ca-E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 de contenir la informació requerida, clara i precisa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200"/>
              <a:buFont typeface="Arial"/>
              <a:buChar char="•"/>
            </a:pPr>
            <a:r>
              <a:rPr lang="ca-E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Causar una bona impressió</a:t>
            </a:r>
            <a:endParaRPr/>
          </a:p>
        </p:txBody>
      </p:sp>
      <p:sp>
        <p:nvSpPr>
          <p:cNvPr id="123" name="Google Shape;123;p3"/>
          <p:cNvSpPr txBox="1"/>
          <p:nvPr/>
        </p:nvSpPr>
        <p:spPr>
          <a:xfrm>
            <a:off x="2810434" y="4307687"/>
            <a:ext cx="213780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 CV és la nostre millor eina publicitària</a:t>
            </a:r>
            <a:endParaRPr/>
          </a:p>
        </p:txBody>
      </p:sp>
      <p:sp>
        <p:nvSpPr>
          <p:cNvPr id="124" name="Google Shape;124;p3"/>
          <p:cNvSpPr txBox="1"/>
          <p:nvPr/>
        </p:nvSpPr>
        <p:spPr>
          <a:xfrm>
            <a:off x="2810434" y="5098530"/>
            <a:ext cx="272765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L’objectiu del  currículum és obtenir una entrevista de treball</a:t>
            </a:r>
            <a:endParaRPr/>
          </a:p>
        </p:txBody>
      </p:sp>
      <p:grpSp>
        <p:nvGrpSpPr>
          <p:cNvPr id="125" name="Google Shape;125;p3"/>
          <p:cNvGrpSpPr/>
          <p:nvPr/>
        </p:nvGrpSpPr>
        <p:grpSpPr>
          <a:xfrm>
            <a:off x="1907550" y="2615175"/>
            <a:ext cx="436116" cy="466842"/>
            <a:chOff x="5886449" y="3205162"/>
            <a:chExt cx="419099" cy="448627"/>
          </a:xfrm>
        </p:grpSpPr>
        <p:sp>
          <p:nvSpPr>
            <p:cNvPr id="126" name="Google Shape;126;p3"/>
            <p:cNvSpPr/>
            <p:nvPr/>
          </p:nvSpPr>
          <p:spPr>
            <a:xfrm>
              <a:off x="5886449" y="3205162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5" extrusionOk="0">
                  <a:moveTo>
                    <a:pt x="260985" y="130493"/>
                  </a:moveTo>
                  <a:cubicBezTo>
                    <a:pt x="260985" y="202562"/>
                    <a:pt x="202562" y="260985"/>
                    <a:pt x="130493" y="260985"/>
                  </a:cubicBezTo>
                  <a:cubicBezTo>
                    <a:pt x="58423" y="260985"/>
                    <a:pt x="0" y="202562"/>
                    <a:pt x="0" y="130493"/>
                  </a:cubicBezTo>
                  <a:cubicBezTo>
                    <a:pt x="0" y="58423"/>
                    <a:pt x="58423" y="0"/>
                    <a:pt x="130493" y="0"/>
                  </a:cubicBezTo>
                  <a:cubicBezTo>
                    <a:pt x="202562" y="0"/>
                    <a:pt x="260985" y="58423"/>
                    <a:pt x="260985" y="13049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6016941" y="3231832"/>
              <a:ext cx="9525" cy="22859"/>
            </a:xfrm>
            <a:custGeom>
              <a:avLst/>
              <a:gdLst/>
              <a:ahLst/>
              <a:cxnLst/>
              <a:rect l="l" t="t" r="r" b="b"/>
              <a:pathLst>
                <a:path w="9525" h="22859" extrusionOk="0">
                  <a:moveTo>
                    <a:pt x="0" y="0"/>
                  </a:moveTo>
                  <a:lnTo>
                    <a:pt x="0" y="228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6016941" y="3414712"/>
              <a:ext cx="9525" cy="22859"/>
            </a:xfrm>
            <a:custGeom>
              <a:avLst/>
              <a:gdLst/>
              <a:ahLst/>
              <a:cxnLst/>
              <a:rect l="l" t="t" r="r" b="b"/>
              <a:pathLst>
                <a:path w="9525" h="22859" extrusionOk="0">
                  <a:moveTo>
                    <a:pt x="0" y="0"/>
                  </a:moveTo>
                  <a:lnTo>
                    <a:pt x="0" y="228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6096952" y="3334702"/>
              <a:ext cx="22859" cy="9525"/>
            </a:xfrm>
            <a:custGeom>
              <a:avLst/>
              <a:gdLst/>
              <a:ahLst/>
              <a:cxnLst/>
              <a:rect l="l" t="t" r="r" b="b"/>
              <a:pathLst>
                <a:path w="22859" h="9525" extrusionOk="0">
                  <a:moveTo>
                    <a:pt x="22860" y="0"/>
                  </a:moveTo>
                  <a:lnTo>
                    <a:pt x="0" y="0"/>
                  </a:lnTo>
                  <a:lnTo>
                    <a:pt x="2286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14072" y="3334702"/>
              <a:ext cx="22860" cy="9525"/>
            </a:xfrm>
            <a:custGeom>
              <a:avLst/>
              <a:gdLst/>
              <a:ahLst/>
              <a:cxnLst/>
              <a:rect l="l" t="t" r="r" b="b"/>
              <a:pathLst>
                <a:path w="22860" h="9525" extrusionOk="0">
                  <a:moveTo>
                    <a:pt x="22860" y="0"/>
                  </a:moveTo>
                  <a:lnTo>
                    <a:pt x="0" y="0"/>
                  </a:lnTo>
                  <a:lnTo>
                    <a:pt x="2286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943599" y="3262312"/>
              <a:ext cx="16192" cy="16192"/>
            </a:xfrm>
            <a:custGeom>
              <a:avLst/>
              <a:gdLst/>
              <a:ahLst/>
              <a:cxnLst/>
              <a:rect l="l" t="t" r="r" b="b"/>
              <a:pathLst>
                <a:path w="16192" h="16192" extrusionOk="0">
                  <a:moveTo>
                    <a:pt x="0" y="0"/>
                  </a:moveTo>
                  <a:lnTo>
                    <a:pt x="16192" y="161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6073139" y="3390900"/>
              <a:ext cx="16192" cy="16192"/>
            </a:xfrm>
            <a:custGeom>
              <a:avLst/>
              <a:gdLst/>
              <a:ahLst/>
              <a:cxnLst/>
              <a:rect l="l" t="t" r="r" b="b"/>
              <a:pathLst>
                <a:path w="16192" h="16192" extrusionOk="0">
                  <a:moveTo>
                    <a:pt x="0" y="0"/>
                  </a:moveTo>
                  <a:lnTo>
                    <a:pt x="16192" y="1619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6073139" y="3262312"/>
              <a:ext cx="16192" cy="16192"/>
            </a:xfrm>
            <a:custGeom>
              <a:avLst/>
              <a:gdLst/>
              <a:ahLst/>
              <a:cxnLst/>
              <a:rect l="l" t="t" r="r" b="b"/>
              <a:pathLst>
                <a:path w="16192" h="16192" extrusionOk="0">
                  <a:moveTo>
                    <a:pt x="16192" y="0"/>
                  </a:moveTo>
                  <a:lnTo>
                    <a:pt x="0" y="16192"/>
                  </a:lnTo>
                  <a:lnTo>
                    <a:pt x="161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44551" y="3390900"/>
              <a:ext cx="16192" cy="16192"/>
            </a:xfrm>
            <a:custGeom>
              <a:avLst/>
              <a:gdLst/>
              <a:ahLst/>
              <a:cxnLst/>
              <a:rect l="l" t="t" r="r" b="b"/>
              <a:pathLst>
                <a:path w="16192" h="16192" extrusionOk="0">
                  <a:moveTo>
                    <a:pt x="16193" y="0"/>
                  </a:moveTo>
                  <a:lnTo>
                    <a:pt x="0" y="16193"/>
                  </a:lnTo>
                  <a:lnTo>
                    <a:pt x="16193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995987" y="3283267"/>
              <a:ext cx="20954" cy="73342"/>
            </a:xfrm>
            <a:custGeom>
              <a:avLst/>
              <a:gdLst/>
              <a:ahLst/>
              <a:cxnLst/>
              <a:rect l="l" t="t" r="r" b="b"/>
              <a:pathLst>
                <a:path w="20954" h="73342" extrusionOk="0">
                  <a:moveTo>
                    <a:pt x="20955" y="0"/>
                  </a:moveTo>
                  <a:lnTo>
                    <a:pt x="20955" y="52388"/>
                  </a:lnTo>
                  <a:lnTo>
                    <a:pt x="0" y="73343"/>
                  </a:lnTo>
                  <a:lnTo>
                    <a:pt x="20955" y="52388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6073139" y="3373755"/>
              <a:ext cx="232409" cy="280034"/>
            </a:xfrm>
            <a:custGeom>
              <a:avLst/>
              <a:gdLst/>
              <a:ahLst/>
              <a:cxnLst/>
              <a:rect l="l" t="t" r="r" b="b"/>
              <a:pathLst>
                <a:path w="232409" h="280034" extrusionOk="0">
                  <a:moveTo>
                    <a:pt x="108585" y="0"/>
                  </a:moveTo>
                  <a:lnTo>
                    <a:pt x="232410" y="0"/>
                  </a:lnTo>
                  <a:lnTo>
                    <a:pt x="232410" y="280035"/>
                  </a:lnTo>
                  <a:lnTo>
                    <a:pt x="0" y="280035"/>
                  </a:lnTo>
                  <a:lnTo>
                    <a:pt x="0" y="119063"/>
                  </a:lnTo>
                  <a:lnTo>
                    <a:pt x="0" y="280035"/>
                  </a:lnTo>
                  <a:lnTo>
                    <a:pt x="232410" y="280035"/>
                  </a:lnTo>
                  <a:lnTo>
                    <a:pt x="23241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6124574" y="3566160"/>
              <a:ext cx="71437" cy="9525"/>
            </a:xfrm>
            <a:custGeom>
              <a:avLst/>
              <a:gdLst/>
              <a:ahLst/>
              <a:cxnLst/>
              <a:rect l="l" t="t" r="r" b="b"/>
              <a:pathLst>
                <a:path w="71437" h="9525" extrusionOk="0">
                  <a:moveTo>
                    <a:pt x="0" y="0"/>
                  </a:moveTo>
                  <a:lnTo>
                    <a:pt x="7143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6124574" y="3526155"/>
              <a:ext cx="119062" cy="9525"/>
            </a:xfrm>
            <a:custGeom>
              <a:avLst/>
              <a:gdLst/>
              <a:ahLst/>
              <a:cxnLst/>
              <a:rect l="l" t="t" r="r" b="b"/>
              <a:pathLst>
                <a:path w="119062" h="9525" extrusionOk="0">
                  <a:moveTo>
                    <a:pt x="0" y="0"/>
                  </a:moveTo>
                  <a:lnTo>
                    <a:pt x="11906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6124574" y="3486150"/>
              <a:ext cx="100012" cy="9525"/>
            </a:xfrm>
            <a:custGeom>
              <a:avLst/>
              <a:gdLst/>
              <a:ahLst/>
              <a:cxnLst/>
              <a:rect l="l" t="t" r="r" b="b"/>
              <a:pathLst>
                <a:path w="100012" h="9525" extrusionOk="0">
                  <a:moveTo>
                    <a:pt x="0" y="0"/>
                  </a:moveTo>
                  <a:lnTo>
                    <a:pt x="10001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6144577" y="3446144"/>
              <a:ext cx="112395" cy="9525"/>
            </a:xfrm>
            <a:custGeom>
              <a:avLst/>
              <a:gdLst/>
              <a:ahLst/>
              <a:cxnLst/>
              <a:rect l="l" t="t" r="r" b="b"/>
              <a:pathLst>
                <a:path w="112395" h="9525" extrusionOk="0">
                  <a:moveTo>
                    <a:pt x="0" y="0"/>
                  </a:moveTo>
                  <a:lnTo>
                    <a:pt x="11239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124574" y="3606164"/>
              <a:ext cx="119062" cy="9525"/>
            </a:xfrm>
            <a:custGeom>
              <a:avLst/>
              <a:gdLst/>
              <a:ahLst/>
              <a:cxnLst/>
              <a:rect l="l" t="t" r="r" b="b"/>
              <a:pathLst>
                <a:path w="119062" h="9525" extrusionOk="0">
                  <a:moveTo>
                    <a:pt x="0" y="0"/>
                  </a:moveTo>
                  <a:lnTo>
                    <a:pt x="11906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42" name="Google Shape;142;p3"/>
          <p:cNvGrpSpPr/>
          <p:nvPr/>
        </p:nvGrpSpPr>
        <p:grpSpPr>
          <a:xfrm>
            <a:off x="1832220" y="4229823"/>
            <a:ext cx="511446" cy="348680"/>
            <a:chOff x="5848349" y="4471717"/>
            <a:chExt cx="491489" cy="335075"/>
          </a:xfrm>
        </p:grpSpPr>
        <p:sp>
          <p:nvSpPr>
            <p:cNvPr id="143" name="Google Shape;143;p3"/>
            <p:cNvSpPr/>
            <p:nvPr/>
          </p:nvSpPr>
          <p:spPr>
            <a:xfrm>
              <a:off x="5848349" y="4554379"/>
              <a:ext cx="89534" cy="127635"/>
            </a:xfrm>
            <a:custGeom>
              <a:avLst/>
              <a:gdLst/>
              <a:ahLst/>
              <a:cxnLst/>
              <a:rect l="l" t="t" r="r" b="b"/>
              <a:pathLst>
                <a:path w="89534" h="127635" extrusionOk="0">
                  <a:moveTo>
                    <a:pt x="89535" y="127635"/>
                  </a:moveTo>
                  <a:lnTo>
                    <a:pt x="63818" y="127635"/>
                  </a:lnTo>
                  <a:cubicBezTo>
                    <a:pt x="28575" y="127635"/>
                    <a:pt x="0" y="99060"/>
                    <a:pt x="0" y="63818"/>
                  </a:cubicBezTo>
                  <a:lnTo>
                    <a:pt x="0" y="63818"/>
                  </a:lnTo>
                  <a:cubicBezTo>
                    <a:pt x="0" y="28575"/>
                    <a:pt x="28575" y="0"/>
                    <a:pt x="63818" y="0"/>
                  </a:cubicBezTo>
                  <a:lnTo>
                    <a:pt x="89535" y="0"/>
                  </a:lnTo>
                  <a:lnTo>
                    <a:pt x="89535" y="12763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37884" y="4555332"/>
              <a:ext cx="88582" cy="127635"/>
            </a:xfrm>
            <a:custGeom>
              <a:avLst/>
              <a:gdLst/>
              <a:ahLst/>
              <a:cxnLst/>
              <a:rect l="l" t="t" r="r" b="b"/>
              <a:pathLst>
                <a:path w="88582" h="127635" extrusionOk="0">
                  <a:moveTo>
                    <a:pt x="0" y="0"/>
                  </a:moveTo>
                  <a:lnTo>
                    <a:pt x="88582" y="0"/>
                  </a:lnTo>
                  <a:lnTo>
                    <a:pt x="88582" y="127635"/>
                  </a:lnTo>
                  <a:lnTo>
                    <a:pt x="0" y="12763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6026467" y="4471717"/>
              <a:ext cx="127634" cy="293935"/>
            </a:xfrm>
            <a:custGeom>
              <a:avLst/>
              <a:gdLst/>
              <a:ahLst/>
              <a:cxnLst/>
              <a:rect l="l" t="t" r="r" b="b"/>
              <a:pathLst>
                <a:path w="127634" h="293935" extrusionOk="0">
                  <a:moveTo>
                    <a:pt x="100965" y="290308"/>
                  </a:moveTo>
                  <a:lnTo>
                    <a:pt x="0" y="210298"/>
                  </a:lnTo>
                  <a:lnTo>
                    <a:pt x="0" y="83615"/>
                  </a:lnTo>
                  <a:lnTo>
                    <a:pt x="100965" y="3605"/>
                  </a:lnTo>
                  <a:cubicBezTo>
                    <a:pt x="111442" y="-4967"/>
                    <a:pt x="127635" y="2653"/>
                    <a:pt x="127635" y="16940"/>
                  </a:cubicBezTo>
                  <a:lnTo>
                    <a:pt x="127635" y="277925"/>
                  </a:lnTo>
                  <a:cubicBezTo>
                    <a:pt x="127635" y="291260"/>
                    <a:pt x="111442" y="298880"/>
                    <a:pt x="100965" y="29030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937884" y="4682015"/>
              <a:ext cx="75614" cy="124777"/>
            </a:xfrm>
            <a:custGeom>
              <a:avLst/>
              <a:gdLst/>
              <a:ahLst/>
              <a:cxnLst/>
              <a:rect l="l" t="t" r="r" b="b"/>
              <a:pathLst>
                <a:path w="75614" h="124777" extrusionOk="0">
                  <a:moveTo>
                    <a:pt x="62865" y="124778"/>
                  </a:moveTo>
                  <a:lnTo>
                    <a:pt x="36195" y="124778"/>
                  </a:lnTo>
                  <a:cubicBezTo>
                    <a:pt x="30480" y="124778"/>
                    <a:pt x="25718" y="120967"/>
                    <a:pt x="24765" y="115253"/>
                  </a:cubicBezTo>
                  <a:lnTo>
                    <a:pt x="0" y="0"/>
                  </a:lnTo>
                  <a:lnTo>
                    <a:pt x="51435" y="0"/>
                  </a:lnTo>
                  <a:lnTo>
                    <a:pt x="75248" y="109537"/>
                  </a:lnTo>
                  <a:cubicBezTo>
                    <a:pt x="77153" y="118110"/>
                    <a:pt x="71438" y="124778"/>
                    <a:pt x="62865" y="12477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154101" y="4562000"/>
              <a:ext cx="56197" cy="113347"/>
            </a:xfrm>
            <a:custGeom>
              <a:avLst/>
              <a:gdLst/>
              <a:ahLst/>
              <a:cxnLst/>
              <a:rect l="l" t="t" r="r" b="b"/>
              <a:pathLst>
                <a:path w="56197" h="113347" extrusionOk="0">
                  <a:moveTo>
                    <a:pt x="0" y="0"/>
                  </a:moveTo>
                  <a:lnTo>
                    <a:pt x="0" y="113348"/>
                  </a:lnTo>
                  <a:cubicBezTo>
                    <a:pt x="29528" y="113348"/>
                    <a:pt x="56198" y="87630"/>
                    <a:pt x="56198" y="57150"/>
                  </a:cubicBezTo>
                  <a:cubicBezTo>
                    <a:pt x="56198" y="25717"/>
                    <a:pt x="29528" y="0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937884" y="4595337"/>
              <a:ext cx="88582" cy="9525"/>
            </a:xfrm>
            <a:custGeom>
              <a:avLst/>
              <a:gdLst/>
              <a:ahLst/>
              <a:cxnLst/>
              <a:rect l="l" t="t" r="r" b="b"/>
              <a:pathLst>
                <a:path w="88582" h="9525" extrusionOk="0">
                  <a:moveTo>
                    <a:pt x="88583" y="0"/>
                  </a:moveTo>
                  <a:lnTo>
                    <a:pt x="0" y="0"/>
                  </a:lnTo>
                  <a:lnTo>
                    <a:pt x="88583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937884" y="4639152"/>
              <a:ext cx="88582" cy="9525"/>
            </a:xfrm>
            <a:custGeom>
              <a:avLst/>
              <a:gdLst/>
              <a:ahLst/>
              <a:cxnLst/>
              <a:rect l="l" t="t" r="r" b="b"/>
              <a:pathLst>
                <a:path w="88582" h="9525" extrusionOk="0">
                  <a:moveTo>
                    <a:pt x="88583" y="0"/>
                  </a:moveTo>
                  <a:lnTo>
                    <a:pt x="0" y="0"/>
                  </a:lnTo>
                  <a:lnTo>
                    <a:pt x="88583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6234112" y="4502944"/>
              <a:ext cx="73342" cy="65722"/>
            </a:xfrm>
            <a:custGeom>
              <a:avLst/>
              <a:gdLst/>
              <a:ahLst/>
              <a:cxnLst/>
              <a:rect l="l" t="t" r="r" b="b"/>
              <a:pathLst>
                <a:path w="73342" h="65722" extrusionOk="0">
                  <a:moveTo>
                    <a:pt x="0" y="65723"/>
                  </a:moveTo>
                  <a:lnTo>
                    <a:pt x="73343" y="0"/>
                  </a:lnTo>
                  <a:lnTo>
                    <a:pt x="0" y="65723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6234112" y="4668680"/>
              <a:ext cx="73342" cy="65722"/>
            </a:xfrm>
            <a:custGeom>
              <a:avLst/>
              <a:gdLst/>
              <a:ahLst/>
              <a:cxnLst/>
              <a:rect l="l" t="t" r="r" b="b"/>
              <a:pathLst>
                <a:path w="73342" h="65722" extrusionOk="0">
                  <a:moveTo>
                    <a:pt x="0" y="0"/>
                  </a:moveTo>
                  <a:lnTo>
                    <a:pt x="73343" y="6572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6251256" y="4619150"/>
              <a:ext cx="88582" cy="9525"/>
            </a:xfrm>
            <a:custGeom>
              <a:avLst/>
              <a:gdLst/>
              <a:ahLst/>
              <a:cxnLst/>
              <a:rect l="l" t="t" r="r" b="b"/>
              <a:pathLst>
                <a:path w="88582" h="9525" extrusionOk="0">
                  <a:moveTo>
                    <a:pt x="0" y="0"/>
                  </a:moveTo>
                  <a:lnTo>
                    <a:pt x="8858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53" name="Google Shape;153;p3"/>
          <p:cNvGrpSpPr/>
          <p:nvPr/>
        </p:nvGrpSpPr>
        <p:grpSpPr>
          <a:xfrm>
            <a:off x="1849319" y="1813769"/>
            <a:ext cx="494347" cy="466725"/>
            <a:chOff x="5848349" y="2148125"/>
            <a:chExt cx="494347" cy="466725"/>
          </a:xfrm>
        </p:grpSpPr>
        <p:sp>
          <p:nvSpPr>
            <p:cNvPr id="154" name="Google Shape;154;p3"/>
            <p:cNvSpPr/>
            <p:nvPr/>
          </p:nvSpPr>
          <p:spPr>
            <a:xfrm>
              <a:off x="5943599" y="2148125"/>
              <a:ext cx="326707" cy="114300"/>
            </a:xfrm>
            <a:custGeom>
              <a:avLst/>
              <a:gdLst/>
              <a:ahLst/>
              <a:cxnLst/>
              <a:rect l="l" t="t" r="r" b="b"/>
              <a:pathLst>
                <a:path w="326707" h="114300" extrusionOk="0">
                  <a:moveTo>
                    <a:pt x="0" y="114300"/>
                  </a:moveTo>
                  <a:lnTo>
                    <a:pt x="0" y="19050"/>
                  </a:lnTo>
                  <a:cubicBezTo>
                    <a:pt x="0" y="8573"/>
                    <a:pt x="8572" y="0"/>
                    <a:pt x="19050" y="0"/>
                  </a:cubicBezTo>
                  <a:lnTo>
                    <a:pt x="307658" y="0"/>
                  </a:lnTo>
                  <a:cubicBezTo>
                    <a:pt x="318135" y="0"/>
                    <a:pt x="326708" y="8573"/>
                    <a:pt x="326708" y="19050"/>
                  </a:cubicBezTo>
                  <a:lnTo>
                    <a:pt x="326708" y="9906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6000749" y="2205275"/>
              <a:ext cx="215265" cy="9525"/>
            </a:xfrm>
            <a:custGeom>
              <a:avLst/>
              <a:gdLst/>
              <a:ahLst/>
              <a:cxnLst/>
              <a:rect l="l" t="t" r="r" b="b"/>
              <a:pathLst>
                <a:path w="215265" h="9525" extrusionOk="0">
                  <a:moveTo>
                    <a:pt x="0" y="0"/>
                  </a:moveTo>
                  <a:lnTo>
                    <a:pt x="215265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6000749" y="2243375"/>
              <a:ext cx="158115" cy="9525"/>
            </a:xfrm>
            <a:custGeom>
              <a:avLst/>
              <a:gdLst/>
              <a:ahLst/>
              <a:cxnLst/>
              <a:rect l="l" t="t" r="r" b="b"/>
              <a:pathLst>
                <a:path w="158115" h="9525" extrusionOk="0">
                  <a:moveTo>
                    <a:pt x="0" y="0"/>
                  </a:moveTo>
                  <a:lnTo>
                    <a:pt x="158115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924549" y="2517695"/>
              <a:ext cx="38100" cy="87630"/>
            </a:xfrm>
            <a:custGeom>
              <a:avLst/>
              <a:gdLst/>
              <a:ahLst/>
              <a:cxnLst/>
              <a:rect l="l" t="t" r="r" b="b"/>
              <a:pathLst>
                <a:path w="38100" h="87630" extrusionOk="0">
                  <a:moveTo>
                    <a:pt x="0" y="19050"/>
                  </a:moveTo>
                  <a:lnTo>
                    <a:pt x="0" y="87630"/>
                  </a:lnTo>
                  <a:lnTo>
                    <a:pt x="38100" y="87630"/>
                  </a:lnTo>
                  <a:lnTo>
                    <a:pt x="38100" y="19050"/>
                  </a:lnTo>
                  <a:cubicBezTo>
                    <a:pt x="38100" y="8573"/>
                    <a:pt x="29528" y="0"/>
                    <a:pt x="19050" y="0"/>
                  </a:cubicBez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6000749" y="2605325"/>
              <a:ext cx="250507" cy="9525"/>
            </a:xfrm>
            <a:custGeom>
              <a:avLst/>
              <a:gdLst/>
              <a:ahLst/>
              <a:cxnLst/>
              <a:rect l="l" t="t" r="r" b="b"/>
              <a:pathLst>
                <a:path w="250507" h="9525" extrusionOk="0">
                  <a:moveTo>
                    <a:pt x="25050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5848349" y="23005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5044" y="2404348"/>
              <a:ext cx="267652" cy="200977"/>
            </a:xfrm>
            <a:custGeom>
              <a:avLst/>
              <a:gdLst/>
              <a:ahLst/>
              <a:cxnLst/>
              <a:rect l="l" t="t" r="r" b="b"/>
              <a:pathLst>
                <a:path w="267652" h="200977" extrusionOk="0">
                  <a:moveTo>
                    <a:pt x="0" y="0"/>
                  </a:moveTo>
                  <a:lnTo>
                    <a:pt x="267652" y="0"/>
                  </a:lnTo>
                  <a:lnTo>
                    <a:pt x="267652" y="200978"/>
                  </a:lnTo>
                  <a:lnTo>
                    <a:pt x="0" y="200978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70307" y="2342435"/>
              <a:ext cx="9525" cy="61912"/>
            </a:xfrm>
            <a:custGeom>
              <a:avLst/>
              <a:gdLst/>
              <a:ahLst/>
              <a:cxnLst/>
              <a:rect l="l" t="t" r="r" b="b"/>
              <a:pathLst>
                <a:path w="9525" h="61912" extrusionOk="0">
                  <a:moveTo>
                    <a:pt x="0" y="0"/>
                  </a:moveTo>
                  <a:lnTo>
                    <a:pt x="0" y="61912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62" name="Google Shape;162;p3"/>
            <p:cNvGrpSpPr/>
            <p:nvPr/>
          </p:nvGrpSpPr>
          <p:grpSpPr>
            <a:xfrm>
              <a:off x="5889307" y="2369105"/>
              <a:ext cx="100012" cy="54292"/>
              <a:chOff x="5889307" y="2369105"/>
              <a:chExt cx="100012" cy="54292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5889307" y="2369105"/>
                <a:ext cx="40957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54292" extrusionOk="0">
                    <a:moveTo>
                      <a:pt x="40958" y="54292"/>
                    </a:moveTo>
                    <a:lnTo>
                      <a:pt x="20003" y="54292"/>
                    </a:lnTo>
                    <a:cubicBezTo>
                      <a:pt x="8572" y="54292"/>
                      <a:pt x="0" y="45720"/>
                      <a:pt x="0" y="34290"/>
                    </a:cubicBezTo>
                    <a:lnTo>
                      <a:pt x="0" y="20002"/>
                    </a:lnTo>
                    <a:cubicBezTo>
                      <a:pt x="0" y="8572"/>
                      <a:pt x="8572" y="0"/>
                      <a:pt x="20003" y="0"/>
                    </a:cubicBezTo>
                    <a:lnTo>
                      <a:pt x="40958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5953124" y="2369105"/>
                <a:ext cx="36195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54292" extrusionOk="0">
                    <a:moveTo>
                      <a:pt x="36195" y="0"/>
                    </a:moveTo>
                    <a:lnTo>
                      <a:pt x="36195" y="9525"/>
                    </a:lnTo>
                    <a:lnTo>
                      <a:pt x="18097" y="54292"/>
                    </a:lnTo>
                    <a:lnTo>
                      <a:pt x="17145" y="54292"/>
                    </a:lnTo>
                    <a:lnTo>
                      <a:pt x="0" y="9525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165" name="Google Shape;165;p3"/>
            <p:cNvGrpSpPr/>
            <p:nvPr/>
          </p:nvGrpSpPr>
          <p:grpSpPr>
            <a:xfrm>
              <a:off x="6203631" y="2247185"/>
              <a:ext cx="133351" cy="95249"/>
              <a:chOff x="6203631" y="2247185"/>
              <a:chExt cx="133351" cy="95249"/>
            </a:xfrm>
          </p:grpSpPr>
          <p:sp>
            <p:nvSpPr>
              <p:cNvPr id="166" name="Google Shape;166;p3"/>
              <p:cNvSpPr/>
              <p:nvPr/>
            </p:nvSpPr>
            <p:spPr>
              <a:xfrm>
                <a:off x="6203632" y="2247185"/>
                <a:ext cx="133350" cy="95249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95249" extrusionOk="0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95250"/>
                    </a:lnTo>
                    <a:lnTo>
                      <a:pt x="0" y="9525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6203631" y="2247185"/>
                <a:ext cx="133350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52387" extrusionOk="0">
                    <a:moveTo>
                      <a:pt x="0" y="0"/>
                    </a:moveTo>
                    <a:lnTo>
                      <a:pt x="66675" y="52388"/>
                    </a:lnTo>
                    <a:lnTo>
                      <a:pt x="1333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168" name="Google Shape;168;p3"/>
            <p:cNvGrpSpPr/>
            <p:nvPr/>
          </p:nvGrpSpPr>
          <p:grpSpPr>
            <a:xfrm>
              <a:off x="6131242" y="2440543"/>
              <a:ext cx="153352" cy="164781"/>
              <a:chOff x="6131242" y="2440543"/>
              <a:chExt cx="153352" cy="164781"/>
            </a:xfrm>
          </p:grpSpPr>
          <p:grpSp>
            <p:nvGrpSpPr>
              <p:cNvPr id="169" name="Google Shape;169;p3"/>
              <p:cNvGrpSpPr/>
              <p:nvPr/>
            </p:nvGrpSpPr>
            <p:grpSpPr>
              <a:xfrm>
                <a:off x="6131242" y="2440543"/>
                <a:ext cx="153352" cy="164781"/>
                <a:chOff x="6131242" y="2440543"/>
                <a:chExt cx="153352" cy="164781"/>
              </a:xfrm>
            </p:grpSpPr>
            <p:grpSp>
              <p:nvGrpSpPr>
                <p:cNvPr id="170" name="Google Shape;170;p3"/>
                <p:cNvGrpSpPr/>
                <p:nvPr/>
              </p:nvGrpSpPr>
              <p:grpSpPr>
                <a:xfrm>
                  <a:off x="6173151" y="2440543"/>
                  <a:ext cx="71437" cy="107632"/>
                  <a:chOff x="6173151" y="2440543"/>
                  <a:chExt cx="71437" cy="107632"/>
                </a:xfrm>
              </p:grpSpPr>
              <p:grpSp>
                <p:nvGrpSpPr>
                  <p:cNvPr id="171" name="Google Shape;171;p3"/>
                  <p:cNvGrpSpPr/>
                  <p:nvPr/>
                </p:nvGrpSpPr>
                <p:grpSpPr>
                  <a:xfrm>
                    <a:off x="6173151" y="2440543"/>
                    <a:ext cx="71437" cy="87629"/>
                    <a:chOff x="6173151" y="2440543"/>
                    <a:chExt cx="71437" cy="87629"/>
                  </a:xfrm>
                </p:grpSpPr>
                <p:sp>
                  <p:nvSpPr>
                    <p:cNvPr id="172" name="Google Shape;172;p3"/>
                    <p:cNvSpPr/>
                    <p:nvPr/>
                  </p:nvSpPr>
                  <p:spPr>
                    <a:xfrm>
                      <a:off x="6174104" y="2473880"/>
                      <a:ext cx="70484" cy="54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484" h="54292" extrusionOk="0">
                          <a:moveTo>
                            <a:pt x="70485" y="0"/>
                          </a:moveTo>
                          <a:lnTo>
                            <a:pt x="70485" y="18097"/>
                          </a:lnTo>
                          <a:cubicBezTo>
                            <a:pt x="70485" y="27622"/>
                            <a:pt x="66675" y="37147"/>
                            <a:pt x="60007" y="43815"/>
                          </a:cubicBezTo>
                          <a:lnTo>
                            <a:pt x="60007" y="43815"/>
                          </a:lnTo>
                          <a:cubicBezTo>
                            <a:pt x="53340" y="50482"/>
                            <a:pt x="44768" y="54293"/>
                            <a:pt x="35243" y="54293"/>
                          </a:cubicBezTo>
                          <a:lnTo>
                            <a:pt x="35243" y="54293"/>
                          </a:lnTo>
                          <a:cubicBezTo>
                            <a:pt x="25718" y="54293"/>
                            <a:pt x="17145" y="50482"/>
                            <a:pt x="10477" y="43815"/>
                          </a:cubicBezTo>
                          <a:lnTo>
                            <a:pt x="10477" y="43815"/>
                          </a:lnTo>
                          <a:cubicBezTo>
                            <a:pt x="3810" y="37147"/>
                            <a:pt x="0" y="27622"/>
                            <a:pt x="0" y="18097"/>
                          </a:cubicBez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  <p:sp>
                  <p:nvSpPr>
                    <p:cNvPr id="173" name="Google Shape;173;p3"/>
                    <p:cNvSpPr/>
                    <p:nvPr/>
                  </p:nvSpPr>
                  <p:spPr>
                    <a:xfrm>
                      <a:off x="6173151" y="2440543"/>
                      <a:ext cx="70485" cy="333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485" h="33337" extrusionOk="0">
                          <a:moveTo>
                            <a:pt x="0" y="33338"/>
                          </a:moveTo>
                          <a:cubicBezTo>
                            <a:pt x="0" y="15240"/>
                            <a:pt x="16193" y="0"/>
                            <a:pt x="35243" y="0"/>
                          </a:cubicBezTo>
                          <a:cubicBezTo>
                            <a:pt x="55245" y="0"/>
                            <a:pt x="70485" y="15240"/>
                            <a:pt x="70485" y="33338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</p:grpSp>
              <p:grpSp>
                <p:nvGrpSpPr>
                  <p:cNvPr id="174" name="Google Shape;174;p3"/>
                  <p:cNvGrpSpPr/>
                  <p:nvPr/>
                </p:nvGrpSpPr>
                <p:grpSpPr>
                  <a:xfrm>
                    <a:off x="6187439" y="2522458"/>
                    <a:ext cx="52388" cy="25717"/>
                    <a:chOff x="6187439" y="2522458"/>
                    <a:chExt cx="52388" cy="25717"/>
                  </a:xfrm>
                </p:grpSpPr>
                <p:sp>
                  <p:nvSpPr>
                    <p:cNvPr id="175" name="Google Shape;175;p3"/>
                    <p:cNvSpPr/>
                    <p:nvPr/>
                  </p:nvSpPr>
                  <p:spPr>
                    <a:xfrm>
                      <a:off x="6187439" y="2522458"/>
                      <a:ext cx="9525" cy="257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5" h="25717" extrusionOk="0">
                          <a:moveTo>
                            <a:pt x="0" y="0"/>
                          </a:moveTo>
                          <a:lnTo>
                            <a:pt x="0" y="25718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  <p:sp>
                  <p:nvSpPr>
                    <p:cNvPr id="176" name="Google Shape;176;p3"/>
                    <p:cNvSpPr/>
                    <p:nvPr/>
                  </p:nvSpPr>
                  <p:spPr>
                    <a:xfrm>
                      <a:off x="6230302" y="2522458"/>
                      <a:ext cx="9525" cy="257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5" h="25717" extrusionOk="0">
                          <a:moveTo>
                            <a:pt x="0" y="0"/>
                          </a:moveTo>
                          <a:lnTo>
                            <a:pt x="0" y="25718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</p:grpSp>
            </p:grpSp>
            <p:sp>
              <p:nvSpPr>
                <p:cNvPr id="177" name="Google Shape;177;p3"/>
                <p:cNvSpPr/>
                <p:nvPr/>
              </p:nvSpPr>
              <p:spPr>
                <a:xfrm>
                  <a:off x="6131242" y="2549127"/>
                  <a:ext cx="153352" cy="56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52" h="56197" extrusionOk="0">
                      <a:moveTo>
                        <a:pt x="952" y="37148"/>
                      </a:moveTo>
                      <a:cubicBezTo>
                        <a:pt x="952" y="26670"/>
                        <a:pt x="56197" y="0"/>
                        <a:pt x="56197" y="0"/>
                      </a:cubicBezTo>
                      <a:cubicBezTo>
                        <a:pt x="56197" y="0"/>
                        <a:pt x="58102" y="4763"/>
                        <a:pt x="59055" y="5715"/>
                      </a:cubicBezTo>
                      <a:cubicBezTo>
                        <a:pt x="67627" y="18098"/>
                        <a:pt x="87630" y="18098"/>
                        <a:pt x="95250" y="5715"/>
                      </a:cubicBezTo>
                      <a:cubicBezTo>
                        <a:pt x="96202" y="4763"/>
                        <a:pt x="98107" y="0"/>
                        <a:pt x="98107" y="0"/>
                      </a:cubicBezTo>
                      <a:cubicBezTo>
                        <a:pt x="98107" y="0"/>
                        <a:pt x="153352" y="26670"/>
                        <a:pt x="153352" y="37148"/>
                      </a:cubicBezTo>
                      <a:lnTo>
                        <a:pt x="153352" y="56198"/>
                      </a:lnTo>
                      <a:lnTo>
                        <a:pt x="0" y="56198"/>
                      </a:lnTo>
                      <a:lnTo>
                        <a:pt x="952" y="37148"/>
                      </a:lnTo>
                      <a:close/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78" name="Google Shape;178;p3"/>
              <p:cNvGrpSpPr/>
              <p:nvPr/>
            </p:nvGrpSpPr>
            <p:grpSpPr>
              <a:xfrm>
                <a:off x="6173151" y="2440543"/>
                <a:ext cx="71437" cy="107632"/>
                <a:chOff x="6173151" y="2440543"/>
                <a:chExt cx="71437" cy="107632"/>
              </a:xfrm>
            </p:grpSpPr>
            <p:grpSp>
              <p:nvGrpSpPr>
                <p:cNvPr id="179" name="Google Shape;179;p3"/>
                <p:cNvGrpSpPr/>
                <p:nvPr/>
              </p:nvGrpSpPr>
              <p:grpSpPr>
                <a:xfrm>
                  <a:off x="6173151" y="2440543"/>
                  <a:ext cx="71437" cy="87629"/>
                  <a:chOff x="6173151" y="2440543"/>
                  <a:chExt cx="71437" cy="87629"/>
                </a:xfrm>
              </p:grpSpPr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6174104" y="2473880"/>
                    <a:ext cx="70484" cy="54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84" h="54292" extrusionOk="0">
                        <a:moveTo>
                          <a:pt x="70485" y="0"/>
                        </a:moveTo>
                        <a:lnTo>
                          <a:pt x="70485" y="18097"/>
                        </a:lnTo>
                        <a:cubicBezTo>
                          <a:pt x="70485" y="27622"/>
                          <a:pt x="66675" y="37147"/>
                          <a:pt x="60007" y="43815"/>
                        </a:cubicBezTo>
                        <a:lnTo>
                          <a:pt x="60007" y="43815"/>
                        </a:lnTo>
                        <a:cubicBezTo>
                          <a:pt x="53340" y="50482"/>
                          <a:pt x="44768" y="54293"/>
                          <a:pt x="35243" y="54293"/>
                        </a:cubicBezTo>
                        <a:lnTo>
                          <a:pt x="35243" y="54293"/>
                        </a:lnTo>
                        <a:cubicBezTo>
                          <a:pt x="25718" y="54293"/>
                          <a:pt x="17145" y="50482"/>
                          <a:pt x="10477" y="43815"/>
                        </a:cubicBezTo>
                        <a:lnTo>
                          <a:pt x="10477" y="43815"/>
                        </a:lnTo>
                        <a:cubicBezTo>
                          <a:pt x="3810" y="37147"/>
                          <a:pt x="0" y="27622"/>
                          <a:pt x="0" y="18097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5A5B5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81" name="Google Shape;181;p3"/>
                  <p:cNvSpPr/>
                  <p:nvPr/>
                </p:nvSpPr>
                <p:spPr>
                  <a:xfrm>
                    <a:off x="6173151" y="2440543"/>
                    <a:ext cx="70485" cy="33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85" h="33337" extrusionOk="0">
                        <a:moveTo>
                          <a:pt x="0" y="33338"/>
                        </a:moveTo>
                        <a:cubicBezTo>
                          <a:pt x="0" y="15240"/>
                          <a:pt x="16193" y="0"/>
                          <a:pt x="35243" y="0"/>
                        </a:cubicBezTo>
                        <a:cubicBezTo>
                          <a:pt x="55245" y="0"/>
                          <a:pt x="70485" y="15240"/>
                          <a:pt x="70485" y="3333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A5B5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  <p:grpSp>
              <p:nvGrpSpPr>
                <p:cNvPr id="182" name="Google Shape;182;p3"/>
                <p:cNvGrpSpPr/>
                <p:nvPr/>
              </p:nvGrpSpPr>
              <p:grpSpPr>
                <a:xfrm>
                  <a:off x="6187439" y="2522458"/>
                  <a:ext cx="52388" cy="25717"/>
                  <a:chOff x="6187439" y="2522458"/>
                  <a:chExt cx="52388" cy="25717"/>
                </a:xfrm>
              </p:grpSpPr>
              <p:sp>
                <p:nvSpPr>
                  <p:cNvPr id="183" name="Google Shape;183;p3"/>
                  <p:cNvSpPr/>
                  <p:nvPr/>
                </p:nvSpPr>
                <p:spPr>
                  <a:xfrm>
                    <a:off x="6187439" y="2522458"/>
                    <a:ext cx="9525" cy="25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25717" extrusionOk="0">
                        <a:moveTo>
                          <a:pt x="0" y="0"/>
                        </a:moveTo>
                        <a:lnTo>
                          <a:pt x="0" y="25718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5A5B5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84" name="Google Shape;184;p3"/>
                  <p:cNvSpPr/>
                  <p:nvPr/>
                </p:nvSpPr>
                <p:spPr>
                  <a:xfrm>
                    <a:off x="6230302" y="2522458"/>
                    <a:ext cx="9525" cy="25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25717" extrusionOk="0">
                        <a:moveTo>
                          <a:pt x="0" y="0"/>
                        </a:moveTo>
                        <a:lnTo>
                          <a:pt x="0" y="25718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5A5B5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</p:grpSp>
        <p:sp>
          <p:nvSpPr>
            <p:cNvPr id="185" name="Google Shape;185;p3"/>
            <p:cNvSpPr/>
            <p:nvPr/>
          </p:nvSpPr>
          <p:spPr>
            <a:xfrm>
              <a:off x="5943599" y="2491025"/>
              <a:ext cx="9525" cy="25717"/>
            </a:xfrm>
            <a:custGeom>
              <a:avLst/>
              <a:gdLst/>
              <a:ahLst/>
              <a:cxnLst/>
              <a:rect l="l" t="t" r="r" b="b"/>
              <a:pathLst>
                <a:path w="9525" h="25717" extrusionOk="0">
                  <a:moveTo>
                    <a:pt x="0" y="2571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6089331" y="2287190"/>
              <a:ext cx="69532" cy="42862"/>
            </a:xfrm>
            <a:custGeom>
              <a:avLst/>
              <a:gdLst/>
              <a:ahLst/>
              <a:cxnLst/>
              <a:rect l="l" t="t" r="r" b="b"/>
              <a:pathLst>
                <a:path w="69532" h="42862" extrusionOk="0">
                  <a:moveTo>
                    <a:pt x="0" y="17145"/>
                  </a:moveTo>
                  <a:lnTo>
                    <a:pt x="26670" y="42863"/>
                  </a:lnTo>
                  <a:lnTo>
                    <a:pt x="69532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87" name="Google Shape;187;p3"/>
          <p:cNvGrpSpPr/>
          <p:nvPr/>
        </p:nvGrpSpPr>
        <p:grpSpPr>
          <a:xfrm>
            <a:off x="1867901" y="5061740"/>
            <a:ext cx="475765" cy="447020"/>
            <a:chOff x="5867399" y="5342020"/>
            <a:chExt cx="457200" cy="429577"/>
          </a:xfrm>
        </p:grpSpPr>
        <p:sp>
          <p:nvSpPr>
            <p:cNvPr id="188" name="Google Shape;188;p3"/>
            <p:cNvSpPr/>
            <p:nvPr/>
          </p:nvSpPr>
          <p:spPr>
            <a:xfrm>
              <a:off x="6033134" y="5342020"/>
              <a:ext cx="291465" cy="219075"/>
            </a:xfrm>
            <a:custGeom>
              <a:avLst/>
              <a:gdLst/>
              <a:ahLst/>
              <a:cxnLst/>
              <a:rect l="l" t="t" r="r" b="b"/>
              <a:pathLst>
                <a:path w="291465" h="219075" extrusionOk="0">
                  <a:moveTo>
                    <a:pt x="0" y="0"/>
                  </a:moveTo>
                  <a:lnTo>
                    <a:pt x="0" y="169545"/>
                  </a:lnTo>
                  <a:lnTo>
                    <a:pt x="41910" y="169545"/>
                  </a:lnTo>
                  <a:lnTo>
                    <a:pt x="41910" y="219075"/>
                  </a:lnTo>
                  <a:lnTo>
                    <a:pt x="41910" y="219075"/>
                  </a:lnTo>
                  <a:lnTo>
                    <a:pt x="96203" y="169545"/>
                  </a:lnTo>
                  <a:lnTo>
                    <a:pt x="291465" y="169545"/>
                  </a:lnTo>
                  <a:lnTo>
                    <a:pt x="291465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171247" y="5547760"/>
              <a:ext cx="153352" cy="104774"/>
            </a:xfrm>
            <a:custGeom>
              <a:avLst/>
              <a:gdLst/>
              <a:ahLst/>
              <a:cxnLst/>
              <a:rect l="l" t="t" r="r" b="b"/>
              <a:pathLst>
                <a:path w="153352" h="104774" extrusionOk="0">
                  <a:moveTo>
                    <a:pt x="0" y="104775"/>
                  </a:moveTo>
                  <a:lnTo>
                    <a:pt x="0" y="30480"/>
                  </a:lnTo>
                  <a:lnTo>
                    <a:pt x="22860" y="30480"/>
                  </a:lnTo>
                  <a:lnTo>
                    <a:pt x="22860" y="0"/>
                  </a:lnTo>
                  <a:lnTo>
                    <a:pt x="22860" y="0"/>
                  </a:lnTo>
                  <a:lnTo>
                    <a:pt x="58102" y="30480"/>
                  </a:lnTo>
                  <a:lnTo>
                    <a:pt x="153352" y="30480"/>
                  </a:lnTo>
                  <a:lnTo>
                    <a:pt x="153352" y="10477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90" name="Google Shape;190;p3"/>
            <p:cNvGrpSpPr/>
            <p:nvPr/>
          </p:nvGrpSpPr>
          <p:grpSpPr>
            <a:xfrm>
              <a:off x="5867399" y="5458225"/>
              <a:ext cx="284797" cy="313372"/>
              <a:chOff x="5867399" y="5458225"/>
              <a:chExt cx="284797" cy="313372"/>
            </a:xfrm>
          </p:grpSpPr>
          <p:sp>
            <p:nvSpPr>
              <p:cNvPr id="191" name="Google Shape;191;p3"/>
              <p:cNvSpPr/>
              <p:nvPr/>
            </p:nvSpPr>
            <p:spPr>
              <a:xfrm>
                <a:off x="6108381" y="5530615"/>
                <a:ext cx="4656" cy="177165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177165" extrusionOk="0">
                    <a:moveTo>
                      <a:pt x="0" y="0"/>
                    </a:moveTo>
                    <a:cubicBezTo>
                      <a:pt x="1905" y="4763"/>
                      <a:pt x="2858" y="8573"/>
                      <a:pt x="3810" y="13335"/>
                    </a:cubicBezTo>
                    <a:cubicBezTo>
                      <a:pt x="5715" y="23813"/>
                      <a:pt x="3810" y="177165"/>
                      <a:pt x="3810" y="177165"/>
                    </a:cubicBez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5904547" y="5458225"/>
                <a:ext cx="128587" cy="251459"/>
              </a:xfrm>
              <a:custGeom>
                <a:avLst/>
                <a:gdLst/>
                <a:ahLst/>
                <a:cxnLst/>
                <a:rect l="l" t="t" r="r" b="b"/>
                <a:pathLst>
                  <a:path w="128587" h="251459" extrusionOk="0">
                    <a:moveTo>
                      <a:pt x="0" y="251460"/>
                    </a:moveTo>
                    <a:cubicBezTo>
                      <a:pt x="0" y="251460"/>
                      <a:pt x="0" y="97155"/>
                      <a:pt x="1905" y="85725"/>
                    </a:cubicBezTo>
                    <a:cubicBezTo>
                      <a:pt x="10477" y="37148"/>
                      <a:pt x="53340" y="0"/>
                      <a:pt x="104775" y="0"/>
                    </a:cubicBezTo>
                    <a:lnTo>
                      <a:pt x="104775" y="0"/>
                    </a:lnTo>
                    <a:cubicBezTo>
                      <a:pt x="113347" y="0"/>
                      <a:pt x="120968" y="953"/>
                      <a:pt x="128587" y="2858"/>
                    </a:cubicBez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5957887" y="5547930"/>
                <a:ext cx="102869" cy="133179"/>
              </a:xfrm>
              <a:custGeom>
                <a:avLst/>
                <a:gdLst/>
                <a:ahLst/>
                <a:cxnLst/>
                <a:rect l="l" t="t" r="r" b="b"/>
                <a:pathLst>
                  <a:path w="102869" h="133179" extrusionOk="0">
                    <a:moveTo>
                      <a:pt x="0" y="6497"/>
                    </a:moveTo>
                    <a:lnTo>
                      <a:pt x="0" y="72220"/>
                    </a:lnTo>
                    <a:cubicBezTo>
                      <a:pt x="0" y="88412"/>
                      <a:pt x="5715" y="104605"/>
                      <a:pt x="15240" y="116035"/>
                    </a:cubicBezTo>
                    <a:lnTo>
                      <a:pt x="15240" y="116035"/>
                    </a:lnTo>
                    <a:cubicBezTo>
                      <a:pt x="24765" y="127465"/>
                      <a:pt x="38100" y="133180"/>
                      <a:pt x="51435" y="133180"/>
                    </a:cubicBezTo>
                    <a:lnTo>
                      <a:pt x="51435" y="133180"/>
                    </a:lnTo>
                    <a:cubicBezTo>
                      <a:pt x="64770" y="133180"/>
                      <a:pt x="78105" y="126512"/>
                      <a:pt x="87630" y="116035"/>
                    </a:cubicBezTo>
                    <a:lnTo>
                      <a:pt x="87630" y="116035"/>
                    </a:lnTo>
                    <a:cubicBezTo>
                      <a:pt x="97155" y="104605"/>
                      <a:pt x="102870" y="88412"/>
                      <a:pt x="102870" y="72220"/>
                    </a:cubicBezTo>
                    <a:lnTo>
                      <a:pt x="102870" y="41740"/>
                    </a:lnTo>
                    <a:cubicBezTo>
                      <a:pt x="53340" y="41740"/>
                      <a:pt x="23813" y="17927"/>
                      <a:pt x="10478" y="1735"/>
                    </a:cubicBezTo>
                    <a:cubicBezTo>
                      <a:pt x="5715" y="-2075"/>
                      <a:pt x="0" y="782"/>
                      <a:pt x="0" y="649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5867399" y="5691588"/>
                <a:ext cx="284797" cy="80009"/>
              </a:xfrm>
              <a:custGeom>
                <a:avLst/>
                <a:gdLst/>
                <a:ahLst/>
                <a:cxnLst/>
                <a:rect l="l" t="t" r="r" b="b"/>
                <a:pathLst>
                  <a:path w="284797" h="80009" extrusionOk="0">
                    <a:moveTo>
                      <a:pt x="0" y="80010"/>
                    </a:moveTo>
                    <a:lnTo>
                      <a:pt x="0" y="44768"/>
                    </a:lnTo>
                    <a:cubicBezTo>
                      <a:pt x="0" y="31432"/>
                      <a:pt x="53340" y="10477"/>
                      <a:pt x="80010" y="952"/>
                    </a:cubicBezTo>
                    <a:lnTo>
                      <a:pt x="112395" y="51435"/>
                    </a:lnTo>
                    <a:cubicBezTo>
                      <a:pt x="128588" y="75247"/>
                      <a:pt x="153353" y="77152"/>
                      <a:pt x="171450" y="51435"/>
                    </a:cubicBezTo>
                    <a:lnTo>
                      <a:pt x="200978" y="0"/>
                    </a:lnTo>
                    <a:cubicBezTo>
                      <a:pt x="226695" y="8572"/>
                      <a:pt x="284798" y="31432"/>
                      <a:pt x="284798" y="44768"/>
                    </a:cubicBezTo>
                    <a:lnTo>
                      <a:pt x="284798" y="8001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5984557" y="5675395"/>
                <a:ext cx="95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76200" extrusionOk="0">
                    <a:moveTo>
                      <a:pt x="0" y="0"/>
                    </a:moveTo>
                    <a:lnTo>
                      <a:pt x="0" y="7620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6033134" y="5675395"/>
                <a:ext cx="95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76200" extrusionOk="0">
                    <a:moveTo>
                      <a:pt x="0" y="0"/>
                    </a:moveTo>
                    <a:lnTo>
                      <a:pt x="0" y="7620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197" name="Google Shape;197;p3"/>
            <p:cNvGrpSpPr/>
            <p:nvPr/>
          </p:nvGrpSpPr>
          <p:grpSpPr>
            <a:xfrm>
              <a:off x="6131242" y="5424888"/>
              <a:ext cx="95250" cy="9525"/>
              <a:chOff x="6131242" y="5424888"/>
              <a:chExt cx="95250" cy="9525"/>
            </a:xfrm>
          </p:grpSpPr>
          <p:sp>
            <p:nvSpPr>
              <p:cNvPr id="198" name="Google Shape;198;p3"/>
              <p:cNvSpPr/>
              <p:nvPr/>
            </p:nvSpPr>
            <p:spPr>
              <a:xfrm>
                <a:off x="6131242" y="5424888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6169342" y="5424888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207442" y="5424888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sp>
        <p:nvSpPr>
          <p:cNvPr id="201" name="Google Shape;201;p3"/>
          <p:cNvSpPr/>
          <p:nvPr/>
        </p:nvSpPr>
        <p:spPr>
          <a:xfrm>
            <a:off x="2428759" y="1774480"/>
            <a:ext cx="261950" cy="26195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2428759" y="2684536"/>
            <a:ext cx="261950" cy="26195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2428759" y="4254697"/>
            <a:ext cx="261950" cy="26195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2428759" y="5027799"/>
            <a:ext cx="261950" cy="26195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05" name="Google Shape;20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6978" y="445701"/>
            <a:ext cx="1114004" cy="24661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fld>
            <a:endParaRPr sz="9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3" name="Google Shape;213;p4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02.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CLAUS QUE HA DE TENIR</a:t>
            </a:r>
            <a:endParaRPr/>
          </a:p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14" name="Google Shape;214;p4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5" name="Google Shape;215;p4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6" name="Google Shape;216;p4"/>
          <p:cNvSpPr/>
          <p:nvPr/>
        </p:nvSpPr>
        <p:spPr>
          <a:xfrm>
            <a:off x="10284298" y="229360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7" name="Google Shape;217;p4"/>
          <p:cNvSpPr/>
          <p:nvPr/>
        </p:nvSpPr>
        <p:spPr>
          <a:xfrm>
            <a:off x="7872186" y="229360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18" name="Google Shape;218;p4"/>
          <p:cNvCxnSpPr/>
          <p:nvPr/>
        </p:nvCxnSpPr>
        <p:spPr>
          <a:xfrm>
            <a:off x="0" y="2356412"/>
            <a:ext cx="10448625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19" name="Google Shape;219;p4"/>
          <p:cNvGrpSpPr/>
          <p:nvPr/>
        </p:nvGrpSpPr>
        <p:grpSpPr>
          <a:xfrm>
            <a:off x="5605289" y="2986828"/>
            <a:ext cx="1245455" cy="537943"/>
            <a:chOff x="6248580" y="3159568"/>
            <a:chExt cx="1245455" cy="537943"/>
          </a:xfrm>
        </p:grpSpPr>
        <p:sp>
          <p:nvSpPr>
            <p:cNvPr id="220" name="Google Shape;220;p4"/>
            <p:cNvSpPr txBox="1"/>
            <p:nvPr/>
          </p:nvSpPr>
          <p:spPr>
            <a:xfrm>
              <a:off x="6248581" y="3266624"/>
              <a:ext cx="1245454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Mostrar organització</a:t>
              </a:r>
              <a:endParaRPr/>
            </a:p>
          </p:txBody>
        </p:sp>
        <p:cxnSp>
          <p:nvCxnSpPr>
            <p:cNvPr id="221" name="Google Shape;221;p4"/>
            <p:cNvCxnSpPr/>
            <p:nvPr/>
          </p:nvCxnSpPr>
          <p:spPr>
            <a:xfrm rot="10800000">
              <a:off x="6500119" y="2908029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2" name="Google Shape;222;p4"/>
          <p:cNvGrpSpPr/>
          <p:nvPr/>
        </p:nvGrpSpPr>
        <p:grpSpPr>
          <a:xfrm>
            <a:off x="7987671" y="2988978"/>
            <a:ext cx="2053311" cy="968831"/>
            <a:chOff x="8460136" y="3159567"/>
            <a:chExt cx="1440572" cy="968831"/>
          </a:xfrm>
        </p:grpSpPr>
        <p:sp>
          <p:nvSpPr>
            <p:cNvPr id="223" name="Google Shape;223;p4"/>
            <p:cNvSpPr txBox="1"/>
            <p:nvPr/>
          </p:nvSpPr>
          <p:spPr>
            <a:xfrm>
              <a:off x="8460136" y="3266624"/>
              <a:ext cx="1440572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Cal destacar els nostres: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400"/>
                <a:buFont typeface="Arial"/>
                <a:buChar char="•"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Coneixements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400"/>
                <a:buFont typeface="Arial"/>
                <a:buChar char="•"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Habilitats 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400"/>
                <a:buFont typeface="Arial"/>
                <a:buChar char="•"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Actituds</a:t>
              </a:r>
              <a:endParaRPr/>
            </a:p>
          </p:txBody>
        </p:sp>
        <p:cxnSp>
          <p:nvCxnSpPr>
            <p:cNvPr id="224" name="Google Shape;224;p4"/>
            <p:cNvCxnSpPr/>
            <p:nvPr/>
          </p:nvCxnSpPr>
          <p:spPr>
            <a:xfrm rot="10800000">
              <a:off x="8711675" y="2908028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5" name="Google Shape;225;p4"/>
          <p:cNvGrpSpPr/>
          <p:nvPr/>
        </p:nvGrpSpPr>
        <p:grpSpPr>
          <a:xfrm>
            <a:off x="10370056" y="3025126"/>
            <a:ext cx="1440573" cy="537944"/>
            <a:chOff x="10601465" y="3159567"/>
            <a:chExt cx="1440573" cy="537944"/>
          </a:xfrm>
        </p:grpSpPr>
        <p:sp>
          <p:nvSpPr>
            <p:cNvPr id="226" name="Google Shape;226;p4"/>
            <p:cNvSpPr txBox="1"/>
            <p:nvPr/>
          </p:nvSpPr>
          <p:spPr>
            <a:xfrm>
              <a:off x="10601465" y="3266624"/>
              <a:ext cx="1440573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Ressaltar els nostres èxits</a:t>
              </a: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cxnSp>
          <p:nvCxnSpPr>
            <p:cNvPr id="227" name="Google Shape;227;p4"/>
            <p:cNvCxnSpPr/>
            <p:nvPr/>
          </p:nvCxnSpPr>
          <p:spPr>
            <a:xfrm rot="10800000">
              <a:off x="10853004" y="2908028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28" name="Google Shape;228;p4"/>
          <p:cNvSpPr/>
          <p:nvPr/>
        </p:nvSpPr>
        <p:spPr>
          <a:xfrm>
            <a:off x="5593091" y="229360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229" name="Google Shape;229;p4"/>
          <p:cNvGrpSpPr/>
          <p:nvPr/>
        </p:nvGrpSpPr>
        <p:grpSpPr>
          <a:xfrm>
            <a:off x="5879787" y="4091831"/>
            <a:ext cx="4645513" cy="359873"/>
            <a:chOff x="6580098" y="3580396"/>
            <a:chExt cx="4253421" cy="359873"/>
          </a:xfrm>
        </p:grpSpPr>
        <p:sp>
          <p:nvSpPr>
            <p:cNvPr id="230" name="Google Shape;230;p4"/>
            <p:cNvSpPr/>
            <p:nvPr/>
          </p:nvSpPr>
          <p:spPr>
            <a:xfrm rot="5400000">
              <a:off x="8552197" y="1608297"/>
              <a:ext cx="309223" cy="4253421"/>
            </a:xfrm>
            <a:prstGeom prst="rightBrace">
              <a:avLst>
                <a:gd name="adj1" fmla="val 0"/>
                <a:gd name="adj2" fmla="val 50000"/>
              </a:avLst>
            </a:prstGeom>
            <a:noFill/>
            <a:ln w="19050" cap="flat" cmpd="sng">
              <a:solidFill>
                <a:srgbClr val="92D7F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 rot="10800000">
              <a:off x="8591657" y="3748087"/>
              <a:ext cx="236652" cy="192182"/>
            </a:xfrm>
            <a:prstGeom prst="triangle">
              <a:avLst>
                <a:gd name="adj" fmla="val 50000"/>
              </a:avLst>
            </a:prstGeom>
            <a:solidFill>
              <a:srgbClr val="92D7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32" name="Google Shape;232;p4"/>
          <p:cNvSpPr/>
          <p:nvPr/>
        </p:nvSpPr>
        <p:spPr>
          <a:xfrm>
            <a:off x="7872186" y="4760764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233" name="Google Shape;233;p4"/>
          <p:cNvGrpSpPr/>
          <p:nvPr/>
        </p:nvGrpSpPr>
        <p:grpSpPr>
          <a:xfrm>
            <a:off x="7987672" y="5456140"/>
            <a:ext cx="1727828" cy="753388"/>
            <a:chOff x="8460136" y="3159567"/>
            <a:chExt cx="1727828" cy="753388"/>
          </a:xfrm>
        </p:grpSpPr>
        <p:sp>
          <p:nvSpPr>
            <p:cNvPr id="234" name="Google Shape;234;p4"/>
            <p:cNvSpPr txBox="1"/>
            <p:nvPr/>
          </p:nvSpPr>
          <p:spPr>
            <a:xfrm>
              <a:off x="8460136" y="3266624"/>
              <a:ext cx="172782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Adapta’t a l’oferta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400"/>
                <a:buFont typeface="Arial"/>
                <a:buChar char="•"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Necessitats 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400"/>
                <a:buFont typeface="Arial"/>
                <a:buChar char="•"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Expectatives</a:t>
              </a:r>
              <a:endParaRPr/>
            </a:p>
          </p:txBody>
        </p:sp>
        <p:cxnSp>
          <p:nvCxnSpPr>
            <p:cNvPr id="235" name="Google Shape;235;p4"/>
            <p:cNvCxnSpPr/>
            <p:nvPr/>
          </p:nvCxnSpPr>
          <p:spPr>
            <a:xfrm rot="10800000">
              <a:off x="8711675" y="2908028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36" name="Google Shape;236;p4" descr="A person reading a book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2339" t="24257" r="5231" b="4303"/>
          <a:stretch/>
        </p:blipFill>
        <p:spPr>
          <a:xfrm>
            <a:off x="0" y="1557338"/>
            <a:ext cx="4572000" cy="495766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"/>
          <p:cNvSpPr txBox="1"/>
          <p:nvPr/>
        </p:nvSpPr>
        <p:spPr>
          <a:xfrm>
            <a:off x="0" y="1557338"/>
            <a:ext cx="4572000" cy="4957661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9803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764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grpSp>
        <p:nvGrpSpPr>
          <p:cNvPr id="239" name="Google Shape;239;p4"/>
          <p:cNvGrpSpPr/>
          <p:nvPr/>
        </p:nvGrpSpPr>
        <p:grpSpPr>
          <a:xfrm>
            <a:off x="8005693" y="2475394"/>
            <a:ext cx="466725" cy="457200"/>
            <a:chOff x="5867399" y="3200399"/>
            <a:chExt cx="466725" cy="457200"/>
          </a:xfrm>
        </p:grpSpPr>
        <p:sp>
          <p:nvSpPr>
            <p:cNvPr id="240" name="Google Shape;240;p4"/>
            <p:cNvSpPr/>
            <p:nvPr/>
          </p:nvSpPr>
          <p:spPr>
            <a:xfrm>
              <a:off x="5960744" y="3503294"/>
              <a:ext cx="282892" cy="80010"/>
            </a:xfrm>
            <a:custGeom>
              <a:avLst/>
              <a:gdLst/>
              <a:ahLst/>
              <a:cxnLst/>
              <a:rect l="l" t="t" r="r" b="b"/>
              <a:pathLst>
                <a:path w="282892" h="80010" extrusionOk="0">
                  <a:moveTo>
                    <a:pt x="0" y="80010"/>
                  </a:moveTo>
                  <a:lnTo>
                    <a:pt x="0" y="51435"/>
                  </a:lnTo>
                  <a:cubicBezTo>
                    <a:pt x="0" y="38100"/>
                    <a:pt x="89535" y="9525"/>
                    <a:pt x="116205" y="0"/>
                  </a:cubicBezTo>
                  <a:lnTo>
                    <a:pt x="116205" y="23813"/>
                  </a:lnTo>
                  <a:cubicBezTo>
                    <a:pt x="130493" y="44768"/>
                    <a:pt x="150495" y="45720"/>
                    <a:pt x="165735" y="23813"/>
                  </a:cubicBezTo>
                  <a:lnTo>
                    <a:pt x="165735" y="0"/>
                  </a:lnTo>
                  <a:cubicBezTo>
                    <a:pt x="190500" y="8573"/>
                    <a:pt x="282893" y="37148"/>
                    <a:pt x="282893" y="51435"/>
                  </a:cubicBezTo>
                  <a:lnTo>
                    <a:pt x="282893" y="8001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5886449" y="3200399"/>
              <a:ext cx="342900" cy="183832"/>
            </a:xfrm>
            <a:custGeom>
              <a:avLst/>
              <a:gdLst/>
              <a:ahLst/>
              <a:cxnLst/>
              <a:rect l="l" t="t" r="r" b="b"/>
              <a:pathLst>
                <a:path w="342900" h="183832" extrusionOk="0">
                  <a:moveTo>
                    <a:pt x="0" y="183833"/>
                  </a:moveTo>
                  <a:cubicBezTo>
                    <a:pt x="16192" y="80010"/>
                    <a:pt x="106680" y="0"/>
                    <a:pt x="215265" y="0"/>
                  </a:cubicBezTo>
                  <a:cubicBezTo>
                    <a:pt x="262890" y="0"/>
                    <a:pt x="306705" y="15240"/>
                    <a:pt x="342900" y="40958"/>
                  </a:cubicBez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5931216" y="3553776"/>
              <a:ext cx="101917" cy="71437"/>
            </a:xfrm>
            <a:custGeom>
              <a:avLst/>
              <a:gdLst/>
              <a:ahLst/>
              <a:cxnLst/>
              <a:rect l="l" t="t" r="r" b="b"/>
              <a:pathLst>
                <a:path w="101917" h="71437" extrusionOk="0">
                  <a:moveTo>
                    <a:pt x="101918" y="71438"/>
                  </a:moveTo>
                  <a:cubicBezTo>
                    <a:pt x="60960" y="58103"/>
                    <a:pt x="25717" y="32385"/>
                    <a:pt x="0" y="0"/>
                  </a:cubicBez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6167437" y="3418521"/>
              <a:ext cx="152400" cy="207645"/>
            </a:xfrm>
            <a:custGeom>
              <a:avLst/>
              <a:gdLst/>
              <a:ahLst/>
              <a:cxnLst/>
              <a:rect l="l" t="t" r="r" b="b"/>
              <a:pathLst>
                <a:path w="152400" h="207645" extrusionOk="0">
                  <a:moveTo>
                    <a:pt x="152400" y="0"/>
                  </a:moveTo>
                  <a:cubicBezTo>
                    <a:pt x="152400" y="97155"/>
                    <a:pt x="88582" y="180023"/>
                    <a:pt x="0" y="207645"/>
                  </a:cubicBez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44" name="Google Shape;244;p4"/>
            <p:cNvGrpSpPr/>
            <p:nvPr/>
          </p:nvGrpSpPr>
          <p:grpSpPr>
            <a:xfrm>
              <a:off x="6001188" y="3251177"/>
              <a:ext cx="196879" cy="253069"/>
              <a:chOff x="6001188" y="3251177"/>
              <a:chExt cx="196879" cy="253069"/>
            </a:xfrm>
          </p:grpSpPr>
          <p:sp>
            <p:nvSpPr>
              <p:cNvPr id="245" name="Google Shape;245;p4"/>
              <p:cNvSpPr/>
              <p:nvPr/>
            </p:nvSpPr>
            <p:spPr>
              <a:xfrm>
                <a:off x="6026467" y="3394709"/>
                <a:ext cx="151447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151447" h="109537" extrusionOk="0">
                    <a:moveTo>
                      <a:pt x="0" y="0"/>
                    </a:moveTo>
                    <a:cubicBezTo>
                      <a:pt x="0" y="37147"/>
                      <a:pt x="38100" y="100965"/>
                      <a:pt x="38100" y="100965"/>
                    </a:cubicBezTo>
                    <a:lnTo>
                      <a:pt x="38100" y="100965"/>
                    </a:lnTo>
                    <a:cubicBezTo>
                      <a:pt x="42863" y="106680"/>
                      <a:pt x="49530" y="109538"/>
                      <a:pt x="57150" y="109538"/>
                    </a:cubicBezTo>
                    <a:lnTo>
                      <a:pt x="94298" y="109538"/>
                    </a:lnTo>
                    <a:cubicBezTo>
                      <a:pt x="101917" y="109538"/>
                      <a:pt x="108585" y="106680"/>
                      <a:pt x="113348" y="100965"/>
                    </a:cubicBezTo>
                    <a:lnTo>
                      <a:pt x="113348" y="100965"/>
                    </a:lnTo>
                    <a:cubicBezTo>
                      <a:pt x="113348" y="100965"/>
                      <a:pt x="151447" y="37147"/>
                      <a:pt x="151447" y="0"/>
                    </a:cubicBezTo>
                    <a:lnTo>
                      <a:pt x="151447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6001188" y="3251177"/>
                <a:ext cx="196879" cy="143531"/>
              </a:xfrm>
              <a:custGeom>
                <a:avLst/>
                <a:gdLst/>
                <a:ahLst/>
                <a:cxnLst/>
                <a:rect l="l" t="t" r="r" b="b"/>
                <a:pathLst>
                  <a:path w="196879" h="143531" extrusionOk="0">
                    <a:moveTo>
                      <a:pt x="25278" y="143532"/>
                    </a:moveTo>
                    <a:cubicBezTo>
                      <a:pt x="5276" y="129244"/>
                      <a:pt x="-23299" y="35899"/>
                      <a:pt x="32898" y="34947"/>
                    </a:cubicBezTo>
                    <a:cubicBezTo>
                      <a:pt x="42423" y="1609"/>
                      <a:pt x="123386" y="-11726"/>
                      <a:pt x="135768" y="12087"/>
                    </a:cubicBezTo>
                    <a:cubicBezTo>
                      <a:pt x="151008" y="41614"/>
                      <a:pt x="191966" y="29232"/>
                      <a:pt x="195776" y="65427"/>
                    </a:cubicBezTo>
                    <a:cubicBezTo>
                      <a:pt x="202443" y="130197"/>
                      <a:pt x="176726" y="142579"/>
                      <a:pt x="176726" y="142579"/>
                    </a:cubicBezTo>
                    <a:lnTo>
                      <a:pt x="176726" y="142579"/>
                    </a:lnTo>
                    <a:cubicBezTo>
                      <a:pt x="176726" y="142579"/>
                      <a:pt x="152913" y="109242"/>
                      <a:pt x="155771" y="77809"/>
                    </a:cubicBezTo>
                    <a:cubicBezTo>
                      <a:pt x="155771" y="77809"/>
                      <a:pt x="155771" y="77809"/>
                      <a:pt x="155771" y="77809"/>
                    </a:cubicBezTo>
                    <a:cubicBezTo>
                      <a:pt x="98621" y="121624"/>
                      <a:pt x="46233" y="85429"/>
                      <a:pt x="40518" y="82572"/>
                    </a:cubicBezTo>
                    <a:cubicBezTo>
                      <a:pt x="40518" y="82572"/>
                      <a:pt x="39566" y="82572"/>
                      <a:pt x="39566" y="82572"/>
                    </a:cubicBezTo>
                    <a:lnTo>
                      <a:pt x="25278" y="143532"/>
                    </a:lnTo>
                    <a:lnTo>
                      <a:pt x="25278" y="14353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47" name="Google Shape;247;p4"/>
            <p:cNvSpPr/>
            <p:nvPr/>
          </p:nvSpPr>
          <p:spPr>
            <a:xfrm>
              <a:off x="6084569" y="3306127"/>
              <a:ext cx="45720" cy="39052"/>
            </a:xfrm>
            <a:custGeom>
              <a:avLst/>
              <a:gdLst/>
              <a:ahLst/>
              <a:cxnLst/>
              <a:rect l="l" t="t" r="r" b="b"/>
              <a:pathLst>
                <a:path w="45720" h="39052" extrusionOk="0">
                  <a:moveTo>
                    <a:pt x="0" y="0"/>
                  </a:moveTo>
                  <a:cubicBezTo>
                    <a:pt x="0" y="0"/>
                    <a:pt x="9525" y="39052"/>
                    <a:pt x="45720" y="39052"/>
                  </a:cubicBez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5867399" y="3409949"/>
              <a:ext cx="108585" cy="108584"/>
            </a:xfrm>
            <a:custGeom>
              <a:avLst/>
              <a:gdLst/>
              <a:ahLst/>
              <a:cxnLst/>
              <a:rect l="l" t="t" r="r" b="b"/>
              <a:pathLst>
                <a:path w="108585" h="108584" extrusionOk="0">
                  <a:moveTo>
                    <a:pt x="108585" y="54293"/>
                  </a:moveTo>
                  <a:cubicBezTo>
                    <a:pt x="108585" y="84277"/>
                    <a:pt x="84277" y="108585"/>
                    <a:pt x="54293" y="108585"/>
                  </a:cubicBezTo>
                  <a:cubicBezTo>
                    <a:pt x="24308" y="108585"/>
                    <a:pt x="0" y="84277"/>
                    <a:pt x="0" y="54293"/>
                  </a:cubicBezTo>
                  <a:cubicBezTo>
                    <a:pt x="0" y="24308"/>
                    <a:pt x="24308" y="0"/>
                    <a:pt x="54293" y="0"/>
                  </a:cubicBezTo>
                  <a:cubicBezTo>
                    <a:pt x="84277" y="0"/>
                    <a:pt x="108585" y="24308"/>
                    <a:pt x="108585" y="5429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5906451" y="3434714"/>
              <a:ext cx="15239" cy="42862"/>
            </a:xfrm>
            <a:custGeom>
              <a:avLst/>
              <a:gdLst/>
              <a:ahLst/>
              <a:cxnLst/>
              <a:rect l="l" t="t" r="r" b="b"/>
              <a:pathLst>
                <a:path w="15239" h="42862" extrusionOk="0">
                  <a:moveTo>
                    <a:pt x="15240" y="0"/>
                  </a:moveTo>
                  <a:lnTo>
                    <a:pt x="15240" y="29528"/>
                  </a:lnTo>
                  <a:lnTo>
                    <a:pt x="0" y="42863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50" name="Google Shape;250;p4"/>
            <p:cNvGrpSpPr/>
            <p:nvPr/>
          </p:nvGrpSpPr>
          <p:grpSpPr>
            <a:xfrm>
              <a:off x="6055994" y="3567112"/>
              <a:ext cx="91440" cy="90487"/>
              <a:chOff x="6055994" y="3567112"/>
              <a:chExt cx="91440" cy="90487"/>
            </a:xfrm>
          </p:grpSpPr>
          <p:sp>
            <p:nvSpPr>
              <p:cNvPr id="251" name="Google Shape;251;p4"/>
              <p:cNvSpPr/>
              <p:nvPr/>
            </p:nvSpPr>
            <p:spPr>
              <a:xfrm>
                <a:off x="6075044" y="3585209"/>
                <a:ext cx="53340" cy="53339"/>
              </a:xfrm>
              <a:custGeom>
                <a:avLst/>
                <a:gdLst/>
                <a:ahLst/>
                <a:cxnLst/>
                <a:rect l="l" t="t" r="r" b="b"/>
                <a:pathLst>
                  <a:path w="53340" h="53339" extrusionOk="0">
                    <a:moveTo>
                      <a:pt x="53340" y="26670"/>
                    </a:moveTo>
                    <a:cubicBezTo>
                      <a:pt x="53340" y="41399"/>
                      <a:pt x="41399" y="53340"/>
                      <a:pt x="26670" y="53340"/>
                    </a:cubicBezTo>
                    <a:cubicBezTo>
                      <a:pt x="11941" y="53340"/>
                      <a:pt x="0" y="41399"/>
                      <a:pt x="0" y="26670"/>
                    </a:cubicBezTo>
                    <a:cubicBezTo>
                      <a:pt x="0" y="11941"/>
                      <a:pt x="11941" y="0"/>
                      <a:pt x="26670" y="0"/>
                    </a:cubicBezTo>
                    <a:cubicBezTo>
                      <a:pt x="41399" y="0"/>
                      <a:pt x="53340" y="11941"/>
                      <a:pt x="53340" y="2667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252" name="Google Shape;252;p4"/>
              <p:cNvGrpSpPr/>
              <p:nvPr/>
            </p:nvGrpSpPr>
            <p:grpSpPr>
              <a:xfrm>
                <a:off x="6055994" y="3611879"/>
                <a:ext cx="91440" cy="9525"/>
                <a:chOff x="6055994" y="3611879"/>
                <a:chExt cx="91440" cy="9525"/>
              </a:xfrm>
            </p:grpSpPr>
            <p:sp>
              <p:nvSpPr>
                <p:cNvPr id="253" name="Google Shape;253;p4"/>
                <p:cNvSpPr/>
                <p:nvPr/>
              </p:nvSpPr>
              <p:spPr>
                <a:xfrm>
                  <a:off x="6055994" y="3611879"/>
                  <a:ext cx="20002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2" h="9525" extrusionOk="0">
                      <a:moveTo>
                        <a:pt x="0" y="0"/>
                      </a:moveTo>
                      <a:lnTo>
                        <a:pt x="20002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6128384" y="3611879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55" name="Google Shape;255;p4"/>
              <p:cNvGrpSpPr/>
              <p:nvPr/>
            </p:nvGrpSpPr>
            <p:grpSpPr>
              <a:xfrm>
                <a:off x="6069329" y="3580447"/>
                <a:ext cx="64769" cy="63816"/>
                <a:chOff x="6069329" y="3580447"/>
                <a:chExt cx="64769" cy="63816"/>
              </a:xfrm>
            </p:grpSpPr>
            <p:sp>
              <p:nvSpPr>
                <p:cNvPr id="256" name="Google Shape;256;p4"/>
                <p:cNvSpPr/>
                <p:nvPr/>
              </p:nvSpPr>
              <p:spPr>
                <a:xfrm>
                  <a:off x="6069329" y="3630929"/>
                  <a:ext cx="13335" cy="13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5" h="13334" extrusionOk="0">
                      <a:moveTo>
                        <a:pt x="0" y="13335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57" name="Google Shape;257;p4"/>
                <p:cNvSpPr/>
                <p:nvPr/>
              </p:nvSpPr>
              <p:spPr>
                <a:xfrm>
                  <a:off x="6120764" y="3580447"/>
                  <a:ext cx="13334" cy="12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2382" extrusionOk="0">
                      <a:moveTo>
                        <a:pt x="0" y="12383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58" name="Google Shape;258;p4"/>
              <p:cNvGrpSpPr/>
              <p:nvPr/>
            </p:nvGrpSpPr>
            <p:grpSpPr>
              <a:xfrm>
                <a:off x="6101714" y="3567112"/>
                <a:ext cx="9525" cy="90487"/>
                <a:chOff x="6101714" y="3567112"/>
                <a:chExt cx="9525" cy="90487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6101714" y="3639502"/>
                  <a:ext cx="9525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8097" extrusionOk="0">
                      <a:moveTo>
                        <a:pt x="0" y="1809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6101714" y="3567112"/>
                  <a:ext cx="9525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8097" extrusionOk="0">
                      <a:moveTo>
                        <a:pt x="0" y="1809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61" name="Google Shape;261;p4"/>
              <p:cNvGrpSpPr/>
              <p:nvPr/>
            </p:nvGrpSpPr>
            <p:grpSpPr>
              <a:xfrm>
                <a:off x="6069329" y="3580447"/>
                <a:ext cx="64769" cy="63816"/>
                <a:chOff x="6069329" y="3580447"/>
                <a:chExt cx="64769" cy="63816"/>
              </a:xfrm>
            </p:grpSpPr>
            <p:sp>
              <p:nvSpPr>
                <p:cNvPr id="262" name="Google Shape;262;p4"/>
                <p:cNvSpPr/>
                <p:nvPr/>
              </p:nvSpPr>
              <p:spPr>
                <a:xfrm>
                  <a:off x="6120764" y="3630929"/>
                  <a:ext cx="13334" cy="13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4" extrusionOk="0">
                      <a:moveTo>
                        <a:pt x="13335" y="133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6069329" y="3580447"/>
                  <a:ext cx="13335" cy="12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5" h="12382" extrusionOk="0">
                      <a:moveTo>
                        <a:pt x="13335" y="1238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grpSp>
          <p:nvGrpSpPr>
            <p:cNvPr id="264" name="Google Shape;264;p4"/>
            <p:cNvGrpSpPr/>
            <p:nvPr/>
          </p:nvGrpSpPr>
          <p:grpSpPr>
            <a:xfrm>
              <a:off x="6243637" y="3271837"/>
              <a:ext cx="90487" cy="107632"/>
              <a:chOff x="6243637" y="3271837"/>
              <a:chExt cx="90487" cy="107632"/>
            </a:xfrm>
          </p:grpSpPr>
          <p:sp>
            <p:nvSpPr>
              <p:cNvPr id="265" name="Google Shape;265;p4"/>
              <p:cNvSpPr/>
              <p:nvPr/>
            </p:nvSpPr>
            <p:spPr>
              <a:xfrm>
                <a:off x="6244589" y="3338512"/>
                <a:ext cx="9525" cy="4095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0957" extrusionOk="0">
                    <a:moveTo>
                      <a:pt x="0" y="40957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6284594" y="3316604"/>
                <a:ext cx="9525" cy="6286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62865" extrusionOk="0">
                    <a:moveTo>
                      <a:pt x="0" y="62865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6324599" y="3338512"/>
                <a:ext cx="9525" cy="4095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0957" extrusionOk="0">
                    <a:moveTo>
                      <a:pt x="0" y="40957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6243637" y="3271837"/>
                <a:ext cx="83819" cy="31432"/>
              </a:xfrm>
              <a:custGeom>
                <a:avLst/>
                <a:gdLst/>
                <a:ahLst/>
                <a:cxnLst/>
                <a:rect l="l" t="t" r="r" b="b"/>
                <a:pathLst>
                  <a:path w="83819" h="31432" extrusionOk="0">
                    <a:moveTo>
                      <a:pt x="83820" y="31433"/>
                    </a:moveTo>
                    <a:lnTo>
                      <a:pt x="74295" y="31433"/>
                    </a:lnTo>
                    <a:lnTo>
                      <a:pt x="43815" y="0"/>
                    </a:lnTo>
                    <a:lnTo>
                      <a:pt x="35243" y="0"/>
                    </a:lnTo>
                    <a:lnTo>
                      <a:pt x="4763" y="26670"/>
                    </a:lnTo>
                    <a:lnTo>
                      <a:pt x="0" y="2667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269" name="Google Shape;269;p4"/>
          <p:cNvGrpSpPr/>
          <p:nvPr/>
        </p:nvGrpSpPr>
        <p:grpSpPr>
          <a:xfrm>
            <a:off x="5661396" y="2517282"/>
            <a:ext cx="379114" cy="386734"/>
            <a:chOff x="5207328" y="3238499"/>
            <a:chExt cx="382905" cy="382905"/>
          </a:xfrm>
        </p:grpSpPr>
        <p:sp>
          <p:nvSpPr>
            <p:cNvPr id="270" name="Google Shape;270;p4"/>
            <p:cNvSpPr/>
            <p:nvPr/>
          </p:nvSpPr>
          <p:spPr>
            <a:xfrm>
              <a:off x="5207328" y="3238499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5" h="382905" extrusionOk="0">
                  <a:moveTo>
                    <a:pt x="171450" y="382905"/>
                  </a:moveTo>
                  <a:lnTo>
                    <a:pt x="0" y="382905"/>
                  </a:lnTo>
                  <a:lnTo>
                    <a:pt x="0" y="0"/>
                  </a:lnTo>
                  <a:lnTo>
                    <a:pt x="382905" y="0"/>
                  </a:lnTo>
                  <a:lnTo>
                    <a:pt x="382905" y="135255"/>
                  </a:lnTo>
                  <a:lnTo>
                    <a:pt x="382905" y="0"/>
                  </a:lnTo>
                  <a:lnTo>
                    <a:pt x="0" y="0"/>
                  </a:lnTo>
                  <a:lnTo>
                    <a:pt x="0" y="38290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5360681" y="3238499"/>
              <a:ext cx="76200" cy="115252"/>
            </a:xfrm>
            <a:custGeom>
              <a:avLst/>
              <a:gdLst/>
              <a:ahLst/>
              <a:cxnLst/>
              <a:rect l="l" t="t" r="r" b="b"/>
              <a:pathLst>
                <a:path w="76200" h="115252" extrusionOk="0">
                  <a:moveTo>
                    <a:pt x="0" y="0"/>
                  </a:moveTo>
                  <a:lnTo>
                    <a:pt x="76200" y="0"/>
                  </a:lnTo>
                  <a:lnTo>
                    <a:pt x="76200" y="115253"/>
                  </a:lnTo>
                  <a:lnTo>
                    <a:pt x="0" y="11525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5245428" y="3465194"/>
              <a:ext cx="134302" cy="119062"/>
            </a:xfrm>
            <a:custGeom>
              <a:avLst/>
              <a:gdLst/>
              <a:ahLst/>
              <a:cxnLst/>
              <a:rect l="l" t="t" r="r" b="b"/>
              <a:pathLst>
                <a:path w="134302" h="119062" extrusionOk="0">
                  <a:moveTo>
                    <a:pt x="0" y="0"/>
                  </a:moveTo>
                  <a:lnTo>
                    <a:pt x="134303" y="0"/>
                  </a:lnTo>
                  <a:lnTo>
                    <a:pt x="134303" y="119062"/>
                  </a:lnTo>
                  <a:lnTo>
                    <a:pt x="0" y="119062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5283528" y="3541394"/>
              <a:ext cx="57150" cy="9525"/>
            </a:xfrm>
            <a:custGeom>
              <a:avLst/>
              <a:gdLst/>
              <a:ahLst/>
              <a:cxnLst/>
              <a:rect l="l" t="t" r="r" b="b"/>
              <a:pathLst>
                <a:path w="57150" h="9525" extrusionOk="0">
                  <a:moveTo>
                    <a:pt x="0" y="0"/>
                  </a:moveTo>
                  <a:lnTo>
                    <a:pt x="5715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5283528" y="3503294"/>
              <a:ext cx="57150" cy="9525"/>
            </a:xfrm>
            <a:custGeom>
              <a:avLst/>
              <a:gdLst/>
              <a:ahLst/>
              <a:cxnLst/>
              <a:rect l="l" t="t" r="r" b="b"/>
              <a:pathLst>
                <a:path w="57150" h="9525" extrusionOk="0">
                  <a:moveTo>
                    <a:pt x="0" y="0"/>
                  </a:moveTo>
                  <a:lnTo>
                    <a:pt x="5715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5461646" y="3392804"/>
              <a:ext cx="82867" cy="43814"/>
            </a:xfrm>
            <a:custGeom>
              <a:avLst/>
              <a:gdLst/>
              <a:ahLst/>
              <a:cxnLst/>
              <a:rect l="l" t="t" r="r" b="b"/>
              <a:pathLst>
                <a:path w="82867" h="43814" extrusionOk="0">
                  <a:moveTo>
                    <a:pt x="0" y="0"/>
                  </a:moveTo>
                  <a:lnTo>
                    <a:pt x="82868" y="0"/>
                  </a:lnTo>
                  <a:lnTo>
                    <a:pt x="82868" y="43815"/>
                  </a:lnTo>
                  <a:lnTo>
                    <a:pt x="0" y="4381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5514985" y="3554729"/>
              <a:ext cx="40005" cy="9525"/>
            </a:xfrm>
            <a:custGeom>
              <a:avLst/>
              <a:gdLst/>
              <a:ahLst/>
              <a:cxnLst/>
              <a:rect l="l" t="t" r="r" b="b"/>
              <a:pathLst>
                <a:path w="40005" h="9525" extrusionOk="0">
                  <a:moveTo>
                    <a:pt x="0" y="0"/>
                  </a:moveTo>
                  <a:lnTo>
                    <a:pt x="4000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5514985" y="3496627"/>
              <a:ext cx="40005" cy="9525"/>
            </a:xfrm>
            <a:custGeom>
              <a:avLst/>
              <a:gdLst/>
              <a:ahLst/>
              <a:cxnLst/>
              <a:rect l="l" t="t" r="r" b="b"/>
              <a:pathLst>
                <a:path w="40005" h="9525" extrusionOk="0">
                  <a:moveTo>
                    <a:pt x="0" y="0"/>
                  </a:moveTo>
                  <a:lnTo>
                    <a:pt x="4000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5417831" y="3414712"/>
              <a:ext cx="170497" cy="206692"/>
            </a:xfrm>
            <a:custGeom>
              <a:avLst/>
              <a:gdLst/>
              <a:ahLst/>
              <a:cxnLst/>
              <a:rect l="l" t="t" r="r" b="b"/>
              <a:pathLst>
                <a:path w="170497" h="206692" extrusionOk="0">
                  <a:moveTo>
                    <a:pt x="126683" y="0"/>
                  </a:moveTo>
                  <a:lnTo>
                    <a:pt x="170498" y="0"/>
                  </a:lnTo>
                  <a:lnTo>
                    <a:pt x="170498" y="206693"/>
                  </a:lnTo>
                  <a:lnTo>
                    <a:pt x="0" y="206693"/>
                  </a:lnTo>
                  <a:lnTo>
                    <a:pt x="0" y="0"/>
                  </a:lnTo>
                  <a:lnTo>
                    <a:pt x="44767" y="0"/>
                  </a:lnTo>
                  <a:lnTo>
                    <a:pt x="0" y="0"/>
                  </a:lnTo>
                  <a:lnTo>
                    <a:pt x="0" y="206693"/>
                  </a:lnTo>
                  <a:lnTo>
                    <a:pt x="170498" y="206693"/>
                  </a:lnTo>
                  <a:lnTo>
                    <a:pt x="170498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5452121" y="3483292"/>
              <a:ext cx="40957" cy="26669"/>
            </a:xfrm>
            <a:custGeom>
              <a:avLst/>
              <a:gdLst/>
              <a:ahLst/>
              <a:cxnLst/>
              <a:rect l="l" t="t" r="r" b="b"/>
              <a:pathLst>
                <a:path w="40957" h="26669" extrusionOk="0">
                  <a:moveTo>
                    <a:pt x="0" y="11430"/>
                  </a:moveTo>
                  <a:lnTo>
                    <a:pt x="14288" y="26670"/>
                  </a:lnTo>
                  <a:lnTo>
                    <a:pt x="40957" y="0"/>
                  </a:lnTo>
                  <a:lnTo>
                    <a:pt x="14288" y="2667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5452121" y="3541394"/>
              <a:ext cx="40957" cy="26669"/>
            </a:xfrm>
            <a:custGeom>
              <a:avLst/>
              <a:gdLst/>
              <a:ahLst/>
              <a:cxnLst/>
              <a:rect l="l" t="t" r="r" b="b"/>
              <a:pathLst>
                <a:path w="40957" h="26669" extrusionOk="0">
                  <a:moveTo>
                    <a:pt x="0" y="11430"/>
                  </a:moveTo>
                  <a:lnTo>
                    <a:pt x="14288" y="26670"/>
                  </a:lnTo>
                  <a:lnTo>
                    <a:pt x="40957" y="0"/>
                  </a:lnTo>
                  <a:lnTo>
                    <a:pt x="14288" y="2667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81" name="Google Shape;281;p4"/>
          <p:cNvGrpSpPr/>
          <p:nvPr/>
        </p:nvGrpSpPr>
        <p:grpSpPr>
          <a:xfrm>
            <a:off x="10357643" y="2464822"/>
            <a:ext cx="523875" cy="472535"/>
            <a:chOff x="6743597" y="3214687"/>
            <a:chExt cx="476250" cy="429577"/>
          </a:xfrm>
        </p:grpSpPr>
        <p:sp>
          <p:nvSpPr>
            <p:cNvPr id="282" name="Google Shape;282;p4"/>
            <p:cNvSpPr/>
            <p:nvPr/>
          </p:nvSpPr>
          <p:spPr>
            <a:xfrm>
              <a:off x="6854087" y="3553777"/>
              <a:ext cx="250507" cy="90487"/>
            </a:xfrm>
            <a:custGeom>
              <a:avLst/>
              <a:gdLst/>
              <a:ahLst/>
              <a:cxnLst/>
              <a:rect l="l" t="t" r="r" b="b"/>
              <a:pathLst>
                <a:path w="250507" h="90487" extrusionOk="0">
                  <a:moveTo>
                    <a:pt x="0" y="90488"/>
                  </a:moveTo>
                  <a:lnTo>
                    <a:pt x="0" y="45720"/>
                  </a:lnTo>
                  <a:cubicBezTo>
                    <a:pt x="0" y="33338"/>
                    <a:pt x="80010" y="8573"/>
                    <a:pt x="102870" y="0"/>
                  </a:cubicBezTo>
                  <a:lnTo>
                    <a:pt x="102870" y="20955"/>
                  </a:lnTo>
                  <a:cubicBezTo>
                    <a:pt x="115253" y="40005"/>
                    <a:pt x="133350" y="40958"/>
                    <a:pt x="146685" y="20955"/>
                  </a:cubicBezTo>
                  <a:lnTo>
                    <a:pt x="146685" y="0"/>
                  </a:lnTo>
                  <a:cubicBezTo>
                    <a:pt x="168592" y="7620"/>
                    <a:pt x="250508" y="32385"/>
                    <a:pt x="250508" y="45720"/>
                  </a:cubicBezTo>
                  <a:lnTo>
                    <a:pt x="250508" y="90488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83" name="Google Shape;283;p4"/>
            <p:cNvGrpSpPr/>
            <p:nvPr/>
          </p:nvGrpSpPr>
          <p:grpSpPr>
            <a:xfrm>
              <a:off x="6889335" y="3330233"/>
              <a:ext cx="175480" cy="224497"/>
              <a:chOff x="6889335" y="3330233"/>
              <a:chExt cx="175480" cy="224497"/>
            </a:xfrm>
          </p:grpSpPr>
          <p:sp>
            <p:nvSpPr>
              <p:cNvPr id="284" name="Google Shape;284;p4"/>
              <p:cNvSpPr/>
              <p:nvPr/>
            </p:nvSpPr>
            <p:spPr>
              <a:xfrm>
                <a:off x="6912190" y="3457575"/>
                <a:ext cx="134302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134302" h="97155" extrusionOk="0">
                    <a:moveTo>
                      <a:pt x="0" y="0"/>
                    </a:moveTo>
                    <a:cubicBezTo>
                      <a:pt x="0" y="32385"/>
                      <a:pt x="33338" y="89535"/>
                      <a:pt x="33338" y="89535"/>
                    </a:cubicBezTo>
                    <a:lnTo>
                      <a:pt x="33338" y="89535"/>
                    </a:lnTo>
                    <a:cubicBezTo>
                      <a:pt x="37147" y="94298"/>
                      <a:pt x="43815" y="97155"/>
                      <a:pt x="50482" y="97155"/>
                    </a:cubicBezTo>
                    <a:lnTo>
                      <a:pt x="83820" y="97155"/>
                    </a:lnTo>
                    <a:cubicBezTo>
                      <a:pt x="90488" y="97155"/>
                      <a:pt x="96202" y="94298"/>
                      <a:pt x="100965" y="89535"/>
                    </a:cubicBezTo>
                    <a:lnTo>
                      <a:pt x="100965" y="89535"/>
                    </a:lnTo>
                    <a:cubicBezTo>
                      <a:pt x="100965" y="89535"/>
                      <a:pt x="134302" y="33338"/>
                      <a:pt x="134302" y="0"/>
                    </a:cubicBezTo>
                    <a:lnTo>
                      <a:pt x="134302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6889335" y="3330233"/>
                <a:ext cx="175480" cy="127341"/>
              </a:xfrm>
              <a:custGeom>
                <a:avLst/>
                <a:gdLst/>
                <a:ahLst/>
                <a:cxnLst/>
                <a:rect l="l" t="t" r="r" b="b"/>
                <a:pathLst>
                  <a:path w="175480" h="127341" extrusionOk="0">
                    <a:moveTo>
                      <a:pt x="22855" y="127341"/>
                    </a:moveTo>
                    <a:cubicBezTo>
                      <a:pt x="4757" y="114959"/>
                      <a:pt x="-20960" y="32091"/>
                      <a:pt x="29522" y="31139"/>
                    </a:cubicBezTo>
                    <a:cubicBezTo>
                      <a:pt x="38095" y="1611"/>
                      <a:pt x="109532" y="-10771"/>
                      <a:pt x="120962" y="11136"/>
                    </a:cubicBezTo>
                    <a:cubicBezTo>
                      <a:pt x="134297" y="37806"/>
                      <a:pt x="170492" y="26376"/>
                      <a:pt x="174302" y="58761"/>
                    </a:cubicBezTo>
                    <a:cubicBezTo>
                      <a:pt x="180970" y="115911"/>
                      <a:pt x="157157" y="127341"/>
                      <a:pt x="157157" y="127341"/>
                    </a:cubicBezTo>
                    <a:lnTo>
                      <a:pt x="157157" y="127341"/>
                    </a:lnTo>
                    <a:cubicBezTo>
                      <a:pt x="157157" y="127341"/>
                      <a:pt x="136202" y="97814"/>
                      <a:pt x="139060" y="70191"/>
                    </a:cubicBezTo>
                    <a:cubicBezTo>
                      <a:pt x="139060" y="70191"/>
                      <a:pt x="139060" y="70191"/>
                      <a:pt x="139060" y="70191"/>
                    </a:cubicBezTo>
                    <a:cubicBezTo>
                      <a:pt x="87625" y="108291"/>
                      <a:pt x="40952" y="76859"/>
                      <a:pt x="36190" y="73049"/>
                    </a:cubicBezTo>
                    <a:cubicBezTo>
                      <a:pt x="36190" y="73049"/>
                      <a:pt x="36190" y="73049"/>
                      <a:pt x="36190" y="73049"/>
                    </a:cubicBezTo>
                    <a:lnTo>
                      <a:pt x="22855" y="127341"/>
                    </a:lnTo>
                    <a:lnTo>
                      <a:pt x="22855" y="12734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86" name="Google Shape;286;p4"/>
            <p:cNvSpPr/>
            <p:nvPr/>
          </p:nvSpPr>
          <p:spPr>
            <a:xfrm>
              <a:off x="6964577" y="3379469"/>
              <a:ext cx="40957" cy="34308"/>
            </a:xfrm>
            <a:custGeom>
              <a:avLst/>
              <a:gdLst/>
              <a:ahLst/>
              <a:cxnLst/>
              <a:rect l="l" t="t" r="r" b="b"/>
              <a:pathLst>
                <a:path w="40957" h="34308" extrusionOk="0">
                  <a:moveTo>
                    <a:pt x="0" y="0"/>
                  </a:moveTo>
                  <a:cubicBezTo>
                    <a:pt x="0" y="0"/>
                    <a:pt x="8572" y="35243"/>
                    <a:pt x="40957" y="34290"/>
                  </a:cubicBez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7092212" y="3401377"/>
              <a:ext cx="127635" cy="196215"/>
            </a:xfrm>
            <a:custGeom>
              <a:avLst/>
              <a:gdLst/>
              <a:ahLst/>
              <a:cxnLst/>
              <a:rect l="l" t="t" r="r" b="b"/>
              <a:pathLst>
                <a:path w="127635" h="196215" extrusionOk="0">
                  <a:moveTo>
                    <a:pt x="0" y="4763"/>
                  </a:moveTo>
                  <a:cubicBezTo>
                    <a:pt x="9525" y="1905"/>
                    <a:pt x="19050" y="0"/>
                    <a:pt x="29528" y="0"/>
                  </a:cubicBezTo>
                  <a:cubicBezTo>
                    <a:pt x="83820" y="0"/>
                    <a:pt x="127635" y="43815"/>
                    <a:pt x="127635" y="98107"/>
                  </a:cubicBezTo>
                  <a:cubicBezTo>
                    <a:pt x="127635" y="149542"/>
                    <a:pt x="88583" y="191453"/>
                    <a:pt x="38100" y="196215"/>
                  </a:cubicBez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6743597" y="3402330"/>
              <a:ext cx="113347" cy="195262"/>
            </a:xfrm>
            <a:custGeom>
              <a:avLst/>
              <a:gdLst/>
              <a:ahLst/>
              <a:cxnLst/>
              <a:rect l="l" t="t" r="r" b="b"/>
              <a:pathLst>
                <a:path w="113347" h="195262" extrusionOk="0">
                  <a:moveTo>
                    <a:pt x="81915" y="195263"/>
                  </a:moveTo>
                  <a:cubicBezTo>
                    <a:pt x="35243" y="187643"/>
                    <a:pt x="0" y="147638"/>
                    <a:pt x="0" y="98107"/>
                  </a:cubicBezTo>
                  <a:cubicBezTo>
                    <a:pt x="0" y="43815"/>
                    <a:pt x="43815" y="0"/>
                    <a:pt x="98108" y="0"/>
                  </a:cubicBezTo>
                  <a:cubicBezTo>
                    <a:pt x="102870" y="0"/>
                    <a:pt x="108585" y="0"/>
                    <a:pt x="113348" y="952"/>
                  </a:cubicBez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89" name="Google Shape;289;p4"/>
            <p:cNvGrpSpPr/>
            <p:nvPr/>
          </p:nvGrpSpPr>
          <p:grpSpPr>
            <a:xfrm>
              <a:off x="6790270" y="3461384"/>
              <a:ext cx="373379" cy="78104"/>
              <a:chOff x="6790270" y="3461384"/>
              <a:chExt cx="373379" cy="78104"/>
            </a:xfrm>
          </p:grpSpPr>
          <p:sp>
            <p:nvSpPr>
              <p:cNvPr id="290" name="Google Shape;290;p4"/>
              <p:cNvSpPr/>
              <p:nvPr/>
            </p:nvSpPr>
            <p:spPr>
              <a:xfrm>
                <a:off x="6790270" y="3461384"/>
                <a:ext cx="81914" cy="78104"/>
              </a:xfrm>
              <a:custGeom>
                <a:avLst/>
                <a:gdLst/>
                <a:ahLst/>
                <a:cxnLst/>
                <a:rect l="l" t="t" r="r" b="b"/>
                <a:pathLst>
                  <a:path w="81914" h="78104" extrusionOk="0">
                    <a:moveTo>
                      <a:pt x="40957" y="0"/>
                    </a:moveTo>
                    <a:lnTo>
                      <a:pt x="53340" y="25718"/>
                    </a:lnTo>
                    <a:lnTo>
                      <a:pt x="81915" y="29528"/>
                    </a:lnTo>
                    <a:lnTo>
                      <a:pt x="61912" y="49530"/>
                    </a:lnTo>
                    <a:lnTo>
                      <a:pt x="66675" y="78105"/>
                    </a:lnTo>
                    <a:lnTo>
                      <a:pt x="40957" y="64770"/>
                    </a:lnTo>
                    <a:lnTo>
                      <a:pt x="15240" y="78105"/>
                    </a:lnTo>
                    <a:lnTo>
                      <a:pt x="20003" y="49530"/>
                    </a:lnTo>
                    <a:lnTo>
                      <a:pt x="0" y="29528"/>
                    </a:lnTo>
                    <a:lnTo>
                      <a:pt x="28575" y="2571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7081735" y="3461384"/>
                <a:ext cx="81914" cy="78104"/>
              </a:xfrm>
              <a:custGeom>
                <a:avLst/>
                <a:gdLst/>
                <a:ahLst/>
                <a:cxnLst/>
                <a:rect l="l" t="t" r="r" b="b"/>
                <a:pathLst>
                  <a:path w="81914" h="78104" extrusionOk="0">
                    <a:moveTo>
                      <a:pt x="40957" y="0"/>
                    </a:moveTo>
                    <a:lnTo>
                      <a:pt x="53340" y="25718"/>
                    </a:lnTo>
                    <a:lnTo>
                      <a:pt x="81915" y="29528"/>
                    </a:lnTo>
                    <a:lnTo>
                      <a:pt x="60960" y="49530"/>
                    </a:lnTo>
                    <a:lnTo>
                      <a:pt x="65723" y="78105"/>
                    </a:lnTo>
                    <a:lnTo>
                      <a:pt x="40957" y="64770"/>
                    </a:lnTo>
                    <a:lnTo>
                      <a:pt x="15240" y="78105"/>
                    </a:lnTo>
                    <a:lnTo>
                      <a:pt x="20002" y="49530"/>
                    </a:lnTo>
                    <a:lnTo>
                      <a:pt x="0" y="29528"/>
                    </a:lnTo>
                    <a:lnTo>
                      <a:pt x="27623" y="2571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292" name="Google Shape;292;p4"/>
            <p:cNvGrpSpPr/>
            <p:nvPr/>
          </p:nvGrpSpPr>
          <p:grpSpPr>
            <a:xfrm>
              <a:off x="6790270" y="3214687"/>
              <a:ext cx="373379" cy="140970"/>
              <a:chOff x="6790270" y="3214687"/>
              <a:chExt cx="373379" cy="140970"/>
            </a:xfrm>
          </p:grpSpPr>
          <p:sp>
            <p:nvSpPr>
              <p:cNvPr id="293" name="Google Shape;293;p4"/>
              <p:cNvSpPr/>
              <p:nvPr/>
            </p:nvSpPr>
            <p:spPr>
              <a:xfrm>
                <a:off x="6790270" y="3277552"/>
                <a:ext cx="81914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81914" h="78105" extrusionOk="0">
                    <a:moveTo>
                      <a:pt x="40957" y="0"/>
                    </a:moveTo>
                    <a:lnTo>
                      <a:pt x="53340" y="25718"/>
                    </a:lnTo>
                    <a:lnTo>
                      <a:pt x="81915" y="29528"/>
                    </a:lnTo>
                    <a:lnTo>
                      <a:pt x="61912" y="49530"/>
                    </a:lnTo>
                    <a:lnTo>
                      <a:pt x="66675" y="78105"/>
                    </a:lnTo>
                    <a:lnTo>
                      <a:pt x="40957" y="64770"/>
                    </a:lnTo>
                    <a:lnTo>
                      <a:pt x="15240" y="78105"/>
                    </a:lnTo>
                    <a:lnTo>
                      <a:pt x="20003" y="49530"/>
                    </a:lnTo>
                    <a:lnTo>
                      <a:pt x="0" y="29528"/>
                    </a:lnTo>
                    <a:lnTo>
                      <a:pt x="28575" y="2571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7081735" y="3277552"/>
                <a:ext cx="81914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81914" h="78105" extrusionOk="0">
                    <a:moveTo>
                      <a:pt x="40957" y="0"/>
                    </a:moveTo>
                    <a:lnTo>
                      <a:pt x="53340" y="25718"/>
                    </a:lnTo>
                    <a:lnTo>
                      <a:pt x="81915" y="29528"/>
                    </a:lnTo>
                    <a:lnTo>
                      <a:pt x="60960" y="49530"/>
                    </a:lnTo>
                    <a:lnTo>
                      <a:pt x="65723" y="78105"/>
                    </a:lnTo>
                    <a:lnTo>
                      <a:pt x="40957" y="64770"/>
                    </a:lnTo>
                    <a:lnTo>
                      <a:pt x="15240" y="78105"/>
                    </a:lnTo>
                    <a:lnTo>
                      <a:pt x="20002" y="49530"/>
                    </a:lnTo>
                    <a:lnTo>
                      <a:pt x="0" y="29528"/>
                    </a:lnTo>
                    <a:lnTo>
                      <a:pt x="27623" y="2571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6936002" y="3214687"/>
                <a:ext cx="81914" cy="78104"/>
              </a:xfrm>
              <a:custGeom>
                <a:avLst/>
                <a:gdLst/>
                <a:ahLst/>
                <a:cxnLst/>
                <a:rect l="l" t="t" r="r" b="b"/>
                <a:pathLst>
                  <a:path w="81914" h="78104" extrusionOk="0">
                    <a:moveTo>
                      <a:pt x="40957" y="0"/>
                    </a:moveTo>
                    <a:lnTo>
                      <a:pt x="53340" y="25718"/>
                    </a:lnTo>
                    <a:lnTo>
                      <a:pt x="81915" y="29528"/>
                    </a:lnTo>
                    <a:lnTo>
                      <a:pt x="60960" y="49530"/>
                    </a:lnTo>
                    <a:lnTo>
                      <a:pt x="66675" y="78105"/>
                    </a:lnTo>
                    <a:lnTo>
                      <a:pt x="40957" y="64770"/>
                    </a:lnTo>
                    <a:lnTo>
                      <a:pt x="15240" y="78105"/>
                    </a:lnTo>
                    <a:lnTo>
                      <a:pt x="20002" y="49530"/>
                    </a:lnTo>
                    <a:lnTo>
                      <a:pt x="0" y="29528"/>
                    </a:lnTo>
                    <a:lnTo>
                      <a:pt x="28575" y="2571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296" name="Google Shape;296;p4"/>
          <p:cNvGrpSpPr/>
          <p:nvPr/>
        </p:nvGrpSpPr>
        <p:grpSpPr>
          <a:xfrm>
            <a:off x="7959889" y="4890442"/>
            <a:ext cx="503654" cy="503654"/>
            <a:chOff x="6950861" y="4733980"/>
            <a:chExt cx="416243" cy="416243"/>
          </a:xfrm>
        </p:grpSpPr>
        <p:sp>
          <p:nvSpPr>
            <p:cNvPr id="297" name="Google Shape;297;p4"/>
            <p:cNvSpPr/>
            <p:nvPr/>
          </p:nvSpPr>
          <p:spPr>
            <a:xfrm>
              <a:off x="7224229" y="4774938"/>
              <a:ext cx="115252" cy="209549"/>
            </a:xfrm>
            <a:custGeom>
              <a:avLst/>
              <a:gdLst/>
              <a:ahLst/>
              <a:cxnLst/>
              <a:rect l="l" t="t" r="r" b="b"/>
              <a:pathLst>
                <a:path w="115252" h="209549" extrusionOk="0">
                  <a:moveTo>
                    <a:pt x="0" y="0"/>
                  </a:moveTo>
                  <a:cubicBezTo>
                    <a:pt x="67627" y="25717"/>
                    <a:pt x="115252" y="91440"/>
                    <a:pt x="115252" y="167640"/>
                  </a:cubicBezTo>
                  <a:lnTo>
                    <a:pt x="115252" y="209550"/>
                  </a:lnTo>
                  <a:lnTo>
                    <a:pt x="115252" y="167640"/>
                  </a:lnTo>
                  <a:cubicBezTo>
                    <a:pt x="114300" y="90488"/>
                    <a:pt x="66675" y="25717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6991819" y="4762555"/>
              <a:ext cx="209549" cy="115252"/>
            </a:xfrm>
            <a:custGeom>
              <a:avLst/>
              <a:gdLst/>
              <a:ahLst/>
              <a:cxnLst/>
              <a:rect l="l" t="t" r="r" b="b"/>
              <a:pathLst>
                <a:path w="209549" h="115252" extrusionOk="0">
                  <a:moveTo>
                    <a:pt x="209550" y="0"/>
                  </a:moveTo>
                  <a:lnTo>
                    <a:pt x="167640" y="0"/>
                  </a:lnTo>
                  <a:cubicBezTo>
                    <a:pt x="91440" y="0"/>
                    <a:pt x="25717" y="47625"/>
                    <a:pt x="0" y="115253"/>
                  </a:cubicBezTo>
                  <a:cubicBezTo>
                    <a:pt x="25717" y="47625"/>
                    <a:pt x="90488" y="0"/>
                    <a:pt x="167640" y="0"/>
                  </a:cubicBezTo>
                  <a:lnTo>
                    <a:pt x="20955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6979436" y="4899715"/>
              <a:ext cx="115252" cy="209550"/>
            </a:xfrm>
            <a:custGeom>
              <a:avLst/>
              <a:gdLst/>
              <a:ahLst/>
              <a:cxnLst/>
              <a:rect l="l" t="t" r="r" b="b"/>
              <a:pathLst>
                <a:path w="115252" h="209550" extrusionOk="0">
                  <a:moveTo>
                    <a:pt x="0" y="0"/>
                  </a:moveTo>
                  <a:lnTo>
                    <a:pt x="0" y="41910"/>
                  </a:lnTo>
                  <a:cubicBezTo>
                    <a:pt x="0" y="118110"/>
                    <a:pt x="47625" y="183833"/>
                    <a:pt x="115253" y="209550"/>
                  </a:cubicBezTo>
                  <a:cubicBezTo>
                    <a:pt x="47625" y="183833"/>
                    <a:pt x="0" y="119063"/>
                    <a:pt x="0" y="4286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7117549" y="5006395"/>
              <a:ext cx="209550" cy="115252"/>
            </a:xfrm>
            <a:custGeom>
              <a:avLst/>
              <a:gdLst/>
              <a:ahLst/>
              <a:cxnLst/>
              <a:rect l="l" t="t" r="r" b="b"/>
              <a:pathLst>
                <a:path w="209550" h="115252" extrusionOk="0">
                  <a:moveTo>
                    <a:pt x="0" y="115253"/>
                  </a:moveTo>
                  <a:lnTo>
                    <a:pt x="41910" y="115253"/>
                  </a:lnTo>
                  <a:cubicBezTo>
                    <a:pt x="118110" y="115253"/>
                    <a:pt x="183833" y="67628"/>
                    <a:pt x="209550" y="0"/>
                  </a:cubicBezTo>
                  <a:cubicBezTo>
                    <a:pt x="183833" y="67628"/>
                    <a:pt x="118110" y="115253"/>
                    <a:pt x="41910" y="115253"/>
                  </a:cubicBezTo>
                  <a:lnTo>
                    <a:pt x="0" y="115253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7309954" y="4954008"/>
              <a:ext cx="57150" cy="28575"/>
            </a:xfrm>
            <a:custGeom>
              <a:avLst/>
              <a:gdLst/>
              <a:ahLst/>
              <a:cxnLst/>
              <a:rect l="l" t="t" r="r" b="b"/>
              <a:pathLst>
                <a:path w="57150" h="28575" extrusionOk="0">
                  <a:moveTo>
                    <a:pt x="0" y="0"/>
                  </a:moveTo>
                  <a:lnTo>
                    <a:pt x="28575" y="28575"/>
                  </a:lnTo>
                  <a:lnTo>
                    <a:pt x="57150" y="0"/>
                  </a:lnTo>
                  <a:lnTo>
                    <a:pt x="28575" y="2857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7170889" y="4733980"/>
              <a:ext cx="28575" cy="57150"/>
            </a:xfrm>
            <a:custGeom>
              <a:avLst/>
              <a:gdLst/>
              <a:ahLst/>
              <a:cxnLst/>
              <a:rect l="l" t="t" r="r" b="b"/>
              <a:pathLst>
                <a:path w="28575" h="57150" extrusionOk="0">
                  <a:moveTo>
                    <a:pt x="0" y="0"/>
                  </a:moveTo>
                  <a:lnTo>
                    <a:pt x="28575" y="28575"/>
                  </a:lnTo>
                  <a:lnTo>
                    <a:pt x="0" y="57150"/>
                  </a:lnTo>
                  <a:lnTo>
                    <a:pt x="28575" y="2857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6950861" y="4901620"/>
              <a:ext cx="57150" cy="28575"/>
            </a:xfrm>
            <a:custGeom>
              <a:avLst/>
              <a:gdLst/>
              <a:ahLst/>
              <a:cxnLst/>
              <a:rect l="l" t="t" r="r" b="b"/>
              <a:pathLst>
                <a:path w="57150" h="28575" extrusionOk="0">
                  <a:moveTo>
                    <a:pt x="0" y="28575"/>
                  </a:moveTo>
                  <a:lnTo>
                    <a:pt x="28575" y="0"/>
                  </a:lnTo>
                  <a:lnTo>
                    <a:pt x="57150" y="28575"/>
                  </a:lnTo>
                  <a:lnTo>
                    <a:pt x="28575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7118501" y="5093073"/>
              <a:ext cx="28575" cy="57150"/>
            </a:xfrm>
            <a:custGeom>
              <a:avLst/>
              <a:gdLst/>
              <a:ahLst/>
              <a:cxnLst/>
              <a:rect l="l" t="t" r="r" b="b"/>
              <a:pathLst>
                <a:path w="28575" h="57150" extrusionOk="0">
                  <a:moveTo>
                    <a:pt x="28575" y="57150"/>
                  </a:moveTo>
                  <a:lnTo>
                    <a:pt x="0" y="28575"/>
                  </a:lnTo>
                  <a:lnTo>
                    <a:pt x="28575" y="0"/>
                  </a:lnTo>
                  <a:lnTo>
                    <a:pt x="0" y="2857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305" name="Google Shape;305;p4"/>
            <p:cNvGrpSpPr/>
            <p:nvPr/>
          </p:nvGrpSpPr>
          <p:grpSpPr>
            <a:xfrm>
              <a:off x="7055636" y="4837802"/>
              <a:ext cx="207644" cy="207645"/>
              <a:chOff x="7055636" y="4837802"/>
              <a:chExt cx="207644" cy="207645"/>
            </a:xfrm>
          </p:grpSpPr>
          <p:sp>
            <p:nvSpPr>
              <p:cNvPr id="306" name="Google Shape;306;p4"/>
              <p:cNvSpPr/>
              <p:nvPr/>
            </p:nvSpPr>
            <p:spPr>
              <a:xfrm>
                <a:off x="7055636" y="4837802"/>
                <a:ext cx="207644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207644" h="207645" extrusionOk="0">
                    <a:moveTo>
                      <a:pt x="207645" y="93345"/>
                    </a:moveTo>
                    <a:lnTo>
                      <a:pt x="180023" y="83820"/>
                    </a:lnTo>
                    <a:cubicBezTo>
                      <a:pt x="178118" y="77153"/>
                      <a:pt x="175260" y="70485"/>
                      <a:pt x="172403" y="64770"/>
                    </a:cubicBezTo>
                    <a:lnTo>
                      <a:pt x="184785" y="38100"/>
                    </a:lnTo>
                    <a:lnTo>
                      <a:pt x="169545" y="22860"/>
                    </a:lnTo>
                    <a:lnTo>
                      <a:pt x="142875" y="35243"/>
                    </a:lnTo>
                    <a:cubicBezTo>
                      <a:pt x="137160" y="31433"/>
                      <a:pt x="130493" y="29528"/>
                      <a:pt x="123825" y="27623"/>
                    </a:cubicBezTo>
                    <a:lnTo>
                      <a:pt x="114300" y="0"/>
                    </a:lnTo>
                    <a:lnTo>
                      <a:pt x="93345" y="0"/>
                    </a:lnTo>
                    <a:lnTo>
                      <a:pt x="83820" y="27623"/>
                    </a:lnTo>
                    <a:cubicBezTo>
                      <a:pt x="77153" y="29528"/>
                      <a:pt x="70485" y="32385"/>
                      <a:pt x="64770" y="35243"/>
                    </a:cubicBezTo>
                    <a:lnTo>
                      <a:pt x="38100" y="22860"/>
                    </a:lnTo>
                    <a:lnTo>
                      <a:pt x="22860" y="38100"/>
                    </a:lnTo>
                    <a:lnTo>
                      <a:pt x="35243" y="64770"/>
                    </a:lnTo>
                    <a:cubicBezTo>
                      <a:pt x="31433" y="70485"/>
                      <a:pt x="29528" y="77153"/>
                      <a:pt x="27622" y="83820"/>
                    </a:cubicBezTo>
                    <a:lnTo>
                      <a:pt x="0" y="93345"/>
                    </a:lnTo>
                    <a:lnTo>
                      <a:pt x="0" y="114300"/>
                    </a:lnTo>
                    <a:lnTo>
                      <a:pt x="27622" y="123825"/>
                    </a:lnTo>
                    <a:cubicBezTo>
                      <a:pt x="29528" y="130493"/>
                      <a:pt x="32385" y="137160"/>
                      <a:pt x="35243" y="142875"/>
                    </a:cubicBezTo>
                    <a:lnTo>
                      <a:pt x="22860" y="169545"/>
                    </a:lnTo>
                    <a:lnTo>
                      <a:pt x="38100" y="184785"/>
                    </a:lnTo>
                    <a:lnTo>
                      <a:pt x="64770" y="172403"/>
                    </a:lnTo>
                    <a:cubicBezTo>
                      <a:pt x="70485" y="176213"/>
                      <a:pt x="77153" y="178118"/>
                      <a:pt x="83820" y="180023"/>
                    </a:cubicBezTo>
                    <a:lnTo>
                      <a:pt x="93345" y="207645"/>
                    </a:lnTo>
                    <a:lnTo>
                      <a:pt x="114300" y="207645"/>
                    </a:lnTo>
                    <a:lnTo>
                      <a:pt x="123825" y="180023"/>
                    </a:lnTo>
                    <a:cubicBezTo>
                      <a:pt x="130493" y="178118"/>
                      <a:pt x="137160" y="175260"/>
                      <a:pt x="142875" y="172403"/>
                    </a:cubicBezTo>
                    <a:lnTo>
                      <a:pt x="169545" y="184785"/>
                    </a:lnTo>
                    <a:lnTo>
                      <a:pt x="184785" y="169545"/>
                    </a:lnTo>
                    <a:lnTo>
                      <a:pt x="172403" y="142875"/>
                    </a:lnTo>
                    <a:cubicBezTo>
                      <a:pt x="176213" y="137160"/>
                      <a:pt x="178118" y="130493"/>
                      <a:pt x="180023" y="123825"/>
                    </a:cubicBezTo>
                    <a:lnTo>
                      <a:pt x="207645" y="114300"/>
                    </a:lnTo>
                    <a:lnTo>
                      <a:pt x="207645" y="93345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7126121" y="4908288"/>
                <a:ext cx="6667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66675" h="66675" extrusionOk="0">
                    <a:moveTo>
                      <a:pt x="66675" y="33337"/>
                    </a:moveTo>
                    <a:cubicBezTo>
                      <a:pt x="66675" y="51749"/>
                      <a:pt x="51749" y="66675"/>
                      <a:pt x="33337" y="66675"/>
                    </a:cubicBezTo>
                    <a:cubicBezTo>
                      <a:pt x="14926" y="66675"/>
                      <a:pt x="0" y="51749"/>
                      <a:pt x="0" y="33337"/>
                    </a:cubicBezTo>
                    <a:cubicBezTo>
                      <a:pt x="0" y="14926"/>
                      <a:pt x="14926" y="0"/>
                      <a:pt x="33337" y="0"/>
                    </a:cubicBezTo>
                    <a:cubicBezTo>
                      <a:pt x="51749" y="0"/>
                      <a:pt x="66675" y="14926"/>
                      <a:pt x="66675" y="3333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"/>
          <p:cNvSpPr/>
          <p:nvPr/>
        </p:nvSpPr>
        <p:spPr>
          <a:xfrm>
            <a:off x="4562902" y="1823353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14" name="Google Shape;314;p5"/>
          <p:cNvSpPr/>
          <p:nvPr/>
        </p:nvSpPr>
        <p:spPr>
          <a:xfrm>
            <a:off x="1048080" y="1823353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15" name="Google Shape;315;p5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03.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REGLES BÀSIQUES</a:t>
            </a:r>
            <a:r>
              <a:rPr lang="ca-ES" sz="2800" b="0" i="0" u="none" strike="noStrike" cap="none" baseline="30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(1)</a:t>
            </a:r>
            <a:endParaRPr sz="2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16" name="Google Shape;316;p5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7" name="Google Shape;317;p5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318" name="Google Shape;318;p5"/>
          <p:cNvGrpSpPr/>
          <p:nvPr/>
        </p:nvGrpSpPr>
        <p:grpSpPr>
          <a:xfrm>
            <a:off x="4656083" y="1902971"/>
            <a:ext cx="542608" cy="558456"/>
            <a:chOff x="5040312" y="3219449"/>
            <a:chExt cx="407669" cy="419576"/>
          </a:xfrm>
        </p:grpSpPr>
        <p:grpSp>
          <p:nvGrpSpPr>
            <p:cNvPr id="319" name="Google Shape;319;p5"/>
            <p:cNvGrpSpPr/>
            <p:nvPr/>
          </p:nvGrpSpPr>
          <p:grpSpPr>
            <a:xfrm>
              <a:off x="5040312" y="3219449"/>
              <a:ext cx="305752" cy="399097"/>
              <a:chOff x="5040312" y="3219449"/>
              <a:chExt cx="305752" cy="399097"/>
            </a:xfrm>
          </p:grpSpPr>
          <p:sp>
            <p:nvSpPr>
              <p:cNvPr id="320" name="Google Shape;320;p5"/>
              <p:cNvSpPr/>
              <p:nvPr/>
            </p:nvSpPr>
            <p:spPr>
              <a:xfrm>
                <a:off x="5040312" y="3219449"/>
                <a:ext cx="305752" cy="399097"/>
              </a:xfrm>
              <a:custGeom>
                <a:avLst/>
                <a:gdLst/>
                <a:ahLst/>
                <a:cxnLst/>
                <a:rect l="l" t="t" r="r" b="b"/>
                <a:pathLst>
                  <a:path w="305752" h="399097" extrusionOk="0">
                    <a:moveTo>
                      <a:pt x="258128" y="399098"/>
                    </a:moveTo>
                    <a:lnTo>
                      <a:pt x="0" y="399098"/>
                    </a:lnTo>
                    <a:lnTo>
                      <a:pt x="0" y="79058"/>
                    </a:lnTo>
                    <a:lnTo>
                      <a:pt x="79058" y="0"/>
                    </a:lnTo>
                    <a:lnTo>
                      <a:pt x="305753" y="0"/>
                    </a:lnTo>
                    <a:lnTo>
                      <a:pt x="305753" y="4857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21" name="Google Shape;321;p5"/>
              <p:cNvSpPr/>
              <p:nvPr/>
            </p:nvSpPr>
            <p:spPr>
              <a:xfrm>
                <a:off x="5040312" y="3219449"/>
                <a:ext cx="79057" cy="79057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79057" extrusionOk="0">
                    <a:moveTo>
                      <a:pt x="79058" y="0"/>
                    </a:moveTo>
                    <a:lnTo>
                      <a:pt x="79058" y="79058"/>
                    </a:lnTo>
                    <a:lnTo>
                      <a:pt x="0" y="7905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322" name="Google Shape;322;p5"/>
            <p:cNvGrpSpPr/>
            <p:nvPr/>
          </p:nvGrpSpPr>
          <p:grpSpPr>
            <a:xfrm>
              <a:off x="5244147" y="3298507"/>
              <a:ext cx="203834" cy="340518"/>
              <a:chOff x="5244147" y="3298507"/>
              <a:chExt cx="203834" cy="340518"/>
            </a:xfrm>
          </p:grpSpPr>
          <p:sp>
            <p:nvSpPr>
              <p:cNvPr id="323" name="Google Shape;323;p5"/>
              <p:cNvSpPr/>
              <p:nvPr/>
            </p:nvSpPr>
            <p:spPr>
              <a:xfrm>
                <a:off x="5244147" y="3298507"/>
                <a:ext cx="203834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203834" h="203835" extrusionOk="0">
                    <a:moveTo>
                      <a:pt x="203835" y="101918"/>
                    </a:moveTo>
                    <a:cubicBezTo>
                      <a:pt x="203835" y="158205"/>
                      <a:pt x="158205" y="203835"/>
                      <a:pt x="101917" y="203835"/>
                    </a:cubicBezTo>
                    <a:cubicBezTo>
                      <a:pt x="45630" y="203835"/>
                      <a:pt x="0" y="158205"/>
                      <a:pt x="0" y="101918"/>
                    </a:cubicBezTo>
                    <a:cubicBezTo>
                      <a:pt x="0" y="45630"/>
                      <a:pt x="45630" y="0"/>
                      <a:pt x="101917" y="0"/>
                    </a:cubicBezTo>
                    <a:cubicBezTo>
                      <a:pt x="158205" y="0"/>
                      <a:pt x="203835" y="45630"/>
                      <a:pt x="203835" y="10191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24" name="Google Shape;324;p5"/>
              <p:cNvSpPr/>
              <p:nvPr/>
            </p:nvSpPr>
            <p:spPr>
              <a:xfrm>
                <a:off x="5282247" y="3336607"/>
                <a:ext cx="127634" cy="127635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127635" extrusionOk="0">
                    <a:moveTo>
                      <a:pt x="63817" y="127635"/>
                    </a:moveTo>
                    <a:cubicBezTo>
                      <a:pt x="28575" y="127635"/>
                      <a:pt x="0" y="99060"/>
                      <a:pt x="0" y="63818"/>
                    </a:cubicBezTo>
                    <a:cubicBezTo>
                      <a:pt x="0" y="28575"/>
                      <a:pt x="28575" y="0"/>
                      <a:pt x="63817" y="0"/>
                    </a:cubicBezTo>
                    <a:cubicBezTo>
                      <a:pt x="99060" y="0"/>
                      <a:pt x="127635" y="28575"/>
                      <a:pt x="127635" y="63818"/>
                    </a:cubicBezTo>
                    <a:cubicBezTo>
                      <a:pt x="127635" y="99060"/>
                      <a:pt x="99060" y="127635"/>
                      <a:pt x="63817" y="12763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>
                <a:off x="5346065" y="3502342"/>
                <a:ext cx="9525" cy="4191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1910" extrusionOk="0">
                    <a:moveTo>
                      <a:pt x="0" y="0"/>
                    </a:moveTo>
                    <a:lnTo>
                      <a:pt x="0" y="4191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>
                <a:off x="5327967" y="3543299"/>
                <a:ext cx="37147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37147" h="95726" extrusionOk="0">
                    <a:moveTo>
                      <a:pt x="37147" y="88582"/>
                    </a:moveTo>
                    <a:cubicBezTo>
                      <a:pt x="26670" y="98107"/>
                      <a:pt x="10477" y="98107"/>
                      <a:pt x="0" y="88582"/>
                    </a:cubicBezTo>
                    <a:lnTo>
                      <a:pt x="0" y="0"/>
                    </a:lnTo>
                    <a:lnTo>
                      <a:pt x="37147" y="0"/>
                    </a:lnTo>
                    <a:lnTo>
                      <a:pt x="37147" y="8858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327" name="Google Shape;327;p5"/>
            <p:cNvSpPr/>
            <p:nvPr/>
          </p:nvSpPr>
          <p:spPr>
            <a:xfrm>
              <a:off x="5097462" y="3336607"/>
              <a:ext cx="112395" cy="9525"/>
            </a:xfrm>
            <a:custGeom>
              <a:avLst/>
              <a:gdLst/>
              <a:ahLst/>
              <a:cxnLst/>
              <a:rect l="l" t="t" r="r" b="b"/>
              <a:pathLst>
                <a:path w="112395" h="9525" extrusionOk="0">
                  <a:moveTo>
                    <a:pt x="0" y="0"/>
                  </a:moveTo>
                  <a:lnTo>
                    <a:pt x="112395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5097462" y="3375659"/>
              <a:ext cx="96202" cy="9525"/>
            </a:xfrm>
            <a:custGeom>
              <a:avLst/>
              <a:gdLst/>
              <a:ahLst/>
              <a:cxnLst/>
              <a:rect l="l" t="t" r="r" b="b"/>
              <a:pathLst>
                <a:path w="96202" h="9525" extrusionOk="0">
                  <a:moveTo>
                    <a:pt x="0" y="0"/>
                  </a:moveTo>
                  <a:lnTo>
                    <a:pt x="9620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5097462" y="3413759"/>
              <a:ext cx="96202" cy="9525"/>
            </a:xfrm>
            <a:custGeom>
              <a:avLst/>
              <a:gdLst/>
              <a:ahLst/>
              <a:cxnLst/>
              <a:rect l="l" t="t" r="r" b="b"/>
              <a:pathLst>
                <a:path w="96202" h="9525" extrusionOk="0">
                  <a:moveTo>
                    <a:pt x="0" y="0"/>
                  </a:moveTo>
                  <a:lnTo>
                    <a:pt x="9620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5097462" y="3451859"/>
              <a:ext cx="103822" cy="9525"/>
            </a:xfrm>
            <a:custGeom>
              <a:avLst/>
              <a:gdLst/>
              <a:ahLst/>
              <a:cxnLst/>
              <a:rect l="l" t="t" r="r" b="b"/>
              <a:pathLst>
                <a:path w="103822" h="9525" extrusionOk="0">
                  <a:moveTo>
                    <a:pt x="0" y="0"/>
                  </a:moveTo>
                  <a:lnTo>
                    <a:pt x="10382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5097462" y="3489959"/>
              <a:ext cx="178117" cy="76200"/>
            </a:xfrm>
            <a:custGeom>
              <a:avLst/>
              <a:gdLst/>
              <a:ahLst/>
              <a:cxnLst/>
              <a:rect l="l" t="t" r="r" b="b"/>
              <a:pathLst>
                <a:path w="178117" h="76200" extrusionOk="0">
                  <a:moveTo>
                    <a:pt x="178118" y="76200"/>
                  </a:moveTo>
                  <a:lnTo>
                    <a:pt x="0" y="76200"/>
                  </a:lnTo>
                  <a:lnTo>
                    <a:pt x="0" y="0"/>
                  </a:lnTo>
                  <a:lnTo>
                    <a:pt x="13335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332" name="Google Shape;332;p5"/>
          <p:cNvGrpSpPr/>
          <p:nvPr/>
        </p:nvGrpSpPr>
        <p:grpSpPr>
          <a:xfrm>
            <a:off x="1150938" y="1924937"/>
            <a:ext cx="384137" cy="535003"/>
            <a:chOff x="4391024" y="3238499"/>
            <a:chExt cx="288607" cy="401955"/>
          </a:xfrm>
        </p:grpSpPr>
        <p:grpSp>
          <p:nvGrpSpPr>
            <p:cNvPr id="333" name="Google Shape;333;p5"/>
            <p:cNvGrpSpPr/>
            <p:nvPr/>
          </p:nvGrpSpPr>
          <p:grpSpPr>
            <a:xfrm>
              <a:off x="4391024" y="3238499"/>
              <a:ext cx="288607" cy="401955"/>
              <a:chOff x="4391024" y="3238499"/>
              <a:chExt cx="288607" cy="401955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4391024" y="3238499"/>
                <a:ext cx="288607" cy="401955"/>
              </a:xfrm>
              <a:custGeom>
                <a:avLst/>
                <a:gdLst/>
                <a:ahLst/>
                <a:cxnLst/>
                <a:rect l="l" t="t" r="r" b="b"/>
                <a:pathLst>
                  <a:path w="288607" h="401955" extrusionOk="0">
                    <a:moveTo>
                      <a:pt x="288608" y="401955"/>
                    </a:moveTo>
                    <a:lnTo>
                      <a:pt x="0" y="401955"/>
                    </a:lnTo>
                    <a:lnTo>
                      <a:pt x="0" y="79058"/>
                    </a:lnTo>
                    <a:lnTo>
                      <a:pt x="79058" y="0"/>
                    </a:lnTo>
                    <a:lnTo>
                      <a:pt x="288608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4391024" y="3238499"/>
                <a:ext cx="79057" cy="80009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80009" extrusionOk="0">
                    <a:moveTo>
                      <a:pt x="79058" y="0"/>
                    </a:moveTo>
                    <a:lnTo>
                      <a:pt x="79058" y="80010"/>
                    </a:lnTo>
                    <a:lnTo>
                      <a:pt x="0" y="8001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336" name="Google Shape;336;p5"/>
            <p:cNvSpPr/>
            <p:nvPr/>
          </p:nvSpPr>
          <p:spPr>
            <a:xfrm>
              <a:off x="4528184" y="3318509"/>
              <a:ext cx="93344" cy="9525"/>
            </a:xfrm>
            <a:custGeom>
              <a:avLst/>
              <a:gdLst/>
              <a:ahLst/>
              <a:cxnLst/>
              <a:rect l="l" t="t" r="r" b="b"/>
              <a:pathLst>
                <a:path w="93344" h="9525" extrusionOk="0">
                  <a:moveTo>
                    <a:pt x="0" y="0"/>
                  </a:moveTo>
                  <a:lnTo>
                    <a:pt x="93345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449127" y="3375659"/>
              <a:ext cx="173354" cy="38099"/>
            </a:xfrm>
            <a:custGeom>
              <a:avLst/>
              <a:gdLst/>
              <a:ahLst/>
              <a:cxnLst/>
              <a:rect l="l" t="t" r="r" b="b"/>
              <a:pathLst>
                <a:path w="173354" h="38099" extrusionOk="0">
                  <a:moveTo>
                    <a:pt x="0" y="0"/>
                  </a:moveTo>
                  <a:lnTo>
                    <a:pt x="173355" y="0"/>
                  </a:lnTo>
                  <a:lnTo>
                    <a:pt x="173355" y="38100"/>
                  </a:lnTo>
                  <a:lnTo>
                    <a:pt x="0" y="3810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449127" y="3414712"/>
              <a:ext cx="173354" cy="58102"/>
            </a:xfrm>
            <a:custGeom>
              <a:avLst/>
              <a:gdLst/>
              <a:ahLst/>
              <a:cxnLst/>
              <a:rect l="l" t="t" r="r" b="b"/>
              <a:pathLst>
                <a:path w="173354" h="58102" extrusionOk="0">
                  <a:moveTo>
                    <a:pt x="0" y="0"/>
                  </a:moveTo>
                  <a:lnTo>
                    <a:pt x="173355" y="0"/>
                  </a:lnTo>
                  <a:lnTo>
                    <a:pt x="173355" y="58103"/>
                  </a:lnTo>
                  <a:lnTo>
                    <a:pt x="0" y="58103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449127" y="3471862"/>
              <a:ext cx="173354" cy="58102"/>
            </a:xfrm>
            <a:custGeom>
              <a:avLst/>
              <a:gdLst/>
              <a:ahLst/>
              <a:cxnLst/>
              <a:rect l="l" t="t" r="r" b="b"/>
              <a:pathLst>
                <a:path w="173354" h="58102" extrusionOk="0">
                  <a:moveTo>
                    <a:pt x="0" y="0"/>
                  </a:moveTo>
                  <a:lnTo>
                    <a:pt x="173355" y="0"/>
                  </a:lnTo>
                  <a:lnTo>
                    <a:pt x="173355" y="58103"/>
                  </a:lnTo>
                  <a:lnTo>
                    <a:pt x="0" y="58103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449127" y="3529964"/>
              <a:ext cx="173354" cy="58102"/>
            </a:xfrm>
            <a:custGeom>
              <a:avLst/>
              <a:gdLst/>
              <a:ahLst/>
              <a:cxnLst/>
              <a:rect l="l" t="t" r="r" b="b"/>
              <a:pathLst>
                <a:path w="173354" h="58102" extrusionOk="0">
                  <a:moveTo>
                    <a:pt x="0" y="0"/>
                  </a:moveTo>
                  <a:lnTo>
                    <a:pt x="173355" y="0"/>
                  </a:lnTo>
                  <a:lnTo>
                    <a:pt x="173355" y="58103"/>
                  </a:lnTo>
                  <a:lnTo>
                    <a:pt x="0" y="58103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506277" y="3414712"/>
              <a:ext cx="9525" cy="172402"/>
            </a:xfrm>
            <a:custGeom>
              <a:avLst/>
              <a:gdLst/>
              <a:ahLst/>
              <a:cxnLst/>
              <a:rect l="l" t="t" r="r" b="b"/>
              <a:pathLst>
                <a:path w="9525" h="172402" extrusionOk="0">
                  <a:moveTo>
                    <a:pt x="0" y="0"/>
                  </a:moveTo>
                  <a:lnTo>
                    <a:pt x="0" y="172402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342" name="Google Shape;342;p5"/>
          <p:cNvSpPr txBox="1"/>
          <p:nvPr/>
        </p:nvSpPr>
        <p:spPr>
          <a:xfrm>
            <a:off x="1129859" y="2673904"/>
            <a:ext cx="2092312" cy="23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AD8"/>
              </a:buClr>
              <a:buSzPts val="1600"/>
              <a:buFont typeface="Arial"/>
              <a:buNone/>
            </a:pPr>
            <a:r>
              <a:rPr lang="ca-ES" sz="1600">
                <a:solidFill>
                  <a:srgbClr val="009AD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PRESENTACIÓ</a:t>
            </a:r>
            <a:endParaRPr/>
          </a:p>
        </p:txBody>
      </p:sp>
      <p:cxnSp>
        <p:nvCxnSpPr>
          <p:cNvPr id="343" name="Google Shape;343;p5"/>
          <p:cNvCxnSpPr/>
          <p:nvPr/>
        </p:nvCxnSpPr>
        <p:spPr>
          <a:xfrm>
            <a:off x="1132225" y="3006853"/>
            <a:ext cx="309687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4" name="Google Shape;344;p5"/>
          <p:cNvSpPr txBox="1"/>
          <p:nvPr/>
        </p:nvSpPr>
        <p:spPr>
          <a:xfrm>
            <a:off x="4621904" y="2673904"/>
            <a:ext cx="1474045" cy="25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AD8"/>
              </a:buClr>
              <a:buSzPts val="1600"/>
              <a:buFont typeface="Arial"/>
              <a:buNone/>
            </a:pPr>
            <a:r>
              <a:rPr lang="ca-ES" sz="1600">
                <a:solidFill>
                  <a:srgbClr val="009AD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FORMAT</a:t>
            </a:r>
            <a:endParaRPr/>
          </a:p>
        </p:txBody>
      </p:sp>
      <p:cxnSp>
        <p:nvCxnSpPr>
          <p:cNvPr id="345" name="Google Shape;345;p5"/>
          <p:cNvCxnSpPr/>
          <p:nvPr/>
        </p:nvCxnSpPr>
        <p:spPr>
          <a:xfrm>
            <a:off x="4624270" y="3006853"/>
            <a:ext cx="299573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6" name="Google Shape;346;p5"/>
          <p:cNvSpPr txBox="1"/>
          <p:nvPr/>
        </p:nvSpPr>
        <p:spPr>
          <a:xfrm>
            <a:off x="1129858" y="3195821"/>
            <a:ext cx="30992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Sempre s'ha d'enviar l’original</a:t>
            </a: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 de tenir una estructura, estar ben organitzat i fàcil de llegir</a:t>
            </a:r>
            <a:endParaRPr/>
          </a:p>
        </p:txBody>
      </p:sp>
      <p:sp>
        <p:nvSpPr>
          <p:cNvPr id="347" name="Google Shape;347;p5"/>
          <p:cNvSpPr txBox="1"/>
          <p:nvPr/>
        </p:nvSpPr>
        <p:spPr>
          <a:xfrm>
            <a:off x="4621904" y="3195821"/>
            <a:ext cx="3099242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DIN A4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 s'envia per correu electrònic s'haurà de convertir a format pdf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 d'estar escrit a l'ordinador</a:t>
            </a: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Sense faltes d'ortografia</a:t>
            </a: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Pàgines: preferiblement només una</a:t>
            </a: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48" name="Google Shape;348;p5" descr="Calend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4362" t="4672" r="43706" b="4673"/>
          <a:stretch/>
        </p:blipFill>
        <p:spPr>
          <a:xfrm>
            <a:off x="8413514" y="1160462"/>
            <a:ext cx="3778485" cy="5292726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"/>
          <p:cNvSpPr txBox="1"/>
          <p:nvPr/>
        </p:nvSpPr>
        <p:spPr>
          <a:xfrm>
            <a:off x="8413514" y="1160463"/>
            <a:ext cx="3778486" cy="5292725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9803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764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350" name="Google Shape;350;p5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03.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REGLES BÀSIQUES</a:t>
            </a:r>
            <a:r>
              <a:rPr lang="ca-ES" sz="2800" b="0" i="0" u="none" strike="noStrike" cap="none" baseline="30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(2)</a:t>
            </a:r>
            <a:endParaRPr sz="2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57" name="Google Shape;357;p6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8" name="Google Shape;358;p6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59" name="Google Shape;359;p6"/>
          <p:cNvCxnSpPr/>
          <p:nvPr/>
        </p:nvCxnSpPr>
        <p:spPr>
          <a:xfrm>
            <a:off x="916647" y="1791455"/>
            <a:ext cx="11275353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60" name="Google Shape;360;p6"/>
          <p:cNvGrpSpPr/>
          <p:nvPr/>
        </p:nvGrpSpPr>
        <p:grpSpPr>
          <a:xfrm>
            <a:off x="2823628" y="1728645"/>
            <a:ext cx="2094108" cy="1664207"/>
            <a:chOff x="3045858" y="1874502"/>
            <a:chExt cx="2094108" cy="1664207"/>
          </a:xfrm>
        </p:grpSpPr>
        <p:sp>
          <p:nvSpPr>
            <p:cNvPr id="361" name="Google Shape;361;p6"/>
            <p:cNvSpPr/>
            <p:nvPr/>
          </p:nvSpPr>
          <p:spPr>
            <a:xfrm>
              <a:off x="3045858" y="1874502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62" name="Google Shape;362;p6"/>
            <p:cNvSpPr txBox="1"/>
            <p:nvPr/>
          </p:nvSpPr>
          <p:spPr>
            <a:xfrm>
              <a:off x="3161343" y="2676935"/>
              <a:ext cx="1978623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Utilitza negreta i/o majúscules per ressaltar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els títols i els encapçalats (no abusar)</a:t>
              </a:r>
              <a:endParaRPr/>
            </a:p>
          </p:txBody>
        </p:sp>
        <p:sp>
          <p:nvSpPr>
            <p:cNvPr id="363" name="Google Shape;363;p6"/>
            <p:cNvSpPr txBox="1"/>
            <p:nvPr/>
          </p:nvSpPr>
          <p:spPr>
            <a:xfrm>
              <a:off x="3161344" y="1954151"/>
              <a:ext cx="66675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02</a:t>
              </a:r>
              <a:endParaRPr/>
            </a:p>
          </p:txBody>
        </p:sp>
        <p:cxnSp>
          <p:nvCxnSpPr>
            <p:cNvPr id="364" name="Google Shape;364;p6"/>
            <p:cNvCxnSpPr/>
            <p:nvPr/>
          </p:nvCxnSpPr>
          <p:spPr>
            <a:xfrm rot="10800000">
              <a:off x="3412883" y="2318339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65" name="Google Shape;365;p6"/>
          <p:cNvGrpSpPr/>
          <p:nvPr/>
        </p:nvGrpSpPr>
        <p:grpSpPr>
          <a:xfrm>
            <a:off x="5305168" y="1728645"/>
            <a:ext cx="1969098" cy="1700355"/>
            <a:chOff x="5457970" y="1874502"/>
            <a:chExt cx="1969098" cy="1700355"/>
          </a:xfrm>
        </p:grpSpPr>
        <p:sp>
          <p:nvSpPr>
            <p:cNvPr id="366" name="Google Shape;366;p6"/>
            <p:cNvSpPr/>
            <p:nvPr/>
          </p:nvSpPr>
          <p:spPr>
            <a:xfrm>
              <a:off x="5457970" y="1874502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67" name="Google Shape;367;p6"/>
            <p:cNvSpPr txBox="1"/>
            <p:nvPr/>
          </p:nvSpPr>
          <p:spPr>
            <a:xfrm>
              <a:off x="5543728" y="2713083"/>
              <a:ext cx="18833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Evita utilitzar línies, quadres, o imatges que distreguin l'atenció sobre el teu CV</a:t>
              </a:r>
              <a:endParaRPr/>
            </a:p>
          </p:txBody>
        </p:sp>
        <p:sp>
          <p:nvSpPr>
            <p:cNvPr id="368" name="Google Shape;368;p6"/>
            <p:cNvSpPr txBox="1"/>
            <p:nvPr/>
          </p:nvSpPr>
          <p:spPr>
            <a:xfrm>
              <a:off x="5543728" y="1954151"/>
              <a:ext cx="66675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03</a:t>
              </a:r>
              <a:endParaRPr/>
            </a:p>
          </p:txBody>
        </p:sp>
        <p:cxnSp>
          <p:nvCxnSpPr>
            <p:cNvPr id="369" name="Google Shape;369;p6"/>
            <p:cNvCxnSpPr/>
            <p:nvPr/>
          </p:nvCxnSpPr>
          <p:spPr>
            <a:xfrm rot="10800000">
              <a:off x="5795267" y="2354487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70" name="Google Shape;370;p6"/>
          <p:cNvGrpSpPr/>
          <p:nvPr/>
        </p:nvGrpSpPr>
        <p:grpSpPr>
          <a:xfrm>
            <a:off x="766763" y="1728645"/>
            <a:ext cx="1669433" cy="1231169"/>
            <a:chOff x="766763" y="1874502"/>
            <a:chExt cx="1669433" cy="1231169"/>
          </a:xfrm>
        </p:grpSpPr>
        <p:sp>
          <p:nvSpPr>
            <p:cNvPr id="371" name="Google Shape;371;p6"/>
            <p:cNvSpPr txBox="1"/>
            <p:nvPr/>
          </p:nvSpPr>
          <p:spPr>
            <a:xfrm>
              <a:off x="778961" y="2674784"/>
              <a:ext cx="165723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Adjunta una foto mida carnet</a:t>
              </a:r>
              <a:endParaRPr/>
            </a:p>
          </p:txBody>
        </p:sp>
        <p:sp>
          <p:nvSpPr>
            <p:cNvPr id="372" name="Google Shape;372;p6"/>
            <p:cNvSpPr txBox="1"/>
            <p:nvPr/>
          </p:nvSpPr>
          <p:spPr>
            <a:xfrm>
              <a:off x="778961" y="1954151"/>
              <a:ext cx="558938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01</a:t>
              </a:r>
              <a:endParaRPr/>
            </a:p>
          </p:txBody>
        </p:sp>
        <p:cxnSp>
          <p:nvCxnSpPr>
            <p:cNvPr id="373" name="Google Shape;373;p6"/>
            <p:cNvCxnSpPr/>
            <p:nvPr/>
          </p:nvCxnSpPr>
          <p:spPr>
            <a:xfrm rot="10800000">
              <a:off x="1030500" y="2316189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74" name="Google Shape;374;p6"/>
            <p:cNvSpPr/>
            <p:nvPr/>
          </p:nvSpPr>
          <p:spPr>
            <a:xfrm>
              <a:off x="766763" y="1874502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375" name="Google Shape;375;p6"/>
          <p:cNvGrpSpPr/>
          <p:nvPr/>
        </p:nvGrpSpPr>
        <p:grpSpPr>
          <a:xfrm>
            <a:off x="9382376" y="1728645"/>
            <a:ext cx="2438149" cy="1664207"/>
            <a:chOff x="9228944" y="1874502"/>
            <a:chExt cx="2438149" cy="1664207"/>
          </a:xfrm>
        </p:grpSpPr>
        <p:sp>
          <p:nvSpPr>
            <p:cNvPr id="376" name="Google Shape;376;p6"/>
            <p:cNvSpPr/>
            <p:nvPr/>
          </p:nvSpPr>
          <p:spPr>
            <a:xfrm>
              <a:off x="9228944" y="1874502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77" name="Google Shape;377;p6"/>
            <p:cNvSpPr txBox="1"/>
            <p:nvPr/>
          </p:nvSpPr>
          <p:spPr>
            <a:xfrm>
              <a:off x="9344429" y="2676935"/>
              <a:ext cx="2322664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Si aspires a un càrrec creatiu, és millor presentar el CV en un Book on es puguin apreciar els teus treballs</a:t>
              </a:r>
              <a:endParaRPr/>
            </a:p>
          </p:txBody>
        </p:sp>
        <p:sp>
          <p:nvSpPr>
            <p:cNvPr id="378" name="Google Shape;378;p6"/>
            <p:cNvSpPr txBox="1"/>
            <p:nvPr/>
          </p:nvSpPr>
          <p:spPr>
            <a:xfrm>
              <a:off x="9344430" y="1954151"/>
              <a:ext cx="66675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05</a:t>
              </a:r>
              <a:endParaRPr/>
            </a:p>
          </p:txBody>
        </p:sp>
        <p:cxnSp>
          <p:nvCxnSpPr>
            <p:cNvPr id="379" name="Google Shape;379;p6"/>
            <p:cNvCxnSpPr/>
            <p:nvPr/>
          </p:nvCxnSpPr>
          <p:spPr>
            <a:xfrm rot="10800000">
              <a:off x="9595969" y="2318339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80" name="Google Shape;380;p6"/>
          <p:cNvGrpSpPr/>
          <p:nvPr/>
        </p:nvGrpSpPr>
        <p:grpSpPr>
          <a:xfrm>
            <a:off x="7501439" y="1728645"/>
            <a:ext cx="1493505" cy="1231169"/>
            <a:chOff x="6949849" y="1874502"/>
            <a:chExt cx="1493505" cy="1231169"/>
          </a:xfrm>
        </p:grpSpPr>
        <p:sp>
          <p:nvSpPr>
            <p:cNvPr id="381" name="Google Shape;381;p6"/>
            <p:cNvSpPr txBox="1"/>
            <p:nvPr/>
          </p:nvSpPr>
          <p:spPr>
            <a:xfrm>
              <a:off x="6962048" y="2674784"/>
              <a:ext cx="1481306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No incloguis mai una portada</a:t>
              </a:r>
              <a:endParaRPr/>
            </a:p>
          </p:txBody>
        </p:sp>
        <p:sp>
          <p:nvSpPr>
            <p:cNvPr id="382" name="Google Shape;382;p6"/>
            <p:cNvSpPr txBox="1"/>
            <p:nvPr/>
          </p:nvSpPr>
          <p:spPr>
            <a:xfrm>
              <a:off x="6962046" y="1954151"/>
              <a:ext cx="688237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04</a:t>
              </a:r>
              <a:endParaRPr/>
            </a:p>
          </p:txBody>
        </p:sp>
        <p:cxnSp>
          <p:nvCxnSpPr>
            <p:cNvPr id="383" name="Google Shape;383;p6"/>
            <p:cNvCxnSpPr/>
            <p:nvPr/>
          </p:nvCxnSpPr>
          <p:spPr>
            <a:xfrm rot="10800000">
              <a:off x="7213586" y="2316189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4" name="Google Shape;384;p6"/>
            <p:cNvSpPr/>
            <p:nvPr/>
          </p:nvSpPr>
          <p:spPr>
            <a:xfrm>
              <a:off x="6949849" y="1874502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pic>
        <p:nvPicPr>
          <p:cNvPr id="385" name="Google Shape;385;p6" descr="A person using a comput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-1" t="58422" r="-1" b="7889"/>
          <a:stretch/>
        </p:blipFill>
        <p:spPr>
          <a:xfrm>
            <a:off x="0" y="4114802"/>
            <a:ext cx="12192000" cy="2321068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"/>
          <p:cNvSpPr txBox="1"/>
          <p:nvPr/>
        </p:nvSpPr>
        <p:spPr>
          <a:xfrm>
            <a:off x="0" y="4126476"/>
            <a:ext cx="12192000" cy="2321068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9803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764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387" name="Google Shape;387;p6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</a:t>
            </a:fld>
            <a:endParaRPr sz="9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" name="Google Shape;350;p5">
            <a:extLst>
              <a:ext uri="{FF2B5EF4-FFF2-40B4-BE49-F238E27FC236}">
                <a16:creationId xmlns:a16="http://schemas.microsoft.com/office/drawing/2014/main" id="{8809D0EA-6283-109E-7052-0289497650DA}"/>
              </a:ext>
            </a:extLst>
          </p:cNvPr>
          <p:cNvSpPr txBox="1"/>
          <p:nvPr/>
        </p:nvSpPr>
        <p:spPr>
          <a:xfrm>
            <a:off x="11747786" y="6626200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" descr="Two people sitting at a table with a comput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17018" r="34967" b="10689"/>
          <a:stretch/>
        </p:blipFill>
        <p:spPr>
          <a:xfrm>
            <a:off x="0" y="1557338"/>
            <a:ext cx="6348413" cy="48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7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7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96" name="Google Shape;396;p7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04. </a:t>
            </a:r>
            <a:r>
              <a:rPr lang="ca-ES" sz="28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CONTINGUT (1)</a:t>
            </a:r>
            <a:endParaRPr/>
          </a:p>
        </p:txBody>
      </p:sp>
      <p:cxnSp>
        <p:nvCxnSpPr>
          <p:cNvPr id="397" name="Google Shape;397;p7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8" name="Google Shape;398;p7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399" name="Google Shape;399;p7"/>
          <p:cNvGrpSpPr/>
          <p:nvPr/>
        </p:nvGrpSpPr>
        <p:grpSpPr>
          <a:xfrm>
            <a:off x="7525455" y="2788607"/>
            <a:ext cx="3055315" cy="338820"/>
            <a:chOff x="6718339" y="2788607"/>
            <a:chExt cx="3055315" cy="338820"/>
          </a:xfrm>
        </p:grpSpPr>
        <p:sp>
          <p:nvSpPr>
            <p:cNvPr id="400" name="Google Shape;400;p7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01" name="Google Shape;401;p7"/>
            <p:cNvSpPr txBox="1"/>
            <p:nvPr/>
          </p:nvSpPr>
          <p:spPr>
            <a:xfrm>
              <a:off x="6947047" y="2911983"/>
              <a:ext cx="2826607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Adreça (codi postal)</a:t>
              </a:r>
              <a:endParaRPr/>
            </a:p>
          </p:txBody>
        </p:sp>
      </p:grpSp>
      <p:grpSp>
        <p:nvGrpSpPr>
          <p:cNvPr id="402" name="Google Shape;402;p7"/>
          <p:cNvGrpSpPr/>
          <p:nvPr/>
        </p:nvGrpSpPr>
        <p:grpSpPr>
          <a:xfrm>
            <a:off x="7525455" y="3693317"/>
            <a:ext cx="2455443" cy="338820"/>
            <a:chOff x="6718339" y="3693317"/>
            <a:chExt cx="2455443" cy="338820"/>
          </a:xfrm>
        </p:grpSpPr>
        <p:sp>
          <p:nvSpPr>
            <p:cNvPr id="403" name="Google Shape;403;p7"/>
            <p:cNvSpPr/>
            <p:nvPr/>
          </p:nvSpPr>
          <p:spPr>
            <a:xfrm>
              <a:off x="6718339" y="369331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04" name="Google Shape;404;p7"/>
            <p:cNvSpPr txBox="1"/>
            <p:nvPr/>
          </p:nvSpPr>
          <p:spPr>
            <a:xfrm>
              <a:off x="6947047" y="3816693"/>
              <a:ext cx="2226735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Telèfon (fix i/o mòbil)</a:t>
              </a:r>
              <a:endParaRPr/>
            </a:p>
          </p:txBody>
        </p:sp>
      </p:grpSp>
      <p:grpSp>
        <p:nvGrpSpPr>
          <p:cNvPr id="405" name="Google Shape;405;p7"/>
          <p:cNvGrpSpPr/>
          <p:nvPr/>
        </p:nvGrpSpPr>
        <p:grpSpPr>
          <a:xfrm>
            <a:off x="7520650" y="1874585"/>
            <a:ext cx="1899983" cy="346196"/>
            <a:chOff x="6713534" y="1874585"/>
            <a:chExt cx="1899983" cy="346196"/>
          </a:xfrm>
        </p:grpSpPr>
        <p:sp>
          <p:nvSpPr>
            <p:cNvPr id="406" name="Google Shape;406;p7"/>
            <p:cNvSpPr/>
            <p:nvPr/>
          </p:nvSpPr>
          <p:spPr>
            <a:xfrm>
              <a:off x="6713534" y="1874585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07" name="Google Shape;407;p7"/>
            <p:cNvSpPr txBox="1"/>
            <p:nvPr/>
          </p:nvSpPr>
          <p:spPr>
            <a:xfrm>
              <a:off x="6942242" y="2005337"/>
              <a:ext cx="1671275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Nom i cognoms</a:t>
              </a:r>
              <a:endParaRPr/>
            </a:p>
          </p:txBody>
        </p:sp>
      </p:grpSp>
      <p:cxnSp>
        <p:nvCxnSpPr>
          <p:cNvPr id="408" name="Google Shape;408;p7"/>
          <p:cNvCxnSpPr/>
          <p:nvPr/>
        </p:nvCxnSpPr>
        <p:spPr>
          <a:xfrm rot="10800000">
            <a:off x="7591424" y="2053614"/>
            <a:ext cx="0" cy="4804386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9" name="Google Shape;409;p7"/>
          <p:cNvSpPr txBox="1"/>
          <p:nvPr/>
        </p:nvSpPr>
        <p:spPr>
          <a:xfrm>
            <a:off x="6889377" y="1510812"/>
            <a:ext cx="3818420" cy="26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D8"/>
              </a:buClr>
              <a:buSzPts val="1800"/>
              <a:buFont typeface="Arial"/>
              <a:buNone/>
            </a:pPr>
            <a:r>
              <a:rPr lang="ca-ES" sz="1800" b="1" i="0">
                <a:solidFill>
                  <a:srgbClr val="009AD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DADES PERSONALS</a:t>
            </a:r>
            <a:endParaRPr/>
          </a:p>
        </p:txBody>
      </p:sp>
      <p:grpSp>
        <p:nvGrpSpPr>
          <p:cNvPr id="410" name="Google Shape;410;p7"/>
          <p:cNvGrpSpPr/>
          <p:nvPr/>
        </p:nvGrpSpPr>
        <p:grpSpPr>
          <a:xfrm>
            <a:off x="7525455" y="4632190"/>
            <a:ext cx="3055315" cy="338820"/>
            <a:chOff x="6718339" y="2788607"/>
            <a:chExt cx="3055315" cy="338820"/>
          </a:xfrm>
        </p:grpSpPr>
        <p:sp>
          <p:nvSpPr>
            <p:cNvPr id="411" name="Google Shape;411;p7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12" name="Google Shape;412;p7"/>
            <p:cNvSpPr txBox="1"/>
            <p:nvPr/>
          </p:nvSpPr>
          <p:spPr>
            <a:xfrm>
              <a:off x="6947047" y="2911983"/>
              <a:ext cx="2826607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Mail o adreça electrònica</a:t>
              </a:r>
              <a:endParaRPr/>
            </a:p>
          </p:txBody>
        </p:sp>
      </p:grpSp>
      <p:grpSp>
        <p:nvGrpSpPr>
          <p:cNvPr id="413" name="Google Shape;413;p7"/>
          <p:cNvGrpSpPr/>
          <p:nvPr/>
        </p:nvGrpSpPr>
        <p:grpSpPr>
          <a:xfrm>
            <a:off x="7525455" y="5536900"/>
            <a:ext cx="2455443" cy="338820"/>
            <a:chOff x="6718339" y="3693317"/>
            <a:chExt cx="2455443" cy="338820"/>
          </a:xfrm>
        </p:grpSpPr>
        <p:sp>
          <p:nvSpPr>
            <p:cNvPr id="414" name="Google Shape;414;p7"/>
            <p:cNvSpPr/>
            <p:nvPr/>
          </p:nvSpPr>
          <p:spPr>
            <a:xfrm>
              <a:off x="6718339" y="369331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15" name="Google Shape;415;p7"/>
            <p:cNvSpPr txBox="1"/>
            <p:nvPr/>
          </p:nvSpPr>
          <p:spPr>
            <a:xfrm>
              <a:off x="6947047" y="3816693"/>
              <a:ext cx="2226735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Fotografia</a:t>
              </a:r>
              <a:endParaRPr/>
            </a:p>
          </p:txBody>
        </p:sp>
      </p:grpSp>
      <p:grpSp>
        <p:nvGrpSpPr>
          <p:cNvPr id="416" name="Google Shape;416;p7"/>
          <p:cNvGrpSpPr/>
          <p:nvPr/>
        </p:nvGrpSpPr>
        <p:grpSpPr>
          <a:xfrm>
            <a:off x="6944686" y="1966050"/>
            <a:ext cx="372999" cy="439007"/>
            <a:chOff x="10079544" y="2039233"/>
            <a:chExt cx="410299" cy="482908"/>
          </a:xfrm>
        </p:grpSpPr>
        <p:sp>
          <p:nvSpPr>
            <p:cNvPr id="417" name="Google Shape;417;p7"/>
            <p:cNvSpPr/>
            <p:nvPr/>
          </p:nvSpPr>
          <p:spPr>
            <a:xfrm>
              <a:off x="10079544" y="2039233"/>
              <a:ext cx="410299" cy="482908"/>
            </a:xfrm>
            <a:custGeom>
              <a:avLst/>
              <a:gdLst/>
              <a:ahLst/>
              <a:cxnLst/>
              <a:rect l="l" t="t" r="r" b="b"/>
              <a:pathLst>
                <a:path w="410299" h="482908" extrusionOk="0">
                  <a:moveTo>
                    <a:pt x="0" y="0"/>
                  </a:moveTo>
                  <a:lnTo>
                    <a:pt x="410300" y="0"/>
                  </a:lnTo>
                  <a:lnTo>
                    <a:pt x="410300" y="482908"/>
                  </a:lnTo>
                  <a:lnTo>
                    <a:pt x="0" y="482908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10209780" y="2391906"/>
              <a:ext cx="154438" cy="11525"/>
            </a:xfrm>
            <a:custGeom>
              <a:avLst/>
              <a:gdLst/>
              <a:ahLst/>
              <a:cxnLst/>
              <a:rect l="l" t="t" r="r" b="b"/>
              <a:pathLst>
                <a:path w="154438" h="11525" extrusionOk="0">
                  <a:moveTo>
                    <a:pt x="0" y="0"/>
                  </a:moveTo>
                  <a:lnTo>
                    <a:pt x="15443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10209780" y="2429939"/>
              <a:ext cx="212064" cy="11525"/>
            </a:xfrm>
            <a:custGeom>
              <a:avLst/>
              <a:gdLst/>
              <a:ahLst/>
              <a:cxnLst/>
              <a:rect l="l" t="t" r="r" b="b"/>
              <a:pathLst>
                <a:path w="212064" h="11525" extrusionOk="0">
                  <a:moveTo>
                    <a:pt x="0" y="0"/>
                  </a:moveTo>
                  <a:lnTo>
                    <a:pt x="21206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10132560" y="2039233"/>
              <a:ext cx="11525" cy="482908"/>
            </a:xfrm>
            <a:custGeom>
              <a:avLst/>
              <a:gdLst/>
              <a:ahLst/>
              <a:cxnLst/>
              <a:rect l="l" t="t" r="r" b="b"/>
              <a:pathLst>
                <a:path w="11525" h="482908" extrusionOk="0">
                  <a:moveTo>
                    <a:pt x="0" y="0"/>
                  </a:moveTo>
                  <a:lnTo>
                    <a:pt x="0" y="48290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10224763" y="2253603"/>
              <a:ext cx="145218" cy="65693"/>
            </a:xfrm>
            <a:custGeom>
              <a:avLst/>
              <a:gdLst/>
              <a:ahLst/>
              <a:cxnLst/>
              <a:rect l="l" t="t" r="r" b="b"/>
              <a:pathLst>
                <a:path w="145218" h="65693" extrusionOk="0">
                  <a:moveTo>
                    <a:pt x="145218" y="65694"/>
                  </a:moveTo>
                  <a:lnTo>
                    <a:pt x="145218" y="29966"/>
                  </a:lnTo>
                  <a:cubicBezTo>
                    <a:pt x="145218" y="19593"/>
                    <a:pt x="138303" y="9220"/>
                    <a:pt x="126778" y="6915"/>
                  </a:cubicBezTo>
                  <a:lnTo>
                    <a:pt x="102575" y="0"/>
                  </a:lnTo>
                  <a:lnTo>
                    <a:pt x="71457" y="28813"/>
                  </a:lnTo>
                  <a:lnTo>
                    <a:pt x="39186" y="0"/>
                  </a:lnTo>
                  <a:lnTo>
                    <a:pt x="17288" y="5763"/>
                  </a:lnTo>
                  <a:cubicBezTo>
                    <a:pt x="6915" y="9220"/>
                    <a:pt x="0" y="18440"/>
                    <a:pt x="0" y="28813"/>
                  </a:cubicBezTo>
                  <a:lnTo>
                    <a:pt x="0" y="64541"/>
                  </a:lnTo>
                  <a:lnTo>
                    <a:pt x="0" y="28813"/>
                  </a:lnTo>
                  <a:cubicBezTo>
                    <a:pt x="0" y="18440"/>
                    <a:pt x="6915" y="8068"/>
                    <a:pt x="17288" y="5763"/>
                  </a:cubicBezTo>
                  <a:lnTo>
                    <a:pt x="39186" y="0"/>
                  </a:lnTo>
                  <a:lnTo>
                    <a:pt x="71457" y="28813"/>
                  </a:lnTo>
                  <a:lnTo>
                    <a:pt x="102575" y="0"/>
                  </a:lnTo>
                  <a:lnTo>
                    <a:pt x="126778" y="6915"/>
                  </a:lnTo>
                  <a:cubicBezTo>
                    <a:pt x="137151" y="9220"/>
                    <a:pt x="145218" y="19593"/>
                    <a:pt x="145218" y="29966"/>
                  </a:cubicBezTo>
                  <a:lnTo>
                    <a:pt x="145218" y="65694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10263654" y="2148723"/>
              <a:ext cx="65130" cy="71456"/>
            </a:xfrm>
            <a:custGeom>
              <a:avLst/>
              <a:gdLst/>
              <a:ahLst/>
              <a:cxnLst/>
              <a:rect l="l" t="t" r="r" b="b"/>
              <a:pathLst>
                <a:path w="65130" h="71456" extrusionOk="0">
                  <a:moveTo>
                    <a:pt x="40633" y="0"/>
                  </a:moveTo>
                  <a:lnTo>
                    <a:pt x="24498" y="0"/>
                  </a:lnTo>
                  <a:cubicBezTo>
                    <a:pt x="9515" y="0"/>
                    <a:pt x="-2011" y="13830"/>
                    <a:pt x="294" y="27661"/>
                  </a:cubicBezTo>
                  <a:lnTo>
                    <a:pt x="4905" y="51864"/>
                  </a:lnTo>
                  <a:cubicBezTo>
                    <a:pt x="7210" y="63389"/>
                    <a:pt x="16430" y="71457"/>
                    <a:pt x="29108" y="71457"/>
                  </a:cubicBezTo>
                  <a:lnTo>
                    <a:pt x="36023" y="71457"/>
                  </a:lnTo>
                  <a:cubicBezTo>
                    <a:pt x="47548" y="71457"/>
                    <a:pt x="57921" y="63389"/>
                    <a:pt x="60226" y="51864"/>
                  </a:cubicBezTo>
                  <a:lnTo>
                    <a:pt x="64836" y="27661"/>
                  </a:lnTo>
                  <a:cubicBezTo>
                    <a:pt x="67141" y="13830"/>
                    <a:pt x="55616" y="0"/>
                    <a:pt x="40633" y="0"/>
                  </a:cubicBez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423" name="Google Shape;423;p7"/>
          <p:cNvGrpSpPr/>
          <p:nvPr/>
        </p:nvGrpSpPr>
        <p:grpSpPr>
          <a:xfrm>
            <a:off x="6888107" y="2925335"/>
            <a:ext cx="486156" cy="353092"/>
            <a:chOff x="10091851" y="2783646"/>
            <a:chExt cx="534772" cy="388401"/>
          </a:xfrm>
        </p:grpSpPr>
        <p:sp>
          <p:nvSpPr>
            <p:cNvPr id="424" name="Google Shape;424;p7"/>
            <p:cNvSpPr/>
            <p:nvPr/>
          </p:nvSpPr>
          <p:spPr>
            <a:xfrm>
              <a:off x="10358085" y="2783646"/>
              <a:ext cx="268538" cy="376876"/>
            </a:xfrm>
            <a:custGeom>
              <a:avLst/>
              <a:gdLst/>
              <a:ahLst/>
              <a:cxnLst/>
              <a:rect l="l" t="t" r="r" b="b"/>
              <a:pathLst>
                <a:path w="268538" h="376876" extrusionOk="0">
                  <a:moveTo>
                    <a:pt x="133693" y="376876"/>
                  </a:moveTo>
                  <a:cubicBezTo>
                    <a:pt x="153286" y="263929"/>
                    <a:pt x="268538" y="237420"/>
                    <a:pt x="268538" y="134846"/>
                  </a:cubicBezTo>
                  <a:cubicBezTo>
                    <a:pt x="268538" y="61084"/>
                    <a:pt x="208607" y="0"/>
                    <a:pt x="133693" y="0"/>
                  </a:cubicBezTo>
                  <a:cubicBezTo>
                    <a:pt x="58779" y="0"/>
                    <a:pt x="0" y="61084"/>
                    <a:pt x="0" y="135998"/>
                  </a:cubicBezTo>
                  <a:cubicBezTo>
                    <a:pt x="0" y="237420"/>
                    <a:pt x="115253" y="263929"/>
                    <a:pt x="133693" y="376876"/>
                  </a:cubicBezTo>
                  <a:close/>
                </a:path>
              </a:pathLst>
            </a:custGeom>
            <a:noFill/>
            <a:ln w="113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10444524" y="2866628"/>
              <a:ext cx="94507" cy="94507"/>
            </a:xfrm>
            <a:custGeom>
              <a:avLst/>
              <a:gdLst/>
              <a:ahLst/>
              <a:cxnLst/>
              <a:rect l="l" t="t" r="r" b="b"/>
              <a:pathLst>
                <a:path w="94507" h="94507" extrusionOk="0">
                  <a:moveTo>
                    <a:pt x="94507" y="47254"/>
                  </a:moveTo>
                  <a:cubicBezTo>
                    <a:pt x="94507" y="73351"/>
                    <a:pt x="73351" y="94507"/>
                    <a:pt x="47254" y="94507"/>
                  </a:cubicBezTo>
                  <a:cubicBezTo>
                    <a:pt x="21156" y="94507"/>
                    <a:pt x="0" y="73351"/>
                    <a:pt x="0" y="47254"/>
                  </a:cubicBezTo>
                  <a:cubicBezTo>
                    <a:pt x="0" y="21156"/>
                    <a:pt x="21156" y="0"/>
                    <a:pt x="47254" y="0"/>
                  </a:cubicBezTo>
                  <a:cubicBezTo>
                    <a:pt x="73351" y="0"/>
                    <a:pt x="94507" y="21156"/>
                    <a:pt x="94507" y="47254"/>
                  </a:cubicBezTo>
                  <a:close/>
                </a:path>
              </a:pathLst>
            </a:custGeom>
            <a:noFill/>
            <a:ln w="113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10091851" y="3160522"/>
              <a:ext cx="454095" cy="11525"/>
            </a:xfrm>
            <a:custGeom>
              <a:avLst/>
              <a:gdLst/>
              <a:ahLst/>
              <a:cxnLst/>
              <a:rect l="l" t="t" r="r" b="b"/>
              <a:pathLst>
                <a:path w="454095" h="11525" extrusionOk="0">
                  <a:moveTo>
                    <a:pt x="0" y="0"/>
                  </a:moveTo>
                  <a:lnTo>
                    <a:pt x="45409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10149477" y="2950762"/>
              <a:ext cx="261623" cy="210912"/>
            </a:xfrm>
            <a:custGeom>
              <a:avLst/>
              <a:gdLst/>
              <a:ahLst/>
              <a:cxnLst/>
              <a:rect l="l" t="t" r="r" b="b"/>
              <a:pathLst>
                <a:path w="261623" h="210912" extrusionOk="0">
                  <a:moveTo>
                    <a:pt x="261623" y="209760"/>
                  </a:moveTo>
                  <a:lnTo>
                    <a:pt x="261623" y="80677"/>
                  </a:lnTo>
                  <a:lnTo>
                    <a:pt x="260471" y="79524"/>
                  </a:lnTo>
                  <a:lnTo>
                    <a:pt x="177489" y="79524"/>
                  </a:lnTo>
                  <a:lnTo>
                    <a:pt x="177489" y="210912"/>
                  </a:lnTo>
                  <a:lnTo>
                    <a:pt x="177489" y="79524"/>
                  </a:lnTo>
                  <a:lnTo>
                    <a:pt x="260471" y="79524"/>
                  </a:lnTo>
                  <a:lnTo>
                    <a:pt x="261623" y="80677"/>
                  </a:lnTo>
                  <a:lnTo>
                    <a:pt x="261623" y="209760"/>
                  </a:lnTo>
                  <a:close/>
                  <a:moveTo>
                    <a:pt x="0" y="0"/>
                  </a:moveTo>
                  <a:lnTo>
                    <a:pt x="0" y="2109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10095309" y="2814764"/>
              <a:ext cx="269690" cy="182099"/>
            </a:xfrm>
            <a:custGeom>
              <a:avLst/>
              <a:gdLst/>
              <a:ahLst/>
              <a:cxnLst/>
              <a:rect l="l" t="t" r="r" b="b"/>
              <a:pathLst>
                <a:path w="269690" h="182099" extrusionOk="0">
                  <a:moveTo>
                    <a:pt x="269691" y="56474"/>
                  </a:moveTo>
                  <a:lnTo>
                    <a:pt x="207455" y="0"/>
                  </a:lnTo>
                  <a:lnTo>
                    <a:pt x="0" y="182099"/>
                  </a:lnTo>
                  <a:lnTo>
                    <a:pt x="207455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10210561" y="3030286"/>
              <a:ext cx="70304" cy="70304"/>
            </a:xfrm>
            <a:custGeom>
              <a:avLst/>
              <a:gdLst/>
              <a:ahLst/>
              <a:cxnLst/>
              <a:rect l="l" t="t" r="r" b="b"/>
              <a:pathLst>
                <a:path w="70304" h="70304" extrusionOk="0">
                  <a:moveTo>
                    <a:pt x="70304" y="0"/>
                  </a:moveTo>
                  <a:lnTo>
                    <a:pt x="0" y="0"/>
                  </a:lnTo>
                  <a:lnTo>
                    <a:pt x="0" y="7030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10276255" y="2934627"/>
              <a:ext cx="53016" cy="53016"/>
            </a:xfrm>
            <a:custGeom>
              <a:avLst/>
              <a:gdLst/>
              <a:ahLst/>
              <a:cxnLst/>
              <a:rect l="l" t="t" r="r" b="b"/>
              <a:pathLst>
                <a:path w="53016" h="53016" extrusionOk="0">
                  <a:moveTo>
                    <a:pt x="53016" y="26508"/>
                  </a:moveTo>
                  <a:cubicBezTo>
                    <a:pt x="53016" y="41148"/>
                    <a:pt x="41148" y="53016"/>
                    <a:pt x="26508" y="53016"/>
                  </a:cubicBezTo>
                  <a:cubicBezTo>
                    <a:pt x="11868" y="53016"/>
                    <a:pt x="0" y="41148"/>
                    <a:pt x="0" y="26508"/>
                  </a:cubicBezTo>
                  <a:cubicBezTo>
                    <a:pt x="0" y="11868"/>
                    <a:pt x="11868" y="0"/>
                    <a:pt x="26508" y="0"/>
                  </a:cubicBezTo>
                  <a:cubicBezTo>
                    <a:pt x="41148" y="0"/>
                    <a:pt x="53016" y="11868"/>
                    <a:pt x="53016" y="26508"/>
                  </a:cubicBez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10165613" y="2845882"/>
              <a:ext cx="44948" cy="89897"/>
            </a:xfrm>
            <a:custGeom>
              <a:avLst/>
              <a:gdLst/>
              <a:ahLst/>
              <a:cxnLst/>
              <a:rect l="l" t="t" r="r" b="b"/>
              <a:pathLst>
                <a:path w="44948" h="89897" extrusionOk="0">
                  <a:moveTo>
                    <a:pt x="44948" y="0"/>
                  </a:moveTo>
                  <a:lnTo>
                    <a:pt x="44948" y="50711"/>
                  </a:lnTo>
                  <a:lnTo>
                    <a:pt x="0" y="8989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432" name="Google Shape;432;p7"/>
          <p:cNvGrpSpPr/>
          <p:nvPr/>
        </p:nvGrpSpPr>
        <p:grpSpPr>
          <a:xfrm>
            <a:off x="6965628" y="3827365"/>
            <a:ext cx="331114" cy="425079"/>
            <a:chOff x="10897891" y="3485479"/>
            <a:chExt cx="341147" cy="437959"/>
          </a:xfrm>
        </p:grpSpPr>
        <p:sp>
          <p:nvSpPr>
            <p:cNvPr id="433" name="Google Shape;433;p7"/>
            <p:cNvSpPr/>
            <p:nvPr/>
          </p:nvSpPr>
          <p:spPr>
            <a:xfrm>
              <a:off x="10897891" y="3485479"/>
              <a:ext cx="341147" cy="437959"/>
            </a:xfrm>
            <a:custGeom>
              <a:avLst/>
              <a:gdLst/>
              <a:ahLst/>
              <a:cxnLst/>
              <a:rect l="l" t="t" r="r" b="b"/>
              <a:pathLst>
                <a:path w="341147" h="437959" extrusionOk="0">
                  <a:moveTo>
                    <a:pt x="0" y="404536"/>
                  </a:moveTo>
                  <a:lnTo>
                    <a:pt x="0" y="33423"/>
                  </a:lnTo>
                  <a:cubicBezTo>
                    <a:pt x="0" y="14983"/>
                    <a:pt x="14983" y="0"/>
                    <a:pt x="33423" y="0"/>
                  </a:cubicBezTo>
                  <a:lnTo>
                    <a:pt x="308877" y="0"/>
                  </a:lnTo>
                  <a:cubicBezTo>
                    <a:pt x="327317" y="0"/>
                    <a:pt x="341148" y="14983"/>
                    <a:pt x="341148" y="32271"/>
                  </a:cubicBezTo>
                  <a:lnTo>
                    <a:pt x="341148" y="338843"/>
                  </a:lnTo>
                  <a:cubicBezTo>
                    <a:pt x="341148" y="357283"/>
                    <a:pt x="326165" y="371113"/>
                    <a:pt x="308877" y="371113"/>
                  </a:cubicBezTo>
                  <a:lnTo>
                    <a:pt x="33423" y="371113"/>
                  </a:lnTo>
                  <a:cubicBezTo>
                    <a:pt x="14983" y="372266"/>
                    <a:pt x="0" y="386096"/>
                    <a:pt x="0" y="404536"/>
                  </a:cubicBezTo>
                  <a:lnTo>
                    <a:pt x="0" y="404536"/>
                  </a:lnTo>
                  <a:cubicBezTo>
                    <a:pt x="0" y="422977"/>
                    <a:pt x="14983" y="437960"/>
                    <a:pt x="33423" y="437960"/>
                  </a:cubicBezTo>
                  <a:lnTo>
                    <a:pt x="292742" y="437960"/>
                  </a:lnTo>
                  <a:cubicBezTo>
                    <a:pt x="311182" y="437960"/>
                    <a:pt x="327317" y="422977"/>
                    <a:pt x="327317" y="403384"/>
                  </a:cubicBezTo>
                </a:path>
              </a:pathLst>
            </a:custGeom>
            <a:noFill/>
            <a:ln w="11350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434" name="Google Shape;434;p7"/>
            <p:cNvGrpSpPr/>
            <p:nvPr/>
          </p:nvGrpSpPr>
          <p:grpSpPr>
            <a:xfrm>
              <a:off x="10971653" y="3567308"/>
              <a:ext cx="207454" cy="206302"/>
              <a:chOff x="10971653" y="3567308"/>
              <a:chExt cx="207454" cy="206302"/>
            </a:xfrm>
          </p:grpSpPr>
          <p:sp>
            <p:nvSpPr>
              <p:cNvPr id="435" name="Google Shape;435;p7"/>
              <p:cNvSpPr/>
              <p:nvPr/>
            </p:nvSpPr>
            <p:spPr>
              <a:xfrm>
                <a:off x="10971653" y="3573071"/>
                <a:ext cx="201692" cy="200539"/>
              </a:xfrm>
              <a:custGeom>
                <a:avLst/>
                <a:gdLst/>
                <a:ahLst/>
                <a:cxnLst/>
                <a:rect l="l" t="t" r="r" b="b"/>
                <a:pathLst>
                  <a:path w="201692" h="200539" extrusionOk="0">
                    <a:moveTo>
                      <a:pt x="134846" y="130235"/>
                    </a:moveTo>
                    <a:lnTo>
                      <a:pt x="123320" y="153286"/>
                    </a:lnTo>
                    <a:cubicBezTo>
                      <a:pt x="85287" y="144066"/>
                      <a:pt x="55321" y="114100"/>
                      <a:pt x="46101" y="76067"/>
                    </a:cubicBezTo>
                    <a:lnTo>
                      <a:pt x="66846" y="67999"/>
                    </a:lnTo>
                    <a:lnTo>
                      <a:pt x="51864" y="0"/>
                    </a:lnTo>
                    <a:lnTo>
                      <a:pt x="5763" y="8068"/>
                    </a:lnTo>
                    <a:cubicBezTo>
                      <a:pt x="1153" y="21898"/>
                      <a:pt x="0" y="35728"/>
                      <a:pt x="0" y="50711"/>
                    </a:cubicBezTo>
                    <a:cubicBezTo>
                      <a:pt x="0" y="133693"/>
                      <a:pt x="66846" y="200539"/>
                      <a:pt x="149828" y="200539"/>
                    </a:cubicBezTo>
                    <a:cubicBezTo>
                      <a:pt x="164811" y="200539"/>
                      <a:pt x="178642" y="198234"/>
                      <a:pt x="191319" y="194777"/>
                    </a:cubicBezTo>
                    <a:lnTo>
                      <a:pt x="201692" y="145218"/>
                    </a:lnTo>
                    <a:lnTo>
                      <a:pt x="134846" y="130235"/>
                    </a:lnTo>
                    <a:close/>
                  </a:path>
                </a:pathLst>
              </a:custGeom>
              <a:noFill/>
              <a:ln w="11350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436" name="Google Shape;436;p7"/>
              <p:cNvGrpSpPr/>
              <p:nvPr/>
            </p:nvGrpSpPr>
            <p:grpSpPr>
              <a:xfrm>
                <a:off x="11075380" y="3567308"/>
                <a:ext cx="103727" cy="103727"/>
                <a:chOff x="11075380" y="3567308"/>
                <a:chExt cx="103727" cy="103727"/>
              </a:xfrm>
            </p:grpSpPr>
            <p:sp>
              <p:nvSpPr>
                <p:cNvPr id="437" name="Google Shape;437;p7"/>
                <p:cNvSpPr/>
                <p:nvPr/>
              </p:nvSpPr>
              <p:spPr>
                <a:xfrm>
                  <a:off x="11075380" y="3567308"/>
                  <a:ext cx="103727" cy="103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27" h="103727" extrusionOk="0">
                      <a:moveTo>
                        <a:pt x="0" y="0"/>
                      </a:moveTo>
                      <a:cubicBezTo>
                        <a:pt x="56474" y="0"/>
                        <a:pt x="103727" y="46101"/>
                        <a:pt x="103727" y="103727"/>
                      </a:cubicBezTo>
                      <a:cubicBezTo>
                        <a:pt x="103727" y="46101"/>
                        <a:pt x="56474" y="0"/>
                        <a:pt x="0" y="0"/>
                      </a:cubicBezTo>
                      <a:close/>
                    </a:path>
                  </a:pathLst>
                </a:custGeom>
                <a:noFill/>
                <a:ln w="11350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438" name="Google Shape;438;p7"/>
                <p:cNvSpPr/>
                <p:nvPr/>
              </p:nvSpPr>
              <p:spPr>
                <a:xfrm>
                  <a:off x="11075380" y="3613409"/>
                  <a:ext cx="57626" cy="57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26" h="57626" extrusionOk="0">
                      <a:moveTo>
                        <a:pt x="0" y="0"/>
                      </a:moveTo>
                      <a:cubicBezTo>
                        <a:pt x="32271" y="0"/>
                        <a:pt x="57626" y="25356"/>
                        <a:pt x="57626" y="57626"/>
                      </a:cubicBezTo>
                      <a:cubicBezTo>
                        <a:pt x="57626" y="25356"/>
                        <a:pt x="32271" y="0"/>
                        <a:pt x="0" y="0"/>
                      </a:cubicBezTo>
                      <a:close/>
                    </a:path>
                  </a:pathLst>
                </a:custGeom>
                <a:noFill/>
                <a:ln w="11350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grpSp>
        <p:nvGrpSpPr>
          <p:cNvPr id="439" name="Google Shape;439;p7"/>
          <p:cNvGrpSpPr/>
          <p:nvPr/>
        </p:nvGrpSpPr>
        <p:grpSpPr>
          <a:xfrm>
            <a:off x="6891148" y="4786371"/>
            <a:ext cx="480075" cy="353225"/>
            <a:chOff x="10198130" y="4667210"/>
            <a:chExt cx="528083" cy="388547"/>
          </a:xfrm>
        </p:grpSpPr>
        <p:sp>
          <p:nvSpPr>
            <p:cNvPr id="440" name="Google Shape;440;p7"/>
            <p:cNvSpPr/>
            <p:nvPr/>
          </p:nvSpPr>
          <p:spPr>
            <a:xfrm>
              <a:off x="10198130" y="4996979"/>
              <a:ext cx="510568" cy="58778"/>
            </a:xfrm>
            <a:custGeom>
              <a:avLst/>
              <a:gdLst/>
              <a:ahLst/>
              <a:cxnLst/>
              <a:rect l="l" t="t" r="r" b="b"/>
              <a:pathLst>
                <a:path w="510568" h="58778" extrusionOk="0">
                  <a:moveTo>
                    <a:pt x="0" y="0"/>
                  </a:moveTo>
                  <a:lnTo>
                    <a:pt x="0" y="23051"/>
                  </a:lnTo>
                  <a:lnTo>
                    <a:pt x="0" y="23051"/>
                  </a:lnTo>
                  <a:cubicBezTo>
                    <a:pt x="0" y="42643"/>
                    <a:pt x="16135" y="58779"/>
                    <a:pt x="35728" y="58779"/>
                  </a:cubicBezTo>
                  <a:lnTo>
                    <a:pt x="474841" y="58779"/>
                  </a:lnTo>
                  <a:cubicBezTo>
                    <a:pt x="494433" y="58779"/>
                    <a:pt x="510569" y="42643"/>
                    <a:pt x="510569" y="23051"/>
                  </a:cubicBezTo>
                  <a:lnTo>
                    <a:pt x="510569" y="23051"/>
                  </a:lnTo>
                  <a:lnTo>
                    <a:pt x="510569" y="0"/>
                  </a:lnTo>
                  <a:lnTo>
                    <a:pt x="510569" y="23051"/>
                  </a:lnTo>
                  <a:lnTo>
                    <a:pt x="510569" y="23051"/>
                  </a:lnTo>
                  <a:cubicBezTo>
                    <a:pt x="510569" y="42643"/>
                    <a:pt x="494433" y="58779"/>
                    <a:pt x="474841" y="58779"/>
                  </a:cubicBezTo>
                  <a:lnTo>
                    <a:pt x="35728" y="58779"/>
                  </a:lnTo>
                  <a:cubicBezTo>
                    <a:pt x="16135" y="58779"/>
                    <a:pt x="0" y="42643"/>
                    <a:pt x="0" y="23051"/>
                  </a:cubicBezTo>
                  <a:lnTo>
                    <a:pt x="0" y="230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0247689" y="4744576"/>
              <a:ext cx="411451" cy="263928"/>
            </a:xfrm>
            <a:custGeom>
              <a:avLst/>
              <a:gdLst/>
              <a:ahLst/>
              <a:cxnLst/>
              <a:rect l="l" t="t" r="r" b="b"/>
              <a:pathLst>
                <a:path w="411451" h="263928" extrusionOk="0">
                  <a:moveTo>
                    <a:pt x="411452" y="145218"/>
                  </a:moveTo>
                  <a:lnTo>
                    <a:pt x="411452" y="263928"/>
                  </a:lnTo>
                  <a:lnTo>
                    <a:pt x="0" y="263928"/>
                  </a:lnTo>
                  <a:lnTo>
                    <a:pt x="0" y="33423"/>
                  </a:lnTo>
                  <a:cubicBezTo>
                    <a:pt x="0" y="14983"/>
                    <a:pt x="14983" y="0"/>
                    <a:pt x="33423" y="0"/>
                  </a:cubicBezTo>
                  <a:lnTo>
                    <a:pt x="192472" y="0"/>
                  </a:lnTo>
                  <a:lnTo>
                    <a:pt x="33423" y="0"/>
                  </a:lnTo>
                  <a:cubicBezTo>
                    <a:pt x="14983" y="0"/>
                    <a:pt x="0" y="14983"/>
                    <a:pt x="0" y="33423"/>
                  </a:cubicBezTo>
                  <a:lnTo>
                    <a:pt x="0" y="263928"/>
                  </a:lnTo>
                  <a:lnTo>
                    <a:pt x="411452" y="263928"/>
                  </a:lnTo>
                  <a:lnTo>
                    <a:pt x="411452" y="145218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0458307" y="4667210"/>
              <a:ext cx="267906" cy="245366"/>
            </a:xfrm>
            <a:custGeom>
              <a:avLst/>
              <a:gdLst/>
              <a:ahLst/>
              <a:cxnLst/>
              <a:rect l="l" t="t" r="r" b="b"/>
              <a:pathLst>
                <a:path w="267906" h="245366" extrusionOk="0">
                  <a:moveTo>
                    <a:pt x="6056" y="111942"/>
                  </a:moveTo>
                  <a:lnTo>
                    <a:pt x="182393" y="2452"/>
                  </a:lnTo>
                  <a:cubicBezTo>
                    <a:pt x="187003" y="-2158"/>
                    <a:pt x="195071" y="147"/>
                    <a:pt x="197376" y="5910"/>
                  </a:cubicBezTo>
                  <a:lnTo>
                    <a:pt x="266527" y="140756"/>
                  </a:lnTo>
                  <a:cubicBezTo>
                    <a:pt x="269985" y="146518"/>
                    <a:pt x="266527" y="153433"/>
                    <a:pt x="260764" y="155738"/>
                  </a:cubicBezTo>
                  <a:lnTo>
                    <a:pt x="63683" y="244483"/>
                  </a:lnTo>
                  <a:cubicBezTo>
                    <a:pt x="57920" y="246788"/>
                    <a:pt x="51005" y="244483"/>
                    <a:pt x="48700" y="238720"/>
                  </a:cubicBezTo>
                  <a:lnTo>
                    <a:pt x="294" y="124620"/>
                  </a:lnTo>
                  <a:cubicBezTo>
                    <a:pt x="-859" y="120010"/>
                    <a:pt x="1446" y="114247"/>
                    <a:pt x="6056" y="111942"/>
                  </a:cubicBezTo>
                  <a:close/>
                </a:path>
              </a:pathLst>
            </a:custGeom>
            <a:noFill/>
            <a:ln w="11325" cap="flat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0460906" y="4669662"/>
              <a:ext cx="186709" cy="150963"/>
            </a:xfrm>
            <a:custGeom>
              <a:avLst/>
              <a:gdLst/>
              <a:ahLst/>
              <a:cxnLst/>
              <a:rect l="l" t="t" r="r" b="b"/>
              <a:pathLst>
                <a:path w="186709" h="150963" extrusionOk="0">
                  <a:moveTo>
                    <a:pt x="186709" y="0"/>
                  </a:moveTo>
                  <a:lnTo>
                    <a:pt x="129083" y="138303"/>
                  </a:lnTo>
                  <a:cubicBezTo>
                    <a:pt x="125625" y="147523"/>
                    <a:pt x="114100" y="152133"/>
                    <a:pt x="104880" y="149828"/>
                  </a:cubicBezTo>
                  <a:lnTo>
                    <a:pt x="0" y="115253"/>
                  </a:lnTo>
                  <a:lnTo>
                    <a:pt x="104880" y="149828"/>
                  </a:lnTo>
                  <a:cubicBezTo>
                    <a:pt x="114100" y="153286"/>
                    <a:pt x="125625" y="148676"/>
                    <a:pt x="129083" y="138303"/>
                  </a:cubicBezTo>
                  <a:lnTo>
                    <a:pt x="186709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10515075" y="4816033"/>
              <a:ext cx="38033" cy="94507"/>
            </a:xfrm>
            <a:custGeom>
              <a:avLst/>
              <a:gdLst/>
              <a:ahLst/>
              <a:cxnLst/>
              <a:rect l="l" t="t" r="r" b="b"/>
              <a:pathLst>
                <a:path w="38033" h="94507" extrusionOk="0">
                  <a:moveTo>
                    <a:pt x="38033" y="0"/>
                  </a:moveTo>
                  <a:lnTo>
                    <a:pt x="0" y="94507"/>
                  </a:lnTo>
                  <a:lnTo>
                    <a:pt x="38033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10595751" y="4794135"/>
              <a:ext cx="127930" cy="23050"/>
            </a:xfrm>
            <a:custGeom>
              <a:avLst/>
              <a:gdLst/>
              <a:ahLst/>
              <a:cxnLst/>
              <a:rect l="l" t="t" r="r" b="b"/>
              <a:pathLst>
                <a:path w="127930" h="23050" extrusionOk="0">
                  <a:moveTo>
                    <a:pt x="0" y="0"/>
                  </a:moveTo>
                  <a:lnTo>
                    <a:pt x="127930" y="230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10398670" y="4839083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10397517" y="4890947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10437855" y="4923218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10356026" y="4858676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10396365" y="4942811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10354874" y="4910540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10313383" y="4878269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10312230" y="4930133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454" name="Google Shape;454;p7"/>
          <p:cNvGrpSpPr/>
          <p:nvPr/>
        </p:nvGrpSpPr>
        <p:grpSpPr>
          <a:xfrm>
            <a:off x="6889679" y="5661604"/>
            <a:ext cx="483013" cy="388715"/>
            <a:chOff x="10312559" y="5481221"/>
            <a:chExt cx="531314" cy="427587"/>
          </a:xfrm>
        </p:grpSpPr>
        <p:sp>
          <p:nvSpPr>
            <p:cNvPr id="455" name="Google Shape;455;p7"/>
            <p:cNvSpPr/>
            <p:nvPr/>
          </p:nvSpPr>
          <p:spPr>
            <a:xfrm>
              <a:off x="10312559" y="5612609"/>
              <a:ext cx="531314" cy="296199"/>
            </a:xfrm>
            <a:custGeom>
              <a:avLst/>
              <a:gdLst/>
              <a:ahLst/>
              <a:cxnLst/>
              <a:rect l="l" t="t" r="r" b="b"/>
              <a:pathLst>
                <a:path w="531314" h="296199" extrusionOk="0">
                  <a:moveTo>
                    <a:pt x="524399" y="296199"/>
                  </a:moveTo>
                  <a:lnTo>
                    <a:pt x="6915" y="296199"/>
                  </a:lnTo>
                  <a:cubicBezTo>
                    <a:pt x="3458" y="296199"/>
                    <a:pt x="0" y="292742"/>
                    <a:pt x="0" y="289284"/>
                  </a:cubicBezTo>
                  <a:lnTo>
                    <a:pt x="0" y="6915"/>
                  </a:lnTo>
                  <a:cubicBezTo>
                    <a:pt x="0" y="3458"/>
                    <a:pt x="3458" y="0"/>
                    <a:pt x="6915" y="0"/>
                  </a:cubicBezTo>
                  <a:lnTo>
                    <a:pt x="524399" y="0"/>
                  </a:lnTo>
                  <a:cubicBezTo>
                    <a:pt x="527857" y="0"/>
                    <a:pt x="531314" y="3458"/>
                    <a:pt x="531314" y="6915"/>
                  </a:cubicBezTo>
                  <a:lnTo>
                    <a:pt x="531314" y="289284"/>
                  </a:lnTo>
                  <a:cubicBezTo>
                    <a:pt x="531314" y="292742"/>
                    <a:pt x="529009" y="296199"/>
                    <a:pt x="524399" y="296199"/>
                  </a:cubicBez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10364423" y="5564203"/>
              <a:ext cx="64541" cy="48406"/>
            </a:xfrm>
            <a:custGeom>
              <a:avLst/>
              <a:gdLst/>
              <a:ahLst/>
              <a:cxnLst/>
              <a:rect l="l" t="t" r="r" b="b"/>
              <a:pathLst>
                <a:path w="64541" h="48406" extrusionOk="0">
                  <a:moveTo>
                    <a:pt x="0" y="0"/>
                  </a:moveTo>
                  <a:lnTo>
                    <a:pt x="64541" y="0"/>
                  </a:lnTo>
                  <a:lnTo>
                    <a:pt x="64541" y="48406"/>
                  </a:lnTo>
                  <a:lnTo>
                    <a:pt x="0" y="48406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10534997" y="5564203"/>
              <a:ext cx="86439" cy="48406"/>
            </a:xfrm>
            <a:custGeom>
              <a:avLst/>
              <a:gdLst/>
              <a:ahLst/>
              <a:cxnLst/>
              <a:rect l="l" t="t" r="r" b="b"/>
              <a:pathLst>
                <a:path w="86439" h="48406" extrusionOk="0">
                  <a:moveTo>
                    <a:pt x="0" y="0"/>
                  </a:moveTo>
                  <a:lnTo>
                    <a:pt x="86439" y="0"/>
                  </a:lnTo>
                  <a:lnTo>
                    <a:pt x="86439" y="48406"/>
                  </a:lnTo>
                  <a:lnTo>
                    <a:pt x="0" y="48406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10479675" y="5661015"/>
              <a:ext cx="198234" cy="198234"/>
            </a:xfrm>
            <a:custGeom>
              <a:avLst/>
              <a:gdLst/>
              <a:ahLst/>
              <a:cxnLst/>
              <a:rect l="l" t="t" r="r" b="b"/>
              <a:pathLst>
                <a:path w="198234" h="198234" extrusionOk="0">
                  <a:moveTo>
                    <a:pt x="198234" y="99117"/>
                  </a:moveTo>
                  <a:cubicBezTo>
                    <a:pt x="198234" y="153858"/>
                    <a:pt x="153858" y="198235"/>
                    <a:pt x="99117" y="198235"/>
                  </a:cubicBezTo>
                  <a:cubicBezTo>
                    <a:pt x="44376" y="198235"/>
                    <a:pt x="0" y="153858"/>
                    <a:pt x="0" y="99117"/>
                  </a:cubicBezTo>
                  <a:cubicBezTo>
                    <a:pt x="0" y="44376"/>
                    <a:pt x="44376" y="0"/>
                    <a:pt x="99117" y="0"/>
                  </a:cubicBezTo>
                  <a:cubicBezTo>
                    <a:pt x="153858" y="0"/>
                    <a:pt x="198234" y="44376"/>
                    <a:pt x="198234" y="99117"/>
                  </a:cubicBezTo>
                  <a:close/>
                </a:path>
              </a:pathLst>
            </a:custGeom>
            <a:noFill/>
            <a:ln w="11325" cap="flat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10525776" y="5707116"/>
              <a:ext cx="106032" cy="106032"/>
            </a:xfrm>
            <a:custGeom>
              <a:avLst/>
              <a:gdLst/>
              <a:ahLst/>
              <a:cxnLst/>
              <a:rect l="l" t="t" r="r" b="b"/>
              <a:pathLst>
                <a:path w="106032" h="106032" extrusionOk="0">
                  <a:moveTo>
                    <a:pt x="106032" y="53016"/>
                  </a:moveTo>
                  <a:cubicBezTo>
                    <a:pt x="106032" y="82296"/>
                    <a:pt x="82296" y="106032"/>
                    <a:pt x="53016" y="106032"/>
                  </a:cubicBezTo>
                  <a:cubicBezTo>
                    <a:pt x="23736" y="106032"/>
                    <a:pt x="0" y="82296"/>
                    <a:pt x="0" y="53016"/>
                  </a:cubicBezTo>
                  <a:cubicBezTo>
                    <a:pt x="0" y="23736"/>
                    <a:pt x="23736" y="0"/>
                    <a:pt x="53016" y="0"/>
                  </a:cubicBezTo>
                  <a:cubicBezTo>
                    <a:pt x="82296" y="0"/>
                    <a:pt x="106032" y="23736"/>
                    <a:pt x="106032" y="53016"/>
                  </a:cubicBezTo>
                  <a:close/>
                </a:path>
              </a:pathLst>
            </a:custGeom>
            <a:noFill/>
            <a:ln w="11325" cap="flat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10312559" y="5717489"/>
              <a:ext cx="177488" cy="11525"/>
            </a:xfrm>
            <a:custGeom>
              <a:avLst/>
              <a:gdLst/>
              <a:ahLst/>
              <a:cxnLst/>
              <a:rect l="l" t="t" r="r" b="b"/>
              <a:pathLst>
                <a:path w="177488" h="11525" extrusionOk="0">
                  <a:moveTo>
                    <a:pt x="0" y="0"/>
                  </a:moveTo>
                  <a:lnTo>
                    <a:pt x="177489" y="0"/>
                  </a:lnTo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10669842" y="5717489"/>
              <a:ext cx="174031" cy="11525"/>
            </a:xfrm>
            <a:custGeom>
              <a:avLst/>
              <a:gdLst/>
              <a:ahLst/>
              <a:cxnLst/>
              <a:rect l="l" t="t" r="r" b="b"/>
              <a:pathLst>
                <a:path w="174031" h="11525" extrusionOk="0">
                  <a:moveTo>
                    <a:pt x="0" y="0"/>
                  </a:moveTo>
                  <a:lnTo>
                    <a:pt x="174031" y="0"/>
                  </a:lnTo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10493506" y="5481221"/>
              <a:ext cx="169421" cy="82981"/>
            </a:xfrm>
            <a:custGeom>
              <a:avLst/>
              <a:gdLst/>
              <a:ahLst/>
              <a:cxnLst/>
              <a:rect l="l" t="t" r="r" b="b"/>
              <a:pathLst>
                <a:path w="169421" h="82981" extrusionOk="0">
                  <a:moveTo>
                    <a:pt x="0" y="0"/>
                  </a:moveTo>
                  <a:lnTo>
                    <a:pt x="169421" y="0"/>
                  </a:lnTo>
                  <a:lnTo>
                    <a:pt x="169421" y="82982"/>
                  </a:lnTo>
                  <a:lnTo>
                    <a:pt x="0" y="82982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10733231" y="5665625"/>
              <a:ext cx="74914" cy="11525"/>
            </a:xfrm>
            <a:custGeom>
              <a:avLst/>
              <a:gdLst/>
              <a:ahLst/>
              <a:cxnLst/>
              <a:rect l="l" t="t" r="r" b="b"/>
              <a:pathLst>
                <a:path w="74914" h="11525" extrusionOk="0">
                  <a:moveTo>
                    <a:pt x="74914" y="0"/>
                  </a:moveTo>
                  <a:lnTo>
                    <a:pt x="0" y="0"/>
                  </a:lnTo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10733231" y="5646032"/>
              <a:ext cx="11525" cy="38033"/>
            </a:xfrm>
            <a:custGeom>
              <a:avLst/>
              <a:gdLst/>
              <a:ahLst/>
              <a:cxnLst/>
              <a:rect l="l" t="t" r="r" b="b"/>
              <a:pathLst>
                <a:path w="11525" h="38033" extrusionOk="0">
                  <a:moveTo>
                    <a:pt x="0" y="0"/>
                  </a:moveTo>
                  <a:lnTo>
                    <a:pt x="0" y="38033"/>
                  </a:lnTo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8" descr="A person sitting on a bench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974" t="9740" r="41521" b="22632"/>
          <a:stretch/>
        </p:blipFill>
        <p:spPr>
          <a:xfrm>
            <a:off x="7250109" y="1556826"/>
            <a:ext cx="4941891" cy="4896362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8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8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2" name="Google Shape;472;p8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04.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CONTINGUT</a:t>
            </a:r>
            <a:r>
              <a:rPr lang="ca-ES" sz="2800" b="0" i="0" u="none" strike="noStrike" cap="none" baseline="30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(2)</a:t>
            </a:r>
            <a:endParaRPr sz="2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73" name="Google Shape;473;p8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4" name="Google Shape;474;p8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475" name="Google Shape;475;p8"/>
          <p:cNvGrpSpPr/>
          <p:nvPr/>
        </p:nvGrpSpPr>
        <p:grpSpPr>
          <a:xfrm>
            <a:off x="1386550" y="1556826"/>
            <a:ext cx="2271049" cy="777083"/>
            <a:chOff x="6713534" y="1874585"/>
            <a:chExt cx="2271049" cy="777083"/>
          </a:xfrm>
        </p:grpSpPr>
        <p:sp>
          <p:nvSpPr>
            <p:cNvPr id="476" name="Google Shape;476;p8"/>
            <p:cNvSpPr/>
            <p:nvPr/>
          </p:nvSpPr>
          <p:spPr>
            <a:xfrm>
              <a:off x="6713534" y="1874585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77" name="Google Shape;477;p8"/>
            <p:cNvSpPr txBox="1"/>
            <p:nvPr/>
          </p:nvSpPr>
          <p:spPr>
            <a:xfrm>
              <a:off x="6942242" y="2005337"/>
              <a:ext cx="204234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Verifica si s'adapta als requisits i exigències de la posició que ofereixen</a:t>
              </a: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478" name="Google Shape;478;p8"/>
          <p:cNvGrpSpPr/>
          <p:nvPr/>
        </p:nvGrpSpPr>
        <p:grpSpPr>
          <a:xfrm>
            <a:off x="1391355" y="2698413"/>
            <a:ext cx="2344738" cy="338820"/>
            <a:chOff x="6718339" y="2788607"/>
            <a:chExt cx="2344738" cy="338820"/>
          </a:xfrm>
        </p:grpSpPr>
        <p:sp>
          <p:nvSpPr>
            <p:cNvPr id="479" name="Google Shape;479;p8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80" name="Google Shape;480;p8"/>
            <p:cNvSpPr txBox="1"/>
            <p:nvPr/>
          </p:nvSpPr>
          <p:spPr>
            <a:xfrm>
              <a:off x="6947047" y="2911983"/>
              <a:ext cx="211603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Experiència professional...</a:t>
              </a:r>
              <a:endParaRPr/>
            </a:p>
          </p:txBody>
        </p:sp>
      </p:grpSp>
      <p:cxnSp>
        <p:nvCxnSpPr>
          <p:cNvPr id="481" name="Google Shape;481;p8"/>
          <p:cNvCxnSpPr/>
          <p:nvPr/>
        </p:nvCxnSpPr>
        <p:spPr>
          <a:xfrm rot="10800000">
            <a:off x="1457324" y="1735855"/>
            <a:ext cx="0" cy="4717333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82" name="Google Shape;482;p8"/>
          <p:cNvGrpSpPr/>
          <p:nvPr/>
        </p:nvGrpSpPr>
        <p:grpSpPr>
          <a:xfrm>
            <a:off x="1391355" y="3731024"/>
            <a:ext cx="2106499" cy="554263"/>
            <a:chOff x="6718339" y="2788607"/>
            <a:chExt cx="2106499" cy="554263"/>
          </a:xfrm>
        </p:grpSpPr>
        <p:sp>
          <p:nvSpPr>
            <p:cNvPr id="483" name="Google Shape;483;p8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84" name="Google Shape;484;p8"/>
            <p:cNvSpPr txBox="1"/>
            <p:nvPr/>
          </p:nvSpPr>
          <p:spPr>
            <a:xfrm>
              <a:off x="6947047" y="2911983"/>
              <a:ext cx="1877791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Descriu èxits, habilitats i coneixements</a:t>
              </a:r>
              <a:endParaRPr/>
            </a:p>
          </p:txBody>
        </p:sp>
      </p:grpSp>
      <p:grpSp>
        <p:nvGrpSpPr>
          <p:cNvPr id="485" name="Google Shape;485;p8"/>
          <p:cNvGrpSpPr/>
          <p:nvPr/>
        </p:nvGrpSpPr>
        <p:grpSpPr>
          <a:xfrm>
            <a:off x="1392454" y="5032378"/>
            <a:ext cx="2009968" cy="769707"/>
            <a:chOff x="6718339" y="2788607"/>
            <a:chExt cx="2009968" cy="769707"/>
          </a:xfrm>
        </p:grpSpPr>
        <p:sp>
          <p:nvSpPr>
            <p:cNvPr id="486" name="Google Shape;486;p8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87" name="Google Shape;487;p8"/>
            <p:cNvSpPr txBox="1"/>
            <p:nvPr/>
          </p:nvSpPr>
          <p:spPr>
            <a:xfrm>
              <a:off x="6947048" y="2911983"/>
              <a:ext cx="178125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Descriure els èxits (increment de les vendes un 16% ...)</a:t>
              </a:r>
              <a:endParaRPr/>
            </a:p>
          </p:txBody>
        </p:sp>
      </p:grpSp>
      <p:grpSp>
        <p:nvGrpSpPr>
          <p:cNvPr id="488" name="Google Shape;488;p8"/>
          <p:cNvGrpSpPr/>
          <p:nvPr/>
        </p:nvGrpSpPr>
        <p:grpSpPr>
          <a:xfrm>
            <a:off x="4478093" y="1556826"/>
            <a:ext cx="2271049" cy="777083"/>
            <a:chOff x="6713534" y="1874585"/>
            <a:chExt cx="2271049" cy="777083"/>
          </a:xfrm>
        </p:grpSpPr>
        <p:sp>
          <p:nvSpPr>
            <p:cNvPr id="489" name="Google Shape;489;p8"/>
            <p:cNvSpPr/>
            <p:nvPr/>
          </p:nvSpPr>
          <p:spPr>
            <a:xfrm>
              <a:off x="6713534" y="1874585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90" name="Google Shape;490;p8"/>
            <p:cNvSpPr txBox="1"/>
            <p:nvPr/>
          </p:nvSpPr>
          <p:spPr>
            <a:xfrm>
              <a:off x="6942243" y="2005337"/>
              <a:ext cx="20423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No incloguis informació que sigui irrellevant, supèrflua o obsoleta.</a:t>
              </a:r>
              <a:endParaRPr/>
            </a:p>
          </p:txBody>
        </p:sp>
      </p:grpSp>
      <p:grpSp>
        <p:nvGrpSpPr>
          <p:cNvPr id="491" name="Google Shape;491;p8"/>
          <p:cNvGrpSpPr/>
          <p:nvPr/>
        </p:nvGrpSpPr>
        <p:grpSpPr>
          <a:xfrm>
            <a:off x="4482898" y="2698413"/>
            <a:ext cx="2399979" cy="769707"/>
            <a:chOff x="6718339" y="2788607"/>
            <a:chExt cx="2399979" cy="769707"/>
          </a:xfrm>
        </p:grpSpPr>
        <p:sp>
          <p:nvSpPr>
            <p:cNvPr id="492" name="Google Shape;492;p8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93" name="Google Shape;493;p8"/>
            <p:cNvSpPr txBox="1"/>
            <p:nvPr/>
          </p:nvSpPr>
          <p:spPr>
            <a:xfrm>
              <a:off x="6947047" y="2911983"/>
              <a:ext cx="217127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Ha de ser breu i concís, redacta oracions i paràgrafs breus</a:t>
              </a:r>
              <a:endParaRPr/>
            </a:p>
          </p:txBody>
        </p:sp>
      </p:grpSp>
      <p:cxnSp>
        <p:nvCxnSpPr>
          <p:cNvPr id="494" name="Google Shape;494;p8"/>
          <p:cNvCxnSpPr/>
          <p:nvPr/>
        </p:nvCxnSpPr>
        <p:spPr>
          <a:xfrm rot="10800000">
            <a:off x="4548867" y="1735855"/>
            <a:ext cx="0" cy="4717333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95" name="Google Shape;495;p8"/>
          <p:cNvGrpSpPr/>
          <p:nvPr/>
        </p:nvGrpSpPr>
        <p:grpSpPr>
          <a:xfrm>
            <a:off x="4482898" y="3731024"/>
            <a:ext cx="2829639" cy="1262149"/>
            <a:chOff x="6718339" y="2788607"/>
            <a:chExt cx="2829639" cy="1262149"/>
          </a:xfrm>
        </p:grpSpPr>
        <p:sp>
          <p:nvSpPr>
            <p:cNvPr id="496" name="Google Shape;496;p8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97" name="Google Shape;497;p8"/>
            <p:cNvSpPr txBox="1"/>
            <p:nvPr/>
          </p:nvSpPr>
          <p:spPr>
            <a:xfrm>
              <a:off x="6947048" y="2911983"/>
              <a:ext cx="2600930" cy="113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Ressalta la titulació: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200"/>
                <a:buFont typeface="Arial"/>
                <a:buChar char="•"/>
              </a:pPr>
              <a:r>
                <a:rPr lang="ca-ES" sz="1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Estudis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200"/>
                <a:buFont typeface="Arial"/>
                <a:buChar char="•"/>
              </a:pPr>
              <a:r>
                <a:rPr lang="ca-ES" sz="1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Informàtica (Word, Excel, Zoom….)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200"/>
                <a:buFont typeface="Arial"/>
                <a:buChar char="•"/>
              </a:pPr>
              <a:r>
                <a:rPr lang="ca-ES" sz="1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Idiomes</a:t>
              </a:r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200"/>
                <a:buFont typeface="Arial"/>
                <a:buChar char="•"/>
              </a:pPr>
              <a:r>
                <a:rPr lang="ca-ES" sz="1200">
                  <a:solidFill>
                    <a:schemeClr val="dk1"/>
                  </a:solidFill>
                  <a:latin typeface="Quattrocento Sans"/>
                  <a:sym typeface="Quattrocento Sans"/>
                </a:rPr>
                <a:t>Coneixements en IA (Gemini, Xat GPT...)</a:t>
              </a:r>
              <a:endParaRPr/>
            </a:p>
          </p:txBody>
        </p:sp>
      </p:grpSp>
      <p:grpSp>
        <p:nvGrpSpPr>
          <p:cNvPr id="498" name="Google Shape;498;p8"/>
          <p:cNvGrpSpPr/>
          <p:nvPr/>
        </p:nvGrpSpPr>
        <p:grpSpPr>
          <a:xfrm>
            <a:off x="4478093" y="5025377"/>
            <a:ext cx="2274630" cy="708151"/>
            <a:chOff x="6718339" y="2788607"/>
            <a:chExt cx="2274630" cy="708151"/>
          </a:xfrm>
        </p:grpSpPr>
        <p:sp>
          <p:nvSpPr>
            <p:cNvPr id="499" name="Google Shape;499;p8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00" name="Google Shape;500;p8"/>
            <p:cNvSpPr txBox="1"/>
            <p:nvPr/>
          </p:nvSpPr>
          <p:spPr>
            <a:xfrm>
              <a:off x="6947048" y="2911983"/>
              <a:ext cx="204592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Descriu</a:t>
              </a:r>
              <a:r>
                <a:rPr lang="ca-ES" sz="1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</a:t>
              </a: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experiències</a:t>
              </a:r>
              <a:r>
                <a:rPr lang="ca-ES" sz="1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com a voluntari, pràctiques, treballs sense contracte...</a:t>
              </a:r>
              <a:endParaRPr/>
            </a:p>
          </p:txBody>
        </p:sp>
      </p:grpSp>
      <p:sp>
        <p:nvSpPr>
          <p:cNvPr id="501" name="Google Shape;501;p8"/>
          <p:cNvSpPr txBox="1"/>
          <p:nvPr/>
        </p:nvSpPr>
        <p:spPr>
          <a:xfrm>
            <a:off x="7238433" y="1557338"/>
            <a:ext cx="4953567" cy="4895850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9803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764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502" name="Google Shape;502;p8"/>
          <p:cNvSpPr/>
          <p:nvPr/>
        </p:nvSpPr>
        <p:spPr>
          <a:xfrm>
            <a:off x="7214666" y="1556825"/>
            <a:ext cx="3000561" cy="2529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503" name="Google Shape;503;p8"/>
          <p:cNvGrpSpPr/>
          <p:nvPr/>
        </p:nvGrpSpPr>
        <p:grpSpPr>
          <a:xfrm>
            <a:off x="7898393" y="1556826"/>
            <a:ext cx="2271049" cy="346196"/>
            <a:chOff x="6713534" y="1874585"/>
            <a:chExt cx="2271049" cy="346196"/>
          </a:xfrm>
        </p:grpSpPr>
        <p:sp>
          <p:nvSpPr>
            <p:cNvPr id="504" name="Google Shape;504;p8"/>
            <p:cNvSpPr/>
            <p:nvPr/>
          </p:nvSpPr>
          <p:spPr>
            <a:xfrm>
              <a:off x="6713534" y="1874585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05" name="Google Shape;505;p8"/>
            <p:cNvSpPr txBox="1"/>
            <p:nvPr/>
          </p:nvSpPr>
          <p:spPr>
            <a:xfrm>
              <a:off x="6942243" y="2005337"/>
              <a:ext cx="204234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Aficions</a:t>
              </a:r>
              <a:endParaRPr/>
            </a:p>
          </p:txBody>
        </p:sp>
      </p:grpSp>
      <p:grpSp>
        <p:nvGrpSpPr>
          <p:cNvPr id="506" name="Google Shape;506;p8"/>
          <p:cNvGrpSpPr/>
          <p:nvPr/>
        </p:nvGrpSpPr>
        <p:grpSpPr>
          <a:xfrm>
            <a:off x="7903198" y="2698413"/>
            <a:ext cx="2399979" cy="554263"/>
            <a:chOff x="6718339" y="2788607"/>
            <a:chExt cx="2399979" cy="554263"/>
          </a:xfrm>
        </p:grpSpPr>
        <p:sp>
          <p:nvSpPr>
            <p:cNvPr id="507" name="Google Shape;507;p8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08" name="Google Shape;508;p8"/>
            <p:cNvSpPr txBox="1"/>
            <p:nvPr/>
          </p:nvSpPr>
          <p:spPr>
            <a:xfrm>
              <a:off x="6947047" y="2911983"/>
              <a:ext cx="2171271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Altres dades d'interès: vehicle propi...</a:t>
              </a:r>
              <a:endParaRPr/>
            </a:p>
          </p:txBody>
        </p:sp>
      </p:grpSp>
      <p:cxnSp>
        <p:nvCxnSpPr>
          <p:cNvPr id="509" name="Google Shape;509;p8"/>
          <p:cNvCxnSpPr/>
          <p:nvPr/>
        </p:nvCxnSpPr>
        <p:spPr>
          <a:xfrm rot="10800000">
            <a:off x="7969167" y="1735856"/>
            <a:ext cx="0" cy="2350768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10" name="Google Shape;510;p8"/>
          <p:cNvGrpSpPr/>
          <p:nvPr/>
        </p:nvGrpSpPr>
        <p:grpSpPr>
          <a:xfrm>
            <a:off x="3940085" y="3025557"/>
            <a:ext cx="432720" cy="432720"/>
            <a:chOff x="3862035" y="2606429"/>
            <a:chExt cx="393382" cy="393382"/>
          </a:xfrm>
        </p:grpSpPr>
        <p:sp>
          <p:nvSpPr>
            <p:cNvPr id="511" name="Google Shape;511;p8"/>
            <p:cNvSpPr/>
            <p:nvPr/>
          </p:nvSpPr>
          <p:spPr>
            <a:xfrm>
              <a:off x="4040153" y="280264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5" y="19050"/>
                    <a:pt x="0" y="14786"/>
                    <a:pt x="0" y="9525"/>
                  </a:cubicBezTo>
                  <a:cubicBezTo>
                    <a:pt x="0" y="4264"/>
                    <a:pt x="4265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980145" y="2742637"/>
              <a:ext cx="139065" cy="139065"/>
            </a:xfrm>
            <a:custGeom>
              <a:avLst/>
              <a:gdLst/>
              <a:ahLst/>
              <a:cxnLst/>
              <a:rect l="l" t="t" r="r" b="b"/>
              <a:pathLst>
                <a:path w="139065" h="139065" extrusionOk="0">
                  <a:moveTo>
                    <a:pt x="139065" y="69533"/>
                  </a:moveTo>
                  <a:cubicBezTo>
                    <a:pt x="139065" y="107934"/>
                    <a:pt x="107934" y="139065"/>
                    <a:pt x="69533" y="139065"/>
                  </a:cubicBezTo>
                  <a:cubicBezTo>
                    <a:pt x="31131" y="139065"/>
                    <a:pt x="0" y="107934"/>
                    <a:pt x="0" y="69533"/>
                  </a:cubicBezTo>
                  <a:cubicBezTo>
                    <a:pt x="0" y="31131"/>
                    <a:pt x="31131" y="0"/>
                    <a:pt x="69533" y="0"/>
                  </a:cubicBezTo>
                  <a:cubicBezTo>
                    <a:pt x="107934" y="0"/>
                    <a:pt x="139065" y="31131"/>
                    <a:pt x="139065" y="69533"/>
                  </a:cubicBezTo>
                  <a:close/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064918" y="2649292"/>
              <a:ext cx="148589" cy="148590"/>
            </a:xfrm>
            <a:custGeom>
              <a:avLst/>
              <a:gdLst/>
              <a:ahLst/>
              <a:cxnLst/>
              <a:rect l="l" t="t" r="r" b="b"/>
              <a:pathLst>
                <a:path w="148589" h="148590" extrusionOk="0">
                  <a:moveTo>
                    <a:pt x="0" y="148590"/>
                  </a:moveTo>
                  <a:lnTo>
                    <a:pt x="148590" y="0"/>
                  </a:lnTo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213508" y="2606429"/>
              <a:ext cx="41909" cy="42862"/>
            </a:xfrm>
            <a:custGeom>
              <a:avLst/>
              <a:gdLst/>
              <a:ahLst/>
              <a:cxnLst/>
              <a:rect l="l" t="t" r="r" b="b"/>
              <a:pathLst>
                <a:path w="41909" h="42862" extrusionOk="0">
                  <a:moveTo>
                    <a:pt x="0" y="0"/>
                  </a:moveTo>
                  <a:lnTo>
                    <a:pt x="0" y="42863"/>
                  </a:lnTo>
                  <a:lnTo>
                    <a:pt x="41910" y="42863"/>
                  </a:lnTo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921090" y="2683582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 extrusionOk="0">
                  <a:moveTo>
                    <a:pt x="257175" y="128588"/>
                  </a:moveTo>
                  <a:cubicBezTo>
                    <a:pt x="257175" y="199604"/>
                    <a:pt x="199604" y="257175"/>
                    <a:pt x="128588" y="257175"/>
                  </a:cubicBezTo>
                  <a:cubicBezTo>
                    <a:pt x="57571" y="257175"/>
                    <a:pt x="0" y="199604"/>
                    <a:pt x="0" y="128587"/>
                  </a:cubicBezTo>
                  <a:cubicBezTo>
                    <a:pt x="0" y="57571"/>
                    <a:pt x="57571" y="0"/>
                    <a:pt x="128588" y="0"/>
                  </a:cubicBezTo>
                  <a:cubicBezTo>
                    <a:pt x="199604" y="0"/>
                    <a:pt x="257175" y="57571"/>
                    <a:pt x="257175" y="128588"/>
                  </a:cubicBezTo>
                  <a:close/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862035" y="2624527"/>
              <a:ext cx="375285" cy="375284"/>
            </a:xfrm>
            <a:custGeom>
              <a:avLst/>
              <a:gdLst/>
              <a:ahLst/>
              <a:cxnLst/>
              <a:rect l="l" t="t" r="r" b="b"/>
              <a:pathLst>
                <a:path w="375285" h="375284" extrusionOk="0">
                  <a:moveTo>
                    <a:pt x="375285" y="187643"/>
                  </a:moveTo>
                  <a:cubicBezTo>
                    <a:pt x="375285" y="291275"/>
                    <a:pt x="291275" y="375285"/>
                    <a:pt x="187643" y="375285"/>
                  </a:cubicBezTo>
                  <a:cubicBezTo>
                    <a:pt x="84010" y="375285"/>
                    <a:pt x="0" y="291275"/>
                    <a:pt x="0" y="187642"/>
                  </a:cubicBezTo>
                  <a:cubicBezTo>
                    <a:pt x="0" y="84010"/>
                    <a:pt x="84010" y="0"/>
                    <a:pt x="187643" y="0"/>
                  </a:cubicBezTo>
                  <a:cubicBezTo>
                    <a:pt x="291275" y="0"/>
                    <a:pt x="375285" y="84010"/>
                    <a:pt x="375285" y="187643"/>
                  </a:cubicBezTo>
                  <a:close/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17" name="Google Shape;517;p8"/>
          <p:cNvGrpSpPr/>
          <p:nvPr/>
        </p:nvGrpSpPr>
        <p:grpSpPr>
          <a:xfrm>
            <a:off x="875221" y="5005964"/>
            <a:ext cx="418052" cy="445295"/>
            <a:chOff x="370886" y="5060158"/>
            <a:chExt cx="380047" cy="404813"/>
          </a:xfrm>
        </p:grpSpPr>
        <p:sp>
          <p:nvSpPr>
            <p:cNvPr id="518" name="Google Shape;518;p8"/>
            <p:cNvSpPr/>
            <p:nvPr/>
          </p:nvSpPr>
          <p:spPr>
            <a:xfrm>
              <a:off x="482329" y="5376388"/>
              <a:ext cx="9525" cy="79057"/>
            </a:xfrm>
            <a:custGeom>
              <a:avLst/>
              <a:gdLst/>
              <a:ahLst/>
              <a:cxnLst/>
              <a:rect l="l" t="t" r="r" b="b"/>
              <a:pathLst>
                <a:path w="9525" h="79057" extrusionOk="0">
                  <a:moveTo>
                    <a:pt x="0" y="0"/>
                  </a:moveTo>
                  <a:lnTo>
                    <a:pt x="0" y="79058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527096" y="5332573"/>
              <a:ext cx="9525" cy="122872"/>
            </a:xfrm>
            <a:custGeom>
              <a:avLst/>
              <a:gdLst/>
              <a:ahLst/>
              <a:cxnLst/>
              <a:rect l="l" t="t" r="r" b="b"/>
              <a:pathLst>
                <a:path w="9525" h="122872" extrusionOk="0">
                  <a:moveTo>
                    <a:pt x="0" y="0"/>
                  </a:moveTo>
                  <a:lnTo>
                    <a:pt x="0" y="122873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571864" y="5287806"/>
              <a:ext cx="9525" cy="167640"/>
            </a:xfrm>
            <a:custGeom>
              <a:avLst/>
              <a:gdLst/>
              <a:ahLst/>
              <a:cxnLst/>
              <a:rect l="l" t="t" r="r" b="b"/>
              <a:pathLst>
                <a:path w="9525" h="167640" extrusionOk="0">
                  <a:moveTo>
                    <a:pt x="0" y="0"/>
                  </a:moveTo>
                  <a:lnTo>
                    <a:pt x="0" y="167640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616631" y="5243991"/>
              <a:ext cx="9525" cy="211455"/>
            </a:xfrm>
            <a:custGeom>
              <a:avLst/>
              <a:gdLst/>
              <a:ahLst/>
              <a:cxnLst/>
              <a:rect l="l" t="t" r="r" b="b"/>
              <a:pathLst>
                <a:path w="9525" h="211455" extrusionOk="0">
                  <a:moveTo>
                    <a:pt x="0" y="0"/>
                  </a:moveTo>
                  <a:lnTo>
                    <a:pt x="0" y="211455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661399" y="5199223"/>
              <a:ext cx="9525" cy="256222"/>
            </a:xfrm>
            <a:custGeom>
              <a:avLst/>
              <a:gdLst/>
              <a:ahLst/>
              <a:cxnLst/>
              <a:rect l="l" t="t" r="r" b="b"/>
              <a:pathLst>
                <a:path w="9525" h="256222" extrusionOk="0">
                  <a:moveTo>
                    <a:pt x="0" y="0"/>
                  </a:moveTo>
                  <a:lnTo>
                    <a:pt x="0" y="256223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706166" y="5174458"/>
              <a:ext cx="9525" cy="280987"/>
            </a:xfrm>
            <a:custGeom>
              <a:avLst/>
              <a:gdLst/>
              <a:ahLst/>
              <a:cxnLst/>
              <a:rect l="l" t="t" r="r" b="b"/>
              <a:pathLst>
                <a:path w="9525" h="280987" extrusionOk="0">
                  <a:moveTo>
                    <a:pt x="0" y="0"/>
                  </a:moveTo>
                  <a:lnTo>
                    <a:pt x="0" y="280988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37561" y="5416393"/>
              <a:ext cx="9525" cy="39052"/>
            </a:xfrm>
            <a:custGeom>
              <a:avLst/>
              <a:gdLst/>
              <a:ahLst/>
              <a:cxnLst/>
              <a:rect l="l" t="t" r="r" b="b"/>
              <a:pathLst>
                <a:path w="9525" h="39052" extrusionOk="0">
                  <a:moveTo>
                    <a:pt x="0" y="0"/>
                  </a:moveTo>
                  <a:lnTo>
                    <a:pt x="0" y="39053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70886" y="5455446"/>
              <a:ext cx="380047" cy="9525"/>
            </a:xfrm>
            <a:custGeom>
              <a:avLst/>
              <a:gdLst/>
              <a:ahLst/>
              <a:cxnLst/>
              <a:rect l="l" t="t" r="r" b="b"/>
              <a:pathLst>
                <a:path w="380047" h="9525" extrusionOk="0">
                  <a:moveTo>
                    <a:pt x="0" y="0"/>
                  </a:moveTo>
                  <a:lnTo>
                    <a:pt x="380048" y="0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647111" y="5093496"/>
              <a:ext cx="59055" cy="58102"/>
            </a:xfrm>
            <a:custGeom>
              <a:avLst/>
              <a:gdLst/>
              <a:ahLst/>
              <a:cxnLst/>
              <a:rect l="l" t="t" r="r" b="b"/>
              <a:pathLst>
                <a:path w="59055" h="58102" extrusionOk="0">
                  <a:moveTo>
                    <a:pt x="0" y="0"/>
                  </a:moveTo>
                  <a:lnTo>
                    <a:pt x="59055" y="0"/>
                  </a:lnTo>
                  <a:lnTo>
                    <a:pt x="59055" y="58103"/>
                  </a:lnTo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390889" y="5093496"/>
              <a:ext cx="315277" cy="315277"/>
            </a:xfrm>
            <a:custGeom>
              <a:avLst/>
              <a:gdLst/>
              <a:ahLst/>
              <a:cxnLst/>
              <a:rect l="l" t="t" r="r" b="b"/>
              <a:pathLst>
                <a:path w="315277" h="315277" extrusionOk="0">
                  <a:moveTo>
                    <a:pt x="315278" y="0"/>
                  </a:moveTo>
                  <a:lnTo>
                    <a:pt x="0" y="315278"/>
                  </a:lnTo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528" name="Google Shape;528;p8"/>
            <p:cNvGrpSpPr/>
            <p:nvPr/>
          </p:nvGrpSpPr>
          <p:grpSpPr>
            <a:xfrm>
              <a:off x="470899" y="5150646"/>
              <a:ext cx="111442" cy="111441"/>
              <a:chOff x="470899" y="5150646"/>
              <a:chExt cx="111442" cy="111441"/>
            </a:xfrm>
          </p:grpSpPr>
          <p:grpSp>
            <p:nvGrpSpPr>
              <p:cNvPr id="529" name="Google Shape;529;p8"/>
              <p:cNvGrpSpPr/>
              <p:nvPr/>
            </p:nvGrpSpPr>
            <p:grpSpPr>
              <a:xfrm>
                <a:off x="470899" y="5219226"/>
                <a:ext cx="43814" cy="42861"/>
                <a:chOff x="470899" y="5219226"/>
                <a:chExt cx="43814" cy="42861"/>
              </a:xfrm>
            </p:grpSpPr>
            <p:sp>
              <p:nvSpPr>
                <p:cNvPr id="530" name="Google Shape;530;p8"/>
                <p:cNvSpPr/>
                <p:nvPr/>
              </p:nvSpPr>
              <p:spPr>
                <a:xfrm>
                  <a:off x="470899" y="5246848"/>
                  <a:ext cx="15239" cy="15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15239" extrusionOk="0">
                      <a:moveTo>
                        <a:pt x="0" y="15240"/>
                      </a:moveTo>
                      <a:lnTo>
                        <a:pt x="15240" y="0"/>
                      </a:lnTo>
                    </a:path>
                  </a:pathLst>
                </a:custGeom>
                <a:noFill/>
                <a:ln w="9525" cap="sq" cmpd="sng">
                  <a:solidFill>
                    <a:srgbClr val="5A5B5D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531" name="Google Shape;531;p8"/>
                <p:cNvSpPr/>
                <p:nvPr/>
              </p:nvSpPr>
              <p:spPr>
                <a:xfrm>
                  <a:off x="498521" y="5219226"/>
                  <a:ext cx="16192" cy="16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2" h="16192" extrusionOk="0">
                      <a:moveTo>
                        <a:pt x="0" y="16192"/>
                      </a:moveTo>
                      <a:lnTo>
                        <a:pt x="16193" y="0"/>
                      </a:lnTo>
                    </a:path>
                  </a:pathLst>
                </a:custGeom>
                <a:noFill/>
                <a:ln w="9525" cap="sq" cmpd="sng">
                  <a:solidFill>
                    <a:srgbClr val="5A5B5D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sp>
            <p:nvSpPr>
              <p:cNvPr id="532" name="Google Shape;532;p8"/>
              <p:cNvSpPr/>
              <p:nvPr/>
            </p:nvSpPr>
            <p:spPr>
              <a:xfrm>
                <a:off x="529954" y="5150646"/>
                <a:ext cx="52387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52387" h="52387" extrusionOk="0">
                    <a:moveTo>
                      <a:pt x="0" y="52388"/>
                    </a:moveTo>
                    <a:lnTo>
                      <a:pt x="52388" y="0"/>
                    </a:lnTo>
                  </a:path>
                </a:pathLst>
              </a:custGeom>
              <a:noFill/>
              <a:ln w="9525" cap="sq" cmpd="sng">
                <a:solidFill>
                  <a:srgbClr val="5A5B5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533" name="Google Shape;533;p8"/>
            <p:cNvGrpSpPr/>
            <p:nvPr/>
          </p:nvGrpSpPr>
          <p:grpSpPr>
            <a:xfrm>
              <a:off x="384221" y="5279233"/>
              <a:ext cx="69532" cy="69533"/>
              <a:chOff x="384221" y="5279233"/>
              <a:chExt cx="69532" cy="69533"/>
            </a:xfrm>
          </p:grpSpPr>
          <p:sp>
            <p:nvSpPr>
              <p:cNvPr id="534" name="Google Shape;534;p8"/>
              <p:cNvSpPr/>
              <p:nvPr/>
            </p:nvSpPr>
            <p:spPr>
              <a:xfrm>
                <a:off x="384221" y="5333526"/>
                <a:ext cx="16192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15240" extrusionOk="0">
                    <a:moveTo>
                      <a:pt x="0" y="15240"/>
                    </a:moveTo>
                    <a:lnTo>
                      <a:pt x="16192" y="0"/>
                    </a:lnTo>
                  </a:path>
                </a:pathLst>
              </a:custGeom>
              <a:noFill/>
              <a:ln w="9525" cap="sq" cmpd="sng">
                <a:solidFill>
                  <a:srgbClr val="5A5B5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35" name="Google Shape;535;p8"/>
              <p:cNvSpPr/>
              <p:nvPr/>
            </p:nvSpPr>
            <p:spPr>
              <a:xfrm>
                <a:off x="415654" y="5279233"/>
                <a:ext cx="38099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099" h="38100" extrusionOk="0">
                    <a:moveTo>
                      <a:pt x="0" y="38100"/>
                    </a:moveTo>
                    <a:lnTo>
                      <a:pt x="38100" y="0"/>
                    </a:lnTo>
                  </a:path>
                </a:pathLst>
              </a:custGeom>
              <a:noFill/>
              <a:ln w="9525" cap="sq" cmpd="sng">
                <a:solidFill>
                  <a:srgbClr val="5A5B5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536" name="Google Shape;536;p8"/>
            <p:cNvGrpSpPr/>
            <p:nvPr/>
          </p:nvGrpSpPr>
          <p:grpSpPr>
            <a:xfrm>
              <a:off x="370886" y="5162076"/>
              <a:ext cx="89535" cy="88582"/>
              <a:chOff x="370886" y="5162076"/>
              <a:chExt cx="89535" cy="88582"/>
            </a:xfrm>
          </p:grpSpPr>
          <p:sp>
            <p:nvSpPr>
              <p:cNvPr id="537" name="Google Shape;537;p8"/>
              <p:cNvSpPr/>
              <p:nvPr/>
            </p:nvSpPr>
            <p:spPr>
              <a:xfrm>
                <a:off x="415654" y="5162076"/>
                <a:ext cx="9525" cy="88582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88582" extrusionOk="0">
                    <a:moveTo>
                      <a:pt x="0" y="0"/>
                    </a:moveTo>
                    <a:lnTo>
                      <a:pt x="0" y="88583"/>
                    </a:lnTo>
                  </a:path>
                </a:pathLst>
              </a:custGeom>
              <a:noFill/>
              <a:ln w="9525" cap="sq" cmpd="sng">
                <a:solidFill>
                  <a:srgbClr val="5A5B5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38" name="Google Shape;538;p8"/>
              <p:cNvSpPr/>
              <p:nvPr/>
            </p:nvSpPr>
            <p:spPr>
              <a:xfrm>
                <a:off x="370886" y="5206843"/>
                <a:ext cx="8953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535" h="9525" extrusionOk="0">
                    <a:moveTo>
                      <a:pt x="0" y="0"/>
                    </a:moveTo>
                    <a:lnTo>
                      <a:pt x="89535" y="0"/>
                    </a:lnTo>
                  </a:path>
                </a:pathLst>
              </a:custGeom>
              <a:noFill/>
              <a:ln w="9525" cap="sq" cmpd="sng">
                <a:solidFill>
                  <a:srgbClr val="5A5B5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539" name="Google Shape;539;p8"/>
            <p:cNvGrpSpPr/>
            <p:nvPr/>
          </p:nvGrpSpPr>
          <p:grpSpPr>
            <a:xfrm>
              <a:off x="483281" y="5060158"/>
              <a:ext cx="67627" cy="66675"/>
              <a:chOff x="483281" y="5060158"/>
              <a:chExt cx="67627" cy="66675"/>
            </a:xfrm>
          </p:grpSpPr>
          <p:sp>
            <p:nvSpPr>
              <p:cNvPr id="540" name="Google Shape;540;p8"/>
              <p:cNvSpPr/>
              <p:nvPr/>
            </p:nvSpPr>
            <p:spPr>
              <a:xfrm>
                <a:off x="517571" y="5060158"/>
                <a:ext cx="952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66675" extrusionOk="0">
                    <a:moveTo>
                      <a:pt x="0" y="0"/>
                    </a:moveTo>
                    <a:lnTo>
                      <a:pt x="0" y="66675"/>
                    </a:lnTo>
                  </a:path>
                </a:pathLst>
              </a:custGeom>
              <a:noFill/>
              <a:ln w="9525" cap="sq" cmpd="sng">
                <a:solidFill>
                  <a:srgbClr val="4ABDF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>
                <a:off x="483281" y="5093496"/>
                <a:ext cx="6762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7627" h="9525" extrusionOk="0">
                    <a:moveTo>
                      <a:pt x="0" y="0"/>
                    </a:moveTo>
                    <a:lnTo>
                      <a:pt x="67628" y="0"/>
                    </a:lnTo>
                  </a:path>
                </a:pathLst>
              </a:custGeom>
              <a:noFill/>
              <a:ln w="9525" cap="sq" cmpd="sng">
                <a:solidFill>
                  <a:srgbClr val="4ABDF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542" name="Google Shape;542;p8"/>
          <p:cNvGrpSpPr/>
          <p:nvPr/>
        </p:nvGrpSpPr>
        <p:grpSpPr>
          <a:xfrm>
            <a:off x="7351542" y="1723807"/>
            <a:ext cx="459961" cy="444245"/>
            <a:chOff x="6944641" y="1761430"/>
            <a:chExt cx="418146" cy="403859"/>
          </a:xfrm>
        </p:grpSpPr>
        <p:sp>
          <p:nvSpPr>
            <p:cNvPr id="543" name="Google Shape;543;p8"/>
            <p:cNvSpPr/>
            <p:nvPr/>
          </p:nvSpPr>
          <p:spPr>
            <a:xfrm>
              <a:off x="7276111" y="1788100"/>
              <a:ext cx="40004" cy="140970"/>
            </a:xfrm>
            <a:custGeom>
              <a:avLst/>
              <a:gdLst/>
              <a:ahLst/>
              <a:cxnLst/>
              <a:rect l="l" t="t" r="r" b="b"/>
              <a:pathLst>
                <a:path w="40004" h="140970" extrusionOk="0">
                  <a:moveTo>
                    <a:pt x="0" y="138113"/>
                  </a:moveTo>
                  <a:lnTo>
                    <a:pt x="0" y="20003"/>
                  </a:lnTo>
                  <a:cubicBezTo>
                    <a:pt x="0" y="8572"/>
                    <a:pt x="9525" y="0"/>
                    <a:pt x="20002" y="0"/>
                  </a:cubicBezTo>
                  <a:lnTo>
                    <a:pt x="20002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140970"/>
                  </a:lnTo>
                  <a:lnTo>
                    <a:pt x="40005" y="20003"/>
                  </a:lnTo>
                  <a:cubicBezTo>
                    <a:pt x="40005" y="8572"/>
                    <a:pt x="30480" y="0"/>
                    <a:pt x="20002" y="0"/>
                  </a:cubicBezTo>
                  <a:lnTo>
                    <a:pt x="20002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13811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7236106" y="1761430"/>
              <a:ext cx="40005" cy="149542"/>
            </a:xfrm>
            <a:custGeom>
              <a:avLst/>
              <a:gdLst/>
              <a:ahLst/>
              <a:cxnLst/>
              <a:rect l="l" t="t" r="r" b="b"/>
              <a:pathLst>
                <a:path w="40005" h="149542" extrusionOk="0">
                  <a:moveTo>
                    <a:pt x="40005" y="70485"/>
                  </a:moveTo>
                  <a:lnTo>
                    <a:pt x="40005" y="20003"/>
                  </a:lnTo>
                  <a:cubicBezTo>
                    <a:pt x="40005" y="8573"/>
                    <a:pt x="30480" y="0"/>
                    <a:pt x="20002" y="0"/>
                  </a:cubicBezTo>
                  <a:lnTo>
                    <a:pt x="20002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149543"/>
                  </a:lnTo>
                  <a:lnTo>
                    <a:pt x="0" y="20003"/>
                  </a:lnTo>
                  <a:cubicBezTo>
                    <a:pt x="0" y="8573"/>
                    <a:pt x="9525" y="0"/>
                    <a:pt x="20002" y="0"/>
                  </a:cubicBezTo>
                  <a:lnTo>
                    <a:pt x="20002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7048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7195148" y="1776670"/>
              <a:ext cx="40005" cy="113347"/>
            </a:xfrm>
            <a:custGeom>
              <a:avLst/>
              <a:gdLst/>
              <a:ahLst/>
              <a:cxnLst/>
              <a:rect l="l" t="t" r="r" b="b"/>
              <a:pathLst>
                <a:path w="40005" h="113347" extrusionOk="0">
                  <a:moveTo>
                    <a:pt x="40005" y="20003"/>
                  </a:move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113348"/>
                  </a:lnTo>
                  <a:lnTo>
                    <a:pt x="0" y="20003"/>
                  </a:ln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3" y="0"/>
                    <a:pt x="40005" y="8573"/>
                    <a:pt x="40005" y="2000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7153238" y="1806197"/>
              <a:ext cx="40005" cy="97154"/>
            </a:xfrm>
            <a:custGeom>
              <a:avLst/>
              <a:gdLst/>
              <a:ahLst/>
              <a:cxnLst/>
              <a:rect l="l" t="t" r="r" b="b"/>
              <a:pathLst>
                <a:path w="40005" h="97154" extrusionOk="0">
                  <a:moveTo>
                    <a:pt x="0" y="97155"/>
                  </a:moveTo>
                  <a:lnTo>
                    <a:pt x="0" y="20003"/>
                  </a:ln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2" y="0"/>
                    <a:pt x="40005" y="9525"/>
                    <a:pt x="40005" y="20003"/>
                  </a:cubicBez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9715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7289445" y="2074803"/>
              <a:ext cx="9525" cy="89534"/>
            </a:xfrm>
            <a:custGeom>
              <a:avLst/>
              <a:gdLst/>
              <a:ahLst/>
              <a:cxnLst/>
              <a:rect l="l" t="t" r="r" b="b"/>
              <a:pathLst>
                <a:path w="9525" h="89534" extrusionOk="0">
                  <a:moveTo>
                    <a:pt x="0" y="0"/>
                  </a:moveTo>
                  <a:lnTo>
                    <a:pt x="0" y="8953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6990361" y="1788100"/>
              <a:ext cx="40005" cy="140970"/>
            </a:xfrm>
            <a:custGeom>
              <a:avLst/>
              <a:gdLst/>
              <a:ahLst/>
              <a:cxnLst/>
              <a:rect l="l" t="t" r="r" b="b"/>
              <a:pathLst>
                <a:path w="40005" h="140970" extrusionOk="0">
                  <a:moveTo>
                    <a:pt x="0" y="140970"/>
                  </a:moveTo>
                  <a:lnTo>
                    <a:pt x="0" y="20003"/>
                  </a:lnTo>
                  <a:cubicBezTo>
                    <a:pt x="0" y="8572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139065"/>
                  </a:lnTo>
                  <a:lnTo>
                    <a:pt x="40005" y="20003"/>
                  </a:lnTo>
                  <a:cubicBezTo>
                    <a:pt x="40005" y="8572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3" y="0"/>
                    <a:pt x="0" y="9525"/>
                    <a:pt x="0" y="20003"/>
                  </a:cubicBezTo>
                  <a:lnTo>
                    <a:pt x="0" y="14097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7031318" y="1761430"/>
              <a:ext cx="40004" cy="149542"/>
            </a:xfrm>
            <a:custGeom>
              <a:avLst/>
              <a:gdLst/>
              <a:ahLst/>
              <a:cxnLst/>
              <a:rect l="l" t="t" r="r" b="b"/>
              <a:pathLst>
                <a:path w="40004" h="149542" extrusionOk="0">
                  <a:moveTo>
                    <a:pt x="0" y="70485"/>
                  </a:moveTo>
                  <a:lnTo>
                    <a:pt x="0" y="20003"/>
                  </a:ln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3" y="0"/>
                    <a:pt x="40005" y="9525"/>
                    <a:pt x="40005" y="20003"/>
                  </a:cubicBezTo>
                  <a:lnTo>
                    <a:pt x="40005" y="149543"/>
                  </a:lnTo>
                  <a:lnTo>
                    <a:pt x="40005" y="20003"/>
                  </a:ln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3" y="0"/>
                    <a:pt x="0" y="9525"/>
                    <a:pt x="0" y="20003"/>
                  </a:cubicBezTo>
                  <a:lnTo>
                    <a:pt x="0" y="7048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7072276" y="1776670"/>
              <a:ext cx="40005" cy="113347"/>
            </a:xfrm>
            <a:custGeom>
              <a:avLst/>
              <a:gdLst/>
              <a:ahLst/>
              <a:cxnLst/>
              <a:rect l="l" t="t" r="r" b="b"/>
              <a:pathLst>
                <a:path w="40005" h="113347" extrusionOk="0">
                  <a:moveTo>
                    <a:pt x="0" y="20003"/>
                  </a:move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113348"/>
                  </a:lnTo>
                  <a:lnTo>
                    <a:pt x="40005" y="20003"/>
                  </a:ln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2" y="0"/>
                    <a:pt x="0" y="8573"/>
                    <a:pt x="0" y="2000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7112281" y="1806197"/>
              <a:ext cx="40004" cy="97154"/>
            </a:xfrm>
            <a:custGeom>
              <a:avLst/>
              <a:gdLst/>
              <a:ahLst/>
              <a:cxnLst/>
              <a:rect l="l" t="t" r="r" b="b"/>
              <a:pathLst>
                <a:path w="40004" h="97154" extrusionOk="0">
                  <a:moveTo>
                    <a:pt x="0" y="20003"/>
                  </a:moveTo>
                  <a:cubicBezTo>
                    <a:pt x="0" y="8573"/>
                    <a:pt x="9525" y="0"/>
                    <a:pt x="20002" y="0"/>
                  </a:cubicBezTo>
                  <a:lnTo>
                    <a:pt x="20002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97155"/>
                  </a:lnTo>
                  <a:lnTo>
                    <a:pt x="40005" y="20003"/>
                  </a:lnTo>
                  <a:cubicBezTo>
                    <a:pt x="40005" y="8573"/>
                    <a:pt x="30480" y="0"/>
                    <a:pt x="20002" y="0"/>
                  </a:cubicBezTo>
                  <a:lnTo>
                    <a:pt x="20002" y="0"/>
                  </a:lnTo>
                  <a:cubicBezTo>
                    <a:pt x="9525" y="0"/>
                    <a:pt x="0" y="8573"/>
                    <a:pt x="0" y="2000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7288493" y="1893827"/>
              <a:ext cx="74294" cy="180022"/>
            </a:xfrm>
            <a:custGeom>
              <a:avLst/>
              <a:gdLst/>
              <a:ahLst/>
              <a:cxnLst/>
              <a:rect l="l" t="t" r="r" b="b"/>
              <a:pathLst>
                <a:path w="74294" h="180022" extrusionOk="0">
                  <a:moveTo>
                    <a:pt x="28575" y="69533"/>
                  </a:moveTo>
                  <a:lnTo>
                    <a:pt x="28575" y="22860"/>
                  </a:lnTo>
                  <a:cubicBezTo>
                    <a:pt x="28575" y="10478"/>
                    <a:pt x="39052" y="0"/>
                    <a:pt x="51435" y="0"/>
                  </a:cubicBezTo>
                  <a:lnTo>
                    <a:pt x="51435" y="0"/>
                  </a:lnTo>
                  <a:cubicBezTo>
                    <a:pt x="63818" y="0"/>
                    <a:pt x="74295" y="10478"/>
                    <a:pt x="74295" y="22860"/>
                  </a:cubicBezTo>
                  <a:cubicBezTo>
                    <a:pt x="74295" y="22860"/>
                    <a:pt x="74295" y="61913"/>
                    <a:pt x="74295" y="74295"/>
                  </a:cubicBezTo>
                  <a:cubicBezTo>
                    <a:pt x="74295" y="103823"/>
                    <a:pt x="30480" y="141923"/>
                    <a:pt x="0" y="180023"/>
                  </a:cubicBezTo>
                  <a:cubicBezTo>
                    <a:pt x="30480" y="141923"/>
                    <a:pt x="74295" y="102870"/>
                    <a:pt x="74295" y="74295"/>
                  </a:cubicBezTo>
                  <a:cubicBezTo>
                    <a:pt x="74295" y="60960"/>
                    <a:pt x="74295" y="22860"/>
                    <a:pt x="74295" y="22860"/>
                  </a:cubicBezTo>
                  <a:cubicBezTo>
                    <a:pt x="74295" y="10478"/>
                    <a:pt x="63818" y="0"/>
                    <a:pt x="51435" y="0"/>
                  </a:cubicBezTo>
                  <a:lnTo>
                    <a:pt x="51435" y="0"/>
                  </a:lnTo>
                  <a:cubicBezTo>
                    <a:pt x="39052" y="0"/>
                    <a:pt x="28575" y="10478"/>
                    <a:pt x="28575" y="22860"/>
                  </a:cubicBezTo>
                  <a:lnTo>
                    <a:pt x="28575" y="6953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6944641" y="1893827"/>
              <a:ext cx="74294" cy="180022"/>
            </a:xfrm>
            <a:custGeom>
              <a:avLst/>
              <a:gdLst/>
              <a:ahLst/>
              <a:cxnLst/>
              <a:rect l="l" t="t" r="r" b="b"/>
              <a:pathLst>
                <a:path w="74294" h="180022" extrusionOk="0">
                  <a:moveTo>
                    <a:pt x="45720" y="69533"/>
                  </a:moveTo>
                  <a:lnTo>
                    <a:pt x="45720" y="22860"/>
                  </a:lnTo>
                  <a:cubicBezTo>
                    <a:pt x="45720" y="10478"/>
                    <a:pt x="35243" y="0"/>
                    <a:pt x="22860" y="0"/>
                  </a:cubicBezTo>
                  <a:lnTo>
                    <a:pt x="22860" y="0"/>
                  </a:lnTo>
                  <a:cubicBezTo>
                    <a:pt x="10478" y="0"/>
                    <a:pt x="0" y="10478"/>
                    <a:pt x="0" y="22860"/>
                  </a:cubicBezTo>
                  <a:cubicBezTo>
                    <a:pt x="0" y="22860"/>
                    <a:pt x="0" y="61913"/>
                    <a:pt x="0" y="74295"/>
                  </a:cubicBezTo>
                  <a:cubicBezTo>
                    <a:pt x="0" y="103823"/>
                    <a:pt x="43815" y="141923"/>
                    <a:pt x="74295" y="180023"/>
                  </a:cubicBezTo>
                  <a:cubicBezTo>
                    <a:pt x="43815" y="141923"/>
                    <a:pt x="0" y="102870"/>
                    <a:pt x="0" y="74295"/>
                  </a:cubicBezTo>
                  <a:cubicBezTo>
                    <a:pt x="0" y="60960"/>
                    <a:pt x="0" y="22860"/>
                    <a:pt x="0" y="22860"/>
                  </a:cubicBezTo>
                  <a:cubicBezTo>
                    <a:pt x="0" y="10478"/>
                    <a:pt x="10478" y="0"/>
                    <a:pt x="22860" y="0"/>
                  </a:cubicBezTo>
                  <a:lnTo>
                    <a:pt x="22860" y="0"/>
                  </a:lnTo>
                  <a:cubicBezTo>
                    <a:pt x="35243" y="0"/>
                    <a:pt x="45720" y="10478"/>
                    <a:pt x="45720" y="22860"/>
                  </a:cubicBezTo>
                  <a:lnTo>
                    <a:pt x="45720" y="6953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7261823" y="1963360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4" h="55244" extrusionOk="0">
                  <a:moveTo>
                    <a:pt x="55245" y="0"/>
                  </a:moveTo>
                  <a:cubicBezTo>
                    <a:pt x="24765" y="0"/>
                    <a:pt x="0" y="24765"/>
                    <a:pt x="0" y="55245"/>
                  </a:cubicBezTo>
                  <a:cubicBezTo>
                    <a:pt x="0" y="25717"/>
                    <a:pt x="24765" y="0"/>
                    <a:pt x="55245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6990361" y="1963360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4" h="55244" extrusionOk="0">
                  <a:moveTo>
                    <a:pt x="0" y="0"/>
                  </a:moveTo>
                  <a:cubicBezTo>
                    <a:pt x="30480" y="0"/>
                    <a:pt x="55245" y="24765"/>
                    <a:pt x="55245" y="55245"/>
                  </a:cubicBezTo>
                  <a:cubicBezTo>
                    <a:pt x="55245" y="25717"/>
                    <a:pt x="30480" y="0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7017983" y="2074803"/>
              <a:ext cx="9525" cy="89534"/>
            </a:xfrm>
            <a:custGeom>
              <a:avLst/>
              <a:gdLst/>
              <a:ahLst/>
              <a:cxnLst/>
              <a:rect l="l" t="t" r="r" b="b"/>
              <a:pathLst>
                <a:path w="9525" h="89534" extrusionOk="0">
                  <a:moveTo>
                    <a:pt x="0" y="0"/>
                  </a:moveTo>
                  <a:lnTo>
                    <a:pt x="0" y="8953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7158953" y="2105282"/>
              <a:ext cx="9525" cy="60007"/>
            </a:xfrm>
            <a:custGeom>
              <a:avLst/>
              <a:gdLst/>
              <a:ahLst/>
              <a:cxnLst/>
              <a:rect l="l" t="t" r="r" b="b"/>
              <a:pathLst>
                <a:path w="9525" h="60007" extrusionOk="0">
                  <a:moveTo>
                    <a:pt x="0" y="60008"/>
                  </a:moveTo>
                  <a:lnTo>
                    <a:pt x="0" y="0"/>
                  </a:lnTo>
                  <a:lnTo>
                    <a:pt x="0" y="60008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7061552" y="1889541"/>
              <a:ext cx="183723" cy="166211"/>
            </a:xfrm>
            <a:custGeom>
              <a:avLst/>
              <a:gdLst/>
              <a:ahLst/>
              <a:cxnLst/>
              <a:rect l="l" t="t" r="r" b="b"/>
              <a:pathLst>
                <a:path w="183723" h="166211" extrusionOk="0">
                  <a:moveTo>
                    <a:pt x="17391" y="93821"/>
                  </a:moveTo>
                  <a:cubicBezTo>
                    <a:pt x="-5469" y="70961"/>
                    <a:pt x="-5469" y="36671"/>
                    <a:pt x="15486" y="15716"/>
                  </a:cubicBezTo>
                  <a:cubicBezTo>
                    <a:pt x="36441" y="-5239"/>
                    <a:pt x="70731" y="-5239"/>
                    <a:pt x="91686" y="15716"/>
                  </a:cubicBezTo>
                  <a:cubicBezTo>
                    <a:pt x="112641" y="-5239"/>
                    <a:pt x="146931" y="-5239"/>
                    <a:pt x="167886" y="15716"/>
                  </a:cubicBezTo>
                  <a:cubicBezTo>
                    <a:pt x="188841" y="36671"/>
                    <a:pt x="189793" y="70961"/>
                    <a:pt x="165981" y="93821"/>
                  </a:cubicBezTo>
                  <a:cubicBezTo>
                    <a:pt x="140263" y="119539"/>
                    <a:pt x="91686" y="166211"/>
                    <a:pt x="91686" y="166211"/>
                  </a:cubicBezTo>
                  <a:cubicBezTo>
                    <a:pt x="91686" y="166211"/>
                    <a:pt x="43108" y="119539"/>
                    <a:pt x="17391" y="93821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59" name="Google Shape;559;p8"/>
          <p:cNvGrpSpPr/>
          <p:nvPr/>
        </p:nvGrpSpPr>
        <p:grpSpPr>
          <a:xfrm>
            <a:off x="7355178" y="3033131"/>
            <a:ext cx="452691" cy="326133"/>
            <a:chOff x="7352742" y="3618041"/>
            <a:chExt cx="380047" cy="265747"/>
          </a:xfrm>
        </p:grpSpPr>
        <p:sp>
          <p:nvSpPr>
            <p:cNvPr id="560" name="Google Shape;560;p8"/>
            <p:cNvSpPr/>
            <p:nvPr/>
          </p:nvSpPr>
          <p:spPr>
            <a:xfrm>
              <a:off x="7373697" y="3707576"/>
              <a:ext cx="337185" cy="122872"/>
            </a:xfrm>
            <a:custGeom>
              <a:avLst/>
              <a:gdLst/>
              <a:ahLst/>
              <a:cxnLst/>
              <a:rect l="l" t="t" r="r" b="b"/>
              <a:pathLst>
                <a:path w="337185" h="122872" extrusionOk="0">
                  <a:moveTo>
                    <a:pt x="0" y="0"/>
                  </a:moveTo>
                  <a:lnTo>
                    <a:pt x="337185" y="0"/>
                  </a:lnTo>
                  <a:lnTo>
                    <a:pt x="337185" y="122872"/>
                  </a:lnTo>
                  <a:lnTo>
                    <a:pt x="0" y="122872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7413702" y="3618041"/>
              <a:ext cx="258127" cy="89534"/>
            </a:xfrm>
            <a:custGeom>
              <a:avLst/>
              <a:gdLst/>
              <a:ahLst/>
              <a:cxnLst/>
              <a:rect l="l" t="t" r="r" b="b"/>
              <a:pathLst>
                <a:path w="258127" h="89534" extrusionOk="0">
                  <a:moveTo>
                    <a:pt x="236220" y="0"/>
                  </a:moveTo>
                  <a:lnTo>
                    <a:pt x="20955" y="0"/>
                  </a:lnTo>
                  <a:lnTo>
                    <a:pt x="0" y="89535"/>
                  </a:lnTo>
                  <a:lnTo>
                    <a:pt x="258128" y="8953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7352742" y="3831401"/>
              <a:ext cx="380047" cy="9525"/>
            </a:xfrm>
            <a:custGeom>
              <a:avLst/>
              <a:gdLst/>
              <a:ahLst/>
              <a:cxnLst/>
              <a:rect l="l" t="t" r="r" b="b"/>
              <a:pathLst>
                <a:path w="380047" h="9525" extrusionOk="0">
                  <a:moveTo>
                    <a:pt x="0" y="0"/>
                  </a:moveTo>
                  <a:lnTo>
                    <a:pt x="380048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7623252" y="3832354"/>
              <a:ext cx="68579" cy="51434"/>
            </a:xfrm>
            <a:custGeom>
              <a:avLst/>
              <a:gdLst/>
              <a:ahLst/>
              <a:cxnLst/>
              <a:rect l="l" t="t" r="r" b="b"/>
              <a:pathLst>
                <a:path w="68579" h="51434" extrusionOk="0">
                  <a:moveTo>
                    <a:pt x="68580" y="0"/>
                  </a:moveTo>
                  <a:lnTo>
                    <a:pt x="68580" y="17145"/>
                  </a:lnTo>
                  <a:cubicBezTo>
                    <a:pt x="68580" y="36195"/>
                    <a:pt x="53340" y="51435"/>
                    <a:pt x="34290" y="51435"/>
                  </a:cubicBezTo>
                  <a:lnTo>
                    <a:pt x="34290" y="51435"/>
                  </a:lnTo>
                  <a:cubicBezTo>
                    <a:pt x="15240" y="51435"/>
                    <a:pt x="0" y="36195"/>
                    <a:pt x="0" y="17145"/>
                  </a:cubicBez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7393700" y="3832354"/>
              <a:ext cx="68579" cy="51434"/>
            </a:xfrm>
            <a:custGeom>
              <a:avLst/>
              <a:gdLst/>
              <a:ahLst/>
              <a:cxnLst/>
              <a:rect l="l" t="t" r="r" b="b"/>
              <a:pathLst>
                <a:path w="68579" h="51434" extrusionOk="0">
                  <a:moveTo>
                    <a:pt x="68580" y="0"/>
                  </a:moveTo>
                  <a:lnTo>
                    <a:pt x="68580" y="17145"/>
                  </a:lnTo>
                  <a:cubicBezTo>
                    <a:pt x="68580" y="36195"/>
                    <a:pt x="53340" y="51435"/>
                    <a:pt x="34290" y="51435"/>
                  </a:cubicBezTo>
                  <a:lnTo>
                    <a:pt x="34290" y="51435"/>
                  </a:lnTo>
                  <a:cubicBezTo>
                    <a:pt x="15240" y="51435"/>
                    <a:pt x="0" y="36195"/>
                    <a:pt x="0" y="17145"/>
                  </a:cubicBez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7448945" y="3672333"/>
              <a:ext cx="70484" cy="35242"/>
            </a:xfrm>
            <a:custGeom>
              <a:avLst/>
              <a:gdLst/>
              <a:ahLst/>
              <a:cxnLst/>
              <a:rect l="l" t="t" r="r" b="b"/>
              <a:pathLst>
                <a:path w="70484" h="35242" extrusionOk="0">
                  <a:moveTo>
                    <a:pt x="0" y="35243"/>
                  </a:moveTo>
                  <a:cubicBezTo>
                    <a:pt x="0" y="16193"/>
                    <a:pt x="15240" y="0"/>
                    <a:pt x="35243" y="0"/>
                  </a:cubicBezTo>
                  <a:cubicBezTo>
                    <a:pt x="55245" y="0"/>
                    <a:pt x="70485" y="15240"/>
                    <a:pt x="70485" y="35243"/>
                  </a:cubicBez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7407987" y="3746629"/>
              <a:ext cx="45720" cy="45719"/>
            </a:xfrm>
            <a:custGeom>
              <a:avLst/>
              <a:gdLst/>
              <a:ahLst/>
              <a:cxnLst/>
              <a:rect l="l" t="t" r="r" b="b"/>
              <a:pathLst>
                <a:path w="45720" h="45719" extrusionOk="0">
                  <a:moveTo>
                    <a:pt x="45720" y="22860"/>
                  </a:moveTo>
                  <a:cubicBezTo>
                    <a:pt x="45720" y="35485"/>
                    <a:pt x="35485" y="45720"/>
                    <a:pt x="22860" y="45720"/>
                  </a:cubicBezTo>
                  <a:cubicBezTo>
                    <a:pt x="10235" y="45720"/>
                    <a:pt x="0" y="35485"/>
                    <a:pt x="0" y="22860"/>
                  </a:cubicBezTo>
                  <a:cubicBezTo>
                    <a:pt x="0" y="10235"/>
                    <a:pt x="10235" y="0"/>
                    <a:pt x="22860" y="0"/>
                  </a:cubicBezTo>
                  <a:cubicBezTo>
                    <a:pt x="35485" y="0"/>
                    <a:pt x="45720" y="10235"/>
                    <a:pt x="45720" y="2286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7631825" y="374662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45719" h="45719" extrusionOk="0">
                  <a:moveTo>
                    <a:pt x="45720" y="22860"/>
                  </a:moveTo>
                  <a:cubicBezTo>
                    <a:pt x="45720" y="35485"/>
                    <a:pt x="35485" y="45720"/>
                    <a:pt x="22860" y="45720"/>
                  </a:cubicBezTo>
                  <a:cubicBezTo>
                    <a:pt x="10235" y="45720"/>
                    <a:pt x="0" y="35485"/>
                    <a:pt x="0" y="22860"/>
                  </a:cubicBezTo>
                  <a:cubicBezTo>
                    <a:pt x="0" y="10235"/>
                    <a:pt x="10235" y="0"/>
                    <a:pt x="22860" y="0"/>
                  </a:cubicBezTo>
                  <a:cubicBezTo>
                    <a:pt x="35485" y="0"/>
                    <a:pt x="45720" y="10235"/>
                    <a:pt x="45720" y="2286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568" name="Google Shape;568;p8"/>
            <p:cNvGrpSpPr/>
            <p:nvPr/>
          </p:nvGrpSpPr>
          <p:grpSpPr>
            <a:xfrm>
              <a:off x="7493712" y="3751391"/>
              <a:ext cx="98107" cy="45720"/>
              <a:chOff x="7493712" y="3751391"/>
              <a:chExt cx="98107" cy="45720"/>
            </a:xfrm>
          </p:grpSpPr>
          <p:sp>
            <p:nvSpPr>
              <p:cNvPr id="569" name="Google Shape;569;p8"/>
              <p:cNvSpPr/>
              <p:nvPr/>
            </p:nvSpPr>
            <p:spPr>
              <a:xfrm>
                <a:off x="7493712" y="3751391"/>
                <a:ext cx="9810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8107" h="9525" extrusionOk="0">
                    <a:moveTo>
                      <a:pt x="0" y="0"/>
                    </a:moveTo>
                    <a:lnTo>
                      <a:pt x="98108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70" name="Google Shape;570;p8"/>
              <p:cNvSpPr/>
              <p:nvPr/>
            </p:nvSpPr>
            <p:spPr>
              <a:xfrm>
                <a:off x="7493712" y="3787586"/>
                <a:ext cx="9810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8107" h="9525" extrusionOk="0">
                    <a:moveTo>
                      <a:pt x="0" y="0"/>
                    </a:moveTo>
                    <a:lnTo>
                      <a:pt x="98108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571" name="Google Shape;571;p8"/>
            <p:cNvSpPr/>
            <p:nvPr/>
          </p:nvSpPr>
          <p:spPr>
            <a:xfrm>
              <a:off x="7671830" y="3673286"/>
              <a:ext cx="53339" cy="34289"/>
            </a:xfrm>
            <a:custGeom>
              <a:avLst/>
              <a:gdLst/>
              <a:ahLst/>
              <a:cxnLst/>
              <a:rect l="l" t="t" r="r" b="b"/>
              <a:pathLst>
                <a:path w="53339" h="34289" extrusionOk="0">
                  <a:moveTo>
                    <a:pt x="0" y="34290"/>
                  </a:moveTo>
                  <a:lnTo>
                    <a:pt x="22860" y="0"/>
                  </a:lnTo>
                  <a:lnTo>
                    <a:pt x="5334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7360362" y="3673286"/>
              <a:ext cx="53340" cy="34289"/>
            </a:xfrm>
            <a:custGeom>
              <a:avLst/>
              <a:gdLst/>
              <a:ahLst/>
              <a:cxnLst/>
              <a:rect l="l" t="t" r="r" b="b"/>
              <a:pathLst>
                <a:path w="53340" h="34289" extrusionOk="0">
                  <a:moveTo>
                    <a:pt x="53340" y="34290"/>
                  </a:moveTo>
                  <a:lnTo>
                    <a:pt x="30480" y="0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7542290" y="3618041"/>
              <a:ext cx="9525" cy="28575"/>
            </a:xfrm>
            <a:custGeom>
              <a:avLst/>
              <a:gdLst/>
              <a:ahLst/>
              <a:cxnLst/>
              <a:rect l="l" t="t" r="r" b="b"/>
              <a:pathLst>
                <a:path w="9525" h="28575" extrusionOk="0">
                  <a:moveTo>
                    <a:pt x="0" y="0"/>
                  </a:moveTo>
                  <a:lnTo>
                    <a:pt x="0" y="28575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7518477" y="3646616"/>
              <a:ext cx="46672" cy="9525"/>
            </a:xfrm>
            <a:custGeom>
              <a:avLst/>
              <a:gdLst/>
              <a:ahLst/>
              <a:cxnLst/>
              <a:rect l="l" t="t" r="r" b="b"/>
              <a:pathLst>
                <a:path w="46672" h="9525" extrusionOk="0">
                  <a:moveTo>
                    <a:pt x="0" y="0"/>
                  </a:moveTo>
                  <a:lnTo>
                    <a:pt x="46672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75" name="Google Shape;575;p8"/>
          <p:cNvGrpSpPr/>
          <p:nvPr/>
        </p:nvGrpSpPr>
        <p:grpSpPr>
          <a:xfrm>
            <a:off x="3927444" y="1716929"/>
            <a:ext cx="458002" cy="458002"/>
            <a:chOff x="3686101" y="1221449"/>
            <a:chExt cx="416365" cy="416365"/>
          </a:xfrm>
        </p:grpSpPr>
        <p:sp>
          <p:nvSpPr>
            <p:cNvPr id="576" name="Google Shape;576;p8"/>
            <p:cNvSpPr/>
            <p:nvPr/>
          </p:nvSpPr>
          <p:spPr>
            <a:xfrm>
              <a:off x="3809709" y="1345057"/>
              <a:ext cx="169148" cy="169148"/>
            </a:xfrm>
            <a:custGeom>
              <a:avLst/>
              <a:gdLst/>
              <a:ahLst/>
              <a:cxnLst/>
              <a:rect l="l" t="t" r="r" b="b"/>
              <a:pathLst>
                <a:path w="169148" h="169148" extrusionOk="0">
                  <a:moveTo>
                    <a:pt x="130114" y="169148"/>
                  </a:moveTo>
                  <a:cubicBezTo>
                    <a:pt x="128162" y="169148"/>
                    <a:pt x="126861" y="168498"/>
                    <a:pt x="125560" y="167197"/>
                  </a:cubicBezTo>
                  <a:lnTo>
                    <a:pt x="84574" y="126211"/>
                  </a:lnTo>
                  <a:lnTo>
                    <a:pt x="43588" y="167197"/>
                  </a:lnTo>
                  <a:cubicBezTo>
                    <a:pt x="40986" y="169799"/>
                    <a:pt x="37083" y="169799"/>
                    <a:pt x="34480" y="167197"/>
                  </a:cubicBezTo>
                  <a:lnTo>
                    <a:pt x="1952" y="134668"/>
                  </a:lnTo>
                  <a:cubicBezTo>
                    <a:pt x="-651" y="132066"/>
                    <a:pt x="-651" y="128162"/>
                    <a:pt x="1952" y="125560"/>
                  </a:cubicBezTo>
                  <a:lnTo>
                    <a:pt x="42938" y="84574"/>
                  </a:lnTo>
                  <a:lnTo>
                    <a:pt x="1952" y="43588"/>
                  </a:lnTo>
                  <a:cubicBezTo>
                    <a:pt x="-651" y="40986"/>
                    <a:pt x="-651" y="37083"/>
                    <a:pt x="1952" y="34480"/>
                  </a:cubicBezTo>
                  <a:lnTo>
                    <a:pt x="34480" y="1952"/>
                  </a:lnTo>
                  <a:cubicBezTo>
                    <a:pt x="37083" y="-651"/>
                    <a:pt x="40986" y="-651"/>
                    <a:pt x="43588" y="1952"/>
                  </a:cubicBezTo>
                  <a:lnTo>
                    <a:pt x="84574" y="42938"/>
                  </a:lnTo>
                  <a:lnTo>
                    <a:pt x="125560" y="1952"/>
                  </a:lnTo>
                  <a:cubicBezTo>
                    <a:pt x="128162" y="-651"/>
                    <a:pt x="132066" y="-651"/>
                    <a:pt x="134668" y="1952"/>
                  </a:cubicBezTo>
                  <a:lnTo>
                    <a:pt x="167197" y="34480"/>
                  </a:lnTo>
                  <a:cubicBezTo>
                    <a:pt x="169799" y="37083"/>
                    <a:pt x="169799" y="40986"/>
                    <a:pt x="167197" y="43588"/>
                  </a:cubicBezTo>
                  <a:lnTo>
                    <a:pt x="126211" y="84574"/>
                  </a:lnTo>
                  <a:lnTo>
                    <a:pt x="167197" y="125560"/>
                  </a:lnTo>
                  <a:cubicBezTo>
                    <a:pt x="169799" y="128162"/>
                    <a:pt x="169799" y="132066"/>
                    <a:pt x="167197" y="134668"/>
                  </a:cubicBezTo>
                  <a:lnTo>
                    <a:pt x="134668" y="167197"/>
                  </a:lnTo>
                  <a:cubicBezTo>
                    <a:pt x="133367" y="168498"/>
                    <a:pt x="132066" y="169148"/>
                    <a:pt x="130114" y="169148"/>
                  </a:cubicBezTo>
                  <a:close/>
                  <a:moveTo>
                    <a:pt x="84574" y="110597"/>
                  </a:moveTo>
                  <a:cubicBezTo>
                    <a:pt x="86526" y="110597"/>
                    <a:pt x="87827" y="111248"/>
                    <a:pt x="89128" y="112549"/>
                  </a:cubicBezTo>
                  <a:lnTo>
                    <a:pt x="130114" y="153535"/>
                  </a:lnTo>
                  <a:lnTo>
                    <a:pt x="153535" y="130114"/>
                  </a:lnTo>
                  <a:lnTo>
                    <a:pt x="112549" y="89128"/>
                  </a:lnTo>
                  <a:cubicBezTo>
                    <a:pt x="109946" y="86526"/>
                    <a:pt x="109946" y="82622"/>
                    <a:pt x="112549" y="80020"/>
                  </a:cubicBezTo>
                  <a:lnTo>
                    <a:pt x="153535" y="39034"/>
                  </a:lnTo>
                  <a:lnTo>
                    <a:pt x="130114" y="15614"/>
                  </a:lnTo>
                  <a:lnTo>
                    <a:pt x="89128" y="56600"/>
                  </a:lnTo>
                  <a:cubicBezTo>
                    <a:pt x="86526" y="59202"/>
                    <a:pt x="82622" y="59202"/>
                    <a:pt x="80020" y="56600"/>
                  </a:cubicBezTo>
                  <a:lnTo>
                    <a:pt x="39034" y="15614"/>
                  </a:lnTo>
                  <a:lnTo>
                    <a:pt x="15614" y="39034"/>
                  </a:lnTo>
                  <a:lnTo>
                    <a:pt x="56600" y="80020"/>
                  </a:lnTo>
                  <a:cubicBezTo>
                    <a:pt x="59202" y="82622"/>
                    <a:pt x="59202" y="86526"/>
                    <a:pt x="56600" y="89128"/>
                  </a:cubicBezTo>
                  <a:lnTo>
                    <a:pt x="15614" y="130114"/>
                  </a:lnTo>
                  <a:lnTo>
                    <a:pt x="39034" y="153535"/>
                  </a:lnTo>
                  <a:lnTo>
                    <a:pt x="80020" y="112549"/>
                  </a:lnTo>
                  <a:cubicBezTo>
                    <a:pt x="81321" y="111248"/>
                    <a:pt x="82622" y="110597"/>
                    <a:pt x="84574" y="110597"/>
                  </a:cubicBezTo>
                  <a:close/>
                </a:path>
              </a:pathLst>
            </a:custGeom>
            <a:solidFill>
              <a:srgbClr val="4ABD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3887777" y="1585768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3887777" y="1260483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3725135" y="1423125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4050420" y="1423125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3686101" y="1221449"/>
              <a:ext cx="416365" cy="416365"/>
            </a:xfrm>
            <a:custGeom>
              <a:avLst/>
              <a:gdLst/>
              <a:ahLst/>
              <a:cxnLst/>
              <a:rect l="l" t="t" r="r" b="b"/>
              <a:pathLst>
                <a:path w="416365" h="416365" extrusionOk="0">
                  <a:moveTo>
                    <a:pt x="208183" y="416365"/>
                  </a:moveTo>
                  <a:cubicBezTo>
                    <a:pt x="93682" y="416365"/>
                    <a:pt x="0" y="322683"/>
                    <a:pt x="0" y="208183"/>
                  </a:cubicBezTo>
                  <a:cubicBezTo>
                    <a:pt x="0" y="93682"/>
                    <a:pt x="93682" y="0"/>
                    <a:pt x="208183" y="0"/>
                  </a:cubicBezTo>
                  <a:cubicBezTo>
                    <a:pt x="322683" y="0"/>
                    <a:pt x="416365" y="93682"/>
                    <a:pt x="416365" y="208183"/>
                  </a:cubicBezTo>
                  <a:cubicBezTo>
                    <a:pt x="416365" y="322683"/>
                    <a:pt x="322683" y="416365"/>
                    <a:pt x="208183" y="416365"/>
                  </a:cubicBezTo>
                  <a:close/>
                  <a:moveTo>
                    <a:pt x="208183" y="13011"/>
                  </a:moveTo>
                  <a:cubicBezTo>
                    <a:pt x="100838" y="13011"/>
                    <a:pt x="13011" y="100838"/>
                    <a:pt x="13011" y="208183"/>
                  </a:cubicBezTo>
                  <a:cubicBezTo>
                    <a:pt x="13011" y="315527"/>
                    <a:pt x="100838" y="403354"/>
                    <a:pt x="208183" y="403354"/>
                  </a:cubicBezTo>
                  <a:cubicBezTo>
                    <a:pt x="315527" y="403354"/>
                    <a:pt x="403354" y="315527"/>
                    <a:pt x="403354" y="208183"/>
                  </a:cubicBezTo>
                  <a:cubicBezTo>
                    <a:pt x="403354" y="100838"/>
                    <a:pt x="315527" y="13011"/>
                    <a:pt x="208183" y="13011"/>
                  </a:cubicBezTo>
                  <a:close/>
                </a:path>
              </a:pathLst>
            </a:custGeom>
            <a:solidFill>
              <a:srgbClr val="363F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82" name="Google Shape;582;p8"/>
          <p:cNvGrpSpPr/>
          <p:nvPr/>
        </p:nvGrpSpPr>
        <p:grpSpPr>
          <a:xfrm>
            <a:off x="3926464" y="3953428"/>
            <a:ext cx="459962" cy="435864"/>
            <a:chOff x="3504945" y="3781728"/>
            <a:chExt cx="418147" cy="396240"/>
          </a:xfrm>
        </p:grpSpPr>
        <p:grpSp>
          <p:nvGrpSpPr>
            <p:cNvPr id="583" name="Google Shape;583;p8"/>
            <p:cNvGrpSpPr/>
            <p:nvPr/>
          </p:nvGrpSpPr>
          <p:grpSpPr>
            <a:xfrm>
              <a:off x="3504945" y="3781728"/>
              <a:ext cx="418147" cy="219075"/>
              <a:chOff x="3504945" y="3781728"/>
              <a:chExt cx="418147" cy="219075"/>
            </a:xfrm>
          </p:grpSpPr>
          <p:sp>
            <p:nvSpPr>
              <p:cNvPr id="584" name="Google Shape;584;p8"/>
              <p:cNvSpPr/>
              <p:nvPr/>
            </p:nvSpPr>
            <p:spPr>
              <a:xfrm>
                <a:off x="3504945" y="3888408"/>
                <a:ext cx="118109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118109" h="112395" extrusionOk="0">
                    <a:moveTo>
                      <a:pt x="59055" y="0"/>
                    </a:moveTo>
                    <a:lnTo>
                      <a:pt x="77153" y="37148"/>
                    </a:lnTo>
                    <a:lnTo>
                      <a:pt x="118110" y="42863"/>
                    </a:lnTo>
                    <a:lnTo>
                      <a:pt x="88583" y="71438"/>
                    </a:lnTo>
                    <a:lnTo>
                      <a:pt x="95250" y="112395"/>
                    </a:lnTo>
                    <a:lnTo>
                      <a:pt x="59055" y="93345"/>
                    </a:lnTo>
                    <a:lnTo>
                      <a:pt x="22860" y="112395"/>
                    </a:lnTo>
                    <a:lnTo>
                      <a:pt x="29528" y="71438"/>
                    </a:lnTo>
                    <a:lnTo>
                      <a:pt x="0" y="42863"/>
                    </a:lnTo>
                    <a:lnTo>
                      <a:pt x="40958" y="3714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85" name="Google Shape;585;p8"/>
              <p:cNvSpPr/>
              <p:nvPr/>
            </p:nvSpPr>
            <p:spPr>
              <a:xfrm>
                <a:off x="3805935" y="3888408"/>
                <a:ext cx="117157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117157" h="112395" extrusionOk="0">
                    <a:moveTo>
                      <a:pt x="58103" y="0"/>
                    </a:moveTo>
                    <a:lnTo>
                      <a:pt x="77153" y="37148"/>
                    </a:lnTo>
                    <a:lnTo>
                      <a:pt x="117158" y="42863"/>
                    </a:lnTo>
                    <a:lnTo>
                      <a:pt x="87630" y="71438"/>
                    </a:lnTo>
                    <a:lnTo>
                      <a:pt x="95250" y="112395"/>
                    </a:lnTo>
                    <a:lnTo>
                      <a:pt x="58103" y="93345"/>
                    </a:lnTo>
                    <a:lnTo>
                      <a:pt x="21908" y="112395"/>
                    </a:lnTo>
                    <a:lnTo>
                      <a:pt x="29528" y="71438"/>
                    </a:lnTo>
                    <a:lnTo>
                      <a:pt x="0" y="42863"/>
                    </a:lnTo>
                    <a:lnTo>
                      <a:pt x="40005" y="3714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3655440" y="3781728"/>
                <a:ext cx="11811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118110" h="112395" extrusionOk="0">
                    <a:moveTo>
                      <a:pt x="59055" y="0"/>
                    </a:moveTo>
                    <a:lnTo>
                      <a:pt x="77153" y="37148"/>
                    </a:lnTo>
                    <a:lnTo>
                      <a:pt x="118110" y="42863"/>
                    </a:lnTo>
                    <a:lnTo>
                      <a:pt x="88583" y="71438"/>
                    </a:lnTo>
                    <a:lnTo>
                      <a:pt x="95250" y="112395"/>
                    </a:lnTo>
                    <a:lnTo>
                      <a:pt x="59055" y="93345"/>
                    </a:lnTo>
                    <a:lnTo>
                      <a:pt x="21908" y="112395"/>
                    </a:lnTo>
                    <a:lnTo>
                      <a:pt x="29528" y="71438"/>
                    </a:lnTo>
                    <a:lnTo>
                      <a:pt x="0" y="42863"/>
                    </a:lnTo>
                    <a:lnTo>
                      <a:pt x="40958" y="3714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3621150" y="3973282"/>
              <a:ext cx="164783" cy="204686"/>
              <a:chOff x="3621150" y="3973282"/>
              <a:chExt cx="164783" cy="204686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3727830" y="4076051"/>
                <a:ext cx="4857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8577" h="9525" extrusionOk="0">
                    <a:moveTo>
                      <a:pt x="0" y="0"/>
                    </a:moveTo>
                    <a:lnTo>
                      <a:pt x="48578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3723068" y="4110341"/>
                <a:ext cx="6286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65" h="9525" extrusionOk="0">
                    <a:moveTo>
                      <a:pt x="0" y="0"/>
                    </a:moveTo>
                    <a:lnTo>
                      <a:pt x="62865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90" name="Google Shape;590;p8"/>
              <p:cNvSpPr/>
              <p:nvPr/>
            </p:nvSpPr>
            <p:spPr>
              <a:xfrm>
                <a:off x="3732593" y="4143678"/>
                <a:ext cx="438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3815" h="9525" extrusionOk="0">
                    <a:moveTo>
                      <a:pt x="0" y="0"/>
                    </a:moveTo>
                    <a:lnTo>
                      <a:pt x="43815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3621150" y="3973282"/>
                <a:ext cx="123592" cy="99910"/>
              </a:xfrm>
              <a:custGeom>
                <a:avLst/>
                <a:gdLst/>
                <a:ahLst/>
                <a:cxnLst/>
                <a:rect l="l" t="t" r="r" b="b"/>
                <a:pathLst>
                  <a:path w="123592" h="99910" extrusionOk="0">
                    <a:moveTo>
                      <a:pt x="0" y="99911"/>
                    </a:moveTo>
                    <a:lnTo>
                      <a:pt x="37148" y="99911"/>
                    </a:lnTo>
                    <a:cubicBezTo>
                      <a:pt x="50483" y="86576"/>
                      <a:pt x="51435" y="77051"/>
                      <a:pt x="65723" y="64668"/>
                    </a:cubicBezTo>
                    <a:cubicBezTo>
                      <a:pt x="74295" y="57048"/>
                      <a:pt x="92393" y="45618"/>
                      <a:pt x="92393" y="17996"/>
                    </a:cubicBezTo>
                    <a:cubicBezTo>
                      <a:pt x="92393" y="3708"/>
                      <a:pt x="107633" y="-7722"/>
                      <a:pt x="118110" y="6566"/>
                    </a:cubicBezTo>
                    <a:cubicBezTo>
                      <a:pt x="128588" y="20853"/>
                      <a:pt x="123825" y="58953"/>
                      <a:pt x="105727" y="73241"/>
                    </a:cubicBez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3621150" y="4157966"/>
                <a:ext cx="144779" cy="20002"/>
              </a:xfrm>
              <a:custGeom>
                <a:avLst/>
                <a:gdLst/>
                <a:ahLst/>
                <a:cxnLst/>
                <a:rect l="l" t="t" r="r" b="b"/>
                <a:pathLst>
                  <a:path w="144779" h="20002" extrusionOk="0">
                    <a:moveTo>
                      <a:pt x="0" y="0"/>
                    </a:moveTo>
                    <a:lnTo>
                      <a:pt x="22860" y="0"/>
                    </a:lnTo>
                    <a:cubicBezTo>
                      <a:pt x="29528" y="0"/>
                      <a:pt x="36195" y="3810"/>
                      <a:pt x="39052" y="9525"/>
                    </a:cubicBezTo>
                    <a:cubicBezTo>
                      <a:pt x="42863" y="16193"/>
                      <a:pt x="49530" y="20002"/>
                      <a:pt x="57150" y="20002"/>
                    </a:cubicBezTo>
                    <a:lnTo>
                      <a:pt x="144780" y="20002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593" name="Google Shape;593;p8"/>
          <p:cNvGrpSpPr/>
          <p:nvPr/>
        </p:nvGrpSpPr>
        <p:grpSpPr>
          <a:xfrm>
            <a:off x="3953175" y="5029513"/>
            <a:ext cx="406542" cy="387719"/>
            <a:chOff x="4004200" y="5558769"/>
            <a:chExt cx="369584" cy="352472"/>
          </a:xfrm>
        </p:grpSpPr>
        <p:sp>
          <p:nvSpPr>
            <p:cNvPr id="594" name="Google Shape;594;p8"/>
            <p:cNvSpPr/>
            <p:nvPr/>
          </p:nvSpPr>
          <p:spPr>
            <a:xfrm>
              <a:off x="4295903" y="5622824"/>
              <a:ext cx="29527" cy="206692"/>
            </a:xfrm>
            <a:custGeom>
              <a:avLst/>
              <a:gdLst/>
              <a:ahLst/>
              <a:cxnLst/>
              <a:rect l="l" t="t" r="r" b="b"/>
              <a:pathLst>
                <a:path w="29527" h="206692" extrusionOk="0">
                  <a:moveTo>
                    <a:pt x="0" y="206693"/>
                  </a:moveTo>
                  <a:cubicBezTo>
                    <a:pt x="0" y="206693"/>
                    <a:pt x="22860" y="116205"/>
                    <a:pt x="15240" y="74295"/>
                  </a:cubicBezTo>
                  <a:cubicBezTo>
                    <a:pt x="12383" y="55245"/>
                    <a:pt x="9525" y="32385"/>
                    <a:pt x="29528" y="0"/>
                  </a:cubicBezTo>
                  <a:cubicBezTo>
                    <a:pt x="9525" y="32385"/>
                    <a:pt x="11430" y="55245"/>
                    <a:pt x="15240" y="74295"/>
                  </a:cubicBezTo>
                  <a:cubicBezTo>
                    <a:pt x="22860" y="116205"/>
                    <a:pt x="0" y="206693"/>
                    <a:pt x="0" y="20669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4151078" y="5638065"/>
              <a:ext cx="88050" cy="185737"/>
            </a:xfrm>
            <a:custGeom>
              <a:avLst/>
              <a:gdLst/>
              <a:ahLst/>
              <a:cxnLst/>
              <a:rect l="l" t="t" r="r" b="b"/>
              <a:pathLst>
                <a:path w="88050" h="185737" extrusionOk="0">
                  <a:moveTo>
                    <a:pt x="40050" y="185737"/>
                  </a:moveTo>
                  <a:lnTo>
                    <a:pt x="59100" y="93345"/>
                  </a:lnTo>
                  <a:cubicBezTo>
                    <a:pt x="59100" y="93345"/>
                    <a:pt x="44813" y="100012"/>
                    <a:pt x="26715" y="108585"/>
                  </a:cubicBezTo>
                  <a:cubicBezTo>
                    <a:pt x="14333" y="114300"/>
                    <a:pt x="45" y="105727"/>
                    <a:pt x="45" y="97155"/>
                  </a:cubicBezTo>
                  <a:cubicBezTo>
                    <a:pt x="22905" y="63818"/>
                    <a:pt x="52433" y="53340"/>
                    <a:pt x="79103" y="45720"/>
                  </a:cubicBezTo>
                  <a:cubicBezTo>
                    <a:pt x="96248" y="40958"/>
                    <a:pt x="86723" y="19050"/>
                    <a:pt x="67673" y="0"/>
                  </a:cubicBezTo>
                  <a:cubicBezTo>
                    <a:pt x="86723" y="19050"/>
                    <a:pt x="95295" y="40005"/>
                    <a:pt x="79103" y="44768"/>
                  </a:cubicBezTo>
                  <a:cubicBezTo>
                    <a:pt x="52433" y="52388"/>
                    <a:pt x="22905" y="61913"/>
                    <a:pt x="45" y="96202"/>
                  </a:cubicBezTo>
                  <a:cubicBezTo>
                    <a:pt x="-907" y="104775"/>
                    <a:pt x="13380" y="114300"/>
                    <a:pt x="26715" y="107633"/>
                  </a:cubicBezTo>
                  <a:cubicBezTo>
                    <a:pt x="44813" y="99060"/>
                    <a:pt x="59100" y="92393"/>
                    <a:pt x="59100" y="92393"/>
                  </a:cubicBezTo>
                  <a:lnTo>
                    <a:pt x="40050" y="185737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4259708" y="5761889"/>
              <a:ext cx="15240" cy="80962"/>
            </a:xfrm>
            <a:custGeom>
              <a:avLst/>
              <a:gdLst/>
              <a:ahLst/>
              <a:cxnLst/>
              <a:rect l="l" t="t" r="r" b="b"/>
              <a:pathLst>
                <a:path w="15240" h="80962" extrusionOk="0">
                  <a:moveTo>
                    <a:pt x="15240" y="0"/>
                  </a:moveTo>
                  <a:lnTo>
                    <a:pt x="0" y="80963"/>
                  </a:lnTo>
                  <a:lnTo>
                    <a:pt x="1524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4222560" y="5757127"/>
              <a:ext cx="18097" cy="86677"/>
            </a:xfrm>
            <a:custGeom>
              <a:avLst/>
              <a:gdLst/>
              <a:ahLst/>
              <a:cxnLst/>
              <a:rect l="l" t="t" r="r" b="b"/>
              <a:pathLst>
                <a:path w="18097" h="86677" extrusionOk="0">
                  <a:moveTo>
                    <a:pt x="18097" y="0"/>
                  </a:moveTo>
                  <a:lnTo>
                    <a:pt x="0" y="86678"/>
                  </a:lnTo>
                  <a:lnTo>
                    <a:pt x="18097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4066351" y="5606866"/>
              <a:ext cx="307433" cy="304375"/>
            </a:xfrm>
            <a:custGeom>
              <a:avLst/>
              <a:gdLst/>
              <a:ahLst/>
              <a:cxnLst/>
              <a:rect l="l" t="t" r="r" b="b"/>
              <a:pathLst>
                <a:path w="307433" h="304375" extrusionOk="0">
                  <a:moveTo>
                    <a:pt x="0" y="184551"/>
                  </a:moveTo>
                  <a:lnTo>
                    <a:pt x="87630" y="275039"/>
                  </a:lnTo>
                  <a:cubicBezTo>
                    <a:pt x="87630" y="275039"/>
                    <a:pt x="87630" y="275039"/>
                    <a:pt x="87630" y="275039"/>
                  </a:cubicBezTo>
                  <a:cubicBezTo>
                    <a:pt x="87630" y="275039"/>
                    <a:pt x="87630" y="275039"/>
                    <a:pt x="88582" y="275991"/>
                  </a:cubicBezTo>
                  <a:cubicBezTo>
                    <a:pt x="88582" y="275991"/>
                    <a:pt x="88582" y="275991"/>
                    <a:pt x="89535" y="275991"/>
                  </a:cubicBezTo>
                  <a:cubicBezTo>
                    <a:pt x="89535" y="275991"/>
                    <a:pt x="90488" y="276944"/>
                    <a:pt x="90488" y="276944"/>
                  </a:cubicBezTo>
                  <a:cubicBezTo>
                    <a:pt x="90488" y="276944"/>
                    <a:pt x="90488" y="276944"/>
                    <a:pt x="91440" y="276944"/>
                  </a:cubicBezTo>
                  <a:cubicBezTo>
                    <a:pt x="142875" y="318854"/>
                    <a:pt x="218123" y="312186"/>
                    <a:pt x="261938" y="260751"/>
                  </a:cubicBezTo>
                  <a:cubicBezTo>
                    <a:pt x="282893" y="235986"/>
                    <a:pt x="292418" y="205506"/>
                    <a:pt x="290513" y="175026"/>
                  </a:cubicBezTo>
                  <a:cubicBezTo>
                    <a:pt x="289560" y="159786"/>
                    <a:pt x="291465" y="144546"/>
                    <a:pt x="293370" y="128354"/>
                  </a:cubicBezTo>
                  <a:cubicBezTo>
                    <a:pt x="298133" y="89301"/>
                    <a:pt x="306705" y="29294"/>
                    <a:pt x="306705" y="29294"/>
                  </a:cubicBezTo>
                  <a:cubicBezTo>
                    <a:pt x="309563" y="17864"/>
                    <a:pt x="303848" y="6434"/>
                    <a:pt x="292418" y="1671"/>
                  </a:cubicBezTo>
                  <a:cubicBezTo>
                    <a:pt x="280035" y="-3091"/>
                    <a:pt x="265748" y="2624"/>
                    <a:pt x="260985" y="15006"/>
                  </a:cubicBezTo>
                  <a:cubicBezTo>
                    <a:pt x="265748" y="2624"/>
                    <a:pt x="280035" y="-3091"/>
                    <a:pt x="292418" y="1671"/>
                  </a:cubicBezTo>
                  <a:cubicBezTo>
                    <a:pt x="303848" y="6434"/>
                    <a:pt x="309563" y="17864"/>
                    <a:pt x="306705" y="29294"/>
                  </a:cubicBezTo>
                  <a:cubicBezTo>
                    <a:pt x="306705" y="29294"/>
                    <a:pt x="299085" y="88349"/>
                    <a:pt x="293370" y="128354"/>
                  </a:cubicBezTo>
                  <a:cubicBezTo>
                    <a:pt x="291465" y="143594"/>
                    <a:pt x="289560" y="158834"/>
                    <a:pt x="290513" y="175026"/>
                  </a:cubicBezTo>
                  <a:cubicBezTo>
                    <a:pt x="292418" y="205506"/>
                    <a:pt x="282893" y="235986"/>
                    <a:pt x="261938" y="260751"/>
                  </a:cubicBezTo>
                  <a:cubicBezTo>
                    <a:pt x="219075" y="311234"/>
                    <a:pt x="142875" y="317901"/>
                    <a:pt x="91440" y="276944"/>
                  </a:cubicBezTo>
                  <a:cubicBezTo>
                    <a:pt x="91440" y="276944"/>
                    <a:pt x="91440" y="276944"/>
                    <a:pt x="90488" y="276944"/>
                  </a:cubicBezTo>
                  <a:cubicBezTo>
                    <a:pt x="90488" y="276944"/>
                    <a:pt x="89535" y="275991"/>
                    <a:pt x="89535" y="275991"/>
                  </a:cubicBezTo>
                  <a:cubicBezTo>
                    <a:pt x="89535" y="275991"/>
                    <a:pt x="89535" y="275991"/>
                    <a:pt x="88582" y="275991"/>
                  </a:cubicBezTo>
                  <a:cubicBezTo>
                    <a:pt x="88582" y="275991"/>
                    <a:pt x="88582" y="275991"/>
                    <a:pt x="87630" y="275039"/>
                  </a:cubicBezTo>
                  <a:cubicBezTo>
                    <a:pt x="87630" y="275039"/>
                    <a:pt x="87630" y="275039"/>
                    <a:pt x="87630" y="275039"/>
                  </a:cubicBezTo>
                  <a:lnTo>
                    <a:pt x="0" y="184551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4101355" y="5558769"/>
              <a:ext cx="117395" cy="105965"/>
            </a:xfrm>
            <a:custGeom>
              <a:avLst/>
              <a:gdLst/>
              <a:ahLst/>
              <a:cxnLst/>
              <a:rect l="l" t="t" r="r" b="b"/>
              <a:pathLst>
                <a:path w="117395" h="105965" extrusionOk="0">
                  <a:moveTo>
                    <a:pt x="117396" y="79296"/>
                  </a:moveTo>
                  <a:lnTo>
                    <a:pt x="45958" y="7858"/>
                  </a:ln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67866" y="105966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5481" y="-2619"/>
                    <a:pt x="45958" y="7858"/>
                  </a:cubicBezTo>
                  <a:lnTo>
                    <a:pt x="117396" y="79296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4039442" y="5573056"/>
              <a:ext cx="92630" cy="125015"/>
            </a:xfrm>
            <a:custGeom>
              <a:avLst/>
              <a:gdLst/>
              <a:ahLst/>
              <a:cxnLst/>
              <a:rect l="l" t="t" r="r" b="b"/>
              <a:pathLst>
                <a:path w="92630" h="125015" extrusionOk="0">
                  <a:moveTo>
                    <a:pt x="92631" y="54531"/>
                  </a:moveTo>
                  <a:lnTo>
                    <a:pt x="45958" y="7858"/>
                  </a:ln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86916" y="125016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5481" y="-2619"/>
                    <a:pt x="45958" y="7858"/>
                  </a:cubicBezTo>
                  <a:lnTo>
                    <a:pt x="92631" y="54531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4015630" y="5625444"/>
              <a:ext cx="84058" cy="122158"/>
            </a:xfrm>
            <a:custGeom>
              <a:avLst/>
              <a:gdLst/>
              <a:ahLst/>
              <a:cxnLst/>
              <a:rect l="l" t="t" r="r" b="b"/>
              <a:pathLst>
                <a:path w="84058" h="122158" extrusionOk="0">
                  <a:moveTo>
                    <a:pt x="45958" y="7858"/>
                  </a:move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84058" y="122158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4528" y="-2619"/>
                    <a:pt x="45958" y="785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4004200" y="5691166"/>
              <a:ext cx="62150" cy="100250"/>
            </a:xfrm>
            <a:custGeom>
              <a:avLst/>
              <a:gdLst/>
              <a:ahLst/>
              <a:cxnLst/>
              <a:rect l="l" t="t" r="r" b="b"/>
              <a:pathLst>
                <a:path w="62150" h="100250" extrusionOk="0">
                  <a:moveTo>
                    <a:pt x="45958" y="7858"/>
                  </a:move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62151" y="100251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5481" y="-2619"/>
                    <a:pt x="45958" y="785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603" name="Google Shape;603;p8"/>
          <p:cNvGrpSpPr/>
          <p:nvPr/>
        </p:nvGrpSpPr>
        <p:grpSpPr>
          <a:xfrm>
            <a:off x="860029" y="1721712"/>
            <a:ext cx="448436" cy="448436"/>
            <a:chOff x="261285" y="1755176"/>
            <a:chExt cx="407669" cy="407669"/>
          </a:xfrm>
        </p:grpSpPr>
        <p:sp>
          <p:nvSpPr>
            <p:cNvPr id="604" name="Google Shape;604;p8"/>
            <p:cNvSpPr/>
            <p:nvPr/>
          </p:nvSpPr>
          <p:spPr>
            <a:xfrm>
              <a:off x="465120" y="1790418"/>
              <a:ext cx="9525" cy="51435"/>
            </a:xfrm>
            <a:custGeom>
              <a:avLst/>
              <a:gdLst/>
              <a:ahLst/>
              <a:cxnLst/>
              <a:rect l="l" t="t" r="r" b="b"/>
              <a:pathLst>
                <a:path w="9525" h="51435" extrusionOk="0">
                  <a:moveTo>
                    <a:pt x="0" y="51435"/>
                  </a:moveTo>
                  <a:lnTo>
                    <a:pt x="0" y="0"/>
                  </a:lnTo>
                  <a:lnTo>
                    <a:pt x="0" y="5143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447023" y="1755176"/>
              <a:ext cx="36194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2"/>
                    <a:pt x="0" y="18098"/>
                  </a:cubicBezTo>
                  <a:cubicBezTo>
                    <a:pt x="0" y="8103"/>
                    <a:pt x="8103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465120" y="2076169"/>
              <a:ext cx="9525" cy="51434"/>
            </a:xfrm>
            <a:custGeom>
              <a:avLst/>
              <a:gdLst/>
              <a:ahLst/>
              <a:cxnLst/>
              <a:rect l="l" t="t" r="r" b="b"/>
              <a:pathLst>
                <a:path w="9525" h="51434" extrusionOk="0">
                  <a:moveTo>
                    <a:pt x="0" y="0"/>
                  </a:moveTo>
                  <a:lnTo>
                    <a:pt x="0" y="5143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447023" y="2126651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3"/>
                    <a:pt x="0" y="18098"/>
                  </a:cubicBezTo>
                  <a:cubicBezTo>
                    <a:pt x="0" y="8103"/>
                    <a:pt x="8103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346057" y="183994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36195" y="36195"/>
                  </a:moveTo>
                  <a:lnTo>
                    <a:pt x="0" y="0"/>
                  </a:lnTo>
                  <a:lnTo>
                    <a:pt x="36195" y="3619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315578" y="180946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8" y="36195"/>
                  </a:cubicBezTo>
                  <a:cubicBezTo>
                    <a:pt x="8103" y="36195"/>
                    <a:pt x="0" y="28092"/>
                    <a:pt x="0" y="18098"/>
                  </a:cubicBezTo>
                  <a:cubicBezTo>
                    <a:pt x="0" y="8103"/>
                    <a:pt x="8103" y="0"/>
                    <a:pt x="18098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547988" y="204187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0" y="0"/>
                  </a:moveTo>
                  <a:lnTo>
                    <a:pt x="36195" y="3619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578468" y="2072359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3"/>
                    <a:pt x="0" y="18098"/>
                  </a:cubicBezTo>
                  <a:cubicBezTo>
                    <a:pt x="0" y="8103"/>
                    <a:pt x="8102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296527" y="1959011"/>
              <a:ext cx="51435" cy="9525"/>
            </a:xfrm>
            <a:custGeom>
              <a:avLst/>
              <a:gdLst/>
              <a:ahLst/>
              <a:cxnLst/>
              <a:rect l="l" t="t" r="r" b="b"/>
              <a:pathLst>
                <a:path w="51435" h="9525" extrusionOk="0">
                  <a:moveTo>
                    <a:pt x="51435" y="0"/>
                  </a:moveTo>
                  <a:lnTo>
                    <a:pt x="0" y="0"/>
                  </a:lnTo>
                  <a:lnTo>
                    <a:pt x="51435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261285" y="1940914"/>
              <a:ext cx="36195" cy="36194"/>
            </a:xfrm>
            <a:custGeom>
              <a:avLst/>
              <a:gdLst/>
              <a:ahLst/>
              <a:cxnLst/>
              <a:rect l="l" t="t" r="r" b="b"/>
              <a:pathLst>
                <a:path w="36195" h="36194" extrusionOk="0">
                  <a:moveTo>
                    <a:pt x="36195" y="18097"/>
                  </a:moveTo>
                  <a:cubicBezTo>
                    <a:pt x="36195" y="28092"/>
                    <a:pt x="28092" y="36195"/>
                    <a:pt x="18098" y="36195"/>
                  </a:cubicBezTo>
                  <a:cubicBezTo>
                    <a:pt x="8103" y="36195"/>
                    <a:pt x="0" y="28092"/>
                    <a:pt x="0" y="18097"/>
                  </a:cubicBezTo>
                  <a:cubicBezTo>
                    <a:pt x="0" y="8103"/>
                    <a:pt x="8103" y="0"/>
                    <a:pt x="18098" y="0"/>
                  </a:cubicBezTo>
                  <a:cubicBezTo>
                    <a:pt x="28092" y="0"/>
                    <a:pt x="36195" y="8103"/>
                    <a:pt x="36195" y="1809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82278" y="1959011"/>
              <a:ext cx="51434" cy="9525"/>
            </a:xfrm>
            <a:custGeom>
              <a:avLst/>
              <a:gdLst/>
              <a:ahLst/>
              <a:cxnLst/>
              <a:rect l="l" t="t" r="r" b="b"/>
              <a:pathLst>
                <a:path w="51434" h="9525" extrusionOk="0">
                  <a:moveTo>
                    <a:pt x="0" y="0"/>
                  </a:moveTo>
                  <a:lnTo>
                    <a:pt x="5143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632760" y="1940914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36195" y="18097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2"/>
                    <a:pt x="0" y="18097"/>
                  </a:cubicBezTo>
                  <a:cubicBezTo>
                    <a:pt x="0" y="8103"/>
                    <a:pt x="8102" y="0"/>
                    <a:pt x="18097" y="0"/>
                  </a:cubicBezTo>
                  <a:cubicBezTo>
                    <a:pt x="28092" y="0"/>
                    <a:pt x="36195" y="8103"/>
                    <a:pt x="36195" y="1809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346057" y="204187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36195" y="0"/>
                  </a:moveTo>
                  <a:lnTo>
                    <a:pt x="0" y="36195"/>
                  </a:lnTo>
                  <a:lnTo>
                    <a:pt x="36195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315578" y="2072359"/>
              <a:ext cx="36195" cy="36194"/>
            </a:xfrm>
            <a:custGeom>
              <a:avLst/>
              <a:gdLst/>
              <a:ahLst/>
              <a:cxnLst/>
              <a:rect l="l" t="t" r="r" b="b"/>
              <a:pathLst>
                <a:path w="36195" h="36194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8" y="36195"/>
                  </a:cubicBezTo>
                  <a:cubicBezTo>
                    <a:pt x="8103" y="36195"/>
                    <a:pt x="0" y="28093"/>
                    <a:pt x="0" y="18098"/>
                  </a:cubicBezTo>
                  <a:cubicBezTo>
                    <a:pt x="0" y="8103"/>
                    <a:pt x="8103" y="0"/>
                    <a:pt x="18098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547988" y="183994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0" y="36195"/>
                  </a:moveTo>
                  <a:lnTo>
                    <a:pt x="36195" y="0"/>
                  </a:lnTo>
                  <a:lnTo>
                    <a:pt x="0" y="3619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578468" y="1809469"/>
              <a:ext cx="36194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2"/>
                    <a:pt x="0" y="18098"/>
                  </a:cubicBezTo>
                  <a:cubicBezTo>
                    <a:pt x="0" y="8103"/>
                    <a:pt x="8102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410828" y="1960916"/>
              <a:ext cx="108584" cy="48577"/>
            </a:xfrm>
            <a:custGeom>
              <a:avLst/>
              <a:gdLst/>
              <a:ahLst/>
              <a:cxnLst/>
              <a:rect l="l" t="t" r="r" b="b"/>
              <a:pathLst>
                <a:path w="108584" h="48577" extrusionOk="0">
                  <a:moveTo>
                    <a:pt x="108585" y="48578"/>
                  </a:moveTo>
                  <a:lnTo>
                    <a:pt x="108585" y="21907"/>
                  </a:lnTo>
                  <a:cubicBezTo>
                    <a:pt x="108585" y="13335"/>
                    <a:pt x="102870" y="6667"/>
                    <a:pt x="95250" y="4763"/>
                  </a:cubicBezTo>
                  <a:lnTo>
                    <a:pt x="77152" y="0"/>
                  </a:lnTo>
                  <a:lnTo>
                    <a:pt x="54292" y="20955"/>
                  </a:lnTo>
                  <a:lnTo>
                    <a:pt x="30480" y="0"/>
                  </a:lnTo>
                  <a:lnTo>
                    <a:pt x="13335" y="4763"/>
                  </a:lnTo>
                  <a:cubicBezTo>
                    <a:pt x="5715" y="6667"/>
                    <a:pt x="0" y="14288"/>
                    <a:pt x="0" y="21907"/>
                  </a:cubicBezTo>
                  <a:lnTo>
                    <a:pt x="0" y="48578"/>
                  </a:lnTo>
                  <a:lnTo>
                    <a:pt x="0" y="21907"/>
                  </a:lnTo>
                  <a:cubicBezTo>
                    <a:pt x="0" y="13335"/>
                    <a:pt x="5715" y="6667"/>
                    <a:pt x="13335" y="4763"/>
                  </a:cubicBezTo>
                  <a:lnTo>
                    <a:pt x="30480" y="0"/>
                  </a:lnTo>
                  <a:lnTo>
                    <a:pt x="54292" y="20955"/>
                  </a:lnTo>
                  <a:lnTo>
                    <a:pt x="77152" y="0"/>
                  </a:lnTo>
                  <a:lnTo>
                    <a:pt x="95250" y="4763"/>
                  </a:lnTo>
                  <a:cubicBezTo>
                    <a:pt x="102870" y="6667"/>
                    <a:pt x="108585" y="14288"/>
                    <a:pt x="108585" y="21907"/>
                  </a:cubicBezTo>
                  <a:lnTo>
                    <a:pt x="108585" y="48578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439403" y="1890431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 extrusionOk="0">
                  <a:moveTo>
                    <a:pt x="49530" y="24765"/>
                  </a:moveTo>
                  <a:cubicBezTo>
                    <a:pt x="49530" y="38442"/>
                    <a:pt x="38442" y="49530"/>
                    <a:pt x="24765" y="49530"/>
                  </a:cubicBezTo>
                  <a:cubicBezTo>
                    <a:pt x="11088" y="49530"/>
                    <a:pt x="0" y="38442"/>
                    <a:pt x="0" y="24765"/>
                  </a:cubicBezTo>
                  <a:cubicBezTo>
                    <a:pt x="0" y="11088"/>
                    <a:pt x="11088" y="0"/>
                    <a:pt x="24765" y="0"/>
                  </a:cubicBezTo>
                  <a:cubicBezTo>
                    <a:pt x="38442" y="0"/>
                    <a:pt x="49530" y="11088"/>
                    <a:pt x="49530" y="24765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622" name="Google Shape;622;p8"/>
          <p:cNvGrpSpPr/>
          <p:nvPr/>
        </p:nvGrpSpPr>
        <p:grpSpPr>
          <a:xfrm>
            <a:off x="843265" y="3019794"/>
            <a:ext cx="481965" cy="454724"/>
            <a:chOff x="380803" y="2992491"/>
            <a:chExt cx="438150" cy="413385"/>
          </a:xfrm>
        </p:grpSpPr>
        <p:grpSp>
          <p:nvGrpSpPr>
            <p:cNvPr id="623" name="Google Shape;623;p8"/>
            <p:cNvGrpSpPr/>
            <p:nvPr/>
          </p:nvGrpSpPr>
          <p:grpSpPr>
            <a:xfrm>
              <a:off x="380803" y="2992491"/>
              <a:ext cx="438150" cy="413385"/>
              <a:chOff x="380803" y="2992491"/>
              <a:chExt cx="438150" cy="413385"/>
            </a:xfrm>
          </p:grpSpPr>
          <p:sp>
            <p:nvSpPr>
              <p:cNvPr id="624" name="Google Shape;624;p8"/>
              <p:cNvSpPr/>
              <p:nvPr/>
            </p:nvSpPr>
            <p:spPr>
              <a:xfrm>
                <a:off x="380803" y="2992491"/>
                <a:ext cx="438150" cy="347662"/>
              </a:xfrm>
              <a:custGeom>
                <a:avLst/>
                <a:gdLst/>
                <a:ahLst/>
                <a:cxnLst/>
                <a:rect l="l" t="t" r="r" b="b"/>
                <a:pathLst>
                  <a:path w="438150" h="347662" extrusionOk="0">
                    <a:moveTo>
                      <a:pt x="438150" y="20955"/>
                    </a:moveTo>
                    <a:lnTo>
                      <a:pt x="438150" y="326708"/>
                    </a:lnTo>
                    <a:cubicBezTo>
                      <a:pt x="438150" y="338138"/>
                      <a:pt x="428625" y="347663"/>
                      <a:pt x="417195" y="347663"/>
                    </a:cubicBezTo>
                    <a:lnTo>
                      <a:pt x="20955" y="347663"/>
                    </a:lnTo>
                    <a:cubicBezTo>
                      <a:pt x="9525" y="347663"/>
                      <a:pt x="0" y="338138"/>
                      <a:pt x="0" y="326708"/>
                    </a:cubicBezTo>
                    <a:lnTo>
                      <a:pt x="0" y="20955"/>
                    </a:lnTo>
                    <a:cubicBezTo>
                      <a:pt x="0" y="9525"/>
                      <a:pt x="9525" y="0"/>
                      <a:pt x="20955" y="0"/>
                    </a:cubicBezTo>
                    <a:lnTo>
                      <a:pt x="418148" y="0"/>
                    </a:lnTo>
                    <a:cubicBezTo>
                      <a:pt x="428625" y="0"/>
                      <a:pt x="438150" y="9525"/>
                      <a:pt x="438150" y="2095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625" name="Google Shape;625;p8"/>
              <p:cNvSpPr/>
              <p:nvPr/>
            </p:nvSpPr>
            <p:spPr>
              <a:xfrm>
                <a:off x="380803" y="3276336"/>
                <a:ext cx="4381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38150" h="9525" extrusionOk="0">
                    <a:moveTo>
                      <a:pt x="0" y="0"/>
                    </a:moveTo>
                    <a:lnTo>
                      <a:pt x="4381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626" name="Google Shape;626;p8"/>
              <p:cNvSpPr/>
              <p:nvPr/>
            </p:nvSpPr>
            <p:spPr>
              <a:xfrm>
                <a:off x="478911" y="3396351"/>
                <a:ext cx="24193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41935" h="9525" extrusionOk="0">
                    <a:moveTo>
                      <a:pt x="0" y="0"/>
                    </a:moveTo>
                    <a:lnTo>
                      <a:pt x="241935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627" name="Google Shape;627;p8"/>
              <p:cNvSpPr/>
              <p:nvPr/>
            </p:nvSpPr>
            <p:spPr>
              <a:xfrm>
                <a:off x="519868" y="3340154"/>
                <a:ext cx="9525" cy="5619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6197" extrusionOk="0">
                    <a:moveTo>
                      <a:pt x="0" y="0"/>
                    </a:moveTo>
                    <a:lnTo>
                      <a:pt x="0" y="5619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628" name="Google Shape;628;p8"/>
              <p:cNvSpPr/>
              <p:nvPr/>
            </p:nvSpPr>
            <p:spPr>
              <a:xfrm>
                <a:off x="679888" y="3340154"/>
                <a:ext cx="9525" cy="5619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6197" extrusionOk="0">
                    <a:moveTo>
                      <a:pt x="0" y="0"/>
                    </a:moveTo>
                    <a:lnTo>
                      <a:pt x="0" y="5619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629" name="Google Shape;629;p8"/>
            <p:cNvSpPr/>
            <p:nvPr/>
          </p:nvSpPr>
          <p:spPr>
            <a:xfrm>
              <a:off x="437953" y="3087741"/>
              <a:ext cx="323850" cy="188594"/>
            </a:xfrm>
            <a:custGeom>
              <a:avLst/>
              <a:gdLst/>
              <a:ahLst/>
              <a:cxnLst/>
              <a:rect l="l" t="t" r="r" b="b"/>
              <a:pathLst>
                <a:path w="323850" h="188594" extrusionOk="0">
                  <a:moveTo>
                    <a:pt x="323850" y="188595"/>
                  </a:moveTo>
                  <a:lnTo>
                    <a:pt x="0" y="188595"/>
                  </a:lnTo>
                  <a:lnTo>
                    <a:pt x="0" y="19050"/>
                  </a:lnTo>
                  <a:cubicBezTo>
                    <a:pt x="0" y="8572"/>
                    <a:pt x="8573" y="0"/>
                    <a:pt x="19050" y="0"/>
                  </a:cubicBezTo>
                  <a:lnTo>
                    <a:pt x="304800" y="0"/>
                  </a:lnTo>
                  <a:cubicBezTo>
                    <a:pt x="315278" y="0"/>
                    <a:pt x="323850" y="8572"/>
                    <a:pt x="323850" y="19050"/>
                  </a:cubicBezTo>
                  <a:lnTo>
                    <a:pt x="323850" y="18859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523678" y="3030591"/>
              <a:ext cx="152400" cy="57150"/>
            </a:xfrm>
            <a:custGeom>
              <a:avLst/>
              <a:gdLst/>
              <a:ahLst/>
              <a:cxnLst/>
              <a:rect l="l" t="t" r="r" b="b"/>
              <a:pathLst>
                <a:path w="152400" h="57150" extrusionOk="0">
                  <a:moveTo>
                    <a:pt x="133350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57150"/>
                  </a:lnTo>
                  <a:lnTo>
                    <a:pt x="152400" y="57150"/>
                  </a:lnTo>
                  <a:lnTo>
                    <a:pt x="152400" y="19050"/>
                  </a:lnTo>
                  <a:cubicBezTo>
                    <a:pt x="152400" y="8573"/>
                    <a:pt x="143828" y="0"/>
                    <a:pt x="133350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437953" y="3125841"/>
              <a:ext cx="93344" cy="60007"/>
            </a:xfrm>
            <a:custGeom>
              <a:avLst/>
              <a:gdLst/>
              <a:ahLst/>
              <a:cxnLst/>
              <a:rect l="l" t="t" r="r" b="b"/>
              <a:pathLst>
                <a:path w="93344" h="60007" extrusionOk="0">
                  <a:moveTo>
                    <a:pt x="0" y="0"/>
                  </a:moveTo>
                  <a:lnTo>
                    <a:pt x="25717" y="38100"/>
                  </a:lnTo>
                  <a:cubicBezTo>
                    <a:pt x="35243" y="52388"/>
                    <a:pt x="51435" y="60007"/>
                    <a:pt x="67628" y="60007"/>
                  </a:cubicBezTo>
                  <a:lnTo>
                    <a:pt x="93345" y="6000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668458" y="3125841"/>
              <a:ext cx="93344" cy="60007"/>
            </a:xfrm>
            <a:custGeom>
              <a:avLst/>
              <a:gdLst/>
              <a:ahLst/>
              <a:cxnLst/>
              <a:rect l="l" t="t" r="r" b="b"/>
              <a:pathLst>
                <a:path w="93344" h="60007" extrusionOk="0">
                  <a:moveTo>
                    <a:pt x="93345" y="0"/>
                  </a:moveTo>
                  <a:lnTo>
                    <a:pt x="67627" y="38100"/>
                  </a:lnTo>
                  <a:cubicBezTo>
                    <a:pt x="58102" y="52388"/>
                    <a:pt x="41910" y="60007"/>
                    <a:pt x="25718" y="60007"/>
                  </a:cubicBezTo>
                  <a:lnTo>
                    <a:pt x="0" y="6000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633" name="Google Shape;633;p8"/>
            <p:cNvGrpSpPr/>
            <p:nvPr/>
          </p:nvGrpSpPr>
          <p:grpSpPr>
            <a:xfrm>
              <a:off x="550348" y="3136319"/>
              <a:ext cx="99059" cy="99060"/>
              <a:chOff x="550348" y="3136319"/>
              <a:chExt cx="99059" cy="99060"/>
            </a:xfrm>
          </p:grpSpPr>
          <p:sp>
            <p:nvSpPr>
              <p:cNvPr id="634" name="Google Shape;634;p8"/>
              <p:cNvSpPr/>
              <p:nvPr/>
            </p:nvSpPr>
            <p:spPr>
              <a:xfrm>
                <a:off x="572256" y="3158226"/>
                <a:ext cx="55244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55244" h="55244" extrusionOk="0">
                    <a:moveTo>
                      <a:pt x="55245" y="27622"/>
                    </a:moveTo>
                    <a:cubicBezTo>
                      <a:pt x="55245" y="42878"/>
                      <a:pt x="42878" y="55245"/>
                      <a:pt x="27623" y="55245"/>
                    </a:cubicBezTo>
                    <a:cubicBezTo>
                      <a:pt x="12367" y="55245"/>
                      <a:pt x="0" y="42878"/>
                      <a:pt x="0" y="27622"/>
                    </a:cubicBezTo>
                    <a:cubicBezTo>
                      <a:pt x="0" y="12367"/>
                      <a:pt x="12367" y="0"/>
                      <a:pt x="27623" y="0"/>
                    </a:cubicBezTo>
                    <a:cubicBezTo>
                      <a:pt x="42878" y="0"/>
                      <a:pt x="55245" y="12367"/>
                      <a:pt x="55245" y="2762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635" name="Google Shape;635;p8"/>
              <p:cNvGrpSpPr/>
              <p:nvPr/>
            </p:nvGrpSpPr>
            <p:grpSpPr>
              <a:xfrm>
                <a:off x="564636" y="3151559"/>
                <a:ext cx="70484" cy="68579"/>
                <a:chOff x="564636" y="3151559"/>
                <a:chExt cx="70484" cy="68579"/>
              </a:xfrm>
            </p:grpSpPr>
            <p:sp>
              <p:nvSpPr>
                <p:cNvPr id="636" name="Google Shape;636;p8"/>
                <p:cNvSpPr/>
                <p:nvPr/>
              </p:nvSpPr>
              <p:spPr>
                <a:xfrm>
                  <a:off x="564636" y="3151559"/>
                  <a:ext cx="11429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0477" extrusionOk="0">
                      <a:moveTo>
                        <a:pt x="0" y="0"/>
                      </a:moveTo>
                      <a:lnTo>
                        <a:pt x="11430" y="10477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37" name="Google Shape;637;p8"/>
                <p:cNvSpPr/>
                <p:nvPr/>
              </p:nvSpPr>
              <p:spPr>
                <a:xfrm>
                  <a:off x="623691" y="3209661"/>
                  <a:ext cx="11429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0477" extrusionOk="0">
                      <a:moveTo>
                        <a:pt x="0" y="0"/>
                      </a:moveTo>
                      <a:lnTo>
                        <a:pt x="11430" y="10477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38" name="Google Shape;638;p8"/>
              <p:cNvGrpSpPr/>
              <p:nvPr/>
            </p:nvGrpSpPr>
            <p:grpSpPr>
              <a:xfrm>
                <a:off x="550348" y="3185849"/>
                <a:ext cx="99059" cy="9525"/>
                <a:chOff x="550348" y="3185849"/>
                <a:chExt cx="99059" cy="9525"/>
              </a:xfrm>
            </p:grpSpPr>
            <p:sp>
              <p:nvSpPr>
                <p:cNvPr id="639" name="Google Shape;639;p8"/>
                <p:cNvSpPr/>
                <p:nvPr/>
              </p:nvSpPr>
              <p:spPr>
                <a:xfrm>
                  <a:off x="550348" y="3185849"/>
                  <a:ext cx="15239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9525" extrusionOk="0">
                      <a:moveTo>
                        <a:pt x="0" y="0"/>
                      </a:moveTo>
                      <a:lnTo>
                        <a:pt x="1524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40" name="Google Shape;640;p8"/>
                <p:cNvSpPr/>
                <p:nvPr/>
              </p:nvSpPr>
              <p:spPr>
                <a:xfrm>
                  <a:off x="634168" y="3185849"/>
                  <a:ext cx="15239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9525" extrusionOk="0">
                      <a:moveTo>
                        <a:pt x="0" y="0"/>
                      </a:moveTo>
                      <a:lnTo>
                        <a:pt x="1524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41" name="Google Shape;641;p8"/>
              <p:cNvGrpSpPr/>
              <p:nvPr/>
            </p:nvGrpSpPr>
            <p:grpSpPr>
              <a:xfrm>
                <a:off x="565588" y="3150606"/>
                <a:ext cx="68580" cy="70484"/>
                <a:chOff x="565588" y="3150606"/>
                <a:chExt cx="68580" cy="70484"/>
              </a:xfrm>
            </p:grpSpPr>
            <p:sp>
              <p:nvSpPr>
                <p:cNvPr id="642" name="Google Shape;642;p8"/>
                <p:cNvSpPr/>
                <p:nvPr/>
              </p:nvSpPr>
              <p:spPr>
                <a:xfrm>
                  <a:off x="565588" y="3209661"/>
                  <a:ext cx="10477" cy="11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11429" extrusionOk="0">
                      <a:moveTo>
                        <a:pt x="0" y="11430"/>
                      </a:moveTo>
                      <a:lnTo>
                        <a:pt x="1047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43" name="Google Shape;643;p8"/>
                <p:cNvSpPr/>
                <p:nvPr/>
              </p:nvSpPr>
              <p:spPr>
                <a:xfrm>
                  <a:off x="623691" y="3150606"/>
                  <a:ext cx="10477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10477" extrusionOk="0">
                      <a:moveTo>
                        <a:pt x="0" y="10478"/>
                      </a:moveTo>
                      <a:lnTo>
                        <a:pt x="1047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44" name="Google Shape;644;p8"/>
              <p:cNvGrpSpPr/>
              <p:nvPr/>
            </p:nvGrpSpPr>
            <p:grpSpPr>
              <a:xfrm>
                <a:off x="599878" y="3136319"/>
                <a:ext cx="9525" cy="99060"/>
                <a:chOff x="599878" y="3136319"/>
                <a:chExt cx="9525" cy="99060"/>
              </a:xfrm>
            </p:grpSpPr>
            <p:sp>
              <p:nvSpPr>
                <p:cNvPr id="645" name="Google Shape;645;p8"/>
                <p:cNvSpPr/>
                <p:nvPr/>
              </p:nvSpPr>
              <p:spPr>
                <a:xfrm>
                  <a:off x="599878" y="3220139"/>
                  <a:ext cx="9525" cy="1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5240" extrusionOk="0">
                      <a:moveTo>
                        <a:pt x="0" y="1524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46" name="Google Shape;646;p8"/>
                <p:cNvSpPr/>
                <p:nvPr/>
              </p:nvSpPr>
              <p:spPr>
                <a:xfrm>
                  <a:off x="599878" y="3136319"/>
                  <a:ext cx="9525" cy="15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5239" extrusionOk="0">
                      <a:moveTo>
                        <a:pt x="0" y="1524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grpSp>
        <p:nvGrpSpPr>
          <p:cNvPr id="647" name="Google Shape;647;p8"/>
          <p:cNvGrpSpPr/>
          <p:nvPr/>
        </p:nvGrpSpPr>
        <p:grpSpPr>
          <a:xfrm>
            <a:off x="877840" y="3909422"/>
            <a:ext cx="412814" cy="523875"/>
            <a:chOff x="805712" y="3909422"/>
            <a:chExt cx="412814" cy="523875"/>
          </a:xfrm>
        </p:grpSpPr>
        <p:sp>
          <p:nvSpPr>
            <p:cNvPr id="648" name="Google Shape;648;p8"/>
            <p:cNvSpPr/>
            <p:nvPr/>
          </p:nvSpPr>
          <p:spPr>
            <a:xfrm>
              <a:off x="862732" y="4064489"/>
              <a:ext cx="78140" cy="265080"/>
            </a:xfrm>
            <a:custGeom>
              <a:avLst/>
              <a:gdLst/>
              <a:ahLst/>
              <a:cxnLst/>
              <a:rect l="l" t="t" r="r" b="b"/>
              <a:pathLst>
                <a:path w="71036" h="240982" extrusionOk="0">
                  <a:moveTo>
                    <a:pt x="8171" y="0"/>
                  </a:moveTo>
                  <a:cubicBezTo>
                    <a:pt x="4361" y="11430"/>
                    <a:pt x="1504" y="22860"/>
                    <a:pt x="551" y="35243"/>
                  </a:cubicBezTo>
                  <a:cubicBezTo>
                    <a:pt x="-3259" y="78105"/>
                    <a:pt x="12934" y="118110"/>
                    <a:pt x="41509" y="145733"/>
                  </a:cubicBezTo>
                  <a:cubicBezTo>
                    <a:pt x="59606" y="163830"/>
                    <a:pt x="71036" y="187643"/>
                    <a:pt x="71036" y="213360"/>
                  </a:cubicBezTo>
                  <a:lnTo>
                    <a:pt x="71036" y="240982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963923" y="3965828"/>
              <a:ext cx="182308" cy="82944"/>
            </a:xfrm>
            <a:custGeom>
              <a:avLst/>
              <a:gdLst/>
              <a:ahLst/>
              <a:cxnLst/>
              <a:rect l="l" t="t" r="r" b="b"/>
              <a:pathLst>
                <a:path w="165734" h="75404" extrusionOk="0">
                  <a:moveTo>
                    <a:pt x="165735" y="75404"/>
                  </a:moveTo>
                  <a:cubicBezTo>
                    <a:pt x="140970" y="25874"/>
                    <a:pt x="87630" y="-6511"/>
                    <a:pt x="26670" y="1109"/>
                  </a:cubicBezTo>
                  <a:cubicBezTo>
                    <a:pt x="17145" y="2062"/>
                    <a:pt x="8572" y="3967"/>
                    <a:pt x="0" y="6824"/>
                  </a:cubicBez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1085462" y="4182885"/>
              <a:ext cx="62865" cy="145637"/>
            </a:xfrm>
            <a:custGeom>
              <a:avLst/>
              <a:gdLst/>
              <a:ahLst/>
              <a:cxnLst/>
              <a:rect l="l" t="t" r="r" b="b"/>
              <a:pathLst>
                <a:path w="57150" h="132397" extrusionOk="0">
                  <a:moveTo>
                    <a:pt x="0" y="132398"/>
                  </a:moveTo>
                  <a:lnTo>
                    <a:pt x="0" y="108585"/>
                  </a:lnTo>
                  <a:cubicBezTo>
                    <a:pt x="0" y="80962"/>
                    <a:pt x="11430" y="55245"/>
                    <a:pt x="31432" y="36195"/>
                  </a:cubicBezTo>
                  <a:cubicBezTo>
                    <a:pt x="41910" y="25717"/>
                    <a:pt x="50482" y="13335"/>
                    <a:pt x="57150" y="0"/>
                  </a:cubicBez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05712" y="4116877"/>
              <a:ext cx="23051" cy="10478"/>
            </a:xfrm>
            <a:custGeom>
              <a:avLst/>
              <a:gdLst/>
              <a:ahLst/>
              <a:cxnLst/>
              <a:rect l="l" t="t" r="r" b="b"/>
              <a:pathLst>
                <a:path w="20955" h="9525" extrusionOk="0">
                  <a:moveTo>
                    <a:pt x="20955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652" name="Google Shape;652;p8"/>
            <p:cNvGrpSpPr/>
            <p:nvPr/>
          </p:nvGrpSpPr>
          <p:grpSpPr>
            <a:xfrm>
              <a:off x="866482" y="3970192"/>
              <a:ext cx="293370" cy="293370"/>
              <a:chOff x="166844" y="3939169"/>
              <a:chExt cx="266700" cy="266700"/>
            </a:xfrm>
          </p:grpSpPr>
          <p:sp>
            <p:nvSpPr>
              <p:cNvPr id="653" name="Google Shape;653;p8"/>
              <p:cNvSpPr/>
              <p:nvPr/>
            </p:nvSpPr>
            <p:spPr>
              <a:xfrm>
                <a:off x="419257" y="3939169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 extrusionOk="0">
                    <a:moveTo>
                      <a:pt x="14287" y="0"/>
                    </a:moveTo>
                    <a:lnTo>
                      <a:pt x="0" y="14288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166844" y="4191582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 extrusionOk="0">
                    <a:moveTo>
                      <a:pt x="14288" y="0"/>
                    </a:moveTo>
                    <a:lnTo>
                      <a:pt x="0" y="14287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655" name="Google Shape;655;p8"/>
            <p:cNvSpPr/>
            <p:nvPr/>
          </p:nvSpPr>
          <p:spPr>
            <a:xfrm>
              <a:off x="1013167" y="3909422"/>
              <a:ext cx="10478" cy="23051"/>
            </a:xfrm>
            <a:custGeom>
              <a:avLst/>
              <a:gdLst/>
              <a:ahLst/>
              <a:cxnLst/>
              <a:rect l="l" t="t" r="r" b="b"/>
              <a:pathLst>
                <a:path w="9525" h="20955" extrusionOk="0">
                  <a:moveTo>
                    <a:pt x="0" y="0"/>
                  </a:moveTo>
                  <a:lnTo>
                    <a:pt x="0" y="20955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1144136" y="4247846"/>
              <a:ext cx="15716" cy="15716"/>
            </a:xfrm>
            <a:custGeom>
              <a:avLst/>
              <a:gdLst/>
              <a:ahLst/>
              <a:cxnLst/>
              <a:rect l="l" t="t" r="r" b="b"/>
              <a:pathLst>
                <a:path w="14287" h="14287" extrusionOk="0">
                  <a:moveTo>
                    <a:pt x="0" y="0"/>
                  </a:moveTo>
                  <a:lnTo>
                    <a:pt x="14287" y="1428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940871" y="4328522"/>
              <a:ext cx="144590" cy="104775"/>
            </a:xfrm>
            <a:custGeom>
              <a:avLst/>
              <a:gdLst/>
              <a:ahLst/>
              <a:cxnLst/>
              <a:rect l="l" t="t" r="r" b="b"/>
              <a:pathLst>
                <a:path w="131445" h="95250" extrusionOk="0">
                  <a:moveTo>
                    <a:pt x="0" y="0"/>
                  </a:moveTo>
                  <a:lnTo>
                    <a:pt x="131445" y="0"/>
                  </a:lnTo>
                  <a:lnTo>
                    <a:pt x="131445" y="54293"/>
                  </a:lnTo>
                  <a:lnTo>
                    <a:pt x="94298" y="75248"/>
                  </a:lnTo>
                  <a:lnTo>
                    <a:pt x="82868" y="95250"/>
                  </a:lnTo>
                  <a:lnTo>
                    <a:pt x="47625" y="95250"/>
                  </a:lnTo>
                  <a:lnTo>
                    <a:pt x="36195" y="75248"/>
                  </a:lnTo>
                  <a:lnTo>
                    <a:pt x="0" y="5429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658" name="Google Shape;658;p8"/>
            <p:cNvGrpSpPr/>
            <p:nvPr/>
          </p:nvGrpSpPr>
          <p:grpSpPr>
            <a:xfrm>
              <a:off x="924108" y="4074967"/>
              <a:ext cx="178117" cy="169736"/>
              <a:chOff x="219232" y="4034419"/>
              <a:chExt cx="161924" cy="154305"/>
            </a:xfrm>
          </p:grpSpPr>
          <p:grpSp>
            <p:nvGrpSpPr>
              <p:cNvPr id="659" name="Google Shape;659;p8"/>
              <p:cNvGrpSpPr/>
              <p:nvPr/>
            </p:nvGrpSpPr>
            <p:grpSpPr>
              <a:xfrm>
                <a:off x="219232" y="4034419"/>
                <a:ext cx="161924" cy="154305"/>
                <a:chOff x="219232" y="4034419"/>
                <a:chExt cx="161924" cy="154305"/>
              </a:xfrm>
            </p:grpSpPr>
            <p:grpSp>
              <p:nvGrpSpPr>
                <p:cNvPr id="660" name="Google Shape;660;p8"/>
                <p:cNvGrpSpPr/>
                <p:nvPr/>
              </p:nvGrpSpPr>
              <p:grpSpPr>
                <a:xfrm>
                  <a:off x="259237" y="4034419"/>
                  <a:ext cx="80961" cy="120015"/>
                  <a:chOff x="259237" y="4034419"/>
                  <a:chExt cx="80961" cy="120015"/>
                </a:xfrm>
              </p:grpSpPr>
              <p:grpSp>
                <p:nvGrpSpPr>
                  <p:cNvPr id="661" name="Google Shape;661;p8"/>
                  <p:cNvGrpSpPr/>
                  <p:nvPr/>
                </p:nvGrpSpPr>
                <p:grpSpPr>
                  <a:xfrm>
                    <a:off x="259237" y="4034419"/>
                    <a:ext cx="80961" cy="99060"/>
                    <a:chOff x="259237" y="4034419"/>
                    <a:chExt cx="80961" cy="99060"/>
                  </a:xfrm>
                </p:grpSpPr>
                <p:sp>
                  <p:nvSpPr>
                    <p:cNvPr id="662" name="Google Shape;662;p8"/>
                    <p:cNvSpPr/>
                    <p:nvPr/>
                  </p:nvSpPr>
                  <p:spPr>
                    <a:xfrm>
                      <a:off x="259237" y="4071567"/>
                      <a:ext cx="80009" cy="619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0009" h="61912" extrusionOk="0">
                          <a:moveTo>
                            <a:pt x="80010" y="0"/>
                          </a:moveTo>
                          <a:lnTo>
                            <a:pt x="80010" y="20955"/>
                          </a:lnTo>
                          <a:cubicBezTo>
                            <a:pt x="80010" y="31432"/>
                            <a:pt x="75248" y="41910"/>
                            <a:pt x="67628" y="50482"/>
                          </a:cubicBezTo>
                          <a:lnTo>
                            <a:pt x="67628" y="50482"/>
                          </a:lnTo>
                          <a:cubicBezTo>
                            <a:pt x="60007" y="58102"/>
                            <a:pt x="50482" y="61913"/>
                            <a:pt x="40005" y="61913"/>
                          </a:cubicBezTo>
                          <a:lnTo>
                            <a:pt x="40005" y="61913"/>
                          </a:lnTo>
                          <a:cubicBezTo>
                            <a:pt x="29528" y="61913"/>
                            <a:pt x="20003" y="58102"/>
                            <a:pt x="12382" y="50482"/>
                          </a:cubicBezTo>
                          <a:lnTo>
                            <a:pt x="12382" y="50482"/>
                          </a:lnTo>
                          <a:cubicBezTo>
                            <a:pt x="4763" y="42863"/>
                            <a:pt x="0" y="32385"/>
                            <a:pt x="0" y="21907"/>
                          </a:cubicBezTo>
                          <a:lnTo>
                            <a:pt x="0" y="952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  <p:sp>
                  <p:nvSpPr>
                    <p:cNvPr id="663" name="Google Shape;663;p8"/>
                    <p:cNvSpPr/>
                    <p:nvPr/>
                  </p:nvSpPr>
                  <p:spPr>
                    <a:xfrm>
                      <a:off x="260189" y="4034419"/>
                      <a:ext cx="80009" cy="371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0009" h="37147" extrusionOk="0">
                          <a:moveTo>
                            <a:pt x="0" y="37148"/>
                          </a:moveTo>
                          <a:cubicBezTo>
                            <a:pt x="0" y="16193"/>
                            <a:pt x="18097" y="0"/>
                            <a:pt x="40005" y="0"/>
                          </a:cubicBezTo>
                          <a:cubicBezTo>
                            <a:pt x="61913" y="0"/>
                            <a:pt x="80010" y="16193"/>
                            <a:pt x="80010" y="37148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</p:grpSp>
              <p:grpSp>
                <p:nvGrpSpPr>
                  <p:cNvPr id="664" name="Google Shape;664;p8"/>
                  <p:cNvGrpSpPr/>
                  <p:nvPr/>
                </p:nvGrpSpPr>
                <p:grpSpPr>
                  <a:xfrm>
                    <a:off x="276382" y="4125859"/>
                    <a:ext cx="57150" cy="28575"/>
                    <a:chOff x="276382" y="4125859"/>
                    <a:chExt cx="57150" cy="28575"/>
                  </a:xfrm>
                </p:grpSpPr>
                <p:sp>
                  <p:nvSpPr>
                    <p:cNvPr id="665" name="Google Shape;665;p8"/>
                    <p:cNvSpPr/>
                    <p:nvPr/>
                  </p:nvSpPr>
                  <p:spPr>
                    <a:xfrm>
                      <a:off x="276382" y="4125859"/>
                      <a:ext cx="952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5" h="28575" extrusionOk="0">
                          <a:moveTo>
                            <a:pt x="0" y="0"/>
                          </a:moveTo>
                          <a:lnTo>
                            <a:pt x="0" y="28575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4ABDF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  <p:sp>
                  <p:nvSpPr>
                    <p:cNvPr id="666" name="Google Shape;666;p8"/>
                    <p:cNvSpPr/>
                    <p:nvPr/>
                  </p:nvSpPr>
                  <p:spPr>
                    <a:xfrm>
                      <a:off x="324007" y="4125859"/>
                      <a:ext cx="952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5" h="28575" extrusionOk="0">
                          <a:moveTo>
                            <a:pt x="0" y="0"/>
                          </a:moveTo>
                          <a:lnTo>
                            <a:pt x="0" y="28575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4ABDF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</p:grpSp>
            </p:grpSp>
            <p:sp>
              <p:nvSpPr>
                <p:cNvPr id="667" name="Google Shape;667;p8"/>
                <p:cNvSpPr/>
                <p:nvPr/>
              </p:nvSpPr>
              <p:spPr>
                <a:xfrm>
                  <a:off x="219232" y="4154434"/>
                  <a:ext cx="161924" cy="3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24" h="34290" extrusionOk="0">
                      <a:moveTo>
                        <a:pt x="0" y="34290"/>
                      </a:moveTo>
                      <a:cubicBezTo>
                        <a:pt x="15240" y="20003"/>
                        <a:pt x="56198" y="0"/>
                        <a:pt x="56198" y="0"/>
                      </a:cubicBezTo>
                      <a:cubicBezTo>
                        <a:pt x="56198" y="0"/>
                        <a:pt x="58102" y="4763"/>
                        <a:pt x="60008" y="6668"/>
                      </a:cubicBezTo>
                      <a:cubicBezTo>
                        <a:pt x="69533" y="20003"/>
                        <a:pt x="91440" y="20003"/>
                        <a:pt x="100965" y="6668"/>
                      </a:cubicBezTo>
                      <a:cubicBezTo>
                        <a:pt x="101918" y="4763"/>
                        <a:pt x="104775" y="0"/>
                        <a:pt x="104775" y="0"/>
                      </a:cubicBezTo>
                      <a:cubicBezTo>
                        <a:pt x="104775" y="0"/>
                        <a:pt x="147637" y="20003"/>
                        <a:pt x="161925" y="34290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68" name="Google Shape;668;p8"/>
              <p:cNvGrpSpPr/>
              <p:nvPr/>
            </p:nvGrpSpPr>
            <p:grpSpPr>
              <a:xfrm>
                <a:off x="259237" y="4034419"/>
                <a:ext cx="80961" cy="99060"/>
                <a:chOff x="259237" y="4034419"/>
                <a:chExt cx="80961" cy="99060"/>
              </a:xfrm>
            </p:grpSpPr>
            <p:sp>
              <p:nvSpPr>
                <p:cNvPr id="669" name="Google Shape;669;p8"/>
                <p:cNvSpPr/>
                <p:nvPr/>
              </p:nvSpPr>
              <p:spPr>
                <a:xfrm>
                  <a:off x="259237" y="4071567"/>
                  <a:ext cx="80009" cy="61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09" h="61912" extrusionOk="0">
                      <a:moveTo>
                        <a:pt x="80010" y="0"/>
                      </a:moveTo>
                      <a:lnTo>
                        <a:pt x="80010" y="20955"/>
                      </a:lnTo>
                      <a:cubicBezTo>
                        <a:pt x="80010" y="31432"/>
                        <a:pt x="75248" y="41910"/>
                        <a:pt x="67628" y="50482"/>
                      </a:cubicBezTo>
                      <a:lnTo>
                        <a:pt x="67628" y="50482"/>
                      </a:lnTo>
                      <a:cubicBezTo>
                        <a:pt x="60007" y="58102"/>
                        <a:pt x="50482" y="61913"/>
                        <a:pt x="40005" y="61913"/>
                      </a:cubicBezTo>
                      <a:lnTo>
                        <a:pt x="40005" y="61913"/>
                      </a:lnTo>
                      <a:cubicBezTo>
                        <a:pt x="29528" y="61913"/>
                        <a:pt x="20003" y="58102"/>
                        <a:pt x="12382" y="50482"/>
                      </a:cubicBezTo>
                      <a:lnTo>
                        <a:pt x="12382" y="50482"/>
                      </a:lnTo>
                      <a:cubicBezTo>
                        <a:pt x="4763" y="42863"/>
                        <a:pt x="0" y="32385"/>
                        <a:pt x="0" y="21907"/>
                      </a:cubicBezTo>
                      <a:lnTo>
                        <a:pt x="0" y="952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70" name="Google Shape;670;p8"/>
                <p:cNvSpPr/>
                <p:nvPr/>
              </p:nvSpPr>
              <p:spPr>
                <a:xfrm>
                  <a:off x="260189" y="4034419"/>
                  <a:ext cx="80009" cy="37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09" h="37147" extrusionOk="0">
                      <a:moveTo>
                        <a:pt x="0" y="37148"/>
                      </a:moveTo>
                      <a:cubicBezTo>
                        <a:pt x="0" y="16193"/>
                        <a:pt x="18097" y="0"/>
                        <a:pt x="40005" y="0"/>
                      </a:cubicBezTo>
                      <a:cubicBezTo>
                        <a:pt x="61913" y="0"/>
                        <a:pt x="80010" y="16193"/>
                        <a:pt x="80010" y="3714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grpSp>
          <p:nvGrpSpPr>
            <p:cNvPr id="671" name="Google Shape;671;p8"/>
            <p:cNvGrpSpPr/>
            <p:nvPr/>
          </p:nvGrpSpPr>
          <p:grpSpPr>
            <a:xfrm>
              <a:off x="851813" y="3954476"/>
              <a:ext cx="104775" cy="104775"/>
              <a:chOff x="153509" y="3924882"/>
              <a:chExt cx="95250" cy="95250"/>
            </a:xfrm>
          </p:grpSpPr>
          <p:sp>
            <p:nvSpPr>
              <p:cNvPr id="672" name="Google Shape;672;p8"/>
              <p:cNvSpPr/>
              <p:nvPr/>
            </p:nvSpPr>
            <p:spPr>
              <a:xfrm>
                <a:off x="172559" y="3943932"/>
                <a:ext cx="57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57150" extrusionOk="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673" name="Google Shape;673;p8"/>
              <p:cNvGrpSpPr/>
              <p:nvPr/>
            </p:nvGrpSpPr>
            <p:grpSpPr>
              <a:xfrm>
                <a:off x="153509" y="3972507"/>
                <a:ext cx="95250" cy="9525"/>
                <a:chOff x="153509" y="3972507"/>
                <a:chExt cx="95250" cy="9525"/>
              </a:xfrm>
            </p:grpSpPr>
            <p:sp>
              <p:nvSpPr>
                <p:cNvPr id="674" name="Google Shape;674;p8"/>
                <p:cNvSpPr/>
                <p:nvPr/>
              </p:nvSpPr>
              <p:spPr>
                <a:xfrm>
                  <a:off x="153509" y="3972507"/>
                  <a:ext cx="20954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4" h="9525" extrusionOk="0">
                      <a:moveTo>
                        <a:pt x="0" y="0"/>
                      </a:moveTo>
                      <a:lnTo>
                        <a:pt x="2095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75" name="Google Shape;675;p8"/>
                <p:cNvSpPr/>
                <p:nvPr/>
              </p:nvSpPr>
              <p:spPr>
                <a:xfrm>
                  <a:off x="229709" y="3972507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76" name="Google Shape;676;p8"/>
              <p:cNvGrpSpPr/>
              <p:nvPr/>
            </p:nvGrpSpPr>
            <p:grpSpPr>
              <a:xfrm>
                <a:off x="167797" y="3938217"/>
                <a:ext cx="67627" cy="67627"/>
                <a:chOff x="167797" y="3938217"/>
                <a:chExt cx="67627" cy="67627"/>
              </a:xfrm>
            </p:grpSpPr>
            <p:sp>
              <p:nvSpPr>
                <p:cNvPr id="677" name="Google Shape;677;p8"/>
                <p:cNvSpPr/>
                <p:nvPr/>
              </p:nvSpPr>
              <p:spPr>
                <a:xfrm>
                  <a:off x="167797" y="3992509"/>
                  <a:ext cx="13334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5" extrusionOk="0">
                      <a:moveTo>
                        <a:pt x="0" y="13335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78" name="Google Shape;678;p8"/>
                <p:cNvSpPr/>
                <p:nvPr/>
              </p:nvSpPr>
              <p:spPr>
                <a:xfrm>
                  <a:off x="221137" y="3938217"/>
                  <a:ext cx="14287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7" h="14287" extrusionOk="0">
                      <a:moveTo>
                        <a:pt x="0" y="14287"/>
                      </a:moveTo>
                      <a:lnTo>
                        <a:pt x="1428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79" name="Google Shape;679;p8"/>
              <p:cNvGrpSpPr/>
              <p:nvPr/>
            </p:nvGrpSpPr>
            <p:grpSpPr>
              <a:xfrm>
                <a:off x="201134" y="3924882"/>
                <a:ext cx="9525" cy="95250"/>
                <a:chOff x="201134" y="3924882"/>
                <a:chExt cx="9525" cy="95250"/>
              </a:xfrm>
            </p:grpSpPr>
            <p:sp>
              <p:nvSpPr>
                <p:cNvPr id="680" name="Google Shape;680;p8"/>
                <p:cNvSpPr/>
                <p:nvPr/>
              </p:nvSpPr>
              <p:spPr>
                <a:xfrm>
                  <a:off x="201134" y="4001082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81" name="Google Shape;681;p8"/>
                <p:cNvSpPr/>
                <p:nvPr/>
              </p:nvSpPr>
              <p:spPr>
                <a:xfrm>
                  <a:off x="201134" y="3924882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82" name="Google Shape;682;p8"/>
              <p:cNvGrpSpPr/>
              <p:nvPr/>
            </p:nvGrpSpPr>
            <p:grpSpPr>
              <a:xfrm>
                <a:off x="167797" y="3938217"/>
                <a:ext cx="67627" cy="67627"/>
                <a:chOff x="167797" y="3938217"/>
                <a:chExt cx="67627" cy="67627"/>
              </a:xfrm>
            </p:grpSpPr>
            <p:sp>
              <p:nvSpPr>
                <p:cNvPr id="683" name="Google Shape;683;p8"/>
                <p:cNvSpPr/>
                <p:nvPr/>
              </p:nvSpPr>
              <p:spPr>
                <a:xfrm>
                  <a:off x="221137" y="3992509"/>
                  <a:ext cx="14287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7" h="13335" extrusionOk="0">
                      <a:moveTo>
                        <a:pt x="14288" y="133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84" name="Google Shape;684;p8"/>
                <p:cNvSpPr/>
                <p:nvPr/>
              </p:nvSpPr>
              <p:spPr>
                <a:xfrm>
                  <a:off x="167797" y="3938217"/>
                  <a:ext cx="13334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4287" extrusionOk="0">
                      <a:moveTo>
                        <a:pt x="13335" y="14287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grpSp>
          <p:nvGrpSpPr>
            <p:cNvPr id="685" name="Google Shape;685;p8"/>
            <p:cNvGrpSpPr/>
            <p:nvPr/>
          </p:nvGrpSpPr>
          <p:grpSpPr>
            <a:xfrm>
              <a:off x="1113751" y="4064489"/>
              <a:ext cx="104775" cy="104775"/>
              <a:chOff x="391634" y="4024894"/>
              <a:chExt cx="95250" cy="95250"/>
            </a:xfrm>
          </p:grpSpPr>
          <p:sp>
            <p:nvSpPr>
              <p:cNvPr id="686" name="Google Shape;686;p8"/>
              <p:cNvSpPr/>
              <p:nvPr/>
            </p:nvSpPr>
            <p:spPr>
              <a:xfrm>
                <a:off x="410684" y="4043944"/>
                <a:ext cx="57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57150" extrusionOk="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687" name="Google Shape;687;p8"/>
              <p:cNvGrpSpPr/>
              <p:nvPr/>
            </p:nvGrpSpPr>
            <p:grpSpPr>
              <a:xfrm>
                <a:off x="391634" y="4072519"/>
                <a:ext cx="95250" cy="9525"/>
                <a:chOff x="391634" y="4072519"/>
                <a:chExt cx="95250" cy="9525"/>
              </a:xfrm>
            </p:grpSpPr>
            <p:sp>
              <p:nvSpPr>
                <p:cNvPr id="688" name="Google Shape;688;p8"/>
                <p:cNvSpPr/>
                <p:nvPr/>
              </p:nvSpPr>
              <p:spPr>
                <a:xfrm>
                  <a:off x="391634" y="4072519"/>
                  <a:ext cx="2095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" h="9525" extrusionOk="0">
                      <a:moveTo>
                        <a:pt x="0" y="0"/>
                      </a:moveTo>
                      <a:lnTo>
                        <a:pt x="2095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89" name="Google Shape;689;p8"/>
                <p:cNvSpPr/>
                <p:nvPr/>
              </p:nvSpPr>
              <p:spPr>
                <a:xfrm>
                  <a:off x="467834" y="4072519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90" name="Google Shape;690;p8"/>
              <p:cNvGrpSpPr/>
              <p:nvPr/>
            </p:nvGrpSpPr>
            <p:grpSpPr>
              <a:xfrm>
                <a:off x="405922" y="4039182"/>
                <a:ext cx="67626" cy="66675"/>
                <a:chOff x="405922" y="4039182"/>
                <a:chExt cx="67626" cy="66675"/>
              </a:xfrm>
            </p:grpSpPr>
            <p:sp>
              <p:nvSpPr>
                <p:cNvPr id="691" name="Google Shape;691;p8"/>
                <p:cNvSpPr/>
                <p:nvPr/>
              </p:nvSpPr>
              <p:spPr>
                <a:xfrm>
                  <a:off x="405922" y="4092522"/>
                  <a:ext cx="13334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5" extrusionOk="0">
                      <a:moveTo>
                        <a:pt x="0" y="13335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92" name="Google Shape;692;p8"/>
                <p:cNvSpPr/>
                <p:nvPr/>
              </p:nvSpPr>
              <p:spPr>
                <a:xfrm>
                  <a:off x="460214" y="4039182"/>
                  <a:ext cx="13334" cy="13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4" extrusionOk="0">
                      <a:moveTo>
                        <a:pt x="0" y="13335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93" name="Google Shape;693;p8"/>
              <p:cNvGrpSpPr/>
              <p:nvPr/>
            </p:nvGrpSpPr>
            <p:grpSpPr>
              <a:xfrm>
                <a:off x="439259" y="4024894"/>
                <a:ext cx="9525" cy="95250"/>
                <a:chOff x="439259" y="4024894"/>
                <a:chExt cx="9525" cy="95250"/>
              </a:xfrm>
            </p:grpSpPr>
            <p:sp>
              <p:nvSpPr>
                <p:cNvPr id="694" name="Google Shape;694;p8"/>
                <p:cNvSpPr/>
                <p:nvPr/>
              </p:nvSpPr>
              <p:spPr>
                <a:xfrm>
                  <a:off x="439259" y="4101094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95" name="Google Shape;695;p8"/>
                <p:cNvSpPr/>
                <p:nvPr/>
              </p:nvSpPr>
              <p:spPr>
                <a:xfrm>
                  <a:off x="439259" y="4024894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96" name="Google Shape;696;p8"/>
              <p:cNvGrpSpPr/>
              <p:nvPr/>
            </p:nvGrpSpPr>
            <p:grpSpPr>
              <a:xfrm>
                <a:off x="405922" y="4039182"/>
                <a:ext cx="67626" cy="66675"/>
                <a:chOff x="405922" y="4039182"/>
                <a:chExt cx="67626" cy="66675"/>
              </a:xfrm>
            </p:grpSpPr>
            <p:sp>
              <p:nvSpPr>
                <p:cNvPr id="697" name="Google Shape;697;p8"/>
                <p:cNvSpPr/>
                <p:nvPr/>
              </p:nvSpPr>
              <p:spPr>
                <a:xfrm>
                  <a:off x="460214" y="4092522"/>
                  <a:ext cx="13334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5" extrusionOk="0">
                      <a:moveTo>
                        <a:pt x="13335" y="133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98" name="Google Shape;698;p8"/>
                <p:cNvSpPr/>
                <p:nvPr/>
              </p:nvSpPr>
              <p:spPr>
                <a:xfrm>
                  <a:off x="405922" y="4039182"/>
                  <a:ext cx="13334" cy="13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4" extrusionOk="0">
                      <a:moveTo>
                        <a:pt x="13335" y="133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9" descr="A person's hands on a comput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835" t="16823" r="25423" b="17720"/>
          <a:stretch/>
        </p:blipFill>
        <p:spPr>
          <a:xfrm flipH="1">
            <a:off x="0" y="1871224"/>
            <a:ext cx="7743060" cy="4581964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9"/>
          <p:cNvSpPr txBox="1"/>
          <p:nvPr/>
        </p:nvSpPr>
        <p:spPr>
          <a:xfrm>
            <a:off x="0" y="1870710"/>
            <a:ext cx="7750667" cy="4582478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9803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764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706" name="Google Shape;706;p9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9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07" name="Google Shape;707;p9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05.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TIPUS DE CURRÍCULUM</a:t>
            </a:r>
            <a:endParaRPr/>
          </a:p>
        </p:txBody>
      </p:sp>
      <p:cxnSp>
        <p:nvCxnSpPr>
          <p:cNvPr id="708" name="Google Shape;708;p9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9" name="Google Shape;709;p9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4687148" y="2432050"/>
            <a:ext cx="4343637" cy="199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5191820" y="3284897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12" name="Google Shape;712;p9"/>
          <p:cNvCxnSpPr/>
          <p:nvPr/>
        </p:nvCxnSpPr>
        <p:spPr>
          <a:xfrm>
            <a:off x="5310007" y="3535681"/>
            <a:ext cx="1301741" cy="0"/>
          </a:xfrm>
          <a:prstGeom prst="straightConnector1">
            <a:avLst/>
          </a:prstGeom>
          <a:noFill/>
          <a:ln w="19050" cap="flat" cmpd="sng">
            <a:solidFill>
              <a:srgbClr val="4ABD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3" name="Google Shape;713;p9"/>
          <p:cNvCxnSpPr/>
          <p:nvPr/>
        </p:nvCxnSpPr>
        <p:spPr>
          <a:xfrm>
            <a:off x="7440544" y="3538500"/>
            <a:ext cx="1573072" cy="0"/>
          </a:xfrm>
          <a:prstGeom prst="straightConnector1">
            <a:avLst/>
          </a:prstGeom>
          <a:noFill/>
          <a:ln w="19050" cap="flat" cmpd="sng">
            <a:solidFill>
              <a:srgbClr val="4ABD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4" name="Google Shape;714;p9"/>
          <p:cNvCxnSpPr/>
          <p:nvPr/>
        </p:nvCxnSpPr>
        <p:spPr>
          <a:xfrm>
            <a:off x="9819282" y="3534138"/>
            <a:ext cx="2372718" cy="0"/>
          </a:xfrm>
          <a:prstGeom prst="straightConnector1">
            <a:avLst/>
          </a:prstGeom>
          <a:noFill/>
          <a:ln w="19050" cap="flat" cmpd="sng">
            <a:solidFill>
              <a:srgbClr val="4ABD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5" name="Google Shape;715;p9"/>
          <p:cNvSpPr/>
          <p:nvPr/>
        </p:nvSpPr>
        <p:spPr>
          <a:xfrm>
            <a:off x="7322357" y="3284997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9701095" y="3282728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17" name="Google Shape;717;p9"/>
          <p:cNvSpPr txBox="1"/>
          <p:nvPr/>
        </p:nvSpPr>
        <p:spPr>
          <a:xfrm>
            <a:off x="5374316" y="3668751"/>
            <a:ext cx="1865878" cy="299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a-ES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CRONOLÒGIC</a:t>
            </a:r>
            <a:endParaRPr/>
          </a:p>
        </p:txBody>
      </p:sp>
      <p:sp>
        <p:nvSpPr>
          <p:cNvPr id="718" name="Google Shape;718;p9"/>
          <p:cNvSpPr txBox="1"/>
          <p:nvPr/>
        </p:nvSpPr>
        <p:spPr>
          <a:xfrm>
            <a:off x="7504853" y="3671571"/>
            <a:ext cx="1679575" cy="23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a-ES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FUNCIONAL</a:t>
            </a:r>
            <a:endParaRPr/>
          </a:p>
        </p:txBody>
      </p:sp>
      <p:sp>
        <p:nvSpPr>
          <p:cNvPr id="719" name="Google Shape;719;p9"/>
          <p:cNvSpPr txBox="1"/>
          <p:nvPr/>
        </p:nvSpPr>
        <p:spPr>
          <a:xfrm>
            <a:off x="9883591" y="3667208"/>
            <a:ext cx="2175513" cy="663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a-ES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COMBINACIÓ DELS DOS</a:t>
            </a:r>
            <a:endParaRPr/>
          </a:p>
        </p:txBody>
      </p:sp>
      <p:grpSp>
        <p:nvGrpSpPr>
          <p:cNvPr id="720" name="Google Shape;720;p9"/>
          <p:cNvGrpSpPr/>
          <p:nvPr/>
        </p:nvGrpSpPr>
        <p:grpSpPr>
          <a:xfrm>
            <a:off x="9925292" y="2853701"/>
            <a:ext cx="585713" cy="567964"/>
            <a:chOff x="5677153" y="4636073"/>
            <a:chExt cx="532466" cy="516331"/>
          </a:xfrm>
        </p:grpSpPr>
        <p:grpSp>
          <p:nvGrpSpPr>
            <p:cNvPr id="721" name="Google Shape;721;p9"/>
            <p:cNvGrpSpPr/>
            <p:nvPr/>
          </p:nvGrpSpPr>
          <p:grpSpPr>
            <a:xfrm>
              <a:off x="5677153" y="4636073"/>
              <a:ext cx="346910" cy="482908"/>
              <a:chOff x="5677153" y="4636073"/>
              <a:chExt cx="346910" cy="482908"/>
            </a:xfrm>
          </p:grpSpPr>
          <p:grpSp>
            <p:nvGrpSpPr>
              <p:cNvPr id="722" name="Google Shape;722;p9"/>
              <p:cNvGrpSpPr/>
              <p:nvPr/>
            </p:nvGrpSpPr>
            <p:grpSpPr>
              <a:xfrm>
                <a:off x="5677153" y="4636073"/>
                <a:ext cx="346910" cy="482908"/>
                <a:chOff x="5677153" y="4636073"/>
                <a:chExt cx="346910" cy="482908"/>
              </a:xfrm>
            </p:grpSpPr>
            <p:sp>
              <p:nvSpPr>
                <p:cNvPr id="723" name="Google Shape;723;p9"/>
                <p:cNvSpPr/>
                <p:nvPr/>
              </p:nvSpPr>
              <p:spPr>
                <a:xfrm>
                  <a:off x="5677153" y="4636073"/>
                  <a:ext cx="346910" cy="482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10" h="482908" extrusionOk="0">
                      <a:moveTo>
                        <a:pt x="139456" y="482908"/>
                      </a:moveTo>
                      <a:lnTo>
                        <a:pt x="0" y="482908"/>
                      </a:lnTo>
                      <a:lnTo>
                        <a:pt x="0" y="95660"/>
                      </a:lnTo>
                      <a:lnTo>
                        <a:pt x="95660" y="0"/>
                      </a:lnTo>
                      <a:lnTo>
                        <a:pt x="346910" y="0"/>
                      </a:lnTo>
                      <a:lnTo>
                        <a:pt x="346910" y="436807"/>
                      </a:lnTo>
                    </a:path>
                  </a:pathLst>
                </a:custGeom>
                <a:noFill/>
                <a:ln w="113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724" name="Google Shape;724;p9"/>
                <p:cNvSpPr/>
                <p:nvPr/>
              </p:nvSpPr>
              <p:spPr>
                <a:xfrm>
                  <a:off x="5677153" y="4636073"/>
                  <a:ext cx="95659" cy="95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59" h="95659" extrusionOk="0">
                      <a:moveTo>
                        <a:pt x="95660" y="0"/>
                      </a:moveTo>
                      <a:lnTo>
                        <a:pt x="95660" y="95660"/>
                      </a:lnTo>
                      <a:lnTo>
                        <a:pt x="0" y="95660"/>
                      </a:lnTo>
                    </a:path>
                  </a:pathLst>
                </a:custGeom>
                <a:noFill/>
                <a:ln w="113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sp>
            <p:nvSpPr>
              <p:cNvPr id="725" name="Google Shape;725;p9"/>
              <p:cNvSpPr/>
              <p:nvPr/>
            </p:nvSpPr>
            <p:spPr>
              <a:xfrm>
                <a:off x="5746305" y="4798579"/>
                <a:ext cx="208607" cy="109489"/>
              </a:xfrm>
              <a:custGeom>
                <a:avLst/>
                <a:gdLst/>
                <a:ahLst/>
                <a:cxnLst/>
                <a:rect l="l" t="t" r="r" b="b"/>
                <a:pathLst>
                  <a:path w="208607" h="109489" extrusionOk="0">
                    <a:moveTo>
                      <a:pt x="0" y="0"/>
                    </a:moveTo>
                    <a:lnTo>
                      <a:pt x="208607" y="0"/>
                    </a:lnTo>
                    <a:lnTo>
                      <a:pt x="208607" y="109490"/>
                    </a:lnTo>
                    <a:lnTo>
                      <a:pt x="0" y="109490"/>
                    </a:lnTo>
                    <a:close/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26" name="Google Shape;726;p9"/>
              <p:cNvSpPr/>
              <p:nvPr/>
            </p:nvSpPr>
            <p:spPr>
              <a:xfrm>
                <a:off x="5841964" y="4751326"/>
                <a:ext cx="112947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12947" h="11525" extrusionOk="0">
                    <a:moveTo>
                      <a:pt x="0" y="0"/>
                    </a:moveTo>
                    <a:lnTo>
                      <a:pt x="112948" y="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27" name="Google Shape;727;p9"/>
              <p:cNvSpPr/>
              <p:nvPr/>
            </p:nvSpPr>
            <p:spPr>
              <a:xfrm>
                <a:off x="5841964" y="4705225"/>
                <a:ext cx="112947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12947" h="11525" extrusionOk="0">
                    <a:moveTo>
                      <a:pt x="0" y="0"/>
                    </a:moveTo>
                    <a:lnTo>
                      <a:pt x="112948" y="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28" name="Google Shape;728;p9"/>
              <p:cNvSpPr/>
              <p:nvPr/>
            </p:nvSpPr>
            <p:spPr>
              <a:xfrm>
                <a:off x="5746305" y="4954170"/>
                <a:ext cx="208607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208607" h="95659" extrusionOk="0">
                    <a:moveTo>
                      <a:pt x="0" y="0"/>
                    </a:moveTo>
                    <a:lnTo>
                      <a:pt x="208607" y="0"/>
                    </a:lnTo>
                    <a:lnTo>
                      <a:pt x="208607" y="95660"/>
                    </a:lnTo>
                    <a:lnTo>
                      <a:pt x="0" y="95660"/>
                    </a:lnTo>
                    <a:close/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29" name="Google Shape;729;p9"/>
              <p:cNvSpPr/>
              <p:nvPr/>
            </p:nvSpPr>
            <p:spPr>
              <a:xfrm>
                <a:off x="5792406" y="4852748"/>
                <a:ext cx="116405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16405" h="11525" extrusionOk="0">
                    <a:moveTo>
                      <a:pt x="0" y="0"/>
                    </a:moveTo>
                    <a:lnTo>
                      <a:pt x="116405" y="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730" name="Google Shape;730;p9"/>
            <p:cNvGrpSpPr/>
            <p:nvPr/>
          </p:nvGrpSpPr>
          <p:grpSpPr>
            <a:xfrm>
              <a:off x="6070164" y="4636073"/>
              <a:ext cx="139455" cy="482908"/>
              <a:chOff x="6070164" y="4636073"/>
              <a:chExt cx="139455" cy="482908"/>
            </a:xfrm>
          </p:grpSpPr>
          <p:sp>
            <p:nvSpPr>
              <p:cNvPr id="731" name="Google Shape;731;p9"/>
              <p:cNvSpPr/>
              <p:nvPr/>
            </p:nvSpPr>
            <p:spPr>
              <a:xfrm>
                <a:off x="6070164" y="4636073"/>
                <a:ext cx="139455" cy="482908"/>
              </a:xfrm>
              <a:custGeom>
                <a:avLst/>
                <a:gdLst/>
                <a:ahLst/>
                <a:cxnLst/>
                <a:rect l="l" t="t" r="r" b="b"/>
                <a:pathLst>
                  <a:path w="139455" h="482908" extrusionOk="0">
                    <a:moveTo>
                      <a:pt x="0" y="0"/>
                    </a:moveTo>
                    <a:lnTo>
                      <a:pt x="139456" y="0"/>
                    </a:lnTo>
                    <a:lnTo>
                      <a:pt x="139456" y="482908"/>
                    </a:lnTo>
                    <a:lnTo>
                      <a:pt x="107185" y="482908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32" name="Google Shape;732;p9"/>
              <p:cNvSpPr/>
              <p:nvPr/>
            </p:nvSpPr>
            <p:spPr>
              <a:xfrm>
                <a:off x="6070164" y="4798579"/>
                <a:ext cx="69151" cy="109489"/>
              </a:xfrm>
              <a:custGeom>
                <a:avLst/>
                <a:gdLst/>
                <a:ahLst/>
                <a:cxnLst/>
                <a:rect l="l" t="t" r="r" b="b"/>
                <a:pathLst>
                  <a:path w="69151" h="109489" extrusionOk="0">
                    <a:moveTo>
                      <a:pt x="0" y="0"/>
                    </a:moveTo>
                    <a:lnTo>
                      <a:pt x="69152" y="0"/>
                    </a:lnTo>
                    <a:lnTo>
                      <a:pt x="69152" y="109490"/>
                    </a:lnTo>
                    <a:lnTo>
                      <a:pt x="0" y="10949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33" name="Google Shape;733;p9"/>
              <p:cNvSpPr/>
              <p:nvPr/>
            </p:nvSpPr>
            <p:spPr>
              <a:xfrm>
                <a:off x="6070164" y="4751326"/>
                <a:ext cx="69151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9151" h="11525" extrusionOk="0">
                    <a:moveTo>
                      <a:pt x="0" y="0"/>
                    </a:moveTo>
                    <a:lnTo>
                      <a:pt x="69152" y="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34" name="Google Shape;734;p9"/>
              <p:cNvSpPr/>
              <p:nvPr/>
            </p:nvSpPr>
            <p:spPr>
              <a:xfrm>
                <a:off x="6070164" y="4705225"/>
                <a:ext cx="69151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9151" h="11525" extrusionOk="0">
                    <a:moveTo>
                      <a:pt x="0" y="0"/>
                    </a:moveTo>
                    <a:lnTo>
                      <a:pt x="69152" y="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35" name="Google Shape;735;p9"/>
              <p:cNvSpPr/>
              <p:nvPr/>
            </p:nvSpPr>
            <p:spPr>
              <a:xfrm>
                <a:off x="6070164" y="4954170"/>
                <a:ext cx="69151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69151" h="95659" extrusionOk="0">
                    <a:moveTo>
                      <a:pt x="0" y="95660"/>
                    </a:moveTo>
                    <a:lnTo>
                      <a:pt x="69152" y="95660"/>
                    </a:lnTo>
                    <a:lnTo>
                      <a:pt x="69152" y="0"/>
                    </a:lnTo>
                    <a:lnTo>
                      <a:pt x="0" y="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36" name="Google Shape;736;p9"/>
              <p:cNvSpPr/>
              <p:nvPr/>
            </p:nvSpPr>
            <p:spPr>
              <a:xfrm>
                <a:off x="6070164" y="4852748"/>
                <a:ext cx="230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3050" h="11525" extrusionOk="0">
                    <a:moveTo>
                      <a:pt x="0" y="0"/>
                    </a:moveTo>
                    <a:lnTo>
                      <a:pt x="23050" y="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737" name="Google Shape;737;p9"/>
            <p:cNvSpPr/>
            <p:nvPr/>
          </p:nvSpPr>
          <p:spPr>
            <a:xfrm>
              <a:off x="5862710" y="5118982"/>
              <a:ext cx="254708" cy="11525"/>
            </a:xfrm>
            <a:custGeom>
              <a:avLst/>
              <a:gdLst/>
              <a:ahLst/>
              <a:cxnLst/>
              <a:rect l="l" t="t" r="r" b="b"/>
              <a:pathLst>
                <a:path w="254708" h="11525" extrusionOk="0">
                  <a:moveTo>
                    <a:pt x="0" y="0"/>
                  </a:moveTo>
                  <a:lnTo>
                    <a:pt x="254708" y="0"/>
                  </a:lnTo>
                </a:path>
              </a:pathLst>
            </a:custGeom>
            <a:noFill/>
            <a:ln w="113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6093215" y="5086711"/>
              <a:ext cx="33423" cy="65693"/>
            </a:xfrm>
            <a:custGeom>
              <a:avLst/>
              <a:gdLst/>
              <a:ahLst/>
              <a:cxnLst/>
              <a:rect l="l" t="t" r="r" b="b"/>
              <a:pathLst>
                <a:path w="33423" h="65693" extrusionOk="0">
                  <a:moveTo>
                    <a:pt x="0" y="0"/>
                  </a:moveTo>
                  <a:lnTo>
                    <a:pt x="33423" y="32271"/>
                  </a:lnTo>
                  <a:lnTo>
                    <a:pt x="0" y="65694"/>
                  </a:lnTo>
                </a:path>
              </a:pathLst>
            </a:custGeom>
            <a:noFill/>
            <a:ln w="113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39" name="Google Shape;739;p9"/>
            <p:cNvSpPr/>
            <p:nvPr/>
          </p:nvSpPr>
          <p:spPr>
            <a:xfrm flipH="1">
              <a:off x="5862710" y="5086711"/>
              <a:ext cx="33423" cy="65693"/>
            </a:xfrm>
            <a:custGeom>
              <a:avLst/>
              <a:gdLst/>
              <a:ahLst/>
              <a:cxnLst/>
              <a:rect l="l" t="t" r="r" b="b"/>
              <a:pathLst>
                <a:path w="33423" h="65693" extrusionOk="0">
                  <a:moveTo>
                    <a:pt x="0" y="0"/>
                  </a:moveTo>
                  <a:lnTo>
                    <a:pt x="33423" y="32271"/>
                  </a:lnTo>
                  <a:lnTo>
                    <a:pt x="0" y="65694"/>
                  </a:lnTo>
                </a:path>
              </a:pathLst>
            </a:custGeom>
            <a:noFill/>
            <a:ln w="113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740" name="Google Shape;740;p9"/>
          <p:cNvGrpSpPr/>
          <p:nvPr/>
        </p:nvGrpSpPr>
        <p:grpSpPr>
          <a:xfrm>
            <a:off x="7546554" y="2857262"/>
            <a:ext cx="406957" cy="531199"/>
            <a:chOff x="5911594" y="3186968"/>
            <a:chExt cx="369961" cy="482908"/>
          </a:xfrm>
        </p:grpSpPr>
        <p:grpSp>
          <p:nvGrpSpPr>
            <p:cNvPr id="741" name="Google Shape;741;p9"/>
            <p:cNvGrpSpPr/>
            <p:nvPr/>
          </p:nvGrpSpPr>
          <p:grpSpPr>
            <a:xfrm>
              <a:off x="5911594" y="3186968"/>
              <a:ext cx="369961" cy="482908"/>
              <a:chOff x="5911594" y="3186968"/>
              <a:chExt cx="369961" cy="482908"/>
            </a:xfrm>
          </p:grpSpPr>
          <p:sp>
            <p:nvSpPr>
              <p:cNvPr id="742" name="Google Shape;742;p9"/>
              <p:cNvSpPr/>
              <p:nvPr/>
            </p:nvSpPr>
            <p:spPr>
              <a:xfrm>
                <a:off x="5911594" y="3186968"/>
                <a:ext cx="369961" cy="482908"/>
              </a:xfrm>
              <a:custGeom>
                <a:avLst/>
                <a:gdLst/>
                <a:ahLst/>
                <a:cxnLst/>
                <a:rect l="l" t="t" r="r" b="b"/>
                <a:pathLst>
                  <a:path w="369961" h="482908" extrusionOk="0">
                    <a:moveTo>
                      <a:pt x="369961" y="482908"/>
                    </a:moveTo>
                    <a:lnTo>
                      <a:pt x="0" y="482908"/>
                    </a:lnTo>
                    <a:lnTo>
                      <a:pt x="0" y="95660"/>
                    </a:lnTo>
                    <a:lnTo>
                      <a:pt x="95660" y="0"/>
                    </a:lnTo>
                    <a:lnTo>
                      <a:pt x="369961" y="0"/>
                    </a:lnTo>
                    <a:close/>
                  </a:path>
                </a:pathLst>
              </a:custGeom>
              <a:noFill/>
              <a:ln w="11250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43" name="Google Shape;743;p9"/>
              <p:cNvSpPr/>
              <p:nvPr/>
            </p:nvSpPr>
            <p:spPr>
              <a:xfrm>
                <a:off x="5911594" y="3186968"/>
                <a:ext cx="95659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95659" h="95659" extrusionOk="0">
                    <a:moveTo>
                      <a:pt x="95660" y="0"/>
                    </a:moveTo>
                    <a:lnTo>
                      <a:pt x="95660" y="95660"/>
                    </a:lnTo>
                    <a:lnTo>
                      <a:pt x="0" y="95660"/>
                    </a:lnTo>
                  </a:path>
                </a:pathLst>
              </a:custGeom>
              <a:noFill/>
              <a:ln w="11250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44" name="Google Shape;744;p9"/>
              <p:cNvSpPr/>
              <p:nvPr/>
            </p:nvSpPr>
            <p:spPr>
              <a:xfrm>
                <a:off x="6063728" y="3248052"/>
                <a:ext cx="161353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61353" h="11525" extrusionOk="0">
                    <a:moveTo>
                      <a:pt x="0" y="0"/>
                    </a:moveTo>
                    <a:lnTo>
                      <a:pt x="161354" y="0"/>
                    </a:lnTo>
                  </a:path>
                </a:pathLst>
              </a:custGeom>
              <a:noFill/>
              <a:ln w="11250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745" name="Google Shape;745;p9"/>
            <p:cNvGrpSpPr/>
            <p:nvPr/>
          </p:nvGrpSpPr>
          <p:grpSpPr>
            <a:xfrm>
              <a:off x="6099456" y="3319509"/>
              <a:ext cx="145218" cy="291588"/>
              <a:chOff x="6099456" y="3319509"/>
              <a:chExt cx="145218" cy="291588"/>
            </a:xfrm>
          </p:grpSpPr>
          <p:sp>
            <p:nvSpPr>
              <p:cNvPr id="746" name="Google Shape;746;p9"/>
              <p:cNvSpPr/>
              <p:nvPr/>
            </p:nvSpPr>
            <p:spPr>
              <a:xfrm>
                <a:off x="6099456" y="3319509"/>
                <a:ext cx="145218" cy="291588"/>
              </a:xfrm>
              <a:custGeom>
                <a:avLst/>
                <a:gdLst/>
                <a:ahLst/>
                <a:cxnLst/>
                <a:rect l="l" t="t" r="r" b="b"/>
                <a:pathLst>
                  <a:path w="145218" h="291588" extrusionOk="0">
                    <a:moveTo>
                      <a:pt x="145218" y="291589"/>
                    </a:moveTo>
                    <a:lnTo>
                      <a:pt x="126778" y="291589"/>
                    </a:lnTo>
                    <a:lnTo>
                      <a:pt x="121015" y="248946"/>
                    </a:lnTo>
                    <a:cubicBezTo>
                      <a:pt x="109490" y="246640"/>
                      <a:pt x="99117" y="242030"/>
                      <a:pt x="89897" y="236268"/>
                    </a:cubicBezTo>
                    <a:cubicBezTo>
                      <a:pt x="76067" y="247793"/>
                      <a:pt x="55321" y="262776"/>
                      <a:pt x="55321" y="262776"/>
                    </a:cubicBezTo>
                    <a:lnTo>
                      <a:pt x="28813" y="236268"/>
                    </a:lnTo>
                    <a:lnTo>
                      <a:pt x="55321" y="201692"/>
                    </a:lnTo>
                    <a:cubicBezTo>
                      <a:pt x="49559" y="192472"/>
                      <a:pt x="44949" y="182099"/>
                      <a:pt x="42644" y="170574"/>
                    </a:cubicBezTo>
                    <a:cubicBezTo>
                      <a:pt x="25356" y="168269"/>
                      <a:pt x="0" y="164811"/>
                      <a:pt x="0" y="164811"/>
                    </a:cubicBezTo>
                    <a:lnTo>
                      <a:pt x="0" y="126778"/>
                    </a:lnTo>
                    <a:lnTo>
                      <a:pt x="42644" y="121015"/>
                    </a:lnTo>
                    <a:cubicBezTo>
                      <a:pt x="44949" y="109490"/>
                      <a:pt x="49559" y="99117"/>
                      <a:pt x="55321" y="89897"/>
                    </a:cubicBezTo>
                    <a:cubicBezTo>
                      <a:pt x="43796" y="76067"/>
                      <a:pt x="28813" y="55321"/>
                      <a:pt x="28813" y="55321"/>
                    </a:cubicBezTo>
                    <a:lnTo>
                      <a:pt x="55321" y="28813"/>
                    </a:lnTo>
                    <a:lnTo>
                      <a:pt x="89897" y="55321"/>
                    </a:lnTo>
                    <a:cubicBezTo>
                      <a:pt x="99117" y="49559"/>
                      <a:pt x="109490" y="44948"/>
                      <a:pt x="121015" y="42643"/>
                    </a:cubicBezTo>
                    <a:cubicBezTo>
                      <a:pt x="123320" y="25356"/>
                      <a:pt x="126778" y="0"/>
                      <a:pt x="126778" y="0"/>
                    </a:cubicBezTo>
                    <a:lnTo>
                      <a:pt x="145218" y="0"/>
                    </a:lnTo>
                  </a:path>
                </a:pathLst>
              </a:custGeom>
              <a:noFill/>
              <a:ln w="11250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47" name="Google Shape;747;p9"/>
              <p:cNvSpPr/>
              <p:nvPr/>
            </p:nvSpPr>
            <p:spPr>
              <a:xfrm>
                <a:off x="6192811" y="3414016"/>
                <a:ext cx="51863" cy="103727"/>
              </a:xfrm>
              <a:custGeom>
                <a:avLst/>
                <a:gdLst/>
                <a:ahLst/>
                <a:cxnLst/>
                <a:rect l="l" t="t" r="r" b="b"/>
                <a:pathLst>
                  <a:path w="51863" h="103727" extrusionOk="0">
                    <a:moveTo>
                      <a:pt x="51864" y="103727"/>
                    </a:moveTo>
                    <a:cubicBezTo>
                      <a:pt x="23051" y="103727"/>
                      <a:pt x="0" y="80677"/>
                      <a:pt x="0" y="51864"/>
                    </a:cubicBezTo>
                    <a:cubicBezTo>
                      <a:pt x="0" y="23051"/>
                      <a:pt x="23051" y="0"/>
                      <a:pt x="51864" y="0"/>
                    </a:cubicBezTo>
                  </a:path>
                </a:pathLst>
              </a:custGeom>
              <a:noFill/>
              <a:ln w="11250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748" name="Google Shape;748;p9"/>
            <p:cNvGrpSpPr/>
            <p:nvPr/>
          </p:nvGrpSpPr>
          <p:grpSpPr>
            <a:xfrm>
              <a:off x="5947322" y="3404795"/>
              <a:ext cx="145218" cy="236267"/>
              <a:chOff x="5947322" y="3404795"/>
              <a:chExt cx="145218" cy="236267"/>
            </a:xfrm>
          </p:grpSpPr>
          <p:sp>
            <p:nvSpPr>
              <p:cNvPr id="749" name="Google Shape;749;p9"/>
              <p:cNvSpPr/>
              <p:nvPr/>
            </p:nvSpPr>
            <p:spPr>
              <a:xfrm>
                <a:off x="5947322" y="3404795"/>
                <a:ext cx="145218" cy="236267"/>
              </a:xfrm>
              <a:custGeom>
                <a:avLst/>
                <a:gdLst/>
                <a:ahLst/>
                <a:cxnLst/>
                <a:rect l="l" t="t" r="r" b="b"/>
                <a:pathLst>
                  <a:path w="145218" h="236267" extrusionOk="0">
                    <a:moveTo>
                      <a:pt x="0" y="0"/>
                    </a:moveTo>
                    <a:lnTo>
                      <a:pt x="18440" y="0"/>
                    </a:lnTo>
                    <a:lnTo>
                      <a:pt x="24203" y="42643"/>
                    </a:lnTo>
                    <a:cubicBezTo>
                      <a:pt x="35728" y="44948"/>
                      <a:pt x="46101" y="49559"/>
                      <a:pt x="55321" y="55321"/>
                    </a:cubicBezTo>
                    <a:cubicBezTo>
                      <a:pt x="69152" y="43796"/>
                      <a:pt x="89897" y="28813"/>
                      <a:pt x="89897" y="28813"/>
                    </a:cubicBezTo>
                    <a:lnTo>
                      <a:pt x="116405" y="55321"/>
                    </a:lnTo>
                    <a:lnTo>
                      <a:pt x="89897" y="89897"/>
                    </a:lnTo>
                    <a:cubicBezTo>
                      <a:pt x="95660" y="99117"/>
                      <a:pt x="100270" y="109490"/>
                      <a:pt x="102575" y="121015"/>
                    </a:cubicBezTo>
                    <a:cubicBezTo>
                      <a:pt x="119863" y="123320"/>
                      <a:pt x="145218" y="126778"/>
                      <a:pt x="145218" y="126778"/>
                    </a:cubicBezTo>
                    <a:lnTo>
                      <a:pt x="145218" y="164811"/>
                    </a:lnTo>
                    <a:lnTo>
                      <a:pt x="102575" y="170574"/>
                    </a:lnTo>
                    <a:cubicBezTo>
                      <a:pt x="100270" y="182099"/>
                      <a:pt x="95660" y="192472"/>
                      <a:pt x="89897" y="201692"/>
                    </a:cubicBezTo>
                    <a:cubicBezTo>
                      <a:pt x="101422" y="215522"/>
                      <a:pt x="116405" y="236268"/>
                      <a:pt x="116405" y="236268"/>
                    </a:cubicBezTo>
                  </a:path>
                </a:pathLst>
              </a:custGeom>
              <a:noFill/>
              <a:ln w="11250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50" name="Google Shape;750;p9"/>
              <p:cNvSpPr/>
              <p:nvPr/>
            </p:nvSpPr>
            <p:spPr>
              <a:xfrm>
                <a:off x="5947322" y="3498150"/>
                <a:ext cx="51863" cy="103727"/>
              </a:xfrm>
              <a:custGeom>
                <a:avLst/>
                <a:gdLst/>
                <a:ahLst/>
                <a:cxnLst/>
                <a:rect l="l" t="t" r="r" b="b"/>
                <a:pathLst>
                  <a:path w="51863" h="103727" extrusionOk="0">
                    <a:moveTo>
                      <a:pt x="0" y="0"/>
                    </a:moveTo>
                    <a:cubicBezTo>
                      <a:pt x="28813" y="0"/>
                      <a:pt x="51864" y="23051"/>
                      <a:pt x="51864" y="51864"/>
                    </a:cubicBezTo>
                    <a:cubicBezTo>
                      <a:pt x="51864" y="80677"/>
                      <a:pt x="28813" y="103727"/>
                      <a:pt x="0" y="103727"/>
                    </a:cubicBezTo>
                  </a:path>
                </a:pathLst>
              </a:custGeom>
              <a:noFill/>
              <a:ln w="11250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751" name="Google Shape;751;p9"/>
          <p:cNvGrpSpPr/>
          <p:nvPr/>
        </p:nvGrpSpPr>
        <p:grpSpPr>
          <a:xfrm>
            <a:off x="5416017" y="2853701"/>
            <a:ext cx="410760" cy="531199"/>
            <a:chOff x="5024839" y="3136263"/>
            <a:chExt cx="451836" cy="584319"/>
          </a:xfrm>
        </p:grpSpPr>
        <p:grpSp>
          <p:nvGrpSpPr>
            <p:cNvPr id="752" name="Google Shape;752;p9"/>
            <p:cNvGrpSpPr/>
            <p:nvPr/>
          </p:nvGrpSpPr>
          <p:grpSpPr>
            <a:xfrm>
              <a:off x="5024839" y="3136263"/>
              <a:ext cx="451836" cy="584319"/>
              <a:chOff x="5064048" y="3186968"/>
              <a:chExt cx="373418" cy="482908"/>
            </a:xfrm>
          </p:grpSpPr>
          <p:sp>
            <p:nvSpPr>
              <p:cNvPr id="753" name="Google Shape;753;p9"/>
              <p:cNvSpPr/>
              <p:nvPr/>
            </p:nvSpPr>
            <p:spPr>
              <a:xfrm>
                <a:off x="5064048" y="3186968"/>
                <a:ext cx="373418" cy="482908"/>
              </a:xfrm>
              <a:custGeom>
                <a:avLst/>
                <a:gdLst/>
                <a:ahLst/>
                <a:cxnLst/>
                <a:rect l="l" t="t" r="r" b="b"/>
                <a:pathLst>
                  <a:path w="373418" h="482908" extrusionOk="0">
                    <a:moveTo>
                      <a:pt x="372266" y="482908"/>
                    </a:moveTo>
                    <a:lnTo>
                      <a:pt x="373419" y="0"/>
                    </a:lnTo>
                    <a:lnTo>
                      <a:pt x="95660" y="0"/>
                    </a:lnTo>
                    <a:lnTo>
                      <a:pt x="0" y="95660"/>
                    </a:lnTo>
                    <a:lnTo>
                      <a:pt x="0" y="482908"/>
                    </a:lnTo>
                    <a:close/>
                  </a:path>
                </a:pathLst>
              </a:custGeom>
              <a:noFill/>
              <a:ln w="11250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54" name="Google Shape;754;p9"/>
              <p:cNvSpPr/>
              <p:nvPr/>
            </p:nvSpPr>
            <p:spPr>
              <a:xfrm>
                <a:off x="5064048" y="3186968"/>
                <a:ext cx="95659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95659" h="95659" extrusionOk="0">
                    <a:moveTo>
                      <a:pt x="95660" y="0"/>
                    </a:moveTo>
                    <a:lnTo>
                      <a:pt x="95660" y="95660"/>
                    </a:lnTo>
                    <a:lnTo>
                      <a:pt x="0" y="95660"/>
                    </a:lnTo>
                  </a:path>
                </a:pathLst>
              </a:custGeom>
              <a:noFill/>
              <a:ln w="11250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755" name="Google Shape;755;p9"/>
            <p:cNvGrpSpPr/>
            <p:nvPr/>
          </p:nvGrpSpPr>
          <p:grpSpPr>
            <a:xfrm>
              <a:off x="5130947" y="3418395"/>
              <a:ext cx="238469" cy="69727"/>
              <a:chOff x="5151640" y="3423236"/>
              <a:chExt cx="197082" cy="57626"/>
            </a:xfrm>
          </p:grpSpPr>
          <p:sp>
            <p:nvSpPr>
              <p:cNvPr id="756" name="Google Shape;756;p9"/>
              <p:cNvSpPr/>
              <p:nvPr/>
            </p:nvSpPr>
            <p:spPr>
              <a:xfrm>
                <a:off x="5151640" y="3469337"/>
                <a:ext cx="197082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97082" h="11525" extrusionOk="0">
                    <a:moveTo>
                      <a:pt x="0" y="0"/>
                    </a:moveTo>
                    <a:lnTo>
                      <a:pt x="197082" y="0"/>
                    </a:lnTo>
                  </a:path>
                </a:pathLst>
              </a:custGeom>
              <a:noFill/>
              <a:ln w="11250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57" name="Google Shape;757;p9"/>
              <p:cNvSpPr/>
              <p:nvPr/>
            </p:nvSpPr>
            <p:spPr>
              <a:xfrm>
                <a:off x="5151640" y="3423236"/>
                <a:ext cx="197082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97082" h="11525" extrusionOk="0">
                    <a:moveTo>
                      <a:pt x="0" y="0"/>
                    </a:moveTo>
                    <a:lnTo>
                      <a:pt x="197082" y="0"/>
                    </a:lnTo>
                  </a:path>
                </a:pathLst>
              </a:custGeom>
              <a:noFill/>
              <a:ln w="11250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04 Texto con imágenes">
  <a:themeElements>
    <a:clrScheme name="CaixaBank">
      <a:dk1>
        <a:srgbClr val="000000"/>
      </a:dk1>
      <a:lt1>
        <a:srgbClr val="FFFFFF"/>
      </a:lt1>
      <a:dk2>
        <a:srgbClr val="5A5B5D"/>
      </a:dk2>
      <a:lt2>
        <a:srgbClr val="F2F2F2"/>
      </a:lt2>
      <a:accent1>
        <a:srgbClr val="4ABDF0"/>
      </a:accent1>
      <a:accent2>
        <a:srgbClr val="009AD8"/>
      </a:accent2>
      <a:accent3>
        <a:srgbClr val="A4A4A4"/>
      </a:accent3>
      <a:accent4>
        <a:srgbClr val="E65A2B"/>
      </a:accent4>
      <a:accent5>
        <a:srgbClr val="F4C00E"/>
      </a:accent5>
      <a:accent6>
        <a:srgbClr val="E30613"/>
      </a:accent6>
      <a:hlink>
        <a:srgbClr val="4ABDF0"/>
      </a:hlink>
      <a:folHlink>
        <a:srgbClr val="009A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04 Texto con imágenes">
  <a:themeElements>
    <a:clrScheme name="CaixaBank">
      <a:dk1>
        <a:srgbClr val="000000"/>
      </a:dk1>
      <a:lt1>
        <a:srgbClr val="FFFFFF"/>
      </a:lt1>
      <a:dk2>
        <a:srgbClr val="5A5B5D"/>
      </a:dk2>
      <a:lt2>
        <a:srgbClr val="F2F2F2"/>
      </a:lt2>
      <a:accent1>
        <a:srgbClr val="4ABDF0"/>
      </a:accent1>
      <a:accent2>
        <a:srgbClr val="009AD8"/>
      </a:accent2>
      <a:accent3>
        <a:srgbClr val="A4A4A4"/>
      </a:accent3>
      <a:accent4>
        <a:srgbClr val="E65A2B"/>
      </a:accent4>
      <a:accent5>
        <a:srgbClr val="F4C00E"/>
      </a:accent5>
      <a:accent6>
        <a:srgbClr val="E30613"/>
      </a:accent6>
      <a:hlink>
        <a:srgbClr val="4ABDF0"/>
      </a:hlink>
      <a:folHlink>
        <a:srgbClr val="009A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61e6aa-c4e8-423d-bef0-8fc7fdbb0343" xsi:nil="true"/>
    <lcf76f155ced4ddcb4097134ff3c332f xmlns="f10b862d-9925-43d2-8cd3-733fabd3e09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7806310A92F4449498F50C9243AEF0" ma:contentTypeVersion="16" ma:contentTypeDescription="Crear nuevo documento." ma:contentTypeScope="" ma:versionID="a89b446f8bffa7f00a5789006bfe85f1">
  <xsd:schema xmlns:xsd="http://www.w3.org/2001/XMLSchema" xmlns:xs="http://www.w3.org/2001/XMLSchema" xmlns:p="http://schemas.microsoft.com/office/2006/metadata/properties" xmlns:ns2="f10b862d-9925-43d2-8cd3-733fabd3e09a" xmlns:ns3="a761e6aa-c4e8-423d-bef0-8fc7fdbb0343" targetNamespace="http://schemas.microsoft.com/office/2006/metadata/properties" ma:root="true" ma:fieldsID="a1e0b19836eaf01a1b1d758e8d60b4a3" ns2:_="" ns3:_="">
    <xsd:import namespace="f10b862d-9925-43d2-8cd3-733fabd3e09a"/>
    <xsd:import namespace="a761e6aa-c4e8-423d-bef0-8fc7fdbb0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0b862d-9925-43d2-8cd3-733fabd3e0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1bd88258-876d-47aa-8492-218c1c3008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1e6aa-c4e8-423d-bef0-8fc7fdbb034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61f696f-b841-447a-8bc2-2dd569fdc2c0}" ma:internalName="TaxCatchAll" ma:showField="CatchAllData" ma:web="a761e6aa-c4e8-423d-bef0-8fc7fdbb0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CC8213-D458-40B1-B3ED-9CAEE12FDDC4}">
  <ds:schemaRefs>
    <ds:schemaRef ds:uri="http://schemas.microsoft.com/office/2006/metadata/properties"/>
    <ds:schemaRef ds:uri="http://schemas.microsoft.com/office/infopath/2007/PartnerControls"/>
    <ds:schemaRef ds:uri="a761e6aa-c4e8-423d-bef0-8fc7fdbb0343"/>
    <ds:schemaRef ds:uri="f10b862d-9925-43d2-8cd3-733fabd3e09a"/>
  </ds:schemaRefs>
</ds:datastoreItem>
</file>

<file path=customXml/itemProps2.xml><?xml version="1.0" encoding="utf-8"?>
<ds:datastoreItem xmlns:ds="http://schemas.openxmlformats.org/officeDocument/2006/customXml" ds:itemID="{0BDC040C-9014-4532-9610-D141E169CE50}"/>
</file>

<file path=customXml/itemProps3.xml><?xml version="1.0" encoding="utf-8"?>
<ds:datastoreItem xmlns:ds="http://schemas.openxmlformats.org/officeDocument/2006/customXml" ds:itemID="{33F780F2-C2E2-458B-9AEA-57989E5F35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5736</Words>
  <Application>Microsoft Office PowerPoint</Application>
  <PresentationFormat>Panorámica</PresentationFormat>
  <Paragraphs>627</Paragraphs>
  <Slides>21</Slides>
  <Notes>21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32" baseType="lpstr">
      <vt:lpstr>Tahoma</vt:lpstr>
      <vt:lpstr>Segoe UI </vt:lpstr>
      <vt:lpstr>Quattrocento Sans</vt:lpstr>
      <vt:lpstr>Segoe UI</vt:lpstr>
      <vt:lpstr>Calibri</vt:lpstr>
      <vt:lpstr>Segoe UI Semibold</vt:lpstr>
      <vt:lpstr>Noto Sans Symbols</vt:lpstr>
      <vt:lpstr>Arial</vt:lpstr>
      <vt:lpstr>Open Sans SemiBold</vt:lpstr>
      <vt:lpstr>04 Texto con imágenes</vt:lpstr>
      <vt:lpstr>1_04 Texto con imágenes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bulletproof</dc:creator>
  <cp:lastModifiedBy>Jordi Mendieta</cp:lastModifiedBy>
  <cp:revision>11</cp:revision>
  <dcterms:created xsi:type="dcterms:W3CDTF">2019-11-22T11:13:00Z</dcterms:created>
  <dcterms:modified xsi:type="dcterms:W3CDTF">2026-04-14T16:14:47Z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2c11c9e-624c-4a75-9f78-0989052ff6ea_Enabled">
    <vt:lpwstr>true</vt:lpwstr>
  </property>
  <property fmtid="{D5CDD505-2E9C-101B-9397-08002B2CF9AE}" pid="3" name="MSIP_Label_c2c11c9e-624c-4a75-9f78-0989052ff6ea_SetDate">
    <vt:lpwstr>2022-02-21T18:16:58Z</vt:lpwstr>
  </property>
  <property fmtid="{D5CDD505-2E9C-101B-9397-08002B2CF9AE}" pid="4" name="MSIP_Label_c2c11c9e-624c-4a75-9f78-0989052ff6ea_Method">
    <vt:lpwstr>Standard</vt:lpwstr>
  </property>
  <property fmtid="{D5CDD505-2E9C-101B-9397-08002B2CF9AE}" pid="5" name="MSIP_Label_c2c11c9e-624c-4a75-9f78-0989052ff6ea_Name">
    <vt:lpwstr>c2c11c9e-624c-4a75-9f78-0989052ff6ea</vt:lpwstr>
  </property>
  <property fmtid="{D5CDD505-2E9C-101B-9397-08002B2CF9AE}" pid="6" name="MSIP_Label_c2c11c9e-624c-4a75-9f78-0989052ff6ea_SiteId">
    <vt:lpwstr>5df31d35-3ba9-481e-a3c8-ff9be3ee783b</vt:lpwstr>
  </property>
  <property fmtid="{D5CDD505-2E9C-101B-9397-08002B2CF9AE}" pid="7" name="MSIP_Label_c2c11c9e-624c-4a75-9f78-0989052ff6ea_ActionId">
    <vt:lpwstr>9cb2589a-64e1-4213-a351-d1b64dcd2bf0</vt:lpwstr>
  </property>
  <property fmtid="{D5CDD505-2E9C-101B-9397-08002B2CF9AE}" pid="8" name="MSIP_Label_c2c11c9e-624c-4a75-9f78-0989052ff6ea_ContentBits">
    <vt:lpwstr>0</vt:lpwstr>
  </property>
  <property fmtid="{D5CDD505-2E9C-101B-9397-08002B2CF9AE}" pid="9" name="ContentTypeId">
    <vt:lpwstr>0x010100767806310A92F4449498F50C9243AEF0</vt:lpwstr>
  </property>
  <property fmtid="{D5CDD505-2E9C-101B-9397-08002B2CF9AE}" pid="10" name="MediaServiceImageTags">
    <vt:lpwstr/>
  </property>
</Properties>
</file>