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77" r:id="rId1"/>
  </p:sldMasterIdLst>
  <p:notesMasterIdLst>
    <p:notesMasterId r:id="rId9"/>
  </p:notesMasterIdLst>
  <p:handoutMasterIdLst>
    <p:handoutMasterId r:id="rId10"/>
  </p:handoutMasterIdLst>
  <p:sldIdLst>
    <p:sldId id="376" r:id="rId2"/>
    <p:sldId id="2692" r:id="rId3"/>
    <p:sldId id="2698" r:id="rId4"/>
    <p:sldId id="2696" r:id="rId5"/>
    <p:sldId id="400" r:id="rId6"/>
    <p:sldId id="2694" r:id="rId7"/>
    <p:sldId id="370" r:id="rId8"/>
  </p:sldIdLst>
  <p:sldSz cx="12192000" cy="6858000"/>
  <p:notesSz cx="6858000" cy="9144000"/>
  <p:embeddedFontLst>
    <p:embeddedFont>
      <p:font typeface="Open Sans SemiBold" panose="020B0706030804020204" pitchFamily="34" charset="0"/>
      <p:bold r:id="rId11"/>
      <p:boldItalic r:id="rId12"/>
    </p:embeddedFont>
    <p:embeddedFont>
      <p:font typeface="Segoe UI" panose="020B0502040204020203" pitchFamily="34" charset="0"/>
      <p:regular r:id="rId13"/>
      <p:bold r:id="rId14"/>
      <p:italic r:id="rId15"/>
      <p:boldItalic r:id="rId16"/>
    </p:embeddedFont>
    <p:embeddedFont>
      <p:font typeface="Segoe UI Semibold" panose="020B0702040204020203" pitchFamily="34" charset="0"/>
      <p:bold r:id="rId17"/>
      <p:boldItalic r:id="rId1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160">
          <p15:clr>
            <a:srgbClr val="A4A3A4"/>
          </p15:clr>
        </p15:guide>
        <p15:guide id="3" pos="483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pos="7446" userDrawn="1">
          <p15:clr>
            <a:srgbClr val="A4A3A4"/>
          </p15:clr>
        </p15:guide>
        <p15:guide id="6" pos="234" userDrawn="1">
          <p15:clr>
            <a:srgbClr val="A4A3A4"/>
          </p15:clr>
        </p15:guide>
        <p15:guide id="7" pos="4021" userDrawn="1">
          <p15:clr>
            <a:srgbClr val="A4A3A4"/>
          </p15:clr>
        </p15:guide>
        <p15:guide id="8" orient="horz" pos="9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rdi" initials="J" lastIdx="3" clrIdx="0">
    <p:extLst>
      <p:ext uri="{19B8F6BF-5375-455C-9EA6-DF929625EA0E}">
        <p15:presenceInfo xmlns:p15="http://schemas.microsoft.com/office/powerpoint/2012/main" userId="Jord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4F15"/>
    <a:srgbClr val="7F7F7F"/>
    <a:srgbClr val="4ABDF0"/>
    <a:srgbClr val="009AD8"/>
    <a:srgbClr val="A4A4A4"/>
    <a:srgbClr val="304290"/>
    <a:srgbClr val="3582A4"/>
    <a:srgbClr val="F2F2F2"/>
    <a:srgbClr val="CDEDFB"/>
    <a:srgbClr val="DBF2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65" autoAdjust="0"/>
    <p:restoredTop sz="43639" autoAdjust="0"/>
  </p:normalViewPr>
  <p:slideViewPr>
    <p:cSldViewPr snapToGrid="0" showGuides="1">
      <p:cViewPr varScale="1">
        <p:scale>
          <a:sx n="64" d="100"/>
          <a:sy n="64" d="100"/>
        </p:scale>
        <p:origin x="1027" y="62"/>
      </p:cViewPr>
      <p:guideLst>
        <p:guide orient="horz" pos="2160"/>
        <p:guide pos="483"/>
        <p:guide pos="710"/>
        <p:guide pos="7446"/>
        <p:guide pos="234"/>
        <p:guide pos="4021"/>
        <p:guide orient="horz" pos="981"/>
      </p:guideLst>
    </p:cSldViewPr>
  </p:slideViewPr>
  <p:outlineViewPr>
    <p:cViewPr>
      <p:scale>
        <a:sx n="33" d="100"/>
        <a:sy n="33" d="100"/>
      </p:scale>
      <p:origin x="0" y="-1601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10584"/>
    </p:cViewPr>
  </p:sorterViewPr>
  <p:notesViewPr>
    <p:cSldViewPr snapToGrid="0" showGuides="1">
      <p:cViewPr varScale="1">
        <p:scale>
          <a:sx n="118" d="100"/>
          <a:sy n="118" d="100"/>
        </p:scale>
        <p:origin x="5024" y="1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2F3115-7F80-4A06-AFCC-F89F235B64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AFF25F-FCA7-47B8-99D3-DAC9576B96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7AD5C-A1AD-462D-B9B2-FC8428BCAE3C}" type="datetimeFigureOut">
              <a:rPr lang="es-ES" smtClean="0"/>
              <a:t>14/04/2026</a:t>
            </a:fld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6A0078-1BE9-4742-8A89-BB00779CE9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5CD5A-DB17-4039-A2EC-A1300E716E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1B386-44AC-4613-B829-947A44720BE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4057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anose="020B0502040204020203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anose="020B0502040204020203" pitchFamily="34" charset="0"/>
              </a:defRPr>
            </a:lvl1pPr>
          </a:lstStyle>
          <a:p>
            <a:fld id="{D2C46846-4632-432F-AE8F-A9A51D610271}" type="datetimeFigureOut">
              <a:rPr lang="es-ES" smtClean="0"/>
              <a:pPr/>
              <a:t>14/04/2026</a:t>
            </a:fld>
            <a:endParaRPr lang="es-E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egoe UI" panose="020B0502040204020203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anose="020B0502040204020203" pitchFamily="34" charset="0"/>
              </a:defRPr>
            </a:lvl1pPr>
          </a:lstStyle>
          <a:p>
            <a:fld id="{13E8ED0C-FD4D-45C6-802C-8C180C7AD6D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1175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8ED0C-FD4D-45C6-802C-8C180C7AD6D4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9053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900" noProof="0" dirty="0"/>
              <a:t>Además de conocimientos técnicos tenemos que </a:t>
            </a:r>
            <a:r>
              <a:rPr lang="es-ES" sz="900" kern="1200" noProof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descubrir</a:t>
            </a:r>
            <a:r>
              <a:rPr lang="es-ES" sz="900" noProof="0" dirty="0"/>
              <a:t> que podemos ofrecer como profesionales. </a:t>
            </a:r>
          </a:p>
          <a:p>
            <a:r>
              <a:rPr lang="es-ES" sz="900" noProof="0" dirty="0"/>
              <a:t>Pasos para RECONOCERNOS:</a:t>
            </a:r>
          </a:p>
          <a:p>
            <a:pPr marL="171450" indent="-171450">
              <a:buFontTx/>
              <a:buChar char="-"/>
            </a:pPr>
            <a:r>
              <a:rPr lang="es-ES" sz="900" noProof="0" dirty="0"/>
              <a:t>QUERER –Automotivación </a:t>
            </a:r>
          </a:p>
          <a:p>
            <a:pPr marL="628650" lvl="1" indent="-171450">
              <a:buFontTx/>
              <a:buChar char="-"/>
            </a:pPr>
            <a:r>
              <a:rPr lang="es-ES" sz="900" noProof="0" dirty="0"/>
              <a:t>Actitud positiva </a:t>
            </a:r>
          </a:p>
          <a:p>
            <a:pPr marL="628650" lvl="1" indent="-171450">
              <a:buFontTx/>
              <a:buChar char="-"/>
            </a:pPr>
            <a:r>
              <a:rPr lang="es-ES" sz="900" noProof="0" dirty="0"/>
              <a:t>Cambiar para conseguir resultados diferentes</a:t>
            </a:r>
          </a:p>
          <a:p>
            <a:pPr marL="628650" lvl="1" indent="-171450">
              <a:buFontTx/>
              <a:buChar char="-"/>
            </a:pPr>
            <a:r>
              <a:rPr lang="es-ES" sz="900" noProof="0" dirty="0"/>
              <a:t>Preguntas que nos podemos hacer	</a:t>
            </a:r>
          </a:p>
          <a:p>
            <a:pPr marL="1085850" lvl="2" indent="-171450">
              <a:buFontTx/>
              <a:buChar char="-"/>
            </a:pPr>
            <a:r>
              <a:rPr lang="es-ES" sz="900" noProof="0" dirty="0"/>
              <a:t>¿Qué me motiva?</a:t>
            </a:r>
            <a:endParaRPr lang="es-ES" sz="900" strike="sngStrike" noProof="0" dirty="0"/>
          </a:p>
          <a:p>
            <a:pPr marL="914400" lvl="2" indent="0">
              <a:buFontTx/>
              <a:buNone/>
            </a:pPr>
            <a:endParaRPr lang="es-ES" sz="900" noProof="0" dirty="0"/>
          </a:p>
          <a:p>
            <a:pPr marL="171450" indent="-171450">
              <a:buFontTx/>
              <a:buChar char="-"/>
            </a:pPr>
            <a:r>
              <a:rPr lang="es-ES" sz="900" noProof="0" dirty="0"/>
              <a:t>SABER SER – Autoconocimiento y Conducta</a:t>
            </a:r>
          </a:p>
          <a:p>
            <a:pPr marL="628650" lvl="1" indent="-171450">
              <a:buFontTx/>
              <a:buChar char="-"/>
            </a:pPr>
            <a:r>
              <a:rPr lang="es-ES" sz="900" noProof="0" dirty="0"/>
              <a:t>Gestiona tus emociones eficazmente</a:t>
            </a:r>
          </a:p>
          <a:p>
            <a:pPr marL="628650" lvl="1" indent="-171450">
              <a:buFontTx/>
              <a:buChar char="-"/>
            </a:pPr>
            <a:r>
              <a:rPr lang="es-ES" sz="900" noProof="0" dirty="0"/>
              <a:t>Preguntas que nos podemos hacer</a:t>
            </a:r>
          </a:p>
          <a:p>
            <a:pPr marL="1085850" lvl="2" indent="-171450">
              <a:buFontTx/>
              <a:buChar char="-"/>
            </a:pPr>
            <a:r>
              <a:rPr lang="es-ES" sz="900" noProof="0" dirty="0"/>
              <a:t>¿Cómo soy?</a:t>
            </a:r>
          </a:p>
          <a:p>
            <a:pPr marL="1085850" lvl="2" indent="-171450">
              <a:buFontTx/>
              <a:buChar char="-"/>
            </a:pPr>
            <a:r>
              <a:rPr lang="es-ES" sz="900" noProof="0" dirty="0"/>
              <a:t>¿Cómo no soy?</a:t>
            </a:r>
          </a:p>
          <a:p>
            <a:pPr marL="1085850" lvl="2" indent="-171450">
              <a:buFontTx/>
              <a:buChar char="-"/>
            </a:pPr>
            <a:r>
              <a:rPr lang="es-ES" sz="900" noProof="0" dirty="0"/>
              <a:t>¿Cómo me gustaría ser?</a:t>
            </a:r>
          </a:p>
          <a:p>
            <a:pPr marL="1085850" lvl="2" indent="-171450">
              <a:buFontTx/>
              <a:buChar char="-"/>
            </a:pPr>
            <a:endParaRPr lang="es-ES" sz="900" noProof="0" dirty="0"/>
          </a:p>
          <a:p>
            <a:pPr marL="171450" lvl="0" indent="-171450">
              <a:buFontTx/>
              <a:buChar char="-"/>
            </a:pPr>
            <a:r>
              <a:rPr lang="es-ES" sz="900" noProof="0" dirty="0"/>
              <a:t>SABER – Conocimientos</a:t>
            </a:r>
          </a:p>
          <a:p>
            <a:pPr marL="628650" lvl="1" indent="-171450">
              <a:buFontTx/>
              <a:buChar char="-"/>
            </a:pPr>
            <a:r>
              <a:rPr lang="es-ES" sz="900" noProof="0" dirty="0"/>
              <a:t>Analiza tu formación para el puesto de trabajo </a:t>
            </a:r>
          </a:p>
          <a:p>
            <a:pPr marL="628650" lvl="1" indent="-171450">
              <a:buFontTx/>
              <a:buChar char="-"/>
            </a:pPr>
            <a:r>
              <a:rPr lang="es-ES" sz="900" noProof="0" dirty="0"/>
              <a:t>Preguntas que nos podemos hacer</a:t>
            </a:r>
          </a:p>
          <a:p>
            <a:pPr marL="1085850" lvl="2" indent="-171450">
              <a:buFontTx/>
              <a:buChar char="-"/>
            </a:pPr>
            <a:r>
              <a:rPr lang="es-ES" sz="900" noProof="0" dirty="0"/>
              <a:t>¿Formación académica que tengo?</a:t>
            </a:r>
          </a:p>
          <a:p>
            <a:pPr marL="1085850" lvl="2" indent="-171450">
              <a:buFontTx/>
              <a:buChar char="-"/>
            </a:pPr>
            <a:r>
              <a:rPr lang="es-ES" sz="900" noProof="0" dirty="0"/>
              <a:t>¿Cursos realizados?</a:t>
            </a:r>
          </a:p>
          <a:p>
            <a:pPr marL="1085850" lvl="2" indent="-171450">
              <a:buFontTx/>
              <a:buChar char="-"/>
            </a:pPr>
            <a:r>
              <a:rPr lang="es-ES" sz="900" noProof="0" dirty="0"/>
              <a:t>¿Conocimientos por experiencia?</a:t>
            </a:r>
          </a:p>
          <a:p>
            <a:pPr marL="1085850" lvl="2" indent="-171450">
              <a:buFontTx/>
              <a:buChar char="-"/>
            </a:pPr>
            <a:r>
              <a:rPr lang="es-ES" sz="900" noProof="0" dirty="0"/>
              <a:t>¿Conocimientos a través de hobbies?</a:t>
            </a:r>
          </a:p>
          <a:p>
            <a:pPr marL="1085850" lvl="2" indent="-171450">
              <a:buFontTx/>
              <a:buChar char="-"/>
            </a:pPr>
            <a:endParaRPr lang="es-ES" sz="900" noProof="0" dirty="0"/>
          </a:p>
          <a:p>
            <a:pPr marL="171450" lvl="0" indent="-171450">
              <a:buFontTx/>
              <a:buChar char="-"/>
            </a:pPr>
            <a:r>
              <a:rPr lang="es-ES" sz="900" noProof="0" dirty="0"/>
              <a:t>SABER HACER – Habilidades</a:t>
            </a:r>
          </a:p>
          <a:p>
            <a:pPr marL="628650" lvl="1" indent="-171450">
              <a:buFontTx/>
              <a:buChar char="-"/>
            </a:pPr>
            <a:r>
              <a:rPr lang="es-ES" sz="900" noProof="0" dirty="0"/>
              <a:t>Analiza tus habilidades y competencias profesionales</a:t>
            </a:r>
          </a:p>
          <a:p>
            <a:pPr marL="628650" lvl="1" indent="-171450">
              <a:buFontTx/>
              <a:buChar char="-"/>
            </a:pPr>
            <a:r>
              <a:rPr lang="es-ES" sz="900" noProof="0" dirty="0"/>
              <a:t>Preguntas que nos podemos hacer</a:t>
            </a:r>
          </a:p>
          <a:p>
            <a:pPr marL="1085850" lvl="2" indent="-171450">
              <a:buFontTx/>
              <a:buChar char="-"/>
            </a:pPr>
            <a:r>
              <a:rPr lang="es-ES" sz="900" noProof="0" dirty="0"/>
              <a:t>¿Tus habilidades se ajustan al puesto de trabajo ofrecido?</a:t>
            </a:r>
          </a:p>
          <a:p>
            <a:pPr marL="1085850" lvl="2" indent="-171450">
              <a:buFontTx/>
              <a:buChar char="-"/>
            </a:pPr>
            <a:r>
              <a:rPr lang="es-ES" sz="900" noProof="0" dirty="0"/>
              <a:t>¿Qué fortalezas tengo?</a:t>
            </a:r>
          </a:p>
          <a:p>
            <a:pPr marL="1085850" lvl="2" indent="-171450">
              <a:buFontTx/>
              <a:buChar char="-"/>
            </a:pPr>
            <a:r>
              <a:rPr lang="es-ES" sz="900" noProof="0" dirty="0"/>
              <a:t>¿Qué debilidades tengo?</a:t>
            </a:r>
          </a:p>
          <a:p>
            <a:pPr marL="1085850" lvl="2" indent="-171450">
              <a:buFontTx/>
              <a:buChar char="-"/>
            </a:pPr>
            <a:r>
              <a:rPr lang="es-ES" sz="900" noProof="0" dirty="0"/>
              <a:t>¿Habilidades frente a otros candidatos?</a:t>
            </a:r>
          </a:p>
          <a:p>
            <a:pPr marL="1085850" lvl="2" indent="-171450">
              <a:buFontTx/>
              <a:buChar char="-"/>
            </a:pPr>
            <a:r>
              <a:rPr lang="es-ES" sz="900" noProof="0" dirty="0"/>
              <a:t>¿Fortalezas en mi vida personal?</a:t>
            </a:r>
          </a:p>
          <a:p>
            <a:pPr marL="1085850" lvl="2" indent="-171450">
              <a:buFontTx/>
              <a:buChar char="-"/>
            </a:pPr>
            <a:endParaRPr lang="es-ES" sz="900" noProof="0" dirty="0"/>
          </a:p>
          <a:p>
            <a:pPr marL="0" lvl="0" indent="0">
              <a:buFontTx/>
              <a:buNone/>
            </a:pPr>
            <a:r>
              <a:rPr lang="es-ES" sz="900" b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EXPLICAR FORMULA</a:t>
            </a:r>
          </a:p>
          <a:p>
            <a:pPr marL="171450" lvl="0" indent="-171450">
              <a:buFontTx/>
              <a:buChar char="-"/>
            </a:pPr>
            <a:r>
              <a:rPr lang="es-ES" sz="900" b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ACTITUDES MULTIPLICAN LOS CONOCIMIENTOS Y LAS HABILIDADES. </a:t>
            </a:r>
          </a:p>
          <a:p>
            <a:endParaRPr lang="es-ES" sz="9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8ED0C-FD4D-45C6-802C-8C180C7AD6D4}" type="slidenum">
              <a:rPr lang="es-E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99405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Vídeo</a:t>
            </a:r>
          </a:p>
          <a:p>
            <a:r>
              <a:rPr lang="ca-ES" dirty="0"/>
              <a:t>https://youtu.be/5uD1KewiQpM</a:t>
            </a:r>
          </a:p>
          <a:p>
            <a:endParaRPr lang="ca-ES" dirty="0"/>
          </a:p>
          <a:p>
            <a:r>
              <a:rPr lang="ca-ES" dirty="0"/>
              <a:t>Sobre la actitud.</a:t>
            </a:r>
          </a:p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8ED0C-FD4D-45C6-802C-8C180C7AD6D4}" type="slidenum">
              <a:rPr lang="es-ES" smtClean="0"/>
              <a:pPr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543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4500"/>
              </a:spcBef>
              <a:spcAft>
                <a:spcPts val="2625"/>
              </a:spcAft>
            </a:pPr>
            <a:r>
              <a:rPr lang="es-ES" sz="900" b="1" spc="75" dirty="0">
                <a:solidFill>
                  <a:srgbClr val="FF7453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LISTADO DE FORTALEZAS</a:t>
            </a:r>
          </a:p>
          <a:p>
            <a:pPr algn="just">
              <a:lnSpc>
                <a:spcPct val="115000"/>
              </a:lnSpc>
              <a:spcBef>
                <a:spcPts val="4500"/>
              </a:spcBef>
              <a:spcAft>
                <a:spcPts val="2625"/>
              </a:spcAft>
            </a:pPr>
            <a:r>
              <a:rPr lang="es-ES" sz="900" b="1" dirty="0"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En esta </a:t>
            </a:r>
            <a:r>
              <a:rPr lang="es-ES" sz="900" b="1" noProof="0" dirty="0"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diapositiva se enumeran </a:t>
            </a:r>
            <a:r>
              <a:rPr lang="es-ES" sz="900" b="1" dirty="0"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27 </a:t>
            </a:r>
            <a:r>
              <a:rPr lang="es-ES" sz="900" b="1" noProof="0" dirty="0"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fortalezas</a:t>
            </a:r>
            <a:r>
              <a:rPr lang="es-ES" sz="900" b="1" dirty="0"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. Están agrupadas en 2 grupos (por colores en función de la de si son comunes para todos los trabajos (en negro) o </a:t>
            </a:r>
            <a:r>
              <a:rPr lang="es-ES" sz="900" b="1" noProof="0" dirty="0"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especificas para trabajos determinados (en azul)</a:t>
            </a:r>
            <a:endParaRPr lang="es-ES" sz="900" b="1" dirty="0"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15000"/>
              </a:lnSpc>
              <a:spcBef>
                <a:spcPts val="4500"/>
              </a:spcBef>
              <a:spcAft>
                <a:spcPts val="2625"/>
              </a:spcAft>
            </a:pPr>
            <a:endParaRPr lang="ca-ES" sz="900" b="1" spc="75" dirty="0">
              <a:solidFill>
                <a:srgbClr val="606060"/>
              </a:solidFill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15000"/>
              </a:lnSpc>
              <a:spcBef>
                <a:spcPts val="4500"/>
              </a:spcBef>
              <a:spcAft>
                <a:spcPts val="2625"/>
              </a:spcAft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Ac</a:t>
            </a:r>
            <a:r>
              <a:rPr lang="es-ES" sz="900" b="1" spc="75" dirty="0" err="1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eptación</a:t>
            </a:r>
            <a:r>
              <a:rPr lang="es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 - </a:t>
            </a:r>
            <a:r>
              <a:rPr lang="es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P</a:t>
            </a:r>
            <a:r>
              <a:rPr lang="es-ES" sz="900" b="0" dirty="0"/>
              <a:t>roceso psicológico de </a:t>
            </a:r>
            <a:r>
              <a:rPr lang="es-ES" sz="900" b="0" dirty="0">
                <a:effectLst/>
              </a:rPr>
              <a:t>reconocer y asumir la realidad laboral sin negarla, aunque no la apruebes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 No implica resignación ni pasividad, sino una actitud de apertura para gestionar emociones y desafíos, permitiendo a la persona actuar con más eficacia en lo que sí puede cambiar. 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s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Análisis – 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El análisis en el trabajo es el </a:t>
            </a:r>
            <a:r>
              <a:rPr lang="es-ES" sz="900" dirty="0"/>
              <a:t>estudio sistemático de un puesto laboral para identificar las tareas, responsabilidades, habilidades, conocimientos y requisitos necesarios para llevarlo a cabo con éxito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</a:t>
            </a:r>
            <a:endParaRPr lang="es-ES" sz="900" b="1" spc="75" dirty="0">
              <a:solidFill>
                <a:srgbClr val="606060"/>
              </a:solidFill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Calidad - </a:t>
            </a:r>
            <a:r>
              <a:rPr lang="es-ES" sz="90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Buscas y disfrutas con el trabajo bien hecho. Pones el esfuerzo para ver un buen resultado. </a:t>
            </a:r>
            <a:endParaRPr lang="ca-ES" sz="900" dirty="0"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8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Carisma – </a:t>
            </a:r>
            <a:r>
              <a:rPr lang="es-ES" sz="8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</a:t>
            </a:r>
            <a:r>
              <a:rPr lang="es-ES" sz="9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apacidad de atraer, inspirar y motivar a otros para que colaboren en la consecución de objetivos, a través de una combinación de presencia, poder y calidez</a:t>
            </a:r>
            <a:endParaRPr lang="es-ES" sz="800" b="0" spc="75" dirty="0">
              <a:solidFill>
                <a:srgbClr val="606060"/>
              </a:solidFill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Compromiso - </a:t>
            </a:r>
            <a:r>
              <a:rPr lang="es-ES" sz="90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Cumples con lo que prometes, das valor a aquello con lo que te has  comprometido y haces todo lo posible por cumplirlo. </a:t>
            </a:r>
            <a:endParaRPr lang="ca-ES" sz="900" dirty="0"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s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Cooperación – </a:t>
            </a:r>
            <a:r>
              <a:rPr lang="es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Colaboras con tus compañeros sumando fuerzas para lograr un objetivo común.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s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Creatividad -</a:t>
            </a:r>
            <a:r>
              <a:rPr lang="es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 </a:t>
            </a:r>
            <a:r>
              <a:rPr lang="es-ES" sz="12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apacidad de generar ideas y soluciones originales, nuevas y útiles para una empresa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s-ES" sz="1200" b="1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Crecimiento - </a:t>
            </a:r>
            <a:r>
              <a:rPr lang="es-ES" sz="9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D</a:t>
            </a:r>
            <a:r>
              <a:rPr lang="es-ES" sz="900" dirty="0"/>
              <a:t>esarrollo profesional a través de la adquisición de nuevas habilidades, conocimientos y competencias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</a:t>
            </a:r>
            <a:endParaRPr lang="es-ES" sz="900" b="0" spc="75" dirty="0">
              <a:solidFill>
                <a:srgbClr val="606060"/>
              </a:solidFill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s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Curiosidad - </a:t>
            </a:r>
            <a:r>
              <a:rPr lang="es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I</a:t>
            </a:r>
            <a:r>
              <a:rPr lang="es-ES" sz="900" b="0" dirty="0">
                <a:effectLst/>
              </a:rPr>
              <a:t>nquietud por aprender, explorar y cuestionar para encontrar nuevas formas de hacer las cosas, solucionar problemas y mejorar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s-ES" sz="1200" b="1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Directividad - </a:t>
            </a:r>
            <a:r>
              <a:rPr lang="es-ES" sz="12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apacidad y función de dirigir, coordinar y tomar decisiones estratégicas dentro de una organización. </a:t>
            </a:r>
            <a:endParaRPr lang="es-ES" sz="900" b="0" spc="75" dirty="0">
              <a:solidFill>
                <a:srgbClr val="606060"/>
              </a:solidFill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s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Empatía - </a:t>
            </a:r>
            <a:r>
              <a:rPr lang="es-ES" sz="9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P</a:t>
            </a:r>
            <a:r>
              <a:rPr lang="es-ES" sz="9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onerse en el lugar del otro. C</a:t>
            </a:r>
            <a:r>
              <a:rPr lang="es-ES" sz="900" dirty="0"/>
              <a:t>apacidad de comprender y compartir los sentimientos, pensamientos y necesidades de los demás.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s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Empoderamiento - </a:t>
            </a:r>
            <a:r>
              <a:rPr lang="es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E</a:t>
            </a:r>
            <a:r>
              <a:rPr lang="es-ES" sz="900" b="0" dirty="0"/>
              <a:t>s la práctica de dar a los empleados la </a:t>
            </a:r>
            <a:r>
              <a:rPr lang="es-ES" sz="900" b="0" dirty="0">
                <a:effectLst/>
              </a:rPr>
              <a:t>autoridad, autonomía y responsabilidad</a:t>
            </a:r>
            <a:r>
              <a:rPr lang="es-ES" sz="900" b="0" dirty="0"/>
              <a:t> para tomar decisiones y gestionar su trabajo de manera independiente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2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Equidad – </a:t>
            </a:r>
            <a:r>
              <a:rPr lang="es-ES" sz="1200" dirty="0"/>
              <a:t>Principio de justicia e imparcialidad, garantizando la igualdad de oportunidades.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s-ES" sz="12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Estética –</a:t>
            </a:r>
            <a:r>
              <a:rPr lang="es-ES" dirty="0"/>
              <a:t> </a:t>
            </a:r>
            <a:r>
              <a:rPr lang="es-ES" b="0" dirty="0"/>
              <a:t>D</a:t>
            </a:r>
            <a:r>
              <a:rPr lang="es-ES" b="0" dirty="0">
                <a:effectLst/>
              </a:rPr>
              <a:t>iseño visual </a:t>
            </a:r>
            <a:r>
              <a:rPr lang="es-ES" b="0" dirty="0"/>
              <a:t>incluyendo la iluminación, los colores, el mobiliario, la distribución y la decoración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s-ES" sz="12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Gestión del  estrés 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- C</a:t>
            </a:r>
            <a:r>
              <a:rPr lang="es-ES" dirty="0"/>
              <a:t>apacidad ante la presión del trabajo, buscando mantener el equilibrio y el rendimiento.</a:t>
            </a:r>
            <a:endParaRPr lang="es-ES" sz="1200" b="0" i="0" kern="1200" dirty="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+mn-cs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s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Gratitud - </a:t>
            </a:r>
            <a:r>
              <a:rPr lang="es-ES" sz="12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A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ctitud de reconocer y valorar el esfuerzo de los demás.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s-ES" sz="12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Honestidad - </a:t>
            </a:r>
            <a:r>
              <a:rPr lang="es-ES" dirty="0"/>
              <a:t>Es la conducta recta, sincera y coherente entre lo que se piensa, se dice y se hace, respetando las normas éticas y legales</a:t>
            </a:r>
            <a:endParaRPr lang="es-ES" sz="1200" b="0" i="0" kern="1200" dirty="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+mn-cs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s-ES" sz="12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Innovación - </a:t>
            </a:r>
            <a:r>
              <a:rPr lang="es-ES" dirty="0"/>
              <a:t>Proceso de introducir nuevas ideas, productos, procesos o métodos organizativos para mejorar el desempeño, la competitividad y productividad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2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Manejo emocional – </a:t>
            </a:r>
            <a:r>
              <a:rPr lang="es-ES" sz="1200" b="0" dirty="0">
                <a:effectLst/>
              </a:rPr>
              <a:t>capacidad de reconocer, comprender y gestionar las propias emociones y las de los demás en el entorno laboral</a:t>
            </a:r>
            <a:r>
              <a:rPr lang="es-ES" sz="20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</a:t>
            </a:r>
            <a:endParaRPr lang="es-ES" sz="1200" b="0" spc="75" dirty="0">
              <a:solidFill>
                <a:srgbClr val="606060"/>
              </a:solidFill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s-ES" sz="12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Motivación - </a:t>
            </a:r>
            <a:r>
              <a:rPr lang="es-ES" dirty="0"/>
              <a:t>fuerza interna que nos impulsa a esforzarse con entusiasmo y perseverancia. </a:t>
            </a:r>
            <a:endParaRPr lang="es-ES" sz="1200" b="0" i="0" kern="1200" spc="75" dirty="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2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Organización – </a:t>
            </a:r>
            <a:r>
              <a:rPr lang="es-ES" sz="12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P</a:t>
            </a:r>
            <a:r>
              <a:rPr lang="es-ES" sz="1200" b="0" dirty="0">
                <a:effectLst/>
              </a:rPr>
              <a:t>roceso de estructurar y coordinar tareas, recursos y personas para alcanzar objetivos específicos de manera eficiente y efectiva</a:t>
            </a:r>
            <a:r>
              <a:rPr lang="es-ES" sz="20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</a:t>
            </a:r>
            <a:endParaRPr lang="es-ES" sz="1200" b="0" spc="75" dirty="0">
              <a:solidFill>
                <a:srgbClr val="606060"/>
              </a:solidFill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2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Persistencia – </a:t>
            </a:r>
            <a:r>
              <a:rPr lang="es-ES" sz="12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</a:t>
            </a:r>
            <a:r>
              <a:rPr lang="es-ES" sz="1200" b="0" dirty="0"/>
              <a:t>onsta</a:t>
            </a:r>
            <a:r>
              <a:rPr lang="es-ES" sz="1200" dirty="0"/>
              <a:t>ncia y la determinación para seguir esforzándose y alcanzar objetivos, superando obstáculos y dificultades que puedan surgir en el camino</a:t>
            </a:r>
            <a:r>
              <a:rPr lang="es-ES" sz="20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 No confundir con insistencia.</a:t>
            </a:r>
            <a:endParaRPr lang="es-ES" sz="1200" b="1" spc="75" dirty="0">
              <a:solidFill>
                <a:srgbClr val="606060"/>
              </a:solidFill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marL="0" lvl="0" indent="0" algn="just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es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Positividad – </a:t>
            </a:r>
            <a:r>
              <a:rPr lang="es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A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ctitud optimista y proactiva hacia el desempeño laboral, con alegría, optimismo, humor. Creando un buen clima de trabajo.</a:t>
            </a:r>
          </a:p>
          <a:p>
            <a:pPr marL="0" lvl="0" indent="0" algn="just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es-ES" sz="12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Resiliencia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 - Capacidad de los individuos y las organizaciones para adaptarse, recuperarse y prosperar frente a la adversidad, el estrés y los cambios.</a:t>
            </a:r>
          </a:p>
          <a:p>
            <a:pPr marL="0" lvl="0" indent="0" algn="just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es-ES" sz="1200" b="1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Resolución de problemas </a:t>
            </a:r>
            <a:r>
              <a:rPr lang="es-ES" sz="12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- E</a:t>
            </a:r>
            <a:r>
              <a:rPr lang="es-ES" sz="900" dirty="0"/>
              <a:t>s el proceso de identificar un obstáculo, analizar sus causas y aplicar soluciones efectivas para superarlo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</a:t>
            </a:r>
          </a:p>
          <a:p>
            <a:pPr marL="0" lvl="0" indent="0" algn="just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es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Responsabilidad - </a:t>
            </a:r>
            <a:r>
              <a:rPr lang="es-ES" sz="12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D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isposición a cumplir con las obligaciones y tareas asignadas, asumiendo las consecuencias de las acciones propias</a:t>
            </a:r>
          </a:p>
          <a:p>
            <a:pPr marL="0" lvl="0" indent="0" algn="just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es-ES" sz="1200" b="1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Solidaridad</a:t>
            </a:r>
            <a:r>
              <a:rPr lang="es-ES" sz="12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 - A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yuda mutua y la colaboración entre compañeros y equipos para alcanzar objetivos comunes. </a:t>
            </a:r>
            <a:endParaRPr lang="es-ES" sz="900" b="0" spc="75" dirty="0">
              <a:solidFill>
                <a:srgbClr val="606060"/>
              </a:solidFill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endParaRPr lang="es-ES" sz="1200" b="0" i="0" kern="1200" spc="75" dirty="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8ED0C-FD4D-45C6-802C-8C180C7AD6D4}" type="slidenum">
              <a:rPr lang="es-ES" smtClean="0"/>
              <a:pPr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4013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900" b="0" spc="75" dirty="0">
                <a:solidFill>
                  <a:srgbClr val="606060"/>
                </a:solidFill>
                <a:effectLst/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Se propone este ejercicio para reflexionar sobre: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900" b="0" spc="75" dirty="0">
                <a:solidFill>
                  <a:srgbClr val="606060"/>
                </a:solidFill>
                <a:effectLst/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- Marco mental de una puntuación del 0 al 10. Y lo difícil de puntuarnos.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900" b="0" spc="75" dirty="0">
                <a:solidFill>
                  <a:srgbClr val="606060"/>
                </a:solidFill>
                <a:effectLst/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- Falsa modestia.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900" b="0" spc="75" dirty="0">
                <a:solidFill>
                  <a:srgbClr val="606060"/>
                </a:solidFill>
                <a:effectLst/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Hay fortalezas que no admiten valoración. Como compromiso, honestidad, motivación……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900" b="0" spc="75" dirty="0">
              <a:solidFill>
                <a:srgbClr val="606060"/>
              </a:solidFill>
              <a:effectLst/>
              <a:latin typeface="Segoe UI 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900" b="0" spc="75" dirty="0">
                <a:solidFill>
                  <a:srgbClr val="606060"/>
                </a:solidFill>
                <a:effectLst/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Recordar que en una entrevista no van a pedir que nos puntuemos, pero es fácil tener mentalidad de valorarnos por debajo de nuestros conocimientos, habilidades y actitud.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sz="900" b="0" spc="75" dirty="0">
              <a:solidFill>
                <a:srgbClr val="606060"/>
              </a:solidFill>
              <a:effectLst/>
              <a:latin typeface="Segoe UI 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900" b="0" spc="75" dirty="0">
                <a:solidFill>
                  <a:srgbClr val="606060"/>
                </a:solidFill>
                <a:effectLst/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Definiciones:</a:t>
            </a:r>
          </a:p>
          <a:p>
            <a:pPr algn="just">
              <a:lnSpc>
                <a:spcPct val="115000"/>
              </a:lnSpc>
              <a:spcBef>
                <a:spcPts val="4500"/>
              </a:spcBef>
              <a:spcAft>
                <a:spcPts val="2625"/>
              </a:spcAft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Ac</a:t>
            </a:r>
            <a:r>
              <a:rPr lang="es-ES" sz="900" b="1" spc="75" dirty="0" err="1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eptación</a:t>
            </a:r>
            <a:r>
              <a:rPr lang="es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 - </a:t>
            </a:r>
            <a:r>
              <a:rPr lang="es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P</a:t>
            </a:r>
            <a:r>
              <a:rPr lang="es-ES" sz="900" b="0" dirty="0"/>
              <a:t>roceso psicológico de </a:t>
            </a:r>
            <a:r>
              <a:rPr lang="es-ES" sz="900" b="0" dirty="0">
                <a:effectLst/>
              </a:rPr>
              <a:t>reconocer y asumir la realidad laboral sin negarla, aunque no la apruebes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 No implica resignación ni pasividad, sino una actitud de apertura para gestionar emociones y desafíos, permitiendo a la persona actuar con más eficacia en lo que sí puede cambiar. 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s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Análisis – 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El análisis en el trabajo es el </a:t>
            </a:r>
            <a:r>
              <a:rPr lang="es-ES" sz="900" dirty="0"/>
              <a:t>estudio sistemático de un puesto laboral para identificar las tareas, responsabilidades, habilidades, conocimientos y requisitos necesarios para llevarlo a cabo con éxito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Compromiso - </a:t>
            </a:r>
            <a:r>
              <a:rPr lang="es-ES" sz="90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Cumples con lo que prometes, das valor a aquello con lo que te has  comprometido y haces todo lo posible por cumplirlo. </a:t>
            </a:r>
            <a:endParaRPr lang="ca-ES" sz="900" dirty="0"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s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Cooperación – </a:t>
            </a:r>
            <a:r>
              <a:rPr lang="es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Colaboras con tus compañeros sumando fuerzas para lograr un objetivo común.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s-ES" sz="1200" b="1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Crecimiento - </a:t>
            </a:r>
            <a:r>
              <a:rPr lang="es-ES" sz="9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D</a:t>
            </a:r>
            <a:r>
              <a:rPr lang="es-ES" sz="900" dirty="0"/>
              <a:t>esarrollo profesional a través de la adquisición de nuevas habilidades, conocimientos y competencias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s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Honestidad - </a:t>
            </a:r>
            <a:r>
              <a:rPr lang="es-ES" sz="900" dirty="0"/>
              <a:t>Es la conducta recta, sincera y coherente entre lo que se piensa, se dice y se hace, respetando las normas éticas y legales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Motivación - </a:t>
            </a:r>
            <a:r>
              <a:rPr lang="es-ES" sz="900" dirty="0"/>
              <a:t>fuerza interna que nos impulsa a esforzarse con entusiasmo y perseverancia. </a:t>
            </a:r>
            <a:endParaRPr lang="es-ES" sz="900" b="0" i="0" kern="1200" spc="75" dirty="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Organización – </a:t>
            </a:r>
            <a:r>
              <a:rPr lang="es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P</a:t>
            </a:r>
            <a:r>
              <a:rPr lang="es-ES" sz="900" b="0" dirty="0">
                <a:effectLst/>
              </a:rPr>
              <a:t>roceso de estructurar y coordinar tareas, recursos y personas para alcanzar objetivos específicos de manera eficiente y efectiva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</a:t>
            </a:r>
            <a:endParaRPr lang="es-ES" sz="900" b="0" spc="75" dirty="0">
              <a:solidFill>
                <a:srgbClr val="606060"/>
              </a:solidFill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Persistencia – </a:t>
            </a:r>
            <a:r>
              <a:rPr lang="es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</a:t>
            </a:r>
            <a:r>
              <a:rPr lang="es-ES" sz="900" b="0" dirty="0"/>
              <a:t>onsta</a:t>
            </a:r>
            <a:r>
              <a:rPr lang="es-ES" sz="900" dirty="0"/>
              <a:t>ncia y la determinación para seguir esforzándose y alcanzar objetivos, superando obstáculos y dificultades que puedan surgir en el camino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 No confundir con insistencia.</a:t>
            </a:r>
            <a:endParaRPr lang="es-ES" sz="900" b="1" spc="75" dirty="0">
              <a:solidFill>
                <a:srgbClr val="606060"/>
              </a:solidFill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endParaRPr lang="es-ES" dirty="0">
              <a:latin typeface="Segoe UI 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8ED0C-FD4D-45C6-802C-8C180C7AD6D4}" type="slidenum">
              <a:rPr lang="es-ES" smtClean="0"/>
              <a:pPr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9997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s-ES" sz="900" b="1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QUÉ PIDEN Y QUÉ OFREZCO 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¿Cuales son las competencias que buscan las organizaciones?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- ¿Competencias sociales?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- ¿Competencias emocional?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&lt;&lt;&lt;&lt;Las competencias sociales y emocionales están relacionadas con el éxito en la vida, sobre todo en la vida profesional. 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Un nivel elevado de inteligencia emocional distingue trabajadores sobresalientes en las organizaciones. </a:t>
            </a:r>
          </a:p>
          <a:p>
            <a:pPr algn="just"/>
            <a:endParaRPr lang="es-ES" sz="900" b="0" i="0" u="none" strike="noStrike" baseline="0" dirty="0">
              <a:solidFill>
                <a:srgbClr val="000000"/>
              </a:solidFill>
              <a:latin typeface="Segoe UI 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l"/>
            <a:r>
              <a:rPr lang="es-ES" sz="900" b="1" i="0" u="none" strike="noStrike" baseline="0" dirty="0">
                <a:solidFill>
                  <a:srgbClr val="FF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Analizamos  en  “¿Qué piden?” diversas características que buscan los organizaciones en sus empleados</a:t>
            </a:r>
            <a:r>
              <a:rPr lang="es-ES" sz="900" b="1" i="1" u="none" strike="noStrike" baseline="0" dirty="0">
                <a:solidFill>
                  <a:srgbClr val="FF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.  </a:t>
            </a:r>
          </a:p>
          <a:p>
            <a:pPr algn="l"/>
            <a:endParaRPr lang="es-ES" sz="900" b="0" i="1" u="none" strike="noStrike" baseline="0" dirty="0">
              <a:solidFill>
                <a:srgbClr val="FF0000"/>
              </a:solidFill>
              <a:latin typeface="Segoe UI 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just"/>
            <a:r>
              <a:rPr lang="es-ES" sz="900" b="1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Es importante adaptarse a los requisitos de la oferta de trabajo.</a:t>
            </a:r>
          </a:p>
          <a:p>
            <a:pPr algn="just"/>
            <a:endParaRPr lang="es-ES" sz="900" b="1" i="1" u="none" strike="noStrike" baseline="0" dirty="0">
              <a:solidFill>
                <a:srgbClr val="000000"/>
              </a:solidFill>
              <a:latin typeface="Segoe UI 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just"/>
            <a:r>
              <a:rPr lang="ca-ES" sz="900" b="1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FLEXIBILIDAD</a:t>
            </a:r>
            <a:endParaRPr lang="ca-ES" sz="900" b="0" i="0" u="none" strike="noStrike" baseline="0" dirty="0">
              <a:solidFill>
                <a:srgbClr val="000000"/>
              </a:solidFill>
              <a:latin typeface="Segoe UI 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Es adaptarse a los cambios en distintas situaciones, a nuevas actividades y proyectos.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Las empresas están en constante cambio. 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Se buscan profesionales con un alto nivel de flexibilidad.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Que acepten nuevas ideas. 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Uno tiene que reconocer cuáles son sus fortalezas y usarlas de la mejor manera posible.</a:t>
            </a:r>
          </a:p>
          <a:p>
            <a:pPr algn="just"/>
            <a:r>
              <a:rPr lang="ca-ES" sz="900" b="1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CREATIVIDAD</a:t>
            </a:r>
            <a:endParaRPr lang="ca-ES" sz="900" b="0" i="0" u="none" strike="noStrike" baseline="0" dirty="0">
              <a:solidFill>
                <a:srgbClr val="000000"/>
              </a:solidFill>
              <a:latin typeface="Segoe UI 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9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</a:t>
            </a:r>
            <a:r>
              <a:rPr lang="es-ES" sz="9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apacidad de generar ideas y soluciones originales, nuevas y útiles para una empresa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Innovar es crear.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La creatividad resuelve situaciones inesperadas. 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La creatividad nos da una nueva visión a los problemas.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Crear es innovar. 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Las organizaciones buscan profesionales que tengan ideas nuevas y originales.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Para ser creativo es necesario exponerse, presentar ideas y opiniones, y permitirse arriesgar, sin miedo de errar. 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La pasividad no es creativa.</a:t>
            </a:r>
          </a:p>
          <a:p>
            <a:pPr algn="just"/>
            <a:r>
              <a:rPr lang="ca-ES" sz="900" b="1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INICIATIVA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Es anticiparse.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Proponer acciones novedosas aunque se carezca de pautas o referencias para actuar. 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Es tomar la delantera para la resolución de problemas. 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No es solamente tener la idea o la solución, sino, sobre todo, pasar a la acción. 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Las organizaciones buscan profesionales que respondan de forma ágil y rápida a las demandas diarias. 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Es necesario correr riesgos, no temer a las dificultades, </a:t>
            </a:r>
          </a:p>
          <a:p>
            <a:pPr algn="just"/>
            <a:r>
              <a:rPr lang="ca-ES" sz="900" b="1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COMUNICACIÓN</a:t>
            </a:r>
            <a:endParaRPr lang="ca-ES" sz="900" b="0" i="0" u="none" strike="noStrike" baseline="0" dirty="0">
              <a:solidFill>
                <a:srgbClr val="000000"/>
              </a:solidFill>
              <a:latin typeface="Segoe UI 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Es transmitir eficazmente una idea o información a una audiencia. 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Es necesario saber exponer de forma clara las ideas y opiniones. 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Para comunicar con efectividad es necesario ser capaz de observar los hechos y situaciones y escuchar a los otros. 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El miedo a equivocarse, de correr riesgos, de ser criticado, la inhibición y la timidez comprometen nuestra capacidad de comunicación. </a:t>
            </a:r>
          </a:p>
          <a:p>
            <a:pPr algn="just"/>
            <a:r>
              <a:rPr lang="es-ES" sz="900" b="1" i="0" u="none" strike="noStrike" baseline="0" noProof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EMPATÍA</a:t>
            </a:r>
          </a:p>
          <a:p>
            <a:pPr algn="just"/>
            <a:r>
              <a:rPr lang="es-ES" sz="900" b="0" i="0" u="none" strike="noStrike" baseline="0" noProof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Ponerse en lugar de otro.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Interesarse y comprender cómo se sienten otras personas estableciendo una conexión emocional con ellas. 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Ser empático es aceptarse a sí mismo y a los demás con las cualidades y defectos de cada uno, estar disponible para el otro. </a:t>
            </a:r>
          </a:p>
          <a:p>
            <a:pPr algn="just"/>
            <a:r>
              <a:rPr lang="ca-ES" sz="900" b="1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RESOLUCIÓN DE PROBLEMAS</a:t>
            </a:r>
            <a:endParaRPr lang="ca-ES" sz="900" b="0" i="0" u="none" strike="noStrike" baseline="0" dirty="0">
              <a:solidFill>
                <a:srgbClr val="000000"/>
              </a:solidFill>
              <a:latin typeface="Segoe UI 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Ser resolutivo en la solución de problemas sin dejar de considerar las distintas alternativas posibles.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La resolución de problemas forma parte de la rutina diaria de trabajo en las organizaciones. 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Para solucionar un problema es necesario analizarlo desde diferentes ángulos, investigar posibles formas de resolverlo, evaluar alternativas previendo las consecuencias y tomar una decisión asumiendo los riesgos. </a:t>
            </a:r>
          </a:p>
          <a:p>
            <a:pPr algn="just"/>
            <a:r>
              <a:rPr lang="ca-ES" sz="900" b="1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TRABAJAR EN EQUIPO</a:t>
            </a:r>
            <a:endParaRPr lang="ca-ES" sz="900" b="0" i="0" u="none" strike="noStrike" baseline="0" dirty="0">
              <a:solidFill>
                <a:srgbClr val="000000"/>
              </a:solidFill>
              <a:latin typeface="Segoe UI 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Sentirse cómodo trabajando con otros, aunque sean muy distintos, y poner los intereses del grupo delante de los propios.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No es fácil trabajar en conjunto, pues se requiere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	exponer ideas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	saber escuchar a los demás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	aceptar sugerencias,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	respetar las diferentes opiniones,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	colaborar,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	construir juntos,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	aceptar los límites propios y de los otros miembros del equipo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	estar disponible para el otro.</a:t>
            </a:r>
          </a:p>
          <a:p>
            <a:pPr algn="just"/>
            <a:r>
              <a:rPr lang="ca-ES" sz="900" b="1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LIDERAZGO</a:t>
            </a:r>
            <a:endParaRPr lang="ca-ES" sz="900" b="0" i="0" u="none" strike="noStrike" baseline="0" dirty="0">
              <a:solidFill>
                <a:srgbClr val="000000"/>
              </a:solidFill>
              <a:latin typeface="Segoe UI 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Involucrar a los demás en un proyecto común asumiendo la responsabilidad de ponerse al frente.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Un buen líder escucha las ideas de los otros, inspira confianza en los colegas de su equipo, respeta a los demás, es suficientemente seguro para defender sus ideas y las de sus subordinados,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Es capaz de atraer voluntarios para sus iniciativas y proyectos, ejerce influencia sobre los otros y cautiva la atención de ellos, coordina y organiza proyectos. 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No importa el tamaño del equipo de trabajo, este siempre necesitará de un líder. 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En función de la situación, el líder puede cambiar, lo que conocemos como liderazgo situacional. </a:t>
            </a:r>
          </a:p>
          <a:p>
            <a:pPr algn="just"/>
            <a:r>
              <a:rPr lang="es-ES" sz="900" b="0" i="0" u="none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El mercado de trabajo busca personas que puedan, en algún momento o actividad profesional, asumir el papel de líder y conquistar así seguidores.</a:t>
            </a:r>
          </a:p>
          <a:p>
            <a:pPr algn="just"/>
            <a:endParaRPr lang="es-ES" sz="900" b="0" i="0" u="none" strike="noStrike" baseline="0" dirty="0">
              <a:solidFill>
                <a:srgbClr val="000000"/>
              </a:solidFill>
              <a:latin typeface="Segoe UI 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just"/>
            <a:r>
              <a:rPr lang="es-ES" sz="900" b="1" i="0" u="sng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¿Cuántas competencias y cuáles tienes?</a:t>
            </a:r>
          </a:p>
          <a:p>
            <a:pPr algn="just"/>
            <a:r>
              <a:rPr lang="es-ES" sz="900" b="0" i="0" u="sng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No es necesario tener todas estas competencias para tener éxito en tu profesión.</a:t>
            </a:r>
          </a:p>
          <a:p>
            <a:pPr algn="just"/>
            <a:r>
              <a:rPr lang="es-ES" sz="900" b="0" i="0" u="sng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Para cada perfil profesional será necesario un perfil de competencias teniendo en cuenta las funciones a realizar.</a:t>
            </a:r>
          </a:p>
          <a:p>
            <a:pPr algn="just"/>
            <a:r>
              <a:rPr lang="es-ES" sz="900" b="0" i="0" u="sng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Las competencias pueden ser aprendidas y desarrolladas en los diversos contextos y momentos de la vida.</a:t>
            </a:r>
          </a:p>
          <a:p>
            <a:pPr algn="just"/>
            <a:r>
              <a:rPr lang="es-ES" sz="900" b="0" i="0" u="sng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Hay que tener predisposición personal y condiciones favorables para desarrollarlas. </a:t>
            </a:r>
          </a:p>
          <a:p>
            <a:pPr algn="just"/>
            <a:endParaRPr lang="es-ES" sz="900" b="0" i="0" u="sng" strike="noStrike" baseline="0" dirty="0">
              <a:solidFill>
                <a:srgbClr val="000000"/>
              </a:solidFill>
              <a:latin typeface="Segoe UI 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just"/>
            <a:r>
              <a:rPr lang="es-ES" sz="900" b="0" i="0" u="sng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Algunos consejos para desarrollar competencias…</a:t>
            </a:r>
          </a:p>
          <a:p>
            <a:pPr algn="just"/>
            <a:r>
              <a:rPr lang="ca-ES" sz="900" b="0" i="0" u="sng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• CREATIVIDAD </a:t>
            </a:r>
          </a:p>
          <a:p>
            <a:pPr algn="just"/>
            <a:r>
              <a:rPr lang="es-ES" sz="900" b="0" i="0" u="sng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¿Qué tal proponer una solución nueva para un problema cotidiano?</a:t>
            </a:r>
          </a:p>
          <a:p>
            <a:pPr algn="just"/>
            <a:r>
              <a:rPr lang="ca-ES" sz="900" b="0" i="0" u="sng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• NETWORKING </a:t>
            </a:r>
          </a:p>
          <a:p>
            <a:pPr algn="just"/>
            <a:r>
              <a:rPr lang="es-ES" sz="900" b="0" i="0" u="sng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¿Por qué no aceptar una invitación para una fiesta aunque no se conozca a casi nadie? </a:t>
            </a:r>
          </a:p>
          <a:p>
            <a:pPr algn="just"/>
            <a:r>
              <a:rPr lang="es-ES" sz="900" b="0" i="0" u="sng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Son situaciones como estas las que permiten un nuevo contacto profesional interesante.</a:t>
            </a:r>
          </a:p>
          <a:p>
            <a:pPr algn="just"/>
            <a:r>
              <a:rPr lang="ca-ES" sz="900" b="0" i="0" u="sng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• FLEXIBILIDAD</a:t>
            </a:r>
          </a:p>
          <a:p>
            <a:pPr algn="just"/>
            <a:r>
              <a:rPr lang="es-ES" sz="900" b="0" i="0" u="sng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Cambia las rutinas. </a:t>
            </a:r>
          </a:p>
          <a:p>
            <a:pPr algn="just"/>
            <a:r>
              <a:rPr lang="es-ES" sz="900" b="0" i="0" u="sng" strike="noStrike" baseline="0" dirty="0">
                <a:solidFill>
                  <a:srgbClr val="000000"/>
                </a:solidFill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Si no consigues hacer bien un determinado trabajo, cambia las manera de hacerlo; la mirada, el enfoque…</a:t>
            </a:r>
          </a:p>
          <a:p>
            <a:endParaRPr lang="es-ES" sz="900" dirty="0">
              <a:latin typeface="Segoe UI 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8ED0C-FD4D-45C6-802C-8C180C7AD6D4}" type="slidenum">
              <a:rPr lang="es-ES" smtClean="0"/>
              <a:pPr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4978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_Tit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174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43AC6499-63F1-40EF-B96C-5FF820B7FAFB}"/>
              </a:ext>
            </a:extLst>
          </p:cNvPr>
          <p:cNvSpPr/>
          <p:nvPr userDrawn="1"/>
        </p:nvSpPr>
        <p:spPr>
          <a:xfrm>
            <a:off x="0" y="6448425"/>
            <a:ext cx="12192000" cy="40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28945E1-0AA6-410D-8246-78A31A3545DC}"/>
              </a:ext>
            </a:extLst>
          </p:cNvPr>
          <p:cNvSpPr txBox="1">
            <a:spLocks/>
          </p:cNvSpPr>
          <p:nvPr userDrawn="1"/>
        </p:nvSpPr>
        <p:spPr>
          <a:xfrm>
            <a:off x="544077" y="6498930"/>
            <a:ext cx="3679539" cy="28071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en-US" sz="700" b="0" i="0" u="none" strike="noStrike" kern="1200" cap="none" spc="0" normalizeH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Asociación de Voluntarios de CaixaBank 2022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C12B280-AEF3-488B-AEBD-C7909B6BB5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7436" y="445701"/>
            <a:ext cx="1233089" cy="24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7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700" kern="1200">
          <a:solidFill>
            <a:schemeClr val="accent1"/>
          </a:solidFill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orient="horz" pos="459">
          <p15:clr>
            <a:srgbClr val="F26B43"/>
          </p15:clr>
        </p15:guide>
        <p15:guide id="4" orient="horz" pos="720">
          <p15:clr>
            <a:srgbClr val="F26B43"/>
          </p15:clr>
        </p15:guide>
        <p15:guide id="7" orient="horz" pos="40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5uD1KewiQpM?feature=oembed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8B21211B-102F-4E10-B0C5-B8AE278AF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2" b="78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A35427CC-12A2-477B-A512-A637D03FF96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6858001"/>
          </a:xfrm>
          <a:prstGeom prst="rect">
            <a:avLst/>
          </a:prstGeom>
          <a:gradFill flip="none" rotWithShape="1">
            <a:gsLst>
              <a:gs pos="9000">
                <a:schemeClr val="accent2">
                  <a:alpha val="8000"/>
                </a:schemeClr>
              </a:gs>
              <a:gs pos="87000">
                <a:schemeClr val="accent1">
                  <a:alpha val="18000"/>
                </a:schemeClr>
              </a:gs>
              <a:gs pos="71000">
                <a:schemeClr val="accent1">
                  <a:alpha val="18000"/>
                </a:schemeClr>
              </a:gs>
              <a:gs pos="100000">
                <a:schemeClr val="accent1">
                  <a:alpha val="19000"/>
                </a:schemeClr>
              </a:gs>
            </a:gsLst>
            <a:lin ang="8100000" scaled="1"/>
            <a:tileRect/>
          </a:gra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prstClr val="white">
                    <a:alpha val="0"/>
                  </a:prst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/>
              <a:t>.</a:t>
            </a:r>
          </a:p>
        </p:txBody>
      </p:sp>
      <p:sp>
        <p:nvSpPr>
          <p:cNvPr id="18" name="Rectángulo 2">
            <a:extLst>
              <a:ext uri="{FF2B5EF4-FFF2-40B4-BE49-F238E27FC236}">
                <a16:creationId xmlns:a16="http://schemas.microsoft.com/office/drawing/2014/main" id="{469E8915-A956-4E4D-9C74-BEB960A7571A}"/>
              </a:ext>
            </a:extLst>
          </p:cNvPr>
          <p:cNvSpPr/>
          <p:nvPr/>
        </p:nvSpPr>
        <p:spPr>
          <a:xfrm>
            <a:off x="6638923" y="3196046"/>
            <a:ext cx="5181600" cy="3661953"/>
          </a:xfrm>
          <a:prstGeom prst="rect">
            <a:avLst/>
          </a:prstGeom>
          <a:solidFill>
            <a:schemeClr val="accent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449BB86-5DDB-4FDB-84FD-7C2DDCD2F7E2}"/>
              </a:ext>
            </a:extLst>
          </p:cNvPr>
          <p:cNvSpPr/>
          <p:nvPr/>
        </p:nvSpPr>
        <p:spPr>
          <a:xfrm>
            <a:off x="6638925" y="3429000"/>
            <a:ext cx="5181600" cy="336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C1B561F6-7BD8-48F9-B131-4742736E8928}"/>
              </a:ext>
            </a:extLst>
          </p:cNvPr>
          <p:cNvGrpSpPr/>
          <p:nvPr/>
        </p:nvGrpSpPr>
        <p:grpSpPr>
          <a:xfrm>
            <a:off x="6724650" y="4420477"/>
            <a:ext cx="4732345" cy="1054841"/>
            <a:chOff x="6812891" y="3516667"/>
            <a:chExt cx="4732345" cy="1054841"/>
          </a:xfrm>
        </p:grpSpPr>
        <p:sp>
          <p:nvSpPr>
            <p:cNvPr id="11" name="Google Shape;87;p3">
              <a:extLst>
                <a:ext uri="{FF2B5EF4-FFF2-40B4-BE49-F238E27FC236}">
                  <a16:creationId xmlns:a16="http://schemas.microsoft.com/office/drawing/2014/main" id="{846E0D46-1FC7-44D0-95F5-0C4BE908E8EB}"/>
                </a:ext>
              </a:extLst>
            </p:cNvPr>
            <p:cNvSpPr txBox="1"/>
            <p:nvPr/>
          </p:nvSpPr>
          <p:spPr>
            <a:xfrm>
              <a:off x="6812891" y="3516667"/>
              <a:ext cx="4732345" cy="995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t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D8"/>
                </a:buClr>
                <a:buSzPts val="2400"/>
                <a:buFont typeface="Open Sans SemiBold"/>
                <a:buNone/>
                <a:tabLst/>
                <a:defRPr/>
              </a:pPr>
              <a:r>
                <a:rPr kumimoji="0" lang="es-ES" sz="5400" i="0" u="none" strike="noStrike" kern="1200" cap="none" spc="0" normalizeH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  <a:sym typeface="Open Sans SemiBold"/>
                </a:rPr>
                <a:t>Autorreflexión</a:t>
              </a:r>
            </a:p>
          </p:txBody>
        </p:sp>
        <p:cxnSp>
          <p:nvCxnSpPr>
            <p:cNvPr id="14" name="Straight Connector 18">
              <a:extLst>
                <a:ext uri="{FF2B5EF4-FFF2-40B4-BE49-F238E27FC236}">
                  <a16:creationId xmlns:a16="http://schemas.microsoft.com/office/drawing/2014/main" id="{A79D40CD-F5C4-432F-BBD4-B4A0D034F059}"/>
                </a:ext>
              </a:extLst>
            </p:cNvPr>
            <p:cNvCxnSpPr>
              <a:cxnSpLocks/>
            </p:cNvCxnSpPr>
            <p:nvPr/>
          </p:nvCxnSpPr>
          <p:spPr>
            <a:xfrm>
              <a:off x="8343545" y="4571508"/>
              <a:ext cx="3081041" cy="0"/>
            </a:xfrm>
            <a:prstGeom prst="line">
              <a:avLst/>
            </a:prstGeom>
            <a:ln w="381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742A2FE-A49C-4C8C-8CE5-9DB2B334BD74}"/>
              </a:ext>
            </a:extLst>
          </p:cNvPr>
          <p:cNvGrpSpPr/>
          <p:nvPr/>
        </p:nvGrpSpPr>
        <p:grpSpPr>
          <a:xfrm>
            <a:off x="9606656" y="155988"/>
            <a:ext cx="2783464" cy="577081"/>
            <a:chOff x="7630150" y="5123636"/>
            <a:chExt cx="4190374" cy="97815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BC73F7F-500A-4451-88FF-E5B93C74CB18}"/>
                </a:ext>
              </a:extLst>
            </p:cNvPr>
            <p:cNvGrpSpPr/>
            <p:nvPr/>
          </p:nvGrpSpPr>
          <p:grpSpPr>
            <a:xfrm>
              <a:off x="7728920" y="5155557"/>
              <a:ext cx="4091604" cy="397591"/>
              <a:chOff x="7629523" y="5125077"/>
              <a:chExt cx="4091604" cy="39759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B2DFFAD-C484-4955-ABEE-C7DC7FEB5058}"/>
                  </a:ext>
                </a:extLst>
              </p:cNvPr>
              <p:cNvSpPr/>
              <p:nvPr/>
            </p:nvSpPr>
            <p:spPr>
              <a:xfrm>
                <a:off x="7750099" y="5125077"/>
                <a:ext cx="3971028" cy="39759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E62A2868-04E9-44A7-A994-FEA83DEE5F50}"/>
                  </a:ext>
                </a:extLst>
              </p:cNvPr>
              <p:cNvSpPr/>
              <p:nvPr/>
            </p:nvSpPr>
            <p:spPr>
              <a:xfrm>
                <a:off x="7629523" y="5125077"/>
                <a:ext cx="289828" cy="397591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latin typeface="Segoe UI" panose="020B0502040204020203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39BACAF-AF01-4D11-8679-03A916B4D91E}"/>
                </a:ext>
              </a:extLst>
            </p:cNvPr>
            <p:cNvSpPr txBox="1"/>
            <p:nvPr/>
          </p:nvSpPr>
          <p:spPr>
            <a:xfrm>
              <a:off x="7630150" y="5123636"/>
              <a:ext cx="3875592" cy="978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050" spc="3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IMPULSO PROFESIONAL</a:t>
              </a:r>
            </a:p>
            <a:p>
              <a:r>
                <a:rPr lang="es-ES" sz="1050" spc="3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 </a:t>
              </a:r>
              <a:endParaRPr lang="en-US" sz="1050" spc="3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9D979136-625E-4ADA-BAAE-FF52DA8EEB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51875" y="5775158"/>
            <a:ext cx="2519008" cy="5038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9A8C815-8598-4BA9-A05A-97BAC7B2FAF5}"/>
              </a:ext>
            </a:extLst>
          </p:cNvPr>
          <p:cNvGrpSpPr/>
          <p:nvPr/>
        </p:nvGrpSpPr>
        <p:grpSpPr>
          <a:xfrm>
            <a:off x="8705852" y="444530"/>
            <a:ext cx="3486149" cy="415498"/>
            <a:chOff x="7380404" y="5123639"/>
            <a:chExt cx="2915888" cy="73607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FF11393-7940-4E12-B91C-A44064E35031}"/>
                </a:ext>
              </a:extLst>
            </p:cNvPr>
            <p:cNvGrpSpPr/>
            <p:nvPr/>
          </p:nvGrpSpPr>
          <p:grpSpPr>
            <a:xfrm>
              <a:off x="8310530" y="5155557"/>
              <a:ext cx="1985762" cy="397591"/>
              <a:chOff x="8211133" y="5125077"/>
              <a:chExt cx="1985762" cy="397591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DD2FFE1-167A-48E0-AEA1-CC34E72FA723}"/>
                  </a:ext>
                </a:extLst>
              </p:cNvPr>
              <p:cNvSpPr/>
              <p:nvPr/>
            </p:nvSpPr>
            <p:spPr>
              <a:xfrm>
                <a:off x="8350164" y="5125077"/>
                <a:ext cx="1846731" cy="397591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1A989F4-323E-45FF-B935-6E283A2AF917}"/>
                  </a:ext>
                </a:extLst>
              </p:cNvPr>
              <p:cNvSpPr/>
              <p:nvPr/>
            </p:nvSpPr>
            <p:spPr>
              <a:xfrm>
                <a:off x="8211133" y="5125077"/>
                <a:ext cx="289828" cy="397591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latin typeface="Segoe UI" panose="020B0502040204020203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40B105C-F850-4AF4-A08C-3E77B6719CCA}"/>
                </a:ext>
              </a:extLst>
            </p:cNvPr>
            <p:cNvSpPr txBox="1"/>
            <p:nvPr/>
          </p:nvSpPr>
          <p:spPr>
            <a:xfrm>
              <a:off x="7380404" y="5123639"/>
              <a:ext cx="2825205" cy="7360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s-ES" sz="1050" spc="3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INSERCIÓN LABORAL</a:t>
              </a:r>
              <a:endParaRPr lang="en-US" sz="1050" spc="3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47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Conector recto 230">
            <a:extLst>
              <a:ext uri="{FF2B5EF4-FFF2-40B4-BE49-F238E27FC236}">
                <a16:creationId xmlns:a16="http://schemas.microsoft.com/office/drawing/2014/main" id="{275E1610-31CD-45DD-AFE8-23A9A33E8BD6}"/>
              </a:ext>
            </a:extLst>
          </p:cNvPr>
          <p:cNvCxnSpPr>
            <a:cxnSpLocks/>
          </p:cNvCxnSpPr>
          <p:nvPr/>
        </p:nvCxnSpPr>
        <p:spPr>
          <a:xfrm flipV="1">
            <a:off x="993478" y="2605668"/>
            <a:ext cx="0" cy="3783476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3" name="Picture 112">
            <a:extLst>
              <a:ext uri="{FF2B5EF4-FFF2-40B4-BE49-F238E27FC236}">
                <a16:creationId xmlns:a16="http://schemas.microsoft.com/office/drawing/2014/main" id="{691207B9-50EA-49A9-8F1C-EC747688BD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82" b="7936"/>
          <a:stretch/>
        </p:blipFill>
        <p:spPr>
          <a:xfrm>
            <a:off x="0" y="4623299"/>
            <a:ext cx="12192000" cy="2227365"/>
          </a:xfrm>
          <a:prstGeom prst="rect">
            <a:avLst/>
          </a:prstGeom>
        </p:spPr>
      </p:pic>
      <p:sp>
        <p:nvSpPr>
          <p:cNvPr id="114" name="Text Placeholder 6">
            <a:extLst>
              <a:ext uri="{FF2B5EF4-FFF2-40B4-BE49-F238E27FC236}">
                <a16:creationId xmlns:a16="http://schemas.microsoft.com/office/drawing/2014/main" id="{51DEA18C-CFD8-4AB2-9E07-69EE327F1581}"/>
              </a:ext>
            </a:extLst>
          </p:cNvPr>
          <p:cNvSpPr txBox="1">
            <a:spLocks/>
          </p:cNvSpPr>
          <p:nvPr/>
        </p:nvSpPr>
        <p:spPr>
          <a:xfrm>
            <a:off x="-2" y="4623301"/>
            <a:ext cx="12192002" cy="2227364"/>
          </a:xfrm>
          <a:prstGeom prst="rect">
            <a:avLst/>
          </a:prstGeom>
          <a:gradFill flip="none" rotWithShape="1">
            <a:gsLst>
              <a:gs pos="18000">
                <a:schemeClr val="accent2">
                  <a:alpha val="8000"/>
                </a:schemeClr>
              </a:gs>
              <a:gs pos="87000">
                <a:schemeClr val="accent1">
                  <a:alpha val="52000"/>
                </a:schemeClr>
              </a:gs>
              <a:gs pos="71000">
                <a:schemeClr val="accent1">
                  <a:alpha val="47000"/>
                </a:schemeClr>
              </a:gs>
              <a:gs pos="100000">
                <a:schemeClr val="accent1">
                  <a:alpha val="84000"/>
                </a:schemeClr>
              </a:gs>
            </a:gsLst>
            <a:lin ang="8100000" scaled="1"/>
            <a:tileRect/>
          </a:gra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prstClr val="white">
                    <a:alpha val="0"/>
                  </a:prst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/>
              <a:t>.</a:t>
            </a:r>
          </a:p>
        </p:txBody>
      </p:sp>
      <p:sp>
        <p:nvSpPr>
          <p:cNvPr id="115" name="Rectángulo 58">
            <a:extLst>
              <a:ext uri="{FF2B5EF4-FFF2-40B4-BE49-F238E27FC236}">
                <a16:creationId xmlns:a16="http://schemas.microsoft.com/office/drawing/2014/main" id="{F6728C40-33E7-4AF8-B255-880CDADD6EA2}"/>
              </a:ext>
            </a:extLst>
          </p:cNvPr>
          <p:cNvSpPr/>
          <p:nvPr/>
        </p:nvSpPr>
        <p:spPr>
          <a:xfrm>
            <a:off x="0" y="6441090"/>
            <a:ext cx="12192000" cy="40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sp>
        <p:nvSpPr>
          <p:cNvPr id="116" name="Text Placeholder 3">
            <a:extLst>
              <a:ext uri="{FF2B5EF4-FFF2-40B4-BE49-F238E27FC236}">
                <a16:creationId xmlns:a16="http://schemas.microsoft.com/office/drawing/2014/main" id="{2DE489D0-8558-4C38-B0BA-82753D4ADD9C}"/>
              </a:ext>
            </a:extLst>
          </p:cNvPr>
          <p:cNvSpPr txBox="1">
            <a:spLocks/>
          </p:cNvSpPr>
          <p:nvPr/>
        </p:nvSpPr>
        <p:spPr>
          <a:xfrm>
            <a:off x="544077" y="6491595"/>
            <a:ext cx="3679539" cy="28071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en-US" sz="700" b="0" i="0" u="none" strike="noStrike" kern="1200" cap="none" spc="0" normalizeH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Asociación de Voluntarios de CaixaBank 2022</a:t>
            </a: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D6ABB211-56B2-4D61-B955-7723F19C2F49}"/>
              </a:ext>
            </a:extLst>
          </p:cNvPr>
          <p:cNvSpPr/>
          <p:nvPr/>
        </p:nvSpPr>
        <p:spPr>
          <a:xfrm>
            <a:off x="0" y="6448425"/>
            <a:ext cx="12192000" cy="40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83C855C1-00CF-4525-A104-4020EC8F74B6}"/>
              </a:ext>
            </a:extLst>
          </p:cNvPr>
          <p:cNvSpPr txBox="1">
            <a:spLocks/>
          </p:cNvSpPr>
          <p:nvPr/>
        </p:nvSpPr>
        <p:spPr>
          <a:xfrm>
            <a:off x="544077" y="6498930"/>
            <a:ext cx="3679539" cy="28071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en-US" sz="700" b="0" i="0" u="none" strike="noStrike" kern="1200" cap="none" spc="0" normalizeH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Asociación de Voluntarios de CaixaBank</a:t>
            </a:r>
          </a:p>
          <a:p>
            <a:pPr algn="l"/>
            <a:endParaRPr lang="es-E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Marcador de texto 5">
            <a:extLst>
              <a:ext uri="{FF2B5EF4-FFF2-40B4-BE49-F238E27FC236}">
                <a16:creationId xmlns:a16="http://schemas.microsoft.com/office/drawing/2014/main" id="{BD69A48F-7F41-4079-9121-D89EF8A8349B}"/>
              </a:ext>
            </a:extLst>
          </p:cNvPr>
          <p:cNvSpPr txBox="1">
            <a:spLocks/>
          </p:cNvSpPr>
          <p:nvPr userDrawn="1"/>
        </p:nvSpPr>
        <p:spPr>
          <a:xfrm>
            <a:off x="755276" y="1510812"/>
            <a:ext cx="4972423" cy="6974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D0043C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s-ES" spc="600" dirty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¿ME CONOZCO?</a:t>
            </a:r>
            <a:br>
              <a:rPr lang="es-ES" spc="600" dirty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s-ES" spc="600" dirty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¿QUÉ PUEDO OFRECER?</a:t>
            </a:r>
          </a:p>
        </p:txBody>
      </p:sp>
      <p:sp>
        <p:nvSpPr>
          <p:cNvPr id="132" name="Titular">
            <a:extLst>
              <a:ext uri="{FF2B5EF4-FFF2-40B4-BE49-F238E27FC236}">
                <a16:creationId xmlns:a16="http://schemas.microsoft.com/office/drawing/2014/main" id="{7E32E82B-E3BB-433E-B6C5-CCFF00DBBD9B}"/>
              </a:ext>
            </a:extLst>
          </p:cNvPr>
          <p:cNvSpPr txBox="1">
            <a:spLocks/>
          </p:cNvSpPr>
          <p:nvPr/>
        </p:nvSpPr>
        <p:spPr>
          <a:xfrm>
            <a:off x="752739" y="740459"/>
            <a:ext cx="5343261" cy="405588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0" lvl="0" indent="0" algn="l" defTabSz="685800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None/>
              <a:defRPr sz="4000" b="1" i="0" kern="1200">
                <a:solidFill>
                  <a:srgbClr val="424242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  <a:sym typeface="Playfair Display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spc="300" dirty="0">
                <a:solidFill>
                  <a:schemeClr val="accent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01</a:t>
            </a:r>
            <a:r>
              <a:rPr lang="da-DK" sz="2800" b="0" spc="300" dirty="0">
                <a:solidFill>
                  <a:schemeClr val="accent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. </a:t>
            </a:r>
            <a:r>
              <a:rPr lang="es-ES" sz="2800" b="0" i="0" u="none" strike="noStrike" cap="none" spc="3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  <a:sym typeface="Open Sans SemiBold"/>
              </a:rPr>
              <a:t>AUTORREFLEXIÓN</a:t>
            </a:r>
            <a:r>
              <a:rPr lang="es-ES" sz="2800" b="0" i="0" u="none" strike="noStrike" cap="none" spc="300" baseline="300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  <a:sym typeface="Open Sans SemiBold"/>
              </a:rPr>
              <a:t>(1)</a:t>
            </a:r>
            <a:endParaRPr lang="es-ES" sz="2000" b="0" i="0" u="none" strike="noStrike" cap="none" spc="300" baseline="30000" dirty="0">
              <a:solidFill>
                <a:schemeClr val="tx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  <a:sym typeface="Open Sans SemiBold"/>
            </a:endParaRPr>
          </a:p>
        </p:txBody>
      </p:sp>
      <p:cxnSp>
        <p:nvCxnSpPr>
          <p:cNvPr id="87" name="Straight Connector 38">
            <a:extLst>
              <a:ext uri="{FF2B5EF4-FFF2-40B4-BE49-F238E27FC236}">
                <a16:creationId xmlns:a16="http://schemas.microsoft.com/office/drawing/2014/main" id="{EA9021B0-FD89-45AF-B1BA-9E5D471232D7}"/>
              </a:ext>
            </a:extLst>
          </p:cNvPr>
          <p:cNvCxnSpPr>
            <a:cxnSpLocks/>
          </p:cNvCxnSpPr>
          <p:nvPr/>
        </p:nvCxnSpPr>
        <p:spPr>
          <a:xfrm>
            <a:off x="570084" y="861156"/>
            <a:ext cx="0" cy="258451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ángulo 245">
            <a:extLst>
              <a:ext uri="{FF2B5EF4-FFF2-40B4-BE49-F238E27FC236}">
                <a16:creationId xmlns:a16="http://schemas.microsoft.com/office/drawing/2014/main" id="{E4B8B30B-F5ED-4DE6-A744-DBA6F36F9065}"/>
              </a:ext>
            </a:extLst>
          </p:cNvPr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sp>
        <p:nvSpPr>
          <p:cNvPr id="84" name="Marcador de texto 5">
            <a:extLst>
              <a:ext uri="{FF2B5EF4-FFF2-40B4-BE49-F238E27FC236}">
                <a16:creationId xmlns:a16="http://schemas.microsoft.com/office/drawing/2014/main" id="{928E0A08-DE12-4A65-8395-D97C9DAF0F38}"/>
              </a:ext>
            </a:extLst>
          </p:cNvPr>
          <p:cNvSpPr txBox="1">
            <a:spLocks/>
          </p:cNvSpPr>
          <p:nvPr/>
        </p:nvSpPr>
        <p:spPr>
          <a:xfrm>
            <a:off x="1164710" y="2696800"/>
            <a:ext cx="4714926" cy="13844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D0043C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b="0" dirty="0">
                <a:solidFill>
                  <a:schemeClr val="tx1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QUERER - </a:t>
            </a:r>
            <a:r>
              <a:rPr lang="es-ES" b="0" dirty="0">
                <a:solidFill>
                  <a:schemeClr val="tx1"/>
                </a:solidFill>
                <a:latin typeface="Segoe UI" panose="020B050204020402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Automotivación</a:t>
            </a:r>
          </a:p>
          <a:p>
            <a:pPr marL="28575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b="0" dirty="0">
                <a:solidFill>
                  <a:schemeClr val="tx1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SABER SER - </a:t>
            </a:r>
            <a:r>
              <a:rPr lang="es-ES" b="0" dirty="0">
                <a:solidFill>
                  <a:schemeClr val="tx1"/>
                </a:solidFill>
                <a:latin typeface="Segoe UI" panose="020B05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Autoconocimiento y conducta</a:t>
            </a:r>
          </a:p>
          <a:p>
            <a:pPr marL="28575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b="0" dirty="0">
                <a:solidFill>
                  <a:schemeClr val="tx1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SABER - </a:t>
            </a:r>
            <a:r>
              <a:rPr lang="es-ES" b="0" dirty="0">
                <a:solidFill>
                  <a:schemeClr val="tx1"/>
                </a:solidFill>
                <a:latin typeface="Segoe UI" panose="020B05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Conocimientos</a:t>
            </a:r>
          </a:p>
          <a:p>
            <a:pPr marL="28575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b="0" dirty="0">
                <a:solidFill>
                  <a:schemeClr val="tx1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SE HACER - </a:t>
            </a:r>
            <a:r>
              <a:rPr lang="es-ES" b="0" dirty="0">
                <a:solidFill>
                  <a:schemeClr val="tx1"/>
                </a:solidFill>
                <a:latin typeface="Segoe UI" panose="020B05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Habilidades</a:t>
            </a:r>
          </a:p>
        </p:txBody>
      </p:sp>
      <p:sp>
        <p:nvSpPr>
          <p:cNvPr id="86" name="Elipse 23">
            <a:extLst>
              <a:ext uri="{FF2B5EF4-FFF2-40B4-BE49-F238E27FC236}">
                <a16:creationId xmlns:a16="http://schemas.microsoft.com/office/drawing/2014/main" id="{0B315E27-B8B9-4AB8-9C13-5F1A888FA8FF}"/>
              </a:ext>
            </a:extLst>
          </p:cNvPr>
          <p:cNvSpPr/>
          <p:nvPr/>
        </p:nvSpPr>
        <p:spPr>
          <a:xfrm>
            <a:off x="863934" y="2448903"/>
            <a:ext cx="316960" cy="31696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sp>
        <p:nvSpPr>
          <p:cNvPr id="90" name="Rectángulo 385">
            <a:extLst>
              <a:ext uri="{FF2B5EF4-FFF2-40B4-BE49-F238E27FC236}">
                <a16:creationId xmlns:a16="http://schemas.microsoft.com/office/drawing/2014/main" id="{60DF795A-CB82-4552-81D4-7BE90DB70356}"/>
              </a:ext>
            </a:extLst>
          </p:cNvPr>
          <p:cNvSpPr/>
          <p:nvPr/>
        </p:nvSpPr>
        <p:spPr>
          <a:xfrm>
            <a:off x="-350521" y="4316616"/>
            <a:ext cx="8620635" cy="666336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sp>
        <p:nvSpPr>
          <p:cNvPr id="93" name="Marcador de texto 5">
            <a:extLst>
              <a:ext uri="{FF2B5EF4-FFF2-40B4-BE49-F238E27FC236}">
                <a16:creationId xmlns:a16="http://schemas.microsoft.com/office/drawing/2014/main" id="{05AFBA0C-4B0F-4B0C-8334-F72257C6ECF1}"/>
              </a:ext>
            </a:extLst>
          </p:cNvPr>
          <p:cNvSpPr txBox="1">
            <a:spLocks/>
          </p:cNvSpPr>
          <p:nvPr/>
        </p:nvSpPr>
        <p:spPr>
          <a:xfrm>
            <a:off x="1422806" y="4487214"/>
            <a:ext cx="6847309" cy="3251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D0043C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s-ES" sz="2200" b="0" dirty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QUERER </a:t>
            </a:r>
            <a:r>
              <a:rPr lang="es-ES" sz="2200" b="0" dirty="0">
                <a:solidFill>
                  <a:schemeClr val="tx1"/>
                </a:solidFill>
                <a:latin typeface="Segoe UI" panose="020B0502040204020203" pitchFamily="34" charset="0"/>
                <a:cs typeface="Segoe UI Semibold" panose="020B0702040204020203" pitchFamily="34" charset="0"/>
              </a:rPr>
              <a:t>=</a:t>
            </a:r>
            <a:r>
              <a:rPr lang="es-ES" sz="2200" b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s-ES" sz="2200" b="0" dirty="0">
                <a:solidFill>
                  <a:schemeClr val="tx1"/>
                </a:solidFill>
                <a:latin typeface="Segoe UI" panose="020B0502040204020203" pitchFamily="34" charset="0"/>
                <a:cs typeface="Segoe UI Semibold" panose="020B0702040204020203" pitchFamily="34" charset="0"/>
              </a:rPr>
              <a:t>(Conocimientos + Habilidades)* Actitudes</a:t>
            </a:r>
          </a:p>
        </p:txBody>
      </p:sp>
      <p:cxnSp>
        <p:nvCxnSpPr>
          <p:cNvPr id="112" name="Straight Connector 38">
            <a:extLst>
              <a:ext uri="{FF2B5EF4-FFF2-40B4-BE49-F238E27FC236}">
                <a16:creationId xmlns:a16="http://schemas.microsoft.com/office/drawing/2014/main" id="{7B11FE41-61B9-45D7-9EF7-B428C6726B2D}"/>
              </a:ext>
            </a:extLst>
          </p:cNvPr>
          <p:cNvCxnSpPr>
            <a:cxnSpLocks/>
          </p:cNvCxnSpPr>
          <p:nvPr/>
        </p:nvCxnSpPr>
        <p:spPr>
          <a:xfrm>
            <a:off x="1271124" y="4528495"/>
            <a:ext cx="0" cy="258451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ángulo 245">
            <a:extLst>
              <a:ext uri="{FF2B5EF4-FFF2-40B4-BE49-F238E27FC236}">
                <a16:creationId xmlns:a16="http://schemas.microsoft.com/office/drawing/2014/main" id="{297B3D27-EC5D-41F4-B88E-6679D2E62330}"/>
              </a:ext>
            </a:extLst>
          </p:cNvPr>
          <p:cNvSpPr/>
          <p:nvPr/>
        </p:nvSpPr>
        <p:spPr>
          <a:xfrm>
            <a:off x="7970454" y="1135274"/>
            <a:ext cx="1198289" cy="210363"/>
          </a:xfrm>
          <a:prstGeom prst="roundRect">
            <a:avLst>
              <a:gd name="adj" fmla="val 50000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sp>
        <p:nvSpPr>
          <p:cNvPr id="103" name="Google Shape;88;p3">
            <a:extLst>
              <a:ext uri="{FF2B5EF4-FFF2-40B4-BE49-F238E27FC236}">
                <a16:creationId xmlns:a16="http://schemas.microsoft.com/office/drawing/2014/main" id="{3C25A751-18D6-45D5-AE87-E7E775BDCBED}"/>
              </a:ext>
            </a:extLst>
          </p:cNvPr>
          <p:cNvSpPr/>
          <p:nvPr/>
        </p:nvSpPr>
        <p:spPr>
          <a:xfrm>
            <a:off x="8184878" y="1132733"/>
            <a:ext cx="73417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0">
            <a:spAutoFit/>
          </a:bodyPr>
          <a:lstStyle/>
          <a:p>
            <a:pPr algn="r">
              <a:buClr>
                <a:schemeClr val="accent1"/>
              </a:buClr>
              <a:buSzPct val="160000"/>
            </a:pPr>
            <a:r>
              <a:rPr lang="es-ES" sz="1400" dirty="0">
                <a:latin typeface="Segoe UI" panose="020B0502040204020203" pitchFamily="34" charset="0"/>
                <a:ea typeface="Open Sans Light"/>
                <a:cs typeface="Segoe UI Semilight" panose="020B0402040204020203" pitchFamily="34" charset="0"/>
                <a:sym typeface="Open Sans Light"/>
              </a:rPr>
              <a:t>Saber ser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5BB0AD09-150C-4BDE-8669-831BA1795C44}"/>
              </a:ext>
            </a:extLst>
          </p:cNvPr>
          <p:cNvSpPr/>
          <p:nvPr/>
        </p:nvSpPr>
        <p:spPr>
          <a:xfrm>
            <a:off x="6684058" y="2243756"/>
            <a:ext cx="1912964" cy="191296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8669AAD0-01E3-40B4-BCB6-CED8550C7996}"/>
              </a:ext>
            </a:extLst>
          </p:cNvPr>
          <p:cNvSpPr/>
          <p:nvPr/>
        </p:nvSpPr>
        <p:spPr>
          <a:xfrm>
            <a:off x="8517849" y="2243756"/>
            <a:ext cx="1912964" cy="191296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cxnSp>
        <p:nvCxnSpPr>
          <p:cNvPr id="120" name="Conector recto 330">
            <a:extLst>
              <a:ext uri="{FF2B5EF4-FFF2-40B4-BE49-F238E27FC236}">
                <a16:creationId xmlns:a16="http://schemas.microsoft.com/office/drawing/2014/main" id="{0BC3EB9A-E618-4E92-88E0-9589B8044E81}"/>
              </a:ext>
            </a:extLst>
          </p:cNvPr>
          <p:cNvCxnSpPr>
            <a:cxnSpLocks/>
          </p:cNvCxnSpPr>
          <p:nvPr/>
        </p:nvCxnSpPr>
        <p:spPr>
          <a:xfrm flipH="1">
            <a:off x="9169439" y="3373418"/>
            <a:ext cx="609784" cy="0"/>
          </a:xfrm>
          <a:prstGeom prst="line">
            <a:avLst/>
          </a:prstGeom>
          <a:ln w="19050" cap="rnd">
            <a:solidFill>
              <a:srgbClr val="4ABD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Rectángulo 245">
            <a:extLst>
              <a:ext uri="{FF2B5EF4-FFF2-40B4-BE49-F238E27FC236}">
                <a16:creationId xmlns:a16="http://schemas.microsoft.com/office/drawing/2014/main" id="{8715F0A6-89CB-44DB-9EA8-AF1A326FFC4C}"/>
              </a:ext>
            </a:extLst>
          </p:cNvPr>
          <p:cNvSpPr/>
          <p:nvPr/>
        </p:nvSpPr>
        <p:spPr>
          <a:xfrm>
            <a:off x="5972772" y="3692249"/>
            <a:ext cx="820351" cy="210363"/>
          </a:xfrm>
          <a:prstGeom prst="roundRect">
            <a:avLst>
              <a:gd name="adj" fmla="val 50000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sp>
        <p:nvSpPr>
          <p:cNvPr id="205" name="Google Shape;88;p3">
            <a:extLst>
              <a:ext uri="{FF2B5EF4-FFF2-40B4-BE49-F238E27FC236}">
                <a16:creationId xmlns:a16="http://schemas.microsoft.com/office/drawing/2014/main" id="{20EF0EBB-BF0B-45A5-BD07-8BBF7503F075}"/>
              </a:ext>
            </a:extLst>
          </p:cNvPr>
          <p:cNvSpPr/>
          <p:nvPr/>
        </p:nvSpPr>
        <p:spPr>
          <a:xfrm>
            <a:off x="6148158" y="3692961"/>
            <a:ext cx="45044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0">
            <a:spAutoFit/>
          </a:bodyPr>
          <a:lstStyle/>
          <a:p>
            <a:pPr algn="r">
              <a:buClr>
                <a:schemeClr val="accent1"/>
              </a:buClr>
              <a:buSzPct val="160000"/>
            </a:pPr>
            <a:r>
              <a:rPr lang="es-ES" sz="1400" dirty="0">
                <a:latin typeface="Segoe UI" panose="020B0502040204020203" pitchFamily="34" charset="0"/>
                <a:ea typeface="Open Sans Light"/>
                <a:cs typeface="Segoe UI Semilight" panose="020B0402040204020203" pitchFamily="34" charset="0"/>
                <a:sym typeface="Open Sans Light"/>
              </a:rPr>
              <a:t>Saber</a:t>
            </a:r>
          </a:p>
        </p:txBody>
      </p:sp>
      <p:sp>
        <p:nvSpPr>
          <p:cNvPr id="206" name="Rectángulo 245">
            <a:extLst>
              <a:ext uri="{FF2B5EF4-FFF2-40B4-BE49-F238E27FC236}">
                <a16:creationId xmlns:a16="http://schemas.microsoft.com/office/drawing/2014/main" id="{D5F5E85C-6DDE-4E13-BD4B-469ECF9C1C45}"/>
              </a:ext>
            </a:extLst>
          </p:cNvPr>
          <p:cNvSpPr/>
          <p:nvPr/>
        </p:nvSpPr>
        <p:spPr>
          <a:xfrm>
            <a:off x="10336261" y="3692249"/>
            <a:ext cx="1285655" cy="210363"/>
          </a:xfrm>
          <a:prstGeom prst="roundRect">
            <a:avLst>
              <a:gd name="adj" fmla="val 50000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sp>
        <p:nvSpPr>
          <p:cNvPr id="207" name="Google Shape;88;p3">
            <a:extLst>
              <a:ext uri="{FF2B5EF4-FFF2-40B4-BE49-F238E27FC236}">
                <a16:creationId xmlns:a16="http://schemas.microsoft.com/office/drawing/2014/main" id="{70B460A6-8760-4EBE-940A-D8C4A5CAA343}"/>
              </a:ext>
            </a:extLst>
          </p:cNvPr>
          <p:cNvSpPr/>
          <p:nvPr/>
        </p:nvSpPr>
        <p:spPr>
          <a:xfrm>
            <a:off x="10494446" y="3692961"/>
            <a:ext cx="93294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0">
            <a:spAutoFit/>
          </a:bodyPr>
          <a:lstStyle/>
          <a:p>
            <a:pPr algn="r">
              <a:buClr>
                <a:schemeClr val="accent1"/>
              </a:buClr>
              <a:buSzPct val="160000"/>
            </a:pPr>
            <a:r>
              <a:rPr lang="es-ES" sz="1400" dirty="0">
                <a:latin typeface="Segoe UI" panose="020B0502040204020203" pitchFamily="34" charset="0"/>
                <a:ea typeface="Open Sans Light"/>
                <a:cs typeface="Segoe UI Semilight" panose="020B0402040204020203" pitchFamily="34" charset="0"/>
                <a:sym typeface="Open Sans Light"/>
              </a:rPr>
              <a:t>Saber hacer</a:t>
            </a: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ADDB8734-E4A2-4CD6-9B04-CDDDCE024164}"/>
              </a:ext>
            </a:extLst>
          </p:cNvPr>
          <p:cNvSpPr/>
          <p:nvPr/>
        </p:nvSpPr>
        <p:spPr>
          <a:xfrm>
            <a:off x="7599631" y="1389832"/>
            <a:ext cx="1912964" cy="1912964"/>
          </a:xfrm>
          <a:prstGeom prst="ellipse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sp>
        <p:nvSpPr>
          <p:cNvPr id="209" name="Google Shape;119;p3">
            <a:extLst>
              <a:ext uri="{FF2B5EF4-FFF2-40B4-BE49-F238E27FC236}">
                <a16:creationId xmlns:a16="http://schemas.microsoft.com/office/drawing/2014/main" id="{CA9D4503-554C-4E9D-BC63-32366471DFC3}"/>
              </a:ext>
            </a:extLst>
          </p:cNvPr>
          <p:cNvSpPr txBox="1"/>
          <p:nvPr/>
        </p:nvSpPr>
        <p:spPr>
          <a:xfrm>
            <a:off x="7922211" y="1903624"/>
            <a:ext cx="1305593" cy="88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s-ES" sz="1200" spc="300" dirty="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  <a:sym typeface="Calibri"/>
              </a:rPr>
              <a:t>ACTITUDES</a:t>
            </a:r>
            <a:endParaRPr sz="1200" spc="300" dirty="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  <a:sym typeface="Playfair Display"/>
            </a:endParaRPr>
          </a:p>
        </p:txBody>
      </p:sp>
      <p:cxnSp>
        <p:nvCxnSpPr>
          <p:cNvPr id="210" name="Conector recto 330">
            <a:extLst>
              <a:ext uri="{FF2B5EF4-FFF2-40B4-BE49-F238E27FC236}">
                <a16:creationId xmlns:a16="http://schemas.microsoft.com/office/drawing/2014/main" id="{6AEAB815-30FF-4AD7-8221-98FD9B862A04}"/>
              </a:ext>
            </a:extLst>
          </p:cNvPr>
          <p:cNvCxnSpPr>
            <a:cxnSpLocks/>
          </p:cNvCxnSpPr>
          <p:nvPr/>
        </p:nvCxnSpPr>
        <p:spPr>
          <a:xfrm flipH="1">
            <a:off x="8270115" y="2483495"/>
            <a:ext cx="609784" cy="0"/>
          </a:xfrm>
          <a:prstGeom prst="line">
            <a:avLst/>
          </a:prstGeom>
          <a:ln w="19050" cap="rnd">
            <a:solidFill>
              <a:srgbClr val="4ABD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Google Shape;119;p3">
            <a:extLst>
              <a:ext uri="{FF2B5EF4-FFF2-40B4-BE49-F238E27FC236}">
                <a16:creationId xmlns:a16="http://schemas.microsoft.com/office/drawing/2014/main" id="{F9DD090A-2C0A-44F3-B5B7-C9BA72A88962}"/>
              </a:ext>
            </a:extLst>
          </p:cNvPr>
          <p:cNvSpPr txBox="1"/>
          <p:nvPr/>
        </p:nvSpPr>
        <p:spPr>
          <a:xfrm>
            <a:off x="8768423" y="2757548"/>
            <a:ext cx="1411817" cy="88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s-ES" sz="1200" spc="300" dirty="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  <a:sym typeface="Calibri"/>
              </a:rPr>
              <a:t>HABILIDADES</a:t>
            </a:r>
            <a:endParaRPr sz="1200" spc="300" dirty="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  <a:sym typeface="Playfair Display"/>
            </a:endParaRPr>
          </a:p>
        </p:txBody>
      </p:sp>
      <p:sp>
        <p:nvSpPr>
          <p:cNvPr id="229" name="Google Shape;119;p3">
            <a:extLst>
              <a:ext uri="{FF2B5EF4-FFF2-40B4-BE49-F238E27FC236}">
                <a16:creationId xmlns:a16="http://schemas.microsoft.com/office/drawing/2014/main" id="{7643FD8F-B7B3-4E64-AF4B-0CB0E5E856B1}"/>
              </a:ext>
            </a:extLst>
          </p:cNvPr>
          <p:cNvSpPr txBox="1"/>
          <p:nvPr/>
        </p:nvSpPr>
        <p:spPr>
          <a:xfrm>
            <a:off x="6744352" y="2757548"/>
            <a:ext cx="1792376" cy="88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s-ES" sz="1200" spc="300" dirty="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  <a:sym typeface="Calibri"/>
              </a:rPr>
              <a:t>CONOCIMIENTOS</a:t>
            </a:r>
            <a:endParaRPr sz="1200" spc="300" dirty="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  <a:sym typeface="Playfair Display"/>
            </a:endParaRPr>
          </a:p>
        </p:txBody>
      </p:sp>
      <p:cxnSp>
        <p:nvCxnSpPr>
          <p:cNvPr id="230" name="Conector recto 330">
            <a:extLst>
              <a:ext uri="{FF2B5EF4-FFF2-40B4-BE49-F238E27FC236}">
                <a16:creationId xmlns:a16="http://schemas.microsoft.com/office/drawing/2014/main" id="{5CAED7B1-229F-4982-AAC2-60803259F7D8}"/>
              </a:ext>
            </a:extLst>
          </p:cNvPr>
          <p:cNvCxnSpPr>
            <a:cxnSpLocks/>
          </p:cNvCxnSpPr>
          <p:nvPr/>
        </p:nvCxnSpPr>
        <p:spPr>
          <a:xfrm flipH="1">
            <a:off x="7335648" y="3349684"/>
            <a:ext cx="609784" cy="0"/>
          </a:xfrm>
          <a:prstGeom prst="line">
            <a:avLst/>
          </a:prstGeom>
          <a:ln w="19050" cap="rnd">
            <a:solidFill>
              <a:srgbClr val="4ABD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3" name="Graphic 247">
            <a:extLst>
              <a:ext uri="{FF2B5EF4-FFF2-40B4-BE49-F238E27FC236}">
                <a16:creationId xmlns:a16="http://schemas.microsoft.com/office/drawing/2014/main" id="{E474FF75-08A5-4E56-ADCD-02A402BEA637}"/>
              </a:ext>
            </a:extLst>
          </p:cNvPr>
          <p:cNvGrpSpPr/>
          <p:nvPr/>
        </p:nvGrpSpPr>
        <p:grpSpPr>
          <a:xfrm>
            <a:off x="7514075" y="2734433"/>
            <a:ext cx="267486" cy="330935"/>
            <a:chOff x="770826" y="4427693"/>
            <a:chExt cx="356025" cy="440474"/>
          </a:xfrm>
          <a:noFill/>
        </p:grpSpPr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F6AFB158-C2FB-46F0-A823-48B3651D697B}"/>
                </a:ext>
              </a:extLst>
            </p:cNvPr>
            <p:cNvSpPr/>
            <p:nvPr/>
          </p:nvSpPr>
          <p:spPr>
            <a:xfrm>
              <a:off x="770826" y="4427693"/>
              <a:ext cx="356025" cy="440474"/>
            </a:xfrm>
            <a:custGeom>
              <a:avLst/>
              <a:gdLst>
                <a:gd name="connsiteX0" fmla="*/ 0 w 356025"/>
                <a:gd name="connsiteY0" fmla="*/ 440475 h 440474"/>
                <a:gd name="connsiteX1" fmla="*/ 0 w 356025"/>
                <a:gd name="connsiteY1" fmla="*/ 171203 h 440474"/>
                <a:gd name="connsiteX2" fmla="*/ 171203 w 356025"/>
                <a:gd name="connsiteY2" fmla="*/ 0 h 440474"/>
                <a:gd name="connsiteX3" fmla="*/ 171203 w 356025"/>
                <a:gd name="connsiteY3" fmla="*/ 0 h 440474"/>
                <a:gd name="connsiteX4" fmla="*/ 339681 w 356025"/>
                <a:gd name="connsiteY4" fmla="*/ 141027 h 440474"/>
                <a:gd name="connsiteX5" fmla="*/ 356026 w 356025"/>
                <a:gd name="connsiteY5" fmla="*/ 271263 h 440474"/>
                <a:gd name="connsiteX6" fmla="*/ 300076 w 356025"/>
                <a:gd name="connsiteY6" fmla="*/ 271263 h 440474"/>
                <a:gd name="connsiteX7" fmla="*/ 300076 w 356025"/>
                <a:gd name="connsiteY7" fmla="*/ 360846 h 440474"/>
                <a:gd name="connsiteX8" fmla="*/ 198758 w 356025"/>
                <a:gd name="connsiteY8" fmla="*/ 360846 h 440474"/>
                <a:gd name="connsiteX9" fmla="*/ 198758 w 356025"/>
                <a:gd name="connsiteY9" fmla="*/ 414700 h 440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025" h="440474">
                  <a:moveTo>
                    <a:pt x="0" y="440475"/>
                  </a:moveTo>
                  <a:lnTo>
                    <a:pt x="0" y="171203"/>
                  </a:lnTo>
                  <a:cubicBezTo>
                    <a:pt x="0" y="76695"/>
                    <a:pt x="76695" y="0"/>
                    <a:pt x="171203" y="0"/>
                  </a:cubicBezTo>
                  <a:lnTo>
                    <a:pt x="171203" y="0"/>
                  </a:lnTo>
                  <a:cubicBezTo>
                    <a:pt x="254080" y="0"/>
                    <a:pt x="325117" y="59407"/>
                    <a:pt x="339681" y="141027"/>
                  </a:cubicBezTo>
                  <a:lnTo>
                    <a:pt x="356026" y="271263"/>
                  </a:lnTo>
                  <a:lnTo>
                    <a:pt x="300076" y="271263"/>
                  </a:lnTo>
                  <a:lnTo>
                    <a:pt x="300076" y="360846"/>
                  </a:lnTo>
                  <a:lnTo>
                    <a:pt x="198758" y="360846"/>
                  </a:lnTo>
                  <a:lnTo>
                    <a:pt x="198758" y="414700"/>
                  </a:lnTo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grpSp>
          <p:nvGrpSpPr>
            <p:cNvPr id="275" name="Graphic 247">
              <a:extLst>
                <a:ext uri="{FF2B5EF4-FFF2-40B4-BE49-F238E27FC236}">
                  <a16:creationId xmlns:a16="http://schemas.microsoft.com/office/drawing/2014/main" id="{F42E3E1B-2619-4698-AC2E-89509A90FFA2}"/>
                </a:ext>
              </a:extLst>
            </p:cNvPr>
            <p:cNvGrpSpPr/>
            <p:nvPr/>
          </p:nvGrpSpPr>
          <p:grpSpPr>
            <a:xfrm>
              <a:off x="837882" y="4498102"/>
              <a:ext cx="204416" cy="189119"/>
              <a:chOff x="837882" y="4498102"/>
              <a:chExt cx="204416" cy="189119"/>
            </a:xfrm>
            <a:noFill/>
          </p:grpSpPr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508546EB-918E-4D70-9C35-57BCFF19E43B}"/>
                  </a:ext>
                </a:extLst>
              </p:cNvPr>
              <p:cNvSpPr/>
              <p:nvPr/>
            </p:nvSpPr>
            <p:spPr>
              <a:xfrm>
                <a:off x="886567" y="4546827"/>
                <a:ext cx="106906" cy="140393"/>
              </a:xfrm>
              <a:custGeom>
                <a:avLst/>
                <a:gdLst>
                  <a:gd name="connsiteX0" fmla="*/ 106907 w 106906"/>
                  <a:gd name="connsiteY0" fmla="*/ 53430 h 140393"/>
                  <a:gd name="connsiteX1" fmla="*/ 46766 w 106906"/>
                  <a:gd name="connsiteY1" fmla="*/ 414 h 140393"/>
                  <a:gd name="connsiteX2" fmla="*/ 769 w 106906"/>
                  <a:gd name="connsiteY2" fmla="*/ 44210 h 140393"/>
                  <a:gd name="connsiteX3" fmla="*/ 15438 w 106906"/>
                  <a:gd name="connsiteY3" fmla="*/ 90835 h 140393"/>
                  <a:gd name="connsiteX4" fmla="*/ 30840 w 106906"/>
                  <a:gd name="connsiteY4" fmla="*/ 129916 h 140393"/>
                  <a:gd name="connsiteX5" fmla="*/ 30840 w 106906"/>
                  <a:gd name="connsiteY5" fmla="*/ 140394 h 140393"/>
                  <a:gd name="connsiteX6" fmla="*/ 75998 w 106906"/>
                  <a:gd name="connsiteY6" fmla="*/ 140394 h 140393"/>
                  <a:gd name="connsiteX7" fmla="*/ 75998 w 106906"/>
                  <a:gd name="connsiteY7" fmla="*/ 129916 h 140393"/>
                  <a:gd name="connsiteX8" fmla="*/ 91190 w 106906"/>
                  <a:gd name="connsiteY8" fmla="*/ 91045 h 140393"/>
                  <a:gd name="connsiteX9" fmla="*/ 106907 w 106906"/>
                  <a:gd name="connsiteY9" fmla="*/ 53430 h 140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906" h="140393">
                    <a:moveTo>
                      <a:pt x="106907" y="53430"/>
                    </a:moveTo>
                    <a:cubicBezTo>
                      <a:pt x="106907" y="21684"/>
                      <a:pt x="79246" y="-3567"/>
                      <a:pt x="46766" y="414"/>
                    </a:cubicBezTo>
                    <a:cubicBezTo>
                      <a:pt x="23820" y="3243"/>
                      <a:pt x="4646" y="21369"/>
                      <a:pt x="769" y="44210"/>
                    </a:cubicBezTo>
                    <a:cubicBezTo>
                      <a:pt x="-2269" y="62441"/>
                      <a:pt x="3913" y="79310"/>
                      <a:pt x="15438" y="90835"/>
                    </a:cubicBezTo>
                    <a:cubicBezTo>
                      <a:pt x="25706" y="101103"/>
                      <a:pt x="30840" y="115352"/>
                      <a:pt x="30840" y="129916"/>
                    </a:cubicBezTo>
                    <a:lnTo>
                      <a:pt x="30840" y="140394"/>
                    </a:lnTo>
                    <a:lnTo>
                      <a:pt x="75998" y="140394"/>
                    </a:lnTo>
                    <a:lnTo>
                      <a:pt x="75998" y="129916"/>
                    </a:lnTo>
                    <a:cubicBezTo>
                      <a:pt x="75998" y="115457"/>
                      <a:pt x="81027" y="101208"/>
                      <a:pt x="91190" y="91045"/>
                    </a:cubicBezTo>
                    <a:cubicBezTo>
                      <a:pt x="100934" y="81510"/>
                      <a:pt x="106907" y="68204"/>
                      <a:pt x="106907" y="53430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grpSp>
            <p:nvGrpSpPr>
              <p:cNvPr id="278" name="Graphic 247">
                <a:extLst>
                  <a:ext uri="{FF2B5EF4-FFF2-40B4-BE49-F238E27FC236}">
                    <a16:creationId xmlns:a16="http://schemas.microsoft.com/office/drawing/2014/main" id="{B83FF1CC-8A33-4E9A-AF46-E79123708C86}"/>
                  </a:ext>
                </a:extLst>
              </p:cNvPr>
              <p:cNvGrpSpPr/>
              <p:nvPr/>
            </p:nvGrpSpPr>
            <p:grpSpPr>
              <a:xfrm>
                <a:off x="837882" y="4498102"/>
                <a:ext cx="204416" cy="102155"/>
                <a:chOff x="837882" y="4498102"/>
                <a:chExt cx="204416" cy="102155"/>
              </a:xfrm>
            </p:grpSpPr>
            <p:sp>
              <p:nvSpPr>
                <p:cNvPr id="279" name="Freeform: Shape 278">
                  <a:extLst>
                    <a:ext uri="{FF2B5EF4-FFF2-40B4-BE49-F238E27FC236}">
                      <a16:creationId xmlns:a16="http://schemas.microsoft.com/office/drawing/2014/main" id="{E0F69F1F-B1D4-4576-8A7D-41A911E00DFD}"/>
                    </a:ext>
                  </a:extLst>
                </p:cNvPr>
                <p:cNvSpPr/>
                <p:nvPr/>
              </p:nvSpPr>
              <p:spPr>
                <a:xfrm>
                  <a:off x="940038" y="4498102"/>
                  <a:ext cx="10477" cy="24517"/>
                </a:xfrm>
                <a:custGeom>
                  <a:avLst/>
                  <a:gdLst>
                    <a:gd name="connsiteX0" fmla="*/ 0 w 10477"/>
                    <a:gd name="connsiteY0" fmla="*/ 0 h 24517"/>
                    <a:gd name="connsiteX1" fmla="*/ 0 w 10477"/>
                    <a:gd name="connsiteY1" fmla="*/ 24517 h 24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77" h="24517">
                      <a:moveTo>
                        <a:pt x="0" y="0"/>
                      </a:moveTo>
                      <a:lnTo>
                        <a:pt x="0" y="24517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280" name="Freeform: Shape 279">
                  <a:extLst>
                    <a:ext uri="{FF2B5EF4-FFF2-40B4-BE49-F238E27FC236}">
                      <a16:creationId xmlns:a16="http://schemas.microsoft.com/office/drawing/2014/main" id="{FD8072F7-C270-4A48-AB29-EBBBAE1A2CFA}"/>
                    </a:ext>
                  </a:extLst>
                </p:cNvPr>
                <p:cNvSpPr/>
                <p:nvPr/>
              </p:nvSpPr>
              <p:spPr>
                <a:xfrm>
                  <a:off x="867848" y="4528068"/>
                  <a:ext cx="17287" cy="17287"/>
                </a:xfrm>
                <a:custGeom>
                  <a:avLst/>
                  <a:gdLst>
                    <a:gd name="connsiteX0" fmla="*/ 0 w 17287"/>
                    <a:gd name="connsiteY0" fmla="*/ 0 h 17287"/>
                    <a:gd name="connsiteX1" fmla="*/ 17288 w 17287"/>
                    <a:gd name="connsiteY1" fmla="*/ 17288 h 1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287" h="17287">
                      <a:moveTo>
                        <a:pt x="0" y="0"/>
                      </a:moveTo>
                      <a:lnTo>
                        <a:pt x="17288" y="17288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grpSp>
              <p:nvGrpSpPr>
                <p:cNvPr id="281" name="Graphic 247">
                  <a:extLst>
                    <a:ext uri="{FF2B5EF4-FFF2-40B4-BE49-F238E27FC236}">
                      <a16:creationId xmlns:a16="http://schemas.microsoft.com/office/drawing/2014/main" id="{920BE0EB-4815-4AF5-8F05-C510A91ED626}"/>
                    </a:ext>
                  </a:extLst>
                </p:cNvPr>
                <p:cNvGrpSpPr/>
                <p:nvPr/>
              </p:nvGrpSpPr>
              <p:grpSpPr>
                <a:xfrm>
                  <a:off x="837882" y="4600258"/>
                  <a:ext cx="204416" cy="10477"/>
                  <a:chOff x="837882" y="4600258"/>
                  <a:chExt cx="204416" cy="10477"/>
                </a:xfrm>
              </p:grpSpPr>
              <p:sp>
                <p:nvSpPr>
                  <p:cNvPr id="283" name="Freeform: Shape 282">
                    <a:extLst>
                      <a:ext uri="{FF2B5EF4-FFF2-40B4-BE49-F238E27FC236}">
                        <a16:creationId xmlns:a16="http://schemas.microsoft.com/office/drawing/2014/main" id="{0B6AFF5A-45B8-487B-AB55-6225AF074FFD}"/>
                      </a:ext>
                    </a:extLst>
                  </p:cNvPr>
                  <p:cNvSpPr/>
                  <p:nvPr/>
                </p:nvSpPr>
                <p:spPr>
                  <a:xfrm>
                    <a:off x="837882" y="4600258"/>
                    <a:ext cx="24517" cy="10477"/>
                  </a:xfrm>
                  <a:custGeom>
                    <a:avLst/>
                    <a:gdLst>
                      <a:gd name="connsiteX0" fmla="*/ 0 w 24517"/>
                      <a:gd name="connsiteY0" fmla="*/ 0 h 10477"/>
                      <a:gd name="connsiteX1" fmla="*/ 24517 w 24517"/>
                      <a:gd name="connsiteY1" fmla="*/ 0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517" h="10477">
                        <a:moveTo>
                          <a:pt x="0" y="0"/>
                        </a:moveTo>
                        <a:lnTo>
                          <a:pt x="24517" y="0"/>
                        </a:lnTo>
                      </a:path>
                    </a:pathLst>
                  </a:custGeom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  <p:sp>
                <p:nvSpPr>
                  <p:cNvPr id="284" name="Freeform: Shape 283">
                    <a:extLst>
                      <a:ext uri="{FF2B5EF4-FFF2-40B4-BE49-F238E27FC236}">
                        <a16:creationId xmlns:a16="http://schemas.microsoft.com/office/drawing/2014/main" id="{2D8263E2-6A2A-46E4-92BF-C9DD0E221C81}"/>
                      </a:ext>
                    </a:extLst>
                  </p:cNvPr>
                  <p:cNvSpPr/>
                  <p:nvPr/>
                </p:nvSpPr>
                <p:spPr>
                  <a:xfrm>
                    <a:off x="1017781" y="4600258"/>
                    <a:ext cx="24517" cy="10477"/>
                  </a:xfrm>
                  <a:custGeom>
                    <a:avLst/>
                    <a:gdLst>
                      <a:gd name="connsiteX0" fmla="*/ 0 w 24517"/>
                      <a:gd name="connsiteY0" fmla="*/ 0 h 10477"/>
                      <a:gd name="connsiteX1" fmla="*/ 24517 w 24517"/>
                      <a:gd name="connsiteY1" fmla="*/ 0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517" h="10477">
                        <a:moveTo>
                          <a:pt x="0" y="0"/>
                        </a:moveTo>
                        <a:lnTo>
                          <a:pt x="24517" y="0"/>
                        </a:lnTo>
                      </a:path>
                    </a:pathLst>
                  </a:custGeom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</p:grpSp>
            <p:sp>
              <p:nvSpPr>
                <p:cNvPr id="282" name="Freeform: Shape 281">
                  <a:extLst>
                    <a:ext uri="{FF2B5EF4-FFF2-40B4-BE49-F238E27FC236}">
                      <a16:creationId xmlns:a16="http://schemas.microsoft.com/office/drawing/2014/main" id="{00EFA164-9AE4-4197-B619-21BE53855A4C}"/>
                    </a:ext>
                  </a:extLst>
                </p:cNvPr>
                <p:cNvSpPr/>
                <p:nvPr/>
              </p:nvSpPr>
              <p:spPr>
                <a:xfrm>
                  <a:off x="995045" y="4528068"/>
                  <a:ext cx="17287" cy="17287"/>
                </a:xfrm>
                <a:custGeom>
                  <a:avLst/>
                  <a:gdLst>
                    <a:gd name="connsiteX0" fmla="*/ 0 w 17287"/>
                    <a:gd name="connsiteY0" fmla="*/ 17288 h 17287"/>
                    <a:gd name="connsiteX1" fmla="*/ 17288 w 17287"/>
                    <a:gd name="connsiteY1" fmla="*/ 0 h 1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287" h="17287">
                      <a:moveTo>
                        <a:pt x="0" y="17288"/>
                      </a:moveTo>
                      <a:lnTo>
                        <a:pt x="17288" y="0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</p:grpSp>
        </p:grp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9FA6D062-8CA1-493D-AE92-AA74556E982B}"/>
                </a:ext>
              </a:extLst>
            </p:cNvPr>
            <p:cNvSpPr/>
            <p:nvPr/>
          </p:nvSpPr>
          <p:spPr>
            <a:xfrm>
              <a:off x="930294" y="4724312"/>
              <a:ext cx="19488" cy="10477"/>
            </a:xfrm>
            <a:custGeom>
              <a:avLst/>
              <a:gdLst>
                <a:gd name="connsiteX0" fmla="*/ 19488 w 19488"/>
                <a:gd name="connsiteY0" fmla="*/ 0 h 10477"/>
                <a:gd name="connsiteX1" fmla="*/ 0 w 19488"/>
                <a:gd name="connsiteY1" fmla="*/ 0 h 1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488" h="10477">
                  <a:moveTo>
                    <a:pt x="19488" y="0"/>
                  </a:moveTo>
                  <a:lnTo>
                    <a:pt x="0" y="0"/>
                  </a:lnTo>
                </a:path>
              </a:pathLst>
            </a:custGeom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</p:grpSp>
      <p:grpSp>
        <p:nvGrpSpPr>
          <p:cNvPr id="21" name="Graphic 284">
            <a:extLst>
              <a:ext uri="{FF2B5EF4-FFF2-40B4-BE49-F238E27FC236}">
                <a16:creationId xmlns:a16="http://schemas.microsoft.com/office/drawing/2014/main" id="{1B39E429-7CE7-43EA-921B-7D03890CE644}"/>
              </a:ext>
            </a:extLst>
          </p:cNvPr>
          <p:cNvGrpSpPr/>
          <p:nvPr/>
        </p:nvGrpSpPr>
        <p:grpSpPr>
          <a:xfrm>
            <a:off x="8386998" y="1838927"/>
            <a:ext cx="380393" cy="360391"/>
            <a:chOff x="8386998" y="1838927"/>
            <a:chExt cx="380393" cy="360391"/>
          </a:xfrm>
          <a:noFill/>
        </p:grpSpPr>
        <p:grpSp>
          <p:nvGrpSpPr>
            <p:cNvPr id="22" name="Graphic 284">
              <a:extLst>
                <a:ext uri="{FF2B5EF4-FFF2-40B4-BE49-F238E27FC236}">
                  <a16:creationId xmlns:a16="http://schemas.microsoft.com/office/drawing/2014/main" id="{37EA8282-8526-497D-9B58-4989CC37E242}"/>
                </a:ext>
              </a:extLst>
            </p:cNvPr>
            <p:cNvGrpSpPr/>
            <p:nvPr/>
          </p:nvGrpSpPr>
          <p:grpSpPr>
            <a:xfrm>
              <a:off x="8386998" y="1838927"/>
              <a:ext cx="380393" cy="199159"/>
              <a:chOff x="8386998" y="1838927"/>
              <a:chExt cx="380393" cy="199159"/>
            </a:xfrm>
            <a:noFill/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12DF1117-8B3F-47CD-980B-B1C208D4EFC4}"/>
                  </a:ext>
                </a:extLst>
              </p:cNvPr>
              <p:cNvSpPr/>
              <p:nvPr/>
            </p:nvSpPr>
            <p:spPr>
              <a:xfrm>
                <a:off x="8386998" y="1936169"/>
                <a:ext cx="107112" cy="101917"/>
              </a:xfrm>
              <a:custGeom>
                <a:avLst/>
                <a:gdLst>
                  <a:gd name="connsiteX0" fmla="*/ 53600 w 107112"/>
                  <a:gd name="connsiteY0" fmla="*/ 0 h 101917"/>
                  <a:gd name="connsiteX1" fmla="*/ 70139 w 107112"/>
                  <a:gd name="connsiteY1" fmla="*/ 33597 h 101917"/>
                  <a:gd name="connsiteX2" fmla="*/ 107113 w 107112"/>
                  <a:gd name="connsiteY2" fmla="*/ 38966 h 101917"/>
                  <a:gd name="connsiteX3" fmla="*/ 80356 w 107112"/>
                  <a:gd name="connsiteY3" fmla="*/ 65030 h 101917"/>
                  <a:gd name="connsiteX4" fmla="*/ 86677 w 107112"/>
                  <a:gd name="connsiteY4" fmla="*/ 101918 h 101917"/>
                  <a:gd name="connsiteX5" fmla="*/ 53600 w 107112"/>
                  <a:gd name="connsiteY5" fmla="*/ 84513 h 101917"/>
                  <a:gd name="connsiteX6" fmla="*/ 20435 w 107112"/>
                  <a:gd name="connsiteY6" fmla="*/ 101918 h 101917"/>
                  <a:gd name="connsiteX7" fmla="*/ 26757 w 107112"/>
                  <a:gd name="connsiteY7" fmla="*/ 65030 h 101917"/>
                  <a:gd name="connsiteX8" fmla="*/ 0 w 107112"/>
                  <a:gd name="connsiteY8" fmla="*/ 38966 h 101917"/>
                  <a:gd name="connsiteX9" fmla="*/ 36974 w 107112"/>
                  <a:gd name="connsiteY9" fmla="*/ 33597 h 101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112" h="101917">
                    <a:moveTo>
                      <a:pt x="53600" y="0"/>
                    </a:moveTo>
                    <a:lnTo>
                      <a:pt x="70139" y="33597"/>
                    </a:lnTo>
                    <a:lnTo>
                      <a:pt x="107113" y="38966"/>
                    </a:lnTo>
                    <a:lnTo>
                      <a:pt x="80356" y="65030"/>
                    </a:lnTo>
                    <a:lnTo>
                      <a:pt x="86677" y="101918"/>
                    </a:lnTo>
                    <a:lnTo>
                      <a:pt x="53600" y="84513"/>
                    </a:lnTo>
                    <a:lnTo>
                      <a:pt x="20435" y="101918"/>
                    </a:lnTo>
                    <a:lnTo>
                      <a:pt x="26757" y="65030"/>
                    </a:lnTo>
                    <a:lnTo>
                      <a:pt x="0" y="38966"/>
                    </a:lnTo>
                    <a:lnTo>
                      <a:pt x="36974" y="33597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FBDBC43-B5C0-4A80-93BB-6B3C6D1BC9CB}"/>
                  </a:ext>
                </a:extLst>
              </p:cNvPr>
              <p:cNvSpPr/>
              <p:nvPr/>
            </p:nvSpPr>
            <p:spPr>
              <a:xfrm>
                <a:off x="8660279" y="1936169"/>
                <a:ext cx="107112" cy="101917"/>
              </a:xfrm>
              <a:custGeom>
                <a:avLst/>
                <a:gdLst>
                  <a:gd name="connsiteX0" fmla="*/ 53513 w 107112"/>
                  <a:gd name="connsiteY0" fmla="*/ 0 h 101917"/>
                  <a:gd name="connsiteX1" fmla="*/ 70139 w 107112"/>
                  <a:gd name="connsiteY1" fmla="*/ 33597 h 101917"/>
                  <a:gd name="connsiteX2" fmla="*/ 107113 w 107112"/>
                  <a:gd name="connsiteY2" fmla="*/ 38966 h 101917"/>
                  <a:gd name="connsiteX3" fmla="*/ 80356 w 107112"/>
                  <a:gd name="connsiteY3" fmla="*/ 65030 h 101917"/>
                  <a:gd name="connsiteX4" fmla="*/ 86677 w 107112"/>
                  <a:gd name="connsiteY4" fmla="*/ 101918 h 101917"/>
                  <a:gd name="connsiteX5" fmla="*/ 53513 w 107112"/>
                  <a:gd name="connsiteY5" fmla="*/ 84513 h 101917"/>
                  <a:gd name="connsiteX6" fmla="*/ 20435 w 107112"/>
                  <a:gd name="connsiteY6" fmla="*/ 101918 h 101917"/>
                  <a:gd name="connsiteX7" fmla="*/ 26757 w 107112"/>
                  <a:gd name="connsiteY7" fmla="*/ 65030 h 101917"/>
                  <a:gd name="connsiteX8" fmla="*/ 0 w 107112"/>
                  <a:gd name="connsiteY8" fmla="*/ 38966 h 101917"/>
                  <a:gd name="connsiteX9" fmla="*/ 36974 w 107112"/>
                  <a:gd name="connsiteY9" fmla="*/ 33597 h 101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112" h="101917">
                    <a:moveTo>
                      <a:pt x="53513" y="0"/>
                    </a:moveTo>
                    <a:lnTo>
                      <a:pt x="70139" y="33597"/>
                    </a:lnTo>
                    <a:lnTo>
                      <a:pt x="107113" y="38966"/>
                    </a:lnTo>
                    <a:lnTo>
                      <a:pt x="80356" y="65030"/>
                    </a:lnTo>
                    <a:lnTo>
                      <a:pt x="86677" y="101918"/>
                    </a:lnTo>
                    <a:lnTo>
                      <a:pt x="53513" y="84513"/>
                    </a:lnTo>
                    <a:lnTo>
                      <a:pt x="20435" y="101918"/>
                    </a:lnTo>
                    <a:lnTo>
                      <a:pt x="26757" y="65030"/>
                    </a:lnTo>
                    <a:lnTo>
                      <a:pt x="0" y="38966"/>
                    </a:lnTo>
                    <a:lnTo>
                      <a:pt x="36974" y="33597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7CE3AFC-05B6-4910-8DD2-471B1704E470}"/>
                  </a:ext>
                </a:extLst>
              </p:cNvPr>
              <p:cNvSpPr/>
              <p:nvPr/>
            </p:nvSpPr>
            <p:spPr>
              <a:xfrm>
                <a:off x="8523638" y="1838927"/>
                <a:ext cx="107112" cy="101917"/>
              </a:xfrm>
              <a:custGeom>
                <a:avLst/>
                <a:gdLst>
                  <a:gd name="connsiteX0" fmla="*/ 53513 w 107112"/>
                  <a:gd name="connsiteY0" fmla="*/ 0 h 101917"/>
                  <a:gd name="connsiteX1" fmla="*/ 70139 w 107112"/>
                  <a:gd name="connsiteY1" fmla="*/ 33511 h 101917"/>
                  <a:gd name="connsiteX2" fmla="*/ 107113 w 107112"/>
                  <a:gd name="connsiteY2" fmla="*/ 38879 h 101917"/>
                  <a:gd name="connsiteX3" fmla="*/ 80356 w 107112"/>
                  <a:gd name="connsiteY3" fmla="*/ 65030 h 101917"/>
                  <a:gd name="connsiteX4" fmla="*/ 86677 w 107112"/>
                  <a:gd name="connsiteY4" fmla="*/ 101918 h 101917"/>
                  <a:gd name="connsiteX5" fmla="*/ 53513 w 107112"/>
                  <a:gd name="connsiteY5" fmla="*/ 84513 h 101917"/>
                  <a:gd name="connsiteX6" fmla="*/ 20435 w 107112"/>
                  <a:gd name="connsiteY6" fmla="*/ 101918 h 101917"/>
                  <a:gd name="connsiteX7" fmla="*/ 26757 w 107112"/>
                  <a:gd name="connsiteY7" fmla="*/ 65030 h 101917"/>
                  <a:gd name="connsiteX8" fmla="*/ 0 w 107112"/>
                  <a:gd name="connsiteY8" fmla="*/ 38879 h 101917"/>
                  <a:gd name="connsiteX9" fmla="*/ 36974 w 107112"/>
                  <a:gd name="connsiteY9" fmla="*/ 33511 h 101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112" h="101917">
                    <a:moveTo>
                      <a:pt x="53513" y="0"/>
                    </a:moveTo>
                    <a:lnTo>
                      <a:pt x="70139" y="33511"/>
                    </a:lnTo>
                    <a:lnTo>
                      <a:pt x="107113" y="38879"/>
                    </a:lnTo>
                    <a:lnTo>
                      <a:pt x="80356" y="65030"/>
                    </a:lnTo>
                    <a:lnTo>
                      <a:pt x="86677" y="101918"/>
                    </a:lnTo>
                    <a:lnTo>
                      <a:pt x="53513" y="84513"/>
                    </a:lnTo>
                    <a:lnTo>
                      <a:pt x="20435" y="101918"/>
                    </a:lnTo>
                    <a:lnTo>
                      <a:pt x="26757" y="65030"/>
                    </a:lnTo>
                    <a:lnTo>
                      <a:pt x="0" y="38879"/>
                    </a:lnTo>
                    <a:lnTo>
                      <a:pt x="36974" y="33511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26" name="Graphic 284">
              <a:extLst>
                <a:ext uri="{FF2B5EF4-FFF2-40B4-BE49-F238E27FC236}">
                  <a16:creationId xmlns:a16="http://schemas.microsoft.com/office/drawing/2014/main" id="{4E9953EE-AF5A-4923-BD81-0BE5C6AE84AA}"/>
                </a:ext>
              </a:extLst>
            </p:cNvPr>
            <p:cNvGrpSpPr/>
            <p:nvPr/>
          </p:nvGrpSpPr>
          <p:grpSpPr>
            <a:xfrm>
              <a:off x="8492899" y="2013306"/>
              <a:ext cx="149109" cy="186012"/>
              <a:chOff x="8492899" y="2013306"/>
              <a:chExt cx="149109" cy="186012"/>
            </a:xfrm>
            <a:noFill/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D0E29161-DE0D-4C17-B4D1-115E8B75953E}"/>
                  </a:ext>
                </a:extLst>
              </p:cNvPr>
              <p:cNvSpPr/>
              <p:nvPr/>
            </p:nvSpPr>
            <p:spPr>
              <a:xfrm>
                <a:off x="8589967" y="2106233"/>
                <a:ext cx="44074" cy="8659"/>
              </a:xfrm>
              <a:custGeom>
                <a:avLst/>
                <a:gdLst>
                  <a:gd name="connsiteX0" fmla="*/ 0 w 44074"/>
                  <a:gd name="connsiteY0" fmla="*/ 0 h 8659"/>
                  <a:gd name="connsiteX1" fmla="*/ 44075 w 44074"/>
                  <a:gd name="connsiteY1" fmla="*/ 0 h 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074" h="8659">
                    <a:moveTo>
                      <a:pt x="0" y="0"/>
                    </a:moveTo>
                    <a:lnTo>
                      <a:pt x="44075" y="0"/>
                    </a:lnTo>
                  </a:path>
                </a:pathLst>
              </a:custGeom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43DE26C-19A9-4897-AC22-E88CD487B433}"/>
                  </a:ext>
                </a:extLst>
              </p:cNvPr>
              <p:cNvSpPr/>
              <p:nvPr/>
            </p:nvSpPr>
            <p:spPr>
              <a:xfrm>
                <a:off x="8585118" y="2137233"/>
                <a:ext cx="56890" cy="8659"/>
              </a:xfrm>
              <a:custGeom>
                <a:avLst/>
                <a:gdLst>
                  <a:gd name="connsiteX0" fmla="*/ 0 w 56890"/>
                  <a:gd name="connsiteY0" fmla="*/ 0 h 8659"/>
                  <a:gd name="connsiteX1" fmla="*/ 56890 w 56890"/>
                  <a:gd name="connsiteY1" fmla="*/ 0 h 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890" h="8659">
                    <a:moveTo>
                      <a:pt x="0" y="0"/>
                    </a:moveTo>
                    <a:lnTo>
                      <a:pt x="56890" y="0"/>
                    </a:lnTo>
                  </a:path>
                </a:pathLst>
              </a:custGeom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9A9BF266-A2F8-4CB6-8FB5-822816D79E07}"/>
                  </a:ext>
                </a:extLst>
              </p:cNvPr>
              <p:cNvSpPr/>
              <p:nvPr/>
            </p:nvSpPr>
            <p:spPr>
              <a:xfrm>
                <a:off x="8593864" y="2168319"/>
                <a:ext cx="40178" cy="8659"/>
              </a:xfrm>
              <a:custGeom>
                <a:avLst/>
                <a:gdLst>
                  <a:gd name="connsiteX0" fmla="*/ 0 w 40178"/>
                  <a:gd name="connsiteY0" fmla="*/ 0 h 8659"/>
                  <a:gd name="connsiteX1" fmla="*/ 40178 w 40178"/>
                  <a:gd name="connsiteY1" fmla="*/ 0 h 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178" h="8659">
                    <a:moveTo>
                      <a:pt x="0" y="0"/>
                    </a:moveTo>
                    <a:lnTo>
                      <a:pt x="40178" y="0"/>
                    </a:lnTo>
                  </a:path>
                </a:pathLst>
              </a:custGeom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053E5C2-D15C-42BF-9A71-EB3A2867FEF2}"/>
                  </a:ext>
                </a:extLst>
              </p:cNvPr>
              <p:cNvSpPr/>
              <p:nvPr/>
            </p:nvSpPr>
            <p:spPr>
              <a:xfrm>
                <a:off x="8492899" y="2013306"/>
                <a:ext cx="111691" cy="90329"/>
              </a:xfrm>
              <a:custGeom>
                <a:avLst/>
                <a:gdLst>
                  <a:gd name="connsiteX0" fmla="*/ 0 w 111691"/>
                  <a:gd name="connsiteY0" fmla="*/ 90330 h 90329"/>
                  <a:gd name="connsiteX1" fmla="*/ 33337 w 111691"/>
                  <a:gd name="connsiteY1" fmla="*/ 90330 h 90329"/>
                  <a:gd name="connsiteX2" fmla="*/ 59228 w 111691"/>
                  <a:gd name="connsiteY2" fmla="*/ 58378 h 90329"/>
                  <a:gd name="connsiteX3" fmla="*/ 83474 w 111691"/>
                  <a:gd name="connsiteY3" fmla="*/ 16121 h 90329"/>
                  <a:gd name="connsiteX4" fmla="*/ 106680 w 111691"/>
                  <a:gd name="connsiteY4" fmla="*/ 5644 h 90329"/>
                  <a:gd name="connsiteX5" fmla="*/ 95163 w 111691"/>
                  <a:gd name="connsiteY5" fmla="*/ 66084 h 90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691" h="90329">
                    <a:moveTo>
                      <a:pt x="0" y="90330"/>
                    </a:moveTo>
                    <a:lnTo>
                      <a:pt x="33337" y="90330"/>
                    </a:lnTo>
                    <a:cubicBezTo>
                      <a:pt x="45114" y="78554"/>
                      <a:pt x="46673" y="69635"/>
                      <a:pt x="59228" y="58378"/>
                    </a:cubicBezTo>
                    <a:cubicBezTo>
                      <a:pt x="66848" y="51537"/>
                      <a:pt x="83474" y="40713"/>
                      <a:pt x="83474" y="16121"/>
                    </a:cubicBezTo>
                    <a:cubicBezTo>
                      <a:pt x="83474" y="3479"/>
                      <a:pt x="97328" y="-6825"/>
                      <a:pt x="106680" y="5644"/>
                    </a:cubicBezTo>
                    <a:cubicBezTo>
                      <a:pt x="116292" y="18546"/>
                      <a:pt x="111875" y="53269"/>
                      <a:pt x="95163" y="66084"/>
                    </a:cubicBezTo>
                  </a:path>
                </a:pathLst>
              </a:custGeom>
              <a:noFill/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F860B1F-2B1A-483C-8278-0B6BAE844FFB}"/>
                  </a:ext>
                </a:extLst>
              </p:cNvPr>
              <p:cNvSpPr/>
              <p:nvPr/>
            </p:nvSpPr>
            <p:spPr>
              <a:xfrm>
                <a:off x="8492899" y="2181048"/>
                <a:ext cx="131358" cy="18270"/>
              </a:xfrm>
              <a:custGeom>
                <a:avLst/>
                <a:gdLst>
                  <a:gd name="connsiteX0" fmla="*/ 0 w 131358"/>
                  <a:gd name="connsiteY0" fmla="*/ 0 h 18270"/>
                  <a:gd name="connsiteX1" fmla="*/ 20868 w 131358"/>
                  <a:gd name="connsiteY1" fmla="*/ 0 h 18270"/>
                  <a:gd name="connsiteX2" fmla="*/ 35502 w 131358"/>
                  <a:gd name="connsiteY2" fmla="*/ 8486 h 18270"/>
                  <a:gd name="connsiteX3" fmla="*/ 51608 w 131358"/>
                  <a:gd name="connsiteY3" fmla="*/ 18271 h 18270"/>
                  <a:gd name="connsiteX4" fmla="*/ 131358 w 131358"/>
                  <a:gd name="connsiteY4" fmla="*/ 18271 h 18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358" h="18270">
                    <a:moveTo>
                      <a:pt x="0" y="0"/>
                    </a:moveTo>
                    <a:lnTo>
                      <a:pt x="20868" y="0"/>
                    </a:lnTo>
                    <a:cubicBezTo>
                      <a:pt x="26930" y="0"/>
                      <a:pt x="32645" y="3204"/>
                      <a:pt x="35502" y="8486"/>
                    </a:cubicBezTo>
                    <a:cubicBezTo>
                      <a:pt x="38620" y="14288"/>
                      <a:pt x="44681" y="18271"/>
                      <a:pt x="51608" y="18271"/>
                    </a:cubicBezTo>
                    <a:lnTo>
                      <a:pt x="131358" y="18271"/>
                    </a:lnTo>
                  </a:path>
                </a:pathLst>
              </a:custGeom>
              <a:noFill/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</p:grpSp>
      </p:grpSp>
      <p:grpSp>
        <p:nvGrpSpPr>
          <p:cNvPr id="34" name="Graphic 285">
            <a:extLst>
              <a:ext uri="{FF2B5EF4-FFF2-40B4-BE49-F238E27FC236}">
                <a16:creationId xmlns:a16="http://schemas.microsoft.com/office/drawing/2014/main" id="{F7AD9E9B-862E-4320-80C2-07323B6551E9}"/>
              </a:ext>
            </a:extLst>
          </p:cNvPr>
          <p:cNvGrpSpPr/>
          <p:nvPr/>
        </p:nvGrpSpPr>
        <p:grpSpPr>
          <a:xfrm>
            <a:off x="9227110" y="2770129"/>
            <a:ext cx="479405" cy="314276"/>
            <a:chOff x="9227110" y="2770129"/>
            <a:chExt cx="479405" cy="314276"/>
          </a:xfrm>
          <a:noFill/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379CF2D-247E-4A92-AE91-140118127E38}"/>
                </a:ext>
              </a:extLst>
            </p:cNvPr>
            <p:cNvSpPr/>
            <p:nvPr/>
          </p:nvSpPr>
          <p:spPr>
            <a:xfrm>
              <a:off x="9466683" y="2770129"/>
              <a:ext cx="239832" cy="239746"/>
            </a:xfrm>
            <a:custGeom>
              <a:avLst/>
              <a:gdLst>
                <a:gd name="connsiteX0" fmla="*/ 165302 w 239832"/>
                <a:gd name="connsiteY0" fmla="*/ 140167 h 239746"/>
                <a:gd name="connsiteX1" fmla="*/ 188855 w 239832"/>
                <a:gd name="connsiteY1" fmla="*/ 140167 h 239746"/>
                <a:gd name="connsiteX2" fmla="*/ 202190 w 239832"/>
                <a:gd name="connsiteY2" fmla="*/ 136097 h 239746"/>
                <a:gd name="connsiteX3" fmla="*/ 215092 w 239832"/>
                <a:gd name="connsiteY3" fmla="*/ 132373 h 239746"/>
                <a:gd name="connsiteX4" fmla="*/ 238991 w 239832"/>
                <a:gd name="connsiteY4" fmla="*/ 163719 h 239746"/>
                <a:gd name="connsiteX5" fmla="*/ 221240 w 239832"/>
                <a:gd name="connsiteY5" fmla="*/ 181124 h 239746"/>
                <a:gd name="connsiteX6" fmla="*/ 202536 w 239832"/>
                <a:gd name="connsiteY6" fmla="*/ 178353 h 239746"/>
                <a:gd name="connsiteX7" fmla="*/ 188855 w 239832"/>
                <a:gd name="connsiteY7" fmla="*/ 174110 h 239746"/>
                <a:gd name="connsiteX8" fmla="*/ 165302 w 239832"/>
                <a:gd name="connsiteY8" fmla="*/ 174110 h 239746"/>
                <a:gd name="connsiteX9" fmla="*/ 165302 w 239832"/>
                <a:gd name="connsiteY9" fmla="*/ 239746 h 239746"/>
                <a:gd name="connsiteX10" fmla="*/ 87 w 239832"/>
                <a:gd name="connsiteY10" fmla="*/ 239746 h 239746"/>
                <a:gd name="connsiteX11" fmla="*/ 87 w 239832"/>
                <a:gd name="connsiteY11" fmla="*/ 174110 h 239746"/>
                <a:gd name="connsiteX12" fmla="*/ 23553 w 239832"/>
                <a:gd name="connsiteY12" fmla="*/ 174110 h 239746"/>
                <a:gd name="connsiteX13" fmla="*/ 37234 w 239832"/>
                <a:gd name="connsiteY13" fmla="*/ 178353 h 239746"/>
                <a:gd name="connsiteX14" fmla="*/ 55938 w 239832"/>
                <a:gd name="connsiteY14" fmla="*/ 181124 h 239746"/>
                <a:gd name="connsiteX15" fmla="*/ 73689 w 239832"/>
                <a:gd name="connsiteY15" fmla="*/ 163719 h 239746"/>
                <a:gd name="connsiteX16" fmla="*/ 49790 w 239832"/>
                <a:gd name="connsiteY16" fmla="*/ 132373 h 239746"/>
                <a:gd name="connsiteX17" fmla="*/ 35589 w 239832"/>
                <a:gd name="connsiteY17" fmla="*/ 136963 h 239746"/>
                <a:gd name="connsiteX18" fmla="*/ 23466 w 239832"/>
                <a:gd name="connsiteY18" fmla="*/ 140167 h 239746"/>
                <a:gd name="connsiteX19" fmla="*/ 0 w 239832"/>
                <a:gd name="connsiteY19" fmla="*/ 140167 h 239746"/>
                <a:gd name="connsiteX20" fmla="*/ 0 w 239832"/>
                <a:gd name="connsiteY20" fmla="*/ 74531 h 239746"/>
                <a:gd name="connsiteX21" fmla="*/ 65636 w 239832"/>
                <a:gd name="connsiteY21" fmla="*/ 74531 h 239746"/>
                <a:gd name="connsiteX22" fmla="*/ 65636 w 239832"/>
                <a:gd name="connsiteY22" fmla="*/ 51065 h 239746"/>
                <a:gd name="connsiteX23" fmla="*/ 62432 w 239832"/>
                <a:gd name="connsiteY23" fmla="*/ 38942 h 239746"/>
                <a:gd name="connsiteX24" fmla="*/ 57843 w 239832"/>
                <a:gd name="connsiteY24" fmla="*/ 24741 h 239746"/>
                <a:gd name="connsiteX25" fmla="*/ 89189 w 239832"/>
                <a:gd name="connsiteY25" fmla="*/ 842 h 239746"/>
                <a:gd name="connsiteX26" fmla="*/ 106593 w 239832"/>
                <a:gd name="connsiteY26" fmla="*/ 18593 h 239746"/>
                <a:gd name="connsiteX27" fmla="*/ 103822 w 239832"/>
                <a:gd name="connsiteY27" fmla="*/ 37297 h 239746"/>
                <a:gd name="connsiteX28" fmla="*/ 99580 w 239832"/>
                <a:gd name="connsiteY28" fmla="*/ 50978 h 239746"/>
                <a:gd name="connsiteX29" fmla="*/ 99580 w 239832"/>
                <a:gd name="connsiteY29" fmla="*/ 74444 h 239746"/>
                <a:gd name="connsiteX30" fmla="*/ 165215 w 239832"/>
                <a:gd name="connsiteY30" fmla="*/ 74444 h 239746"/>
                <a:gd name="connsiteX31" fmla="*/ 165215 w 239832"/>
                <a:gd name="connsiteY31" fmla="*/ 140167 h 23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9832" h="239746">
                  <a:moveTo>
                    <a:pt x="165302" y="140167"/>
                  </a:moveTo>
                  <a:lnTo>
                    <a:pt x="188855" y="140167"/>
                  </a:lnTo>
                  <a:cubicBezTo>
                    <a:pt x="192838" y="140167"/>
                    <a:pt x="198813" y="138262"/>
                    <a:pt x="202190" y="136097"/>
                  </a:cubicBezTo>
                  <a:cubicBezTo>
                    <a:pt x="205913" y="133759"/>
                    <a:pt x="210329" y="132373"/>
                    <a:pt x="215092" y="132373"/>
                  </a:cubicBezTo>
                  <a:cubicBezTo>
                    <a:pt x="230851" y="132373"/>
                    <a:pt x="243234" y="147180"/>
                    <a:pt x="238991" y="163719"/>
                  </a:cubicBezTo>
                  <a:cubicBezTo>
                    <a:pt x="236826" y="172205"/>
                    <a:pt x="229726" y="179046"/>
                    <a:pt x="221240" y="181124"/>
                  </a:cubicBezTo>
                  <a:cubicBezTo>
                    <a:pt x="214312" y="182856"/>
                    <a:pt x="207818" y="181557"/>
                    <a:pt x="202536" y="178353"/>
                  </a:cubicBezTo>
                  <a:cubicBezTo>
                    <a:pt x="198986" y="176188"/>
                    <a:pt x="193011" y="174110"/>
                    <a:pt x="188855" y="174110"/>
                  </a:cubicBezTo>
                  <a:lnTo>
                    <a:pt x="165302" y="174110"/>
                  </a:lnTo>
                  <a:lnTo>
                    <a:pt x="165302" y="239746"/>
                  </a:lnTo>
                  <a:lnTo>
                    <a:pt x="87" y="239746"/>
                  </a:lnTo>
                  <a:lnTo>
                    <a:pt x="87" y="174110"/>
                  </a:lnTo>
                  <a:lnTo>
                    <a:pt x="23553" y="174110"/>
                  </a:lnTo>
                  <a:cubicBezTo>
                    <a:pt x="27709" y="174110"/>
                    <a:pt x="33684" y="176275"/>
                    <a:pt x="37234" y="178353"/>
                  </a:cubicBezTo>
                  <a:cubicBezTo>
                    <a:pt x="42516" y="181557"/>
                    <a:pt x="49010" y="182769"/>
                    <a:pt x="55938" y="181124"/>
                  </a:cubicBezTo>
                  <a:cubicBezTo>
                    <a:pt x="64424" y="179046"/>
                    <a:pt x="71524" y="172205"/>
                    <a:pt x="73689" y="163719"/>
                  </a:cubicBezTo>
                  <a:cubicBezTo>
                    <a:pt x="77932" y="147267"/>
                    <a:pt x="65636" y="132373"/>
                    <a:pt x="49790" y="132373"/>
                  </a:cubicBezTo>
                  <a:cubicBezTo>
                    <a:pt x="44508" y="132373"/>
                    <a:pt x="39659" y="134105"/>
                    <a:pt x="35589" y="136963"/>
                  </a:cubicBezTo>
                  <a:cubicBezTo>
                    <a:pt x="32125" y="139387"/>
                    <a:pt x="27709" y="140167"/>
                    <a:pt x="23466" y="140167"/>
                  </a:cubicBezTo>
                  <a:lnTo>
                    <a:pt x="0" y="140167"/>
                  </a:lnTo>
                  <a:lnTo>
                    <a:pt x="0" y="74531"/>
                  </a:lnTo>
                  <a:lnTo>
                    <a:pt x="65636" y="74531"/>
                  </a:lnTo>
                  <a:lnTo>
                    <a:pt x="65636" y="51065"/>
                  </a:lnTo>
                  <a:cubicBezTo>
                    <a:pt x="65636" y="46822"/>
                    <a:pt x="64857" y="42406"/>
                    <a:pt x="62432" y="38942"/>
                  </a:cubicBezTo>
                  <a:cubicBezTo>
                    <a:pt x="59575" y="34959"/>
                    <a:pt x="57843" y="30110"/>
                    <a:pt x="57843" y="24741"/>
                  </a:cubicBezTo>
                  <a:cubicBezTo>
                    <a:pt x="57843" y="8982"/>
                    <a:pt x="72650" y="-3401"/>
                    <a:pt x="89189" y="842"/>
                  </a:cubicBezTo>
                  <a:cubicBezTo>
                    <a:pt x="97675" y="3007"/>
                    <a:pt x="104515" y="10107"/>
                    <a:pt x="106593" y="18593"/>
                  </a:cubicBezTo>
                  <a:cubicBezTo>
                    <a:pt x="108325" y="25520"/>
                    <a:pt x="107026" y="32015"/>
                    <a:pt x="103822" y="37297"/>
                  </a:cubicBezTo>
                  <a:cubicBezTo>
                    <a:pt x="101658" y="40847"/>
                    <a:pt x="99580" y="46822"/>
                    <a:pt x="99580" y="50978"/>
                  </a:cubicBezTo>
                  <a:lnTo>
                    <a:pt x="99580" y="74444"/>
                  </a:lnTo>
                  <a:lnTo>
                    <a:pt x="165215" y="74444"/>
                  </a:lnTo>
                  <a:lnTo>
                    <a:pt x="165215" y="140167"/>
                  </a:lnTo>
                  <a:close/>
                </a:path>
              </a:pathLst>
            </a:custGeom>
            <a:noFill/>
            <a:ln w="95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08DC3C2-0B32-4532-AAEF-145EA637BEFB}"/>
                </a:ext>
              </a:extLst>
            </p:cNvPr>
            <p:cNvSpPr/>
            <p:nvPr/>
          </p:nvSpPr>
          <p:spPr>
            <a:xfrm>
              <a:off x="9227110" y="2844660"/>
              <a:ext cx="239659" cy="239746"/>
            </a:xfrm>
            <a:custGeom>
              <a:avLst/>
              <a:gdLst>
                <a:gd name="connsiteX0" fmla="*/ 239660 w 239659"/>
                <a:gd name="connsiteY0" fmla="*/ 165215 h 239746"/>
                <a:gd name="connsiteX1" fmla="*/ 174024 w 239659"/>
                <a:gd name="connsiteY1" fmla="*/ 165215 h 239746"/>
                <a:gd name="connsiteX2" fmla="*/ 174024 w 239659"/>
                <a:gd name="connsiteY2" fmla="*/ 188681 h 239746"/>
                <a:gd name="connsiteX3" fmla="*/ 177228 w 239659"/>
                <a:gd name="connsiteY3" fmla="*/ 200804 h 239746"/>
                <a:gd name="connsiteX4" fmla="*/ 181817 w 239659"/>
                <a:gd name="connsiteY4" fmla="*/ 215005 h 239746"/>
                <a:gd name="connsiteX5" fmla="*/ 150471 w 239659"/>
                <a:gd name="connsiteY5" fmla="*/ 238904 h 239746"/>
                <a:gd name="connsiteX6" fmla="*/ 133066 w 239659"/>
                <a:gd name="connsiteY6" fmla="*/ 221153 h 239746"/>
                <a:gd name="connsiteX7" fmla="*/ 135837 w 239659"/>
                <a:gd name="connsiteY7" fmla="*/ 202449 h 239746"/>
                <a:gd name="connsiteX8" fmla="*/ 140080 w 239659"/>
                <a:gd name="connsiteY8" fmla="*/ 188768 h 239746"/>
                <a:gd name="connsiteX9" fmla="*/ 140080 w 239659"/>
                <a:gd name="connsiteY9" fmla="*/ 165302 h 239746"/>
                <a:gd name="connsiteX10" fmla="*/ 74444 w 239659"/>
                <a:gd name="connsiteY10" fmla="*/ 165302 h 239746"/>
                <a:gd name="connsiteX11" fmla="*/ 74444 w 239659"/>
                <a:gd name="connsiteY11" fmla="*/ 99579 h 239746"/>
                <a:gd name="connsiteX12" fmla="*/ 50978 w 239659"/>
                <a:gd name="connsiteY12" fmla="*/ 99579 h 239746"/>
                <a:gd name="connsiteX13" fmla="*/ 37643 w 239659"/>
                <a:gd name="connsiteY13" fmla="*/ 103649 h 239746"/>
                <a:gd name="connsiteX14" fmla="*/ 24741 w 239659"/>
                <a:gd name="connsiteY14" fmla="*/ 107373 h 239746"/>
                <a:gd name="connsiteX15" fmla="*/ 842 w 239659"/>
                <a:gd name="connsiteY15" fmla="*/ 76027 h 239746"/>
                <a:gd name="connsiteX16" fmla="*/ 18593 w 239659"/>
                <a:gd name="connsiteY16" fmla="*/ 58622 h 239746"/>
                <a:gd name="connsiteX17" fmla="*/ 37297 w 239659"/>
                <a:gd name="connsiteY17" fmla="*/ 61393 h 239746"/>
                <a:gd name="connsiteX18" fmla="*/ 50978 w 239659"/>
                <a:gd name="connsiteY18" fmla="*/ 65636 h 239746"/>
                <a:gd name="connsiteX19" fmla="*/ 74444 w 239659"/>
                <a:gd name="connsiteY19" fmla="*/ 65636 h 239746"/>
                <a:gd name="connsiteX20" fmla="*/ 74444 w 239659"/>
                <a:gd name="connsiteY20" fmla="*/ 0 h 239746"/>
                <a:gd name="connsiteX21" fmla="*/ 140080 w 239659"/>
                <a:gd name="connsiteY21" fmla="*/ 0 h 239746"/>
                <a:gd name="connsiteX22" fmla="*/ 140080 w 239659"/>
                <a:gd name="connsiteY22" fmla="*/ 23553 h 239746"/>
                <a:gd name="connsiteX23" fmla="*/ 135837 w 239659"/>
                <a:gd name="connsiteY23" fmla="*/ 37234 h 239746"/>
                <a:gd name="connsiteX24" fmla="*/ 133066 w 239659"/>
                <a:gd name="connsiteY24" fmla="*/ 55938 h 239746"/>
                <a:gd name="connsiteX25" fmla="*/ 150471 w 239659"/>
                <a:gd name="connsiteY25" fmla="*/ 73689 h 239746"/>
                <a:gd name="connsiteX26" fmla="*/ 181817 w 239659"/>
                <a:gd name="connsiteY26" fmla="*/ 49790 h 239746"/>
                <a:gd name="connsiteX27" fmla="*/ 174024 w 239659"/>
                <a:gd name="connsiteY27" fmla="*/ 31952 h 239746"/>
                <a:gd name="connsiteX28" fmla="*/ 174024 w 239659"/>
                <a:gd name="connsiteY28" fmla="*/ 87 h 239746"/>
                <a:gd name="connsiteX29" fmla="*/ 239660 w 239659"/>
                <a:gd name="connsiteY29" fmla="*/ 87 h 23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9659" h="239746">
                  <a:moveTo>
                    <a:pt x="239660" y="165215"/>
                  </a:moveTo>
                  <a:lnTo>
                    <a:pt x="174024" y="165215"/>
                  </a:lnTo>
                  <a:lnTo>
                    <a:pt x="174024" y="188681"/>
                  </a:lnTo>
                  <a:cubicBezTo>
                    <a:pt x="174024" y="192924"/>
                    <a:pt x="174803" y="197340"/>
                    <a:pt x="177228" y="200804"/>
                  </a:cubicBezTo>
                  <a:cubicBezTo>
                    <a:pt x="180085" y="204787"/>
                    <a:pt x="181817" y="209636"/>
                    <a:pt x="181817" y="215005"/>
                  </a:cubicBezTo>
                  <a:cubicBezTo>
                    <a:pt x="181817" y="230765"/>
                    <a:pt x="167010" y="243147"/>
                    <a:pt x="150471" y="238904"/>
                  </a:cubicBezTo>
                  <a:cubicBezTo>
                    <a:pt x="141985" y="236739"/>
                    <a:pt x="135144" y="229639"/>
                    <a:pt x="133066" y="221153"/>
                  </a:cubicBezTo>
                  <a:cubicBezTo>
                    <a:pt x="131334" y="214226"/>
                    <a:pt x="132633" y="207731"/>
                    <a:pt x="135837" y="202449"/>
                  </a:cubicBezTo>
                  <a:cubicBezTo>
                    <a:pt x="138002" y="198899"/>
                    <a:pt x="140080" y="192924"/>
                    <a:pt x="140080" y="188768"/>
                  </a:cubicBezTo>
                  <a:lnTo>
                    <a:pt x="140080" y="165302"/>
                  </a:lnTo>
                  <a:lnTo>
                    <a:pt x="74444" y="165302"/>
                  </a:lnTo>
                  <a:lnTo>
                    <a:pt x="74444" y="99579"/>
                  </a:lnTo>
                  <a:lnTo>
                    <a:pt x="50978" y="99579"/>
                  </a:lnTo>
                  <a:cubicBezTo>
                    <a:pt x="46995" y="99579"/>
                    <a:pt x="41020" y="101484"/>
                    <a:pt x="37643" y="103649"/>
                  </a:cubicBezTo>
                  <a:cubicBezTo>
                    <a:pt x="33920" y="105987"/>
                    <a:pt x="29504" y="107373"/>
                    <a:pt x="24741" y="107373"/>
                  </a:cubicBezTo>
                  <a:cubicBezTo>
                    <a:pt x="8982" y="107373"/>
                    <a:pt x="-3401" y="92566"/>
                    <a:pt x="842" y="76027"/>
                  </a:cubicBezTo>
                  <a:cubicBezTo>
                    <a:pt x="3007" y="67541"/>
                    <a:pt x="10107" y="60700"/>
                    <a:pt x="18593" y="58622"/>
                  </a:cubicBezTo>
                  <a:cubicBezTo>
                    <a:pt x="25520" y="56890"/>
                    <a:pt x="32015" y="58189"/>
                    <a:pt x="37297" y="61393"/>
                  </a:cubicBezTo>
                  <a:cubicBezTo>
                    <a:pt x="40847" y="63558"/>
                    <a:pt x="46822" y="65636"/>
                    <a:pt x="50978" y="65636"/>
                  </a:cubicBezTo>
                  <a:lnTo>
                    <a:pt x="74444" y="65636"/>
                  </a:lnTo>
                  <a:lnTo>
                    <a:pt x="74444" y="0"/>
                  </a:lnTo>
                  <a:lnTo>
                    <a:pt x="140080" y="0"/>
                  </a:lnTo>
                  <a:lnTo>
                    <a:pt x="140080" y="23553"/>
                  </a:lnTo>
                  <a:cubicBezTo>
                    <a:pt x="140080" y="27709"/>
                    <a:pt x="137915" y="33684"/>
                    <a:pt x="135837" y="37234"/>
                  </a:cubicBezTo>
                  <a:cubicBezTo>
                    <a:pt x="132633" y="42516"/>
                    <a:pt x="131421" y="49010"/>
                    <a:pt x="133066" y="55938"/>
                  </a:cubicBezTo>
                  <a:cubicBezTo>
                    <a:pt x="135144" y="64424"/>
                    <a:pt x="141985" y="71524"/>
                    <a:pt x="150471" y="73689"/>
                  </a:cubicBezTo>
                  <a:cubicBezTo>
                    <a:pt x="166923" y="77932"/>
                    <a:pt x="181817" y="65636"/>
                    <a:pt x="181817" y="49790"/>
                  </a:cubicBezTo>
                  <a:cubicBezTo>
                    <a:pt x="181817" y="42689"/>
                    <a:pt x="178786" y="36455"/>
                    <a:pt x="174024" y="31952"/>
                  </a:cubicBezTo>
                  <a:lnTo>
                    <a:pt x="174024" y="87"/>
                  </a:lnTo>
                  <a:lnTo>
                    <a:pt x="239660" y="87"/>
                  </a:lnTo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</p:grpSp>
      <p:grpSp>
        <p:nvGrpSpPr>
          <p:cNvPr id="287" name="Graphic 793">
            <a:extLst>
              <a:ext uri="{FF2B5EF4-FFF2-40B4-BE49-F238E27FC236}">
                <a16:creationId xmlns:a16="http://schemas.microsoft.com/office/drawing/2014/main" id="{E6FDFA25-A3C0-40EA-8368-D17204356F15}"/>
              </a:ext>
            </a:extLst>
          </p:cNvPr>
          <p:cNvGrpSpPr/>
          <p:nvPr/>
        </p:nvGrpSpPr>
        <p:grpSpPr>
          <a:xfrm>
            <a:off x="765332" y="4437806"/>
            <a:ext cx="312610" cy="423957"/>
            <a:chOff x="765332" y="2177337"/>
            <a:chExt cx="312610" cy="423957"/>
          </a:xfrm>
          <a:noFill/>
        </p:grpSpPr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054DE2E0-253A-4EEB-AF9B-20BDDE7FD6E2}"/>
                </a:ext>
              </a:extLst>
            </p:cNvPr>
            <p:cNvSpPr/>
            <p:nvPr/>
          </p:nvSpPr>
          <p:spPr>
            <a:xfrm>
              <a:off x="765332" y="2177337"/>
              <a:ext cx="312610" cy="312610"/>
            </a:xfrm>
            <a:custGeom>
              <a:avLst/>
              <a:gdLst>
                <a:gd name="connsiteX0" fmla="*/ 312611 w 312610"/>
                <a:gd name="connsiteY0" fmla="*/ 156305 h 312610"/>
                <a:gd name="connsiteX1" fmla="*/ 156305 w 312610"/>
                <a:gd name="connsiteY1" fmla="*/ 312611 h 312610"/>
                <a:gd name="connsiteX2" fmla="*/ 0 w 312610"/>
                <a:gd name="connsiteY2" fmla="*/ 156305 h 312610"/>
                <a:gd name="connsiteX3" fmla="*/ 156305 w 312610"/>
                <a:gd name="connsiteY3" fmla="*/ 0 h 312610"/>
                <a:gd name="connsiteX4" fmla="*/ 312611 w 312610"/>
                <a:gd name="connsiteY4" fmla="*/ 156305 h 312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2610" h="312610">
                  <a:moveTo>
                    <a:pt x="312611" y="156305"/>
                  </a:moveTo>
                  <a:cubicBezTo>
                    <a:pt x="312611" y="242630"/>
                    <a:pt x="242630" y="312611"/>
                    <a:pt x="156305" y="312611"/>
                  </a:cubicBezTo>
                  <a:cubicBezTo>
                    <a:pt x="69980" y="312611"/>
                    <a:pt x="0" y="242630"/>
                    <a:pt x="0" y="156305"/>
                  </a:cubicBezTo>
                  <a:cubicBezTo>
                    <a:pt x="0" y="69980"/>
                    <a:pt x="69980" y="0"/>
                    <a:pt x="156305" y="0"/>
                  </a:cubicBezTo>
                  <a:cubicBezTo>
                    <a:pt x="242630" y="0"/>
                    <a:pt x="312611" y="69980"/>
                    <a:pt x="312611" y="156305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grpSp>
          <p:nvGrpSpPr>
            <p:cNvPr id="289" name="Graphic 793">
              <a:extLst>
                <a:ext uri="{FF2B5EF4-FFF2-40B4-BE49-F238E27FC236}">
                  <a16:creationId xmlns:a16="http://schemas.microsoft.com/office/drawing/2014/main" id="{013EB1E1-1DD3-44D3-9958-E5D7C80D3E21}"/>
                </a:ext>
              </a:extLst>
            </p:cNvPr>
            <p:cNvGrpSpPr/>
            <p:nvPr/>
          </p:nvGrpSpPr>
          <p:grpSpPr>
            <a:xfrm>
              <a:off x="790192" y="2464420"/>
              <a:ext cx="262985" cy="136874"/>
              <a:chOff x="790192" y="2464420"/>
              <a:chExt cx="262985" cy="136874"/>
            </a:xfrm>
            <a:noFill/>
          </p:grpSpPr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2D5E283D-A9A3-4AA6-9BFC-75FBA492042B}"/>
                  </a:ext>
                </a:extLst>
              </p:cNvPr>
              <p:cNvSpPr/>
              <p:nvPr/>
            </p:nvSpPr>
            <p:spPr>
              <a:xfrm>
                <a:off x="922018" y="2471088"/>
                <a:ext cx="131159" cy="130206"/>
              </a:xfrm>
              <a:custGeom>
                <a:avLst/>
                <a:gdLst>
                  <a:gd name="connsiteX0" fmla="*/ 0 w 131159"/>
                  <a:gd name="connsiteY0" fmla="*/ 20288 h 130206"/>
                  <a:gd name="connsiteX1" fmla="*/ 63532 w 131159"/>
                  <a:gd name="connsiteY1" fmla="*/ 130207 h 130206"/>
                  <a:gd name="connsiteX2" fmla="*/ 77819 w 131159"/>
                  <a:gd name="connsiteY2" fmla="*/ 76772 h 130206"/>
                  <a:gd name="connsiteX3" fmla="*/ 131159 w 131159"/>
                  <a:gd name="connsiteY3" fmla="*/ 91059 h 130206"/>
                  <a:gd name="connsiteX4" fmla="*/ 78581 w 131159"/>
                  <a:gd name="connsiteY4" fmla="*/ 0 h 130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59" h="130206">
                    <a:moveTo>
                      <a:pt x="0" y="20288"/>
                    </a:moveTo>
                    <a:lnTo>
                      <a:pt x="63532" y="130207"/>
                    </a:lnTo>
                    <a:lnTo>
                      <a:pt x="77819" y="76772"/>
                    </a:lnTo>
                    <a:lnTo>
                      <a:pt x="131159" y="91059"/>
                    </a:lnTo>
                    <a:lnTo>
                      <a:pt x="78581" y="0"/>
                    </a:lnTo>
                  </a:path>
                </a:pathLst>
              </a:custGeom>
              <a:noFill/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87235B2E-7914-413D-9CD8-8BD552DC6475}"/>
                  </a:ext>
                </a:extLst>
              </p:cNvPr>
              <p:cNvSpPr/>
              <p:nvPr/>
            </p:nvSpPr>
            <p:spPr>
              <a:xfrm>
                <a:off x="790192" y="2464420"/>
                <a:ext cx="115252" cy="136874"/>
              </a:xfrm>
              <a:custGeom>
                <a:avLst/>
                <a:gdLst>
                  <a:gd name="connsiteX0" fmla="*/ 56388 w 115252"/>
                  <a:gd name="connsiteY0" fmla="*/ 0 h 136874"/>
                  <a:gd name="connsiteX1" fmla="*/ 0 w 115252"/>
                  <a:gd name="connsiteY1" fmla="*/ 97727 h 136874"/>
                  <a:gd name="connsiteX2" fmla="*/ 53340 w 115252"/>
                  <a:gd name="connsiteY2" fmla="*/ 83439 h 136874"/>
                  <a:gd name="connsiteX3" fmla="*/ 67628 w 115252"/>
                  <a:gd name="connsiteY3" fmla="*/ 136874 h 136874"/>
                  <a:gd name="connsiteX4" fmla="*/ 115253 w 115252"/>
                  <a:gd name="connsiteY4" fmla="*/ 54388 h 13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52" h="136874">
                    <a:moveTo>
                      <a:pt x="56388" y="0"/>
                    </a:moveTo>
                    <a:lnTo>
                      <a:pt x="0" y="97727"/>
                    </a:lnTo>
                    <a:lnTo>
                      <a:pt x="53340" y="83439"/>
                    </a:lnTo>
                    <a:lnTo>
                      <a:pt x="67628" y="136874"/>
                    </a:lnTo>
                    <a:lnTo>
                      <a:pt x="115253" y="54388"/>
                    </a:lnTo>
                  </a:path>
                </a:pathLst>
              </a:custGeom>
              <a:noFill/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</p:grp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B650161C-D906-4133-B398-49BE87E52CCB}"/>
                </a:ext>
              </a:extLst>
            </p:cNvPr>
            <p:cNvSpPr/>
            <p:nvPr/>
          </p:nvSpPr>
          <p:spPr>
            <a:xfrm>
              <a:off x="848317" y="2255466"/>
              <a:ext cx="146903" cy="140214"/>
            </a:xfrm>
            <a:custGeom>
              <a:avLst/>
              <a:gdLst>
                <a:gd name="connsiteX0" fmla="*/ 75797 w 146903"/>
                <a:gd name="connsiteY0" fmla="*/ 1500 h 140214"/>
                <a:gd name="connsiteX1" fmla="*/ 96466 w 146903"/>
                <a:gd name="connsiteY1" fmla="*/ 43315 h 140214"/>
                <a:gd name="connsiteX2" fmla="*/ 98466 w 146903"/>
                <a:gd name="connsiteY2" fmla="*/ 44839 h 140214"/>
                <a:gd name="connsiteX3" fmla="*/ 144567 w 146903"/>
                <a:gd name="connsiteY3" fmla="*/ 51506 h 140214"/>
                <a:gd name="connsiteX4" fmla="*/ 146091 w 146903"/>
                <a:gd name="connsiteY4" fmla="*/ 56174 h 140214"/>
                <a:gd name="connsiteX5" fmla="*/ 112754 w 146903"/>
                <a:gd name="connsiteY5" fmla="*/ 88749 h 140214"/>
                <a:gd name="connsiteX6" fmla="*/ 111992 w 146903"/>
                <a:gd name="connsiteY6" fmla="*/ 91130 h 140214"/>
                <a:gd name="connsiteX7" fmla="*/ 119898 w 146903"/>
                <a:gd name="connsiteY7" fmla="*/ 137041 h 140214"/>
                <a:gd name="connsiteX8" fmla="*/ 115992 w 146903"/>
                <a:gd name="connsiteY8" fmla="*/ 139898 h 140214"/>
                <a:gd name="connsiteX9" fmla="*/ 74749 w 146903"/>
                <a:gd name="connsiteY9" fmla="*/ 118181 h 140214"/>
                <a:gd name="connsiteX10" fmla="*/ 72177 w 146903"/>
                <a:gd name="connsiteY10" fmla="*/ 118181 h 140214"/>
                <a:gd name="connsiteX11" fmla="*/ 30934 w 146903"/>
                <a:gd name="connsiteY11" fmla="*/ 139898 h 140214"/>
                <a:gd name="connsiteX12" fmla="*/ 27029 w 146903"/>
                <a:gd name="connsiteY12" fmla="*/ 137041 h 140214"/>
                <a:gd name="connsiteX13" fmla="*/ 34935 w 146903"/>
                <a:gd name="connsiteY13" fmla="*/ 91130 h 140214"/>
                <a:gd name="connsiteX14" fmla="*/ 34173 w 146903"/>
                <a:gd name="connsiteY14" fmla="*/ 88749 h 140214"/>
                <a:gd name="connsiteX15" fmla="*/ 835 w 146903"/>
                <a:gd name="connsiteY15" fmla="*/ 56174 h 140214"/>
                <a:gd name="connsiteX16" fmla="*/ 2359 w 146903"/>
                <a:gd name="connsiteY16" fmla="*/ 51506 h 140214"/>
                <a:gd name="connsiteX17" fmla="*/ 48460 w 146903"/>
                <a:gd name="connsiteY17" fmla="*/ 44839 h 140214"/>
                <a:gd name="connsiteX18" fmla="*/ 50460 w 146903"/>
                <a:gd name="connsiteY18" fmla="*/ 43315 h 140214"/>
                <a:gd name="connsiteX19" fmla="*/ 71130 w 146903"/>
                <a:gd name="connsiteY19" fmla="*/ 1500 h 140214"/>
                <a:gd name="connsiteX20" fmla="*/ 75797 w 146903"/>
                <a:gd name="connsiteY20" fmla="*/ 1500 h 14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6903" h="140214">
                  <a:moveTo>
                    <a:pt x="75797" y="1500"/>
                  </a:moveTo>
                  <a:lnTo>
                    <a:pt x="96466" y="43315"/>
                  </a:lnTo>
                  <a:cubicBezTo>
                    <a:pt x="96847" y="44077"/>
                    <a:pt x="97609" y="44648"/>
                    <a:pt x="98466" y="44839"/>
                  </a:cubicBezTo>
                  <a:lnTo>
                    <a:pt x="144567" y="51506"/>
                  </a:lnTo>
                  <a:cubicBezTo>
                    <a:pt x="146758" y="51792"/>
                    <a:pt x="147711" y="54554"/>
                    <a:pt x="146091" y="56174"/>
                  </a:cubicBezTo>
                  <a:lnTo>
                    <a:pt x="112754" y="88749"/>
                  </a:lnTo>
                  <a:cubicBezTo>
                    <a:pt x="112087" y="89416"/>
                    <a:pt x="111801" y="90273"/>
                    <a:pt x="111992" y="91130"/>
                  </a:cubicBezTo>
                  <a:lnTo>
                    <a:pt x="119898" y="137041"/>
                  </a:lnTo>
                  <a:cubicBezTo>
                    <a:pt x="120279" y="139232"/>
                    <a:pt x="117993" y="140946"/>
                    <a:pt x="115992" y="139898"/>
                  </a:cubicBezTo>
                  <a:lnTo>
                    <a:pt x="74749" y="118181"/>
                  </a:lnTo>
                  <a:cubicBezTo>
                    <a:pt x="73987" y="117800"/>
                    <a:pt x="73035" y="117800"/>
                    <a:pt x="72177" y="118181"/>
                  </a:cubicBezTo>
                  <a:lnTo>
                    <a:pt x="30934" y="139898"/>
                  </a:lnTo>
                  <a:cubicBezTo>
                    <a:pt x="28934" y="140946"/>
                    <a:pt x="26648" y="139232"/>
                    <a:pt x="27029" y="137041"/>
                  </a:cubicBezTo>
                  <a:lnTo>
                    <a:pt x="34935" y="91130"/>
                  </a:lnTo>
                  <a:cubicBezTo>
                    <a:pt x="35125" y="90273"/>
                    <a:pt x="34839" y="89321"/>
                    <a:pt x="34173" y="88749"/>
                  </a:cubicBezTo>
                  <a:lnTo>
                    <a:pt x="835" y="56174"/>
                  </a:lnTo>
                  <a:cubicBezTo>
                    <a:pt x="-784" y="54554"/>
                    <a:pt x="73" y="51887"/>
                    <a:pt x="2359" y="51506"/>
                  </a:cubicBezTo>
                  <a:lnTo>
                    <a:pt x="48460" y="44839"/>
                  </a:lnTo>
                  <a:cubicBezTo>
                    <a:pt x="49317" y="44744"/>
                    <a:pt x="50079" y="44172"/>
                    <a:pt x="50460" y="43315"/>
                  </a:cubicBezTo>
                  <a:lnTo>
                    <a:pt x="71130" y="1500"/>
                  </a:lnTo>
                  <a:cubicBezTo>
                    <a:pt x="71892" y="-500"/>
                    <a:pt x="74844" y="-500"/>
                    <a:pt x="75797" y="1500"/>
                  </a:cubicBezTo>
                  <a:close/>
                </a:path>
              </a:pathLst>
            </a:custGeom>
            <a:noFill/>
            <a:ln w="95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grpSp>
          <p:nvGrpSpPr>
            <p:cNvPr id="291" name="Graphic 793">
              <a:extLst>
                <a:ext uri="{FF2B5EF4-FFF2-40B4-BE49-F238E27FC236}">
                  <a16:creationId xmlns:a16="http://schemas.microsoft.com/office/drawing/2014/main" id="{A361B1DE-D3F4-4F18-B76F-EE62F866C5C1}"/>
                </a:ext>
              </a:extLst>
            </p:cNvPr>
            <p:cNvGrpSpPr/>
            <p:nvPr/>
          </p:nvGrpSpPr>
          <p:grpSpPr>
            <a:xfrm>
              <a:off x="794669" y="2206674"/>
              <a:ext cx="254031" cy="254031"/>
              <a:chOff x="794669" y="2206674"/>
              <a:chExt cx="254031" cy="254031"/>
            </a:xfrm>
          </p:grpSpPr>
          <p:grpSp>
            <p:nvGrpSpPr>
              <p:cNvPr id="292" name="Graphic 793">
                <a:extLst>
                  <a:ext uri="{FF2B5EF4-FFF2-40B4-BE49-F238E27FC236}">
                    <a16:creationId xmlns:a16="http://schemas.microsoft.com/office/drawing/2014/main" id="{5AEDD1EE-C485-4021-9B18-1D02439781DF}"/>
                  </a:ext>
                </a:extLst>
              </p:cNvPr>
              <p:cNvGrpSpPr/>
              <p:nvPr/>
            </p:nvGrpSpPr>
            <p:grpSpPr>
              <a:xfrm>
                <a:off x="921637" y="2206674"/>
                <a:ext cx="9525" cy="254031"/>
                <a:chOff x="921637" y="2206674"/>
                <a:chExt cx="9525" cy="254031"/>
              </a:xfrm>
            </p:grpSpPr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id="{EA576019-E67F-4F8E-A129-A280CFD79469}"/>
                    </a:ext>
                  </a:extLst>
                </p:cNvPr>
                <p:cNvSpPr/>
                <p:nvPr/>
              </p:nvSpPr>
              <p:spPr>
                <a:xfrm>
                  <a:off x="921637" y="2206674"/>
                  <a:ext cx="9525" cy="19526"/>
                </a:xfrm>
                <a:custGeom>
                  <a:avLst/>
                  <a:gdLst>
                    <a:gd name="connsiteX0" fmla="*/ 0 w 9525"/>
                    <a:gd name="connsiteY0" fmla="*/ 0 h 19526"/>
                    <a:gd name="connsiteX1" fmla="*/ 0 w 9525"/>
                    <a:gd name="connsiteY1" fmla="*/ 19526 h 19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526">
                      <a:moveTo>
                        <a:pt x="0" y="0"/>
                      </a:moveTo>
                      <a:lnTo>
                        <a:pt x="0" y="19526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40989F7F-C40B-4F61-8B37-911A1A0E52D2}"/>
                    </a:ext>
                  </a:extLst>
                </p:cNvPr>
                <p:cNvSpPr/>
                <p:nvPr/>
              </p:nvSpPr>
              <p:spPr>
                <a:xfrm>
                  <a:off x="921637" y="2441180"/>
                  <a:ext cx="9525" cy="19526"/>
                </a:xfrm>
                <a:custGeom>
                  <a:avLst/>
                  <a:gdLst>
                    <a:gd name="connsiteX0" fmla="*/ 0 w 9525"/>
                    <a:gd name="connsiteY0" fmla="*/ 0 h 19526"/>
                    <a:gd name="connsiteX1" fmla="*/ 0 w 9525"/>
                    <a:gd name="connsiteY1" fmla="*/ 19526 h 19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526">
                      <a:moveTo>
                        <a:pt x="0" y="0"/>
                      </a:moveTo>
                      <a:lnTo>
                        <a:pt x="0" y="19526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</p:grpSp>
          <p:grpSp>
            <p:nvGrpSpPr>
              <p:cNvPr id="293" name="Graphic 793">
                <a:extLst>
                  <a:ext uri="{FF2B5EF4-FFF2-40B4-BE49-F238E27FC236}">
                    <a16:creationId xmlns:a16="http://schemas.microsoft.com/office/drawing/2014/main" id="{AC6AE4A9-0AA1-4CAE-ABA0-710A890AB57E}"/>
                  </a:ext>
                </a:extLst>
              </p:cNvPr>
              <p:cNvGrpSpPr/>
              <p:nvPr/>
            </p:nvGrpSpPr>
            <p:grpSpPr>
              <a:xfrm>
                <a:off x="858201" y="2223629"/>
                <a:ext cx="126968" cy="220122"/>
                <a:chOff x="858201" y="2223629"/>
                <a:chExt cx="126968" cy="220122"/>
              </a:xfrm>
            </p:grpSpPr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52C7055A-B707-428D-9050-3F3207BDE072}"/>
                    </a:ext>
                  </a:extLst>
                </p:cNvPr>
                <p:cNvSpPr/>
                <p:nvPr/>
              </p:nvSpPr>
              <p:spPr>
                <a:xfrm>
                  <a:off x="858201" y="2223629"/>
                  <a:ext cx="9715" cy="16954"/>
                </a:xfrm>
                <a:custGeom>
                  <a:avLst/>
                  <a:gdLst>
                    <a:gd name="connsiteX0" fmla="*/ 0 w 9715"/>
                    <a:gd name="connsiteY0" fmla="*/ 0 h 16954"/>
                    <a:gd name="connsiteX1" fmla="*/ 9716 w 9715"/>
                    <a:gd name="connsiteY1" fmla="*/ 16954 h 16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715" h="16954">
                      <a:moveTo>
                        <a:pt x="0" y="0"/>
                      </a:moveTo>
                      <a:lnTo>
                        <a:pt x="9716" y="16954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:a16="http://schemas.microsoft.com/office/drawing/2014/main" id="{8B8C1AB7-23EE-4A6D-9A95-76FF41F67C85}"/>
                    </a:ext>
                  </a:extLst>
                </p:cNvPr>
                <p:cNvSpPr/>
                <p:nvPr/>
              </p:nvSpPr>
              <p:spPr>
                <a:xfrm>
                  <a:off x="975454" y="2426797"/>
                  <a:ext cx="9715" cy="16954"/>
                </a:xfrm>
                <a:custGeom>
                  <a:avLst/>
                  <a:gdLst>
                    <a:gd name="connsiteX0" fmla="*/ 0 w 9715"/>
                    <a:gd name="connsiteY0" fmla="*/ 0 h 16954"/>
                    <a:gd name="connsiteX1" fmla="*/ 9715 w 9715"/>
                    <a:gd name="connsiteY1" fmla="*/ 16954 h 16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715" h="16954">
                      <a:moveTo>
                        <a:pt x="0" y="0"/>
                      </a:moveTo>
                      <a:lnTo>
                        <a:pt x="9715" y="16954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</p:grpSp>
          <p:grpSp>
            <p:nvGrpSpPr>
              <p:cNvPr id="294" name="Graphic 793">
                <a:extLst>
                  <a:ext uri="{FF2B5EF4-FFF2-40B4-BE49-F238E27FC236}">
                    <a16:creationId xmlns:a16="http://schemas.microsoft.com/office/drawing/2014/main" id="{F2D1B8DB-6B0B-4082-A132-8EDEAC474A73}"/>
                  </a:ext>
                </a:extLst>
              </p:cNvPr>
              <p:cNvGrpSpPr/>
              <p:nvPr/>
            </p:nvGrpSpPr>
            <p:grpSpPr>
              <a:xfrm>
                <a:off x="811624" y="2270206"/>
                <a:ext cx="220122" cy="126968"/>
                <a:chOff x="811624" y="2270206"/>
                <a:chExt cx="220122" cy="126968"/>
              </a:xfrm>
            </p:grpSpPr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85B0A303-3A75-4939-AEE6-AE43911BA7F8}"/>
                    </a:ext>
                  </a:extLst>
                </p:cNvPr>
                <p:cNvSpPr/>
                <p:nvPr/>
              </p:nvSpPr>
              <p:spPr>
                <a:xfrm>
                  <a:off x="811624" y="2270206"/>
                  <a:ext cx="16954" cy="9715"/>
                </a:xfrm>
                <a:custGeom>
                  <a:avLst/>
                  <a:gdLst>
                    <a:gd name="connsiteX0" fmla="*/ 0 w 16954"/>
                    <a:gd name="connsiteY0" fmla="*/ 0 h 9715"/>
                    <a:gd name="connsiteX1" fmla="*/ 16954 w 16954"/>
                    <a:gd name="connsiteY1" fmla="*/ 9716 h 9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54" h="9715">
                      <a:moveTo>
                        <a:pt x="0" y="0"/>
                      </a:moveTo>
                      <a:lnTo>
                        <a:pt x="16954" y="9716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FE28DC19-1379-4057-B7BF-8821060F184C}"/>
                    </a:ext>
                  </a:extLst>
                </p:cNvPr>
                <p:cNvSpPr/>
                <p:nvPr/>
              </p:nvSpPr>
              <p:spPr>
                <a:xfrm>
                  <a:off x="1014792" y="2387459"/>
                  <a:ext cx="16954" cy="9715"/>
                </a:xfrm>
                <a:custGeom>
                  <a:avLst/>
                  <a:gdLst>
                    <a:gd name="connsiteX0" fmla="*/ 0 w 16954"/>
                    <a:gd name="connsiteY0" fmla="*/ 0 h 9715"/>
                    <a:gd name="connsiteX1" fmla="*/ 16954 w 16954"/>
                    <a:gd name="connsiteY1" fmla="*/ 9715 h 9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54" h="9715">
                      <a:moveTo>
                        <a:pt x="0" y="0"/>
                      </a:moveTo>
                      <a:lnTo>
                        <a:pt x="16954" y="9715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</p:grpSp>
          <p:grpSp>
            <p:nvGrpSpPr>
              <p:cNvPr id="295" name="Graphic 793">
                <a:extLst>
                  <a:ext uri="{FF2B5EF4-FFF2-40B4-BE49-F238E27FC236}">
                    <a16:creationId xmlns:a16="http://schemas.microsoft.com/office/drawing/2014/main" id="{DE3CB673-4DC9-4DC9-9DF9-A5E9202EDF1F}"/>
                  </a:ext>
                </a:extLst>
              </p:cNvPr>
              <p:cNvGrpSpPr/>
              <p:nvPr/>
            </p:nvGrpSpPr>
            <p:grpSpPr>
              <a:xfrm>
                <a:off x="794669" y="2333642"/>
                <a:ext cx="254031" cy="9525"/>
                <a:chOff x="794669" y="2333642"/>
                <a:chExt cx="254031" cy="9525"/>
              </a:xfrm>
            </p:grpSpPr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9988C495-3F5F-4CD8-9BE1-764E29F2DAEF}"/>
                    </a:ext>
                  </a:extLst>
                </p:cNvPr>
                <p:cNvSpPr/>
                <p:nvPr/>
              </p:nvSpPr>
              <p:spPr>
                <a:xfrm>
                  <a:off x="794669" y="2333642"/>
                  <a:ext cx="19526" cy="9525"/>
                </a:xfrm>
                <a:custGeom>
                  <a:avLst/>
                  <a:gdLst>
                    <a:gd name="connsiteX0" fmla="*/ 0 w 19526"/>
                    <a:gd name="connsiteY0" fmla="*/ 0 h 9525"/>
                    <a:gd name="connsiteX1" fmla="*/ 19526 w 1952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26" h="9525">
                      <a:moveTo>
                        <a:pt x="0" y="0"/>
                      </a:moveTo>
                      <a:lnTo>
                        <a:pt x="19526" y="0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90B3D015-4051-4373-8C2F-FD3A616121F2}"/>
                    </a:ext>
                  </a:extLst>
                </p:cNvPr>
                <p:cNvSpPr/>
                <p:nvPr/>
              </p:nvSpPr>
              <p:spPr>
                <a:xfrm>
                  <a:off x="1029175" y="2333642"/>
                  <a:ext cx="19526" cy="9525"/>
                </a:xfrm>
                <a:custGeom>
                  <a:avLst/>
                  <a:gdLst>
                    <a:gd name="connsiteX0" fmla="*/ 0 w 19526"/>
                    <a:gd name="connsiteY0" fmla="*/ 0 h 9525"/>
                    <a:gd name="connsiteX1" fmla="*/ 19526 w 1952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26" h="9525">
                      <a:moveTo>
                        <a:pt x="0" y="0"/>
                      </a:moveTo>
                      <a:lnTo>
                        <a:pt x="19526" y="0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</p:grpSp>
          <p:grpSp>
            <p:nvGrpSpPr>
              <p:cNvPr id="296" name="Graphic 793">
                <a:extLst>
                  <a:ext uri="{FF2B5EF4-FFF2-40B4-BE49-F238E27FC236}">
                    <a16:creationId xmlns:a16="http://schemas.microsoft.com/office/drawing/2014/main" id="{1071048E-1D3F-4457-9A92-5AF091A8769E}"/>
                  </a:ext>
                </a:extLst>
              </p:cNvPr>
              <p:cNvGrpSpPr/>
              <p:nvPr/>
            </p:nvGrpSpPr>
            <p:grpSpPr>
              <a:xfrm>
                <a:off x="811624" y="2270206"/>
                <a:ext cx="220122" cy="126968"/>
                <a:chOff x="811624" y="2270206"/>
                <a:chExt cx="220122" cy="126968"/>
              </a:xfrm>
            </p:grpSpPr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CD1F68BE-7DED-4B4E-BA5A-57F142F05E5D}"/>
                    </a:ext>
                  </a:extLst>
                </p:cNvPr>
                <p:cNvSpPr/>
                <p:nvPr/>
              </p:nvSpPr>
              <p:spPr>
                <a:xfrm>
                  <a:off x="811624" y="2387459"/>
                  <a:ext cx="16954" cy="9715"/>
                </a:xfrm>
                <a:custGeom>
                  <a:avLst/>
                  <a:gdLst>
                    <a:gd name="connsiteX0" fmla="*/ 0 w 16954"/>
                    <a:gd name="connsiteY0" fmla="*/ 9715 h 9715"/>
                    <a:gd name="connsiteX1" fmla="*/ 16954 w 16954"/>
                    <a:gd name="connsiteY1" fmla="*/ 0 h 9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54" h="9715">
                      <a:moveTo>
                        <a:pt x="0" y="9715"/>
                      </a:moveTo>
                      <a:lnTo>
                        <a:pt x="16954" y="0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C892BA78-A379-4D03-B888-64CC5AAFEEFF}"/>
                    </a:ext>
                  </a:extLst>
                </p:cNvPr>
                <p:cNvSpPr/>
                <p:nvPr/>
              </p:nvSpPr>
              <p:spPr>
                <a:xfrm>
                  <a:off x="1014792" y="2270206"/>
                  <a:ext cx="16954" cy="9715"/>
                </a:xfrm>
                <a:custGeom>
                  <a:avLst/>
                  <a:gdLst>
                    <a:gd name="connsiteX0" fmla="*/ 0 w 16954"/>
                    <a:gd name="connsiteY0" fmla="*/ 9716 h 9715"/>
                    <a:gd name="connsiteX1" fmla="*/ 16954 w 16954"/>
                    <a:gd name="connsiteY1" fmla="*/ 0 h 9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54" h="9715">
                      <a:moveTo>
                        <a:pt x="0" y="9716"/>
                      </a:moveTo>
                      <a:lnTo>
                        <a:pt x="16954" y="0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</p:grpSp>
          <p:grpSp>
            <p:nvGrpSpPr>
              <p:cNvPr id="297" name="Graphic 793">
                <a:extLst>
                  <a:ext uri="{FF2B5EF4-FFF2-40B4-BE49-F238E27FC236}">
                    <a16:creationId xmlns:a16="http://schemas.microsoft.com/office/drawing/2014/main" id="{238A0737-5DB0-4B0B-A226-1CEF1DE2B705}"/>
                  </a:ext>
                </a:extLst>
              </p:cNvPr>
              <p:cNvGrpSpPr/>
              <p:nvPr/>
            </p:nvGrpSpPr>
            <p:grpSpPr>
              <a:xfrm>
                <a:off x="858201" y="2223629"/>
                <a:ext cx="126968" cy="220122"/>
                <a:chOff x="858201" y="2223629"/>
                <a:chExt cx="126968" cy="220122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2411D5B1-CB50-48B7-9895-0C6A316F41B2}"/>
                    </a:ext>
                  </a:extLst>
                </p:cNvPr>
                <p:cNvSpPr/>
                <p:nvPr/>
              </p:nvSpPr>
              <p:spPr>
                <a:xfrm>
                  <a:off x="858201" y="2426797"/>
                  <a:ext cx="9715" cy="16954"/>
                </a:xfrm>
                <a:custGeom>
                  <a:avLst/>
                  <a:gdLst>
                    <a:gd name="connsiteX0" fmla="*/ 0 w 9715"/>
                    <a:gd name="connsiteY0" fmla="*/ 16954 h 16954"/>
                    <a:gd name="connsiteX1" fmla="*/ 9716 w 9715"/>
                    <a:gd name="connsiteY1" fmla="*/ 0 h 16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715" h="16954">
                      <a:moveTo>
                        <a:pt x="0" y="16954"/>
                      </a:moveTo>
                      <a:lnTo>
                        <a:pt x="9716" y="0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DC123197-D241-44C1-846E-BBAF8C66C756}"/>
                    </a:ext>
                  </a:extLst>
                </p:cNvPr>
                <p:cNvSpPr/>
                <p:nvPr/>
              </p:nvSpPr>
              <p:spPr>
                <a:xfrm>
                  <a:off x="975454" y="2223629"/>
                  <a:ext cx="9715" cy="16954"/>
                </a:xfrm>
                <a:custGeom>
                  <a:avLst/>
                  <a:gdLst>
                    <a:gd name="connsiteX0" fmla="*/ 0 w 9715"/>
                    <a:gd name="connsiteY0" fmla="*/ 16954 h 16954"/>
                    <a:gd name="connsiteX1" fmla="*/ 9715 w 9715"/>
                    <a:gd name="connsiteY1" fmla="*/ 0 h 16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715" h="16954">
                      <a:moveTo>
                        <a:pt x="0" y="16954"/>
                      </a:moveTo>
                      <a:lnTo>
                        <a:pt x="9715" y="0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</p:grpSp>
        </p:grpSp>
      </p:grpSp>
      <p:sp>
        <p:nvSpPr>
          <p:cNvPr id="314" name="Marcador de pie de página 1">
            <a:extLst>
              <a:ext uri="{FF2B5EF4-FFF2-40B4-BE49-F238E27FC236}">
                <a16:creationId xmlns:a16="http://schemas.microsoft.com/office/drawing/2014/main" id="{3A6C53E5-2A54-4863-A73D-D8C84A387C0F}"/>
              </a:ext>
            </a:extLst>
          </p:cNvPr>
          <p:cNvSpPr txBox="1">
            <a:spLocks/>
          </p:cNvSpPr>
          <p:nvPr/>
        </p:nvSpPr>
        <p:spPr>
          <a:xfrm>
            <a:off x="11595386" y="6601396"/>
            <a:ext cx="407502" cy="170878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s-ES"/>
            </a:defPPr>
            <a:lvl1pPr>
              <a:lnSpc>
                <a:spcPct val="100000"/>
              </a:lnSpc>
              <a:defRPr sz="1300" spc="-30" baseline="0">
                <a:solidFill>
                  <a:schemeClr val="accent1"/>
                </a:solidFill>
                <a:latin typeface="+mj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900" dirty="0">
                <a:solidFill>
                  <a:schemeClr val="tx2"/>
                </a:solidFill>
                <a:latin typeface="Segoe UI" panose="020B0502040204020203" pitchFamily="34" charset="0"/>
              </a:rPr>
              <a:t>p. </a:t>
            </a:r>
            <a:fld id="{C55AD5FC-D658-4668-AADB-0A3BDC5470A2}" type="slidenum">
              <a:rPr lang="es-ES" sz="900" smtClean="0">
                <a:solidFill>
                  <a:schemeClr val="tx2"/>
                </a:solidFill>
                <a:latin typeface="Segoe UI" panose="020B0502040204020203" pitchFamily="34" charset="0"/>
              </a:rPr>
              <a:pPr algn="l"/>
              <a:t>2</a:t>
            </a:fld>
            <a:endParaRPr lang="es-ES" sz="900" dirty="0">
              <a:solidFill>
                <a:schemeClr val="tx2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66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os multimedia en línea 1" title="Paloma / Colom">
            <a:hlinkClick r:id="" action="ppaction://media"/>
            <a:extLst>
              <a:ext uri="{FF2B5EF4-FFF2-40B4-BE49-F238E27FC236}">
                <a16:creationId xmlns:a16="http://schemas.microsoft.com/office/drawing/2014/main" id="{B77099C4-4174-DA1E-7244-8F851E3989F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1C12177-8D08-962B-1CF5-CD476CB5EBA5}"/>
              </a:ext>
            </a:extLst>
          </p:cNvPr>
          <p:cNvSpPr txBox="1">
            <a:spLocks/>
          </p:cNvSpPr>
          <p:nvPr/>
        </p:nvSpPr>
        <p:spPr>
          <a:xfrm>
            <a:off x="544077" y="6498930"/>
            <a:ext cx="3679539" cy="28071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en-US" sz="700" b="0" i="0" u="none" strike="noStrike" kern="1200" cap="none" spc="0" normalizeH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Asociación de Voluntarios de CaixaBank</a:t>
            </a:r>
          </a:p>
          <a:p>
            <a:pPr algn="l"/>
            <a:endParaRPr lang="es-E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6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38">
            <a:extLst>
              <a:ext uri="{FF2B5EF4-FFF2-40B4-BE49-F238E27FC236}">
                <a16:creationId xmlns:a16="http://schemas.microsoft.com/office/drawing/2014/main" id="{49B5C75A-1929-43EA-8E8B-F82526560717}"/>
              </a:ext>
            </a:extLst>
          </p:cNvPr>
          <p:cNvCxnSpPr>
            <a:cxnSpLocks/>
          </p:cNvCxnSpPr>
          <p:nvPr/>
        </p:nvCxnSpPr>
        <p:spPr>
          <a:xfrm>
            <a:off x="570084" y="861156"/>
            <a:ext cx="0" cy="258451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ángulo 245">
            <a:extLst>
              <a:ext uri="{FF2B5EF4-FFF2-40B4-BE49-F238E27FC236}">
                <a16:creationId xmlns:a16="http://schemas.microsoft.com/office/drawing/2014/main" id="{F2E76BB0-9285-4E78-A5DD-851890545F82}"/>
              </a:ext>
            </a:extLst>
          </p:cNvPr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sp>
        <p:nvSpPr>
          <p:cNvPr id="132" name="Titular">
            <a:extLst>
              <a:ext uri="{FF2B5EF4-FFF2-40B4-BE49-F238E27FC236}">
                <a16:creationId xmlns:a16="http://schemas.microsoft.com/office/drawing/2014/main" id="{7E32E82B-E3BB-433E-B6C5-CCFF00DBBD9B}"/>
              </a:ext>
            </a:extLst>
          </p:cNvPr>
          <p:cNvSpPr txBox="1">
            <a:spLocks/>
          </p:cNvSpPr>
          <p:nvPr/>
        </p:nvSpPr>
        <p:spPr>
          <a:xfrm>
            <a:off x="752739" y="740459"/>
            <a:ext cx="6651361" cy="589866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0" lvl="0" indent="0" algn="l" defTabSz="685800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None/>
              <a:defRPr sz="4000" b="1" i="0" kern="1200">
                <a:solidFill>
                  <a:srgbClr val="424242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  <a:sym typeface="Playfair Display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spc="300" dirty="0">
                <a:solidFill>
                  <a:schemeClr val="accent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01</a:t>
            </a:r>
            <a:r>
              <a:rPr lang="da-DK" sz="2800" b="0" spc="300" dirty="0">
                <a:solidFill>
                  <a:schemeClr val="accent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. </a:t>
            </a:r>
            <a:r>
              <a:rPr lang="es-ES" sz="2800" b="0" i="0" u="none" strike="noStrike" cap="none" spc="3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  <a:sym typeface="Open Sans SemiBold"/>
              </a:rPr>
              <a:t>AUTORREFLEXIÓN</a:t>
            </a:r>
            <a:r>
              <a:rPr lang="es-ES" sz="2800" b="0" i="0" u="none" strike="noStrike" cap="none" spc="300" baseline="300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  <a:sym typeface="Open Sans SemiBold"/>
              </a:rPr>
              <a:t>(2)</a:t>
            </a:r>
            <a:endParaRPr lang="es-ES" sz="2000" b="0" i="0" u="none" strike="noStrike" cap="none" spc="300" baseline="30000" dirty="0">
              <a:solidFill>
                <a:schemeClr val="tx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  <a:sym typeface="Open Sans SemiBol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A501CD-FE71-4C9E-9FB4-DE44FA982E73}"/>
              </a:ext>
            </a:extLst>
          </p:cNvPr>
          <p:cNvGrpSpPr/>
          <p:nvPr/>
        </p:nvGrpSpPr>
        <p:grpSpPr>
          <a:xfrm>
            <a:off x="3431028" y="1660931"/>
            <a:ext cx="3417332" cy="666336"/>
            <a:chOff x="4686299" y="1660931"/>
            <a:chExt cx="3417332" cy="666336"/>
          </a:xfrm>
        </p:grpSpPr>
        <p:sp>
          <p:nvSpPr>
            <p:cNvPr id="33" name="Rectángulo 385">
              <a:extLst>
                <a:ext uri="{FF2B5EF4-FFF2-40B4-BE49-F238E27FC236}">
                  <a16:creationId xmlns:a16="http://schemas.microsoft.com/office/drawing/2014/main" id="{B0684EB6-8875-4A92-B399-25FCACD0CCEB}"/>
                </a:ext>
              </a:extLst>
            </p:cNvPr>
            <p:cNvSpPr/>
            <p:nvPr/>
          </p:nvSpPr>
          <p:spPr>
            <a:xfrm>
              <a:off x="4686299" y="1660931"/>
              <a:ext cx="3417332" cy="666336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32" name="Rectángulo 10">
              <a:extLst>
                <a:ext uri="{FF2B5EF4-FFF2-40B4-BE49-F238E27FC236}">
                  <a16:creationId xmlns:a16="http://schemas.microsoft.com/office/drawing/2014/main" id="{3047A03D-BA08-4791-AF33-B116882B1829}"/>
                </a:ext>
              </a:extLst>
            </p:cNvPr>
            <p:cNvSpPr/>
            <p:nvPr/>
          </p:nvSpPr>
          <p:spPr>
            <a:xfrm>
              <a:off x="5370603" y="1686323"/>
              <a:ext cx="2733028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defTabSz="685663"/>
              <a:endParaRPr lang="es-ES" sz="600" spc="400" dirty="0">
                <a:solidFill>
                  <a:srgbClr val="4C4C4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  <a:p>
              <a:pPr algn="ctr" defTabSz="685663"/>
              <a:r>
                <a:rPr lang="es-ES" sz="2200" b="1" dirty="0">
                  <a:latin typeface="Segoe UI Semibold" panose="020B0702040204020203" pitchFamily="34" charset="0"/>
                  <a:ea typeface="Open Sans SemiBold" panose="020B0706030804020204" pitchFamily="34" charset="0"/>
                  <a:cs typeface="Segoe UI Semibold" panose="020B0702040204020203" pitchFamily="34" charset="0"/>
                </a:rPr>
                <a:t>F O R T A L E Z A S</a:t>
              </a:r>
            </a:p>
            <a:p>
              <a:pPr defTabSz="685663"/>
              <a:endParaRPr lang="es-ES" sz="600" spc="400" dirty="0">
                <a:solidFill>
                  <a:srgbClr val="4C4C4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sp>
        <p:nvSpPr>
          <p:cNvPr id="289" name="15 Rectángulo">
            <a:extLst>
              <a:ext uri="{FF2B5EF4-FFF2-40B4-BE49-F238E27FC236}">
                <a16:creationId xmlns:a16="http://schemas.microsoft.com/office/drawing/2014/main" id="{3A3BC461-DCFB-4F90-A566-BEA05191C056}"/>
              </a:ext>
            </a:extLst>
          </p:cNvPr>
          <p:cNvSpPr/>
          <p:nvPr/>
        </p:nvSpPr>
        <p:spPr>
          <a:xfrm>
            <a:off x="5557093" y="3736667"/>
            <a:ext cx="1744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COMPROMISO</a:t>
            </a:r>
            <a:endParaRPr lang="es-ES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290" name="15 Rectángulo">
            <a:extLst>
              <a:ext uri="{FF2B5EF4-FFF2-40B4-BE49-F238E27FC236}">
                <a16:creationId xmlns:a16="http://schemas.microsoft.com/office/drawing/2014/main" id="{17F71743-DFE8-4E9C-897F-05F0545E43A6}"/>
              </a:ext>
            </a:extLst>
          </p:cNvPr>
          <p:cNvSpPr/>
          <p:nvPr/>
        </p:nvSpPr>
        <p:spPr>
          <a:xfrm>
            <a:off x="4228519" y="3898081"/>
            <a:ext cx="10775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CARISMA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291" name="15 Rectángulo">
            <a:extLst>
              <a:ext uri="{FF2B5EF4-FFF2-40B4-BE49-F238E27FC236}">
                <a16:creationId xmlns:a16="http://schemas.microsoft.com/office/drawing/2014/main" id="{5E2078C2-C7F0-482C-B316-9FBDF09C371D}"/>
              </a:ext>
            </a:extLst>
          </p:cNvPr>
          <p:cNvSpPr/>
          <p:nvPr/>
        </p:nvSpPr>
        <p:spPr>
          <a:xfrm>
            <a:off x="682001" y="2545593"/>
            <a:ext cx="11073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ESTÉTICA</a:t>
            </a:r>
            <a:r>
              <a:rPr lang="ca-ES" sz="1600" dirty="0">
                <a:solidFill>
                  <a:schemeClr val="accent4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 </a:t>
            </a:r>
            <a:endParaRPr lang="es-ES" sz="1600" dirty="0">
              <a:solidFill>
                <a:schemeClr val="accent4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292" name="15 Rectángulo">
            <a:extLst>
              <a:ext uri="{FF2B5EF4-FFF2-40B4-BE49-F238E27FC236}">
                <a16:creationId xmlns:a16="http://schemas.microsoft.com/office/drawing/2014/main" id="{01B120AD-09B6-4B9C-BAB9-7CBCDBE6510E}"/>
              </a:ext>
            </a:extLst>
          </p:cNvPr>
          <p:cNvSpPr/>
          <p:nvPr/>
        </p:nvSpPr>
        <p:spPr>
          <a:xfrm>
            <a:off x="1164099" y="3650333"/>
            <a:ext cx="1909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ORGANIZACIÓN</a:t>
            </a:r>
            <a:endParaRPr lang="es-ES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293" name="15 Rectángulo">
            <a:extLst>
              <a:ext uri="{FF2B5EF4-FFF2-40B4-BE49-F238E27FC236}">
                <a16:creationId xmlns:a16="http://schemas.microsoft.com/office/drawing/2014/main" id="{80640824-CEEC-4314-8325-FA8FC1927A18}"/>
              </a:ext>
            </a:extLst>
          </p:cNvPr>
          <p:cNvSpPr/>
          <p:nvPr/>
        </p:nvSpPr>
        <p:spPr>
          <a:xfrm>
            <a:off x="2846057" y="5111203"/>
            <a:ext cx="10791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EQUIDAD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295" name="15 Rectángulo">
            <a:extLst>
              <a:ext uri="{FF2B5EF4-FFF2-40B4-BE49-F238E27FC236}">
                <a16:creationId xmlns:a16="http://schemas.microsoft.com/office/drawing/2014/main" id="{5631BDE6-67D1-490B-A859-77A48B72C3B5}"/>
              </a:ext>
            </a:extLst>
          </p:cNvPr>
          <p:cNvSpPr/>
          <p:nvPr/>
        </p:nvSpPr>
        <p:spPr>
          <a:xfrm>
            <a:off x="2846057" y="3098525"/>
            <a:ext cx="15472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DIRECTIVIDAD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296" name="15 Rectángulo">
            <a:extLst>
              <a:ext uri="{FF2B5EF4-FFF2-40B4-BE49-F238E27FC236}">
                <a16:creationId xmlns:a16="http://schemas.microsoft.com/office/drawing/2014/main" id="{7AF04711-7EDA-4596-AB64-81E2300D38D8}"/>
              </a:ext>
            </a:extLst>
          </p:cNvPr>
          <p:cNvSpPr/>
          <p:nvPr/>
        </p:nvSpPr>
        <p:spPr>
          <a:xfrm>
            <a:off x="3596472" y="4608404"/>
            <a:ext cx="1577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POSITIVIDAD</a:t>
            </a:r>
            <a:endParaRPr lang="es-ES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297" name="15 Rectángulo">
            <a:extLst>
              <a:ext uri="{FF2B5EF4-FFF2-40B4-BE49-F238E27FC236}">
                <a16:creationId xmlns:a16="http://schemas.microsoft.com/office/drawing/2014/main" id="{A1B873F7-B44A-4B6D-BDD5-86915B5BFA49}"/>
              </a:ext>
            </a:extLst>
          </p:cNvPr>
          <p:cNvSpPr/>
          <p:nvPr/>
        </p:nvSpPr>
        <p:spPr>
          <a:xfrm>
            <a:off x="6425650" y="2690656"/>
            <a:ext cx="14656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CREATIVIDAD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298" name="15 Rectángulo">
            <a:extLst>
              <a:ext uri="{FF2B5EF4-FFF2-40B4-BE49-F238E27FC236}">
                <a16:creationId xmlns:a16="http://schemas.microsoft.com/office/drawing/2014/main" id="{407729C7-6945-41CE-BE07-BBA418557A02}"/>
              </a:ext>
            </a:extLst>
          </p:cNvPr>
          <p:cNvSpPr/>
          <p:nvPr/>
        </p:nvSpPr>
        <p:spPr>
          <a:xfrm>
            <a:off x="1235678" y="5325859"/>
            <a:ext cx="1689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PERSISTENCIA</a:t>
            </a:r>
            <a:endParaRPr lang="es-ES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299" name="15 Rectángulo">
            <a:extLst>
              <a:ext uri="{FF2B5EF4-FFF2-40B4-BE49-F238E27FC236}">
                <a16:creationId xmlns:a16="http://schemas.microsoft.com/office/drawing/2014/main" id="{055DB03F-C8C8-425B-95EA-DD8917E908F3}"/>
              </a:ext>
            </a:extLst>
          </p:cNvPr>
          <p:cNvSpPr/>
          <p:nvPr/>
        </p:nvSpPr>
        <p:spPr>
          <a:xfrm>
            <a:off x="373077" y="3139542"/>
            <a:ext cx="2422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GESTIÓN DEL ESTRES</a:t>
            </a:r>
            <a:endParaRPr lang="es-ES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300" name="15 Rectángulo">
            <a:extLst>
              <a:ext uri="{FF2B5EF4-FFF2-40B4-BE49-F238E27FC236}">
                <a16:creationId xmlns:a16="http://schemas.microsoft.com/office/drawing/2014/main" id="{16803FF0-8C1B-49A2-ADB7-64D534AE695D}"/>
              </a:ext>
            </a:extLst>
          </p:cNvPr>
          <p:cNvSpPr/>
          <p:nvPr/>
        </p:nvSpPr>
        <p:spPr>
          <a:xfrm>
            <a:off x="3545146" y="3472232"/>
            <a:ext cx="1557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ACEPTACIÓN</a:t>
            </a:r>
            <a:endParaRPr lang="es-ES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301" name="15 Rectángulo">
            <a:extLst>
              <a:ext uri="{FF2B5EF4-FFF2-40B4-BE49-F238E27FC236}">
                <a16:creationId xmlns:a16="http://schemas.microsoft.com/office/drawing/2014/main" id="{14E4A5F3-3C83-4EF0-8999-FE8ADE5B0586}"/>
              </a:ext>
            </a:extLst>
          </p:cNvPr>
          <p:cNvSpPr/>
          <p:nvPr/>
        </p:nvSpPr>
        <p:spPr>
          <a:xfrm>
            <a:off x="944775" y="4396349"/>
            <a:ext cx="1550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CURIOSIDAD</a:t>
            </a:r>
            <a:endParaRPr lang="es-ES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302" name="15 Rectángulo">
            <a:extLst>
              <a:ext uri="{FF2B5EF4-FFF2-40B4-BE49-F238E27FC236}">
                <a16:creationId xmlns:a16="http://schemas.microsoft.com/office/drawing/2014/main" id="{22F8C53E-B394-49C8-A091-B3689C1439DA}"/>
              </a:ext>
            </a:extLst>
          </p:cNvPr>
          <p:cNvSpPr/>
          <p:nvPr/>
        </p:nvSpPr>
        <p:spPr>
          <a:xfrm>
            <a:off x="2507277" y="4164613"/>
            <a:ext cx="1604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MOTIVACIÓN</a:t>
            </a:r>
            <a:endParaRPr lang="es-ES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303" name="15 Rectángulo">
            <a:extLst>
              <a:ext uri="{FF2B5EF4-FFF2-40B4-BE49-F238E27FC236}">
                <a16:creationId xmlns:a16="http://schemas.microsoft.com/office/drawing/2014/main" id="{68034722-66E8-4842-B032-02A71AE5B5F3}"/>
              </a:ext>
            </a:extLst>
          </p:cNvPr>
          <p:cNvSpPr/>
          <p:nvPr/>
        </p:nvSpPr>
        <p:spPr>
          <a:xfrm>
            <a:off x="4868450" y="4249510"/>
            <a:ext cx="2208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RESPONSABILIDAD</a:t>
            </a:r>
            <a:endParaRPr lang="es-ES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304" name="15 Rectángulo">
            <a:extLst>
              <a:ext uri="{FF2B5EF4-FFF2-40B4-BE49-F238E27FC236}">
                <a16:creationId xmlns:a16="http://schemas.microsoft.com/office/drawing/2014/main" id="{D535C143-F77A-477D-BDDE-B00899D72463}"/>
              </a:ext>
            </a:extLst>
          </p:cNvPr>
          <p:cNvSpPr/>
          <p:nvPr/>
        </p:nvSpPr>
        <p:spPr>
          <a:xfrm>
            <a:off x="7196603" y="4156572"/>
            <a:ext cx="1468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INNOVACIÓN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305" name="15 Rectángulo">
            <a:extLst>
              <a:ext uri="{FF2B5EF4-FFF2-40B4-BE49-F238E27FC236}">
                <a16:creationId xmlns:a16="http://schemas.microsoft.com/office/drawing/2014/main" id="{76E4514A-1EE2-43B8-8897-B973E5E4D455}"/>
              </a:ext>
            </a:extLst>
          </p:cNvPr>
          <p:cNvSpPr/>
          <p:nvPr/>
        </p:nvSpPr>
        <p:spPr>
          <a:xfrm>
            <a:off x="5308659" y="3264217"/>
            <a:ext cx="10615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ANÁLISIS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306" name="15 Rectángulo">
            <a:extLst>
              <a:ext uri="{FF2B5EF4-FFF2-40B4-BE49-F238E27FC236}">
                <a16:creationId xmlns:a16="http://schemas.microsoft.com/office/drawing/2014/main" id="{85A52DF4-FF79-4CEB-BA68-7342CAC95F8C}"/>
              </a:ext>
            </a:extLst>
          </p:cNvPr>
          <p:cNvSpPr/>
          <p:nvPr/>
        </p:nvSpPr>
        <p:spPr>
          <a:xfrm>
            <a:off x="3963098" y="2822986"/>
            <a:ext cx="2523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MANEJO EMOCIONAL</a:t>
            </a:r>
            <a:endParaRPr lang="es-ES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307" name="15 Rectángulo">
            <a:extLst>
              <a:ext uri="{FF2B5EF4-FFF2-40B4-BE49-F238E27FC236}">
                <a16:creationId xmlns:a16="http://schemas.microsoft.com/office/drawing/2014/main" id="{CC8901F9-DB2A-45A3-9310-DD9F82644B5E}"/>
              </a:ext>
            </a:extLst>
          </p:cNvPr>
          <p:cNvSpPr/>
          <p:nvPr/>
        </p:nvSpPr>
        <p:spPr>
          <a:xfrm>
            <a:off x="841683" y="4019665"/>
            <a:ext cx="11575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GRATITUD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308" name="15 Rectángulo">
            <a:extLst>
              <a:ext uri="{FF2B5EF4-FFF2-40B4-BE49-F238E27FC236}">
                <a16:creationId xmlns:a16="http://schemas.microsoft.com/office/drawing/2014/main" id="{10E8AEC8-64A5-4F46-BCE1-3860B5239AC7}"/>
              </a:ext>
            </a:extLst>
          </p:cNvPr>
          <p:cNvSpPr/>
          <p:nvPr/>
        </p:nvSpPr>
        <p:spPr>
          <a:xfrm>
            <a:off x="2159582" y="2739725"/>
            <a:ext cx="1144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CALIDAD</a:t>
            </a:r>
            <a:endParaRPr lang="es-ES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309" name="15 Rectángulo">
            <a:extLst>
              <a:ext uri="{FF2B5EF4-FFF2-40B4-BE49-F238E27FC236}">
                <a16:creationId xmlns:a16="http://schemas.microsoft.com/office/drawing/2014/main" id="{0C4F8591-9438-4939-95D3-902163841DC3}"/>
              </a:ext>
            </a:extLst>
          </p:cNvPr>
          <p:cNvSpPr/>
          <p:nvPr/>
        </p:nvSpPr>
        <p:spPr>
          <a:xfrm>
            <a:off x="1967532" y="4750486"/>
            <a:ext cx="10617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EMPATÍA 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310" name="15 Rectángulo">
            <a:extLst>
              <a:ext uri="{FF2B5EF4-FFF2-40B4-BE49-F238E27FC236}">
                <a16:creationId xmlns:a16="http://schemas.microsoft.com/office/drawing/2014/main" id="{BD2D858B-A910-4857-8E6D-A604F2753797}"/>
              </a:ext>
            </a:extLst>
          </p:cNvPr>
          <p:cNvSpPr/>
          <p:nvPr/>
        </p:nvSpPr>
        <p:spPr>
          <a:xfrm>
            <a:off x="6990035" y="3458545"/>
            <a:ext cx="1674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SOLIDARIDAD</a:t>
            </a:r>
            <a:endParaRPr lang="es-ES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311" name="15 Rectángulo">
            <a:extLst>
              <a:ext uri="{FF2B5EF4-FFF2-40B4-BE49-F238E27FC236}">
                <a16:creationId xmlns:a16="http://schemas.microsoft.com/office/drawing/2014/main" id="{3C5AE6BD-C0BC-4BDE-89CF-B2B4ED71BA22}"/>
              </a:ext>
            </a:extLst>
          </p:cNvPr>
          <p:cNvSpPr/>
          <p:nvPr/>
        </p:nvSpPr>
        <p:spPr>
          <a:xfrm>
            <a:off x="6662014" y="3032826"/>
            <a:ext cx="1626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HONESTIDAD</a:t>
            </a:r>
            <a:endParaRPr lang="es-ES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312" name="15 Rectángulo">
            <a:extLst>
              <a:ext uri="{FF2B5EF4-FFF2-40B4-BE49-F238E27FC236}">
                <a16:creationId xmlns:a16="http://schemas.microsoft.com/office/drawing/2014/main" id="{FB9EE3AE-9D40-465A-A5B0-EC465C75F31A}"/>
              </a:ext>
            </a:extLst>
          </p:cNvPr>
          <p:cNvSpPr/>
          <p:nvPr/>
        </p:nvSpPr>
        <p:spPr>
          <a:xfrm>
            <a:off x="4711054" y="5772806"/>
            <a:ext cx="2281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EMPODERAMIENTO</a:t>
            </a:r>
            <a:endParaRPr lang="es-ES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313" name="15 Rectángulo">
            <a:extLst>
              <a:ext uri="{FF2B5EF4-FFF2-40B4-BE49-F238E27FC236}">
                <a16:creationId xmlns:a16="http://schemas.microsoft.com/office/drawing/2014/main" id="{5F039D5B-CC5D-43AC-994F-96FFDFACF08A}"/>
              </a:ext>
            </a:extLst>
          </p:cNvPr>
          <p:cNvSpPr/>
          <p:nvPr/>
        </p:nvSpPr>
        <p:spPr>
          <a:xfrm>
            <a:off x="7242626" y="4546671"/>
            <a:ext cx="1483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RESILIENCIA</a:t>
            </a:r>
            <a:endParaRPr lang="es-ES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314" name="15 Rectángulo">
            <a:extLst>
              <a:ext uri="{FF2B5EF4-FFF2-40B4-BE49-F238E27FC236}">
                <a16:creationId xmlns:a16="http://schemas.microsoft.com/office/drawing/2014/main" id="{9A441FAE-B247-4015-BF47-08863996EB73}"/>
              </a:ext>
            </a:extLst>
          </p:cNvPr>
          <p:cNvSpPr/>
          <p:nvPr/>
        </p:nvSpPr>
        <p:spPr>
          <a:xfrm>
            <a:off x="5561178" y="4720372"/>
            <a:ext cx="16106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COOPERACIÓN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35" name="15 Rectángulo">
            <a:extLst>
              <a:ext uri="{FF2B5EF4-FFF2-40B4-BE49-F238E27FC236}">
                <a16:creationId xmlns:a16="http://schemas.microsoft.com/office/drawing/2014/main" id="{5BC18693-B16E-4162-A0C6-9DD2F075BB76}"/>
              </a:ext>
            </a:extLst>
          </p:cNvPr>
          <p:cNvSpPr/>
          <p:nvPr/>
        </p:nvSpPr>
        <p:spPr>
          <a:xfrm>
            <a:off x="2691250" y="5715021"/>
            <a:ext cx="15066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CRECIMIENTO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113B719-2191-4E71-B034-E4174CF748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r="59879"/>
          <a:stretch/>
        </p:blipFill>
        <p:spPr>
          <a:xfrm flipH="1">
            <a:off x="9619217" y="0"/>
            <a:ext cx="2572781" cy="6858000"/>
          </a:xfrm>
          <a:prstGeom prst="rect">
            <a:avLst/>
          </a:prstGeom>
        </p:spPr>
      </p:pic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B6C0EA32-B0C1-40DB-B3AA-A31A7F32AF51}"/>
              </a:ext>
            </a:extLst>
          </p:cNvPr>
          <p:cNvSpPr txBox="1">
            <a:spLocks/>
          </p:cNvSpPr>
          <p:nvPr/>
        </p:nvSpPr>
        <p:spPr>
          <a:xfrm>
            <a:off x="9610301" y="0"/>
            <a:ext cx="2569235" cy="6858001"/>
          </a:xfrm>
          <a:prstGeom prst="rect">
            <a:avLst/>
          </a:prstGeom>
          <a:gradFill flip="none" rotWithShape="1">
            <a:gsLst>
              <a:gs pos="18000">
                <a:schemeClr val="accent2">
                  <a:alpha val="8000"/>
                </a:schemeClr>
              </a:gs>
              <a:gs pos="87000">
                <a:schemeClr val="accent1">
                  <a:alpha val="20000"/>
                </a:schemeClr>
              </a:gs>
              <a:gs pos="71000">
                <a:schemeClr val="accent1">
                  <a:alpha val="10000"/>
                </a:schemeClr>
              </a:gs>
              <a:gs pos="100000">
                <a:schemeClr val="accent1">
                  <a:alpha val="12000"/>
                </a:schemeClr>
              </a:gs>
            </a:gsLst>
            <a:lin ang="8100000" scaled="1"/>
            <a:tileRect/>
          </a:gra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prstClr val="white">
                    <a:alpha val="0"/>
                  </a:prst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/>
              <a:t>.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5323C901-6FD6-4403-A4FC-288C1FC04E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87436" y="445701"/>
            <a:ext cx="1233089" cy="246619"/>
          </a:xfrm>
          <a:prstGeom prst="rect">
            <a:avLst/>
          </a:prstGeom>
        </p:spPr>
      </p:pic>
      <p:cxnSp>
        <p:nvCxnSpPr>
          <p:cNvPr id="43" name="Straight Connector 38">
            <a:extLst>
              <a:ext uri="{FF2B5EF4-FFF2-40B4-BE49-F238E27FC236}">
                <a16:creationId xmlns:a16="http://schemas.microsoft.com/office/drawing/2014/main" id="{898BC1CF-C5EE-4382-A06F-02743505C7AE}"/>
              </a:ext>
            </a:extLst>
          </p:cNvPr>
          <p:cNvCxnSpPr>
            <a:cxnSpLocks/>
          </p:cNvCxnSpPr>
          <p:nvPr/>
        </p:nvCxnSpPr>
        <p:spPr>
          <a:xfrm>
            <a:off x="4219893" y="1868137"/>
            <a:ext cx="0" cy="258451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aphic 68">
            <a:extLst>
              <a:ext uri="{FF2B5EF4-FFF2-40B4-BE49-F238E27FC236}">
                <a16:creationId xmlns:a16="http://schemas.microsoft.com/office/drawing/2014/main" id="{946FEDFA-86B4-488F-A003-27EF4A8156C2}"/>
              </a:ext>
            </a:extLst>
          </p:cNvPr>
          <p:cNvGrpSpPr/>
          <p:nvPr/>
        </p:nvGrpSpPr>
        <p:grpSpPr>
          <a:xfrm>
            <a:off x="3691072" y="1762421"/>
            <a:ext cx="323170" cy="418568"/>
            <a:chOff x="3691072" y="1762421"/>
            <a:chExt cx="323170" cy="418568"/>
          </a:xfrm>
          <a:noFill/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D061A91-ED14-47BC-A7FB-366212AB243D}"/>
                </a:ext>
              </a:extLst>
            </p:cNvPr>
            <p:cNvSpPr/>
            <p:nvPr/>
          </p:nvSpPr>
          <p:spPr>
            <a:xfrm>
              <a:off x="3691072" y="1940210"/>
              <a:ext cx="323170" cy="240779"/>
            </a:xfrm>
            <a:custGeom>
              <a:avLst/>
              <a:gdLst>
                <a:gd name="connsiteX0" fmla="*/ 320971 w 323170"/>
                <a:gd name="connsiteY0" fmla="*/ 8187 h 240779"/>
                <a:gd name="connsiteX1" fmla="*/ 323171 w 323170"/>
                <a:gd name="connsiteY1" fmla="*/ 130355 h 240779"/>
                <a:gd name="connsiteX2" fmla="*/ 323171 w 323170"/>
                <a:gd name="connsiteY2" fmla="*/ 130564 h 240779"/>
                <a:gd name="connsiteX3" fmla="*/ 323171 w 323170"/>
                <a:gd name="connsiteY3" fmla="*/ 131298 h 240779"/>
                <a:gd name="connsiteX4" fmla="*/ 323066 w 323170"/>
                <a:gd name="connsiteY4" fmla="*/ 132031 h 240779"/>
                <a:gd name="connsiteX5" fmla="*/ 322961 w 323170"/>
                <a:gd name="connsiteY5" fmla="*/ 133498 h 240779"/>
                <a:gd name="connsiteX6" fmla="*/ 322752 w 323170"/>
                <a:gd name="connsiteY6" fmla="*/ 134231 h 240779"/>
                <a:gd name="connsiteX7" fmla="*/ 194612 w 323170"/>
                <a:gd name="connsiteY7" fmla="*/ 240369 h 240779"/>
                <a:gd name="connsiteX8" fmla="*/ 107963 w 323170"/>
                <a:gd name="connsiteY8" fmla="*/ 191648 h 240779"/>
                <a:gd name="connsiteX9" fmla="*/ 107439 w 323170"/>
                <a:gd name="connsiteY9" fmla="*/ 191124 h 240779"/>
                <a:gd name="connsiteX10" fmla="*/ 107230 w 323170"/>
                <a:gd name="connsiteY10" fmla="*/ 190810 h 240779"/>
                <a:gd name="connsiteX11" fmla="*/ 4341 w 323170"/>
                <a:gd name="connsiteY11" fmla="*/ 37000 h 240779"/>
                <a:gd name="connsiteX12" fmla="*/ 7065 w 323170"/>
                <a:gd name="connsiteY12" fmla="*/ 6720 h 240779"/>
                <a:gd name="connsiteX13" fmla="*/ 40174 w 323170"/>
                <a:gd name="connsiteY13" fmla="*/ 7034 h 240779"/>
                <a:gd name="connsiteX14" fmla="*/ 110687 w 323170"/>
                <a:gd name="connsiteY14" fmla="*/ 55860 h 240779"/>
                <a:gd name="connsiteX15" fmla="*/ 110687 w 323170"/>
                <a:gd name="connsiteY15" fmla="*/ 8292 h 240779"/>
                <a:gd name="connsiteX16" fmla="*/ 110687 w 323170"/>
                <a:gd name="connsiteY16" fmla="*/ 55860 h 240779"/>
                <a:gd name="connsiteX17" fmla="*/ 40174 w 323170"/>
                <a:gd name="connsiteY17" fmla="*/ 7034 h 240779"/>
                <a:gd name="connsiteX18" fmla="*/ 7065 w 323170"/>
                <a:gd name="connsiteY18" fmla="*/ 6720 h 240779"/>
                <a:gd name="connsiteX19" fmla="*/ 4341 w 323170"/>
                <a:gd name="connsiteY19" fmla="*/ 37000 h 240779"/>
                <a:gd name="connsiteX20" fmla="*/ 107230 w 323170"/>
                <a:gd name="connsiteY20" fmla="*/ 190810 h 240779"/>
                <a:gd name="connsiteX21" fmla="*/ 107439 w 323170"/>
                <a:gd name="connsiteY21" fmla="*/ 191124 h 240779"/>
                <a:gd name="connsiteX22" fmla="*/ 107963 w 323170"/>
                <a:gd name="connsiteY22" fmla="*/ 191648 h 240779"/>
                <a:gd name="connsiteX23" fmla="*/ 194612 w 323170"/>
                <a:gd name="connsiteY23" fmla="*/ 240369 h 240779"/>
                <a:gd name="connsiteX24" fmla="*/ 322752 w 323170"/>
                <a:gd name="connsiteY24" fmla="*/ 134231 h 240779"/>
                <a:gd name="connsiteX25" fmla="*/ 322961 w 323170"/>
                <a:gd name="connsiteY25" fmla="*/ 133498 h 240779"/>
                <a:gd name="connsiteX26" fmla="*/ 323066 w 323170"/>
                <a:gd name="connsiteY26" fmla="*/ 132031 h 240779"/>
                <a:gd name="connsiteX27" fmla="*/ 323171 w 323170"/>
                <a:gd name="connsiteY27" fmla="*/ 131298 h 240779"/>
                <a:gd name="connsiteX28" fmla="*/ 323171 w 323170"/>
                <a:gd name="connsiteY28" fmla="*/ 130564 h 240779"/>
                <a:gd name="connsiteX29" fmla="*/ 323171 w 323170"/>
                <a:gd name="connsiteY29" fmla="*/ 130355 h 240779"/>
                <a:gd name="connsiteX30" fmla="*/ 320971 w 323170"/>
                <a:gd name="connsiteY30" fmla="*/ 8187 h 240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23170" h="240779">
                  <a:moveTo>
                    <a:pt x="320971" y="8187"/>
                  </a:moveTo>
                  <a:lnTo>
                    <a:pt x="323171" y="130355"/>
                  </a:lnTo>
                  <a:cubicBezTo>
                    <a:pt x="323171" y="130460"/>
                    <a:pt x="323171" y="130564"/>
                    <a:pt x="323171" y="130564"/>
                  </a:cubicBezTo>
                  <a:cubicBezTo>
                    <a:pt x="323171" y="130774"/>
                    <a:pt x="323171" y="131088"/>
                    <a:pt x="323171" y="131298"/>
                  </a:cubicBezTo>
                  <a:cubicBezTo>
                    <a:pt x="323171" y="131507"/>
                    <a:pt x="323066" y="131822"/>
                    <a:pt x="323066" y="132031"/>
                  </a:cubicBezTo>
                  <a:cubicBezTo>
                    <a:pt x="323066" y="132555"/>
                    <a:pt x="322961" y="132974"/>
                    <a:pt x="322961" y="133498"/>
                  </a:cubicBezTo>
                  <a:cubicBezTo>
                    <a:pt x="322961" y="133708"/>
                    <a:pt x="322857" y="134022"/>
                    <a:pt x="322752" y="134231"/>
                  </a:cubicBezTo>
                  <a:cubicBezTo>
                    <a:pt x="315941" y="198354"/>
                    <a:pt x="259258" y="245712"/>
                    <a:pt x="194612" y="240369"/>
                  </a:cubicBezTo>
                  <a:cubicBezTo>
                    <a:pt x="158569" y="237435"/>
                    <a:pt x="127661" y="218680"/>
                    <a:pt x="107963" y="191648"/>
                  </a:cubicBezTo>
                  <a:cubicBezTo>
                    <a:pt x="107754" y="191439"/>
                    <a:pt x="107649" y="191334"/>
                    <a:pt x="107439" y="191124"/>
                  </a:cubicBezTo>
                  <a:lnTo>
                    <a:pt x="107230" y="190810"/>
                  </a:lnTo>
                  <a:cubicBezTo>
                    <a:pt x="103982" y="186305"/>
                    <a:pt x="4341" y="37000"/>
                    <a:pt x="4341" y="37000"/>
                  </a:cubicBezTo>
                  <a:cubicBezTo>
                    <a:pt x="-2260" y="27780"/>
                    <a:pt x="-1317" y="14893"/>
                    <a:pt x="7065" y="6720"/>
                  </a:cubicBezTo>
                  <a:cubicBezTo>
                    <a:pt x="16285" y="-2291"/>
                    <a:pt x="31163" y="-2186"/>
                    <a:pt x="40174" y="7034"/>
                  </a:cubicBezTo>
                  <a:lnTo>
                    <a:pt x="110687" y="55860"/>
                  </a:lnTo>
                  <a:lnTo>
                    <a:pt x="110687" y="8292"/>
                  </a:lnTo>
                  <a:lnTo>
                    <a:pt x="110687" y="55860"/>
                  </a:lnTo>
                  <a:lnTo>
                    <a:pt x="40174" y="7034"/>
                  </a:lnTo>
                  <a:cubicBezTo>
                    <a:pt x="31163" y="-2186"/>
                    <a:pt x="16285" y="-2395"/>
                    <a:pt x="7065" y="6720"/>
                  </a:cubicBezTo>
                  <a:cubicBezTo>
                    <a:pt x="-1317" y="14893"/>
                    <a:pt x="-2260" y="27780"/>
                    <a:pt x="4341" y="37000"/>
                  </a:cubicBezTo>
                  <a:cubicBezTo>
                    <a:pt x="4341" y="37000"/>
                    <a:pt x="103982" y="186305"/>
                    <a:pt x="107230" y="190810"/>
                  </a:cubicBezTo>
                  <a:lnTo>
                    <a:pt x="107439" y="191124"/>
                  </a:lnTo>
                  <a:cubicBezTo>
                    <a:pt x="107544" y="191334"/>
                    <a:pt x="107754" y="191543"/>
                    <a:pt x="107963" y="191648"/>
                  </a:cubicBezTo>
                  <a:cubicBezTo>
                    <a:pt x="127661" y="218785"/>
                    <a:pt x="158569" y="237435"/>
                    <a:pt x="194612" y="240369"/>
                  </a:cubicBezTo>
                  <a:cubicBezTo>
                    <a:pt x="259258" y="245607"/>
                    <a:pt x="315941" y="198354"/>
                    <a:pt x="322752" y="134231"/>
                  </a:cubicBezTo>
                  <a:cubicBezTo>
                    <a:pt x="322752" y="134022"/>
                    <a:pt x="322857" y="133708"/>
                    <a:pt x="322961" y="133498"/>
                  </a:cubicBezTo>
                  <a:cubicBezTo>
                    <a:pt x="323066" y="132974"/>
                    <a:pt x="323066" y="132555"/>
                    <a:pt x="323066" y="132031"/>
                  </a:cubicBezTo>
                  <a:cubicBezTo>
                    <a:pt x="323066" y="131822"/>
                    <a:pt x="323171" y="131507"/>
                    <a:pt x="323171" y="131298"/>
                  </a:cubicBezTo>
                  <a:cubicBezTo>
                    <a:pt x="323171" y="131088"/>
                    <a:pt x="323171" y="130774"/>
                    <a:pt x="323171" y="130564"/>
                  </a:cubicBezTo>
                  <a:cubicBezTo>
                    <a:pt x="323171" y="130460"/>
                    <a:pt x="323171" y="130355"/>
                    <a:pt x="323171" y="130355"/>
                  </a:cubicBezTo>
                  <a:lnTo>
                    <a:pt x="320971" y="8187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E273CA5-7307-4ED7-9624-21A994CD5313}"/>
                </a:ext>
              </a:extLst>
            </p:cNvPr>
            <p:cNvSpPr/>
            <p:nvPr/>
          </p:nvSpPr>
          <p:spPr>
            <a:xfrm>
              <a:off x="3834945" y="2006482"/>
              <a:ext cx="125996" cy="113746"/>
            </a:xfrm>
            <a:custGeom>
              <a:avLst/>
              <a:gdLst>
                <a:gd name="connsiteX0" fmla="*/ 11973 w 125996"/>
                <a:gd name="connsiteY0" fmla="*/ 64293 h 113746"/>
                <a:gd name="connsiteX1" fmla="*/ 10820 w 125996"/>
                <a:gd name="connsiteY1" fmla="*/ 10753 h 113746"/>
                <a:gd name="connsiteX2" fmla="*/ 62998 w 125996"/>
                <a:gd name="connsiteY2" fmla="*/ 10857 h 113746"/>
                <a:gd name="connsiteX3" fmla="*/ 115176 w 125996"/>
                <a:gd name="connsiteY3" fmla="*/ 10753 h 113746"/>
                <a:gd name="connsiteX4" fmla="*/ 114024 w 125996"/>
                <a:gd name="connsiteY4" fmla="*/ 64293 h 113746"/>
                <a:gd name="connsiteX5" fmla="*/ 62998 w 125996"/>
                <a:gd name="connsiteY5" fmla="*/ 113747 h 113746"/>
                <a:gd name="connsiteX6" fmla="*/ 11973 w 125996"/>
                <a:gd name="connsiteY6" fmla="*/ 64293 h 11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996" h="113746">
                  <a:moveTo>
                    <a:pt x="11973" y="64293"/>
                  </a:moveTo>
                  <a:cubicBezTo>
                    <a:pt x="-3953" y="48367"/>
                    <a:pt x="-3639" y="25212"/>
                    <a:pt x="10820" y="10753"/>
                  </a:cubicBezTo>
                  <a:cubicBezTo>
                    <a:pt x="25279" y="-3602"/>
                    <a:pt x="48539" y="-3602"/>
                    <a:pt x="62998" y="10857"/>
                  </a:cubicBezTo>
                  <a:cubicBezTo>
                    <a:pt x="77352" y="-3497"/>
                    <a:pt x="100717" y="-3602"/>
                    <a:pt x="115176" y="10753"/>
                  </a:cubicBezTo>
                  <a:cubicBezTo>
                    <a:pt x="129635" y="25107"/>
                    <a:pt x="129949" y="48367"/>
                    <a:pt x="114024" y="64293"/>
                  </a:cubicBezTo>
                  <a:cubicBezTo>
                    <a:pt x="96421" y="81895"/>
                    <a:pt x="62998" y="113747"/>
                    <a:pt x="62998" y="113747"/>
                  </a:cubicBezTo>
                  <a:cubicBezTo>
                    <a:pt x="62998" y="113747"/>
                    <a:pt x="29575" y="81895"/>
                    <a:pt x="11973" y="64293"/>
                  </a:cubicBezTo>
                  <a:close/>
                </a:path>
              </a:pathLst>
            </a:custGeom>
            <a:noFill/>
            <a:ln w="95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BCFB363-572D-4072-9A9A-E5A75D5BB922}"/>
                </a:ext>
              </a:extLst>
            </p:cNvPr>
            <p:cNvSpPr/>
            <p:nvPr/>
          </p:nvSpPr>
          <p:spPr>
            <a:xfrm>
              <a:off x="3801864" y="1795740"/>
              <a:ext cx="52597" cy="152657"/>
            </a:xfrm>
            <a:custGeom>
              <a:avLst/>
              <a:gdLst>
                <a:gd name="connsiteX0" fmla="*/ 0 w 52597"/>
                <a:gd name="connsiteY0" fmla="*/ 152657 h 152657"/>
                <a:gd name="connsiteX1" fmla="*/ 0 w 52597"/>
                <a:gd name="connsiteY1" fmla="*/ 26299 h 152657"/>
                <a:gd name="connsiteX2" fmla="*/ 26299 w 52597"/>
                <a:gd name="connsiteY2" fmla="*/ 0 h 152657"/>
                <a:gd name="connsiteX3" fmla="*/ 26299 w 52597"/>
                <a:gd name="connsiteY3" fmla="*/ 0 h 152657"/>
                <a:gd name="connsiteX4" fmla="*/ 52597 w 52597"/>
                <a:gd name="connsiteY4" fmla="*/ 26299 h 152657"/>
                <a:gd name="connsiteX5" fmla="*/ 52597 w 52597"/>
                <a:gd name="connsiteY5" fmla="*/ 149828 h 152657"/>
                <a:gd name="connsiteX6" fmla="*/ 52597 w 52597"/>
                <a:gd name="connsiteY6" fmla="*/ 26299 h 152657"/>
                <a:gd name="connsiteX7" fmla="*/ 26299 w 52597"/>
                <a:gd name="connsiteY7" fmla="*/ 0 h 152657"/>
                <a:gd name="connsiteX8" fmla="*/ 26299 w 52597"/>
                <a:gd name="connsiteY8" fmla="*/ 0 h 152657"/>
                <a:gd name="connsiteX9" fmla="*/ 0 w 52597"/>
                <a:gd name="connsiteY9" fmla="*/ 26299 h 152657"/>
                <a:gd name="connsiteX10" fmla="*/ 0 w 52597"/>
                <a:gd name="connsiteY10" fmla="*/ 152657 h 15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597" h="152657">
                  <a:moveTo>
                    <a:pt x="0" y="152657"/>
                  </a:moveTo>
                  <a:lnTo>
                    <a:pt x="0" y="26299"/>
                  </a:lnTo>
                  <a:cubicBezTo>
                    <a:pt x="0" y="11735"/>
                    <a:pt x="11735" y="0"/>
                    <a:pt x="26299" y="0"/>
                  </a:cubicBezTo>
                  <a:lnTo>
                    <a:pt x="26299" y="0"/>
                  </a:lnTo>
                  <a:cubicBezTo>
                    <a:pt x="40862" y="0"/>
                    <a:pt x="52597" y="11735"/>
                    <a:pt x="52597" y="26299"/>
                  </a:cubicBezTo>
                  <a:lnTo>
                    <a:pt x="52597" y="149828"/>
                  </a:lnTo>
                  <a:lnTo>
                    <a:pt x="52597" y="26299"/>
                  </a:lnTo>
                  <a:cubicBezTo>
                    <a:pt x="52597" y="11735"/>
                    <a:pt x="40862" y="0"/>
                    <a:pt x="26299" y="0"/>
                  </a:cubicBezTo>
                  <a:lnTo>
                    <a:pt x="26299" y="0"/>
                  </a:lnTo>
                  <a:cubicBezTo>
                    <a:pt x="11735" y="0"/>
                    <a:pt x="0" y="11735"/>
                    <a:pt x="0" y="26299"/>
                  </a:cubicBezTo>
                  <a:lnTo>
                    <a:pt x="0" y="152657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EC0DBE8-AF82-418B-9A75-B13357E06303}"/>
                </a:ext>
              </a:extLst>
            </p:cNvPr>
            <p:cNvSpPr/>
            <p:nvPr/>
          </p:nvSpPr>
          <p:spPr>
            <a:xfrm>
              <a:off x="3854357" y="1762421"/>
              <a:ext cx="52597" cy="175183"/>
            </a:xfrm>
            <a:custGeom>
              <a:avLst/>
              <a:gdLst>
                <a:gd name="connsiteX0" fmla="*/ 0 w 52597"/>
                <a:gd name="connsiteY0" fmla="*/ 90316 h 175183"/>
                <a:gd name="connsiteX1" fmla="*/ 0 w 52597"/>
                <a:gd name="connsiteY1" fmla="*/ 26299 h 175183"/>
                <a:gd name="connsiteX2" fmla="*/ 26299 w 52597"/>
                <a:gd name="connsiteY2" fmla="*/ 0 h 175183"/>
                <a:gd name="connsiteX3" fmla="*/ 26299 w 52597"/>
                <a:gd name="connsiteY3" fmla="*/ 0 h 175183"/>
                <a:gd name="connsiteX4" fmla="*/ 52597 w 52597"/>
                <a:gd name="connsiteY4" fmla="*/ 26299 h 175183"/>
                <a:gd name="connsiteX5" fmla="*/ 52597 w 52597"/>
                <a:gd name="connsiteY5" fmla="*/ 175184 h 175183"/>
                <a:gd name="connsiteX6" fmla="*/ 52597 w 52597"/>
                <a:gd name="connsiteY6" fmla="*/ 26299 h 175183"/>
                <a:gd name="connsiteX7" fmla="*/ 26299 w 52597"/>
                <a:gd name="connsiteY7" fmla="*/ 0 h 175183"/>
                <a:gd name="connsiteX8" fmla="*/ 26299 w 52597"/>
                <a:gd name="connsiteY8" fmla="*/ 0 h 175183"/>
                <a:gd name="connsiteX9" fmla="*/ 0 w 52597"/>
                <a:gd name="connsiteY9" fmla="*/ 26299 h 175183"/>
                <a:gd name="connsiteX10" fmla="*/ 0 w 52597"/>
                <a:gd name="connsiteY10" fmla="*/ 90316 h 175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597" h="175183">
                  <a:moveTo>
                    <a:pt x="0" y="90316"/>
                  </a:moveTo>
                  <a:lnTo>
                    <a:pt x="0" y="26299"/>
                  </a:lnTo>
                  <a:cubicBezTo>
                    <a:pt x="0" y="11840"/>
                    <a:pt x="11735" y="0"/>
                    <a:pt x="26299" y="0"/>
                  </a:cubicBezTo>
                  <a:lnTo>
                    <a:pt x="26299" y="0"/>
                  </a:lnTo>
                  <a:cubicBezTo>
                    <a:pt x="40862" y="0"/>
                    <a:pt x="52597" y="11735"/>
                    <a:pt x="52597" y="26299"/>
                  </a:cubicBezTo>
                  <a:lnTo>
                    <a:pt x="52597" y="175184"/>
                  </a:lnTo>
                  <a:lnTo>
                    <a:pt x="52597" y="26299"/>
                  </a:lnTo>
                  <a:cubicBezTo>
                    <a:pt x="52597" y="11840"/>
                    <a:pt x="40862" y="0"/>
                    <a:pt x="26299" y="0"/>
                  </a:cubicBezTo>
                  <a:lnTo>
                    <a:pt x="26299" y="0"/>
                  </a:lnTo>
                  <a:cubicBezTo>
                    <a:pt x="11735" y="0"/>
                    <a:pt x="0" y="11735"/>
                    <a:pt x="0" y="26299"/>
                  </a:cubicBezTo>
                  <a:lnTo>
                    <a:pt x="0" y="90316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0A7BED5-D566-4482-9839-10B96DA29633}"/>
                </a:ext>
              </a:extLst>
            </p:cNvPr>
            <p:cNvSpPr/>
            <p:nvPr/>
          </p:nvSpPr>
          <p:spPr>
            <a:xfrm>
              <a:off x="3906954" y="1781700"/>
              <a:ext cx="52597" cy="166697"/>
            </a:xfrm>
            <a:custGeom>
              <a:avLst/>
              <a:gdLst>
                <a:gd name="connsiteX0" fmla="*/ 0 w 52597"/>
                <a:gd name="connsiteY0" fmla="*/ 26299 h 166697"/>
                <a:gd name="connsiteX1" fmla="*/ 26299 w 52597"/>
                <a:gd name="connsiteY1" fmla="*/ 0 h 166697"/>
                <a:gd name="connsiteX2" fmla="*/ 26299 w 52597"/>
                <a:gd name="connsiteY2" fmla="*/ 0 h 166697"/>
                <a:gd name="connsiteX3" fmla="*/ 52597 w 52597"/>
                <a:gd name="connsiteY3" fmla="*/ 26299 h 166697"/>
                <a:gd name="connsiteX4" fmla="*/ 52597 w 52597"/>
                <a:gd name="connsiteY4" fmla="*/ 166697 h 166697"/>
                <a:gd name="connsiteX5" fmla="*/ 52597 w 52597"/>
                <a:gd name="connsiteY5" fmla="*/ 26299 h 166697"/>
                <a:gd name="connsiteX6" fmla="*/ 26299 w 52597"/>
                <a:gd name="connsiteY6" fmla="*/ 0 h 166697"/>
                <a:gd name="connsiteX7" fmla="*/ 26299 w 52597"/>
                <a:gd name="connsiteY7" fmla="*/ 0 h 166697"/>
                <a:gd name="connsiteX8" fmla="*/ 0 w 52597"/>
                <a:gd name="connsiteY8" fmla="*/ 26299 h 16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97" h="166697">
                  <a:moveTo>
                    <a:pt x="0" y="26299"/>
                  </a:moveTo>
                  <a:cubicBezTo>
                    <a:pt x="0" y="11735"/>
                    <a:pt x="11735" y="0"/>
                    <a:pt x="26299" y="0"/>
                  </a:cubicBezTo>
                  <a:lnTo>
                    <a:pt x="26299" y="0"/>
                  </a:lnTo>
                  <a:cubicBezTo>
                    <a:pt x="40862" y="0"/>
                    <a:pt x="52597" y="11735"/>
                    <a:pt x="52597" y="26299"/>
                  </a:cubicBezTo>
                  <a:lnTo>
                    <a:pt x="52597" y="166697"/>
                  </a:lnTo>
                  <a:lnTo>
                    <a:pt x="52597" y="26299"/>
                  </a:lnTo>
                  <a:cubicBezTo>
                    <a:pt x="52597" y="11735"/>
                    <a:pt x="40862" y="0"/>
                    <a:pt x="26299" y="0"/>
                  </a:cubicBezTo>
                  <a:lnTo>
                    <a:pt x="26299" y="0"/>
                  </a:lnTo>
                  <a:cubicBezTo>
                    <a:pt x="11735" y="0"/>
                    <a:pt x="0" y="11840"/>
                    <a:pt x="0" y="26299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6C7DF0F-F4C1-4D9F-B143-51789FA4B7AB}"/>
                </a:ext>
              </a:extLst>
            </p:cNvPr>
            <p:cNvSpPr/>
            <p:nvPr/>
          </p:nvSpPr>
          <p:spPr>
            <a:xfrm>
              <a:off x="3959446" y="1819628"/>
              <a:ext cx="52597" cy="128768"/>
            </a:xfrm>
            <a:custGeom>
              <a:avLst/>
              <a:gdLst>
                <a:gd name="connsiteX0" fmla="*/ 0 w 52597"/>
                <a:gd name="connsiteY0" fmla="*/ 26299 h 128768"/>
                <a:gd name="connsiteX1" fmla="*/ 26299 w 52597"/>
                <a:gd name="connsiteY1" fmla="*/ 0 h 128768"/>
                <a:gd name="connsiteX2" fmla="*/ 26299 w 52597"/>
                <a:gd name="connsiteY2" fmla="*/ 0 h 128768"/>
                <a:gd name="connsiteX3" fmla="*/ 52597 w 52597"/>
                <a:gd name="connsiteY3" fmla="*/ 26299 h 128768"/>
                <a:gd name="connsiteX4" fmla="*/ 52597 w 52597"/>
                <a:gd name="connsiteY4" fmla="*/ 128769 h 128768"/>
                <a:gd name="connsiteX5" fmla="*/ 52597 w 52597"/>
                <a:gd name="connsiteY5" fmla="*/ 26299 h 128768"/>
                <a:gd name="connsiteX6" fmla="*/ 26299 w 52597"/>
                <a:gd name="connsiteY6" fmla="*/ 0 h 128768"/>
                <a:gd name="connsiteX7" fmla="*/ 26299 w 52597"/>
                <a:gd name="connsiteY7" fmla="*/ 0 h 128768"/>
                <a:gd name="connsiteX8" fmla="*/ 0 w 52597"/>
                <a:gd name="connsiteY8" fmla="*/ 26299 h 12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97" h="128768">
                  <a:moveTo>
                    <a:pt x="0" y="26299"/>
                  </a:moveTo>
                  <a:cubicBezTo>
                    <a:pt x="0" y="11735"/>
                    <a:pt x="11735" y="0"/>
                    <a:pt x="26299" y="0"/>
                  </a:cubicBezTo>
                  <a:lnTo>
                    <a:pt x="26299" y="0"/>
                  </a:lnTo>
                  <a:cubicBezTo>
                    <a:pt x="40862" y="0"/>
                    <a:pt x="52597" y="11735"/>
                    <a:pt x="52597" y="26299"/>
                  </a:cubicBezTo>
                  <a:lnTo>
                    <a:pt x="52597" y="128769"/>
                  </a:lnTo>
                  <a:lnTo>
                    <a:pt x="52597" y="26299"/>
                  </a:lnTo>
                  <a:cubicBezTo>
                    <a:pt x="52597" y="11735"/>
                    <a:pt x="40862" y="0"/>
                    <a:pt x="26299" y="0"/>
                  </a:cubicBezTo>
                  <a:lnTo>
                    <a:pt x="26299" y="0"/>
                  </a:lnTo>
                  <a:cubicBezTo>
                    <a:pt x="11840" y="0"/>
                    <a:pt x="0" y="11840"/>
                    <a:pt x="0" y="26299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</p:grpSp>
      <p:sp>
        <p:nvSpPr>
          <p:cNvPr id="77" name="Marcador de pie de página 1">
            <a:extLst>
              <a:ext uri="{FF2B5EF4-FFF2-40B4-BE49-F238E27FC236}">
                <a16:creationId xmlns:a16="http://schemas.microsoft.com/office/drawing/2014/main" id="{ABEA63B1-BB93-4D77-AFDF-A6337DC125A4}"/>
              </a:ext>
            </a:extLst>
          </p:cNvPr>
          <p:cNvSpPr txBox="1">
            <a:spLocks/>
          </p:cNvSpPr>
          <p:nvPr/>
        </p:nvSpPr>
        <p:spPr>
          <a:xfrm>
            <a:off x="11595386" y="6601396"/>
            <a:ext cx="407502" cy="170878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s-ES"/>
            </a:defPPr>
            <a:lvl1pPr>
              <a:lnSpc>
                <a:spcPct val="100000"/>
              </a:lnSpc>
              <a:defRPr sz="1300" spc="-30" baseline="0">
                <a:solidFill>
                  <a:schemeClr val="accent1"/>
                </a:solidFill>
                <a:latin typeface="+mj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900" dirty="0">
                <a:solidFill>
                  <a:schemeClr val="bg1"/>
                </a:solidFill>
                <a:latin typeface="Segoe UI" panose="020B0502040204020203" pitchFamily="34" charset="0"/>
              </a:rPr>
              <a:t>p. </a:t>
            </a:r>
            <a:fld id="{C55AD5FC-D658-4668-AADB-0A3BDC5470A2}" type="slidenum">
              <a:rPr lang="es-ES" sz="900" smtClean="0">
                <a:solidFill>
                  <a:schemeClr val="bg1"/>
                </a:solidFill>
                <a:latin typeface="Segoe UI" panose="020B0502040204020203" pitchFamily="34" charset="0"/>
              </a:rPr>
              <a:pPr algn="l"/>
              <a:t>4</a:t>
            </a:fld>
            <a:endParaRPr lang="es-ES" sz="9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C84FDAE-29E9-50E1-4B85-5DD0FB02300A}"/>
              </a:ext>
            </a:extLst>
          </p:cNvPr>
          <p:cNvSpPr txBox="1"/>
          <p:nvPr/>
        </p:nvSpPr>
        <p:spPr>
          <a:xfrm>
            <a:off x="4050883" y="5222660"/>
            <a:ext cx="3746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663"/>
            <a:r>
              <a:rPr lang="ca-ES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RESOLUCIÓN DE PROBLEMAS</a:t>
            </a:r>
          </a:p>
        </p:txBody>
      </p:sp>
    </p:spTree>
    <p:extLst>
      <p:ext uri="{BB962C8B-B14F-4D97-AF65-F5344CB8AC3E}">
        <p14:creationId xmlns:p14="http://schemas.microsoft.com/office/powerpoint/2010/main" val="114640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F7294C-57C6-4517-AE90-D3167B82D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5" b="17515"/>
          <a:stretch/>
        </p:blipFill>
        <p:spPr>
          <a:xfrm>
            <a:off x="0" y="1575163"/>
            <a:ext cx="12192000" cy="5282837"/>
          </a:xfrm>
          <a:prstGeom prst="rect">
            <a:avLst/>
          </a:prstGeom>
        </p:spPr>
      </p:pic>
      <p:cxnSp>
        <p:nvCxnSpPr>
          <p:cNvPr id="41" name="Straight Connector 38">
            <a:extLst>
              <a:ext uri="{FF2B5EF4-FFF2-40B4-BE49-F238E27FC236}">
                <a16:creationId xmlns:a16="http://schemas.microsoft.com/office/drawing/2014/main" id="{49B5C75A-1929-43EA-8E8B-F82526560717}"/>
              </a:ext>
            </a:extLst>
          </p:cNvPr>
          <p:cNvCxnSpPr>
            <a:cxnSpLocks/>
          </p:cNvCxnSpPr>
          <p:nvPr/>
        </p:nvCxnSpPr>
        <p:spPr>
          <a:xfrm>
            <a:off x="570084" y="861156"/>
            <a:ext cx="0" cy="258451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ángulo 245">
            <a:extLst>
              <a:ext uri="{FF2B5EF4-FFF2-40B4-BE49-F238E27FC236}">
                <a16:creationId xmlns:a16="http://schemas.microsoft.com/office/drawing/2014/main" id="{F2E76BB0-9285-4E78-A5DD-851890545F82}"/>
              </a:ext>
            </a:extLst>
          </p:cNvPr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E7FA8373-2B0A-47E6-BD2D-16B8B2BBACCC}"/>
              </a:ext>
            </a:extLst>
          </p:cNvPr>
          <p:cNvSpPr txBox="1">
            <a:spLocks/>
          </p:cNvSpPr>
          <p:nvPr/>
        </p:nvSpPr>
        <p:spPr>
          <a:xfrm>
            <a:off x="0" y="1548723"/>
            <a:ext cx="12192002" cy="5309278"/>
          </a:xfrm>
          <a:prstGeom prst="rect">
            <a:avLst/>
          </a:prstGeom>
          <a:gradFill flip="none" rotWithShape="1">
            <a:gsLst>
              <a:gs pos="18000">
                <a:schemeClr val="accent2">
                  <a:alpha val="8000"/>
                </a:schemeClr>
              </a:gs>
              <a:gs pos="87000">
                <a:schemeClr val="accent1">
                  <a:alpha val="52000"/>
                </a:schemeClr>
              </a:gs>
              <a:gs pos="71000">
                <a:schemeClr val="accent1">
                  <a:alpha val="47000"/>
                </a:schemeClr>
              </a:gs>
              <a:gs pos="100000">
                <a:schemeClr val="accent1">
                  <a:alpha val="84000"/>
                </a:schemeClr>
              </a:gs>
            </a:gsLst>
            <a:lin ang="8100000" scaled="1"/>
            <a:tileRect/>
          </a:gra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prstClr val="white">
                    <a:alpha val="0"/>
                  </a:prst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/>
              <a:t>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9C417DE-85DD-4C2D-9215-8FD3E87E43CB}"/>
              </a:ext>
            </a:extLst>
          </p:cNvPr>
          <p:cNvSpPr/>
          <p:nvPr/>
        </p:nvSpPr>
        <p:spPr>
          <a:xfrm>
            <a:off x="-3" y="1286477"/>
            <a:ext cx="12191999" cy="4568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sp>
        <p:nvSpPr>
          <p:cNvPr id="132" name="Titular">
            <a:extLst>
              <a:ext uri="{FF2B5EF4-FFF2-40B4-BE49-F238E27FC236}">
                <a16:creationId xmlns:a16="http://schemas.microsoft.com/office/drawing/2014/main" id="{7E32E82B-E3BB-433E-B6C5-CCFF00DBBD9B}"/>
              </a:ext>
            </a:extLst>
          </p:cNvPr>
          <p:cNvSpPr txBox="1">
            <a:spLocks/>
          </p:cNvSpPr>
          <p:nvPr/>
        </p:nvSpPr>
        <p:spPr>
          <a:xfrm>
            <a:off x="752739" y="740459"/>
            <a:ext cx="6651361" cy="589866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0" lvl="0" indent="0" algn="l" defTabSz="685800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None/>
              <a:defRPr sz="4000" b="1" i="0" kern="1200">
                <a:solidFill>
                  <a:srgbClr val="424242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  <a:sym typeface="Playfair Display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spc="300" dirty="0">
                <a:solidFill>
                  <a:schemeClr val="accent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01</a:t>
            </a:r>
            <a:r>
              <a:rPr lang="da-DK" sz="2800" b="0" spc="300" dirty="0">
                <a:solidFill>
                  <a:schemeClr val="accent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. </a:t>
            </a:r>
            <a:r>
              <a:rPr lang="es-ES" sz="2800" b="0" i="0" u="none" strike="noStrike" cap="none" spc="3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  <a:sym typeface="Open Sans SemiBold"/>
              </a:rPr>
              <a:t>AUTORREFLEXIÓN</a:t>
            </a:r>
            <a:r>
              <a:rPr lang="es-ES" sz="2800" b="0" i="0" u="none" strike="noStrike" cap="none" spc="300" baseline="300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  <a:sym typeface="Open Sans SemiBold"/>
              </a:rPr>
              <a:t>(</a:t>
            </a:r>
            <a:r>
              <a:rPr lang="es-ES" sz="2800" b="0" spc="300" baseline="300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  <a:sym typeface="Open Sans SemiBold"/>
              </a:rPr>
              <a:t>3</a:t>
            </a:r>
            <a:r>
              <a:rPr lang="es-ES" sz="2800" b="0" i="0" u="none" strike="noStrike" cap="none" spc="300" baseline="300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  <a:sym typeface="Open Sans SemiBold"/>
              </a:rPr>
              <a:t>)</a:t>
            </a:r>
            <a:endParaRPr lang="es-ES" sz="2000" b="0" i="0" u="none" strike="noStrike" cap="none" spc="300" baseline="30000" dirty="0">
              <a:solidFill>
                <a:schemeClr val="tx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  <a:sym typeface="Open Sans SemiBold"/>
            </a:endParaRPr>
          </a:p>
        </p:txBody>
      </p:sp>
      <p:sp>
        <p:nvSpPr>
          <p:cNvPr id="72" name="Elipse 23">
            <a:extLst>
              <a:ext uri="{FF2B5EF4-FFF2-40B4-BE49-F238E27FC236}">
                <a16:creationId xmlns:a16="http://schemas.microsoft.com/office/drawing/2014/main" id="{F23FC816-FB60-4090-9AA8-5C4368C24EA8}"/>
              </a:ext>
            </a:extLst>
          </p:cNvPr>
          <p:cNvSpPr/>
          <p:nvPr/>
        </p:nvSpPr>
        <p:spPr>
          <a:xfrm>
            <a:off x="809757" y="1902727"/>
            <a:ext cx="898575" cy="898575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cxnSp>
        <p:nvCxnSpPr>
          <p:cNvPr id="116" name="Conector recto 230">
            <a:extLst>
              <a:ext uri="{FF2B5EF4-FFF2-40B4-BE49-F238E27FC236}">
                <a16:creationId xmlns:a16="http://schemas.microsoft.com/office/drawing/2014/main" id="{8A589CF6-1A62-44CA-BE73-627F8B582C74}"/>
              </a:ext>
            </a:extLst>
          </p:cNvPr>
          <p:cNvCxnSpPr>
            <a:cxnSpLocks/>
          </p:cNvCxnSpPr>
          <p:nvPr/>
        </p:nvCxnSpPr>
        <p:spPr>
          <a:xfrm flipV="1">
            <a:off x="993478" y="2350034"/>
            <a:ext cx="0" cy="3498316"/>
          </a:xfrm>
          <a:prstGeom prst="line">
            <a:avLst/>
          </a:prstGeom>
          <a:ln w="1905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Marcador de texto 5">
            <a:extLst>
              <a:ext uri="{FF2B5EF4-FFF2-40B4-BE49-F238E27FC236}">
                <a16:creationId xmlns:a16="http://schemas.microsoft.com/office/drawing/2014/main" id="{E0EDDCA2-9B89-4AA4-B9A1-5413100B724E}"/>
              </a:ext>
            </a:extLst>
          </p:cNvPr>
          <p:cNvSpPr txBox="1">
            <a:spLocks/>
          </p:cNvSpPr>
          <p:nvPr/>
        </p:nvSpPr>
        <p:spPr>
          <a:xfrm>
            <a:off x="1381074" y="2337372"/>
            <a:ext cx="3051226" cy="16041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D0043C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s-ES" sz="2000" b="0" dirty="0">
                <a:solidFill>
                  <a:schemeClr val="tx1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10 Minutos </a:t>
            </a:r>
            <a:r>
              <a:rPr lang="es-ES" sz="2000" b="0" dirty="0">
                <a:solidFill>
                  <a:schemeClr val="tx1"/>
                </a:solidFill>
                <a:latin typeface="Segoe UI" panose="020B05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para reflexionar sobre </a:t>
            </a:r>
            <a:r>
              <a:rPr lang="es-ES" sz="2000" b="0" dirty="0">
                <a:solidFill>
                  <a:schemeClr val="tx1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9 de las fortalezas </a:t>
            </a:r>
            <a:r>
              <a:rPr lang="es-ES" sz="2000" b="0" dirty="0">
                <a:solidFill>
                  <a:schemeClr val="tx1"/>
                </a:solidFill>
                <a:latin typeface="Segoe UI" panose="020B05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anteriormente explicadas.</a:t>
            </a:r>
          </a:p>
          <a:p>
            <a:pPr>
              <a:buClrTx/>
            </a:pPr>
            <a:r>
              <a:rPr lang="es-ES" sz="2000" b="0" dirty="0">
                <a:solidFill>
                  <a:schemeClr val="tx1"/>
                </a:solidFill>
                <a:latin typeface="Segoe UI" panose="020B05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(Valorar de 0 a 10).</a:t>
            </a:r>
          </a:p>
        </p:txBody>
      </p:sp>
      <p:sp>
        <p:nvSpPr>
          <p:cNvPr id="59" name="CuadroTexto 297">
            <a:extLst>
              <a:ext uri="{FF2B5EF4-FFF2-40B4-BE49-F238E27FC236}">
                <a16:creationId xmlns:a16="http://schemas.microsoft.com/office/drawing/2014/main" id="{36B4A4D9-BD2B-4D76-9FD6-ADC8FCAF82C6}"/>
              </a:ext>
            </a:extLst>
          </p:cNvPr>
          <p:cNvSpPr txBox="1"/>
          <p:nvPr/>
        </p:nvSpPr>
        <p:spPr>
          <a:xfrm>
            <a:off x="5243026" y="2440949"/>
            <a:ext cx="16333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400" dirty="0"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MOTIVACIÓN</a:t>
            </a:r>
          </a:p>
        </p:txBody>
      </p:sp>
      <p:cxnSp>
        <p:nvCxnSpPr>
          <p:cNvPr id="83" name="Conector recto 230">
            <a:extLst>
              <a:ext uri="{FF2B5EF4-FFF2-40B4-BE49-F238E27FC236}">
                <a16:creationId xmlns:a16="http://schemas.microsoft.com/office/drawing/2014/main" id="{B27A2BE8-1A6E-42D3-AD84-90D88B8CE5AD}"/>
              </a:ext>
            </a:extLst>
          </p:cNvPr>
          <p:cNvCxnSpPr>
            <a:cxnSpLocks/>
          </p:cNvCxnSpPr>
          <p:nvPr/>
        </p:nvCxnSpPr>
        <p:spPr>
          <a:xfrm flipV="1">
            <a:off x="5250813" y="2706777"/>
            <a:ext cx="360000" cy="1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CuadroTexto 297">
            <a:extLst>
              <a:ext uri="{FF2B5EF4-FFF2-40B4-BE49-F238E27FC236}">
                <a16:creationId xmlns:a16="http://schemas.microsoft.com/office/drawing/2014/main" id="{63917BCC-9B7C-4CF1-8267-ACF867983ED1}"/>
              </a:ext>
            </a:extLst>
          </p:cNvPr>
          <p:cNvSpPr txBox="1"/>
          <p:nvPr/>
        </p:nvSpPr>
        <p:spPr>
          <a:xfrm>
            <a:off x="7228944" y="2440949"/>
            <a:ext cx="16333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400" dirty="0"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ACEPTACIÓN</a:t>
            </a:r>
          </a:p>
        </p:txBody>
      </p:sp>
      <p:cxnSp>
        <p:nvCxnSpPr>
          <p:cNvPr id="160" name="Conector recto 230">
            <a:extLst>
              <a:ext uri="{FF2B5EF4-FFF2-40B4-BE49-F238E27FC236}">
                <a16:creationId xmlns:a16="http://schemas.microsoft.com/office/drawing/2014/main" id="{282A384D-473A-41B4-9245-F0C10BB2D55D}"/>
              </a:ext>
            </a:extLst>
          </p:cNvPr>
          <p:cNvCxnSpPr>
            <a:cxnSpLocks/>
          </p:cNvCxnSpPr>
          <p:nvPr/>
        </p:nvCxnSpPr>
        <p:spPr>
          <a:xfrm flipV="1">
            <a:off x="7236731" y="2706777"/>
            <a:ext cx="360000" cy="1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CuadroTexto 297">
            <a:extLst>
              <a:ext uri="{FF2B5EF4-FFF2-40B4-BE49-F238E27FC236}">
                <a16:creationId xmlns:a16="http://schemas.microsoft.com/office/drawing/2014/main" id="{AEF98EA5-3F67-43FD-A1E0-EAECBF583E51}"/>
              </a:ext>
            </a:extLst>
          </p:cNvPr>
          <p:cNvSpPr txBox="1"/>
          <p:nvPr/>
        </p:nvSpPr>
        <p:spPr>
          <a:xfrm>
            <a:off x="9221978" y="2440949"/>
            <a:ext cx="16333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400" dirty="0"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HONESTIDAD</a:t>
            </a:r>
          </a:p>
        </p:txBody>
      </p:sp>
      <p:cxnSp>
        <p:nvCxnSpPr>
          <p:cNvPr id="185" name="Conector recto 230">
            <a:extLst>
              <a:ext uri="{FF2B5EF4-FFF2-40B4-BE49-F238E27FC236}">
                <a16:creationId xmlns:a16="http://schemas.microsoft.com/office/drawing/2014/main" id="{657F47DF-6376-4DFB-81AF-486FB59296BB}"/>
              </a:ext>
            </a:extLst>
          </p:cNvPr>
          <p:cNvCxnSpPr>
            <a:cxnSpLocks/>
          </p:cNvCxnSpPr>
          <p:nvPr/>
        </p:nvCxnSpPr>
        <p:spPr>
          <a:xfrm flipV="1">
            <a:off x="9229765" y="2706777"/>
            <a:ext cx="360000" cy="1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CuadroTexto 297">
            <a:extLst>
              <a:ext uri="{FF2B5EF4-FFF2-40B4-BE49-F238E27FC236}">
                <a16:creationId xmlns:a16="http://schemas.microsoft.com/office/drawing/2014/main" id="{9B9E2EBD-7BE0-4397-A3B5-CEA548B47C2B}"/>
              </a:ext>
            </a:extLst>
          </p:cNvPr>
          <p:cNvSpPr txBox="1"/>
          <p:nvPr/>
        </p:nvSpPr>
        <p:spPr>
          <a:xfrm>
            <a:off x="5243026" y="3810819"/>
            <a:ext cx="16333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400" dirty="0"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ANÁLISIS</a:t>
            </a:r>
          </a:p>
        </p:txBody>
      </p:sp>
      <p:cxnSp>
        <p:nvCxnSpPr>
          <p:cNvPr id="211" name="Conector recto 230">
            <a:extLst>
              <a:ext uri="{FF2B5EF4-FFF2-40B4-BE49-F238E27FC236}">
                <a16:creationId xmlns:a16="http://schemas.microsoft.com/office/drawing/2014/main" id="{3CA92B84-EE97-4201-8C36-60AE84105037}"/>
              </a:ext>
            </a:extLst>
          </p:cNvPr>
          <p:cNvCxnSpPr>
            <a:cxnSpLocks/>
          </p:cNvCxnSpPr>
          <p:nvPr/>
        </p:nvCxnSpPr>
        <p:spPr>
          <a:xfrm flipV="1">
            <a:off x="5250813" y="4076647"/>
            <a:ext cx="360000" cy="1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CuadroTexto 297">
            <a:extLst>
              <a:ext uri="{FF2B5EF4-FFF2-40B4-BE49-F238E27FC236}">
                <a16:creationId xmlns:a16="http://schemas.microsoft.com/office/drawing/2014/main" id="{E5B8B408-1B84-40F0-8A9D-B14DFC8EC2E4}"/>
              </a:ext>
            </a:extLst>
          </p:cNvPr>
          <p:cNvSpPr txBox="1"/>
          <p:nvPr/>
        </p:nvSpPr>
        <p:spPr>
          <a:xfrm>
            <a:off x="7228944" y="3810819"/>
            <a:ext cx="16333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400" dirty="0"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COMPROMISO</a:t>
            </a:r>
          </a:p>
        </p:txBody>
      </p:sp>
      <p:cxnSp>
        <p:nvCxnSpPr>
          <p:cNvPr id="236" name="Conector recto 230">
            <a:extLst>
              <a:ext uri="{FF2B5EF4-FFF2-40B4-BE49-F238E27FC236}">
                <a16:creationId xmlns:a16="http://schemas.microsoft.com/office/drawing/2014/main" id="{72B9F8FA-837F-4D63-92C0-5F6FCBB13531}"/>
              </a:ext>
            </a:extLst>
          </p:cNvPr>
          <p:cNvCxnSpPr>
            <a:cxnSpLocks/>
          </p:cNvCxnSpPr>
          <p:nvPr/>
        </p:nvCxnSpPr>
        <p:spPr>
          <a:xfrm flipV="1">
            <a:off x="7236731" y="4076647"/>
            <a:ext cx="360000" cy="1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CuadroTexto 297">
            <a:extLst>
              <a:ext uri="{FF2B5EF4-FFF2-40B4-BE49-F238E27FC236}">
                <a16:creationId xmlns:a16="http://schemas.microsoft.com/office/drawing/2014/main" id="{81C8A4E4-F95B-49FE-A746-7D8A8187DC83}"/>
              </a:ext>
            </a:extLst>
          </p:cNvPr>
          <p:cNvSpPr txBox="1"/>
          <p:nvPr/>
        </p:nvSpPr>
        <p:spPr>
          <a:xfrm>
            <a:off x="9221978" y="3810819"/>
            <a:ext cx="16333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400" dirty="0"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COOPERACIÓN</a:t>
            </a:r>
          </a:p>
        </p:txBody>
      </p:sp>
      <p:cxnSp>
        <p:nvCxnSpPr>
          <p:cNvPr id="261" name="Conector recto 230">
            <a:extLst>
              <a:ext uri="{FF2B5EF4-FFF2-40B4-BE49-F238E27FC236}">
                <a16:creationId xmlns:a16="http://schemas.microsoft.com/office/drawing/2014/main" id="{1DFC501E-A045-4A9A-8A8C-64149E0E6403}"/>
              </a:ext>
            </a:extLst>
          </p:cNvPr>
          <p:cNvCxnSpPr>
            <a:cxnSpLocks/>
          </p:cNvCxnSpPr>
          <p:nvPr/>
        </p:nvCxnSpPr>
        <p:spPr>
          <a:xfrm flipV="1">
            <a:off x="9229765" y="4076647"/>
            <a:ext cx="360000" cy="1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CuadroTexto 297">
            <a:extLst>
              <a:ext uri="{FF2B5EF4-FFF2-40B4-BE49-F238E27FC236}">
                <a16:creationId xmlns:a16="http://schemas.microsoft.com/office/drawing/2014/main" id="{AC3126BD-FD9D-4EF6-8864-C8C0615F5AB1}"/>
              </a:ext>
            </a:extLst>
          </p:cNvPr>
          <p:cNvSpPr txBox="1"/>
          <p:nvPr/>
        </p:nvSpPr>
        <p:spPr>
          <a:xfrm>
            <a:off x="5243026" y="5173194"/>
            <a:ext cx="16333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400" dirty="0"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ORGANIZACIÓN</a:t>
            </a:r>
          </a:p>
        </p:txBody>
      </p:sp>
      <p:cxnSp>
        <p:nvCxnSpPr>
          <p:cNvPr id="361" name="Conector recto 230">
            <a:extLst>
              <a:ext uri="{FF2B5EF4-FFF2-40B4-BE49-F238E27FC236}">
                <a16:creationId xmlns:a16="http://schemas.microsoft.com/office/drawing/2014/main" id="{A31E5DE2-D321-4B6F-A3DC-33E34FEEC47E}"/>
              </a:ext>
            </a:extLst>
          </p:cNvPr>
          <p:cNvCxnSpPr>
            <a:cxnSpLocks/>
          </p:cNvCxnSpPr>
          <p:nvPr/>
        </p:nvCxnSpPr>
        <p:spPr>
          <a:xfrm flipV="1">
            <a:off x="5250813" y="5439022"/>
            <a:ext cx="360000" cy="1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CuadroTexto 297">
            <a:extLst>
              <a:ext uri="{FF2B5EF4-FFF2-40B4-BE49-F238E27FC236}">
                <a16:creationId xmlns:a16="http://schemas.microsoft.com/office/drawing/2014/main" id="{4FDE8B58-C370-45B0-8937-D3F31A388C16}"/>
              </a:ext>
            </a:extLst>
          </p:cNvPr>
          <p:cNvSpPr txBox="1"/>
          <p:nvPr/>
        </p:nvSpPr>
        <p:spPr>
          <a:xfrm>
            <a:off x="7228944" y="5173194"/>
            <a:ext cx="16333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400" dirty="0"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CRECIMIENTO</a:t>
            </a:r>
          </a:p>
        </p:txBody>
      </p:sp>
      <p:cxnSp>
        <p:nvCxnSpPr>
          <p:cNvPr id="386" name="Conector recto 230">
            <a:extLst>
              <a:ext uri="{FF2B5EF4-FFF2-40B4-BE49-F238E27FC236}">
                <a16:creationId xmlns:a16="http://schemas.microsoft.com/office/drawing/2014/main" id="{90396585-751E-41E0-A98B-4303301F916B}"/>
              </a:ext>
            </a:extLst>
          </p:cNvPr>
          <p:cNvCxnSpPr>
            <a:cxnSpLocks/>
          </p:cNvCxnSpPr>
          <p:nvPr/>
        </p:nvCxnSpPr>
        <p:spPr>
          <a:xfrm flipV="1">
            <a:off x="7236731" y="5439022"/>
            <a:ext cx="360000" cy="1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7" name="CuadroTexto 297">
            <a:extLst>
              <a:ext uri="{FF2B5EF4-FFF2-40B4-BE49-F238E27FC236}">
                <a16:creationId xmlns:a16="http://schemas.microsoft.com/office/drawing/2014/main" id="{0CE46AD3-B38D-4434-A29D-9C6BA677BD8C}"/>
              </a:ext>
            </a:extLst>
          </p:cNvPr>
          <p:cNvSpPr txBox="1"/>
          <p:nvPr/>
        </p:nvSpPr>
        <p:spPr>
          <a:xfrm>
            <a:off x="9221978" y="5173194"/>
            <a:ext cx="16333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400" dirty="0"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PERSISTENCIA</a:t>
            </a:r>
          </a:p>
        </p:txBody>
      </p:sp>
      <p:cxnSp>
        <p:nvCxnSpPr>
          <p:cNvPr id="411" name="Conector recto 230">
            <a:extLst>
              <a:ext uri="{FF2B5EF4-FFF2-40B4-BE49-F238E27FC236}">
                <a16:creationId xmlns:a16="http://schemas.microsoft.com/office/drawing/2014/main" id="{3406352F-7B29-4D36-82DC-EC2D67CCCBBA}"/>
              </a:ext>
            </a:extLst>
          </p:cNvPr>
          <p:cNvCxnSpPr>
            <a:cxnSpLocks/>
          </p:cNvCxnSpPr>
          <p:nvPr/>
        </p:nvCxnSpPr>
        <p:spPr>
          <a:xfrm flipV="1">
            <a:off x="9229765" y="5439022"/>
            <a:ext cx="360000" cy="1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Marcador de pie de página 1">
            <a:extLst>
              <a:ext uri="{FF2B5EF4-FFF2-40B4-BE49-F238E27FC236}">
                <a16:creationId xmlns:a16="http://schemas.microsoft.com/office/drawing/2014/main" id="{0F2C69AC-E8C0-46FA-8949-771DA4BEA7B0}"/>
              </a:ext>
            </a:extLst>
          </p:cNvPr>
          <p:cNvSpPr txBox="1">
            <a:spLocks/>
          </p:cNvSpPr>
          <p:nvPr/>
        </p:nvSpPr>
        <p:spPr>
          <a:xfrm>
            <a:off x="11595386" y="6601396"/>
            <a:ext cx="407502" cy="170878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s-ES"/>
            </a:defPPr>
            <a:lvl1pPr>
              <a:lnSpc>
                <a:spcPct val="100000"/>
              </a:lnSpc>
              <a:defRPr sz="1300" spc="-30" baseline="0">
                <a:solidFill>
                  <a:schemeClr val="accent1"/>
                </a:solidFill>
                <a:latin typeface="+mj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900" dirty="0">
                <a:solidFill>
                  <a:schemeClr val="bg1"/>
                </a:solidFill>
                <a:latin typeface="Segoe UI" panose="020B0502040204020203" pitchFamily="34" charset="0"/>
              </a:rPr>
              <a:t>p. </a:t>
            </a:r>
            <a:fld id="{C55AD5FC-D658-4668-AADB-0A3BDC5470A2}" type="slidenum">
              <a:rPr lang="es-ES" sz="900" smtClean="0">
                <a:solidFill>
                  <a:schemeClr val="bg1"/>
                </a:solidFill>
                <a:latin typeface="Segoe UI" panose="020B0502040204020203" pitchFamily="34" charset="0"/>
              </a:rPr>
              <a:pPr algn="l"/>
              <a:t>5</a:t>
            </a:fld>
            <a:endParaRPr lang="es-ES" sz="9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grpSp>
        <p:nvGrpSpPr>
          <p:cNvPr id="4" name="Graphic 262">
            <a:extLst>
              <a:ext uri="{FF2B5EF4-FFF2-40B4-BE49-F238E27FC236}">
                <a16:creationId xmlns:a16="http://schemas.microsoft.com/office/drawing/2014/main" id="{41B1FE1A-39EC-4858-A2AE-8B0B4CDA3355}"/>
              </a:ext>
            </a:extLst>
          </p:cNvPr>
          <p:cNvGrpSpPr/>
          <p:nvPr/>
        </p:nvGrpSpPr>
        <p:grpSpPr>
          <a:xfrm>
            <a:off x="5251326" y="1900367"/>
            <a:ext cx="371034" cy="443715"/>
            <a:chOff x="5251326" y="1900367"/>
            <a:chExt cx="371034" cy="443715"/>
          </a:xfrm>
          <a:noFill/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CDD6F94-6FC1-48BF-8133-D19DC19A5A70}"/>
                </a:ext>
              </a:extLst>
            </p:cNvPr>
            <p:cNvSpPr/>
            <p:nvPr/>
          </p:nvSpPr>
          <p:spPr>
            <a:xfrm>
              <a:off x="5320853" y="1900367"/>
              <a:ext cx="301508" cy="417374"/>
            </a:xfrm>
            <a:custGeom>
              <a:avLst/>
              <a:gdLst>
                <a:gd name="connsiteX0" fmla="*/ 97111 w 301508"/>
                <a:gd name="connsiteY0" fmla="*/ 73359 h 417374"/>
                <a:gd name="connsiteX1" fmla="*/ 0 w 301508"/>
                <a:gd name="connsiteY1" fmla="*/ 178723 h 417374"/>
                <a:gd name="connsiteX2" fmla="*/ 0 w 301508"/>
                <a:gd name="connsiteY2" fmla="*/ 394990 h 417374"/>
                <a:gd name="connsiteX3" fmla="*/ 17862 w 301508"/>
                <a:gd name="connsiteY3" fmla="*/ 394990 h 417374"/>
                <a:gd name="connsiteX4" fmla="*/ 32785 w 301508"/>
                <a:gd name="connsiteY4" fmla="*/ 401208 h 417374"/>
                <a:gd name="connsiteX5" fmla="*/ 42733 w 301508"/>
                <a:gd name="connsiteY5" fmla="*/ 411157 h 417374"/>
                <a:gd name="connsiteX6" fmla="*/ 57656 w 301508"/>
                <a:gd name="connsiteY6" fmla="*/ 417375 h 417374"/>
                <a:gd name="connsiteX7" fmla="*/ 247583 w 301508"/>
                <a:gd name="connsiteY7" fmla="*/ 417375 h 417374"/>
                <a:gd name="connsiteX8" fmla="*/ 278898 w 301508"/>
                <a:gd name="connsiteY8" fmla="*/ 386059 h 417374"/>
                <a:gd name="connsiteX9" fmla="*/ 278898 w 301508"/>
                <a:gd name="connsiteY9" fmla="*/ 386059 h 417374"/>
                <a:gd name="connsiteX10" fmla="*/ 247583 w 301508"/>
                <a:gd name="connsiteY10" fmla="*/ 354744 h 417374"/>
                <a:gd name="connsiteX11" fmla="*/ 229947 w 301508"/>
                <a:gd name="connsiteY11" fmla="*/ 354744 h 417374"/>
                <a:gd name="connsiteX12" fmla="*/ 265558 w 301508"/>
                <a:gd name="connsiteY12" fmla="*/ 354744 h 417374"/>
                <a:gd name="connsiteX13" fmla="*/ 296873 w 301508"/>
                <a:gd name="connsiteY13" fmla="*/ 323429 h 417374"/>
                <a:gd name="connsiteX14" fmla="*/ 296873 w 301508"/>
                <a:gd name="connsiteY14" fmla="*/ 323429 h 417374"/>
                <a:gd name="connsiteX15" fmla="*/ 265558 w 301508"/>
                <a:gd name="connsiteY15" fmla="*/ 292114 h 417374"/>
                <a:gd name="connsiteX16" fmla="*/ 229947 w 301508"/>
                <a:gd name="connsiteY16" fmla="*/ 292114 h 417374"/>
                <a:gd name="connsiteX17" fmla="*/ 270193 w 301508"/>
                <a:gd name="connsiteY17" fmla="*/ 292114 h 417374"/>
                <a:gd name="connsiteX18" fmla="*/ 301508 w 301508"/>
                <a:gd name="connsiteY18" fmla="*/ 260798 h 417374"/>
                <a:gd name="connsiteX19" fmla="*/ 301508 w 301508"/>
                <a:gd name="connsiteY19" fmla="*/ 260798 h 417374"/>
                <a:gd name="connsiteX20" fmla="*/ 270193 w 301508"/>
                <a:gd name="connsiteY20" fmla="*/ 229483 h 417374"/>
                <a:gd name="connsiteX21" fmla="*/ 229947 w 301508"/>
                <a:gd name="connsiteY21" fmla="*/ 229483 h 417374"/>
                <a:gd name="connsiteX22" fmla="*/ 262619 w 301508"/>
                <a:gd name="connsiteY22" fmla="*/ 229483 h 417374"/>
                <a:gd name="connsiteX23" fmla="*/ 293934 w 301508"/>
                <a:gd name="connsiteY23" fmla="*/ 198168 h 417374"/>
                <a:gd name="connsiteX24" fmla="*/ 293934 w 301508"/>
                <a:gd name="connsiteY24" fmla="*/ 198168 h 417374"/>
                <a:gd name="connsiteX25" fmla="*/ 262619 w 301508"/>
                <a:gd name="connsiteY25" fmla="*/ 166853 h 417374"/>
                <a:gd name="connsiteX26" fmla="*/ 157368 w 301508"/>
                <a:gd name="connsiteY26" fmla="*/ 166853 h 417374"/>
                <a:gd name="connsiteX27" fmla="*/ 142445 w 301508"/>
                <a:gd name="connsiteY27" fmla="*/ 160635 h 417374"/>
                <a:gd name="connsiteX28" fmla="*/ 167655 w 301508"/>
                <a:gd name="connsiteY28" fmla="*/ 89751 h 417374"/>
                <a:gd name="connsiteX29" fmla="*/ 131366 w 301508"/>
                <a:gd name="connsiteY29" fmla="*/ 1458 h 417374"/>
                <a:gd name="connsiteX30" fmla="*/ 97111 w 301508"/>
                <a:gd name="connsiteY30" fmla="*/ 73359 h 41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01508" h="417374">
                  <a:moveTo>
                    <a:pt x="97111" y="73359"/>
                  </a:moveTo>
                  <a:cubicBezTo>
                    <a:pt x="72127" y="117675"/>
                    <a:pt x="0" y="178723"/>
                    <a:pt x="0" y="178723"/>
                  </a:cubicBezTo>
                  <a:lnTo>
                    <a:pt x="0" y="394990"/>
                  </a:lnTo>
                  <a:lnTo>
                    <a:pt x="17862" y="394990"/>
                  </a:lnTo>
                  <a:cubicBezTo>
                    <a:pt x="23515" y="394990"/>
                    <a:pt x="28828" y="397252"/>
                    <a:pt x="32785" y="401208"/>
                  </a:cubicBezTo>
                  <a:lnTo>
                    <a:pt x="42733" y="411157"/>
                  </a:lnTo>
                  <a:cubicBezTo>
                    <a:pt x="46690" y="415114"/>
                    <a:pt x="52117" y="417375"/>
                    <a:pt x="57656" y="417375"/>
                  </a:cubicBezTo>
                  <a:lnTo>
                    <a:pt x="247583" y="417375"/>
                  </a:lnTo>
                  <a:cubicBezTo>
                    <a:pt x="264880" y="417375"/>
                    <a:pt x="278898" y="403356"/>
                    <a:pt x="278898" y="386059"/>
                  </a:cubicBezTo>
                  <a:lnTo>
                    <a:pt x="278898" y="386059"/>
                  </a:lnTo>
                  <a:cubicBezTo>
                    <a:pt x="278898" y="368763"/>
                    <a:pt x="264880" y="354744"/>
                    <a:pt x="247583" y="354744"/>
                  </a:cubicBezTo>
                  <a:lnTo>
                    <a:pt x="229947" y="354744"/>
                  </a:lnTo>
                  <a:lnTo>
                    <a:pt x="265558" y="354744"/>
                  </a:lnTo>
                  <a:cubicBezTo>
                    <a:pt x="282855" y="354744"/>
                    <a:pt x="296873" y="340726"/>
                    <a:pt x="296873" y="323429"/>
                  </a:cubicBezTo>
                  <a:lnTo>
                    <a:pt x="296873" y="323429"/>
                  </a:lnTo>
                  <a:cubicBezTo>
                    <a:pt x="296873" y="306132"/>
                    <a:pt x="282855" y="292114"/>
                    <a:pt x="265558" y="292114"/>
                  </a:cubicBezTo>
                  <a:lnTo>
                    <a:pt x="229947" y="292114"/>
                  </a:lnTo>
                  <a:lnTo>
                    <a:pt x="270193" y="292114"/>
                  </a:lnTo>
                  <a:cubicBezTo>
                    <a:pt x="287490" y="292114"/>
                    <a:pt x="301508" y="278095"/>
                    <a:pt x="301508" y="260798"/>
                  </a:cubicBezTo>
                  <a:lnTo>
                    <a:pt x="301508" y="260798"/>
                  </a:lnTo>
                  <a:cubicBezTo>
                    <a:pt x="301508" y="243501"/>
                    <a:pt x="287490" y="229483"/>
                    <a:pt x="270193" y="229483"/>
                  </a:cubicBezTo>
                  <a:lnTo>
                    <a:pt x="229947" y="229483"/>
                  </a:lnTo>
                  <a:lnTo>
                    <a:pt x="262619" y="229483"/>
                  </a:lnTo>
                  <a:cubicBezTo>
                    <a:pt x="279915" y="229483"/>
                    <a:pt x="293934" y="215465"/>
                    <a:pt x="293934" y="198168"/>
                  </a:cubicBezTo>
                  <a:lnTo>
                    <a:pt x="293934" y="198168"/>
                  </a:lnTo>
                  <a:cubicBezTo>
                    <a:pt x="293934" y="180871"/>
                    <a:pt x="279915" y="166853"/>
                    <a:pt x="262619" y="166853"/>
                  </a:cubicBezTo>
                  <a:lnTo>
                    <a:pt x="157368" y="166853"/>
                  </a:lnTo>
                  <a:cubicBezTo>
                    <a:pt x="151715" y="166853"/>
                    <a:pt x="145158" y="165496"/>
                    <a:pt x="142445" y="160635"/>
                  </a:cubicBezTo>
                  <a:cubicBezTo>
                    <a:pt x="129105" y="137233"/>
                    <a:pt x="158724" y="106257"/>
                    <a:pt x="167655" y="89751"/>
                  </a:cubicBezTo>
                  <a:cubicBezTo>
                    <a:pt x="204962" y="21355"/>
                    <a:pt x="160533" y="-7021"/>
                    <a:pt x="131366" y="1458"/>
                  </a:cubicBezTo>
                  <a:cubicBezTo>
                    <a:pt x="130461" y="18303"/>
                    <a:pt x="111356" y="48035"/>
                    <a:pt x="97111" y="73359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82274AC-0B1A-4AE5-8775-48EB2C9B18B9}"/>
                </a:ext>
              </a:extLst>
            </p:cNvPr>
            <p:cNvSpPr/>
            <p:nvPr/>
          </p:nvSpPr>
          <p:spPr>
            <a:xfrm>
              <a:off x="5251326" y="2065976"/>
              <a:ext cx="69526" cy="278106"/>
            </a:xfrm>
            <a:custGeom>
              <a:avLst/>
              <a:gdLst>
                <a:gd name="connsiteX0" fmla="*/ 0 w 69526"/>
                <a:gd name="connsiteY0" fmla="*/ 278107 h 278106"/>
                <a:gd name="connsiteX1" fmla="*/ 69527 w 69526"/>
                <a:gd name="connsiteY1" fmla="*/ 278107 h 278106"/>
                <a:gd name="connsiteX2" fmla="*/ 69527 w 69526"/>
                <a:gd name="connsiteY2" fmla="*/ 0 h 278106"/>
                <a:gd name="connsiteX3" fmla="*/ 0 w 69526"/>
                <a:gd name="connsiteY3" fmla="*/ 0 h 278106"/>
                <a:gd name="connsiteX4" fmla="*/ 69527 w 69526"/>
                <a:gd name="connsiteY4" fmla="*/ 0 h 278106"/>
                <a:gd name="connsiteX5" fmla="*/ 69527 w 69526"/>
                <a:gd name="connsiteY5" fmla="*/ 278107 h 27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526" h="278106">
                  <a:moveTo>
                    <a:pt x="0" y="278107"/>
                  </a:moveTo>
                  <a:lnTo>
                    <a:pt x="69527" y="278107"/>
                  </a:lnTo>
                  <a:lnTo>
                    <a:pt x="69527" y="0"/>
                  </a:lnTo>
                  <a:lnTo>
                    <a:pt x="0" y="0"/>
                  </a:lnTo>
                  <a:lnTo>
                    <a:pt x="69527" y="0"/>
                  </a:lnTo>
                  <a:lnTo>
                    <a:pt x="69527" y="278107"/>
                  </a:lnTo>
                  <a:close/>
                </a:path>
              </a:pathLst>
            </a:custGeom>
            <a:noFill/>
            <a:ln w="95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1A1262-5C0F-473E-992F-828033922082}"/>
                </a:ext>
              </a:extLst>
            </p:cNvPr>
            <p:cNvSpPr/>
            <p:nvPr/>
          </p:nvSpPr>
          <p:spPr>
            <a:xfrm>
              <a:off x="5251326" y="2297732"/>
              <a:ext cx="23175" cy="11305"/>
            </a:xfrm>
            <a:custGeom>
              <a:avLst/>
              <a:gdLst>
                <a:gd name="connsiteX0" fmla="*/ 23176 w 23175"/>
                <a:gd name="connsiteY0" fmla="*/ 0 h 11305"/>
                <a:gd name="connsiteX1" fmla="*/ 0 w 23175"/>
                <a:gd name="connsiteY1" fmla="*/ 0 h 11305"/>
                <a:gd name="connsiteX2" fmla="*/ 23176 w 23175"/>
                <a:gd name="connsiteY2" fmla="*/ 0 h 1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75" h="11305">
                  <a:moveTo>
                    <a:pt x="23176" y="0"/>
                  </a:moveTo>
                  <a:lnTo>
                    <a:pt x="0" y="0"/>
                  </a:lnTo>
                  <a:lnTo>
                    <a:pt x="23176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</p:grpSp>
      <p:grpSp>
        <p:nvGrpSpPr>
          <p:cNvPr id="11" name="Graphic 9">
            <a:extLst>
              <a:ext uri="{FF2B5EF4-FFF2-40B4-BE49-F238E27FC236}">
                <a16:creationId xmlns:a16="http://schemas.microsoft.com/office/drawing/2014/main" id="{0A06E748-7598-47DA-9B12-537CBF27DD40}"/>
              </a:ext>
            </a:extLst>
          </p:cNvPr>
          <p:cNvGrpSpPr/>
          <p:nvPr/>
        </p:nvGrpSpPr>
        <p:grpSpPr>
          <a:xfrm>
            <a:off x="7228285" y="1900179"/>
            <a:ext cx="462931" cy="444977"/>
            <a:chOff x="7228285" y="1900179"/>
            <a:chExt cx="462931" cy="444977"/>
          </a:xfrm>
          <a:noFill/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A6A592-BFEB-4A2E-85DD-BAE7B081A75C}"/>
                </a:ext>
              </a:extLst>
            </p:cNvPr>
            <p:cNvSpPr/>
            <p:nvPr/>
          </p:nvSpPr>
          <p:spPr>
            <a:xfrm>
              <a:off x="7594934" y="1928739"/>
              <a:ext cx="45148" cy="155920"/>
            </a:xfrm>
            <a:custGeom>
              <a:avLst/>
              <a:gdLst>
                <a:gd name="connsiteX0" fmla="*/ 0 w 45148"/>
                <a:gd name="connsiteY0" fmla="*/ 153506 h 155920"/>
                <a:gd name="connsiteX1" fmla="*/ 0 w 45148"/>
                <a:gd name="connsiteY1" fmla="*/ 22574 h 155920"/>
                <a:gd name="connsiteX2" fmla="*/ 22574 w 45148"/>
                <a:gd name="connsiteY2" fmla="*/ 0 h 155920"/>
                <a:gd name="connsiteX3" fmla="*/ 22574 w 45148"/>
                <a:gd name="connsiteY3" fmla="*/ 0 h 155920"/>
                <a:gd name="connsiteX4" fmla="*/ 45149 w 45148"/>
                <a:gd name="connsiteY4" fmla="*/ 22574 h 155920"/>
                <a:gd name="connsiteX5" fmla="*/ 45149 w 45148"/>
                <a:gd name="connsiteY5" fmla="*/ 155921 h 155920"/>
                <a:gd name="connsiteX6" fmla="*/ 45149 w 45148"/>
                <a:gd name="connsiteY6" fmla="*/ 22574 h 155920"/>
                <a:gd name="connsiteX7" fmla="*/ 22574 w 45148"/>
                <a:gd name="connsiteY7" fmla="*/ 0 h 155920"/>
                <a:gd name="connsiteX8" fmla="*/ 22574 w 45148"/>
                <a:gd name="connsiteY8" fmla="*/ 0 h 155920"/>
                <a:gd name="connsiteX9" fmla="*/ 0 w 45148"/>
                <a:gd name="connsiteY9" fmla="*/ 22574 h 155920"/>
                <a:gd name="connsiteX10" fmla="*/ 0 w 45148"/>
                <a:gd name="connsiteY10" fmla="*/ 153506 h 15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148" h="155920">
                  <a:moveTo>
                    <a:pt x="0" y="153506"/>
                  </a:moveTo>
                  <a:lnTo>
                    <a:pt x="0" y="22574"/>
                  </a:lnTo>
                  <a:cubicBezTo>
                    <a:pt x="0" y="10080"/>
                    <a:pt x="10080" y="0"/>
                    <a:pt x="22574" y="0"/>
                  </a:cubicBezTo>
                  <a:lnTo>
                    <a:pt x="22574" y="0"/>
                  </a:lnTo>
                  <a:cubicBezTo>
                    <a:pt x="35069" y="0"/>
                    <a:pt x="45149" y="10080"/>
                    <a:pt x="45149" y="22574"/>
                  </a:cubicBezTo>
                  <a:lnTo>
                    <a:pt x="45149" y="155921"/>
                  </a:lnTo>
                  <a:lnTo>
                    <a:pt x="45149" y="22574"/>
                  </a:lnTo>
                  <a:cubicBezTo>
                    <a:pt x="45149" y="10080"/>
                    <a:pt x="35069" y="0"/>
                    <a:pt x="22574" y="0"/>
                  </a:cubicBezTo>
                  <a:lnTo>
                    <a:pt x="22574" y="0"/>
                  </a:lnTo>
                  <a:cubicBezTo>
                    <a:pt x="10080" y="0"/>
                    <a:pt x="0" y="10080"/>
                    <a:pt x="0" y="22574"/>
                  </a:cubicBezTo>
                  <a:lnTo>
                    <a:pt x="0" y="153506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9CB1F3A-DEC9-4808-A587-1D051E378E60}"/>
                </a:ext>
              </a:extLst>
            </p:cNvPr>
            <p:cNvSpPr/>
            <p:nvPr/>
          </p:nvSpPr>
          <p:spPr>
            <a:xfrm>
              <a:off x="7549786" y="1900179"/>
              <a:ext cx="45148" cy="165790"/>
            </a:xfrm>
            <a:custGeom>
              <a:avLst/>
              <a:gdLst>
                <a:gd name="connsiteX0" fmla="*/ 45149 w 45148"/>
                <a:gd name="connsiteY0" fmla="*/ 77488 h 165790"/>
                <a:gd name="connsiteX1" fmla="*/ 45149 w 45148"/>
                <a:gd name="connsiteY1" fmla="*/ 22574 h 165790"/>
                <a:gd name="connsiteX2" fmla="*/ 22574 w 45148"/>
                <a:gd name="connsiteY2" fmla="*/ 0 h 165790"/>
                <a:gd name="connsiteX3" fmla="*/ 22574 w 45148"/>
                <a:gd name="connsiteY3" fmla="*/ 0 h 165790"/>
                <a:gd name="connsiteX4" fmla="*/ 0 w 45148"/>
                <a:gd name="connsiteY4" fmla="*/ 22574 h 165790"/>
                <a:gd name="connsiteX5" fmla="*/ 0 w 45148"/>
                <a:gd name="connsiteY5" fmla="*/ 165790 h 165790"/>
                <a:gd name="connsiteX6" fmla="*/ 0 w 45148"/>
                <a:gd name="connsiteY6" fmla="*/ 22574 h 165790"/>
                <a:gd name="connsiteX7" fmla="*/ 22574 w 45148"/>
                <a:gd name="connsiteY7" fmla="*/ 0 h 165790"/>
                <a:gd name="connsiteX8" fmla="*/ 22574 w 45148"/>
                <a:gd name="connsiteY8" fmla="*/ 0 h 165790"/>
                <a:gd name="connsiteX9" fmla="*/ 45149 w 45148"/>
                <a:gd name="connsiteY9" fmla="*/ 22574 h 165790"/>
                <a:gd name="connsiteX10" fmla="*/ 45149 w 45148"/>
                <a:gd name="connsiteY10" fmla="*/ 77488 h 165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148" h="165790">
                  <a:moveTo>
                    <a:pt x="45149" y="77488"/>
                  </a:moveTo>
                  <a:lnTo>
                    <a:pt x="45149" y="22574"/>
                  </a:lnTo>
                  <a:cubicBezTo>
                    <a:pt x="45149" y="10080"/>
                    <a:pt x="35069" y="0"/>
                    <a:pt x="22574" y="0"/>
                  </a:cubicBezTo>
                  <a:lnTo>
                    <a:pt x="22574" y="0"/>
                  </a:lnTo>
                  <a:cubicBezTo>
                    <a:pt x="10080" y="0"/>
                    <a:pt x="0" y="10080"/>
                    <a:pt x="0" y="22574"/>
                  </a:cubicBezTo>
                  <a:lnTo>
                    <a:pt x="0" y="165790"/>
                  </a:lnTo>
                  <a:lnTo>
                    <a:pt x="0" y="22574"/>
                  </a:lnTo>
                  <a:cubicBezTo>
                    <a:pt x="0" y="10080"/>
                    <a:pt x="10080" y="0"/>
                    <a:pt x="22574" y="0"/>
                  </a:cubicBezTo>
                  <a:lnTo>
                    <a:pt x="22574" y="0"/>
                  </a:lnTo>
                  <a:cubicBezTo>
                    <a:pt x="35069" y="0"/>
                    <a:pt x="45149" y="10080"/>
                    <a:pt x="45149" y="22574"/>
                  </a:cubicBezTo>
                  <a:lnTo>
                    <a:pt x="45149" y="77488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4A8FBE9-6D7F-4D49-9761-699013A37AC5}"/>
                </a:ext>
              </a:extLst>
            </p:cNvPr>
            <p:cNvSpPr/>
            <p:nvPr/>
          </p:nvSpPr>
          <p:spPr>
            <a:xfrm>
              <a:off x="7504742" y="1916664"/>
              <a:ext cx="45148" cy="125156"/>
            </a:xfrm>
            <a:custGeom>
              <a:avLst/>
              <a:gdLst>
                <a:gd name="connsiteX0" fmla="*/ 45149 w 45148"/>
                <a:gd name="connsiteY0" fmla="*/ 22574 h 125156"/>
                <a:gd name="connsiteX1" fmla="*/ 22574 w 45148"/>
                <a:gd name="connsiteY1" fmla="*/ 0 h 125156"/>
                <a:gd name="connsiteX2" fmla="*/ 22574 w 45148"/>
                <a:gd name="connsiteY2" fmla="*/ 0 h 125156"/>
                <a:gd name="connsiteX3" fmla="*/ 0 w 45148"/>
                <a:gd name="connsiteY3" fmla="*/ 22574 h 125156"/>
                <a:gd name="connsiteX4" fmla="*/ 0 w 45148"/>
                <a:gd name="connsiteY4" fmla="*/ 125156 h 125156"/>
                <a:gd name="connsiteX5" fmla="*/ 0 w 45148"/>
                <a:gd name="connsiteY5" fmla="*/ 22574 h 125156"/>
                <a:gd name="connsiteX6" fmla="*/ 22574 w 45148"/>
                <a:gd name="connsiteY6" fmla="*/ 0 h 125156"/>
                <a:gd name="connsiteX7" fmla="*/ 22574 w 45148"/>
                <a:gd name="connsiteY7" fmla="*/ 0 h 125156"/>
                <a:gd name="connsiteX8" fmla="*/ 45149 w 45148"/>
                <a:gd name="connsiteY8" fmla="*/ 22574 h 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48" h="125156">
                  <a:moveTo>
                    <a:pt x="45149" y="22574"/>
                  </a:moveTo>
                  <a:cubicBezTo>
                    <a:pt x="45149" y="10080"/>
                    <a:pt x="35069" y="0"/>
                    <a:pt x="22574" y="0"/>
                  </a:cubicBezTo>
                  <a:lnTo>
                    <a:pt x="22574" y="0"/>
                  </a:lnTo>
                  <a:cubicBezTo>
                    <a:pt x="10080" y="0"/>
                    <a:pt x="0" y="10080"/>
                    <a:pt x="0" y="22574"/>
                  </a:cubicBezTo>
                  <a:lnTo>
                    <a:pt x="0" y="125156"/>
                  </a:lnTo>
                  <a:lnTo>
                    <a:pt x="0" y="22574"/>
                  </a:lnTo>
                  <a:cubicBezTo>
                    <a:pt x="0" y="10080"/>
                    <a:pt x="10080" y="0"/>
                    <a:pt x="22574" y="0"/>
                  </a:cubicBezTo>
                  <a:lnTo>
                    <a:pt x="22574" y="0"/>
                  </a:lnTo>
                  <a:cubicBezTo>
                    <a:pt x="35069" y="105"/>
                    <a:pt x="45149" y="10185"/>
                    <a:pt x="45149" y="22574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33B9C6B-0A38-4FC1-B1F6-93DC8AE070E7}"/>
                </a:ext>
              </a:extLst>
            </p:cNvPr>
            <p:cNvSpPr/>
            <p:nvPr/>
          </p:nvSpPr>
          <p:spPr>
            <a:xfrm>
              <a:off x="7459698" y="1949213"/>
              <a:ext cx="45148" cy="107411"/>
            </a:xfrm>
            <a:custGeom>
              <a:avLst/>
              <a:gdLst>
                <a:gd name="connsiteX0" fmla="*/ 0 w 45148"/>
                <a:gd name="connsiteY0" fmla="*/ 107412 h 107411"/>
                <a:gd name="connsiteX1" fmla="*/ 0 w 45148"/>
                <a:gd name="connsiteY1" fmla="*/ 22574 h 107411"/>
                <a:gd name="connsiteX2" fmla="*/ 22574 w 45148"/>
                <a:gd name="connsiteY2" fmla="*/ 0 h 107411"/>
                <a:gd name="connsiteX3" fmla="*/ 22574 w 45148"/>
                <a:gd name="connsiteY3" fmla="*/ 0 h 107411"/>
                <a:gd name="connsiteX4" fmla="*/ 45149 w 45148"/>
                <a:gd name="connsiteY4" fmla="*/ 22574 h 107411"/>
                <a:gd name="connsiteX5" fmla="*/ 22574 w 45148"/>
                <a:gd name="connsiteY5" fmla="*/ 0 h 107411"/>
                <a:gd name="connsiteX6" fmla="*/ 22574 w 45148"/>
                <a:gd name="connsiteY6" fmla="*/ 0 h 107411"/>
                <a:gd name="connsiteX7" fmla="*/ 0 w 45148"/>
                <a:gd name="connsiteY7" fmla="*/ 22574 h 107411"/>
                <a:gd name="connsiteX8" fmla="*/ 0 w 45148"/>
                <a:gd name="connsiteY8" fmla="*/ 107412 h 10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48" h="107411">
                  <a:moveTo>
                    <a:pt x="0" y="107412"/>
                  </a:moveTo>
                  <a:lnTo>
                    <a:pt x="0" y="22574"/>
                  </a:lnTo>
                  <a:cubicBezTo>
                    <a:pt x="0" y="10080"/>
                    <a:pt x="10080" y="0"/>
                    <a:pt x="22574" y="0"/>
                  </a:cubicBezTo>
                  <a:lnTo>
                    <a:pt x="22574" y="0"/>
                  </a:lnTo>
                  <a:cubicBezTo>
                    <a:pt x="35069" y="0"/>
                    <a:pt x="45149" y="10080"/>
                    <a:pt x="45149" y="22574"/>
                  </a:cubicBezTo>
                  <a:cubicBezTo>
                    <a:pt x="45149" y="10080"/>
                    <a:pt x="35069" y="0"/>
                    <a:pt x="22574" y="0"/>
                  </a:cubicBezTo>
                  <a:lnTo>
                    <a:pt x="22574" y="0"/>
                  </a:lnTo>
                  <a:cubicBezTo>
                    <a:pt x="10080" y="0"/>
                    <a:pt x="0" y="10080"/>
                    <a:pt x="0" y="22574"/>
                  </a:cubicBezTo>
                  <a:lnTo>
                    <a:pt x="0" y="107412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6B483D3-2EFD-41D2-B65A-A73FBCF994DB}"/>
                </a:ext>
              </a:extLst>
            </p:cNvPr>
            <p:cNvSpPr/>
            <p:nvPr/>
          </p:nvSpPr>
          <p:spPr>
            <a:xfrm>
              <a:off x="7609424" y="2246039"/>
              <a:ext cx="10499" cy="99117"/>
            </a:xfrm>
            <a:custGeom>
              <a:avLst/>
              <a:gdLst>
                <a:gd name="connsiteX0" fmla="*/ 0 w 10499"/>
                <a:gd name="connsiteY0" fmla="*/ 0 h 99117"/>
                <a:gd name="connsiteX1" fmla="*/ 0 w 10499"/>
                <a:gd name="connsiteY1" fmla="*/ 99117 h 99117"/>
                <a:gd name="connsiteX2" fmla="*/ 0 w 10499"/>
                <a:gd name="connsiteY2" fmla="*/ 0 h 99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99" h="99117">
                  <a:moveTo>
                    <a:pt x="0" y="0"/>
                  </a:moveTo>
                  <a:lnTo>
                    <a:pt x="0" y="9911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F1CE128-8B98-48AB-8DFA-621041E761C7}"/>
                </a:ext>
              </a:extLst>
            </p:cNvPr>
            <p:cNvSpPr/>
            <p:nvPr/>
          </p:nvSpPr>
          <p:spPr>
            <a:xfrm>
              <a:off x="7279419" y="1928739"/>
              <a:ext cx="45148" cy="155920"/>
            </a:xfrm>
            <a:custGeom>
              <a:avLst/>
              <a:gdLst>
                <a:gd name="connsiteX0" fmla="*/ 0 w 45148"/>
                <a:gd name="connsiteY0" fmla="*/ 155921 h 155920"/>
                <a:gd name="connsiteX1" fmla="*/ 0 w 45148"/>
                <a:gd name="connsiteY1" fmla="*/ 22574 h 155920"/>
                <a:gd name="connsiteX2" fmla="*/ 22574 w 45148"/>
                <a:gd name="connsiteY2" fmla="*/ 0 h 155920"/>
                <a:gd name="connsiteX3" fmla="*/ 22574 w 45148"/>
                <a:gd name="connsiteY3" fmla="*/ 0 h 155920"/>
                <a:gd name="connsiteX4" fmla="*/ 45149 w 45148"/>
                <a:gd name="connsiteY4" fmla="*/ 22574 h 155920"/>
                <a:gd name="connsiteX5" fmla="*/ 45149 w 45148"/>
                <a:gd name="connsiteY5" fmla="*/ 153506 h 155920"/>
                <a:gd name="connsiteX6" fmla="*/ 45149 w 45148"/>
                <a:gd name="connsiteY6" fmla="*/ 22574 h 155920"/>
                <a:gd name="connsiteX7" fmla="*/ 22574 w 45148"/>
                <a:gd name="connsiteY7" fmla="*/ 0 h 155920"/>
                <a:gd name="connsiteX8" fmla="*/ 22574 w 45148"/>
                <a:gd name="connsiteY8" fmla="*/ 0 h 155920"/>
                <a:gd name="connsiteX9" fmla="*/ 0 w 45148"/>
                <a:gd name="connsiteY9" fmla="*/ 22574 h 155920"/>
                <a:gd name="connsiteX10" fmla="*/ 0 w 45148"/>
                <a:gd name="connsiteY10" fmla="*/ 155921 h 15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148" h="155920">
                  <a:moveTo>
                    <a:pt x="0" y="155921"/>
                  </a:moveTo>
                  <a:lnTo>
                    <a:pt x="0" y="22574"/>
                  </a:lnTo>
                  <a:cubicBezTo>
                    <a:pt x="0" y="10080"/>
                    <a:pt x="10080" y="0"/>
                    <a:pt x="22574" y="0"/>
                  </a:cubicBezTo>
                  <a:lnTo>
                    <a:pt x="22574" y="0"/>
                  </a:lnTo>
                  <a:cubicBezTo>
                    <a:pt x="35069" y="0"/>
                    <a:pt x="45149" y="10080"/>
                    <a:pt x="45149" y="22574"/>
                  </a:cubicBezTo>
                  <a:lnTo>
                    <a:pt x="45149" y="153506"/>
                  </a:lnTo>
                  <a:lnTo>
                    <a:pt x="45149" y="22574"/>
                  </a:lnTo>
                  <a:cubicBezTo>
                    <a:pt x="45149" y="10080"/>
                    <a:pt x="35069" y="0"/>
                    <a:pt x="22574" y="0"/>
                  </a:cubicBezTo>
                  <a:lnTo>
                    <a:pt x="22574" y="0"/>
                  </a:lnTo>
                  <a:cubicBezTo>
                    <a:pt x="10080" y="0"/>
                    <a:pt x="0" y="10080"/>
                    <a:pt x="0" y="22574"/>
                  </a:cubicBezTo>
                  <a:lnTo>
                    <a:pt x="0" y="155921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4E7330E-E787-42E8-93C3-08E22878A80A}"/>
                </a:ext>
              </a:extLst>
            </p:cNvPr>
            <p:cNvSpPr/>
            <p:nvPr/>
          </p:nvSpPr>
          <p:spPr>
            <a:xfrm>
              <a:off x="7324462" y="1900179"/>
              <a:ext cx="45148" cy="165790"/>
            </a:xfrm>
            <a:custGeom>
              <a:avLst/>
              <a:gdLst>
                <a:gd name="connsiteX0" fmla="*/ 0 w 45148"/>
                <a:gd name="connsiteY0" fmla="*/ 77488 h 165790"/>
                <a:gd name="connsiteX1" fmla="*/ 0 w 45148"/>
                <a:gd name="connsiteY1" fmla="*/ 22574 h 165790"/>
                <a:gd name="connsiteX2" fmla="*/ 22574 w 45148"/>
                <a:gd name="connsiteY2" fmla="*/ 0 h 165790"/>
                <a:gd name="connsiteX3" fmla="*/ 22574 w 45148"/>
                <a:gd name="connsiteY3" fmla="*/ 0 h 165790"/>
                <a:gd name="connsiteX4" fmla="*/ 45149 w 45148"/>
                <a:gd name="connsiteY4" fmla="*/ 22574 h 165790"/>
                <a:gd name="connsiteX5" fmla="*/ 45149 w 45148"/>
                <a:gd name="connsiteY5" fmla="*/ 165790 h 165790"/>
                <a:gd name="connsiteX6" fmla="*/ 45149 w 45148"/>
                <a:gd name="connsiteY6" fmla="*/ 22574 h 165790"/>
                <a:gd name="connsiteX7" fmla="*/ 22574 w 45148"/>
                <a:gd name="connsiteY7" fmla="*/ 0 h 165790"/>
                <a:gd name="connsiteX8" fmla="*/ 22574 w 45148"/>
                <a:gd name="connsiteY8" fmla="*/ 0 h 165790"/>
                <a:gd name="connsiteX9" fmla="*/ 0 w 45148"/>
                <a:gd name="connsiteY9" fmla="*/ 22574 h 165790"/>
                <a:gd name="connsiteX10" fmla="*/ 0 w 45148"/>
                <a:gd name="connsiteY10" fmla="*/ 77488 h 165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148" h="165790">
                  <a:moveTo>
                    <a:pt x="0" y="77488"/>
                  </a:moveTo>
                  <a:lnTo>
                    <a:pt x="0" y="22574"/>
                  </a:lnTo>
                  <a:cubicBezTo>
                    <a:pt x="0" y="10080"/>
                    <a:pt x="10080" y="0"/>
                    <a:pt x="22574" y="0"/>
                  </a:cubicBezTo>
                  <a:lnTo>
                    <a:pt x="22574" y="0"/>
                  </a:lnTo>
                  <a:cubicBezTo>
                    <a:pt x="35069" y="0"/>
                    <a:pt x="45149" y="10080"/>
                    <a:pt x="45149" y="22574"/>
                  </a:cubicBezTo>
                  <a:lnTo>
                    <a:pt x="45149" y="165790"/>
                  </a:lnTo>
                  <a:lnTo>
                    <a:pt x="45149" y="22574"/>
                  </a:lnTo>
                  <a:cubicBezTo>
                    <a:pt x="45149" y="10080"/>
                    <a:pt x="35069" y="0"/>
                    <a:pt x="22574" y="0"/>
                  </a:cubicBezTo>
                  <a:lnTo>
                    <a:pt x="22574" y="0"/>
                  </a:lnTo>
                  <a:cubicBezTo>
                    <a:pt x="10080" y="0"/>
                    <a:pt x="0" y="10080"/>
                    <a:pt x="0" y="22574"/>
                  </a:cubicBezTo>
                  <a:lnTo>
                    <a:pt x="0" y="77488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1F3B1D5-C5FA-45B3-B47C-83AD0A9BF50D}"/>
                </a:ext>
              </a:extLst>
            </p:cNvPr>
            <p:cNvSpPr/>
            <p:nvPr/>
          </p:nvSpPr>
          <p:spPr>
            <a:xfrm>
              <a:off x="7369611" y="1916664"/>
              <a:ext cx="45148" cy="124946"/>
            </a:xfrm>
            <a:custGeom>
              <a:avLst/>
              <a:gdLst>
                <a:gd name="connsiteX0" fmla="*/ 0 w 45148"/>
                <a:gd name="connsiteY0" fmla="*/ 22574 h 124946"/>
                <a:gd name="connsiteX1" fmla="*/ 22574 w 45148"/>
                <a:gd name="connsiteY1" fmla="*/ 0 h 124946"/>
                <a:gd name="connsiteX2" fmla="*/ 22574 w 45148"/>
                <a:gd name="connsiteY2" fmla="*/ 0 h 124946"/>
                <a:gd name="connsiteX3" fmla="*/ 45149 w 45148"/>
                <a:gd name="connsiteY3" fmla="*/ 22574 h 124946"/>
                <a:gd name="connsiteX4" fmla="*/ 45149 w 45148"/>
                <a:gd name="connsiteY4" fmla="*/ 124946 h 124946"/>
                <a:gd name="connsiteX5" fmla="*/ 45149 w 45148"/>
                <a:gd name="connsiteY5" fmla="*/ 22574 h 124946"/>
                <a:gd name="connsiteX6" fmla="*/ 22574 w 45148"/>
                <a:gd name="connsiteY6" fmla="*/ 0 h 124946"/>
                <a:gd name="connsiteX7" fmla="*/ 22574 w 45148"/>
                <a:gd name="connsiteY7" fmla="*/ 0 h 124946"/>
                <a:gd name="connsiteX8" fmla="*/ 0 w 45148"/>
                <a:gd name="connsiteY8" fmla="*/ 22574 h 12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48" h="124946">
                  <a:moveTo>
                    <a:pt x="0" y="22574"/>
                  </a:moveTo>
                  <a:cubicBezTo>
                    <a:pt x="0" y="10080"/>
                    <a:pt x="10080" y="0"/>
                    <a:pt x="22574" y="0"/>
                  </a:cubicBezTo>
                  <a:lnTo>
                    <a:pt x="22574" y="0"/>
                  </a:lnTo>
                  <a:cubicBezTo>
                    <a:pt x="35069" y="0"/>
                    <a:pt x="45149" y="10080"/>
                    <a:pt x="45149" y="22574"/>
                  </a:cubicBezTo>
                  <a:lnTo>
                    <a:pt x="45149" y="124946"/>
                  </a:lnTo>
                  <a:lnTo>
                    <a:pt x="45149" y="22574"/>
                  </a:lnTo>
                  <a:cubicBezTo>
                    <a:pt x="45149" y="10080"/>
                    <a:pt x="35069" y="0"/>
                    <a:pt x="22574" y="0"/>
                  </a:cubicBezTo>
                  <a:lnTo>
                    <a:pt x="22574" y="0"/>
                  </a:lnTo>
                  <a:cubicBezTo>
                    <a:pt x="10080" y="105"/>
                    <a:pt x="0" y="10185"/>
                    <a:pt x="0" y="22574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64E7336-7FA5-4BA5-B629-6CC3B1F66011}"/>
                </a:ext>
              </a:extLst>
            </p:cNvPr>
            <p:cNvSpPr/>
            <p:nvPr/>
          </p:nvSpPr>
          <p:spPr>
            <a:xfrm>
              <a:off x="7414655" y="1949213"/>
              <a:ext cx="45148" cy="107306"/>
            </a:xfrm>
            <a:custGeom>
              <a:avLst/>
              <a:gdLst>
                <a:gd name="connsiteX0" fmla="*/ 0 w 45148"/>
                <a:gd name="connsiteY0" fmla="*/ 22574 h 107306"/>
                <a:gd name="connsiteX1" fmla="*/ 22574 w 45148"/>
                <a:gd name="connsiteY1" fmla="*/ 0 h 107306"/>
                <a:gd name="connsiteX2" fmla="*/ 22574 w 45148"/>
                <a:gd name="connsiteY2" fmla="*/ 0 h 107306"/>
                <a:gd name="connsiteX3" fmla="*/ 45149 w 45148"/>
                <a:gd name="connsiteY3" fmla="*/ 22574 h 107306"/>
                <a:gd name="connsiteX4" fmla="*/ 45149 w 45148"/>
                <a:gd name="connsiteY4" fmla="*/ 107307 h 107306"/>
                <a:gd name="connsiteX5" fmla="*/ 45149 w 45148"/>
                <a:gd name="connsiteY5" fmla="*/ 22574 h 107306"/>
                <a:gd name="connsiteX6" fmla="*/ 22574 w 45148"/>
                <a:gd name="connsiteY6" fmla="*/ 0 h 107306"/>
                <a:gd name="connsiteX7" fmla="*/ 22574 w 45148"/>
                <a:gd name="connsiteY7" fmla="*/ 0 h 107306"/>
                <a:gd name="connsiteX8" fmla="*/ 0 w 45148"/>
                <a:gd name="connsiteY8" fmla="*/ 22574 h 10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48" h="107306">
                  <a:moveTo>
                    <a:pt x="0" y="22574"/>
                  </a:moveTo>
                  <a:cubicBezTo>
                    <a:pt x="0" y="10080"/>
                    <a:pt x="10080" y="0"/>
                    <a:pt x="22574" y="0"/>
                  </a:cubicBezTo>
                  <a:lnTo>
                    <a:pt x="22574" y="0"/>
                  </a:lnTo>
                  <a:cubicBezTo>
                    <a:pt x="35069" y="0"/>
                    <a:pt x="45149" y="10080"/>
                    <a:pt x="45149" y="22574"/>
                  </a:cubicBezTo>
                  <a:lnTo>
                    <a:pt x="45149" y="107307"/>
                  </a:lnTo>
                  <a:lnTo>
                    <a:pt x="45149" y="22574"/>
                  </a:lnTo>
                  <a:cubicBezTo>
                    <a:pt x="45149" y="10080"/>
                    <a:pt x="35069" y="0"/>
                    <a:pt x="22574" y="0"/>
                  </a:cubicBezTo>
                  <a:lnTo>
                    <a:pt x="22574" y="0"/>
                  </a:lnTo>
                  <a:cubicBezTo>
                    <a:pt x="10080" y="105"/>
                    <a:pt x="0" y="10185"/>
                    <a:pt x="0" y="22574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ABDE83A-4039-45ED-9BFB-C6755E1C6A06}"/>
                </a:ext>
              </a:extLst>
            </p:cNvPr>
            <p:cNvSpPr/>
            <p:nvPr/>
          </p:nvSpPr>
          <p:spPr>
            <a:xfrm>
              <a:off x="7609529" y="2046755"/>
              <a:ext cx="81687" cy="199284"/>
            </a:xfrm>
            <a:custGeom>
              <a:avLst/>
              <a:gdLst>
                <a:gd name="connsiteX0" fmla="*/ 30449 w 81687"/>
                <a:gd name="connsiteY0" fmla="*/ 76543 h 199284"/>
                <a:gd name="connsiteX1" fmla="*/ 30449 w 81687"/>
                <a:gd name="connsiteY1" fmla="*/ 25514 h 199284"/>
                <a:gd name="connsiteX2" fmla="*/ 56068 w 81687"/>
                <a:gd name="connsiteY2" fmla="*/ 0 h 199284"/>
                <a:gd name="connsiteX3" fmla="*/ 56068 w 81687"/>
                <a:gd name="connsiteY3" fmla="*/ 0 h 199284"/>
                <a:gd name="connsiteX4" fmla="*/ 81688 w 81687"/>
                <a:gd name="connsiteY4" fmla="*/ 25514 h 199284"/>
                <a:gd name="connsiteX5" fmla="*/ 81688 w 81687"/>
                <a:gd name="connsiteY5" fmla="*/ 82528 h 199284"/>
                <a:gd name="connsiteX6" fmla="*/ 0 w 81687"/>
                <a:gd name="connsiteY6" fmla="*/ 199284 h 199284"/>
                <a:gd name="connsiteX7" fmla="*/ 81688 w 81687"/>
                <a:gd name="connsiteY7" fmla="*/ 82528 h 199284"/>
                <a:gd name="connsiteX8" fmla="*/ 81688 w 81687"/>
                <a:gd name="connsiteY8" fmla="*/ 25514 h 199284"/>
                <a:gd name="connsiteX9" fmla="*/ 56068 w 81687"/>
                <a:gd name="connsiteY9" fmla="*/ 0 h 199284"/>
                <a:gd name="connsiteX10" fmla="*/ 56068 w 81687"/>
                <a:gd name="connsiteY10" fmla="*/ 0 h 199284"/>
                <a:gd name="connsiteX11" fmla="*/ 30449 w 81687"/>
                <a:gd name="connsiteY11" fmla="*/ 25514 h 199284"/>
                <a:gd name="connsiteX12" fmla="*/ 30449 w 81687"/>
                <a:gd name="connsiteY12" fmla="*/ 76543 h 19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687" h="199284">
                  <a:moveTo>
                    <a:pt x="30449" y="76543"/>
                  </a:moveTo>
                  <a:lnTo>
                    <a:pt x="30449" y="25514"/>
                  </a:lnTo>
                  <a:cubicBezTo>
                    <a:pt x="30449" y="11445"/>
                    <a:pt x="41894" y="0"/>
                    <a:pt x="56068" y="0"/>
                  </a:cubicBezTo>
                  <a:lnTo>
                    <a:pt x="56068" y="0"/>
                  </a:lnTo>
                  <a:cubicBezTo>
                    <a:pt x="70138" y="0"/>
                    <a:pt x="81688" y="11445"/>
                    <a:pt x="81688" y="25514"/>
                  </a:cubicBezTo>
                  <a:cubicBezTo>
                    <a:pt x="81688" y="25514"/>
                    <a:pt x="81688" y="68248"/>
                    <a:pt x="81688" y="82528"/>
                  </a:cubicBezTo>
                  <a:cubicBezTo>
                    <a:pt x="81688" y="114762"/>
                    <a:pt x="33179" y="156865"/>
                    <a:pt x="0" y="199284"/>
                  </a:cubicBezTo>
                  <a:cubicBezTo>
                    <a:pt x="33179" y="156865"/>
                    <a:pt x="81688" y="114762"/>
                    <a:pt x="81688" y="82528"/>
                  </a:cubicBezTo>
                  <a:cubicBezTo>
                    <a:pt x="81688" y="68248"/>
                    <a:pt x="81688" y="25514"/>
                    <a:pt x="81688" y="25514"/>
                  </a:cubicBezTo>
                  <a:cubicBezTo>
                    <a:pt x="81688" y="11445"/>
                    <a:pt x="70243" y="0"/>
                    <a:pt x="56068" y="0"/>
                  </a:cubicBezTo>
                  <a:lnTo>
                    <a:pt x="56068" y="0"/>
                  </a:lnTo>
                  <a:cubicBezTo>
                    <a:pt x="41999" y="0"/>
                    <a:pt x="30449" y="11445"/>
                    <a:pt x="30449" y="25514"/>
                  </a:cubicBezTo>
                  <a:lnTo>
                    <a:pt x="30449" y="76543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53BDC49-294D-47CF-969F-6425DA9BF811}"/>
                </a:ext>
              </a:extLst>
            </p:cNvPr>
            <p:cNvSpPr/>
            <p:nvPr/>
          </p:nvSpPr>
          <p:spPr>
            <a:xfrm>
              <a:off x="7228285" y="2046755"/>
              <a:ext cx="81792" cy="199284"/>
            </a:xfrm>
            <a:custGeom>
              <a:avLst/>
              <a:gdLst>
                <a:gd name="connsiteX0" fmla="*/ 51133 w 81792"/>
                <a:gd name="connsiteY0" fmla="*/ 76543 h 199284"/>
                <a:gd name="connsiteX1" fmla="*/ 51133 w 81792"/>
                <a:gd name="connsiteY1" fmla="*/ 25514 h 199284"/>
                <a:gd name="connsiteX2" fmla="*/ 25619 w 81792"/>
                <a:gd name="connsiteY2" fmla="*/ 0 h 199284"/>
                <a:gd name="connsiteX3" fmla="*/ 25619 w 81792"/>
                <a:gd name="connsiteY3" fmla="*/ 0 h 199284"/>
                <a:gd name="connsiteX4" fmla="*/ 105 w 81792"/>
                <a:gd name="connsiteY4" fmla="*/ 25514 h 199284"/>
                <a:gd name="connsiteX5" fmla="*/ 105 w 81792"/>
                <a:gd name="connsiteY5" fmla="*/ 82528 h 199284"/>
                <a:gd name="connsiteX6" fmla="*/ 81793 w 81792"/>
                <a:gd name="connsiteY6" fmla="*/ 199284 h 199284"/>
                <a:gd name="connsiteX7" fmla="*/ 0 w 81792"/>
                <a:gd name="connsiteY7" fmla="*/ 82528 h 199284"/>
                <a:gd name="connsiteX8" fmla="*/ 0 w 81792"/>
                <a:gd name="connsiteY8" fmla="*/ 25514 h 199284"/>
                <a:gd name="connsiteX9" fmla="*/ 25514 w 81792"/>
                <a:gd name="connsiteY9" fmla="*/ 0 h 199284"/>
                <a:gd name="connsiteX10" fmla="*/ 25514 w 81792"/>
                <a:gd name="connsiteY10" fmla="*/ 0 h 199284"/>
                <a:gd name="connsiteX11" fmla="*/ 51028 w 81792"/>
                <a:gd name="connsiteY11" fmla="*/ 25514 h 199284"/>
                <a:gd name="connsiteX12" fmla="*/ 51028 w 81792"/>
                <a:gd name="connsiteY12" fmla="*/ 76543 h 19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792" h="199284">
                  <a:moveTo>
                    <a:pt x="51133" y="76543"/>
                  </a:moveTo>
                  <a:lnTo>
                    <a:pt x="51133" y="25514"/>
                  </a:lnTo>
                  <a:cubicBezTo>
                    <a:pt x="51133" y="11445"/>
                    <a:pt x="39689" y="0"/>
                    <a:pt x="25619" y="0"/>
                  </a:cubicBezTo>
                  <a:lnTo>
                    <a:pt x="25619" y="0"/>
                  </a:lnTo>
                  <a:cubicBezTo>
                    <a:pt x="11550" y="0"/>
                    <a:pt x="105" y="11445"/>
                    <a:pt x="105" y="25514"/>
                  </a:cubicBezTo>
                  <a:cubicBezTo>
                    <a:pt x="105" y="25514"/>
                    <a:pt x="105" y="68248"/>
                    <a:pt x="105" y="82528"/>
                  </a:cubicBezTo>
                  <a:cubicBezTo>
                    <a:pt x="105" y="114762"/>
                    <a:pt x="48614" y="156865"/>
                    <a:pt x="81793" y="199284"/>
                  </a:cubicBezTo>
                  <a:cubicBezTo>
                    <a:pt x="48509" y="156865"/>
                    <a:pt x="0" y="114762"/>
                    <a:pt x="0" y="82528"/>
                  </a:cubicBezTo>
                  <a:cubicBezTo>
                    <a:pt x="0" y="68248"/>
                    <a:pt x="0" y="25514"/>
                    <a:pt x="0" y="25514"/>
                  </a:cubicBezTo>
                  <a:cubicBezTo>
                    <a:pt x="0" y="11445"/>
                    <a:pt x="11445" y="0"/>
                    <a:pt x="25514" y="0"/>
                  </a:cubicBezTo>
                  <a:lnTo>
                    <a:pt x="25514" y="0"/>
                  </a:lnTo>
                  <a:cubicBezTo>
                    <a:pt x="39584" y="0"/>
                    <a:pt x="51028" y="11445"/>
                    <a:pt x="51028" y="25514"/>
                  </a:cubicBezTo>
                  <a:lnTo>
                    <a:pt x="51028" y="76543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165D9EE-4A0C-4973-9069-D653B34B3EA8}"/>
                </a:ext>
              </a:extLst>
            </p:cNvPr>
            <p:cNvSpPr/>
            <p:nvPr/>
          </p:nvSpPr>
          <p:spPr>
            <a:xfrm>
              <a:off x="7578870" y="2123298"/>
              <a:ext cx="61108" cy="61108"/>
            </a:xfrm>
            <a:custGeom>
              <a:avLst/>
              <a:gdLst>
                <a:gd name="connsiteX0" fmla="*/ 61108 w 61108"/>
                <a:gd name="connsiteY0" fmla="*/ 0 h 61108"/>
                <a:gd name="connsiteX1" fmla="*/ 0 w 61108"/>
                <a:gd name="connsiteY1" fmla="*/ 61108 h 61108"/>
                <a:gd name="connsiteX2" fmla="*/ 61108 w 61108"/>
                <a:gd name="connsiteY2" fmla="*/ 0 h 6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108" h="61108">
                  <a:moveTo>
                    <a:pt x="61108" y="0"/>
                  </a:moveTo>
                  <a:cubicBezTo>
                    <a:pt x="27299" y="0"/>
                    <a:pt x="0" y="27404"/>
                    <a:pt x="0" y="61108"/>
                  </a:cubicBezTo>
                  <a:cubicBezTo>
                    <a:pt x="0" y="27299"/>
                    <a:pt x="27404" y="0"/>
                    <a:pt x="61108" y="0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4F4D879-08E0-4AE2-82C1-8AC231BD883E}"/>
                </a:ext>
              </a:extLst>
            </p:cNvPr>
            <p:cNvSpPr/>
            <p:nvPr/>
          </p:nvSpPr>
          <p:spPr>
            <a:xfrm>
              <a:off x="7279419" y="2123298"/>
              <a:ext cx="61108" cy="61108"/>
            </a:xfrm>
            <a:custGeom>
              <a:avLst/>
              <a:gdLst>
                <a:gd name="connsiteX0" fmla="*/ 0 w 61108"/>
                <a:gd name="connsiteY0" fmla="*/ 0 h 61108"/>
                <a:gd name="connsiteX1" fmla="*/ 61108 w 61108"/>
                <a:gd name="connsiteY1" fmla="*/ 61108 h 61108"/>
                <a:gd name="connsiteX2" fmla="*/ 0 w 61108"/>
                <a:gd name="connsiteY2" fmla="*/ 0 h 6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108" h="61108">
                  <a:moveTo>
                    <a:pt x="0" y="0"/>
                  </a:moveTo>
                  <a:cubicBezTo>
                    <a:pt x="33809" y="0"/>
                    <a:pt x="61108" y="27404"/>
                    <a:pt x="61108" y="61108"/>
                  </a:cubicBezTo>
                  <a:cubicBezTo>
                    <a:pt x="61108" y="27299"/>
                    <a:pt x="33809" y="0"/>
                    <a:pt x="0" y="0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CB04FAE-5297-4AFE-A7E2-6C8E182CFA81}"/>
                </a:ext>
              </a:extLst>
            </p:cNvPr>
            <p:cNvSpPr/>
            <p:nvPr/>
          </p:nvSpPr>
          <p:spPr>
            <a:xfrm>
              <a:off x="7309973" y="2246039"/>
              <a:ext cx="10499" cy="99117"/>
            </a:xfrm>
            <a:custGeom>
              <a:avLst/>
              <a:gdLst>
                <a:gd name="connsiteX0" fmla="*/ 0 w 10499"/>
                <a:gd name="connsiteY0" fmla="*/ 0 h 99117"/>
                <a:gd name="connsiteX1" fmla="*/ 0 w 10499"/>
                <a:gd name="connsiteY1" fmla="*/ 99117 h 99117"/>
                <a:gd name="connsiteX2" fmla="*/ 0 w 10499"/>
                <a:gd name="connsiteY2" fmla="*/ 0 h 99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99" h="99117">
                  <a:moveTo>
                    <a:pt x="0" y="0"/>
                  </a:moveTo>
                  <a:lnTo>
                    <a:pt x="0" y="9911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92C29F2-39FD-458D-95FD-CBF3B573BDF6}"/>
                </a:ext>
              </a:extLst>
            </p:cNvPr>
            <p:cNvSpPr/>
            <p:nvPr/>
          </p:nvSpPr>
          <p:spPr>
            <a:xfrm>
              <a:off x="7465053" y="2279113"/>
              <a:ext cx="10499" cy="66043"/>
            </a:xfrm>
            <a:custGeom>
              <a:avLst/>
              <a:gdLst>
                <a:gd name="connsiteX0" fmla="*/ 0 w 10499"/>
                <a:gd name="connsiteY0" fmla="*/ 66043 h 66043"/>
                <a:gd name="connsiteX1" fmla="*/ 0 w 10499"/>
                <a:gd name="connsiteY1" fmla="*/ 0 h 66043"/>
                <a:gd name="connsiteX2" fmla="*/ 0 w 10499"/>
                <a:gd name="connsiteY2" fmla="*/ 66043 h 6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99" h="66043">
                  <a:moveTo>
                    <a:pt x="0" y="66043"/>
                  </a:moveTo>
                  <a:lnTo>
                    <a:pt x="0" y="0"/>
                  </a:lnTo>
                  <a:lnTo>
                    <a:pt x="0" y="66043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B4427C-BCAC-4F42-8203-F2A623F91CB4}"/>
                </a:ext>
              </a:extLst>
            </p:cNvPr>
            <p:cNvSpPr/>
            <p:nvPr/>
          </p:nvSpPr>
          <p:spPr>
            <a:xfrm>
              <a:off x="7358137" y="2041623"/>
              <a:ext cx="203122" cy="183311"/>
            </a:xfrm>
            <a:custGeom>
              <a:avLst/>
              <a:gdLst>
                <a:gd name="connsiteX0" fmla="*/ 19244 w 203122"/>
                <a:gd name="connsiteY0" fmla="*/ 103514 h 183311"/>
                <a:gd name="connsiteX1" fmla="*/ 17459 w 203122"/>
                <a:gd name="connsiteY1" fmla="*/ 17311 h 183311"/>
                <a:gd name="connsiteX2" fmla="*/ 101561 w 203122"/>
                <a:gd name="connsiteY2" fmla="*/ 17416 h 183311"/>
                <a:gd name="connsiteX3" fmla="*/ 185664 w 203122"/>
                <a:gd name="connsiteY3" fmla="*/ 17311 h 183311"/>
                <a:gd name="connsiteX4" fmla="*/ 183879 w 203122"/>
                <a:gd name="connsiteY4" fmla="*/ 103514 h 183311"/>
                <a:gd name="connsiteX5" fmla="*/ 101561 w 203122"/>
                <a:gd name="connsiteY5" fmla="*/ 183312 h 183311"/>
                <a:gd name="connsiteX6" fmla="*/ 19244 w 203122"/>
                <a:gd name="connsiteY6" fmla="*/ 103514 h 18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122" h="183311">
                  <a:moveTo>
                    <a:pt x="19244" y="103514"/>
                  </a:moveTo>
                  <a:cubicBezTo>
                    <a:pt x="-6376" y="77895"/>
                    <a:pt x="-5851" y="40516"/>
                    <a:pt x="17459" y="17311"/>
                  </a:cubicBezTo>
                  <a:cubicBezTo>
                    <a:pt x="40768" y="-5788"/>
                    <a:pt x="78357" y="-5788"/>
                    <a:pt x="101561" y="17416"/>
                  </a:cubicBezTo>
                  <a:cubicBezTo>
                    <a:pt x="124766" y="-5788"/>
                    <a:pt x="162354" y="-5788"/>
                    <a:pt x="185664" y="17311"/>
                  </a:cubicBezTo>
                  <a:cubicBezTo>
                    <a:pt x="208973" y="40516"/>
                    <a:pt x="209498" y="77895"/>
                    <a:pt x="183879" y="103514"/>
                  </a:cubicBezTo>
                  <a:cubicBezTo>
                    <a:pt x="155530" y="131863"/>
                    <a:pt x="101561" y="183312"/>
                    <a:pt x="101561" y="183312"/>
                  </a:cubicBezTo>
                  <a:cubicBezTo>
                    <a:pt x="101561" y="183312"/>
                    <a:pt x="47593" y="131863"/>
                    <a:pt x="19244" y="103514"/>
                  </a:cubicBezTo>
                  <a:close/>
                </a:path>
              </a:pathLst>
            </a:custGeom>
            <a:noFill/>
            <a:ln w="95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</p:grpSp>
      <p:grpSp>
        <p:nvGrpSpPr>
          <p:cNvPr id="31" name="Graphic 267">
            <a:extLst>
              <a:ext uri="{FF2B5EF4-FFF2-40B4-BE49-F238E27FC236}">
                <a16:creationId xmlns:a16="http://schemas.microsoft.com/office/drawing/2014/main" id="{D0B3ADD5-E1B7-4614-8732-ED8D11754FC3}"/>
              </a:ext>
            </a:extLst>
          </p:cNvPr>
          <p:cNvGrpSpPr/>
          <p:nvPr/>
        </p:nvGrpSpPr>
        <p:grpSpPr>
          <a:xfrm>
            <a:off x="7232717" y="3265748"/>
            <a:ext cx="533973" cy="437347"/>
            <a:chOff x="7232717" y="3265748"/>
            <a:chExt cx="533973" cy="437347"/>
          </a:xfrm>
          <a:noFill/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DB71C8A-7EEA-4EF5-B65F-A677644407B4}"/>
                </a:ext>
              </a:extLst>
            </p:cNvPr>
            <p:cNvSpPr/>
            <p:nvPr/>
          </p:nvSpPr>
          <p:spPr>
            <a:xfrm>
              <a:off x="7335750" y="3539391"/>
              <a:ext cx="164533" cy="163704"/>
            </a:xfrm>
            <a:custGeom>
              <a:avLst/>
              <a:gdLst>
                <a:gd name="connsiteX0" fmla="*/ 164534 w 164533"/>
                <a:gd name="connsiteY0" fmla="*/ 146949 h 163704"/>
                <a:gd name="connsiteX1" fmla="*/ 155416 w 164533"/>
                <a:gd name="connsiteY1" fmla="*/ 156067 h 163704"/>
                <a:gd name="connsiteX2" fmla="*/ 118708 w 164533"/>
                <a:gd name="connsiteY2" fmla="*/ 156067 h 163704"/>
                <a:gd name="connsiteX3" fmla="*/ 118708 w 164533"/>
                <a:gd name="connsiteY3" fmla="*/ 156067 h 163704"/>
                <a:gd name="connsiteX4" fmla="*/ 118708 w 164533"/>
                <a:gd name="connsiteY4" fmla="*/ 119359 h 163704"/>
                <a:gd name="connsiteX5" fmla="*/ 127826 w 164533"/>
                <a:gd name="connsiteY5" fmla="*/ 110242 h 163704"/>
                <a:gd name="connsiteX6" fmla="*/ 115393 w 164533"/>
                <a:gd name="connsiteY6" fmla="*/ 122557 h 163704"/>
                <a:gd name="connsiteX7" fmla="*/ 78685 w 164533"/>
                <a:gd name="connsiteY7" fmla="*/ 122557 h 163704"/>
                <a:gd name="connsiteX8" fmla="*/ 78685 w 164533"/>
                <a:gd name="connsiteY8" fmla="*/ 122557 h 163704"/>
                <a:gd name="connsiteX9" fmla="*/ 78685 w 164533"/>
                <a:gd name="connsiteY9" fmla="*/ 85849 h 163704"/>
                <a:gd name="connsiteX10" fmla="*/ 91118 w 164533"/>
                <a:gd name="connsiteY10" fmla="*/ 73415 h 163704"/>
                <a:gd name="connsiteX11" fmla="*/ 78685 w 164533"/>
                <a:gd name="connsiteY11" fmla="*/ 85849 h 163704"/>
                <a:gd name="connsiteX12" fmla="*/ 41977 w 164533"/>
                <a:gd name="connsiteY12" fmla="*/ 85849 h 163704"/>
                <a:gd name="connsiteX13" fmla="*/ 41977 w 164533"/>
                <a:gd name="connsiteY13" fmla="*/ 85849 h 163704"/>
                <a:gd name="connsiteX14" fmla="*/ 41977 w 164533"/>
                <a:gd name="connsiteY14" fmla="*/ 49141 h 163704"/>
                <a:gd name="connsiteX15" fmla="*/ 54410 w 164533"/>
                <a:gd name="connsiteY15" fmla="*/ 36708 h 163704"/>
                <a:gd name="connsiteX16" fmla="*/ 44345 w 164533"/>
                <a:gd name="connsiteY16" fmla="*/ 46773 h 163704"/>
                <a:gd name="connsiteX17" fmla="*/ 7638 w 164533"/>
                <a:gd name="connsiteY17" fmla="*/ 46773 h 163704"/>
                <a:gd name="connsiteX18" fmla="*/ 7638 w 164533"/>
                <a:gd name="connsiteY18" fmla="*/ 46773 h 163704"/>
                <a:gd name="connsiteX19" fmla="*/ 7638 w 164533"/>
                <a:gd name="connsiteY19" fmla="*/ 10065 h 163704"/>
                <a:gd name="connsiteX20" fmla="*/ 17703 w 164533"/>
                <a:gd name="connsiteY20" fmla="*/ 0 h 163704"/>
                <a:gd name="connsiteX21" fmla="*/ 7638 w 164533"/>
                <a:gd name="connsiteY21" fmla="*/ 10065 h 163704"/>
                <a:gd name="connsiteX22" fmla="*/ 7638 w 164533"/>
                <a:gd name="connsiteY22" fmla="*/ 46773 h 163704"/>
                <a:gd name="connsiteX23" fmla="*/ 7638 w 164533"/>
                <a:gd name="connsiteY23" fmla="*/ 46773 h 163704"/>
                <a:gd name="connsiteX24" fmla="*/ 44345 w 164533"/>
                <a:gd name="connsiteY24" fmla="*/ 46773 h 163704"/>
                <a:gd name="connsiteX25" fmla="*/ 54410 w 164533"/>
                <a:gd name="connsiteY25" fmla="*/ 36708 h 163704"/>
                <a:gd name="connsiteX26" fmla="*/ 41977 w 164533"/>
                <a:gd name="connsiteY26" fmla="*/ 49141 h 163704"/>
                <a:gd name="connsiteX27" fmla="*/ 41977 w 164533"/>
                <a:gd name="connsiteY27" fmla="*/ 85849 h 163704"/>
                <a:gd name="connsiteX28" fmla="*/ 41977 w 164533"/>
                <a:gd name="connsiteY28" fmla="*/ 85849 h 163704"/>
                <a:gd name="connsiteX29" fmla="*/ 78685 w 164533"/>
                <a:gd name="connsiteY29" fmla="*/ 85849 h 163704"/>
                <a:gd name="connsiteX30" fmla="*/ 91118 w 164533"/>
                <a:gd name="connsiteY30" fmla="*/ 73415 h 163704"/>
                <a:gd name="connsiteX31" fmla="*/ 78685 w 164533"/>
                <a:gd name="connsiteY31" fmla="*/ 85849 h 163704"/>
                <a:gd name="connsiteX32" fmla="*/ 78685 w 164533"/>
                <a:gd name="connsiteY32" fmla="*/ 122557 h 163704"/>
                <a:gd name="connsiteX33" fmla="*/ 78685 w 164533"/>
                <a:gd name="connsiteY33" fmla="*/ 122557 h 163704"/>
                <a:gd name="connsiteX34" fmla="*/ 115393 w 164533"/>
                <a:gd name="connsiteY34" fmla="*/ 122557 h 163704"/>
                <a:gd name="connsiteX35" fmla="*/ 127826 w 164533"/>
                <a:gd name="connsiteY35" fmla="*/ 110242 h 163704"/>
                <a:gd name="connsiteX36" fmla="*/ 118708 w 164533"/>
                <a:gd name="connsiteY36" fmla="*/ 119359 h 163704"/>
                <a:gd name="connsiteX37" fmla="*/ 118708 w 164533"/>
                <a:gd name="connsiteY37" fmla="*/ 156067 h 163704"/>
                <a:gd name="connsiteX38" fmla="*/ 118708 w 164533"/>
                <a:gd name="connsiteY38" fmla="*/ 156067 h 163704"/>
                <a:gd name="connsiteX39" fmla="*/ 155416 w 164533"/>
                <a:gd name="connsiteY39" fmla="*/ 156067 h 163704"/>
                <a:gd name="connsiteX40" fmla="*/ 164534 w 164533"/>
                <a:gd name="connsiteY40" fmla="*/ 146949 h 163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64533" h="163704">
                  <a:moveTo>
                    <a:pt x="164534" y="146949"/>
                  </a:moveTo>
                  <a:lnTo>
                    <a:pt x="155416" y="156067"/>
                  </a:lnTo>
                  <a:cubicBezTo>
                    <a:pt x="145233" y="166251"/>
                    <a:pt x="128892" y="166251"/>
                    <a:pt x="118708" y="156067"/>
                  </a:cubicBezTo>
                  <a:lnTo>
                    <a:pt x="118708" y="156067"/>
                  </a:lnTo>
                  <a:cubicBezTo>
                    <a:pt x="108525" y="145884"/>
                    <a:pt x="108525" y="129543"/>
                    <a:pt x="118708" y="119359"/>
                  </a:cubicBezTo>
                  <a:lnTo>
                    <a:pt x="127826" y="110242"/>
                  </a:lnTo>
                  <a:lnTo>
                    <a:pt x="115393" y="122557"/>
                  </a:lnTo>
                  <a:cubicBezTo>
                    <a:pt x="105209" y="132740"/>
                    <a:pt x="88868" y="132740"/>
                    <a:pt x="78685" y="122557"/>
                  </a:cubicBezTo>
                  <a:lnTo>
                    <a:pt x="78685" y="122557"/>
                  </a:lnTo>
                  <a:cubicBezTo>
                    <a:pt x="68501" y="112373"/>
                    <a:pt x="68501" y="96032"/>
                    <a:pt x="78685" y="85849"/>
                  </a:cubicBezTo>
                  <a:lnTo>
                    <a:pt x="91118" y="73415"/>
                  </a:lnTo>
                  <a:lnTo>
                    <a:pt x="78685" y="85849"/>
                  </a:lnTo>
                  <a:cubicBezTo>
                    <a:pt x="68501" y="96032"/>
                    <a:pt x="52161" y="96032"/>
                    <a:pt x="41977" y="85849"/>
                  </a:cubicBezTo>
                  <a:lnTo>
                    <a:pt x="41977" y="85849"/>
                  </a:lnTo>
                  <a:cubicBezTo>
                    <a:pt x="31794" y="75665"/>
                    <a:pt x="31794" y="59324"/>
                    <a:pt x="41977" y="49141"/>
                  </a:cubicBezTo>
                  <a:lnTo>
                    <a:pt x="54410" y="36708"/>
                  </a:lnTo>
                  <a:lnTo>
                    <a:pt x="44345" y="46773"/>
                  </a:lnTo>
                  <a:cubicBezTo>
                    <a:pt x="34162" y="56956"/>
                    <a:pt x="17821" y="56956"/>
                    <a:pt x="7638" y="46773"/>
                  </a:cubicBezTo>
                  <a:lnTo>
                    <a:pt x="7638" y="46773"/>
                  </a:lnTo>
                  <a:cubicBezTo>
                    <a:pt x="-2546" y="36589"/>
                    <a:pt x="-2546" y="20248"/>
                    <a:pt x="7638" y="10065"/>
                  </a:cubicBezTo>
                  <a:lnTo>
                    <a:pt x="17703" y="0"/>
                  </a:lnTo>
                  <a:lnTo>
                    <a:pt x="7638" y="10065"/>
                  </a:lnTo>
                  <a:cubicBezTo>
                    <a:pt x="-2546" y="20248"/>
                    <a:pt x="-2546" y="36589"/>
                    <a:pt x="7638" y="46773"/>
                  </a:cubicBezTo>
                  <a:lnTo>
                    <a:pt x="7638" y="46773"/>
                  </a:lnTo>
                  <a:cubicBezTo>
                    <a:pt x="17821" y="56956"/>
                    <a:pt x="34162" y="56956"/>
                    <a:pt x="44345" y="46773"/>
                  </a:cubicBezTo>
                  <a:lnTo>
                    <a:pt x="54410" y="36708"/>
                  </a:lnTo>
                  <a:lnTo>
                    <a:pt x="41977" y="49141"/>
                  </a:lnTo>
                  <a:cubicBezTo>
                    <a:pt x="31794" y="59324"/>
                    <a:pt x="31794" y="75665"/>
                    <a:pt x="41977" y="85849"/>
                  </a:cubicBezTo>
                  <a:lnTo>
                    <a:pt x="41977" y="85849"/>
                  </a:lnTo>
                  <a:cubicBezTo>
                    <a:pt x="52161" y="96032"/>
                    <a:pt x="68501" y="96032"/>
                    <a:pt x="78685" y="85849"/>
                  </a:cubicBezTo>
                  <a:lnTo>
                    <a:pt x="91118" y="73415"/>
                  </a:lnTo>
                  <a:lnTo>
                    <a:pt x="78685" y="85849"/>
                  </a:lnTo>
                  <a:cubicBezTo>
                    <a:pt x="68501" y="96032"/>
                    <a:pt x="68501" y="112373"/>
                    <a:pt x="78685" y="122557"/>
                  </a:cubicBezTo>
                  <a:lnTo>
                    <a:pt x="78685" y="122557"/>
                  </a:lnTo>
                  <a:cubicBezTo>
                    <a:pt x="88868" y="132740"/>
                    <a:pt x="105209" y="132740"/>
                    <a:pt x="115393" y="122557"/>
                  </a:cubicBezTo>
                  <a:lnTo>
                    <a:pt x="127826" y="110242"/>
                  </a:lnTo>
                  <a:lnTo>
                    <a:pt x="118708" y="119359"/>
                  </a:lnTo>
                  <a:cubicBezTo>
                    <a:pt x="108525" y="129543"/>
                    <a:pt x="108525" y="145884"/>
                    <a:pt x="118708" y="156067"/>
                  </a:cubicBezTo>
                  <a:lnTo>
                    <a:pt x="118708" y="156067"/>
                  </a:lnTo>
                  <a:cubicBezTo>
                    <a:pt x="128892" y="166251"/>
                    <a:pt x="145233" y="166251"/>
                    <a:pt x="155416" y="156067"/>
                  </a:cubicBezTo>
                  <a:lnTo>
                    <a:pt x="164534" y="146949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E309613-3695-4D88-A007-12B99E6FBDED}"/>
                </a:ext>
              </a:extLst>
            </p:cNvPr>
            <p:cNvSpPr/>
            <p:nvPr/>
          </p:nvSpPr>
          <p:spPr>
            <a:xfrm>
              <a:off x="7300285" y="3333354"/>
              <a:ext cx="398812" cy="367018"/>
            </a:xfrm>
            <a:custGeom>
              <a:avLst/>
              <a:gdLst>
                <a:gd name="connsiteX0" fmla="*/ 346829 w 398812"/>
                <a:gd name="connsiteY0" fmla="*/ 206155 h 367018"/>
                <a:gd name="connsiteX1" fmla="*/ 351921 w 398812"/>
                <a:gd name="connsiteY1" fmla="*/ 193722 h 367018"/>
                <a:gd name="connsiteX2" fmla="*/ 351921 w 398812"/>
                <a:gd name="connsiteY2" fmla="*/ 181999 h 367018"/>
                <a:gd name="connsiteX3" fmla="*/ 357013 w 398812"/>
                <a:gd name="connsiteY3" fmla="*/ 169566 h 367018"/>
                <a:gd name="connsiteX4" fmla="*/ 398694 w 398812"/>
                <a:gd name="connsiteY4" fmla="*/ 127885 h 367018"/>
                <a:gd name="connsiteX5" fmla="*/ 271993 w 398812"/>
                <a:gd name="connsiteY5" fmla="*/ 1184 h 367018"/>
                <a:gd name="connsiteX6" fmla="*/ 126819 w 398812"/>
                <a:gd name="connsiteY6" fmla="*/ 0 h 367018"/>
                <a:gd name="connsiteX7" fmla="*/ 0 w 398812"/>
                <a:gd name="connsiteY7" fmla="*/ 126819 h 367018"/>
                <a:gd name="connsiteX8" fmla="*/ 33511 w 398812"/>
                <a:gd name="connsiteY8" fmla="*/ 160330 h 367018"/>
                <a:gd name="connsiteX9" fmla="*/ 38602 w 398812"/>
                <a:gd name="connsiteY9" fmla="*/ 172763 h 367018"/>
                <a:gd name="connsiteX10" fmla="*/ 38602 w 398812"/>
                <a:gd name="connsiteY10" fmla="*/ 184486 h 367018"/>
                <a:gd name="connsiteX11" fmla="*/ 43694 w 398812"/>
                <a:gd name="connsiteY11" fmla="*/ 196919 h 367018"/>
                <a:gd name="connsiteX12" fmla="*/ 206037 w 398812"/>
                <a:gd name="connsiteY12" fmla="*/ 359262 h 367018"/>
                <a:gd name="connsiteX13" fmla="*/ 242745 w 398812"/>
                <a:gd name="connsiteY13" fmla="*/ 359262 h 367018"/>
                <a:gd name="connsiteX14" fmla="*/ 242745 w 398812"/>
                <a:gd name="connsiteY14" fmla="*/ 359262 h 367018"/>
                <a:gd name="connsiteX15" fmla="*/ 242745 w 398812"/>
                <a:gd name="connsiteY15" fmla="*/ 322555 h 367018"/>
                <a:gd name="connsiteX16" fmla="*/ 166724 w 398812"/>
                <a:gd name="connsiteY16" fmla="*/ 246534 h 367018"/>
                <a:gd name="connsiteX17" fmla="*/ 253165 w 398812"/>
                <a:gd name="connsiteY17" fmla="*/ 332975 h 367018"/>
                <a:gd name="connsiteX18" fmla="*/ 289873 w 398812"/>
                <a:gd name="connsiteY18" fmla="*/ 332975 h 367018"/>
                <a:gd name="connsiteX19" fmla="*/ 289873 w 398812"/>
                <a:gd name="connsiteY19" fmla="*/ 332975 h 367018"/>
                <a:gd name="connsiteX20" fmla="*/ 289873 w 398812"/>
                <a:gd name="connsiteY20" fmla="*/ 296267 h 367018"/>
                <a:gd name="connsiteX21" fmla="*/ 203432 w 398812"/>
                <a:gd name="connsiteY21" fmla="*/ 209826 h 367018"/>
                <a:gd name="connsiteX22" fmla="*/ 300412 w 398812"/>
                <a:gd name="connsiteY22" fmla="*/ 306806 h 367018"/>
                <a:gd name="connsiteX23" fmla="*/ 337119 w 398812"/>
                <a:gd name="connsiteY23" fmla="*/ 306806 h 367018"/>
                <a:gd name="connsiteX24" fmla="*/ 337119 w 398812"/>
                <a:gd name="connsiteY24" fmla="*/ 306806 h 367018"/>
                <a:gd name="connsiteX25" fmla="*/ 337119 w 398812"/>
                <a:gd name="connsiteY25" fmla="*/ 270098 h 367018"/>
                <a:gd name="connsiteX26" fmla="*/ 240140 w 398812"/>
                <a:gd name="connsiteY26" fmla="*/ 173119 h 367018"/>
                <a:gd name="connsiteX27" fmla="*/ 321371 w 398812"/>
                <a:gd name="connsiteY27" fmla="*/ 254349 h 367018"/>
                <a:gd name="connsiteX28" fmla="*/ 358078 w 398812"/>
                <a:gd name="connsiteY28" fmla="*/ 254349 h 367018"/>
                <a:gd name="connsiteX29" fmla="*/ 358078 w 398812"/>
                <a:gd name="connsiteY29" fmla="*/ 254349 h 367018"/>
                <a:gd name="connsiteX30" fmla="*/ 358078 w 398812"/>
                <a:gd name="connsiteY30" fmla="*/ 217641 h 367018"/>
                <a:gd name="connsiteX31" fmla="*/ 237653 w 398812"/>
                <a:gd name="connsiteY31" fmla="*/ 97216 h 367018"/>
                <a:gd name="connsiteX32" fmla="*/ 232562 w 398812"/>
                <a:gd name="connsiteY32" fmla="*/ 84783 h 367018"/>
                <a:gd name="connsiteX33" fmla="*/ 232562 w 398812"/>
                <a:gd name="connsiteY33" fmla="*/ 74244 h 367018"/>
                <a:gd name="connsiteX34" fmla="*/ 215037 w 398812"/>
                <a:gd name="connsiteY34" fmla="*/ 56719 h 367018"/>
                <a:gd name="connsiteX35" fmla="*/ 212668 w 398812"/>
                <a:gd name="connsiteY35" fmla="*/ 56719 h 367018"/>
                <a:gd name="connsiteX36" fmla="*/ 200235 w 398812"/>
                <a:gd name="connsiteY36" fmla="*/ 61811 h 367018"/>
                <a:gd name="connsiteX37" fmla="*/ 153225 w 398812"/>
                <a:gd name="connsiteY37" fmla="*/ 108821 h 367018"/>
                <a:gd name="connsiteX38" fmla="*/ 116518 w 398812"/>
                <a:gd name="connsiteY38" fmla="*/ 108821 h 367018"/>
                <a:gd name="connsiteX39" fmla="*/ 116518 w 398812"/>
                <a:gd name="connsiteY39" fmla="*/ 108821 h 367018"/>
                <a:gd name="connsiteX40" fmla="*/ 116518 w 398812"/>
                <a:gd name="connsiteY40" fmla="*/ 72113 h 367018"/>
                <a:gd name="connsiteX41" fmla="*/ 186736 w 398812"/>
                <a:gd name="connsiteY41" fmla="*/ 355 h 367018"/>
                <a:gd name="connsiteX42" fmla="*/ 116518 w 398812"/>
                <a:gd name="connsiteY42" fmla="*/ 72113 h 367018"/>
                <a:gd name="connsiteX43" fmla="*/ 116518 w 398812"/>
                <a:gd name="connsiteY43" fmla="*/ 108821 h 367018"/>
                <a:gd name="connsiteX44" fmla="*/ 116518 w 398812"/>
                <a:gd name="connsiteY44" fmla="*/ 108821 h 367018"/>
                <a:gd name="connsiteX45" fmla="*/ 153225 w 398812"/>
                <a:gd name="connsiteY45" fmla="*/ 108821 h 367018"/>
                <a:gd name="connsiteX46" fmla="*/ 200235 w 398812"/>
                <a:gd name="connsiteY46" fmla="*/ 61811 h 367018"/>
                <a:gd name="connsiteX47" fmla="*/ 212668 w 398812"/>
                <a:gd name="connsiteY47" fmla="*/ 56719 h 367018"/>
                <a:gd name="connsiteX48" fmla="*/ 215037 w 398812"/>
                <a:gd name="connsiteY48" fmla="*/ 56719 h 367018"/>
                <a:gd name="connsiteX49" fmla="*/ 232562 w 398812"/>
                <a:gd name="connsiteY49" fmla="*/ 74244 h 367018"/>
                <a:gd name="connsiteX50" fmla="*/ 232562 w 398812"/>
                <a:gd name="connsiteY50" fmla="*/ 84783 h 367018"/>
                <a:gd name="connsiteX51" fmla="*/ 237653 w 398812"/>
                <a:gd name="connsiteY51" fmla="*/ 97216 h 367018"/>
                <a:gd name="connsiteX52" fmla="*/ 358197 w 398812"/>
                <a:gd name="connsiteY52" fmla="*/ 217760 h 367018"/>
                <a:gd name="connsiteX53" fmla="*/ 358197 w 398812"/>
                <a:gd name="connsiteY53" fmla="*/ 254468 h 367018"/>
                <a:gd name="connsiteX54" fmla="*/ 358197 w 398812"/>
                <a:gd name="connsiteY54" fmla="*/ 254468 h 367018"/>
                <a:gd name="connsiteX55" fmla="*/ 321489 w 398812"/>
                <a:gd name="connsiteY55" fmla="*/ 254468 h 367018"/>
                <a:gd name="connsiteX56" fmla="*/ 240258 w 398812"/>
                <a:gd name="connsiteY56" fmla="*/ 173237 h 367018"/>
                <a:gd name="connsiteX57" fmla="*/ 337238 w 398812"/>
                <a:gd name="connsiteY57" fmla="*/ 270216 h 367018"/>
                <a:gd name="connsiteX58" fmla="*/ 337238 w 398812"/>
                <a:gd name="connsiteY58" fmla="*/ 306924 h 367018"/>
                <a:gd name="connsiteX59" fmla="*/ 337238 w 398812"/>
                <a:gd name="connsiteY59" fmla="*/ 306924 h 367018"/>
                <a:gd name="connsiteX60" fmla="*/ 300530 w 398812"/>
                <a:gd name="connsiteY60" fmla="*/ 306924 h 367018"/>
                <a:gd name="connsiteX61" fmla="*/ 203551 w 398812"/>
                <a:gd name="connsiteY61" fmla="*/ 209945 h 367018"/>
                <a:gd name="connsiteX62" fmla="*/ 289991 w 398812"/>
                <a:gd name="connsiteY62" fmla="*/ 296386 h 367018"/>
                <a:gd name="connsiteX63" fmla="*/ 289991 w 398812"/>
                <a:gd name="connsiteY63" fmla="*/ 333093 h 367018"/>
                <a:gd name="connsiteX64" fmla="*/ 289991 w 398812"/>
                <a:gd name="connsiteY64" fmla="*/ 333093 h 367018"/>
                <a:gd name="connsiteX65" fmla="*/ 253284 w 398812"/>
                <a:gd name="connsiteY65" fmla="*/ 333093 h 367018"/>
                <a:gd name="connsiteX66" fmla="*/ 166843 w 398812"/>
                <a:gd name="connsiteY66" fmla="*/ 246652 h 367018"/>
                <a:gd name="connsiteX67" fmla="*/ 242863 w 398812"/>
                <a:gd name="connsiteY67" fmla="*/ 322673 h 367018"/>
                <a:gd name="connsiteX68" fmla="*/ 242863 w 398812"/>
                <a:gd name="connsiteY68" fmla="*/ 359381 h 367018"/>
                <a:gd name="connsiteX69" fmla="*/ 242863 w 398812"/>
                <a:gd name="connsiteY69" fmla="*/ 359381 h 367018"/>
                <a:gd name="connsiteX70" fmla="*/ 206156 w 398812"/>
                <a:gd name="connsiteY70" fmla="*/ 359381 h 367018"/>
                <a:gd name="connsiteX71" fmla="*/ 43813 w 398812"/>
                <a:gd name="connsiteY71" fmla="*/ 196801 h 367018"/>
                <a:gd name="connsiteX72" fmla="*/ 38721 w 398812"/>
                <a:gd name="connsiteY72" fmla="*/ 184368 h 367018"/>
                <a:gd name="connsiteX73" fmla="*/ 38721 w 398812"/>
                <a:gd name="connsiteY73" fmla="*/ 172645 h 367018"/>
                <a:gd name="connsiteX74" fmla="*/ 33629 w 398812"/>
                <a:gd name="connsiteY74" fmla="*/ 160212 h 367018"/>
                <a:gd name="connsiteX75" fmla="*/ 118 w 398812"/>
                <a:gd name="connsiteY75" fmla="*/ 126701 h 367018"/>
                <a:gd name="connsiteX76" fmla="*/ 126819 w 398812"/>
                <a:gd name="connsiteY76" fmla="*/ 0 h 367018"/>
                <a:gd name="connsiteX77" fmla="*/ 271993 w 398812"/>
                <a:gd name="connsiteY77" fmla="*/ 1184 h 367018"/>
                <a:gd name="connsiteX78" fmla="*/ 398812 w 398812"/>
                <a:gd name="connsiteY78" fmla="*/ 128003 h 367018"/>
                <a:gd name="connsiteX79" fmla="*/ 357131 w 398812"/>
                <a:gd name="connsiteY79" fmla="*/ 169685 h 367018"/>
                <a:gd name="connsiteX80" fmla="*/ 352039 w 398812"/>
                <a:gd name="connsiteY80" fmla="*/ 182118 h 367018"/>
                <a:gd name="connsiteX81" fmla="*/ 352039 w 398812"/>
                <a:gd name="connsiteY81" fmla="*/ 193841 h 367018"/>
                <a:gd name="connsiteX82" fmla="*/ 346829 w 398812"/>
                <a:gd name="connsiteY82" fmla="*/ 206155 h 36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98812" h="367018">
                  <a:moveTo>
                    <a:pt x="346829" y="206155"/>
                  </a:moveTo>
                  <a:cubicBezTo>
                    <a:pt x="350145" y="202840"/>
                    <a:pt x="351921" y="198459"/>
                    <a:pt x="351921" y="193722"/>
                  </a:cubicBezTo>
                  <a:lnTo>
                    <a:pt x="351921" y="181999"/>
                  </a:lnTo>
                  <a:cubicBezTo>
                    <a:pt x="351921" y="177381"/>
                    <a:pt x="353816" y="172882"/>
                    <a:pt x="357013" y="169566"/>
                  </a:cubicBezTo>
                  <a:lnTo>
                    <a:pt x="398694" y="127885"/>
                  </a:lnTo>
                  <a:lnTo>
                    <a:pt x="271993" y="1184"/>
                  </a:lnTo>
                  <a:lnTo>
                    <a:pt x="126819" y="0"/>
                  </a:lnTo>
                  <a:lnTo>
                    <a:pt x="0" y="126819"/>
                  </a:lnTo>
                  <a:lnTo>
                    <a:pt x="33511" y="160330"/>
                  </a:lnTo>
                  <a:cubicBezTo>
                    <a:pt x="36826" y="163646"/>
                    <a:pt x="38602" y="168027"/>
                    <a:pt x="38602" y="172763"/>
                  </a:cubicBezTo>
                  <a:lnTo>
                    <a:pt x="38602" y="184486"/>
                  </a:lnTo>
                  <a:cubicBezTo>
                    <a:pt x="38602" y="189104"/>
                    <a:pt x="40497" y="193604"/>
                    <a:pt x="43694" y="196919"/>
                  </a:cubicBezTo>
                  <a:lnTo>
                    <a:pt x="206037" y="359262"/>
                  </a:lnTo>
                  <a:cubicBezTo>
                    <a:pt x="216221" y="369446"/>
                    <a:pt x="232562" y="369446"/>
                    <a:pt x="242745" y="359262"/>
                  </a:cubicBezTo>
                  <a:lnTo>
                    <a:pt x="242745" y="359262"/>
                  </a:lnTo>
                  <a:cubicBezTo>
                    <a:pt x="252928" y="349079"/>
                    <a:pt x="252928" y="332738"/>
                    <a:pt x="242745" y="322555"/>
                  </a:cubicBezTo>
                  <a:lnTo>
                    <a:pt x="166724" y="246534"/>
                  </a:lnTo>
                  <a:lnTo>
                    <a:pt x="253165" y="332975"/>
                  </a:lnTo>
                  <a:cubicBezTo>
                    <a:pt x="263349" y="343158"/>
                    <a:pt x="279690" y="343158"/>
                    <a:pt x="289873" y="332975"/>
                  </a:cubicBezTo>
                  <a:lnTo>
                    <a:pt x="289873" y="332975"/>
                  </a:lnTo>
                  <a:cubicBezTo>
                    <a:pt x="300056" y="322791"/>
                    <a:pt x="300056" y="306451"/>
                    <a:pt x="289873" y="296267"/>
                  </a:cubicBezTo>
                  <a:lnTo>
                    <a:pt x="203432" y="209826"/>
                  </a:lnTo>
                  <a:lnTo>
                    <a:pt x="300412" y="306806"/>
                  </a:lnTo>
                  <a:cubicBezTo>
                    <a:pt x="310595" y="316989"/>
                    <a:pt x="326936" y="316989"/>
                    <a:pt x="337119" y="306806"/>
                  </a:cubicBezTo>
                  <a:lnTo>
                    <a:pt x="337119" y="306806"/>
                  </a:lnTo>
                  <a:cubicBezTo>
                    <a:pt x="347303" y="296622"/>
                    <a:pt x="347777" y="281821"/>
                    <a:pt x="337119" y="270098"/>
                  </a:cubicBezTo>
                  <a:lnTo>
                    <a:pt x="240140" y="173119"/>
                  </a:lnTo>
                  <a:lnTo>
                    <a:pt x="321371" y="254349"/>
                  </a:lnTo>
                  <a:cubicBezTo>
                    <a:pt x="331554" y="264533"/>
                    <a:pt x="347895" y="264533"/>
                    <a:pt x="358078" y="254349"/>
                  </a:cubicBezTo>
                  <a:lnTo>
                    <a:pt x="358078" y="254349"/>
                  </a:lnTo>
                  <a:cubicBezTo>
                    <a:pt x="368262" y="244166"/>
                    <a:pt x="368262" y="227825"/>
                    <a:pt x="358078" y="217641"/>
                  </a:cubicBezTo>
                  <a:lnTo>
                    <a:pt x="237653" y="97216"/>
                  </a:lnTo>
                  <a:cubicBezTo>
                    <a:pt x="234338" y="93901"/>
                    <a:pt x="232562" y="89520"/>
                    <a:pt x="232562" y="84783"/>
                  </a:cubicBezTo>
                  <a:lnTo>
                    <a:pt x="232562" y="74244"/>
                  </a:lnTo>
                  <a:cubicBezTo>
                    <a:pt x="232562" y="64535"/>
                    <a:pt x="224746" y="56719"/>
                    <a:pt x="215037" y="56719"/>
                  </a:cubicBezTo>
                  <a:lnTo>
                    <a:pt x="212668" y="56719"/>
                  </a:lnTo>
                  <a:cubicBezTo>
                    <a:pt x="208050" y="56719"/>
                    <a:pt x="203551" y="58614"/>
                    <a:pt x="200235" y="61811"/>
                  </a:cubicBezTo>
                  <a:lnTo>
                    <a:pt x="153225" y="108821"/>
                  </a:lnTo>
                  <a:cubicBezTo>
                    <a:pt x="143042" y="119004"/>
                    <a:pt x="126701" y="119004"/>
                    <a:pt x="116518" y="108821"/>
                  </a:cubicBezTo>
                  <a:lnTo>
                    <a:pt x="116518" y="108821"/>
                  </a:lnTo>
                  <a:cubicBezTo>
                    <a:pt x="106334" y="98637"/>
                    <a:pt x="106334" y="82296"/>
                    <a:pt x="116518" y="72113"/>
                  </a:cubicBezTo>
                  <a:lnTo>
                    <a:pt x="186736" y="355"/>
                  </a:lnTo>
                  <a:lnTo>
                    <a:pt x="116518" y="72113"/>
                  </a:lnTo>
                  <a:cubicBezTo>
                    <a:pt x="106334" y="82296"/>
                    <a:pt x="106334" y="98637"/>
                    <a:pt x="116518" y="108821"/>
                  </a:cubicBezTo>
                  <a:lnTo>
                    <a:pt x="116518" y="108821"/>
                  </a:lnTo>
                  <a:cubicBezTo>
                    <a:pt x="126701" y="119004"/>
                    <a:pt x="143042" y="119004"/>
                    <a:pt x="153225" y="108821"/>
                  </a:cubicBezTo>
                  <a:lnTo>
                    <a:pt x="200235" y="61811"/>
                  </a:lnTo>
                  <a:cubicBezTo>
                    <a:pt x="203551" y="58614"/>
                    <a:pt x="207932" y="56719"/>
                    <a:pt x="212668" y="56719"/>
                  </a:cubicBezTo>
                  <a:lnTo>
                    <a:pt x="215037" y="56719"/>
                  </a:lnTo>
                  <a:cubicBezTo>
                    <a:pt x="224746" y="56719"/>
                    <a:pt x="232562" y="64535"/>
                    <a:pt x="232562" y="74244"/>
                  </a:cubicBezTo>
                  <a:lnTo>
                    <a:pt x="232562" y="84783"/>
                  </a:lnTo>
                  <a:cubicBezTo>
                    <a:pt x="232562" y="89401"/>
                    <a:pt x="234456" y="93901"/>
                    <a:pt x="237653" y="97216"/>
                  </a:cubicBezTo>
                  <a:lnTo>
                    <a:pt x="358197" y="217760"/>
                  </a:lnTo>
                  <a:cubicBezTo>
                    <a:pt x="368380" y="227943"/>
                    <a:pt x="368380" y="244284"/>
                    <a:pt x="358197" y="254468"/>
                  </a:cubicBezTo>
                  <a:lnTo>
                    <a:pt x="358197" y="254468"/>
                  </a:lnTo>
                  <a:cubicBezTo>
                    <a:pt x="348013" y="264651"/>
                    <a:pt x="331673" y="264651"/>
                    <a:pt x="321489" y="254468"/>
                  </a:cubicBezTo>
                  <a:lnTo>
                    <a:pt x="240258" y="173237"/>
                  </a:lnTo>
                  <a:lnTo>
                    <a:pt x="337238" y="270216"/>
                  </a:lnTo>
                  <a:cubicBezTo>
                    <a:pt x="347421" y="280400"/>
                    <a:pt x="347421" y="296741"/>
                    <a:pt x="337238" y="306924"/>
                  </a:cubicBezTo>
                  <a:lnTo>
                    <a:pt x="337238" y="306924"/>
                  </a:lnTo>
                  <a:cubicBezTo>
                    <a:pt x="327054" y="317108"/>
                    <a:pt x="310714" y="317108"/>
                    <a:pt x="300530" y="306924"/>
                  </a:cubicBezTo>
                  <a:lnTo>
                    <a:pt x="203551" y="209945"/>
                  </a:lnTo>
                  <a:lnTo>
                    <a:pt x="289991" y="296386"/>
                  </a:lnTo>
                  <a:cubicBezTo>
                    <a:pt x="300175" y="306569"/>
                    <a:pt x="300175" y="322910"/>
                    <a:pt x="289991" y="333093"/>
                  </a:cubicBezTo>
                  <a:lnTo>
                    <a:pt x="289991" y="333093"/>
                  </a:lnTo>
                  <a:cubicBezTo>
                    <a:pt x="279808" y="343277"/>
                    <a:pt x="263467" y="343277"/>
                    <a:pt x="253284" y="333093"/>
                  </a:cubicBezTo>
                  <a:lnTo>
                    <a:pt x="166843" y="246652"/>
                  </a:lnTo>
                  <a:lnTo>
                    <a:pt x="242863" y="322673"/>
                  </a:lnTo>
                  <a:cubicBezTo>
                    <a:pt x="253047" y="332856"/>
                    <a:pt x="253047" y="349197"/>
                    <a:pt x="242863" y="359381"/>
                  </a:cubicBezTo>
                  <a:lnTo>
                    <a:pt x="242863" y="359381"/>
                  </a:lnTo>
                  <a:cubicBezTo>
                    <a:pt x="232680" y="369564"/>
                    <a:pt x="216339" y="369564"/>
                    <a:pt x="206156" y="359381"/>
                  </a:cubicBezTo>
                  <a:lnTo>
                    <a:pt x="43813" y="196801"/>
                  </a:lnTo>
                  <a:cubicBezTo>
                    <a:pt x="40497" y="193485"/>
                    <a:pt x="38721" y="189104"/>
                    <a:pt x="38721" y="184368"/>
                  </a:cubicBezTo>
                  <a:lnTo>
                    <a:pt x="38721" y="172645"/>
                  </a:lnTo>
                  <a:cubicBezTo>
                    <a:pt x="38721" y="168027"/>
                    <a:pt x="36826" y="163527"/>
                    <a:pt x="33629" y="160212"/>
                  </a:cubicBezTo>
                  <a:lnTo>
                    <a:pt x="118" y="126701"/>
                  </a:lnTo>
                  <a:lnTo>
                    <a:pt x="126819" y="0"/>
                  </a:lnTo>
                  <a:lnTo>
                    <a:pt x="271993" y="1184"/>
                  </a:lnTo>
                  <a:lnTo>
                    <a:pt x="398812" y="128003"/>
                  </a:lnTo>
                  <a:lnTo>
                    <a:pt x="357131" y="169685"/>
                  </a:lnTo>
                  <a:cubicBezTo>
                    <a:pt x="353816" y="173000"/>
                    <a:pt x="352039" y="177381"/>
                    <a:pt x="352039" y="182118"/>
                  </a:cubicBezTo>
                  <a:lnTo>
                    <a:pt x="352039" y="193841"/>
                  </a:lnTo>
                  <a:cubicBezTo>
                    <a:pt x="351921" y="198459"/>
                    <a:pt x="350145" y="202958"/>
                    <a:pt x="346829" y="206155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F3173D-7A3E-48C2-85AA-F5A9089A67F6}"/>
                </a:ext>
              </a:extLst>
            </p:cNvPr>
            <p:cNvSpPr/>
            <p:nvPr/>
          </p:nvSpPr>
          <p:spPr>
            <a:xfrm rot="-2700000">
              <a:off x="7221553" y="3339840"/>
              <a:ext cx="237177" cy="66665"/>
            </a:xfrm>
            <a:custGeom>
              <a:avLst/>
              <a:gdLst>
                <a:gd name="connsiteX0" fmla="*/ 0 w 237177"/>
                <a:gd name="connsiteY0" fmla="*/ 0 h 66665"/>
                <a:gd name="connsiteX1" fmla="*/ 237177 w 237177"/>
                <a:gd name="connsiteY1" fmla="*/ 0 h 66665"/>
                <a:gd name="connsiteX2" fmla="*/ 237177 w 237177"/>
                <a:gd name="connsiteY2" fmla="*/ 66665 h 66665"/>
                <a:gd name="connsiteX3" fmla="*/ 0 w 237177"/>
                <a:gd name="connsiteY3" fmla="*/ 66665 h 6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177" h="66665">
                  <a:moveTo>
                    <a:pt x="0" y="0"/>
                  </a:moveTo>
                  <a:lnTo>
                    <a:pt x="237177" y="0"/>
                  </a:lnTo>
                  <a:lnTo>
                    <a:pt x="237177" y="66665"/>
                  </a:lnTo>
                  <a:lnTo>
                    <a:pt x="0" y="66665"/>
                  </a:lnTo>
                  <a:close/>
                </a:path>
              </a:pathLst>
            </a:custGeom>
            <a:noFill/>
            <a:ln w="95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E1AB597-D0BF-4173-9F18-AE219658B43F}"/>
                </a:ext>
              </a:extLst>
            </p:cNvPr>
            <p:cNvSpPr/>
            <p:nvPr/>
          </p:nvSpPr>
          <p:spPr>
            <a:xfrm rot="-8100000">
              <a:off x="7540677" y="3341105"/>
              <a:ext cx="237177" cy="66665"/>
            </a:xfrm>
            <a:custGeom>
              <a:avLst/>
              <a:gdLst>
                <a:gd name="connsiteX0" fmla="*/ 0 w 237177"/>
                <a:gd name="connsiteY0" fmla="*/ 0 h 66665"/>
                <a:gd name="connsiteX1" fmla="*/ 237177 w 237177"/>
                <a:gd name="connsiteY1" fmla="*/ 0 h 66665"/>
                <a:gd name="connsiteX2" fmla="*/ 237177 w 237177"/>
                <a:gd name="connsiteY2" fmla="*/ 66665 h 66665"/>
                <a:gd name="connsiteX3" fmla="*/ 0 w 237177"/>
                <a:gd name="connsiteY3" fmla="*/ 66665 h 6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177" h="66665">
                  <a:moveTo>
                    <a:pt x="0" y="0"/>
                  </a:moveTo>
                  <a:lnTo>
                    <a:pt x="237177" y="0"/>
                  </a:lnTo>
                  <a:lnTo>
                    <a:pt x="237177" y="66665"/>
                  </a:lnTo>
                  <a:lnTo>
                    <a:pt x="0" y="66665"/>
                  </a:lnTo>
                  <a:close/>
                </a:path>
              </a:pathLst>
            </a:custGeom>
            <a:noFill/>
            <a:ln w="95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</p:grpSp>
      <p:grpSp>
        <p:nvGrpSpPr>
          <p:cNvPr id="38" name="Graphic 36">
            <a:extLst>
              <a:ext uri="{FF2B5EF4-FFF2-40B4-BE49-F238E27FC236}">
                <a16:creationId xmlns:a16="http://schemas.microsoft.com/office/drawing/2014/main" id="{595E4C70-C400-478B-9374-F67E5EA56296}"/>
              </a:ext>
            </a:extLst>
          </p:cNvPr>
          <p:cNvGrpSpPr/>
          <p:nvPr/>
        </p:nvGrpSpPr>
        <p:grpSpPr>
          <a:xfrm>
            <a:off x="9223100" y="1900191"/>
            <a:ext cx="487721" cy="437019"/>
            <a:chOff x="9223100" y="1900191"/>
            <a:chExt cx="487721" cy="437019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A91CE72-C91A-4297-A68F-1605A42553E1}"/>
                </a:ext>
              </a:extLst>
            </p:cNvPr>
            <p:cNvSpPr/>
            <p:nvPr/>
          </p:nvSpPr>
          <p:spPr>
            <a:xfrm>
              <a:off x="9228214" y="1900191"/>
              <a:ext cx="482607" cy="425246"/>
            </a:xfrm>
            <a:custGeom>
              <a:avLst/>
              <a:gdLst>
                <a:gd name="connsiteX0" fmla="*/ 243743 w 482607"/>
                <a:gd name="connsiteY0" fmla="*/ 425246 h 425246"/>
                <a:gd name="connsiteX1" fmla="*/ 8902 w 482607"/>
                <a:gd name="connsiteY1" fmla="*/ 170151 h 425246"/>
                <a:gd name="connsiteX2" fmla="*/ 77581 w 482607"/>
                <a:gd name="connsiteY2" fmla="*/ 9526 h 425246"/>
                <a:gd name="connsiteX3" fmla="*/ 238207 w 482607"/>
                <a:gd name="connsiteY3" fmla="*/ 78205 h 425246"/>
                <a:gd name="connsiteX4" fmla="*/ 241221 w 482607"/>
                <a:gd name="connsiteY4" fmla="*/ 87806 h 425246"/>
                <a:gd name="connsiteX5" fmla="*/ 243814 w 482607"/>
                <a:gd name="connsiteY5" fmla="*/ 79467 h 425246"/>
                <a:gd name="connsiteX6" fmla="*/ 403178 w 482607"/>
                <a:gd name="connsiteY6" fmla="*/ 8194 h 425246"/>
                <a:gd name="connsiteX7" fmla="*/ 474450 w 482607"/>
                <a:gd name="connsiteY7" fmla="*/ 167629 h 425246"/>
                <a:gd name="connsiteX8" fmla="*/ 243743 w 482607"/>
                <a:gd name="connsiteY8" fmla="*/ 425246 h 42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2607" h="425246">
                  <a:moveTo>
                    <a:pt x="243743" y="425246"/>
                  </a:moveTo>
                  <a:cubicBezTo>
                    <a:pt x="242412" y="424055"/>
                    <a:pt x="34201" y="233224"/>
                    <a:pt x="8902" y="170151"/>
                  </a:cubicBezTo>
                  <a:cubicBezTo>
                    <a:pt x="-16467" y="106868"/>
                    <a:pt x="14228" y="34965"/>
                    <a:pt x="77581" y="9526"/>
                  </a:cubicBezTo>
                  <a:cubicBezTo>
                    <a:pt x="140865" y="-15843"/>
                    <a:pt x="212768" y="14852"/>
                    <a:pt x="238207" y="78205"/>
                  </a:cubicBezTo>
                  <a:cubicBezTo>
                    <a:pt x="239328" y="80938"/>
                    <a:pt x="240309" y="84302"/>
                    <a:pt x="241221" y="87806"/>
                  </a:cubicBezTo>
                  <a:cubicBezTo>
                    <a:pt x="241991" y="84723"/>
                    <a:pt x="242832" y="81920"/>
                    <a:pt x="243814" y="79467"/>
                  </a:cubicBezTo>
                  <a:cubicBezTo>
                    <a:pt x="268062" y="15693"/>
                    <a:pt x="339474" y="-16194"/>
                    <a:pt x="403178" y="8194"/>
                  </a:cubicBezTo>
                  <a:cubicBezTo>
                    <a:pt x="466881" y="32583"/>
                    <a:pt x="498768" y="103925"/>
                    <a:pt x="474450" y="167629"/>
                  </a:cubicBezTo>
                  <a:cubicBezTo>
                    <a:pt x="450062" y="231332"/>
                    <a:pt x="243743" y="425246"/>
                    <a:pt x="243743" y="425246"/>
                  </a:cubicBezTo>
                  <a:close/>
                </a:path>
              </a:pathLst>
            </a:custGeom>
            <a:noFill/>
            <a:ln w="95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grpSp>
          <p:nvGrpSpPr>
            <p:cNvPr id="53" name="Graphic 36">
              <a:extLst>
                <a:ext uri="{FF2B5EF4-FFF2-40B4-BE49-F238E27FC236}">
                  <a16:creationId xmlns:a16="http://schemas.microsoft.com/office/drawing/2014/main" id="{71605683-E481-4461-B197-FD5437F24AFA}"/>
                </a:ext>
              </a:extLst>
            </p:cNvPr>
            <p:cNvGrpSpPr/>
            <p:nvPr/>
          </p:nvGrpSpPr>
          <p:grpSpPr>
            <a:xfrm>
              <a:off x="9223100" y="2032078"/>
              <a:ext cx="320550" cy="305132"/>
              <a:chOff x="9223100" y="2032078"/>
              <a:chExt cx="320550" cy="305132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7BF0E27-10CD-4DDE-BEFA-EDB5E4B95E20}"/>
                  </a:ext>
                </a:extLst>
              </p:cNvPr>
              <p:cNvSpPr/>
              <p:nvPr/>
            </p:nvSpPr>
            <p:spPr>
              <a:xfrm>
                <a:off x="9281337" y="2046795"/>
                <a:ext cx="262313" cy="237994"/>
              </a:xfrm>
              <a:custGeom>
                <a:avLst/>
                <a:gdLst>
                  <a:gd name="connsiteX0" fmla="*/ 106313 w 262313"/>
                  <a:gd name="connsiteY0" fmla="*/ 0 h 237994"/>
                  <a:gd name="connsiteX1" fmla="*/ 40156 w 262313"/>
                  <a:gd name="connsiteY1" fmla="*/ 66997 h 237994"/>
                  <a:gd name="connsiteX2" fmla="*/ 6377 w 262313"/>
                  <a:gd name="connsiteY2" fmla="*/ 166723 h 237994"/>
                  <a:gd name="connsiteX3" fmla="*/ 0 w 262313"/>
                  <a:gd name="connsiteY3" fmla="*/ 173240 h 237994"/>
                  <a:gd name="connsiteX4" fmla="*/ 65596 w 262313"/>
                  <a:gd name="connsiteY4" fmla="*/ 237995 h 237994"/>
                  <a:gd name="connsiteX5" fmla="*/ 71973 w 262313"/>
                  <a:gd name="connsiteY5" fmla="*/ 231477 h 237994"/>
                  <a:gd name="connsiteX6" fmla="*/ 171278 w 262313"/>
                  <a:gd name="connsiteY6" fmla="*/ 196437 h 237994"/>
                  <a:gd name="connsiteX7" fmla="*/ 262313 w 262313"/>
                  <a:gd name="connsiteY7" fmla="*/ 104210 h 23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2313" h="237994">
                    <a:moveTo>
                      <a:pt x="106313" y="0"/>
                    </a:moveTo>
                    <a:lnTo>
                      <a:pt x="40156" y="66997"/>
                    </a:lnTo>
                    <a:cubicBezTo>
                      <a:pt x="1332" y="106313"/>
                      <a:pt x="31887" y="140933"/>
                      <a:pt x="6377" y="166723"/>
                    </a:cubicBezTo>
                    <a:lnTo>
                      <a:pt x="0" y="173240"/>
                    </a:lnTo>
                    <a:lnTo>
                      <a:pt x="65596" y="237995"/>
                    </a:lnTo>
                    <a:lnTo>
                      <a:pt x="71973" y="231477"/>
                    </a:lnTo>
                    <a:cubicBezTo>
                      <a:pt x="97483" y="205617"/>
                      <a:pt x="132453" y="235822"/>
                      <a:pt x="171278" y="196437"/>
                    </a:cubicBezTo>
                    <a:lnTo>
                      <a:pt x="262313" y="104210"/>
                    </a:lnTo>
                  </a:path>
                </a:pathLst>
              </a:custGeom>
              <a:solidFill>
                <a:srgbClr val="FFFFFF"/>
              </a:solidFill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1327F8B0-5C28-47B2-9E33-ED607373DE84}"/>
                  </a:ext>
                </a:extLst>
              </p:cNvPr>
              <p:cNvSpPr/>
              <p:nvPr/>
            </p:nvSpPr>
            <p:spPr>
              <a:xfrm>
                <a:off x="9281337" y="2046795"/>
                <a:ext cx="262313" cy="237994"/>
              </a:xfrm>
              <a:custGeom>
                <a:avLst/>
                <a:gdLst>
                  <a:gd name="connsiteX0" fmla="*/ 106313 w 262313"/>
                  <a:gd name="connsiteY0" fmla="*/ 0 h 237994"/>
                  <a:gd name="connsiteX1" fmla="*/ 40156 w 262313"/>
                  <a:gd name="connsiteY1" fmla="*/ 66997 h 237994"/>
                  <a:gd name="connsiteX2" fmla="*/ 6377 w 262313"/>
                  <a:gd name="connsiteY2" fmla="*/ 166723 h 237994"/>
                  <a:gd name="connsiteX3" fmla="*/ 0 w 262313"/>
                  <a:gd name="connsiteY3" fmla="*/ 173240 h 237994"/>
                  <a:gd name="connsiteX4" fmla="*/ 65596 w 262313"/>
                  <a:gd name="connsiteY4" fmla="*/ 237995 h 237994"/>
                  <a:gd name="connsiteX5" fmla="*/ 71973 w 262313"/>
                  <a:gd name="connsiteY5" fmla="*/ 231477 h 237994"/>
                  <a:gd name="connsiteX6" fmla="*/ 171278 w 262313"/>
                  <a:gd name="connsiteY6" fmla="*/ 196437 h 237994"/>
                  <a:gd name="connsiteX7" fmla="*/ 262313 w 262313"/>
                  <a:gd name="connsiteY7" fmla="*/ 104210 h 23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2313" h="237994">
                    <a:moveTo>
                      <a:pt x="106313" y="0"/>
                    </a:moveTo>
                    <a:lnTo>
                      <a:pt x="40156" y="66997"/>
                    </a:lnTo>
                    <a:cubicBezTo>
                      <a:pt x="1332" y="106313"/>
                      <a:pt x="31887" y="140933"/>
                      <a:pt x="6377" y="166723"/>
                    </a:cubicBezTo>
                    <a:lnTo>
                      <a:pt x="0" y="173240"/>
                    </a:lnTo>
                    <a:lnTo>
                      <a:pt x="65596" y="237995"/>
                    </a:lnTo>
                    <a:lnTo>
                      <a:pt x="71973" y="231477"/>
                    </a:lnTo>
                    <a:cubicBezTo>
                      <a:pt x="97483" y="205617"/>
                      <a:pt x="132453" y="235822"/>
                      <a:pt x="171278" y="196437"/>
                    </a:cubicBezTo>
                    <a:lnTo>
                      <a:pt x="262313" y="104210"/>
                    </a:lnTo>
                  </a:path>
                </a:pathLst>
              </a:custGeom>
              <a:noFill/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37ADBCB-F57A-4F7C-82D4-ADF23E84193E}"/>
                  </a:ext>
                </a:extLst>
              </p:cNvPr>
              <p:cNvSpPr/>
              <p:nvPr/>
            </p:nvSpPr>
            <p:spPr>
              <a:xfrm>
                <a:off x="9223100" y="2199782"/>
                <a:ext cx="137428" cy="137428"/>
              </a:xfrm>
              <a:custGeom>
                <a:avLst/>
                <a:gdLst>
                  <a:gd name="connsiteX0" fmla="*/ 99165 w 137428"/>
                  <a:gd name="connsiteY0" fmla="*/ 137429 h 137428"/>
                  <a:gd name="connsiteX1" fmla="*/ 137429 w 137428"/>
                  <a:gd name="connsiteY1" fmla="*/ 98464 h 137428"/>
                  <a:gd name="connsiteX2" fmla="*/ 37774 w 137428"/>
                  <a:gd name="connsiteY2" fmla="*/ 0 h 137428"/>
                  <a:gd name="connsiteX3" fmla="*/ 0 w 137428"/>
                  <a:gd name="connsiteY3" fmla="*/ 38264 h 13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428" h="137428">
                    <a:moveTo>
                      <a:pt x="99165" y="137429"/>
                    </a:moveTo>
                    <a:lnTo>
                      <a:pt x="137429" y="98464"/>
                    </a:lnTo>
                    <a:lnTo>
                      <a:pt x="37774" y="0"/>
                    </a:lnTo>
                    <a:lnTo>
                      <a:pt x="0" y="38264"/>
                    </a:lnTo>
                  </a:path>
                </a:pathLst>
              </a:custGeom>
              <a:noFill/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88E13693-5051-42DC-8414-541229B7FBCD}"/>
                  </a:ext>
                </a:extLst>
              </p:cNvPr>
              <p:cNvSpPr/>
              <p:nvPr/>
            </p:nvSpPr>
            <p:spPr>
              <a:xfrm>
                <a:off x="9412038" y="2045113"/>
                <a:ext cx="106733" cy="108134"/>
              </a:xfrm>
              <a:custGeom>
                <a:avLst/>
                <a:gdLst>
                  <a:gd name="connsiteX0" fmla="*/ 106733 w 106733"/>
                  <a:gd name="connsiteY0" fmla="*/ 0 h 108134"/>
                  <a:gd name="connsiteX1" fmla="*/ 0 w 106733"/>
                  <a:gd name="connsiteY1" fmla="*/ 108135 h 108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6733" h="108134">
                    <a:moveTo>
                      <a:pt x="106733" y="0"/>
                    </a:moveTo>
                    <a:lnTo>
                      <a:pt x="0" y="108135"/>
                    </a:lnTo>
                  </a:path>
                </a:pathLst>
              </a:custGeom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B5DF7A8-6063-4DAD-9E93-7FE71DD1E9E4}"/>
                  </a:ext>
                </a:extLst>
              </p:cNvPr>
              <p:cNvSpPr/>
              <p:nvPr/>
            </p:nvSpPr>
            <p:spPr>
              <a:xfrm>
                <a:off x="9444836" y="2096833"/>
                <a:ext cx="87601" cy="88792"/>
              </a:xfrm>
              <a:custGeom>
                <a:avLst/>
                <a:gdLst>
                  <a:gd name="connsiteX0" fmla="*/ 0 w 87601"/>
                  <a:gd name="connsiteY0" fmla="*/ 88793 h 88792"/>
                  <a:gd name="connsiteX1" fmla="*/ 87601 w 87601"/>
                  <a:gd name="connsiteY1" fmla="*/ 0 h 8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601" h="88792">
                    <a:moveTo>
                      <a:pt x="0" y="88793"/>
                    </a:moveTo>
                    <a:lnTo>
                      <a:pt x="87601" y="0"/>
                    </a:lnTo>
                  </a:path>
                </a:pathLst>
              </a:custGeom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0318131-FF13-4DC9-BE7A-3D14A49BAEB1}"/>
                  </a:ext>
                </a:extLst>
              </p:cNvPr>
              <p:cNvSpPr/>
              <p:nvPr/>
            </p:nvSpPr>
            <p:spPr>
              <a:xfrm>
                <a:off x="9379240" y="2032078"/>
                <a:ext cx="87671" cy="88792"/>
              </a:xfrm>
              <a:custGeom>
                <a:avLst/>
                <a:gdLst>
                  <a:gd name="connsiteX0" fmla="*/ 87671 w 87671"/>
                  <a:gd name="connsiteY0" fmla="*/ 0 h 88792"/>
                  <a:gd name="connsiteX1" fmla="*/ 0 w 87671"/>
                  <a:gd name="connsiteY1" fmla="*/ 88793 h 8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671" h="88792">
                    <a:moveTo>
                      <a:pt x="87671" y="0"/>
                    </a:moveTo>
                    <a:lnTo>
                      <a:pt x="0" y="88793"/>
                    </a:lnTo>
                  </a:path>
                </a:pathLst>
              </a:custGeom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4952A01-CC82-4761-8235-CB669733E0D7}"/>
              </a:ext>
            </a:extLst>
          </p:cNvPr>
          <p:cNvGrpSpPr/>
          <p:nvPr/>
        </p:nvGrpSpPr>
        <p:grpSpPr>
          <a:xfrm>
            <a:off x="5245352" y="3256748"/>
            <a:ext cx="493407" cy="449071"/>
            <a:chOff x="5245352" y="3256748"/>
            <a:chExt cx="493407" cy="449071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48F48C1-6014-4A4D-996A-4E8BBB4D56E1}"/>
                </a:ext>
              </a:extLst>
            </p:cNvPr>
            <p:cNvSpPr/>
            <p:nvPr/>
          </p:nvSpPr>
          <p:spPr>
            <a:xfrm>
              <a:off x="5245352" y="3256748"/>
              <a:ext cx="231533" cy="370476"/>
            </a:xfrm>
            <a:custGeom>
              <a:avLst/>
              <a:gdLst>
                <a:gd name="connsiteX0" fmla="*/ 208470 w 231533"/>
                <a:gd name="connsiteY0" fmla="*/ 45456 h 370476"/>
                <a:gd name="connsiteX1" fmla="*/ 208470 w 231533"/>
                <a:gd name="connsiteY1" fmla="*/ 0 h 370476"/>
                <a:gd name="connsiteX2" fmla="*/ 0 w 231533"/>
                <a:gd name="connsiteY2" fmla="*/ 0 h 370476"/>
                <a:gd name="connsiteX3" fmla="*/ 0 w 231533"/>
                <a:gd name="connsiteY3" fmla="*/ 249000 h 370476"/>
                <a:gd name="connsiteX4" fmla="*/ 29334 w 231533"/>
                <a:gd name="connsiteY4" fmla="*/ 278333 h 370476"/>
                <a:gd name="connsiteX5" fmla="*/ 29334 w 231533"/>
                <a:gd name="connsiteY5" fmla="*/ 278333 h 370476"/>
                <a:gd name="connsiteX6" fmla="*/ 58667 w 231533"/>
                <a:gd name="connsiteY6" fmla="*/ 249000 h 370476"/>
                <a:gd name="connsiteX7" fmla="*/ 58667 w 231533"/>
                <a:gd name="connsiteY7" fmla="*/ 74789 h 370476"/>
                <a:gd name="connsiteX8" fmla="*/ 88001 w 231533"/>
                <a:gd name="connsiteY8" fmla="*/ 45456 h 370476"/>
                <a:gd name="connsiteX9" fmla="*/ 88001 w 231533"/>
                <a:gd name="connsiteY9" fmla="*/ 45456 h 370476"/>
                <a:gd name="connsiteX10" fmla="*/ 117334 w 231533"/>
                <a:gd name="connsiteY10" fmla="*/ 74789 h 370476"/>
                <a:gd name="connsiteX11" fmla="*/ 117334 w 231533"/>
                <a:gd name="connsiteY11" fmla="*/ 370476 h 370476"/>
                <a:gd name="connsiteX12" fmla="*/ 231534 w 231533"/>
                <a:gd name="connsiteY12" fmla="*/ 370476 h 370476"/>
                <a:gd name="connsiteX13" fmla="*/ 117334 w 231533"/>
                <a:gd name="connsiteY13" fmla="*/ 370476 h 370476"/>
                <a:gd name="connsiteX14" fmla="*/ 117334 w 231533"/>
                <a:gd name="connsiteY14" fmla="*/ 74789 h 370476"/>
                <a:gd name="connsiteX15" fmla="*/ 88001 w 231533"/>
                <a:gd name="connsiteY15" fmla="*/ 45456 h 370476"/>
                <a:gd name="connsiteX16" fmla="*/ 88001 w 231533"/>
                <a:gd name="connsiteY16" fmla="*/ 45456 h 370476"/>
                <a:gd name="connsiteX17" fmla="*/ 58667 w 231533"/>
                <a:gd name="connsiteY17" fmla="*/ 74789 h 370476"/>
                <a:gd name="connsiteX18" fmla="*/ 58667 w 231533"/>
                <a:gd name="connsiteY18" fmla="*/ 249000 h 370476"/>
                <a:gd name="connsiteX19" fmla="*/ 29334 w 231533"/>
                <a:gd name="connsiteY19" fmla="*/ 278333 h 370476"/>
                <a:gd name="connsiteX20" fmla="*/ 29334 w 231533"/>
                <a:gd name="connsiteY20" fmla="*/ 278333 h 370476"/>
                <a:gd name="connsiteX21" fmla="*/ 0 w 231533"/>
                <a:gd name="connsiteY21" fmla="*/ 249000 h 370476"/>
                <a:gd name="connsiteX22" fmla="*/ 0 w 231533"/>
                <a:gd name="connsiteY22" fmla="*/ 0 h 370476"/>
                <a:gd name="connsiteX23" fmla="*/ 208470 w 231533"/>
                <a:gd name="connsiteY23" fmla="*/ 0 h 370476"/>
                <a:gd name="connsiteX24" fmla="*/ 208470 w 231533"/>
                <a:gd name="connsiteY24" fmla="*/ 45456 h 37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1533" h="370476">
                  <a:moveTo>
                    <a:pt x="208470" y="45456"/>
                  </a:moveTo>
                  <a:lnTo>
                    <a:pt x="208470" y="0"/>
                  </a:lnTo>
                  <a:lnTo>
                    <a:pt x="0" y="0"/>
                  </a:lnTo>
                  <a:lnTo>
                    <a:pt x="0" y="249000"/>
                  </a:lnTo>
                  <a:cubicBezTo>
                    <a:pt x="0" y="265234"/>
                    <a:pt x="13099" y="278333"/>
                    <a:pt x="29334" y="278333"/>
                  </a:cubicBezTo>
                  <a:lnTo>
                    <a:pt x="29334" y="278333"/>
                  </a:lnTo>
                  <a:cubicBezTo>
                    <a:pt x="45568" y="278333"/>
                    <a:pt x="58667" y="265234"/>
                    <a:pt x="58667" y="249000"/>
                  </a:cubicBezTo>
                  <a:lnTo>
                    <a:pt x="58667" y="74789"/>
                  </a:lnTo>
                  <a:cubicBezTo>
                    <a:pt x="58667" y="58555"/>
                    <a:pt x="71767" y="45456"/>
                    <a:pt x="88001" y="45456"/>
                  </a:cubicBezTo>
                  <a:lnTo>
                    <a:pt x="88001" y="45456"/>
                  </a:lnTo>
                  <a:cubicBezTo>
                    <a:pt x="104235" y="45456"/>
                    <a:pt x="117334" y="58555"/>
                    <a:pt x="117334" y="74789"/>
                  </a:cubicBezTo>
                  <a:lnTo>
                    <a:pt x="117334" y="370476"/>
                  </a:lnTo>
                  <a:lnTo>
                    <a:pt x="231534" y="370476"/>
                  </a:lnTo>
                  <a:lnTo>
                    <a:pt x="117334" y="370476"/>
                  </a:lnTo>
                  <a:lnTo>
                    <a:pt x="117334" y="74789"/>
                  </a:lnTo>
                  <a:cubicBezTo>
                    <a:pt x="117334" y="58555"/>
                    <a:pt x="104235" y="45456"/>
                    <a:pt x="88001" y="45456"/>
                  </a:cubicBezTo>
                  <a:lnTo>
                    <a:pt x="88001" y="45456"/>
                  </a:lnTo>
                  <a:cubicBezTo>
                    <a:pt x="71767" y="45456"/>
                    <a:pt x="58667" y="58555"/>
                    <a:pt x="58667" y="74789"/>
                  </a:cubicBezTo>
                  <a:lnTo>
                    <a:pt x="58667" y="249000"/>
                  </a:lnTo>
                  <a:cubicBezTo>
                    <a:pt x="58667" y="265234"/>
                    <a:pt x="45568" y="278333"/>
                    <a:pt x="29334" y="278333"/>
                  </a:cubicBezTo>
                  <a:lnTo>
                    <a:pt x="29334" y="278333"/>
                  </a:lnTo>
                  <a:cubicBezTo>
                    <a:pt x="13099" y="278333"/>
                    <a:pt x="0" y="265234"/>
                    <a:pt x="0" y="249000"/>
                  </a:cubicBezTo>
                  <a:lnTo>
                    <a:pt x="0" y="0"/>
                  </a:lnTo>
                  <a:lnTo>
                    <a:pt x="208470" y="0"/>
                  </a:lnTo>
                  <a:lnTo>
                    <a:pt x="208470" y="45456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68D12E2-4EE8-47BD-B541-B47178561E51}"/>
                </a:ext>
              </a:extLst>
            </p:cNvPr>
            <p:cNvSpPr/>
            <p:nvPr/>
          </p:nvSpPr>
          <p:spPr>
            <a:xfrm>
              <a:off x="5333352" y="3302091"/>
              <a:ext cx="257172" cy="106698"/>
            </a:xfrm>
            <a:custGeom>
              <a:avLst/>
              <a:gdLst>
                <a:gd name="connsiteX0" fmla="*/ 0 w 257172"/>
                <a:gd name="connsiteY0" fmla="*/ 112 h 106698"/>
                <a:gd name="connsiteX1" fmla="*/ 232765 w 257172"/>
                <a:gd name="connsiteY1" fmla="*/ 112 h 106698"/>
                <a:gd name="connsiteX2" fmla="*/ 257173 w 257172"/>
                <a:gd name="connsiteY2" fmla="*/ 24519 h 106698"/>
                <a:gd name="connsiteX3" fmla="*/ 257173 w 257172"/>
                <a:gd name="connsiteY3" fmla="*/ 106698 h 106698"/>
                <a:gd name="connsiteX4" fmla="*/ 257173 w 257172"/>
                <a:gd name="connsiteY4" fmla="*/ 24407 h 106698"/>
                <a:gd name="connsiteX5" fmla="*/ 232765 w 257172"/>
                <a:gd name="connsiteY5" fmla="*/ 0 h 106698"/>
                <a:gd name="connsiteX6" fmla="*/ 0 w 257172"/>
                <a:gd name="connsiteY6" fmla="*/ 0 h 10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7172" h="106698">
                  <a:moveTo>
                    <a:pt x="0" y="112"/>
                  </a:moveTo>
                  <a:lnTo>
                    <a:pt x="232765" y="112"/>
                  </a:lnTo>
                  <a:cubicBezTo>
                    <a:pt x="246201" y="112"/>
                    <a:pt x="257173" y="10972"/>
                    <a:pt x="257173" y="24519"/>
                  </a:cubicBezTo>
                  <a:lnTo>
                    <a:pt x="257173" y="106698"/>
                  </a:lnTo>
                  <a:lnTo>
                    <a:pt x="257173" y="24407"/>
                  </a:lnTo>
                  <a:cubicBezTo>
                    <a:pt x="257173" y="10972"/>
                    <a:pt x="246313" y="0"/>
                    <a:pt x="232765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8F952E8-77D0-4AD1-9BC7-277CD2865ADC}"/>
                </a:ext>
              </a:extLst>
            </p:cNvPr>
            <p:cNvSpPr/>
            <p:nvPr/>
          </p:nvSpPr>
          <p:spPr>
            <a:xfrm>
              <a:off x="5274685" y="3535081"/>
              <a:ext cx="88000" cy="11196"/>
            </a:xfrm>
            <a:custGeom>
              <a:avLst/>
              <a:gdLst>
                <a:gd name="connsiteX0" fmla="*/ 0 w 88000"/>
                <a:gd name="connsiteY0" fmla="*/ 0 h 11196"/>
                <a:gd name="connsiteX1" fmla="*/ 88001 w 88000"/>
                <a:gd name="connsiteY1" fmla="*/ 0 h 11196"/>
                <a:gd name="connsiteX2" fmla="*/ 0 w 88000"/>
                <a:gd name="connsiteY2" fmla="*/ 0 h 1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000" h="11196">
                  <a:moveTo>
                    <a:pt x="0" y="0"/>
                  </a:moveTo>
                  <a:lnTo>
                    <a:pt x="88001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62AE3B9-CD2F-44E2-812A-341B413A8B0A}"/>
                </a:ext>
              </a:extLst>
            </p:cNvPr>
            <p:cNvSpPr/>
            <p:nvPr/>
          </p:nvSpPr>
          <p:spPr>
            <a:xfrm>
              <a:off x="5400304" y="3354041"/>
              <a:ext cx="146443" cy="11196"/>
            </a:xfrm>
            <a:custGeom>
              <a:avLst/>
              <a:gdLst>
                <a:gd name="connsiteX0" fmla="*/ 0 w 146443"/>
                <a:gd name="connsiteY0" fmla="*/ 0 h 11196"/>
                <a:gd name="connsiteX1" fmla="*/ 146444 w 146443"/>
                <a:gd name="connsiteY1" fmla="*/ 0 h 11196"/>
                <a:gd name="connsiteX2" fmla="*/ 0 w 146443"/>
                <a:gd name="connsiteY2" fmla="*/ 0 h 1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6443" h="11196">
                  <a:moveTo>
                    <a:pt x="0" y="0"/>
                  </a:moveTo>
                  <a:lnTo>
                    <a:pt x="14644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4EC31CE-7A3F-4C4F-8CC3-F4D9F504AAB5}"/>
                </a:ext>
              </a:extLst>
            </p:cNvPr>
            <p:cNvSpPr/>
            <p:nvPr/>
          </p:nvSpPr>
          <p:spPr>
            <a:xfrm>
              <a:off x="5400304" y="3399497"/>
              <a:ext cx="120357" cy="11196"/>
            </a:xfrm>
            <a:custGeom>
              <a:avLst/>
              <a:gdLst>
                <a:gd name="connsiteX0" fmla="*/ 0 w 120357"/>
                <a:gd name="connsiteY0" fmla="*/ 0 h 11196"/>
                <a:gd name="connsiteX1" fmla="*/ 120357 w 120357"/>
                <a:gd name="connsiteY1" fmla="*/ 0 h 11196"/>
                <a:gd name="connsiteX2" fmla="*/ 0 w 120357"/>
                <a:gd name="connsiteY2" fmla="*/ 0 h 1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357" h="11196">
                  <a:moveTo>
                    <a:pt x="0" y="0"/>
                  </a:moveTo>
                  <a:lnTo>
                    <a:pt x="12035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B5B71D9-1857-4F38-9989-CD7FE68F6A9D}"/>
                </a:ext>
              </a:extLst>
            </p:cNvPr>
            <p:cNvSpPr/>
            <p:nvPr/>
          </p:nvSpPr>
          <p:spPr>
            <a:xfrm>
              <a:off x="5400304" y="3444953"/>
              <a:ext cx="76692" cy="11196"/>
            </a:xfrm>
            <a:custGeom>
              <a:avLst/>
              <a:gdLst>
                <a:gd name="connsiteX0" fmla="*/ 0 w 76692"/>
                <a:gd name="connsiteY0" fmla="*/ 0 h 11196"/>
                <a:gd name="connsiteX1" fmla="*/ 76693 w 76692"/>
                <a:gd name="connsiteY1" fmla="*/ 0 h 11196"/>
                <a:gd name="connsiteX2" fmla="*/ 0 w 76692"/>
                <a:gd name="connsiteY2" fmla="*/ 0 h 1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692" h="11196">
                  <a:moveTo>
                    <a:pt x="0" y="0"/>
                  </a:moveTo>
                  <a:lnTo>
                    <a:pt x="76693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D2FA838-44ED-4C06-B12E-2B85D6BCBA95}"/>
                </a:ext>
              </a:extLst>
            </p:cNvPr>
            <p:cNvSpPr/>
            <p:nvPr/>
          </p:nvSpPr>
          <p:spPr>
            <a:xfrm>
              <a:off x="5400304" y="3490409"/>
              <a:ext cx="53516" cy="11196"/>
            </a:xfrm>
            <a:custGeom>
              <a:avLst/>
              <a:gdLst>
                <a:gd name="connsiteX0" fmla="*/ 0 w 53516"/>
                <a:gd name="connsiteY0" fmla="*/ 0 h 11196"/>
                <a:gd name="connsiteX1" fmla="*/ 53517 w 53516"/>
                <a:gd name="connsiteY1" fmla="*/ 0 h 11196"/>
                <a:gd name="connsiteX2" fmla="*/ 0 w 53516"/>
                <a:gd name="connsiteY2" fmla="*/ 0 h 1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516" h="11196">
                  <a:moveTo>
                    <a:pt x="0" y="0"/>
                  </a:moveTo>
                  <a:lnTo>
                    <a:pt x="5351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74B72-7AB6-4374-9399-D89442AFFE2A}"/>
                </a:ext>
              </a:extLst>
            </p:cNvPr>
            <p:cNvSpPr/>
            <p:nvPr/>
          </p:nvSpPr>
          <p:spPr>
            <a:xfrm>
              <a:off x="5400304" y="3535752"/>
              <a:ext cx="45008" cy="11196"/>
            </a:xfrm>
            <a:custGeom>
              <a:avLst/>
              <a:gdLst>
                <a:gd name="connsiteX0" fmla="*/ 0 w 45008"/>
                <a:gd name="connsiteY0" fmla="*/ 0 h 11196"/>
                <a:gd name="connsiteX1" fmla="*/ 45008 w 45008"/>
                <a:gd name="connsiteY1" fmla="*/ 0 h 11196"/>
                <a:gd name="connsiteX2" fmla="*/ 0 w 45008"/>
                <a:gd name="connsiteY2" fmla="*/ 0 h 1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008" h="11196">
                  <a:moveTo>
                    <a:pt x="0" y="0"/>
                  </a:moveTo>
                  <a:lnTo>
                    <a:pt x="4500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96BE2D3-138E-4F46-92AC-79A63D42848C}"/>
                </a:ext>
              </a:extLst>
            </p:cNvPr>
            <p:cNvSpPr/>
            <p:nvPr/>
          </p:nvSpPr>
          <p:spPr>
            <a:xfrm>
              <a:off x="5400304" y="3581208"/>
              <a:ext cx="53516" cy="11196"/>
            </a:xfrm>
            <a:custGeom>
              <a:avLst/>
              <a:gdLst>
                <a:gd name="connsiteX0" fmla="*/ 0 w 53516"/>
                <a:gd name="connsiteY0" fmla="*/ 0 h 11196"/>
                <a:gd name="connsiteX1" fmla="*/ 53517 w 53516"/>
                <a:gd name="connsiteY1" fmla="*/ 0 h 11196"/>
                <a:gd name="connsiteX2" fmla="*/ 0 w 53516"/>
                <a:gd name="connsiteY2" fmla="*/ 0 h 1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516" h="11196">
                  <a:moveTo>
                    <a:pt x="0" y="0"/>
                  </a:moveTo>
                  <a:lnTo>
                    <a:pt x="5351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7E39D8F-8B60-4263-B247-0D122C9E226E}"/>
                </a:ext>
              </a:extLst>
            </p:cNvPr>
            <p:cNvSpPr/>
            <p:nvPr/>
          </p:nvSpPr>
          <p:spPr>
            <a:xfrm>
              <a:off x="5630943" y="3598002"/>
              <a:ext cx="25526" cy="25526"/>
            </a:xfrm>
            <a:custGeom>
              <a:avLst/>
              <a:gdLst>
                <a:gd name="connsiteX0" fmla="*/ 0 w 25526"/>
                <a:gd name="connsiteY0" fmla="*/ 0 h 25526"/>
                <a:gd name="connsiteX1" fmla="*/ 25527 w 25526"/>
                <a:gd name="connsiteY1" fmla="*/ 25527 h 25526"/>
                <a:gd name="connsiteX2" fmla="*/ 0 w 25526"/>
                <a:gd name="connsiteY2" fmla="*/ 0 h 25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526" h="25526">
                  <a:moveTo>
                    <a:pt x="0" y="0"/>
                  </a:moveTo>
                  <a:lnTo>
                    <a:pt x="25527" y="2552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CCA389A-5665-447B-80BA-DB41471DDF6A}"/>
                </a:ext>
              </a:extLst>
            </p:cNvPr>
            <p:cNvSpPr/>
            <p:nvPr/>
          </p:nvSpPr>
          <p:spPr>
            <a:xfrm>
              <a:off x="5710546" y="3677606"/>
              <a:ext cx="28213" cy="28213"/>
            </a:xfrm>
            <a:custGeom>
              <a:avLst/>
              <a:gdLst>
                <a:gd name="connsiteX0" fmla="*/ 28214 w 28213"/>
                <a:gd name="connsiteY0" fmla="*/ 28214 h 28213"/>
                <a:gd name="connsiteX1" fmla="*/ 0 w 28213"/>
                <a:gd name="connsiteY1" fmla="*/ 0 h 28213"/>
                <a:gd name="connsiteX2" fmla="*/ 28214 w 28213"/>
                <a:gd name="connsiteY2" fmla="*/ 28214 h 2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213" h="28213">
                  <a:moveTo>
                    <a:pt x="28214" y="28214"/>
                  </a:moveTo>
                  <a:lnTo>
                    <a:pt x="0" y="0"/>
                  </a:lnTo>
                  <a:lnTo>
                    <a:pt x="28214" y="28214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6A3D48F-BB3B-4144-A1FD-47B013C9A070}"/>
                </a:ext>
              </a:extLst>
            </p:cNvPr>
            <p:cNvSpPr/>
            <p:nvPr/>
          </p:nvSpPr>
          <p:spPr>
            <a:xfrm>
              <a:off x="5656469" y="3623641"/>
              <a:ext cx="68183" cy="68071"/>
            </a:xfrm>
            <a:custGeom>
              <a:avLst/>
              <a:gdLst>
                <a:gd name="connsiteX0" fmla="*/ 39970 w 68183"/>
                <a:gd name="connsiteY0" fmla="*/ 68072 h 68071"/>
                <a:gd name="connsiteX1" fmla="*/ 54077 w 68183"/>
                <a:gd name="connsiteY1" fmla="*/ 53965 h 68071"/>
                <a:gd name="connsiteX2" fmla="*/ 68184 w 68183"/>
                <a:gd name="connsiteY2" fmla="*/ 39858 h 68071"/>
                <a:gd name="connsiteX3" fmla="*/ 28214 w 68183"/>
                <a:gd name="connsiteY3" fmla="*/ 0 h 68071"/>
                <a:gd name="connsiteX4" fmla="*/ 0 w 68183"/>
                <a:gd name="connsiteY4" fmla="*/ 0 h 68071"/>
                <a:gd name="connsiteX5" fmla="*/ 0 w 68183"/>
                <a:gd name="connsiteY5" fmla="*/ 28102 h 68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83" h="68071">
                  <a:moveTo>
                    <a:pt x="39970" y="68072"/>
                  </a:moveTo>
                  <a:lnTo>
                    <a:pt x="54077" y="53965"/>
                  </a:lnTo>
                  <a:lnTo>
                    <a:pt x="68184" y="39858"/>
                  </a:lnTo>
                  <a:lnTo>
                    <a:pt x="28214" y="0"/>
                  </a:lnTo>
                  <a:lnTo>
                    <a:pt x="0" y="0"/>
                  </a:lnTo>
                  <a:lnTo>
                    <a:pt x="0" y="28102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9AF1E0A2-D4D7-43A7-AD69-9823FE214CA2}"/>
                </a:ext>
              </a:extLst>
            </p:cNvPr>
            <p:cNvSpPr/>
            <p:nvPr/>
          </p:nvSpPr>
          <p:spPr>
            <a:xfrm>
              <a:off x="5477809" y="3444869"/>
              <a:ext cx="179528" cy="179528"/>
            </a:xfrm>
            <a:custGeom>
              <a:avLst/>
              <a:gdLst>
                <a:gd name="connsiteX0" fmla="*/ 26283 w 179528"/>
                <a:gd name="connsiteY0" fmla="*/ 153246 h 179528"/>
                <a:gd name="connsiteX1" fmla="*/ 153246 w 179528"/>
                <a:gd name="connsiteY1" fmla="*/ 153246 h 179528"/>
                <a:gd name="connsiteX2" fmla="*/ 153246 w 179528"/>
                <a:gd name="connsiteY2" fmla="*/ 26283 h 179528"/>
                <a:gd name="connsiteX3" fmla="*/ 26283 w 179528"/>
                <a:gd name="connsiteY3" fmla="*/ 26283 h 179528"/>
                <a:gd name="connsiteX4" fmla="*/ 26283 w 179528"/>
                <a:gd name="connsiteY4" fmla="*/ 153246 h 17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28" h="179528">
                  <a:moveTo>
                    <a:pt x="26283" y="153246"/>
                  </a:moveTo>
                  <a:cubicBezTo>
                    <a:pt x="61326" y="188289"/>
                    <a:pt x="118202" y="188289"/>
                    <a:pt x="153246" y="153246"/>
                  </a:cubicBezTo>
                  <a:cubicBezTo>
                    <a:pt x="188289" y="118202"/>
                    <a:pt x="188289" y="61326"/>
                    <a:pt x="153246" y="26283"/>
                  </a:cubicBezTo>
                  <a:cubicBezTo>
                    <a:pt x="118202" y="-8761"/>
                    <a:pt x="61326" y="-8761"/>
                    <a:pt x="26283" y="26283"/>
                  </a:cubicBezTo>
                  <a:cubicBezTo>
                    <a:pt x="-8761" y="61326"/>
                    <a:pt x="-8761" y="118202"/>
                    <a:pt x="26283" y="153246"/>
                  </a:cubicBezTo>
                  <a:close/>
                </a:path>
              </a:pathLst>
            </a:custGeom>
            <a:noFill/>
            <a:ln w="95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</p:grpSp>
      <p:grpSp>
        <p:nvGrpSpPr>
          <p:cNvPr id="99" name="Graphic 97">
            <a:extLst>
              <a:ext uri="{FF2B5EF4-FFF2-40B4-BE49-F238E27FC236}">
                <a16:creationId xmlns:a16="http://schemas.microsoft.com/office/drawing/2014/main" id="{1E18D881-315B-4B5C-BB31-4C48F32F10AE}"/>
              </a:ext>
            </a:extLst>
          </p:cNvPr>
          <p:cNvGrpSpPr/>
          <p:nvPr/>
        </p:nvGrpSpPr>
        <p:grpSpPr>
          <a:xfrm>
            <a:off x="9227736" y="3251334"/>
            <a:ext cx="445450" cy="456054"/>
            <a:chOff x="9227736" y="3251334"/>
            <a:chExt cx="445450" cy="456054"/>
          </a:xfrm>
          <a:noFill/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79B45D1-0DEE-4FAD-AE0E-35E201614E20}"/>
                </a:ext>
              </a:extLst>
            </p:cNvPr>
            <p:cNvSpPr/>
            <p:nvPr/>
          </p:nvSpPr>
          <p:spPr>
            <a:xfrm>
              <a:off x="9375029" y="3488870"/>
              <a:ext cx="86208" cy="86209"/>
            </a:xfrm>
            <a:custGeom>
              <a:avLst/>
              <a:gdLst>
                <a:gd name="connsiteX0" fmla="*/ 86209 w 86208"/>
                <a:gd name="connsiteY0" fmla="*/ 86209 h 86209"/>
                <a:gd name="connsiteX1" fmla="*/ 0 w 86208"/>
                <a:gd name="connsiteY1" fmla="*/ 0 h 86209"/>
                <a:gd name="connsiteX2" fmla="*/ 86209 w 86208"/>
                <a:gd name="connsiteY2" fmla="*/ 86209 h 8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208" h="86209">
                  <a:moveTo>
                    <a:pt x="86209" y="86209"/>
                  </a:moveTo>
                  <a:lnTo>
                    <a:pt x="0" y="0"/>
                  </a:lnTo>
                  <a:lnTo>
                    <a:pt x="86209" y="86209"/>
                  </a:lnTo>
                  <a:close/>
                </a:path>
              </a:pathLst>
            </a:custGeom>
            <a:noFill/>
            <a:ln w="9525" cap="rnd">
              <a:solidFill>
                <a:srgbClr val="34384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AC171A1-07FB-4FE5-A9A9-0C3F3B6C289A}"/>
                </a:ext>
              </a:extLst>
            </p:cNvPr>
            <p:cNvSpPr/>
            <p:nvPr/>
          </p:nvSpPr>
          <p:spPr>
            <a:xfrm>
              <a:off x="9413609" y="3414417"/>
              <a:ext cx="195498" cy="230390"/>
            </a:xfrm>
            <a:custGeom>
              <a:avLst/>
              <a:gdLst>
                <a:gd name="connsiteX0" fmla="*/ 63764 w 195498"/>
                <a:gd name="connsiteY0" fmla="*/ 0 h 230390"/>
                <a:gd name="connsiteX1" fmla="*/ 131187 w 195498"/>
                <a:gd name="connsiteY1" fmla="*/ 67423 h 230390"/>
                <a:gd name="connsiteX2" fmla="*/ 131187 w 195498"/>
                <a:gd name="connsiteY2" fmla="*/ 67423 h 230390"/>
                <a:gd name="connsiteX3" fmla="*/ 184549 w 195498"/>
                <a:gd name="connsiteY3" fmla="*/ 160086 h 230390"/>
                <a:gd name="connsiteX4" fmla="*/ 195498 w 195498"/>
                <a:gd name="connsiteY4" fmla="*/ 171035 h 230390"/>
                <a:gd name="connsiteX5" fmla="*/ 136143 w 195498"/>
                <a:gd name="connsiteY5" fmla="*/ 230390 h 230390"/>
                <a:gd name="connsiteX6" fmla="*/ 127960 w 195498"/>
                <a:gd name="connsiteY6" fmla="*/ 222207 h 230390"/>
                <a:gd name="connsiteX7" fmla="*/ 65724 w 195498"/>
                <a:gd name="connsiteY7" fmla="*/ 225780 h 230390"/>
                <a:gd name="connsiteX8" fmla="*/ 3142 w 195498"/>
                <a:gd name="connsiteY8" fmla="*/ 186133 h 230390"/>
                <a:gd name="connsiteX9" fmla="*/ 65724 w 195498"/>
                <a:gd name="connsiteY9" fmla="*/ 225780 h 230390"/>
                <a:gd name="connsiteX10" fmla="*/ 127960 w 195498"/>
                <a:gd name="connsiteY10" fmla="*/ 222207 h 230390"/>
                <a:gd name="connsiteX11" fmla="*/ 136143 w 195498"/>
                <a:gd name="connsiteY11" fmla="*/ 230390 h 230390"/>
                <a:gd name="connsiteX12" fmla="*/ 195498 w 195498"/>
                <a:gd name="connsiteY12" fmla="*/ 171035 h 230390"/>
                <a:gd name="connsiteX13" fmla="*/ 184549 w 195498"/>
                <a:gd name="connsiteY13" fmla="*/ 160086 h 230390"/>
                <a:gd name="connsiteX14" fmla="*/ 131187 w 195498"/>
                <a:gd name="connsiteY14" fmla="*/ 67423 h 230390"/>
                <a:gd name="connsiteX15" fmla="*/ 131187 w 195498"/>
                <a:gd name="connsiteY15" fmla="*/ 67423 h 230390"/>
                <a:gd name="connsiteX16" fmla="*/ 63764 w 195498"/>
                <a:gd name="connsiteY16" fmla="*/ 0 h 23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498" h="230390">
                  <a:moveTo>
                    <a:pt x="63764" y="0"/>
                  </a:moveTo>
                  <a:lnTo>
                    <a:pt x="131187" y="67423"/>
                  </a:lnTo>
                  <a:lnTo>
                    <a:pt x="131187" y="67423"/>
                  </a:lnTo>
                  <a:cubicBezTo>
                    <a:pt x="152970" y="89206"/>
                    <a:pt x="179709" y="154208"/>
                    <a:pt x="184549" y="160086"/>
                  </a:cubicBezTo>
                  <a:cubicBezTo>
                    <a:pt x="189505" y="165964"/>
                    <a:pt x="195498" y="171035"/>
                    <a:pt x="195498" y="171035"/>
                  </a:cubicBezTo>
                  <a:lnTo>
                    <a:pt x="136143" y="230390"/>
                  </a:lnTo>
                  <a:lnTo>
                    <a:pt x="127960" y="222207"/>
                  </a:lnTo>
                  <a:cubicBezTo>
                    <a:pt x="127960" y="222207"/>
                    <a:pt x="84164" y="231197"/>
                    <a:pt x="65724" y="225780"/>
                  </a:cubicBezTo>
                  <a:cubicBezTo>
                    <a:pt x="25040" y="213909"/>
                    <a:pt x="-11034" y="207224"/>
                    <a:pt x="3142" y="186133"/>
                  </a:cubicBezTo>
                  <a:cubicBezTo>
                    <a:pt x="-11034" y="207224"/>
                    <a:pt x="25040" y="214024"/>
                    <a:pt x="65724" y="225780"/>
                  </a:cubicBezTo>
                  <a:cubicBezTo>
                    <a:pt x="84164" y="231197"/>
                    <a:pt x="127960" y="222207"/>
                    <a:pt x="127960" y="222207"/>
                  </a:cubicBezTo>
                  <a:lnTo>
                    <a:pt x="136143" y="230390"/>
                  </a:lnTo>
                  <a:lnTo>
                    <a:pt x="195498" y="171035"/>
                  </a:lnTo>
                  <a:cubicBezTo>
                    <a:pt x="195498" y="171035"/>
                    <a:pt x="189505" y="165849"/>
                    <a:pt x="184549" y="160086"/>
                  </a:cubicBezTo>
                  <a:cubicBezTo>
                    <a:pt x="179593" y="154208"/>
                    <a:pt x="152970" y="89206"/>
                    <a:pt x="131187" y="67423"/>
                  </a:cubicBezTo>
                  <a:lnTo>
                    <a:pt x="131187" y="67423"/>
                  </a:lnTo>
                  <a:lnTo>
                    <a:pt x="63764" y="0"/>
                  </a:lnTo>
                  <a:close/>
                </a:path>
              </a:pathLst>
            </a:custGeom>
            <a:noFill/>
            <a:ln w="9525" cap="rnd">
              <a:solidFill>
                <a:srgbClr val="34384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87A57CA-F338-42EE-943A-6D6B6B922B29}"/>
                </a:ext>
              </a:extLst>
            </p:cNvPr>
            <p:cNvSpPr/>
            <p:nvPr/>
          </p:nvSpPr>
          <p:spPr>
            <a:xfrm>
              <a:off x="9427469" y="3423176"/>
              <a:ext cx="72609" cy="72609"/>
            </a:xfrm>
            <a:custGeom>
              <a:avLst/>
              <a:gdLst>
                <a:gd name="connsiteX0" fmla="*/ 72609 w 72609"/>
                <a:gd name="connsiteY0" fmla="*/ 72609 h 72609"/>
                <a:gd name="connsiteX1" fmla="*/ 72609 w 72609"/>
                <a:gd name="connsiteY1" fmla="*/ 72609 h 72609"/>
                <a:gd name="connsiteX2" fmla="*/ 0 w 72609"/>
                <a:gd name="connsiteY2" fmla="*/ 0 h 7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609" h="72609">
                  <a:moveTo>
                    <a:pt x="72609" y="72609"/>
                  </a:moveTo>
                  <a:lnTo>
                    <a:pt x="72609" y="7260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rgbClr val="34384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02B34BA-7158-4F68-9484-EEC8C037ACC7}"/>
                </a:ext>
              </a:extLst>
            </p:cNvPr>
            <p:cNvSpPr/>
            <p:nvPr/>
          </p:nvSpPr>
          <p:spPr>
            <a:xfrm>
              <a:off x="9393123" y="3447955"/>
              <a:ext cx="73876" cy="73876"/>
            </a:xfrm>
            <a:custGeom>
              <a:avLst/>
              <a:gdLst>
                <a:gd name="connsiteX0" fmla="*/ 73877 w 73876"/>
                <a:gd name="connsiteY0" fmla="*/ 73877 h 73876"/>
                <a:gd name="connsiteX1" fmla="*/ 0 w 73876"/>
                <a:gd name="connsiteY1" fmla="*/ 0 h 73876"/>
                <a:gd name="connsiteX2" fmla="*/ 73877 w 73876"/>
                <a:gd name="connsiteY2" fmla="*/ 73877 h 7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76" h="73876">
                  <a:moveTo>
                    <a:pt x="73877" y="73877"/>
                  </a:moveTo>
                  <a:lnTo>
                    <a:pt x="0" y="0"/>
                  </a:lnTo>
                  <a:lnTo>
                    <a:pt x="73877" y="73877"/>
                  </a:lnTo>
                  <a:close/>
                </a:path>
              </a:pathLst>
            </a:custGeom>
            <a:noFill/>
            <a:ln w="9525" cap="rnd">
              <a:solidFill>
                <a:srgbClr val="34384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B36FA43-63CD-42D5-A713-ABE53436995E}"/>
                </a:ext>
              </a:extLst>
            </p:cNvPr>
            <p:cNvSpPr/>
            <p:nvPr/>
          </p:nvSpPr>
          <p:spPr>
            <a:xfrm>
              <a:off x="9273030" y="3297435"/>
              <a:ext cx="186363" cy="155591"/>
            </a:xfrm>
            <a:custGeom>
              <a:avLst/>
              <a:gdLst>
                <a:gd name="connsiteX0" fmla="*/ 186363 w 186363"/>
                <a:gd name="connsiteY0" fmla="*/ 64426 h 155591"/>
                <a:gd name="connsiteX1" fmla="*/ 159625 w 186363"/>
                <a:gd name="connsiteY1" fmla="*/ 37688 h 155591"/>
                <a:gd name="connsiteX2" fmla="*/ 94277 w 186363"/>
                <a:gd name="connsiteY2" fmla="*/ 14407 h 155591"/>
                <a:gd name="connsiteX3" fmla="*/ 79870 w 186363"/>
                <a:gd name="connsiteY3" fmla="*/ 0 h 155591"/>
                <a:gd name="connsiteX4" fmla="*/ 0 w 186363"/>
                <a:gd name="connsiteY4" fmla="*/ 79870 h 155591"/>
                <a:gd name="connsiteX5" fmla="*/ 17173 w 186363"/>
                <a:gd name="connsiteY5" fmla="*/ 97043 h 155591"/>
                <a:gd name="connsiteX6" fmla="*/ 52094 w 186363"/>
                <a:gd name="connsiteY6" fmla="*/ 155591 h 155591"/>
                <a:gd name="connsiteX7" fmla="*/ 17173 w 186363"/>
                <a:gd name="connsiteY7" fmla="*/ 97043 h 155591"/>
                <a:gd name="connsiteX8" fmla="*/ 0 w 186363"/>
                <a:gd name="connsiteY8" fmla="*/ 79870 h 155591"/>
                <a:gd name="connsiteX9" fmla="*/ 79870 w 186363"/>
                <a:gd name="connsiteY9" fmla="*/ 0 h 155591"/>
                <a:gd name="connsiteX10" fmla="*/ 94277 w 186363"/>
                <a:gd name="connsiteY10" fmla="*/ 14407 h 155591"/>
                <a:gd name="connsiteX11" fmla="*/ 159625 w 186363"/>
                <a:gd name="connsiteY11" fmla="*/ 37688 h 155591"/>
                <a:gd name="connsiteX12" fmla="*/ 186363 w 186363"/>
                <a:gd name="connsiteY12" fmla="*/ 64426 h 15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363" h="155591">
                  <a:moveTo>
                    <a:pt x="186363" y="64426"/>
                  </a:moveTo>
                  <a:cubicBezTo>
                    <a:pt x="181407" y="59240"/>
                    <a:pt x="172879" y="50942"/>
                    <a:pt x="159625" y="37688"/>
                  </a:cubicBezTo>
                  <a:cubicBezTo>
                    <a:pt x="136689" y="14752"/>
                    <a:pt x="94277" y="14407"/>
                    <a:pt x="94277" y="14407"/>
                  </a:cubicBezTo>
                  <a:lnTo>
                    <a:pt x="79870" y="0"/>
                  </a:lnTo>
                  <a:lnTo>
                    <a:pt x="0" y="79870"/>
                  </a:lnTo>
                  <a:cubicBezTo>
                    <a:pt x="0" y="79870"/>
                    <a:pt x="12217" y="91165"/>
                    <a:pt x="17173" y="97043"/>
                  </a:cubicBezTo>
                  <a:cubicBezTo>
                    <a:pt x="22128" y="102921"/>
                    <a:pt x="28122" y="131734"/>
                    <a:pt x="52094" y="155591"/>
                  </a:cubicBezTo>
                  <a:cubicBezTo>
                    <a:pt x="28237" y="131734"/>
                    <a:pt x="22128" y="102921"/>
                    <a:pt x="17173" y="97043"/>
                  </a:cubicBezTo>
                  <a:cubicBezTo>
                    <a:pt x="12217" y="91165"/>
                    <a:pt x="0" y="79870"/>
                    <a:pt x="0" y="79870"/>
                  </a:cubicBezTo>
                  <a:lnTo>
                    <a:pt x="79870" y="0"/>
                  </a:lnTo>
                  <a:lnTo>
                    <a:pt x="94277" y="14407"/>
                  </a:lnTo>
                  <a:cubicBezTo>
                    <a:pt x="94277" y="14407"/>
                    <a:pt x="136689" y="14752"/>
                    <a:pt x="159625" y="37688"/>
                  </a:cubicBezTo>
                  <a:cubicBezTo>
                    <a:pt x="172994" y="51057"/>
                    <a:pt x="181407" y="59240"/>
                    <a:pt x="186363" y="64426"/>
                  </a:cubicBezTo>
                  <a:close/>
                </a:path>
              </a:pathLst>
            </a:custGeom>
            <a:noFill/>
            <a:ln w="9525" cap="rnd">
              <a:solidFill>
                <a:srgbClr val="34384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4A19696-7EAF-4305-BEDA-47256E3975DA}"/>
                </a:ext>
              </a:extLst>
            </p:cNvPr>
            <p:cNvSpPr/>
            <p:nvPr/>
          </p:nvSpPr>
          <p:spPr>
            <a:xfrm>
              <a:off x="9535345" y="3251334"/>
              <a:ext cx="137842" cy="137957"/>
            </a:xfrm>
            <a:custGeom>
              <a:avLst/>
              <a:gdLst>
                <a:gd name="connsiteX0" fmla="*/ 33538 w 137842"/>
                <a:gd name="connsiteY0" fmla="*/ 0 h 137957"/>
                <a:gd name="connsiteX1" fmla="*/ 0 w 137842"/>
                <a:gd name="connsiteY1" fmla="*/ 33539 h 137957"/>
                <a:gd name="connsiteX2" fmla="*/ 104419 w 137842"/>
                <a:gd name="connsiteY2" fmla="*/ 137957 h 137957"/>
                <a:gd name="connsiteX3" fmla="*/ 137842 w 137842"/>
                <a:gd name="connsiteY3" fmla="*/ 104419 h 137957"/>
                <a:gd name="connsiteX4" fmla="*/ 104419 w 137842"/>
                <a:gd name="connsiteY4" fmla="*/ 137957 h 137957"/>
                <a:gd name="connsiteX5" fmla="*/ 0 w 137842"/>
                <a:gd name="connsiteY5" fmla="*/ 33539 h 13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842" h="137957">
                  <a:moveTo>
                    <a:pt x="33538" y="0"/>
                  </a:moveTo>
                  <a:lnTo>
                    <a:pt x="0" y="33539"/>
                  </a:lnTo>
                  <a:lnTo>
                    <a:pt x="104419" y="137957"/>
                  </a:lnTo>
                  <a:lnTo>
                    <a:pt x="137842" y="104419"/>
                  </a:lnTo>
                  <a:lnTo>
                    <a:pt x="104419" y="137957"/>
                  </a:lnTo>
                  <a:lnTo>
                    <a:pt x="0" y="33539"/>
                  </a:lnTo>
                  <a:close/>
                </a:path>
              </a:pathLst>
            </a:custGeom>
            <a:noFill/>
            <a:ln w="9525" cap="rnd">
              <a:solidFill>
                <a:srgbClr val="34384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01A9BB30-0918-485C-A766-4565268A5182}"/>
                </a:ext>
              </a:extLst>
            </p:cNvPr>
            <p:cNvSpPr/>
            <p:nvPr/>
          </p:nvSpPr>
          <p:spPr>
            <a:xfrm>
              <a:off x="9478180" y="3296744"/>
              <a:ext cx="148906" cy="174607"/>
            </a:xfrm>
            <a:custGeom>
              <a:avLst/>
              <a:gdLst>
                <a:gd name="connsiteX0" fmla="*/ 103151 w 148906"/>
                <a:gd name="connsiteY0" fmla="*/ 174608 h 174607"/>
                <a:gd name="connsiteX1" fmla="*/ 117558 w 148906"/>
                <a:gd name="connsiteY1" fmla="*/ 160201 h 174607"/>
                <a:gd name="connsiteX2" fmla="*/ 126202 w 148906"/>
                <a:gd name="connsiteY2" fmla="*/ 102575 h 174607"/>
                <a:gd name="connsiteX3" fmla="*/ 148906 w 148906"/>
                <a:gd name="connsiteY3" fmla="*/ 79870 h 174607"/>
                <a:gd name="connsiteX4" fmla="*/ 69036 w 148906"/>
                <a:gd name="connsiteY4" fmla="*/ 0 h 174607"/>
                <a:gd name="connsiteX5" fmla="*/ 43565 w 148906"/>
                <a:gd name="connsiteY5" fmla="*/ 25471 h 174607"/>
                <a:gd name="connsiteX6" fmla="*/ 0 w 148906"/>
                <a:gd name="connsiteY6" fmla="*/ 45410 h 174607"/>
                <a:gd name="connsiteX7" fmla="*/ 43565 w 148906"/>
                <a:gd name="connsiteY7" fmla="*/ 25471 h 174607"/>
                <a:gd name="connsiteX8" fmla="*/ 69036 w 148906"/>
                <a:gd name="connsiteY8" fmla="*/ 0 h 174607"/>
                <a:gd name="connsiteX9" fmla="*/ 148906 w 148906"/>
                <a:gd name="connsiteY9" fmla="*/ 79870 h 174607"/>
                <a:gd name="connsiteX10" fmla="*/ 126202 w 148906"/>
                <a:gd name="connsiteY10" fmla="*/ 102575 h 174607"/>
                <a:gd name="connsiteX11" fmla="*/ 117558 w 148906"/>
                <a:gd name="connsiteY11" fmla="*/ 160201 h 174607"/>
                <a:gd name="connsiteX12" fmla="*/ 103151 w 148906"/>
                <a:gd name="connsiteY12" fmla="*/ 174608 h 17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8906" h="174607">
                  <a:moveTo>
                    <a:pt x="103151" y="174608"/>
                  </a:moveTo>
                  <a:lnTo>
                    <a:pt x="117558" y="160201"/>
                  </a:lnTo>
                  <a:cubicBezTo>
                    <a:pt x="130120" y="147639"/>
                    <a:pt x="126202" y="102575"/>
                    <a:pt x="126202" y="102575"/>
                  </a:cubicBezTo>
                  <a:lnTo>
                    <a:pt x="148906" y="79870"/>
                  </a:lnTo>
                  <a:lnTo>
                    <a:pt x="69036" y="0"/>
                  </a:lnTo>
                  <a:cubicBezTo>
                    <a:pt x="69036" y="0"/>
                    <a:pt x="49443" y="20515"/>
                    <a:pt x="43565" y="25471"/>
                  </a:cubicBezTo>
                  <a:cubicBezTo>
                    <a:pt x="37688" y="30427"/>
                    <a:pt x="12908" y="32501"/>
                    <a:pt x="0" y="45410"/>
                  </a:cubicBezTo>
                  <a:cubicBezTo>
                    <a:pt x="12908" y="32501"/>
                    <a:pt x="37688" y="30542"/>
                    <a:pt x="43565" y="25471"/>
                  </a:cubicBezTo>
                  <a:cubicBezTo>
                    <a:pt x="49443" y="20515"/>
                    <a:pt x="69036" y="0"/>
                    <a:pt x="69036" y="0"/>
                  </a:cubicBezTo>
                  <a:lnTo>
                    <a:pt x="148906" y="79870"/>
                  </a:lnTo>
                  <a:lnTo>
                    <a:pt x="126202" y="102575"/>
                  </a:lnTo>
                  <a:cubicBezTo>
                    <a:pt x="126202" y="102575"/>
                    <a:pt x="130120" y="147639"/>
                    <a:pt x="117558" y="160201"/>
                  </a:cubicBezTo>
                  <a:lnTo>
                    <a:pt x="103151" y="174608"/>
                  </a:lnTo>
                  <a:close/>
                </a:path>
              </a:pathLst>
            </a:custGeom>
            <a:noFill/>
            <a:ln w="9525" cap="rnd">
              <a:solidFill>
                <a:srgbClr val="34384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C6A5D97-3C12-4938-BAB0-706A2BDD885C}"/>
                </a:ext>
              </a:extLst>
            </p:cNvPr>
            <p:cNvSpPr/>
            <p:nvPr/>
          </p:nvSpPr>
          <p:spPr>
            <a:xfrm>
              <a:off x="9478180" y="3296744"/>
              <a:ext cx="148906" cy="174607"/>
            </a:xfrm>
            <a:custGeom>
              <a:avLst/>
              <a:gdLst>
                <a:gd name="connsiteX0" fmla="*/ 103151 w 148906"/>
                <a:gd name="connsiteY0" fmla="*/ 174608 h 174607"/>
                <a:gd name="connsiteX1" fmla="*/ 117558 w 148906"/>
                <a:gd name="connsiteY1" fmla="*/ 160201 h 174607"/>
                <a:gd name="connsiteX2" fmla="*/ 126202 w 148906"/>
                <a:gd name="connsiteY2" fmla="*/ 102575 h 174607"/>
                <a:gd name="connsiteX3" fmla="*/ 148906 w 148906"/>
                <a:gd name="connsiteY3" fmla="*/ 79870 h 174607"/>
                <a:gd name="connsiteX4" fmla="*/ 69036 w 148906"/>
                <a:gd name="connsiteY4" fmla="*/ 0 h 174607"/>
                <a:gd name="connsiteX5" fmla="*/ 43565 w 148906"/>
                <a:gd name="connsiteY5" fmla="*/ 25471 h 174607"/>
                <a:gd name="connsiteX6" fmla="*/ 0 w 148906"/>
                <a:gd name="connsiteY6" fmla="*/ 45410 h 174607"/>
                <a:gd name="connsiteX7" fmla="*/ 43565 w 148906"/>
                <a:gd name="connsiteY7" fmla="*/ 25471 h 174607"/>
                <a:gd name="connsiteX8" fmla="*/ 69036 w 148906"/>
                <a:gd name="connsiteY8" fmla="*/ 0 h 174607"/>
                <a:gd name="connsiteX9" fmla="*/ 148906 w 148906"/>
                <a:gd name="connsiteY9" fmla="*/ 79870 h 174607"/>
                <a:gd name="connsiteX10" fmla="*/ 126202 w 148906"/>
                <a:gd name="connsiteY10" fmla="*/ 102575 h 174607"/>
                <a:gd name="connsiteX11" fmla="*/ 117558 w 148906"/>
                <a:gd name="connsiteY11" fmla="*/ 160201 h 174607"/>
                <a:gd name="connsiteX12" fmla="*/ 103151 w 148906"/>
                <a:gd name="connsiteY12" fmla="*/ 174608 h 17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8906" h="174607">
                  <a:moveTo>
                    <a:pt x="103151" y="174608"/>
                  </a:moveTo>
                  <a:lnTo>
                    <a:pt x="117558" y="160201"/>
                  </a:lnTo>
                  <a:cubicBezTo>
                    <a:pt x="130120" y="147639"/>
                    <a:pt x="126202" y="102575"/>
                    <a:pt x="126202" y="102575"/>
                  </a:cubicBezTo>
                  <a:lnTo>
                    <a:pt x="148906" y="79870"/>
                  </a:lnTo>
                  <a:lnTo>
                    <a:pt x="69036" y="0"/>
                  </a:lnTo>
                  <a:cubicBezTo>
                    <a:pt x="69036" y="0"/>
                    <a:pt x="49443" y="20515"/>
                    <a:pt x="43565" y="25471"/>
                  </a:cubicBezTo>
                  <a:cubicBezTo>
                    <a:pt x="37688" y="30427"/>
                    <a:pt x="12908" y="32501"/>
                    <a:pt x="0" y="45410"/>
                  </a:cubicBezTo>
                  <a:cubicBezTo>
                    <a:pt x="12908" y="32501"/>
                    <a:pt x="37688" y="30542"/>
                    <a:pt x="43565" y="25471"/>
                  </a:cubicBezTo>
                  <a:cubicBezTo>
                    <a:pt x="49443" y="20515"/>
                    <a:pt x="69036" y="0"/>
                    <a:pt x="69036" y="0"/>
                  </a:cubicBezTo>
                  <a:lnTo>
                    <a:pt x="148906" y="79870"/>
                  </a:lnTo>
                  <a:lnTo>
                    <a:pt x="126202" y="102575"/>
                  </a:lnTo>
                  <a:cubicBezTo>
                    <a:pt x="126202" y="102575"/>
                    <a:pt x="130120" y="147639"/>
                    <a:pt x="117558" y="160201"/>
                  </a:cubicBezTo>
                  <a:lnTo>
                    <a:pt x="103151" y="174608"/>
                  </a:lnTo>
                  <a:close/>
                </a:path>
              </a:pathLst>
            </a:custGeom>
            <a:noFill/>
            <a:ln w="9525" cap="rnd">
              <a:solidFill>
                <a:srgbClr val="34384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3A417141-832E-4C59-9EED-0086F2EF5088}"/>
                </a:ext>
              </a:extLst>
            </p:cNvPr>
            <p:cNvSpPr/>
            <p:nvPr/>
          </p:nvSpPr>
          <p:spPr>
            <a:xfrm>
              <a:off x="9273952" y="3483453"/>
              <a:ext cx="112832" cy="178526"/>
            </a:xfrm>
            <a:custGeom>
              <a:avLst/>
              <a:gdLst>
                <a:gd name="connsiteX0" fmla="*/ 112832 w 112832"/>
                <a:gd name="connsiteY0" fmla="*/ 145564 h 178526"/>
                <a:gd name="connsiteX1" fmla="*/ 79870 w 112832"/>
                <a:gd name="connsiteY1" fmla="*/ 178526 h 178526"/>
                <a:gd name="connsiteX2" fmla="*/ 0 w 112832"/>
                <a:gd name="connsiteY2" fmla="*/ 98656 h 178526"/>
                <a:gd name="connsiteX3" fmla="*/ 14407 w 112832"/>
                <a:gd name="connsiteY3" fmla="*/ 84250 h 178526"/>
                <a:gd name="connsiteX4" fmla="*/ 25240 w 112832"/>
                <a:gd name="connsiteY4" fmla="*/ 23627 h 178526"/>
                <a:gd name="connsiteX5" fmla="*/ 49789 w 112832"/>
                <a:gd name="connsiteY5" fmla="*/ 0 h 178526"/>
                <a:gd name="connsiteX6" fmla="*/ 25240 w 112832"/>
                <a:gd name="connsiteY6" fmla="*/ 23627 h 178526"/>
                <a:gd name="connsiteX7" fmla="*/ 14407 w 112832"/>
                <a:gd name="connsiteY7" fmla="*/ 84250 h 178526"/>
                <a:gd name="connsiteX8" fmla="*/ 0 w 112832"/>
                <a:gd name="connsiteY8" fmla="*/ 98656 h 178526"/>
                <a:gd name="connsiteX9" fmla="*/ 79870 w 112832"/>
                <a:gd name="connsiteY9" fmla="*/ 178526 h 178526"/>
                <a:gd name="connsiteX10" fmla="*/ 112832 w 112832"/>
                <a:gd name="connsiteY10" fmla="*/ 145564 h 17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2832" h="178526">
                  <a:moveTo>
                    <a:pt x="112832" y="145564"/>
                  </a:moveTo>
                  <a:cubicBezTo>
                    <a:pt x="106954" y="150520"/>
                    <a:pt x="79870" y="178526"/>
                    <a:pt x="79870" y="178526"/>
                  </a:cubicBezTo>
                  <a:lnTo>
                    <a:pt x="0" y="98656"/>
                  </a:lnTo>
                  <a:lnTo>
                    <a:pt x="14407" y="84250"/>
                  </a:lnTo>
                  <a:cubicBezTo>
                    <a:pt x="14407" y="84250"/>
                    <a:pt x="12678" y="36074"/>
                    <a:pt x="25240" y="23627"/>
                  </a:cubicBezTo>
                  <a:cubicBezTo>
                    <a:pt x="25240" y="23627"/>
                    <a:pt x="36996" y="10258"/>
                    <a:pt x="49789" y="0"/>
                  </a:cubicBezTo>
                  <a:cubicBezTo>
                    <a:pt x="36996" y="10258"/>
                    <a:pt x="25240" y="23627"/>
                    <a:pt x="25240" y="23627"/>
                  </a:cubicBezTo>
                  <a:cubicBezTo>
                    <a:pt x="12678" y="36189"/>
                    <a:pt x="14407" y="84250"/>
                    <a:pt x="14407" y="84250"/>
                  </a:cubicBezTo>
                  <a:lnTo>
                    <a:pt x="0" y="98656"/>
                  </a:lnTo>
                  <a:lnTo>
                    <a:pt x="79870" y="178526"/>
                  </a:lnTo>
                  <a:cubicBezTo>
                    <a:pt x="79870" y="178526"/>
                    <a:pt x="106954" y="150520"/>
                    <a:pt x="112832" y="145564"/>
                  </a:cubicBezTo>
                  <a:close/>
                </a:path>
              </a:pathLst>
            </a:custGeom>
            <a:noFill/>
            <a:ln w="9525" cap="rnd">
              <a:solidFill>
                <a:srgbClr val="34384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C7C24E7-5BA9-436E-966F-79350C569426}"/>
                </a:ext>
              </a:extLst>
            </p:cNvPr>
            <p:cNvSpPr/>
            <p:nvPr/>
          </p:nvSpPr>
          <p:spPr>
            <a:xfrm>
              <a:off x="9227736" y="3251334"/>
              <a:ext cx="137957" cy="137957"/>
            </a:xfrm>
            <a:custGeom>
              <a:avLst/>
              <a:gdLst>
                <a:gd name="connsiteX0" fmla="*/ 0 w 137957"/>
                <a:gd name="connsiteY0" fmla="*/ 104419 h 137957"/>
                <a:gd name="connsiteX1" fmla="*/ 33538 w 137957"/>
                <a:gd name="connsiteY1" fmla="*/ 137957 h 137957"/>
                <a:gd name="connsiteX2" fmla="*/ 137957 w 137957"/>
                <a:gd name="connsiteY2" fmla="*/ 33539 h 137957"/>
                <a:gd name="connsiteX3" fmla="*/ 104419 w 137957"/>
                <a:gd name="connsiteY3" fmla="*/ 0 h 137957"/>
                <a:gd name="connsiteX4" fmla="*/ 137957 w 137957"/>
                <a:gd name="connsiteY4" fmla="*/ 33539 h 137957"/>
                <a:gd name="connsiteX5" fmla="*/ 33538 w 137957"/>
                <a:gd name="connsiteY5" fmla="*/ 137957 h 13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957" h="137957">
                  <a:moveTo>
                    <a:pt x="0" y="104419"/>
                  </a:moveTo>
                  <a:lnTo>
                    <a:pt x="33538" y="137957"/>
                  </a:lnTo>
                  <a:lnTo>
                    <a:pt x="137957" y="33539"/>
                  </a:lnTo>
                  <a:lnTo>
                    <a:pt x="104419" y="0"/>
                  </a:lnTo>
                  <a:lnTo>
                    <a:pt x="137957" y="33539"/>
                  </a:lnTo>
                  <a:lnTo>
                    <a:pt x="33538" y="137957"/>
                  </a:lnTo>
                  <a:close/>
                </a:path>
              </a:pathLst>
            </a:custGeom>
            <a:noFill/>
            <a:ln w="95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DA066FC-CA2D-488F-A554-6FE87F167F0B}"/>
                </a:ext>
              </a:extLst>
            </p:cNvPr>
            <p:cNvSpPr/>
            <p:nvPr/>
          </p:nvSpPr>
          <p:spPr>
            <a:xfrm>
              <a:off x="9535345" y="3251334"/>
              <a:ext cx="137842" cy="137957"/>
            </a:xfrm>
            <a:custGeom>
              <a:avLst/>
              <a:gdLst>
                <a:gd name="connsiteX0" fmla="*/ 33538 w 137842"/>
                <a:gd name="connsiteY0" fmla="*/ 0 h 137957"/>
                <a:gd name="connsiteX1" fmla="*/ 0 w 137842"/>
                <a:gd name="connsiteY1" fmla="*/ 33539 h 137957"/>
                <a:gd name="connsiteX2" fmla="*/ 104419 w 137842"/>
                <a:gd name="connsiteY2" fmla="*/ 137957 h 137957"/>
                <a:gd name="connsiteX3" fmla="*/ 137842 w 137842"/>
                <a:gd name="connsiteY3" fmla="*/ 104419 h 137957"/>
                <a:gd name="connsiteX4" fmla="*/ 104419 w 137842"/>
                <a:gd name="connsiteY4" fmla="*/ 137957 h 137957"/>
                <a:gd name="connsiteX5" fmla="*/ 0 w 137842"/>
                <a:gd name="connsiteY5" fmla="*/ 33539 h 13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842" h="137957">
                  <a:moveTo>
                    <a:pt x="33538" y="0"/>
                  </a:moveTo>
                  <a:lnTo>
                    <a:pt x="0" y="33539"/>
                  </a:lnTo>
                  <a:lnTo>
                    <a:pt x="104419" y="137957"/>
                  </a:lnTo>
                  <a:lnTo>
                    <a:pt x="137842" y="104419"/>
                  </a:lnTo>
                  <a:lnTo>
                    <a:pt x="104419" y="137957"/>
                  </a:lnTo>
                  <a:lnTo>
                    <a:pt x="0" y="33539"/>
                  </a:lnTo>
                  <a:close/>
                </a:path>
              </a:pathLst>
            </a:custGeom>
            <a:noFill/>
            <a:ln w="95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018026D0-DBB8-4DFF-AB04-C33618C9AE17}"/>
                </a:ext>
              </a:extLst>
            </p:cNvPr>
            <p:cNvSpPr/>
            <p:nvPr/>
          </p:nvSpPr>
          <p:spPr>
            <a:xfrm>
              <a:off x="9227736" y="3569432"/>
              <a:ext cx="137957" cy="137957"/>
            </a:xfrm>
            <a:custGeom>
              <a:avLst/>
              <a:gdLst>
                <a:gd name="connsiteX0" fmla="*/ 104419 w 137957"/>
                <a:gd name="connsiteY0" fmla="*/ 137957 h 137957"/>
                <a:gd name="connsiteX1" fmla="*/ 137957 w 137957"/>
                <a:gd name="connsiteY1" fmla="*/ 104419 h 137957"/>
                <a:gd name="connsiteX2" fmla="*/ 33538 w 137957"/>
                <a:gd name="connsiteY2" fmla="*/ 0 h 137957"/>
                <a:gd name="connsiteX3" fmla="*/ 0 w 137957"/>
                <a:gd name="connsiteY3" fmla="*/ 33539 h 137957"/>
                <a:gd name="connsiteX4" fmla="*/ 33538 w 137957"/>
                <a:gd name="connsiteY4" fmla="*/ 0 h 137957"/>
                <a:gd name="connsiteX5" fmla="*/ 137957 w 137957"/>
                <a:gd name="connsiteY5" fmla="*/ 104419 h 13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957" h="137957">
                  <a:moveTo>
                    <a:pt x="104419" y="137957"/>
                  </a:moveTo>
                  <a:lnTo>
                    <a:pt x="137957" y="104419"/>
                  </a:lnTo>
                  <a:lnTo>
                    <a:pt x="33538" y="0"/>
                  </a:lnTo>
                  <a:lnTo>
                    <a:pt x="0" y="33539"/>
                  </a:lnTo>
                  <a:lnTo>
                    <a:pt x="33538" y="0"/>
                  </a:lnTo>
                  <a:lnTo>
                    <a:pt x="137957" y="104419"/>
                  </a:lnTo>
                  <a:close/>
                </a:path>
              </a:pathLst>
            </a:custGeom>
            <a:noFill/>
            <a:ln w="95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F54B044-44C8-45BB-B67B-03F571D277D8}"/>
                </a:ext>
              </a:extLst>
            </p:cNvPr>
            <p:cNvSpPr/>
            <p:nvPr/>
          </p:nvSpPr>
          <p:spPr>
            <a:xfrm>
              <a:off x="9537074" y="3573581"/>
              <a:ext cx="117211" cy="117212"/>
            </a:xfrm>
            <a:custGeom>
              <a:avLst/>
              <a:gdLst>
                <a:gd name="connsiteX0" fmla="*/ 117212 w 117211"/>
                <a:gd name="connsiteY0" fmla="*/ 33308 h 117212"/>
                <a:gd name="connsiteX1" fmla="*/ 83904 w 117211"/>
                <a:gd name="connsiteY1" fmla="*/ 0 h 117212"/>
                <a:gd name="connsiteX2" fmla="*/ 0 w 117211"/>
                <a:gd name="connsiteY2" fmla="*/ 83904 h 117212"/>
                <a:gd name="connsiteX3" fmla="*/ 33308 w 117211"/>
                <a:gd name="connsiteY3" fmla="*/ 117212 h 117212"/>
                <a:gd name="connsiteX4" fmla="*/ 0 w 117211"/>
                <a:gd name="connsiteY4" fmla="*/ 83904 h 117212"/>
                <a:gd name="connsiteX5" fmla="*/ 83904 w 117211"/>
                <a:gd name="connsiteY5" fmla="*/ 0 h 1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11" h="117212">
                  <a:moveTo>
                    <a:pt x="117212" y="33308"/>
                  </a:moveTo>
                  <a:lnTo>
                    <a:pt x="83904" y="0"/>
                  </a:lnTo>
                  <a:lnTo>
                    <a:pt x="0" y="83904"/>
                  </a:lnTo>
                  <a:lnTo>
                    <a:pt x="33308" y="117212"/>
                  </a:lnTo>
                  <a:lnTo>
                    <a:pt x="0" y="83904"/>
                  </a:lnTo>
                  <a:lnTo>
                    <a:pt x="83904" y="0"/>
                  </a:lnTo>
                  <a:close/>
                </a:path>
              </a:pathLst>
            </a:custGeom>
            <a:noFill/>
            <a:ln w="95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</p:grpSp>
      <p:grpSp>
        <p:nvGrpSpPr>
          <p:cNvPr id="115" name="Graphic 321">
            <a:extLst>
              <a:ext uri="{FF2B5EF4-FFF2-40B4-BE49-F238E27FC236}">
                <a16:creationId xmlns:a16="http://schemas.microsoft.com/office/drawing/2014/main" id="{E3997ABA-C3D9-45E6-91F3-5C348E1008C1}"/>
              </a:ext>
            </a:extLst>
          </p:cNvPr>
          <p:cNvGrpSpPr/>
          <p:nvPr/>
        </p:nvGrpSpPr>
        <p:grpSpPr>
          <a:xfrm>
            <a:off x="5248035" y="4614293"/>
            <a:ext cx="507226" cy="449023"/>
            <a:chOff x="5248035" y="4614293"/>
            <a:chExt cx="507226" cy="449023"/>
          </a:xfrm>
          <a:noFill/>
        </p:grpSpPr>
        <p:grpSp>
          <p:nvGrpSpPr>
            <p:cNvPr id="117" name="Graphic 321">
              <a:extLst>
                <a:ext uri="{FF2B5EF4-FFF2-40B4-BE49-F238E27FC236}">
                  <a16:creationId xmlns:a16="http://schemas.microsoft.com/office/drawing/2014/main" id="{9494D9C5-0501-4890-92F7-0FEA7E2FE0DB}"/>
                </a:ext>
              </a:extLst>
            </p:cNvPr>
            <p:cNvGrpSpPr/>
            <p:nvPr/>
          </p:nvGrpSpPr>
          <p:grpSpPr>
            <a:xfrm>
              <a:off x="5248035" y="4654055"/>
              <a:ext cx="507226" cy="409261"/>
              <a:chOff x="5248035" y="4654055"/>
              <a:chExt cx="507226" cy="409261"/>
            </a:xfrm>
            <a:noFill/>
          </p:grpSpPr>
          <p:grpSp>
            <p:nvGrpSpPr>
              <p:cNvPr id="118" name="Graphic 321">
                <a:extLst>
                  <a:ext uri="{FF2B5EF4-FFF2-40B4-BE49-F238E27FC236}">
                    <a16:creationId xmlns:a16="http://schemas.microsoft.com/office/drawing/2014/main" id="{8831CD59-3EEF-4C45-AE0D-18635AA6E1AB}"/>
                  </a:ext>
                </a:extLst>
              </p:cNvPr>
              <p:cNvGrpSpPr/>
              <p:nvPr/>
            </p:nvGrpSpPr>
            <p:grpSpPr>
              <a:xfrm>
                <a:off x="5248035" y="4714332"/>
                <a:ext cx="507226" cy="348984"/>
                <a:chOff x="5248035" y="4714332"/>
                <a:chExt cx="507226" cy="348984"/>
              </a:xfrm>
              <a:noFill/>
            </p:grpSpPr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174255A5-3203-4EA0-8236-BD901848B1D3}"/>
                    </a:ext>
                  </a:extLst>
                </p:cNvPr>
                <p:cNvSpPr/>
                <p:nvPr/>
              </p:nvSpPr>
              <p:spPr>
                <a:xfrm>
                  <a:off x="5616959" y="5001196"/>
                  <a:ext cx="138303" cy="62121"/>
                </a:xfrm>
                <a:custGeom>
                  <a:avLst/>
                  <a:gdLst>
                    <a:gd name="connsiteX0" fmla="*/ 0 w 138303"/>
                    <a:gd name="connsiteY0" fmla="*/ 62121 h 62121"/>
                    <a:gd name="connsiteX1" fmla="*/ 0 w 138303"/>
                    <a:gd name="connsiteY1" fmla="*/ 28237 h 62121"/>
                    <a:gd name="connsiteX2" fmla="*/ 16827 w 138303"/>
                    <a:gd name="connsiteY2" fmla="*/ 5993 h 62121"/>
                    <a:gd name="connsiteX3" fmla="*/ 38264 w 138303"/>
                    <a:gd name="connsiteY3" fmla="*/ 0 h 62121"/>
                    <a:gd name="connsiteX4" fmla="*/ 69152 w 138303"/>
                    <a:gd name="connsiteY4" fmla="*/ 27200 h 62121"/>
                    <a:gd name="connsiteX5" fmla="*/ 98541 w 138303"/>
                    <a:gd name="connsiteY5" fmla="*/ 0 h 62121"/>
                    <a:gd name="connsiteX6" fmla="*/ 121246 w 138303"/>
                    <a:gd name="connsiteY6" fmla="*/ 6108 h 62121"/>
                    <a:gd name="connsiteX7" fmla="*/ 138303 w 138303"/>
                    <a:gd name="connsiteY7" fmla="*/ 28352 h 62121"/>
                    <a:gd name="connsiteX8" fmla="*/ 138303 w 138303"/>
                    <a:gd name="connsiteY8" fmla="*/ 62121 h 62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8303" h="62121">
                      <a:moveTo>
                        <a:pt x="0" y="62121"/>
                      </a:moveTo>
                      <a:lnTo>
                        <a:pt x="0" y="28237"/>
                      </a:lnTo>
                      <a:cubicBezTo>
                        <a:pt x="0" y="17864"/>
                        <a:pt x="6915" y="8759"/>
                        <a:pt x="16827" y="5993"/>
                      </a:cubicBezTo>
                      <a:lnTo>
                        <a:pt x="38264" y="0"/>
                      </a:lnTo>
                      <a:lnTo>
                        <a:pt x="69152" y="27200"/>
                      </a:lnTo>
                      <a:lnTo>
                        <a:pt x="98541" y="0"/>
                      </a:lnTo>
                      <a:lnTo>
                        <a:pt x="121246" y="6108"/>
                      </a:lnTo>
                      <a:cubicBezTo>
                        <a:pt x="131273" y="8759"/>
                        <a:pt x="138303" y="17979"/>
                        <a:pt x="138303" y="28352"/>
                      </a:cubicBezTo>
                      <a:lnTo>
                        <a:pt x="138303" y="62121"/>
                      </a:lnTo>
                    </a:path>
                  </a:pathLst>
                </a:custGeom>
                <a:noFill/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13F7E760-87A4-448E-A87C-2634CB29BE5F}"/>
                    </a:ext>
                  </a:extLst>
                </p:cNvPr>
                <p:cNvSpPr/>
                <p:nvPr/>
              </p:nvSpPr>
              <p:spPr>
                <a:xfrm>
                  <a:off x="5432555" y="5001196"/>
                  <a:ext cx="138303" cy="62121"/>
                </a:xfrm>
                <a:custGeom>
                  <a:avLst/>
                  <a:gdLst>
                    <a:gd name="connsiteX0" fmla="*/ 0 w 138303"/>
                    <a:gd name="connsiteY0" fmla="*/ 62121 h 62121"/>
                    <a:gd name="connsiteX1" fmla="*/ 0 w 138303"/>
                    <a:gd name="connsiteY1" fmla="*/ 28237 h 62121"/>
                    <a:gd name="connsiteX2" fmla="*/ 16827 w 138303"/>
                    <a:gd name="connsiteY2" fmla="*/ 5993 h 62121"/>
                    <a:gd name="connsiteX3" fmla="*/ 38264 w 138303"/>
                    <a:gd name="connsiteY3" fmla="*/ 0 h 62121"/>
                    <a:gd name="connsiteX4" fmla="*/ 69152 w 138303"/>
                    <a:gd name="connsiteY4" fmla="*/ 27200 h 62121"/>
                    <a:gd name="connsiteX5" fmla="*/ 98541 w 138303"/>
                    <a:gd name="connsiteY5" fmla="*/ 0 h 62121"/>
                    <a:gd name="connsiteX6" fmla="*/ 121246 w 138303"/>
                    <a:gd name="connsiteY6" fmla="*/ 6108 h 62121"/>
                    <a:gd name="connsiteX7" fmla="*/ 138303 w 138303"/>
                    <a:gd name="connsiteY7" fmla="*/ 28352 h 62121"/>
                    <a:gd name="connsiteX8" fmla="*/ 138303 w 138303"/>
                    <a:gd name="connsiteY8" fmla="*/ 62121 h 62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8303" h="62121">
                      <a:moveTo>
                        <a:pt x="0" y="62121"/>
                      </a:moveTo>
                      <a:lnTo>
                        <a:pt x="0" y="28237"/>
                      </a:lnTo>
                      <a:cubicBezTo>
                        <a:pt x="0" y="17864"/>
                        <a:pt x="6915" y="8759"/>
                        <a:pt x="16827" y="5993"/>
                      </a:cubicBezTo>
                      <a:lnTo>
                        <a:pt x="38264" y="0"/>
                      </a:lnTo>
                      <a:lnTo>
                        <a:pt x="69152" y="27200"/>
                      </a:lnTo>
                      <a:lnTo>
                        <a:pt x="98541" y="0"/>
                      </a:lnTo>
                      <a:lnTo>
                        <a:pt x="121246" y="6108"/>
                      </a:lnTo>
                      <a:cubicBezTo>
                        <a:pt x="131273" y="8759"/>
                        <a:pt x="138303" y="17979"/>
                        <a:pt x="138303" y="28352"/>
                      </a:cubicBezTo>
                      <a:lnTo>
                        <a:pt x="138303" y="62121"/>
                      </a:lnTo>
                    </a:path>
                  </a:pathLst>
                </a:custGeom>
                <a:noFill/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CB61A613-CA51-41AC-95B5-D1B6610734BA}"/>
                    </a:ext>
                  </a:extLst>
                </p:cNvPr>
                <p:cNvSpPr/>
                <p:nvPr/>
              </p:nvSpPr>
              <p:spPr>
                <a:xfrm>
                  <a:off x="5432555" y="4714332"/>
                  <a:ext cx="138303" cy="62121"/>
                </a:xfrm>
                <a:custGeom>
                  <a:avLst/>
                  <a:gdLst>
                    <a:gd name="connsiteX0" fmla="*/ 0 w 138303"/>
                    <a:gd name="connsiteY0" fmla="*/ 62121 h 62121"/>
                    <a:gd name="connsiteX1" fmla="*/ 0 w 138303"/>
                    <a:gd name="connsiteY1" fmla="*/ 28237 h 62121"/>
                    <a:gd name="connsiteX2" fmla="*/ 16827 w 138303"/>
                    <a:gd name="connsiteY2" fmla="*/ 5993 h 62121"/>
                    <a:gd name="connsiteX3" fmla="*/ 38264 w 138303"/>
                    <a:gd name="connsiteY3" fmla="*/ 0 h 62121"/>
                    <a:gd name="connsiteX4" fmla="*/ 69152 w 138303"/>
                    <a:gd name="connsiteY4" fmla="*/ 27200 h 62121"/>
                    <a:gd name="connsiteX5" fmla="*/ 98541 w 138303"/>
                    <a:gd name="connsiteY5" fmla="*/ 0 h 62121"/>
                    <a:gd name="connsiteX6" fmla="*/ 121246 w 138303"/>
                    <a:gd name="connsiteY6" fmla="*/ 6108 h 62121"/>
                    <a:gd name="connsiteX7" fmla="*/ 138303 w 138303"/>
                    <a:gd name="connsiteY7" fmla="*/ 28352 h 62121"/>
                    <a:gd name="connsiteX8" fmla="*/ 138303 w 138303"/>
                    <a:gd name="connsiteY8" fmla="*/ 62121 h 62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8303" h="62121">
                      <a:moveTo>
                        <a:pt x="0" y="62121"/>
                      </a:moveTo>
                      <a:lnTo>
                        <a:pt x="0" y="28237"/>
                      </a:lnTo>
                      <a:cubicBezTo>
                        <a:pt x="0" y="17864"/>
                        <a:pt x="6915" y="8759"/>
                        <a:pt x="16827" y="5993"/>
                      </a:cubicBezTo>
                      <a:lnTo>
                        <a:pt x="38264" y="0"/>
                      </a:lnTo>
                      <a:lnTo>
                        <a:pt x="69152" y="27200"/>
                      </a:lnTo>
                      <a:lnTo>
                        <a:pt x="98541" y="0"/>
                      </a:lnTo>
                      <a:lnTo>
                        <a:pt x="121246" y="6108"/>
                      </a:lnTo>
                      <a:cubicBezTo>
                        <a:pt x="131273" y="8759"/>
                        <a:pt x="138303" y="17979"/>
                        <a:pt x="138303" y="28352"/>
                      </a:cubicBezTo>
                      <a:lnTo>
                        <a:pt x="138303" y="62121"/>
                      </a:lnTo>
                    </a:path>
                  </a:pathLst>
                </a:custGeom>
                <a:noFill/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F9CAE1E6-D2B5-433A-A607-EB8B8877E49F}"/>
                    </a:ext>
                  </a:extLst>
                </p:cNvPr>
                <p:cNvSpPr/>
                <p:nvPr/>
              </p:nvSpPr>
              <p:spPr>
                <a:xfrm>
                  <a:off x="5248035" y="5001196"/>
                  <a:ext cx="138303" cy="62121"/>
                </a:xfrm>
                <a:custGeom>
                  <a:avLst/>
                  <a:gdLst>
                    <a:gd name="connsiteX0" fmla="*/ 0 w 138303"/>
                    <a:gd name="connsiteY0" fmla="*/ 62121 h 62121"/>
                    <a:gd name="connsiteX1" fmla="*/ 0 w 138303"/>
                    <a:gd name="connsiteY1" fmla="*/ 28237 h 62121"/>
                    <a:gd name="connsiteX2" fmla="*/ 16827 w 138303"/>
                    <a:gd name="connsiteY2" fmla="*/ 5993 h 62121"/>
                    <a:gd name="connsiteX3" fmla="*/ 38264 w 138303"/>
                    <a:gd name="connsiteY3" fmla="*/ 0 h 62121"/>
                    <a:gd name="connsiteX4" fmla="*/ 69152 w 138303"/>
                    <a:gd name="connsiteY4" fmla="*/ 27200 h 62121"/>
                    <a:gd name="connsiteX5" fmla="*/ 98541 w 138303"/>
                    <a:gd name="connsiteY5" fmla="*/ 0 h 62121"/>
                    <a:gd name="connsiteX6" fmla="*/ 121246 w 138303"/>
                    <a:gd name="connsiteY6" fmla="*/ 6108 h 62121"/>
                    <a:gd name="connsiteX7" fmla="*/ 138303 w 138303"/>
                    <a:gd name="connsiteY7" fmla="*/ 28352 h 62121"/>
                    <a:gd name="connsiteX8" fmla="*/ 138303 w 138303"/>
                    <a:gd name="connsiteY8" fmla="*/ 62121 h 62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8303" h="62121">
                      <a:moveTo>
                        <a:pt x="0" y="62121"/>
                      </a:moveTo>
                      <a:lnTo>
                        <a:pt x="0" y="28237"/>
                      </a:lnTo>
                      <a:cubicBezTo>
                        <a:pt x="0" y="17864"/>
                        <a:pt x="6915" y="8759"/>
                        <a:pt x="16827" y="5993"/>
                      </a:cubicBezTo>
                      <a:lnTo>
                        <a:pt x="38264" y="0"/>
                      </a:lnTo>
                      <a:lnTo>
                        <a:pt x="69152" y="27200"/>
                      </a:lnTo>
                      <a:lnTo>
                        <a:pt x="98541" y="0"/>
                      </a:lnTo>
                      <a:lnTo>
                        <a:pt x="121246" y="6108"/>
                      </a:lnTo>
                      <a:cubicBezTo>
                        <a:pt x="131273" y="8759"/>
                        <a:pt x="138303" y="17979"/>
                        <a:pt x="138303" y="28352"/>
                      </a:cubicBezTo>
                      <a:lnTo>
                        <a:pt x="138303" y="62121"/>
                      </a:lnTo>
                    </a:path>
                  </a:pathLst>
                </a:custGeom>
                <a:noFill/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52BE8FA5-12B3-4A4A-9627-29CA0294504E}"/>
                    </a:ext>
                  </a:extLst>
                </p:cNvPr>
                <p:cNvSpPr/>
                <p:nvPr/>
              </p:nvSpPr>
              <p:spPr>
                <a:xfrm>
                  <a:off x="5316495" y="4831544"/>
                  <a:ext cx="368808" cy="46101"/>
                </a:xfrm>
                <a:custGeom>
                  <a:avLst/>
                  <a:gdLst>
                    <a:gd name="connsiteX0" fmla="*/ 0 w 368808"/>
                    <a:gd name="connsiteY0" fmla="*/ 46101 h 46101"/>
                    <a:gd name="connsiteX1" fmla="*/ 0 w 368808"/>
                    <a:gd name="connsiteY1" fmla="*/ 0 h 46101"/>
                    <a:gd name="connsiteX2" fmla="*/ 368809 w 368808"/>
                    <a:gd name="connsiteY2" fmla="*/ 0 h 46101"/>
                    <a:gd name="connsiteX3" fmla="*/ 368809 w 368808"/>
                    <a:gd name="connsiteY3" fmla="*/ 46101 h 46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8808" h="46101">
                      <a:moveTo>
                        <a:pt x="0" y="46101"/>
                      </a:moveTo>
                      <a:lnTo>
                        <a:pt x="0" y="0"/>
                      </a:lnTo>
                      <a:lnTo>
                        <a:pt x="368809" y="0"/>
                      </a:lnTo>
                      <a:lnTo>
                        <a:pt x="368809" y="46101"/>
                      </a:lnTo>
                    </a:path>
                  </a:pathLst>
                </a:custGeom>
                <a:noFill/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B6C0AE69-3862-4BF1-88C6-17A3211F672D}"/>
                    </a:ext>
                  </a:extLst>
                </p:cNvPr>
                <p:cNvSpPr/>
                <p:nvPr/>
              </p:nvSpPr>
              <p:spPr>
                <a:xfrm>
                  <a:off x="5500899" y="4788901"/>
                  <a:ext cx="11525" cy="88744"/>
                </a:xfrm>
                <a:custGeom>
                  <a:avLst/>
                  <a:gdLst>
                    <a:gd name="connsiteX0" fmla="*/ 0 w 11525"/>
                    <a:gd name="connsiteY0" fmla="*/ 88744 h 88744"/>
                    <a:gd name="connsiteX1" fmla="*/ 0 w 11525"/>
                    <a:gd name="connsiteY1" fmla="*/ 0 h 88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25" h="88744">
                      <a:moveTo>
                        <a:pt x="0" y="88744"/>
                      </a:moveTo>
                      <a:lnTo>
                        <a:pt x="0" y="0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</p:grpSp>
          <p:grpSp>
            <p:nvGrpSpPr>
              <p:cNvPr id="125" name="Graphic 321">
                <a:extLst>
                  <a:ext uri="{FF2B5EF4-FFF2-40B4-BE49-F238E27FC236}">
                    <a16:creationId xmlns:a16="http://schemas.microsoft.com/office/drawing/2014/main" id="{4AFFCAE8-88A1-49E9-AA55-A476276F472E}"/>
                  </a:ext>
                </a:extLst>
              </p:cNvPr>
              <p:cNvGrpSpPr/>
              <p:nvPr/>
            </p:nvGrpSpPr>
            <p:grpSpPr>
              <a:xfrm>
                <a:off x="5321682" y="4654055"/>
                <a:ext cx="359934" cy="142336"/>
                <a:chOff x="5321682" y="4654055"/>
                <a:chExt cx="359934" cy="142336"/>
              </a:xfrm>
              <a:noFill/>
            </p:grpSpPr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51300A80-6593-4B28-B42B-897B140A6545}"/>
                    </a:ext>
                  </a:extLst>
                </p:cNvPr>
                <p:cNvSpPr/>
                <p:nvPr/>
              </p:nvSpPr>
              <p:spPr>
                <a:xfrm>
                  <a:off x="5321682" y="4654170"/>
                  <a:ext cx="119517" cy="142221"/>
                </a:xfrm>
                <a:custGeom>
                  <a:avLst/>
                  <a:gdLst>
                    <a:gd name="connsiteX0" fmla="*/ 119517 w 119517"/>
                    <a:gd name="connsiteY0" fmla="*/ 4380 h 142221"/>
                    <a:gd name="connsiteX1" fmla="*/ 90358 w 119517"/>
                    <a:gd name="connsiteY1" fmla="*/ 17403 h 142221"/>
                    <a:gd name="connsiteX2" fmla="*/ 70074 w 119517"/>
                    <a:gd name="connsiteY2" fmla="*/ 0 h 142221"/>
                    <a:gd name="connsiteX3" fmla="*/ 44142 w 119517"/>
                    <a:gd name="connsiteY3" fmla="*/ 20976 h 142221"/>
                    <a:gd name="connsiteX4" fmla="*/ 56935 w 119517"/>
                    <a:gd name="connsiteY4" fmla="*/ 44487 h 142221"/>
                    <a:gd name="connsiteX5" fmla="*/ 38149 w 119517"/>
                    <a:gd name="connsiteY5" fmla="*/ 70304 h 142221"/>
                    <a:gd name="connsiteX6" fmla="*/ 11986 w 119517"/>
                    <a:gd name="connsiteY6" fmla="*/ 65348 h 142221"/>
                    <a:gd name="connsiteX7" fmla="*/ 0 w 119517"/>
                    <a:gd name="connsiteY7" fmla="*/ 96466 h 142221"/>
                    <a:gd name="connsiteX8" fmla="*/ 22820 w 119517"/>
                    <a:gd name="connsiteY8" fmla="*/ 110412 h 142221"/>
                    <a:gd name="connsiteX9" fmla="*/ 19478 w 119517"/>
                    <a:gd name="connsiteY9" fmla="*/ 142222 h 14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9517" h="142221">
                      <a:moveTo>
                        <a:pt x="119517" y="4380"/>
                      </a:moveTo>
                      <a:cubicBezTo>
                        <a:pt x="109144" y="7607"/>
                        <a:pt x="99463" y="12102"/>
                        <a:pt x="90358" y="17403"/>
                      </a:cubicBezTo>
                      <a:lnTo>
                        <a:pt x="70074" y="0"/>
                      </a:lnTo>
                      <a:lnTo>
                        <a:pt x="44142" y="20976"/>
                      </a:lnTo>
                      <a:lnTo>
                        <a:pt x="56935" y="44487"/>
                      </a:lnTo>
                      <a:cubicBezTo>
                        <a:pt x="49789" y="52325"/>
                        <a:pt x="43450" y="61084"/>
                        <a:pt x="38149" y="70304"/>
                      </a:cubicBezTo>
                      <a:lnTo>
                        <a:pt x="11986" y="65348"/>
                      </a:lnTo>
                      <a:lnTo>
                        <a:pt x="0" y="96466"/>
                      </a:lnTo>
                      <a:lnTo>
                        <a:pt x="22820" y="110412"/>
                      </a:lnTo>
                      <a:cubicBezTo>
                        <a:pt x="20515" y="120669"/>
                        <a:pt x="19593" y="133693"/>
                        <a:pt x="19478" y="142222"/>
                      </a:cubicBezTo>
                    </a:path>
                  </a:pathLst>
                </a:custGeom>
                <a:noFill/>
                <a:ln w="95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F46374BA-D997-4474-8F2F-C03F72938574}"/>
                    </a:ext>
                  </a:extLst>
                </p:cNvPr>
                <p:cNvSpPr/>
                <p:nvPr/>
              </p:nvSpPr>
              <p:spPr>
                <a:xfrm>
                  <a:off x="5562099" y="4654055"/>
                  <a:ext cx="119517" cy="142221"/>
                </a:xfrm>
                <a:custGeom>
                  <a:avLst/>
                  <a:gdLst>
                    <a:gd name="connsiteX0" fmla="*/ 100039 w 119517"/>
                    <a:gd name="connsiteY0" fmla="*/ 142222 h 142221"/>
                    <a:gd name="connsiteX1" fmla="*/ 96697 w 119517"/>
                    <a:gd name="connsiteY1" fmla="*/ 110412 h 142221"/>
                    <a:gd name="connsiteX2" fmla="*/ 119517 w 119517"/>
                    <a:gd name="connsiteY2" fmla="*/ 96466 h 142221"/>
                    <a:gd name="connsiteX3" fmla="*/ 107531 w 119517"/>
                    <a:gd name="connsiteY3" fmla="*/ 65348 h 142221"/>
                    <a:gd name="connsiteX4" fmla="*/ 81253 w 119517"/>
                    <a:gd name="connsiteY4" fmla="*/ 70304 h 142221"/>
                    <a:gd name="connsiteX5" fmla="*/ 62467 w 119517"/>
                    <a:gd name="connsiteY5" fmla="*/ 44487 h 142221"/>
                    <a:gd name="connsiteX6" fmla="*/ 75260 w 119517"/>
                    <a:gd name="connsiteY6" fmla="*/ 20976 h 142221"/>
                    <a:gd name="connsiteX7" fmla="*/ 49328 w 119517"/>
                    <a:gd name="connsiteY7" fmla="*/ 0 h 142221"/>
                    <a:gd name="connsiteX8" fmla="*/ 29044 w 119517"/>
                    <a:gd name="connsiteY8" fmla="*/ 17403 h 142221"/>
                    <a:gd name="connsiteX9" fmla="*/ 0 w 119517"/>
                    <a:gd name="connsiteY9" fmla="*/ 4495 h 14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9517" h="142221">
                      <a:moveTo>
                        <a:pt x="100039" y="142222"/>
                      </a:moveTo>
                      <a:cubicBezTo>
                        <a:pt x="100155" y="131388"/>
                        <a:pt x="99002" y="120785"/>
                        <a:pt x="96697" y="110412"/>
                      </a:cubicBezTo>
                      <a:lnTo>
                        <a:pt x="119517" y="96466"/>
                      </a:lnTo>
                      <a:lnTo>
                        <a:pt x="107531" y="65348"/>
                      </a:lnTo>
                      <a:lnTo>
                        <a:pt x="81253" y="70304"/>
                      </a:lnTo>
                      <a:cubicBezTo>
                        <a:pt x="75952" y="60969"/>
                        <a:pt x="69728" y="52325"/>
                        <a:pt x="62467" y="44487"/>
                      </a:cubicBezTo>
                      <a:lnTo>
                        <a:pt x="75260" y="20976"/>
                      </a:lnTo>
                      <a:lnTo>
                        <a:pt x="49328" y="0"/>
                      </a:lnTo>
                      <a:lnTo>
                        <a:pt x="29044" y="17403"/>
                      </a:lnTo>
                      <a:cubicBezTo>
                        <a:pt x="20054" y="12102"/>
                        <a:pt x="10373" y="7722"/>
                        <a:pt x="0" y="4495"/>
                      </a:cubicBezTo>
                    </a:path>
                  </a:pathLst>
                </a:custGeom>
                <a:noFill/>
                <a:ln w="95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</p:grpSp>
        </p:grp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E2261983-9B72-4DC6-A210-E771E38A270E}"/>
                </a:ext>
              </a:extLst>
            </p:cNvPr>
            <p:cNvSpPr/>
            <p:nvPr/>
          </p:nvSpPr>
          <p:spPr>
            <a:xfrm>
              <a:off x="5467130" y="4901157"/>
              <a:ext cx="68229" cy="68229"/>
            </a:xfrm>
            <a:custGeom>
              <a:avLst/>
              <a:gdLst>
                <a:gd name="connsiteX0" fmla="*/ 68230 w 68229"/>
                <a:gd name="connsiteY0" fmla="*/ 34115 h 68229"/>
                <a:gd name="connsiteX1" fmla="*/ 34115 w 68229"/>
                <a:gd name="connsiteY1" fmla="*/ 68229 h 68229"/>
                <a:gd name="connsiteX2" fmla="*/ 0 w 68229"/>
                <a:gd name="connsiteY2" fmla="*/ 34115 h 68229"/>
                <a:gd name="connsiteX3" fmla="*/ 34115 w 68229"/>
                <a:gd name="connsiteY3" fmla="*/ 0 h 68229"/>
                <a:gd name="connsiteX4" fmla="*/ 68230 w 68229"/>
                <a:gd name="connsiteY4" fmla="*/ 34115 h 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29" h="68229">
                  <a:moveTo>
                    <a:pt x="68230" y="34115"/>
                  </a:moveTo>
                  <a:cubicBezTo>
                    <a:pt x="68230" y="53016"/>
                    <a:pt x="52901" y="68229"/>
                    <a:pt x="34115" y="68229"/>
                  </a:cubicBezTo>
                  <a:cubicBezTo>
                    <a:pt x="15213" y="68229"/>
                    <a:pt x="0" y="52901"/>
                    <a:pt x="0" y="34115"/>
                  </a:cubicBezTo>
                  <a:cubicBezTo>
                    <a:pt x="0" y="15213"/>
                    <a:pt x="15329" y="0"/>
                    <a:pt x="34115" y="0"/>
                  </a:cubicBezTo>
                  <a:cubicBezTo>
                    <a:pt x="52901" y="0"/>
                    <a:pt x="68230" y="15329"/>
                    <a:pt x="68230" y="34115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8353D15A-E17D-48A4-95A7-D4AB03EEF2C8}"/>
                </a:ext>
              </a:extLst>
            </p:cNvPr>
            <p:cNvSpPr/>
            <p:nvPr/>
          </p:nvSpPr>
          <p:spPr>
            <a:xfrm>
              <a:off x="5467591" y="4614293"/>
              <a:ext cx="68229" cy="68229"/>
            </a:xfrm>
            <a:custGeom>
              <a:avLst/>
              <a:gdLst>
                <a:gd name="connsiteX0" fmla="*/ 68230 w 68229"/>
                <a:gd name="connsiteY0" fmla="*/ 34115 h 68229"/>
                <a:gd name="connsiteX1" fmla="*/ 34115 w 68229"/>
                <a:gd name="connsiteY1" fmla="*/ 68229 h 68229"/>
                <a:gd name="connsiteX2" fmla="*/ 0 w 68229"/>
                <a:gd name="connsiteY2" fmla="*/ 34115 h 68229"/>
                <a:gd name="connsiteX3" fmla="*/ 34115 w 68229"/>
                <a:gd name="connsiteY3" fmla="*/ 0 h 68229"/>
                <a:gd name="connsiteX4" fmla="*/ 68230 w 68229"/>
                <a:gd name="connsiteY4" fmla="*/ 34115 h 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29" h="68229">
                  <a:moveTo>
                    <a:pt x="68230" y="34115"/>
                  </a:moveTo>
                  <a:cubicBezTo>
                    <a:pt x="68230" y="53016"/>
                    <a:pt x="52901" y="68229"/>
                    <a:pt x="34115" y="68229"/>
                  </a:cubicBezTo>
                  <a:cubicBezTo>
                    <a:pt x="15213" y="68229"/>
                    <a:pt x="0" y="52901"/>
                    <a:pt x="0" y="34115"/>
                  </a:cubicBezTo>
                  <a:cubicBezTo>
                    <a:pt x="0" y="15213"/>
                    <a:pt x="15329" y="0"/>
                    <a:pt x="34115" y="0"/>
                  </a:cubicBezTo>
                  <a:cubicBezTo>
                    <a:pt x="52901" y="0"/>
                    <a:pt x="68230" y="15329"/>
                    <a:pt x="68230" y="34115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B843ECED-FD14-4B0A-91A8-850F4EB993AF}"/>
                </a:ext>
              </a:extLst>
            </p:cNvPr>
            <p:cNvSpPr/>
            <p:nvPr/>
          </p:nvSpPr>
          <p:spPr>
            <a:xfrm>
              <a:off x="5283187" y="4901157"/>
              <a:ext cx="68229" cy="68229"/>
            </a:xfrm>
            <a:custGeom>
              <a:avLst/>
              <a:gdLst>
                <a:gd name="connsiteX0" fmla="*/ 68230 w 68229"/>
                <a:gd name="connsiteY0" fmla="*/ 34115 h 68229"/>
                <a:gd name="connsiteX1" fmla="*/ 34115 w 68229"/>
                <a:gd name="connsiteY1" fmla="*/ 68229 h 68229"/>
                <a:gd name="connsiteX2" fmla="*/ 0 w 68229"/>
                <a:gd name="connsiteY2" fmla="*/ 34115 h 68229"/>
                <a:gd name="connsiteX3" fmla="*/ 34115 w 68229"/>
                <a:gd name="connsiteY3" fmla="*/ 0 h 68229"/>
                <a:gd name="connsiteX4" fmla="*/ 68230 w 68229"/>
                <a:gd name="connsiteY4" fmla="*/ 34115 h 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29" h="68229">
                  <a:moveTo>
                    <a:pt x="68230" y="34115"/>
                  </a:moveTo>
                  <a:cubicBezTo>
                    <a:pt x="68230" y="53016"/>
                    <a:pt x="52901" y="68229"/>
                    <a:pt x="34115" y="68229"/>
                  </a:cubicBezTo>
                  <a:cubicBezTo>
                    <a:pt x="15213" y="68229"/>
                    <a:pt x="0" y="52901"/>
                    <a:pt x="0" y="34115"/>
                  </a:cubicBezTo>
                  <a:cubicBezTo>
                    <a:pt x="0" y="15213"/>
                    <a:pt x="15329" y="0"/>
                    <a:pt x="34115" y="0"/>
                  </a:cubicBezTo>
                  <a:cubicBezTo>
                    <a:pt x="52901" y="0"/>
                    <a:pt x="68230" y="15329"/>
                    <a:pt x="68230" y="34115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748BA46-EE9D-46BB-B38F-7C7488CA9AC0}"/>
                </a:ext>
              </a:extLst>
            </p:cNvPr>
            <p:cNvSpPr/>
            <p:nvPr/>
          </p:nvSpPr>
          <p:spPr>
            <a:xfrm>
              <a:off x="5651996" y="4901157"/>
              <a:ext cx="68229" cy="68229"/>
            </a:xfrm>
            <a:custGeom>
              <a:avLst/>
              <a:gdLst>
                <a:gd name="connsiteX0" fmla="*/ 68230 w 68229"/>
                <a:gd name="connsiteY0" fmla="*/ 34115 h 68229"/>
                <a:gd name="connsiteX1" fmla="*/ 34115 w 68229"/>
                <a:gd name="connsiteY1" fmla="*/ 68229 h 68229"/>
                <a:gd name="connsiteX2" fmla="*/ 0 w 68229"/>
                <a:gd name="connsiteY2" fmla="*/ 34115 h 68229"/>
                <a:gd name="connsiteX3" fmla="*/ 34115 w 68229"/>
                <a:gd name="connsiteY3" fmla="*/ 0 h 68229"/>
                <a:gd name="connsiteX4" fmla="*/ 68230 w 68229"/>
                <a:gd name="connsiteY4" fmla="*/ 34115 h 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29" h="68229">
                  <a:moveTo>
                    <a:pt x="68230" y="34115"/>
                  </a:moveTo>
                  <a:cubicBezTo>
                    <a:pt x="68230" y="53016"/>
                    <a:pt x="52901" y="68229"/>
                    <a:pt x="34115" y="68229"/>
                  </a:cubicBezTo>
                  <a:cubicBezTo>
                    <a:pt x="15329" y="68229"/>
                    <a:pt x="0" y="52901"/>
                    <a:pt x="0" y="34115"/>
                  </a:cubicBezTo>
                  <a:cubicBezTo>
                    <a:pt x="0" y="15213"/>
                    <a:pt x="15329" y="0"/>
                    <a:pt x="34115" y="0"/>
                  </a:cubicBezTo>
                  <a:cubicBezTo>
                    <a:pt x="52901" y="0"/>
                    <a:pt x="68230" y="15329"/>
                    <a:pt x="68230" y="34115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</p:grpSp>
      <p:grpSp>
        <p:nvGrpSpPr>
          <p:cNvPr id="135" name="Graphic 133">
            <a:extLst>
              <a:ext uri="{FF2B5EF4-FFF2-40B4-BE49-F238E27FC236}">
                <a16:creationId xmlns:a16="http://schemas.microsoft.com/office/drawing/2014/main" id="{83D2BBC4-03E7-4F6F-9732-311B1D4CA236}"/>
              </a:ext>
            </a:extLst>
          </p:cNvPr>
          <p:cNvGrpSpPr/>
          <p:nvPr/>
        </p:nvGrpSpPr>
        <p:grpSpPr>
          <a:xfrm>
            <a:off x="7231146" y="4608097"/>
            <a:ext cx="360806" cy="462343"/>
            <a:chOff x="7231146" y="4608097"/>
            <a:chExt cx="360806" cy="462343"/>
          </a:xfrm>
          <a:noFill/>
        </p:grpSpPr>
        <p:grpSp>
          <p:nvGrpSpPr>
            <p:cNvPr id="186" name="Graphic 133">
              <a:extLst>
                <a:ext uri="{FF2B5EF4-FFF2-40B4-BE49-F238E27FC236}">
                  <a16:creationId xmlns:a16="http://schemas.microsoft.com/office/drawing/2014/main" id="{0FEFFC6A-6B57-4717-AF7A-5CF0AC0D790B}"/>
                </a:ext>
              </a:extLst>
            </p:cNvPr>
            <p:cNvGrpSpPr/>
            <p:nvPr/>
          </p:nvGrpSpPr>
          <p:grpSpPr>
            <a:xfrm>
              <a:off x="7231146" y="4800597"/>
              <a:ext cx="242411" cy="269843"/>
              <a:chOff x="7231146" y="4800597"/>
              <a:chExt cx="242411" cy="269843"/>
            </a:xfrm>
            <a:noFill/>
          </p:grpSpPr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F66B1093-3D5E-426D-9C36-89E23335ED84}"/>
                  </a:ext>
                </a:extLst>
              </p:cNvPr>
              <p:cNvSpPr/>
              <p:nvPr/>
            </p:nvSpPr>
            <p:spPr>
              <a:xfrm>
                <a:off x="7380688" y="4816123"/>
                <a:ext cx="92868" cy="254317"/>
              </a:xfrm>
              <a:custGeom>
                <a:avLst/>
                <a:gdLst>
                  <a:gd name="connsiteX0" fmla="*/ 9049 w 92868"/>
                  <a:gd name="connsiteY0" fmla="*/ 254318 h 254317"/>
                  <a:gd name="connsiteX1" fmla="*/ 9049 w 92868"/>
                  <a:gd name="connsiteY1" fmla="*/ 102489 h 254317"/>
                  <a:gd name="connsiteX2" fmla="*/ 69437 w 92868"/>
                  <a:gd name="connsiteY2" fmla="*/ 62960 h 254317"/>
                  <a:gd name="connsiteX3" fmla="*/ 92869 w 92868"/>
                  <a:gd name="connsiteY3" fmla="*/ 0 h 254317"/>
                  <a:gd name="connsiteX4" fmla="*/ 56674 w 92868"/>
                  <a:gd name="connsiteY4" fmla="*/ 0 h 254317"/>
                  <a:gd name="connsiteX5" fmla="*/ 40957 w 92868"/>
                  <a:gd name="connsiteY5" fmla="*/ 38195 h 254317"/>
                  <a:gd name="connsiteX6" fmla="*/ 0 w 92868"/>
                  <a:gd name="connsiteY6" fmla="*/ 62389 h 25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868" h="254317">
                    <a:moveTo>
                      <a:pt x="9049" y="254318"/>
                    </a:moveTo>
                    <a:lnTo>
                      <a:pt x="9049" y="102489"/>
                    </a:lnTo>
                    <a:lnTo>
                      <a:pt x="69437" y="62960"/>
                    </a:lnTo>
                    <a:lnTo>
                      <a:pt x="92869" y="0"/>
                    </a:lnTo>
                    <a:lnTo>
                      <a:pt x="56674" y="0"/>
                    </a:lnTo>
                    <a:lnTo>
                      <a:pt x="40957" y="38195"/>
                    </a:lnTo>
                    <a:lnTo>
                      <a:pt x="0" y="62389"/>
                    </a:lnTo>
                  </a:path>
                </a:pathLst>
              </a:custGeom>
              <a:noFill/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0037A3F7-71E2-477A-85AB-9F374EF3F462}"/>
                  </a:ext>
                </a:extLst>
              </p:cNvPr>
              <p:cNvSpPr/>
              <p:nvPr/>
            </p:nvSpPr>
            <p:spPr>
              <a:xfrm>
                <a:off x="7231146" y="4816123"/>
                <a:ext cx="92773" cy="254317"/>
              </a:xfrm>
              <a:custGeom>
                <a:avLst/>
                <a:gdLst>
                  <a:gd name="connsiteX0" fmla="*/ 83820 w 92773"/>
                  <a:gd name="connsiteY0" fmla="*/ 254318 h 254317"/>
                  <a:gd name="connsiteX1" fmla="*/ 83820 w 92773"/>
                  <a:gd name="connsiteY1" fmla="*/ 102489 h 254317"/>
                  <a:gd name="connsiteX2" fmla="*/ 23432 w 92773"/>
                  <a:gd name="connsiteY2" fmla="*/ 62960 h 254317"/>
                  <a:gd name="connsiteX3" fmla="*/ 0 w 92773"/>
                  <a:gd name="connsiteY3" fmla="*/ 0 h 254317"/>
                  <a:gd name="connsiteX4" fmla="*/ 36195 w 92773"/>
                  <a:gd name="connsiteY4" fmla="*/ 0 h 254317"/>
                  <a:gd name="connsiteX5" fmla="*/ 51911 w 92773"/>
                  <a:gd name="connsiteY5" fmla="*/ 38195 h 254317"/>
                  <a:gd name="connsiteX6" fmla="*/ 92774 w 92773"/>
                  <a:gd name="connsiteY6" fmla="*/ 62389 h 25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773" h="254317">
                    <a:moveTo>
                      <a:pt x="83820" y="254318"/>
                    </a:moveTo>
                    <a:lnTo>
                      <a:pt x="83820" y="102489"/>
                    </a:lnTo>
                    <a:lnTo>
                      <a:pt x="23432" y="62960"/>
                    </a:lnTo>
                    <a:lnTo>
                      <a:pt x="0" y="0"/>
                    </a:lnTo>
                    <a:lnTo>
                      <a:pt x="36195" y="0"/>
                    </a:lnTo>
                    <a:lnTo>
                      <a:pt x="51911" y="38195"/>
                    </a:lnTo>
                    <a:lnTo>
                      <a:pt x="92774" y="62389"/>
                    </a:lnTo>
                  </a:path>
                </a:pathLst>
              </a:custGeom>
              <a:noFill/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5FEB84A1-7D46-4106-A35E-7ACA57648047}"/>
                  </a:ext>
                </a:extLst>
              </p:cNvPr>
              <p:cNvSpPr/>
              <p:nvPr/>
            </p:nvSpPr>
            <p:spPr>
              <a:xfrm>
                <a:off x="7352304" y="4988716"/>
                <a:ext cx="9525" cy="81724"/>
              </a:xfrm>
              <a:custGeom>
                <a:avLst/>
                <a:gdLst>
                  <a:gd name="connsiteX0" fmla="*/ 0 w 9525"/>
                  <a:gd name="connsiteY0" fmla="*/ 0 h 81724"/>
                  <a:gd name="connsiteX1" fmla="*/ 0 w 9525"/>
                  <a:gd name="connsiteY1" fmla="*/ 81725 h 81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81724">
                    <a:moveTo>
                      <a:pt x="0" y="0"/>
                    </a:moveTo>
                    <a:lnTo>
                      <a:pt x="0" y="81725"/>
                    </a:lnTo>
                  </a:path>
                </a:pathLst>
              </a:custGeom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227AEB42-018C-4CFE-B79E-FE988730BCAB}"/>
                  </a:ext>
                </a:extLst>
              </p:cNvPr>
              <p:cNvSpPr/>
              <p:nvPr/>
            </p:nvSpPr>
            <p:spPr>
              <a:xfrm>
                <a:off x="7323919" y="4800597"/>
                <a:ext cx="56769" cy="56768"/>
              </a:xfrm>
              <a:custGeom>
                <a:avLst/>
                <a:gdLst>
                  <a:gd name="connsiteX0" fmla="*/ 56769 w 56769"/>
                  <a:gd name="connsiteY0" fmla="*/ 28384 h 56768"/>
                  <a:gd name="connsiteX1" fmla="*/ 28384 w 56769"/>
                  <a:gd name="connsiteY1" fmla="*/ 56769 h 56768"/>
                  <a:gd name="connsiteX2" fmla="*/ 0 w 56769"/>
                  <a:gd name="connsiteY2" fmla="*/ 28384 h 56768"/>
                  <a:gd name="connsiteX3" fmla="*/ 28384 w 56769"/>
                  <a:gd name="connsiteY3" fmla="*/ 0 h 56768"/>
                  <a:gd name="connsiteX4" fmla="*/ 56769 w 56769"/>
                  <a:gd name="connsiteY4" fmla="*/ 28384 h 5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69" h="56768">
                    <a:moveTo>
                      <a:pt x="56769" y="28384"/>
                    </a:moveTo>
                    <a:cubicBezTo>
                      <a:pt x="56769" y="44101"/>
                      <a:pt x="44101" y="56769"/>
                      <a:pt x="28384" y="56769"/>
                    </a:cubicBezTo>
                    <a:cubicBezTo>
                      <a:pt x="12668" y="56769"/>
                      <a:pt x="0" y="44101"/>
                      <a:pt x="0" y="28384"/>
                    </a:cubicBezTo>
                    <a:cubicBezTo>
                      <a:pt x="0" y="12668"/>
                      <a:pt x="12668" y="0"/>
                      <a:pt x="28384" y="0"/>
                    </a:cubicBezTo>
                    <a:cubicBezTo>
                      <a:pt x="44101" y="0"/>
                      <a:pt x="56769" y="12764"/>
                      <a:pt x="56769" y="28384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D603669-9A80-4F78-9E9B-B51538A3B53F}"/>
                  </a:ext>
                </a:extLst>
              </p:cNvPr>
              <p:cNvSpPr/>
              <p:nvPr/>
            </p:nvSpPr>
            <p:spPr>
              <a:xfrm>
                <a:off x="7314966" y="4960712"/>
                <a:ext cx="74771" cy="9525"/>
              </a:xfrm>
              <a:custGeom>
                <a:avLst/>
                <a:gdLst>
                  <a:gd name="connsiteX0" fmla="*/ 0 w 74771"/>
                  <a:gd name="connsiteY0" fmla="*/ 0 h 9525"/>
                  <a:gd name="connsiteX1" fmla="*/ 74771 w 74771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771" h="9525">
                    <a:moveTo>
                      <a:pt x="0" y="0"/>
                    </a:moveTo>
                    <a:lnTo>
                      <a:pt x="74771" y="0"/>
                    </a:lnTo>
                  </a:path>
                </a:pathLst>
              </a:custGeom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</p:grp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85A24979-3FAC-4126-86ED-329F90ECADBD}"/>
                </a:ext>
              </a:extLst>
            </p:cNvPr>
            <p:cNvSpPr/>
            <p:nvPr/>
          </p:nvSpPr>
          <p:spPr>
            <a:xfrm>
              <a:off x="7314966" y="4608097"/>
              <a:ext cx="276986" cy="462343"/>
            </a:xfrm>
            <a:custGeom>
              <a:avLst/>
              <a:gdLst>
                <a:gd name="connsiteX0" fmla="*/ 195739 w 276986"/>
                <a:gd name="connsiteY0" fmla="*/ 462344 h 462343"/>
                <a:gd name="connsiteX1" fmla="*/ 195739 w 276986"/>
                <a:gd name="connsiteY1" fmla="*/ 145542 h 462343"/>
                <a:gd name="connsiteX2" fmla="*/ 276987 w 276986"/>
                <a:gd name="connsiteY2" fmla="*/ 145542 h 462343"/>
                <a:gd name="connsiteX3" fmla="*/ 138493 w 276986"/>
                <a:gd name="connsiteY3" fmla="*/ 0 h 462343"/>
                <a:gd name="connsiteX4" fmla="*/ 0 w 276986"/>
                <a:gd name="connsiteY4" fmla="*/ 145542 h 462343"/>
                <a:gd name="connsiteX5" fmla="*/ 81343 w 276986"/>
                <a:gd name="connsiteY5" fmla="*/ 145542 h 462343"/>
                <a:gd name="connsiteX6" fmla="*/ 81343 w 276986"/>
                <a:gd name="connsiteY6" fmla="*/ 172212 h 462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986" h="462343">
                  <a:moveTo>
                    <a:pt x="195739" y="462344"/>
                  </a:moveTo>
                  <a:lnTo>
                    <a:pt x="195739" y="145542"/>
                  </a:lnTo>
                  <a:lnTo>
                    <a:pt x="276987" y="145542"/>
                  </a:lnTo>
                  <a:lnTo>
                    <a:pt x="138493" y="0"/>
                  </a:lnTo>
                  <a:lnTo>
                    <a:pt x="0" y="145542"/>
                  </a:lnTo>
                  <a:lnTo>
                    <a:pt x="81343" y="145542"/>
                  </a:lnTo>
                  <a:lnTo>
                    <a:pt x="81343" y="172212"/>
                  </a:lnTo>
                </a:path>
              </a:pathLst>
            </a:custGeom>
            <a:noFill/>
            <a:ln w="95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1872F6C5-31D2-4710-97C3-7A90AA67C56F}"/>
                </a:ext>
              </a:extLst>
            </p:cNvPr>
            <p:cNvSpPr/>
            <p:nvPr/>
          </p:nvSpPr>
          <p:spPr>
            <a:xfrm>
              <a:off x="7260483" y="5070440"/>
              <a:ext cx="326326" cy="9525"/>
            </a:xfrm>
            <a:custGeom>
              <a:avLst/>
              <a:gdLst>
                <a:gd name="connsiteX0" fmla="*/ 0 w 326326"/>
                <a:gd name="connsiteY0" fmla="*/ 0 h 9525"/>
                <a:gd name="connsiteX1" fmla="*/ 326327 w 32632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6326" h="9525">
                  <a:moveTo>
                    <a:pt x="0" y="0"/>
                  </a:moveTo>
                  <a:lnTo>
                    <a:pt x="326327" y="0"/>
                  </a:lnTo>
                </a:path>
              </a:pathLst>
            </a:custGeom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4C195562-B9DD-47FC-8249-C3F8CF193257}"/>
                </a:ext>
              </a:extLst>
            </p:cNvPr>
            <p:cNvSpPr/>
            <p:nvPr/>
          </p:nvSpPr>
          <p:spPr>
            <a:xfrm>
              <a:off x="7468318" y="4927756"/>
              <a:ext cx="9525" cy="110966"/>
            </a:xfrm>
            <a:custGeom>
              <a:avLst/>
              <a:gdLst>
                <a:gd name="connsiteX0" fmla="*/ 0 w 9525"/>
                <a:gd name="connsiteY0" fmla="*/ 0 h 110966"/>
                <a:gd name="connsiteX1" fmla="*/ 0 w 9525"/>
                <a:gd name="connsiteY1" fmla="*/ 110966 h 1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10966">
                  <a:moveTo>
                    <a:pt x="0" y="0"/>
                  </a:moveTo>
                  <a:lnTo>
                    <a:pt x="0" y="110966"/>
                  </a:lnTo>
                </a:path>
              </a:pathLst>
            </a:custGeom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5A631B0F-F3D4-4611-AF92-F90E3C883FD9}"/>
                </a:ext>
              </a:extLst>
            </p:cNvPr>
            <p:cNvSpPr/>
            <p:nvPr/>
          </p:nvSpPr>
          <p:spPr>
            <a:xfrm>
              <a:off x="7426599" y="4980524"/>
              <a:ext cx="9525" cy="58197"/>
            </a:xfrm>
            <a:custGeom>
              <a:avLst/>
              <a:gdLst>
                <a:gd name="connsiteX0" fmla="*/ 0 w 9525"/>
                <a:gd name="connsiteY0" fmla="*/ 0 h 58197"/>
                <a:gd name="connsiteX1" fmla="*/ 0 w 9525"/>
                <a:gd name="connsiteY1" fmla="*/ 58198 h 5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8197">
                  <a:moveTo>
                    <a:pt x="0" y="0"/>
                  </a:moveTo>
                  <a:lnTo>
                    <a:pt x="0" y="58198"/>
                  </a:lnTo>
                </a:path>
              </a:pathLst>
            </a:custGeom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1CC9AF43-E9E5-4F02-9BEB-062EC9AC60E8}"/>
                </a:ext>
              </a:extLst>
            </p:cNvPr>
            <p:cNvSpPr/>
            <p:nvPr/>
          </p:nvSpPr>
          <p:spPr>
            <a:xfrm>
              <a:off x="7552900" y="4913659"/>
              <a:ext cx="9525" cy="125729"/>
            </a:xfrm>
            <a:custGeom>
              <a:avLst/>
              <a:gdLst>
                <a:gd name="connsiteX0" fmla="*/ 0 w 9525"/>
                <a:gd name="connsiteY0" fmla="*/ 0 h 125729"/>
                <a:gd name="connsiteX1" fmla="*/ 0 w 9525"/>
                <a:gd name="connsiteY1" fmla="*/ 125730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25729">
                  <a:moveTo>
                    <a:pt x="0" y="0"/>
                  </a:moveTo>
                  <a:lnTo>
                    <a:pt x="0" y="125730"/>
                  </a:lnTo>
                </a:path>
              </a:pathLst>
            </a:custGeom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7E86FA54-2661-4694-86AE-5307669576F7}"/>
                </a:ext>
              </a:extLst>
            </p:cNvPr>
            <p:cNvSpPr/>
            <p:nvPr/>
          </p:nvSpPr>
          <p:spPr>
            <a:xfrm>
              <a:off x="7552900" y="4816123"/>
              <a:ext cx="9525" cy="76676"/>
            </a:xfrm>
            <a:custGeom>
              <a:avLst/>
              <a:gdLst>
                <a:gd name="connsiteX0" fmla="*/ 0 w 9525"/>
                <a:gd name="connsiteY0" fmla="*/ 0 h 76676"/>
                <a:gd name="connsiteX1" fmla="*/ 0 w 9525"/>
                <a:gd name="connsiteY1" fmla="*/ 76676 h 7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6676">
                  <a:moveTo>
                    <a:pt x="0" y="0"/>
                  </a:moveTo>
                  <a:lnTo>
                    <a:pt x="0" y="76676"/>
                  </a:lnTo>
                </a:path>
              </a:pathLst>
            </a:custGeom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</p:grpSp>
      <p:grpSp>
        <p:nvGrpSpPr>
          <p:cNvPr id="279" name="Graphic 277">
            <a:extLst>
              <a:ext uri="{FF2B5EF4-FFF2-40B4-BE49-F238E27FC236}">
                <a16:creationId xmlns:a16="http://schemas.microsoft.com/office/drawing/2014/main" id="{366DACD0-3CBC-4B6E-9A64-CEDFE415D2C0}"/>
              </a:ext>
            </a:extLst>
          </p:cNvPr>
          <p:cNvGrpSpPr/>
          <p:nvPr/>
        </p:nvGrpSpPr>
        <p:grpSpPr>
          <a:xfrm>
            <a:off x="9218009" y="4663027"/>
            <a:ext cx="533965" cy="424360"/>
            <a:chOff x="9218009" y="4663027"/>
            <a:chExt cx="533965" cy="424360"/>
          </a:xfrm>
          <a:noFill/>
        </p:grpSpPr>
        <p:grpSp>
          <p:nvGrpSpPr>
            <p:cNvPr id="280" name="Graphic 277">
              <a:extLst>
                <a:ext uri="{FF2B5EF4-FFF2-40B4-BE49-F238E27FC236}">
                  <a16:creationId xmlns:a16="http://schemas.microsoft.com/office/drawing/2014/main" id="{9D95ADF4-D790-4171-978B-E08C974FD526}"/>
                </a:ext>
              </a:extLst>
            </p:cNvPr>
            <p:cNvGrpSpPr/>
            <p:nvPr/>
          </p:nvGrpSpPr>
          <p:grpSpPr>
            <a:xfrm>
              <a:off x="9284856" y="4682476"/>
              <a:ext cx="467118" cy="404911"/>
              <a:chOff x="9284856" y="4682476"/>
              <a:chExt cx="467118" cy="404911"/>
            </a:xfrm>
            <a:noFill/>
          </p:grpSpPr>
          <p:grpSp>
            <p:nvGrpSpPr>
              <p:cNvPr id="281" name="Graphic 277">
                <a:extLst>
                  <a:ext uri="{FF2B5EF4-FFF2-40B4-BE49-F238E27FC236}">
                    <a16:creationId xmlns:a16="http://schemas.microsoft.com/office/drawing/2014/main" id="{46FA48C5-109B-4BD1-802B-AE79E0EECF84}"/>
                  </a:ext>
                </a:extLst>
              </p:cNvPr>
              <p:cNvGrpSpPr/>
              <p:nvPr/>
            </p:nvGrpSpPr>
            <p:grpSpPr>
              <a:xfrm>
                <a:off x="9284856" y="4735982"/>
                <a:ext cx="328629" cy="351405"/>
                <a:chOff x="9284856" y="4735982"/>
                <a:chExt cx="328629" cy="351405"/>
              </a:xfrm>
              <a:noFill/>
            </p:grpSpPr>
            <p:sp>
              <p:nvSpPr>
                <p:cNvPr id="282" name="Freeform: Shape 281">
                  <a:extLst>
                    <a:ext uri="{FF2B5EF4-FFF2-40B4-BE49-F238E27FC236}">
                      <a16:creationId xmlns:a16="http://schemas.microsoft.com/office/drawing/2014/main" id="{211A29F3-F6CC-456C-A23B-1FED3ABE36A5}"/>
                    </a:ext>
                  </a:extLst>
                </p:cNvPr>
                <p:cNvSpPr/>
                <p:nvPr/>
              </p:nvSpPr>
              <p:spPr>
                <a:xfrm>
                  <a:off x="9346746" y="4735982"/>
                  <a:ext cx="266738" cy="351405"/>
                </a:xfrm>
                <a:custGeom>
                  <a:avLst/>
                  <a:gdLst>
                    <a:gd name="connsiteX0" fmla="*/ 0 w 266738"/>
                    <a:gd name="connsiteY0" fmla="*/ 0 h 351405"/>
                    <a:gd name="connsiteX1" fmla="*/ 144181 w 266738"/>
                    <a:gd name="connsiteY1" fmla="*/ 461 h 351405"/>
                    <a:gd name="connsiteX2" fmla="*/ 193048 w 266738"/>
                    <a:gd name="connsiteY2" fmla="*/ 10142 h 351405"/>
                    <a:gd name="connsiteX3" fmla="*/ 202729 w 266738"/>
                    <a:gd name="connsiteY3" fmla="*/ 15444 h 351405"/>
                    <a:gd name="connsiteX4" fmla="*/ 236152 w 266738"/>
                    <a:gd name="connsiteY4" fmla="*/ 41260 h 351405"/>
                    <a:gd name="connsiteX5" fmla="*/ 255515 w 266738"/>
                    <a:gd name="connsiteY5" fmla="*/ 62006 h 351405"/>
                    <a:gd name="connsiteX6" fmla="*/ 253901 w 266738"/>
                    <a:gd name="connsiteY6" fmla="*/ 120670 h 351405"/>
                    <a:gd name="connsiteX7" fmla="*/ 185902 w 266738"/>
                    <a:gd name="connsiteY7" fmla="*/ 181753 h 351405"/>
                    <a:gd name="connsiteX8" fmla="*/ 252979 w 266738"/>
                    <a:gd name="connsiteY8" fmla="*/ 246756 h 351405"/>
                    <a:gd name="connsiteX9" fmla="*/ 250559 w 266738"/>
                    <a:gd name="connsiteY9" fmla="*/ 273149 h 351405"/>
                    <a:gd name="connsiteX10" fmla="*/ 133117 w 266738"/>
                    <a:gd name="connsiteY10" fmla="*/ 351405 h 351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66738" h="351405">
                      <a:moveTo>
                        <a:pt x="0" y="0"/>
                      </a:moveTo>
                      <a:lnTo>
                        <a:pt x="144181" y="461"/>
                      </a:lnTo>
                      <a:cubicBezTo>
                        <a:pt x="158818" y="461"/>
                        <a:pt x="178180" y="1959"/>
                        <a:pt x="193048" y="10142"/>
                      </a:cubicBezTo>
                      <a:lnTo>
                        <a:pt x="202729" y="15444"/>
                      </a:lnTo>
                      <a:cubicBezTo>
                        <a:pt x="215177" y="22244"/>
                        <a:pt x="226471" y="31003"/>
                        <a:pt x="236152" y="41260"/>
                      </a:cubicBezTo>
                      <a:cubicBezTo>
                        <a:pt x="241569" y="46908"/>
                        <a:pt x="248600" y="54515"/>
                        <a:pt x="255515" y="62006"/>
                      </a:cubicBezTo>
                      <a:cubicBezTo>
                        <a:pt x="271074" y="78718"/>
                        <a:pt x="270383" y="104880"/>
                        <a:pt x="253901" y="120670"/>
                      </a:cubicBezTo>
                      <a:lnTo>
                        <a:pt x="185902" y="181753"/>
                      </a:lnTo>
                      <a:lnTo>
                        <a:pt x="252979" y="246756"/>
                      </a:lnTo>
                      <a:cubicBezTo>
                        <a:pt x="260701" y="254363"/>
                        <a:pt x="259549" y="267156"/>
                        <a:pt x="250559" y="273149"/>
                      </a:cubicBezTo>
                      <a:lnTo>
                        <a:pt x="133117" y="351405"/>
                      </a:lnTo>
                    </a:path>
                  </a:pathLst>
                </a:custGeom>
                <a:noFill/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283" name="Freeform: Shape 282">
                  <a:extLst>
                    <a:ext uri="{FF2B5EF4-FFF2-40B4-BE49-F238E27FC236}">
                      <a16:creationId xmlns:a16="http://schemas.microsoft.com/office/drawing/2014/main" id="{B4CC8390-555A-4718-869C-987AA6091FDC}"/>
                    </a:ext>
                  </a:extLst>
                </p:cNvPr>
                <p:cNvSpPr/>
                <p:nvPr/>
              </p:nvSpPr>
              <p:spPr>
                <a:xfrm>
                  <a:off x="9455989" y="4797066"/>
                  <a:ext cx="67324" cy="178987"/>
                </a:xfrm>
                <a:custGeom>
                  <a:avLst/>
                  <a:gdLst>
                    <a:gd name="connsiteX0" fmla="*/ 55684 w 67324"/>
                    <a:gd name="connsiteY0" fmla="*/ 178987 h 178987"/>
                    <a:gd name="connsiteX1" fmla="*/ 20993 w 67324"/>
                    <a:gd name="connsiteY1" fmla="*/ 151096 h 178987"/>
                    <a:gd name="connsiteX2" fmla="*/ 11773 w 67324"/>
                    <a:gd name="connsiteY2" fmla="*/ 72955 h 178987"/>
                    <a:gd name="connsiteX3" fmla="*/ 67324 w 67324"/>
                    <a:gd name="connsiteY3" fmla="*/ 0 h 178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324" h="178987">
                      <a:moveTo>
                        <a:pt x="55684" y="178987"/>
                      </a:moveTo>
                      <a:lnTo>
                        <a:pt x="20993" y="151096"/>
                      </a:lnTo>
                      <a:cubicBezTo>
                        <a:pt x="-2864" y="131964"/>
                        <a:pt x="-7014" y="97158"/>
                        <a:pt x="11773" y="72955"/>
                      </a:cubicBezTo>
                      <a:lnTo>
                        <a:pt x="67324" y="0"/>
                      </a:lnTo>
                    </a:path>
                  </a:pathLst>
                </a:custGeom>
                <a:noFill/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284" name="Freeform: Shape 283">
                  <a:extLst>
                    <a:ext uri="{FF2B5EF4-FFF2-40B4-BE49-F238E27FC236}">
                      <a16:creationId xmlns:a16="http://schemas.microsoft.com/office/drawing/2014/main" id="{71401D85-C591-49A8-B2E4-6F52AE7221C8}"/>
                    </a:ext>
                  </a:extLst>
                </p:cNvPr>
                <p:cNvSpPr/>
                <p:nvPr/>
              </p:nvSpPr>
              <p:spPr>
                <a:xfrm>
                  <a:off x="9284856" y="4963952"/>
                  <a:ext cx="150519" cy="119747"/>
                </a:xfrm>
                <a:custGeom>
                  <a:avLst/>
                  <a:gdLst>
                    <a:gd name="connsiteX0" fmla="*/ 150520 w 150519"/>
                    <a:gd name="connsiteY0" fmla="*/ 0 h 119747"/>
                    <a:gd name="connsiteX1" fmla="*/ 0 w 150519"/>
                    <a:gd name="connsiteY1" fmla="*/ 119747 h 119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519" h="119747">
                      <a:moveTo>
                        <a:pt x="150520" y="0"/>
                      </a:moveTo>
                      <a:lnTo>
                        <a:pt x="0" y="119747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</p:grp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33C64DDD-656F-4AF7-AE2E-8A5575F68720}"/>
                  </a:ext>
                </a:extLst>
              </p:cNvPr>
              <p:cNvSpPr/>
              <p:nvPr/>
            </p:nvSpPr>
            <p:spPr>
              <a:xfrm>
                <a:off x="9613441" y="4824496"/>
                <a:ext cx="138533" cy="57788"/>
              </a:xfrm>
              <a:custGeom>
                <a:avLst/>
                <a:gdLst>
                  <a:gd name="connsiteX0" fmla="*/ 138534 w 138533"/>
                  <a:gd name="connsiteY0" fmla="*/ 20169 h 57788"/>
                  <a:gd name="connsiteX1" fmla="*/ 44257 w 138533"/>
                  <a:gd name="connsiteY1" fmla="*/ 56359 h 57788"/>
                  <a:gd name="connsiteX2" fmla="*/ 17634 w 138533"/>
                  <a:gd name="connsiteY2" fmla="*/ 46216 h 57788"/>
                  <a:gd name="connsiteX3" fmla="*/ 0 w 138533"/>
                  <a:gd name="connsiteY3" fmla="*/ 0 h 57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533" h="57788">
                    <a:moveTo>
                      <a:pt x="138534" y="20169"/>
                    </a:moveTo>
                    <a:lnTo>
                      <a:pt x="44257" y="56359"/>
                    </a:lnTo>
                    <a:cubicBezTo>
                      <a:pt x="34115" y="60277"/>
                      <a:pt x="22589" y="55898"/>
                      <a:pt x="17634" y="46216"/>
                    </a:cubicBez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BA431D9C-9DB7-4CCA-A79A-D6AADE0215F8}"/>
                  </a:ext>
                </a:extLst>
              </p:cNvPr>
              <p:cNvSpPr/>
              <p:nvPr/>
            </p:nvSpPr>
            <p:spPr>
              <a:xfrm>
                <a:off x="9613544" y="4682476"/>
                <a:ext cx="87720" cy="80992"/>
              </a:xfrm>
              <a:custGeom>
                <a:avLst/>
                <a:gdLst>
                  <a:gd name="connsiteX0" fmla="*/ 65822 w 87720"/>
                  <a:gd name="connsiteY0" fmla="*/ 6829 h 80992"/>
                  <a:gd name="connsiteX1" fmla="*/ 76310 w 87720"/>
                  <a:gd name="connsiteY1" fmla="*/ 15242 h 80992"/>
                  <a:gd name="connsiteX2" fmla="*/ 71930 w 87720"/>
                  <a:gd name="connsiteY2" fmla="*/ 64109 h 80992"/>
                  <a:gd name="connsiteX3" fmla="*/ 43347 w 87720"/>
                  <a:gd name="connsiteY3" fmla="*/ 78055 h 80992"/>
                  <a:gd name="connsiteX4" fmla="*/ 11422 w 87720"/>
                  <a:gd name="connsiteY4" fmla="*/ 74136 h 80992"/>
                  <a:gd name="connsiteX5" fmla="*/ 11422 w 87720"/>
                  <a:gd name="connsiteY5" fmla="*/ 74136 h 80992"/>
                  <a:gd name="connsiteX6" fmla="*/ 6236 w 87720"/>
                  <a:gd name="connsiteY6" fmla="*/ 32876 h 80992"/>
                  <a:gd name="connsiteX7" fmla="*/ 24331 w 87720"/>
                  <a:gd name="connsiteY7" fmla="*/ 10517 h 80992"/>
                  <a:gd name="connsiteX8" fmla="*/ 65822 w 87720"/>
                  <a:gd name="connsiteY8" fmla="*/ 6829 h 80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720" h="80992">
                    <a:moveTo>
                      <a:pt x="65822" y="6829"/>
                    </a:moveTo>
                    <a:lnTo>
                      <a:pt x="76310" y="15242"/>
                    </a:lnTo>
                    <a:cubicBezTo>
                      <a:pt x="93252" y="28957"/>
                      <a:pt x="90947" y="54889"/>
                      <a:pt x="71930" y="64109"/>
                    </a:cubicBezTo>
                    <a:lnTo>
                      <a:pt x="43347" y="78055"/>
                    </a:lnTo>
                    <a:cubicBezTo>
                      <a:pt x="33090" y="83126"/>
                      <a:pt x="20527" y="81512"/>
                      <a:pt x="11422" y="74136"/>
                    </a:cubicBezTo>
                    <a:lnTo>
                      <a:pt x="11422" y="74136"/>
                    </a:lnTo>
                    <a:cubicBezTo>
                      <a:pt x="-1486" y="63764"/>
                      <a:pt x="-3791" y="45208"/>
                      <a:pt x="6236" y="32876"/>
                    </a:cubicBezTo>
                    <a:lnTo>
                      <a:pt x="24331" y="10517"/>
                    </a:lnTo>
                    <a:cubicBezTo>
                      <a:pt x="34358" y="-1930"/>
                      <a:pt x="52913" y="-3544"/>
                      <a:pt x="65822" y="6829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287" name="Graphic 277">
              <a:extLst>
                <a:ext uri="{FF2B5EF4-FFF2-40B4-BE49-F238E27FC236}">
                  <a16:creationId xmlns:a16="http://schemas.microsoft.com/office/drawing/2014/main" id="{F3C72895-ED9E-4376-B87F-390894254A99}"/>
                </a:ext>
              </a:extLst>
            </p:cNvPr>
            <p:cNvGrpSpPr/>
            <p:nvPr/>
          </p:nvGrpSpPr>
          <p:grpSpPr>
            <a:xfrm>
              <a:off x="9218009" y="4806286"/>
              <a:ext cx="219786" cy="11525"/>
              <a:chOff x="9218009" y="4806286"/>
              <a:chExt cx="219786" cy="11525"/>
            </a:xfrm>
          </p:grpSpPr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45096BF1-92CB-40EC-A9D7-890B7C356474}"/>
                  </a:ext>
                </a:extLst>
              </p:cNvPr>
              <p:cNvSpPr/>
              <p:nvPr/>
            </p:nvSpPr>
            <p:spPr>
              <a:xfrm>
                <a:off x="9313092" y="4806286"/>
                <a:ext cx="124703" cy="11525"/>
              </a:xfrm>
              <a:custGeom>
                <a:avLst/>
                <a:gdLst>
                  <a:gd name="connsiteX0" fmla="*/ 124703 w 124703"/>
                  <a:gd name="connsiteY0" fmla="*/ 0 h 11525"/>
                  <a:gd name="connsiteX1" fmla="*/ 0 w 124703"/>
                  <a:gd name="connsiteY1" fmla="*/ 0 h 1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703" h="11525">
                    <a:moveTo>
                      <a:pt x="124703" y="0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71DBF047-00D4-4BF8-8DAA-01B1E6A247C2}"/>
                  </a:ext>
                </a:extLst>
              </p:cNvPr>
              <p:cNvSpPr/>
              <p:nvPr/>
            </p:nvSpPr>
            <p:spPr>
              <a:xfrm>
                <a:off x="9265839" y="4806286"/>
                <a:ext cx="23857" cy="11525"/>
              </a:xfrm>
              <a:custGeom>
                <a:avLst/>
                <a:gdLst>
                  <a:gd name="connsiteX0" fmla="*/ 23857 w 23857"/>
                  <a:gd name="connsiteY0" fmla="*/ 0 h 11525"/>
                  <a:gd name="connsiteX1" fmla="*/ 0 w 23857"/>
                  <a:gd name="connsiteY1" fmla="*/ 0 h 1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57" h="11525">
                    <a:moveTo>
                      <a:pt x="23857" y="0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1E690F7D-A3E5-484A-9C5B-B105305069F4}"/>
                  </a:ext>
                </a:extLst>
              </p:cNvPr>
              <p:cNvSpPr/>
              <p:nvPr/>
            </p:nvSpPr>
            <p:spPr>
              <a:xfrm>
                <a:off x="9218009" y="4806286"/>
                <a:ext cx="23857" cy="11525"/>
              </a:xfrm>
              <a:custGeom>
                <a:avLst/>
                <a:gdLst>
                  <a:gd name="connsiteX0" fmla="*/ 23857 w 23857"/>
                  <a:gd name="connsiteY0" fmla="*/ 0 h 11525"/>
                  <a:gd name="connsiteX1" fmla="*/ 0 w 23857"/>
                  <a:gd name="connsiteY1" fmla="*/ 0 h 1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57" h="11525">
                    <a:moveTo>
                      <a:pt x="23857" y="0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291" name="Graphic 277">
              <a:extLst>
                <a:ext uri="{FF2B5EF4-FFF2-40B4-BE49-F238E27FC236}">
                  <a16:creationId xmlns:a16="http://schemas.microsoft.com/office/drawing/2014/main" id="{12584EF7-3E4B-4D6A-A711-BB135BE27098}"/>
                </a:ext>
              </a:extLst>
            </p:cNvPr>
            <p:cNvGrpSpPr/>
            <p:nvPr/>
          </p:nvGrpSpPr>
          <p:grpSpPr>
            <a:xfrm>
              <a:off x="9407369" y="4663027"/>
              <a:ext cx="109028" cy="11525"/>
              <a:chOff x="9407369" y="4663027"/>
              <a:chExt cx="109028" cy="11525"/>
            </a:xfrm>
          </p:grpSpPr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4D0DF2C0-29AF-46E4-9DB7-674CDC3DB251}"/>
                  </a:ext>
                </a:extLst>
              </p:cNvPr>
              <p:cNvSpPr/>
              <p:nvPr/>
            </p:nvSpPr>
            <p:spPr>
              <a:xfrm>
                <a:off x="9455199" y="4663027"/>
                <a:ext cx="61199" cy="11525"/>
              </a:xfrm>
              <a:custGeom>
                <a:avLst/>
                <a:gdLst>
                  <a:gd name="connsiteX0" fmla="*/ 0 w 61199"/>
                  <a:gd name="connsiteY0" fmla="*/ 0 h 11525"/>
                  <a:gd name="connsiteX1" fmla="*/ 61199 w 61199"/>
                  <a:gd name="connsiteY1" fmla="*/ 0 h 1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199" h="11525">
                    <a:moveTo>
                      <a:pt x="0" y="0"/>
                    </a:moveTo>
                    <a:lnTo>
                      <a:pt x="61199" y="0"/>
                    </a:lnTo>
                  </a:path>
                </a:pathLst>
              </a:custGeom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6BFC2531-4D55-4F89-85BA-C46EBCB1512A}"/>
                  </a:ext>
                </a:extLst>
              </p:cNvPr>
              <p:cNvSpPr/>
              <p:nvPr/>
            </p:nvSpPr>
            <p:spPr>
              <a:xfrm>
                <a:off x="9407369" y="4663027"/>
                <a:ext cx="23972" cy="11525"/>
              </a:xfrm>
              <a:custGeom>
                <a:avLst/>
                <a:gdLst>
                  <a:gd name="connsiteX0" fmla="*/ 23973 w 23972"/>
                  <a:gd name="connsiteY0" fmla="*/ 0 h 11525"/>
                  <a:gd name="connsiteX1" fmla="*/ 0 w 23972"/>
                  <a:gd name="connsiteY1" fmla="*/ 0 h 1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972" h="11525">
                    <a:moveTo>
                      <a:pt x="23973" y="0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294" name="Graphic 277">
              <a:extLst>
                <a:ext uri="{FF2B5EF4-FFF2-40B4-BE49-F238E27FC236}">
                  <a16:creationId xmlns:a16="http://schemas.microsoft.com/office/drawing/2014/main" id="{411FA76F-17FD-4AE8-9C8C-A381C66AD325}"/>
                </a:ext>
              </a:extLst>
            </p:cNvPr>
            <p:cNvGrpSpPr/>
            <p:nvPr/>
          </p:nvGrpSpPr>
          <p:grpSpPr>
            <a:xfrm>
              <a:off x="9266300" y="4877973"/>
              <a:ext cx="147523" cy="461"/>
              <a:chOff x="9266300" y="4877973"/>
              <a:chExt cx="147523" cy="461"/>
            </a:xfrm>
          </p:grpSpPr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2EBFF77D-15D0-40A9-8479-BDB5DDE1033A}"/>
                  </a:ext>
                </a:extLst>
              </p:cNvPr>
              <p:cNvSpPr/>
              <p:nvPr/>
            </p:nvSpPr>
            <p:spPr>
              <a:xfrm>
                <a:off x="9314130" y="4877973"/>
                <a:ext cx="99693" cy="461"/>
              </a:xfrm>
              <a:custGeom>
                <a:avLst/>
                <a:gdLst>
                  <a:gd name="connsiteX0" fmla="*/ 99693 w 99693"/>
                  <a:gd name="connsiteY0" fmla="*/ 0 h 461"/>
                  <a:gd name="connsiteX1" fmla="*/ 0 w 99693"/>
                  <a:gd name="connsiteY1" fmla="*/ 461 h 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693" h="461">
                    <a:moveTo>
                      <a:pt x="99693" y="0"/>
                    </a:moveTo>
                    <a:lnTo>
                      <a:pt x="0" y="461"/>
                    </a:lnTo>
                  </a:path>
                </a:pathLst>
              </a:custGeom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200CA7D6-A518-42FE-8EA6-A3C20845228A}"/>
                  </a:ext>
                </a:extLst>
              </p:cNvPr>
              <p:cNvSpPr/>
              <p:nvPr/>
            </p:nvSpPr>
            <p:spPr>
              <a:xfrm>
                <a:off x="9266300" y="4878434"/>
                <a:ext cx="23857" cy="11525"/>
              </a:xfrm>
              <a:custGeom>
                <a:avLst/>
                <a:gdLst>
                  <a:gd name="connsiteX0" fmla="*/ 23857 w 23857"/>
                  <a:gd name="connsiteY0" fmla="*/ 0 h 11525"/>
                  <a:gd name="connsiteX1" fmla="*/ 0 w 23857"/>
                  <a:gd name="connsiteY1" fmla="*/ 0 h 1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57" h="11525">
                    <a:moveTo>
                      <a:pt x="23857" y="0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</p:grpSp>
      </p:grp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D344489-E62D-9EA0-DF5E-B4E000BDFF76}"/>
              </a:ext>
            </a:extLst>
          </p:cNvPr>
          <p:cNvSpPr txBox="1">
            <a:spLocks/>
          </p:cNvSpPr>
          <p:nvPr/>
        </p:nvSpPr>
        <p:spPr>
          <a:xfrm>
            <a:off x="544077" y="6498930"/>
            <a:ext cx="3679539" cy="28071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en-US" sz="700" b="0" i="0" u="none" strike="noStrike" kern="1200" cap="none" spc="0" normalizeH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Asociación de Voluntarios de CaixaBank</a:t>
            </a:r>
          </a:p>
          <a:p>
            <a:pPr algn="l"/>
            <a:endParaRPr lang="es-E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72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38">
            <a:extLst>
              <a:ext uri="{FF2B5EF4-FFF2-40B4-BE49-F238E27FC236}">
                <a16:creationId xmlns:a16="http://schemas.microsoft.com/office/drawing/2014/main" id="{49B5C75A-1929-43EA-8E8B-F82526560717}"/>
              </a:ext>
            </a:extLst>
          </p:cNvPr>
          <p:cNvCxnSpPr>
            <a:cxnSpLocks/>
          </p:cNvCxnSpPr>
          <p:nvPr/>
        </p:nvCxnSpPr>
        <p:spPr>
          <a:xfrm>
            <a:off x="570084" y="861156"/>
            <a:ext cx="0" cy="258451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ángulo 245">
            <a:extLst>
              <a:ext uri="{FF2B5EF4-FFF2-40B4-BE49-F238E27FC236}">
                <a16:creationId xmlns:a16="http://schemas.microsoft.com/office/drawing/2014/main" id="{F2E76BB0-9285-4E78-A5DD-851890545F82}"/>
              </a:ext>
            </a:extLst>
          </p:cNvPr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sp>
        <p:nvSpPr>
          <p:cNvPr id="132" name="Titular">
            <a:extLst>
              <a:ext uri="{FF2B5EF4-FFF2-40B4-BE49-F238E27FC236}">
                <a16:creationId xmlns:a16="http://schemas.microsoft.com/office/drawing/2014/main" id="{7E32E82B-E3BB-433E-B6C5-CCFF00DBBD9B}"/>
              </a:ext>
            </a:extLst>
          </p:cNvPr>
          <p:cNvSpPr txBox="1">
            <a:spLocks/>
          </p:cNvSpPr>
          <p:nvPr/>
        </p:nvSpPr>
        <p:spPr>
          <a:xfrm>
            <a:off x="752739" y="740459"/>
            <a:ext cx="6651361" cy="589866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0" lvl="0" indent="0" algn="l" defTabSz="685800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None/>
              <a:defRPr sz="4000" b="1" i="0" kern="1200">
                <a:solidFill>
                  <a:srgbClr val="424242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  <a:sym typeface="Playfair Display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spc="300" dirty="0">
                <a:solidFill>
                  <a:schemeClr val="accent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01</a:t>
            </a:r>
            <a:r>
              <a:rPr lang="da-DK" sz="2800" b="0" spc="300" dirty="0">
                <a:solidFill>
                  <a:schemeClr val="accent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. </a:t>
            </a:r>
            <a:r>
              <a:rPr lang="es-ES" sz="2800" b="0" i="0" u="none" strike="noStrike" cap="none" spc="3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  <a:sym typeface="Open Sans SemiBold"/>
              </a:rPr>
              <a:t>AUTORREFLEXIÓN</a:t>
            </a:r>
            <a:r>
              <a:rPr lang="es-ES" sz="2800" b="0" i="0" u="none" strike="noStrike" cap="none" spc="300" baseline="300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  <a:sym typeface="Open Sans SemiBold"/>
              </a:rPr>
              <a:t>(4)</a:t>
            </a:r>
            <a:endParaRPr lang="es-ES" sz="2000" b="0" i="0" u="none" strike="noStrike" cap="none" spc="300" baseline="30000" dirty="0">
              <a:solidFill>
                <a:schemeClr val="tx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  <a:sym typeface="Open Sans SemiBold"/>
            </a:endParaRPr>
          </a:p>
        </p:txBody>
      </p:sp>
      <p:sp>
        <p:nvSpPr>
          <p:cNvPr id="330" name="Rectángulo 385">
            <a:extLst>
              <a:ext uri="{FF2B5EF4-FFF2-40B4-BE49-F238E27FC236}">
                <a16:creationId xmlns:a16="http://schemas.microsoft.com/office/drawing/2014/main" id="{58C0E252-076B-43A6-A9E6-4E741E559EA0}"/>
              </a:ext>
            </a:extLst>
          </p:cNvPr>
          <p:cNvSpPr/>
          <p:nvPr/>
        </p:nvSpPr>
        <p:spPr>
          <a:xfrm>
            <a:off x="-350521" y="2058482"/>
            <a:ext cx="8539036" cy="666336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sp>
        <p:nvSpPr>
          <p:cNvPr id="331" name="Marcador de texto 5">
            <a:extLst>
              <a:ext uri="{FF2B5EF4-FFF2-40B4-BE49-F238E27FC236}">
                <a16:creationId xmlns:a16="http://schemas.microsoft.com/office/drawing/2014/main" id="{83F89DF7-EF4A-47B8-BD8C-584A191A1402}"/>
              </a:ext>
            </a:extLst>
          </p:cNvPr>
          <p:cNvSpPr txBox="1">
            <a:spLocks/>
          </p:cNvSpPr>
          <p:nvPr/>
        </p:nvSpPr>
        <p:spPr>
          <a:xfrm>
            <a:off x="1422806" y="2237016"/>
            <a:ext cx="6948568" cy="3251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D0043C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s-ES" sz="2200" b="0" spc="-10" dirty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QUERER </a:t>
            </a:r>
            <a:r>
              <a:rPr lang="es-ES" sz="2200" b="0" spc="-10" dirty="0">
                <a:solidFill>
                  <a:schemeClr val="tx1"/>
                </a:solidFill>
                <a:latin typeface="Segoe UI" panose="020B0502040204020203" pitchFamily="34" charset="0"/>
                <a:cs typeface="Segoe UI Semibold" panose="020B0702040204020203" pitchFamily="34" charset="0"/>
              </a:rPr>
              <a:t>=</a:t>
            </a:r>
            <a:r>
              <a:rPr lang="es-ES" sz="2200" b="0" spc="-1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s-ES" sz="2200" b="0" spc="-10" dirty="0">
                <a:solidFill>
                  <a:schemeClr val="tx1"/>
                </a:solidFill>
                <a:latin typeface="Segoe UI" panose="020B0502040204020203" pitchFamily="34" charset="0"/>
                <a:cs typeface="Segoe UI Semibold" panose="020B0702040204020203" pitchFamily="34" charset="0"/>
              </a:rPr>
              <a:t>(Conocimientos + Habilidades)* Actitudes</a:t>
            </a:r>
          </a:p>
        </p:txBody>
      </p:sp>
      <p:cxnSp>
        <p:nvCxnSpPr>
          <p:cNvPr id="420" name="Straight Connector 38">
            <a:extLst>
              <a:ext uri="{FF2B5EF4-FFF2-40B4-BE49-F238E27FC236}">
                <a16:creationId xmlns:a16="http://schemas.microsoft.com/office/drawing/2014/main" id="{06E4ED20-51C5-4027-9F31-5D5D07CAD9E0}"/>
              </a:ext>
            </a:extLst>
          </p:cNvPr>
          <p:cNvCxnSpPr>
            <a:cxnSpLocks/>
          </p:cNvCxnSpPr>
          <p:nvPr/>
        </p:nvCxnSpPr>
        <p:spPr>
          <a:xfrm>
            <a:off x="1271124" y="2270361"/>
            <a:ext cx="0" cy="258451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1" name="Marcador de texto 5">
            <a:extLst>
              <a:ext uri="{FF2B5EF4-FFF2-40B4-BE49-F238E27FC236}">
                <a16:creationId xmlns:a16="http://schemas.microsoft.com/office/drawing/2014/main" id="{F580D386-9D96-4211-AAF8-7403C2DF0FFF}"/>
              </a:ext>
            </a:extLst>
          </p:cNvPr>
          <p:cNvSpPr txBox="1">
            <a:spLocks/>
          </p:cNvSpPr>
          <p:nvPr/>
        </p:nvSpPr>
        <p:spPr>
          <a:xfrm>
            <a:off x="755277" y="1510812"/>
            <a:ext cx="3090072" cy="3410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D0043C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s-ES" spc="600" dirty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¿QUÉ OFREZCO?</a:t>
            </a:r>
          </a:p>
        </p:txBody>
      </p:sp>
      <p:sp>
        <p:nvSpPr>
          <p:cNvPr id="423" name="Marcador de texto 5">
            <a:extLst>
              <a:ext uri="{FF2B5EF4-FFF2-40B4-BE49-F238E27FC236}">
                <a16:creationId xmlns:a16="http://schemas.microsoft.com/office/drawing/2014/main" id="{A267B7AC-2658-4ECD-924B-554DE8974FF5}"/>
              </a:ext>
            </a:extLst>
          </p:cNvPr>
          <p:cNvSpPr txBox="1">
            <a:spLocks/>
          </p:cNvSpPr>
          <p:nvPr/>
        </p:nvSpPr>
        <p:spPr>
          <a:xfrm>
            <a:off x="8327237" y="1510812"/>
            <a:ext cx="3090072" cy="3410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D0043C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s-ES" spc="600" dirty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¿QUÉ PIDEN?</a:t>
            </a:r>
          </a:p>
        </p:txBody>
      </p:sp>
      <p:sp>
        <p:nvSpPr>
          <p:cNvPr id="424" name="CuadroTexto 297">
            <a:extLst>
              <a:ext uri="{FF2B5EF4-FFF2-40B4-BE49-F238E27FC236}">
                <a16:creationId xmlns:a16="http://schemas.microsoft.com/office/drawing/2014/main" id="{0D17442D-2B58-40A8-9AE4-388012F9E8B5}"/>
              </a:ext>
            </a:extLst>
          </p:cNvPr>
          <p:cNvSpPr txBox="1"/>
          <p:nvPr/>
        </p:nvSpPr>
        <p:spPr>
          <a:xfrm>
            <a:off x="8327237" y="2651653"/>
            <a:ext cx="16333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400" dirty="0"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FLEXIBILIDAD</a:t>
            </a:r>
          </a:p>
        </p:txBody>
      </p:sp>
      <p:cxnSp>
        <p:nvCxnSpPr>
          <p:cNvPr id="448" name="Conector recto 230">
            <a:extLst>
              <a:ext uri="{FF2B5EF4-FFF2-40B4-BE49-F238E27FC236}">
                <a16:creationId xmlns:a16="http://schemas.microsoft.com/office/drawing/2014/main" id="{4172E53B-70D4-43A2-AC56-A2B02B01CEAE}"/>
              </a:ext>
            </a:extLst>
          </p:cNvPr>
          <p:cNvCxnSpPr>
            <a:cxnSpLocks/>
          </p:cNvCxnSpPr>
          <p:nvPr/>
        </p:nvCxnSpPr>
        <p:spPr>
          <a:xfrm flipV="1">
            <a:off x="8335024" y="2892081"/>
            <a:ext cx="360000" cy="1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9" name="CuadroTexto 297">
            <a:extLst>
              <a:ext uri="{FF2B5EF4-FFF2-40B4-BE49-F238E27FC236}">
                <a16:creationId xmlns:a16="http://schemas.microsoft.com/office/drawing/2014/main" id="{0B3E44A3-8557-4E4D-A2E6-B67084BBFB56}"/>
              </a:ext>
            </a:extLst>
          </p:cNvPr>
          <p:cNvSpPr txBox="1"/>
          <p:nvPr/>
        </p:nvSpPr>
        <p:spPr>
          <a:xfrm>
            <a:off x="10313155" y="2651653"/>
            <a:ext cx="16333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400" dirty="0"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CREATIVIDAD</a:t>
            </a:r>
          </a:p>
        </p:txBody>
      </p:sp>
      <p:cxnSp>
        <p:nvCxnSpPr>
          <p:cNvPr id="473" name="Conector recto 230">
            <a:extLst>
              <a:ext uri="{FF2B5EF4-FFF2-40B4-BE49-F238E27FC236}">
                <a16:creationId xmlns:a16="http://schemas.microsoft.com/office/drawing/2014/main" id="{5C65E04F-2164-46BE-87B2-C2A109C75A88}"/>
              </a:ext>
            </a:extLst>
          </p:cNvPr>
          <p:cNvCxnSpPr>
            <a:cxnSpLocks/>
          </p:cNvCxnSpPr>
          <p:nvPr/>
        </p:nvCxnSpPr>
        <p:spPr>
          <a:xfrm flipV="1">
            <a:off x="10320942" y="2892081"/>
            <a:ext cx="360000" cy="1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9" name="CuadroTexto 297">
            <a:extLst>
              <a:ext uri="{FF2B5EF4-FFF2-40B4-BE49-F238E27FC236}">
                <a16:creationId xmlns:a16="http://schemas.microsoft.com/office/drawing/2014/main" id="{59CC8893-5A12-401A-9E25-23007F4613CE}"/>
              </a:ext>
            </a:extLst>
          </p:cNvPr>
          <p:cNvSpPr txBox="1"/>
          <p:nvPr/>
        </p:nvSpPr>
        <p:spPr>
          <a:xfrm>
            <a:off x="8327237" y="3809222"/>
            <a:ext cx="16333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400" dirty="0"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INICIATIVA</a:t>
            </a:r>
          </a:p>
        </p:txBody>
      </p:sp>
      <p:cxnSp>
        <p:nvCxnSpPr>
          <p:cNvPr id="523" name="Conector recto 230">
            <a:extLst>
              <a:ext uri="{FF2B5EF4-FFF2-40B4-BE49-F238E27FC236}">
                <a16:creationId xmlns:a16="http://schemas.microsoft.com/office/drawing/2014/main" id="{A0993F31-6E83-499E-90DC-B1C8CF727CBE}"/>
              </a:ext>
            </a:extLst>
          </p:cNvPr>
          <p:cNvCxnSpPr>
            <a:cxnSpLocks/>
          </p:cNvCxnSpPr>
          <p:nvPr/>
        </p:nvCxnSpPr>
        <p:spPr>
          <a:xfrm flipV="1">
            <a:off x="8335024" y="4075050"/>
            <a:ext cx="360000" cy="1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4" name="CuadroTexto 297">
            <a:extLst>
              <a:ext uri="{FF2B5EF4-FFF2-40B4-BE49-F238E27FC236}">
                <a16:creationId xmlns:a16="http://schemas.microsoft.com/office/drawing/2014/main" id="{2C89AE2F-6B04-4BCE-B923-163BA0005513}"/>
              </a:ext>
            </a:extLst>
          </p:cNvPr>
          <p:cNvSpPr txBox="1"/>
          <p:nvPr/>
        </p:nvSpPr>
        <p:spPr>
          <a:xfrm>
            <a:off x="10313155" y="3809222"/>
            <a:ext cx="16333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400" dirty="0"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COMUNICACIÓN</a:t>
            </a:r>
          </a:p>
        </p:txBody>
      </p:sp>
      <p:cxnSp>
        <p:nvCxnSpPr>
          <p:cNvPr id="548" name="Conector recto 230">
            <a:extLst>
              <a:ext uri="{FF2B5EF4-FFF2-40B4-BE49-F238E27FC236}">
                <a16:creationId xmlns:a16="http://schemas.microsoft.com/office/drawing/2014/main" id="{30056FAE-2029-4A4B-A827-FBE32120CCA8}"/>
              </a:ext>
            </a:extLst>
          </p:cNvPr>
          <p:cNvCxnSpPr>
            <a:cxnSpLocks/>
          </p:cNvCxnSpPr>
          <p:nvPr/>
        </p:nvCxnSpPr>
        <p:spPr>
          <a:xfrm flipV="1">
            <a:off x="10320942" y="4075050"/>
            <a:ext cx="360000" cy="1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0" name="CuadroTexto 297">
            <a:extLst>
              <a:ext uri="{FF2B5EF4-FFF2-40B4-BE49-F238E27FC236}">
                <a16:creationId xmlns:a16="http://schemas.microsoft.com/office/drawing/2014/main" id="{0060EBDE-D1E1-45C3-84E7-1747022E1CAA}"/>
              </a:ext>
            </a:extLst>
          </p:cNvPr>
          <p:cNvSpPr txBox="1"/>
          <p:nvPr/>
        </p:nvSpPr>
        <p:spPr>
          <a:xfrm>
            <a:off x="8327237" y="4887249"/>
            <a:ext cx="163339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400" dirty="0"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TRABAJAR EN EQUIPO</a:t>
            </a:r>
          </a:p>
        </p:txBody>
      </p:sp>
      <p:cxnSp>
        <p:nvCxnSpPr>
          <p:cNvPr id="624" name="Conector recto 230">
            <a:extLst>
              <a:ext uri="{FF2B5EF4-FFF2-40B4-BE49-F238E27FC236}">
                <a16:creationId xmlns:a16="http://schemas.microsoft.com/office/drawing/2014/main" id="{6386E3BB-E372-4BC2-9B1A-ED4BB8451AAA}"/>
              </a:ext>
            </a:extLst>
          </p:cNvPr>
          <p:cNvCxnSpPr>
            <a:cxnSpLocks/>
          </p:cNvCxnSpPr>
          <p:nvPr/>
        </p:nvCxnSpPr>
        <p:spPr>
          <a:xfrm flipV="1">
            <a:off x="8335024" y="5396962"/>
            <a:ext cx="360000" cy="1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5" name="CuadroTexto 297">
            <a:extLst>
              <a:ext uri="{FF2B5EF4-FFF2-40B4-BE49-F238E27FC236}">
                <a16:creationId xmlns:a16="http://schemas.microsoft.com/office/drawing/2014/main" id="{376F7724-7731-4552-B4D6-9D3F07C493F9}"/>
              </a:ext>
            </a:extLst>
          </p:cNvPr>
          <p:cNvSpPr txBox="1"/>
          <p:nvPr/>
        </p:nvSpPr>
        <p:spPr>
          <a:xfrm>
            <a:off x="10313155" y="4887249"/>
            <a:ext cx="163339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400" dirty="0"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RESOLUCIÓN DE PROBLEMAS</a:t>
            </a:r>
          </a:p>
        </p:txBody>
      </p:sp>
      <p:cxnSp>
        <p:nvCxnSpPr>
          <p:cNvPr id="649" name="Conector recto 230">
            <a:extLst>
              <a:ext uri="{FF2B5EF4-FFF2-40B4-BE49-F238E27FC236}">
                <a16:creationId xmlns:a16="http://schemas.microsoft.com/office/drawing/2014/main" id="{C845F6D8-989A-4726-81FD-C1A9FF7D920A}"/>
              </a:ext>
            </a:extLst>
          </p:cNvPr>
          <p:cNvCxnSpPr>
            <a:cxnSpLocks/>
          </p:cNvCxnSpPr>
          <p:nvPr/>
        </p:nvCxnSpPr>
        <p:spPr>
          <a:xfrm flipV="1">
            <a:off x="10320942" y="5396962"/>
            <a:ext cx="360000" cy="1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3" name="CuadroTexto 297">
            <a:extLst>
              <a:ext uri="{FF2B5EF4-FFF2-40B4-BE49-F238E27FC236}">
                <a16:creationId xmlns:a16="http://schemas.microsoft.com/office/drawing/2014/main" id="{89055424-EBE3-43A5-A519-911AA1C07E6E}"/>
              </a:ext>
            </a:extLst>
          </p:cNvPr>
          <p:cNvSpPr txBox="1"/>
          <p:nvPr/>
        </p:nvSpPr>
        <p:spPr>
          <a:xfrm>
            <a:off x="8327237" y="6170940"/>
            <a:ext cx="16333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400" dirty="0"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EMPATÍA</a:t>
            </a:r>
          </a:p>
        </p:txBody>
      </p:sp>
      <p:cxnSp>
        <p:nvCxnSpPr>
          <p:cNvPr id="677" name="Conector recto 230">
            <a:extLst>
              <a:ext uri="{FF2B5EF4-FFF2-40B4-BE49-F238E27FC236}">
                <a16:creationId xmlns:a16="http://schemas.microsoft.com/office/drawing/2014/main" id="{CE73A82D-7030-4F34-B725-1E6014D2D66A}"/>
              </a:ext>
            </a:extLst>
          </p:cNvPr>
          <p:cNvCxnSpPr>
            <a:cxnSpLocks/>
          </p:cNvCxnSpPr>
          <p:nvPr/>
        </p:nvCxnSpPr>
        <p:spPr>
          <a:xfrm flipV="1">
            <a:off x="8335024" y="6436768"/>
            <a:ext cx="360000" cy="1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8" name="CuadroTexto 297">
            <a:extLst>
              <a:ext uri="{FF2B5EF4-FFF2-40B4-BE49-F238E27FC236}">
                <a16:creationId xmlns:a16="http://schemas.microsoft.com/office/drawing/2014/main" id="{EE26538D-3BB4-49CB-A10C-0093739D60B4}"/>
              </a:ext>
            </a:extLst>
          </p:cNvPr>
          <p:cNvSpPr txBox="1"/>
          <p:nvPr/>
        </p:nvSpPr>
        <p:spPr>
          <a:xfrm>
            <a:off x="10313155" y="6170940"/>
            <a:ext cx="16333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400" dirty="0"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LIDERAZGO</a:t>
            </a:r>
          </a:p>
        </p:txBody>
      </p:sp>
      <p:cxnSp>
        <p:nvCxnSpPr>
          <p:cNvPr id="702" name="Conector recto 230">
            <a:extLst>
              <a:ext uri="{FF2B5EF4-FFF2-40B4-BE49-F238E27FC236}">
                <a16:creationId xmlns:a16="http://schemas.microsoft.com/office/drawing/2014/main" id="{ED324C70-202D-4549-8460-682151F4670D}"/>
              </a:ext>
            </a:extLst>
          </p:cNvPr>
          <p:cNvCxnSpPr>
            <a:cxnSpLocks/>
          </p:cNvCxnSpPr>
          <p:nvPr/>
        </p:nvCxnSpPr>
        <p:spPr>
          <a:xfrm flipV="1">
            <a:off x="10320942" y="6436768"/>
            <a:ext cx="360000" cy="1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3" name="Rectángulo 245">
            <a:extLst>
              <a:ext uri="{FF2B5EF4-FFF2-40B4-BE49-F238E27FC236}">
                <a16:creationId xmlns:a16="http://schemas.microsoft.com/office/drawing/2014/main" id="{3C423D7D-752A-4801-9E10-5D243BBBD29E}"/>
              </a:ext>
            </a:extLst>
          </p:cNvPr>
          <p:cNvSpPr/>
          <p:nvPr/>
        </p:nvSpPr>
        <p:spPr>
          <a:xfrm>
            <a:off x="3417258" y="3034243"/>
            <a:ext cx="1198289" cy="210363"/>
          </a:xfrm>
          <a:prstGeom prst="roundRect">
            <a:avLst>
              <a:gd name="adj" fmla="val 50000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sp>
        <p:nvSpPr>
          <p:cNvPr id="754" name="Google Shape;88;p3">
            <a:extLst>
              <a:ext uri="{FF2B5EF4-FFF2-40B4-BE49-F238E27FC236}">
                <a16:creationId xmlns:a16="http://schemas.microsoft.com/office/drawing/2014/main" id="{26B68990-0DBD-4038-AC88-386B869DB651}"/>
              </a:ext>
            </a:extLst>
          </p:cNvPr>
          <p:cNvSpPr/>
          <p:nvPr/>
        </p:nvSpPr>
        <p:spPr>
          <a:xfrm>
            <a:off x="3631682" y="3031702"/>
            <a:ext cx="73417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0">
            <a:spAutoFit/>
          </a:bodyPr>
          <a:lstStyle/>
          <a:p>
            <a:pPr algn="r">
              <a:buClr>
                <a:schemeClr val="accent1"/>
              </a:buClr>
              <a:buSzPct val="160000"/>
            </a:pPr>
            <a:r>
              <a:rPr lang="es-ES" sz="1400" dirty="0">
                <a:latin typeface="Segoe UI" panose="020B0502040204020203" pitchFamily="34" charset="0"/>
                <a:ea typeface="Open Sans Light"/>
                <a:cs typeface="Segoe UI Semilight" panose="020B0402040204020203" pitchFamily="34" charset="0"/>
                <a:sym typeface="Open Sans Light"/>
              </a:rPr>
              <a:t>Saber ser</a:t>
            </a:r>
          </a:p>
        </p:txBody>
      </p:sp>
      <p:sp>
        <p:nvSpPr>
          <p:cNvPr id="755" name="Oval 754">
            <a:extLst>
              <a:ext uri="{FF2B5EF4-FFF2-40B4-BE49-F238E27FC236}">
                <a16:creationId xmlns:a16="http://schemas.microsoft.com/office/drawing/2014/main" id="{7EB5AA67-549D-4F68-A553-373164A008C5}"/>
              </a:ext>
            </a:extLst>
          </p:cNvPr>
          <p:cNvSpPr/>
          <p:nvPr/>
        </p:nvSpPr>
        <p:spPr>
          <a:xfrm>
            <a:off x="2130862" y="4142725"/>
            <a:ext cx="1912964" cy="191296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sp>
        <p:nvSpPr>
          <p:cNvPr id="756" name="Oval 755">
            <a:extLst>
              <a:ext uri="{FF2B5EF4-FFF2-40B4-BE49-F238E27FC236}">
                <a16:creationId xmlns:a16="http://schemas.microsoft.com/office/drawing/2014/main" id="{370588CD-7BEB-485B-9683-6C09FA5AC46B}"/>
              </a:ext>
            </a:extLst>
          </p:cNvPr>
          <p:cNvSpPr/>
          <p:nvPr/>
        </p:nvSpPr>
        <p:spPr>
          <a:xfrm>
            <a:off x="3964653" y="4142725"/>
            <a:ext cx="1912964" cy="191296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cxnSp>
        <p:nvCxnSpPr>
          <p:cNvPr id="757" name="Conector recto 330">
            <a:extLst>
              <a:ext uri="{FF2B5EF4-FFF2-40B4-BE49-F238E27FC236}">
                <a16:creationId xmlns:a16="http://schemas.microsoft.com/office/drawing/2014/main" id="{96C21C6F-5183-4670-A534-D8F1376328CF}"/>
              </a:ext>
            </a:extLst>
          </p:cNvPr>
          <p:cNvCxnSpPr>
            <a:cxnSpLocks/>
          </p:cNvCxnSpPr>
          <p:nvPr/>
        </p:nvCxnSpPr>
        <p:spPr>
          <a:xfrm flipH="1">
            <a:off x="4616243" y="5272387"/>
            <a:ext cx="609784" cy="0"/>
          </a:xfrm>
          <a:prstGeom prst="line">
            <a:avLst/>
          </a:prstGeom>
          <a:ln w="19050" cap="rnd">
            <a:solidFill>
              <a:srgbClr val="4ABD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8" name="Rectángulo 245">
            <a:extLst>
              <a:ext uri="{FF2B5EF4-FFF2-40B4-BE49-F238E27FC236}">
                <a16:creationId xmlns:a16="http://schemas.microsoft.com/office/drawing/2014/main" id="{899C54C8-991B-488A-8961-A8924B2F835A}"/>
              </a:ext>
            </a:extLst>
          </p:cNvPr>
          <p:cNvSpPr/>
          <p:nvPr/>
        </p:nvSpPr>
        <p:spPr>
          <a:xfrm>
            <a:off x="1419576" y="5591218"/>
            <a:ext cx="820351" cy="210363"/>
          </a:xfrm>
          <a:prstGeom prst="roundRect">
            <a:avLst>
              <a:gd name="adj" fmla="val 50000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sp>
        <p:nvSpPr>
          <p:cNvPr id="759" name="Google Shape;88;p3">
            <a:extLst>
              <a:ext uri="{FF2B5EF4-FFF2-40B4-BE49-F238E27FC236}">
                <a16:creationId xmlns:a16="http://schemas.microsoft.com/office/drawing/2014/main" id="{F7E68C6B-E122-4E77-855F-A40FC7900385}"/>
              </a:ext>
            </a:extLst>
          </p:cNvPr>
          <p:cNvSpPr/>
          <p:nvPr/>
        </p:nvSpPr>
        <p:spPr>
          <a:xfrm>
            <a:off x="1594962" y="5591930"/>
            <a:ext cx="45044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0">
            <a:spAutoFit/>
          </a:bodyPr>
          <a:lstStyle/>
          <a:p>
            <a:pPr algn="r">
              <a:buClr>
                <a:schemeClr val="accent1"/>
              </a:buClr>
              <a:buSzPct val="160000"/>
            </a:pPr>
            <a:r>
              <a:rPr lang="es-ES" sz="1400" dirty="0">
                <a:latin typeface="Segoe UI" panose="020B0502040204020203" pitchFamily="34" charset="0"/>
                <a:ea typeface="Open Sans Light"/>
                <a:cs typeface="Segoe UI Semilight" panose="020B0402040204020203" pitchFamily="34" charset="0"/>
                <a:sym typeface="Open Sans Light"/>
              </a:rPr>
              <a:t>Saber</a:t>
            </a:r>
          </a:p>
        </p:txBody>
      </p:sp>
      <p:sp>
        <p:nvSpPr>
          <p:cNvPr id="760" name="Rectángulo 245">
            <a:extLst>
              <a:ext uri="{FF2B5EF4-FFF2-40B4-BE49-F238E27FC236}">
                <a16:creationId xmlns:a16="http://schemas.microsoft.com/office/drawing/2014/main" id="{0A3F008B-6D7A-4EA9-AEDD-3F7325F8C175}"/>
              </a:ext>
            </a:extLst>
          </p:cNvPr>
          <p:cNvSpPr/>
          <p:nvPr/>
        </p:nvSpPr>
        <p:spPr>
          <a:xfrm>
            <a:off x="5783065" y="5591218"/>
            <a:ext cx="1285655" cy="210363"/>
          </a:xfrm>
          <a:prstGeom prst="roundRect">
            <a:avLst>
              <a:gd name="adj" fmla="val 50000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sp>
        <p:nvSpPr>
          <p:cNvPr id="761" name="Google Shape;88;p3">
            <a:extLst>
              <a:ext uri="{FF2B5EF4-FFF2-40B4-BE49-F238E27FC236}">
                <a16:creationId xmlns:a16="http://schemas.microsoft.com/office/drawing/2014/main" id="{75B29F46-FD0A-484E-91BD-6792AD18C54F}"/>
              </a:ext>
            </a:extLst>
          </p:cNvPr>
          <p:cNvSpPr/>
          <p:nvPr/>
        </p:nvSpPr>
        <p:spPr>
          <a:xfrm>
            <a:off x="5941250" y="5591930"/>
            <a:ext cx="93294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0">
            <a:spAutoFit/>
          </a:bodyPr>
          <a:lstStyle/>
          <a:p>
            <a:pPr algn="r">
              <a:buClr>
                <a:schemeClr val="accent1"/>
              </a:buClr>
              <a:buSzPct val="160000"/>
            </a:pPr>
            <a:r>
              <a:rPr lang="es-ES" sz="1400" dirty="0">
                <a:latin typeface="Segoe UI" panose="020B0502040204020203" pitchFamily="34" charset="0"/>
                <a:ea typeface="Open Sans Light"/>
                <a:cs typeface="Segoe UI Semilight" panose="020B0402040204020203" pitchFamily="34" charset="0"/>
                <a:sym typeface="Open Sans Light"/>
              </a:rPr>
              <a:t>Saber hacer</a:t>
            </a:r>
          </a:p>
        </p:txBody>
      </p:sp>
      <p:sp>
        <p:nvSpPr>
          <p:cNvPr id="762" name="Oval 761">
            <a:extLst>
              <a:ext uri="{FF2B5EF4-FFF2-40B4-BE49-F238E27FC236}">
                <a16:creationId xmlns:a16="http://schemas.microsoft.com/office/drawing/2014/main" id="{960C1FF7-BB43-42AB-98F1-570FA6DA8BB1}"/>
              </a:ext>
            </a:extLst>
          </p:cNvPr>
          <p:cNvSpPr/>
          <p:nvPr/>
        </p:nvSpPr>
        <p:spPr>
          <a:xfrm>
            <a:off x="3046435" y="3288801"/>
            <a:ext cx="1912964" cy="1912964"/>
          </a:xfrm>
          <a:prstGeom prst="ellipse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sp>
        <p:nvSpPr>
          <p:cNvPr id="763" name="Google Shape;119;p3">
            <a:extLst>
              <a:ext uri="{FF2B5EF4-FFF2-40B4-BE49-F238E27FC236}">
                <a16:creationId xmlns:a16="http://schemas.microsoft.com/office/drawing/2014/main" id="{9772D8DF-FB47-4DE3-A925-C9DB27C5F2A5}"/>
              </a:ext>
            </a:extLst>
          </p:cNvPr>
          <p:cNvSpPr txBox="1"/>
          <p:nvPr/>
        </p:nvSpPr>
        <p:spPr>
          <a:xfrm>
            <a:off x="3369015" y="3802593"/>
            <a:ext cx="1305593" cy="88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s-ES" sz="1200" spc="300" dirty="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  <a:sym typeface="Calibri"/>
              </a:rPr>
              <a:t>ACTITUDES</a:t>
            </a:r>
            <a:endParaRPr sz="1200" spc="300" dirty="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  <a:sym typeface="Playfair Display"/>
            </a:endParaRPr>
          </a:p>
        </p:txBody>
      </p:sp>
      <p:cxnSp>
        <p:nvCxnSpPr>
          <p:cNvPr id="764" name="Conector recto 330">
            <a:extLst>
              <a:ext uri="{FF2B5EF4-FFF2-40B4-BE49-F238E27FC236}">
                <a16:creationId xmlns:a16="http://schemas.microsoft.com/office/drawing/2014/main" id="{82579F11-FACC-41A1-B5B7-A8BAAF5E1B18}"/>
              </a:ext>
            </a:extLst>
          </p:cNvPr>
          <p:cNvCxnSpPr>
            <a:cxnSpLocks/>
          </p:cNvCxnSpPr>
          <p:nvPr/>
        </p:nvCxnSpPr>
        <p:spPr>
          <a:xfrm flipH="1">
            <a:off x="3716919" y="4382464"/>
            <a:ext cx="609784" cy="0"/>
          </a:xfrm>
          <a:prstGeom prst="line">
            <a:avLst/>
          </a:prstGeom>
          <a:ln w="19050" cap="rnd">
            <a:solidFill>
              <a:srgbClr val="4ABD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5" name="Google Shape;119;p3">
            <a:extLst>
              <a:ext uri="{FF2B5EF4-FFF2-40B4-BE49-F238E27FC236}">
                <a16:creationId xmlns:a16="http://schemas.microsoft.com/office/drawing/2014/main" id="{1262DFC8-F45F-4D1A-9A7A-9F400C2A64AF}"/>
              </a:ext>
            </a:extLst>
          </p:cNvPr>
          <p:cNvSpPr txBox="1"/>
          <p:nvPr/>
        </p:nvSpPr>
        <p:spPr>
          <a:xfrm>
            <a:off x="4215227" y="4656517"/>
            <a:ext cx="1411817" cy="88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s-ES" sz="1200" spc="300" dirty="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  <a:sym typeface="Calibri"/>
              </a:rPr>
              <a:t>HABILIDADES</a:t>
            </a:r>
            <a:endParaRPr sz="1200" spc="300" dirty="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  <a:sym typeface="Playfair Display"/>
            </a:endParaRPr>
          </a:p>
        </p:txBody>
      </p:sp>
      <p:sp>
        <p:nvSpPr>
          <p:cNvPr id="766" name="Google Shape;119;p3">
            <a:extLst>
              <a:ext uri="{FF2B5EF4-FFF2-40B4-BE49-F238E27FC236}">
                <a16:creationId xmlns:a16="http://schemas.microsoft.com/office/drawing/2014/main" id="{6A55F7E8-D404-40C2-91CE-9DD64895E6DE}"/>
              </a:ext>
            </a:extLst>
          </p:cNvPr>
          <p:cNvSpPr txBox="1"/>
          <p:nvPr/>
        </p:nvSpPr>
        <p:spPr>
          <a:xfrm>
            <a:off x="2191156" y="4656517"/>
            <a:ext cx="1792376" cy="88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s-ES" sz="1200" spc="300" dirty="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  <a:sym typeface="Calibri"/>
              </a:rPr>
              <a:t>CONOCIMIENTOS</a:t>
            </a:r>
            <a:endParaRPr sz="1200" spc="300" dirty="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  <a:sym typeface="Playfair Display"/>
            </a:endParaRPr>
          </a:p>
        </p:txBody>
      </p:sp>
      <p:cxnSp>
        <p:nvCxnSpPr>
          <p:cNvPr id="767" name="Conector recto 330">
            <a:extLst>
              <a:ext uri="{FF2B5EF4-FFF2-40B4-BE49-F238E27FC236}">
                <a16:creationId xmlns:a16="http://schemas.microsoft.com/office/drawing/2014/main" id="{15A6D3C5-79BF-4F9D-9F43-0115E3DF0709}"/>
              </a:ext>
            </a:extLst>
          </p:cNvPr>
          <p:cNvCxnSpPr>
            <a:cxnSpLocks/>
          </p:cNvCxnSpPr>
          <p:nvPr/>
        </p:nvCxnSpPr>
        <p:spPr>
          <a:xfrm flipH="1">
            <a:off x="2782452" y="5248653"/>
            <a:ext cx="609784" cy="0"/>
          </a:xfrm>
          <a:prstGeom prst="line">
            <a:avLst/>
          </a:prstGeom>
          <a:ln w="19050" cap="rnd">
            <a:solidFill>
              <a:srgbClr val="4ABD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8" name="Graphic 247">
            <a:extLst>
              <a:ext uri="{FF2B5EF4-FFF2-40B4-BE49-F238E27FC236}">
                <a16:creationId xmlns:a16="http://schemas.microsoft.com/office/drawing/2014/main" id="{B3F0E519-292B-4326-AB8F-02EEBE89816E}"/>
              </a:ext>
            </a:extLst>
          </p:cNvPr>
          <p:cNvGrpSpPr/>
          <p:nvPr/>
        </p:nvGrpSpPr>
        <p:grpSpPr>
          <a:xfrm>
            <a:off x="2960879" y="4633402"/>
            <a:ext cx="267486" cy="330935"/>
            <a:chOff x="770826" y="4427693"/>
            <a:chExt cx="356025" cy="440474"/>
          </a:xfrm>
          <a:noFill/>
        </p:grpSpPr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0E090991-50FB-4879-98AA-F1F7D43FABDD}"/>
                </a:ext>
              </a:extLst>
            </p:cNvPr>
            <p:cNvSpPr/>
            <p:nvPr/>
          </p:nvSpPr>
          <p:spPr>
            <a:xfrm>
              <a:off x="770826" y="4427693"/>
              <a:ext cx="356025" cy="440474"/>
            </a:xfrm>
            <a:custGeom>
              <a:avLst/>
              <a:gdLst>
                <a:gd name="connsiteX0" fmla="*/ 0 w 356025"/>
                <a:gd name="connsiteY0" fmla="*/ 440475 h 440474"/>
                <a:gd name="connsiteX1" fmla="*/ 0 w 356025"/>
                <a:gd name="connsiteY1" fmla="*/ 171203 h 440474"/>
                <a:gd name="connsiteX2" fmla="*/ 171203 w 356025"/>
                <a:gd name="connsiteY2" fmla="*/ 0 h 440474"/>
                <a:gd name="connsiteX3" fmla="*/ 171203 w 356025"/>
                <a:gd name="connsiteY3" fmla="*/ 0 h 440474"/>
                <a:gd name="connsiteX4" fmla="*/ 339681 w 356025"/>
                <a:gd name="connsiteY4" fmla="*/ 141027 h 440474"/>
                <a:gd name="connsiteX5" fmla="*/ 356026 w 356025"/>
                <a:gd name="connsiteY5" fmla="*/ 271263 h 440474"/>
                <a:gd name="connsiteX6" fmla="*/ 300076 w 356025"/>
                <a:gd name="connsiteY6" fmla="*/ 271263 h 440474"/>
                <a:gd name="connsiteX7" fmla="*/ 300076 w 356025"/>
                <a:gd name="connsiteY7" fmla="*/ 360846 h 440474"/>
                <a:gd name="connsiteX8" fmla="*/ 198758 w 356025"/>
                <a:gd name="connsiteY8" fmla="*/ 360846 h 440474"/>
                <a:gd name="connsiteX9" fmla="*/ 198758 w 356025"/>
                <a:gd name="connsiteY9" fmla="*/ 414700 h 440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025" h="440474">
                  <a:moveTo>
                    <a:pt x="0" y="440475"/>
                  </a:moveTo>
                  <a:lnTo>
                    <a:pt x="0" y="171203"/>
                  </a:lnTo>
                  <a:cubicBezTo>
                    <a:pt x="0" y="76695"/>
                    <a:pt x="76695" y="0"/>
                    <a:pt x="171203" y="0"/>
                  </a:cubicBezTo>
                  <a:lnTo>
                    <a:pt x="171203" y="0"/>
                  </a:lnTo>
                  <a:cubicBezTo>
                    <a:pt x="254080" y="0"/>
                    <a:pt x="325117" y="59407"/>
                    <a:pt x="339681" y="141027"/>
                  </a:cubicBezTo>
                  <a:lnTo>
                    <a:pt x="356026" y="271263"/>
                  </a:lnTo>
                  <a:lnTo>
                    <a:pt x="300076" y="271263"/>
                  </a:lnTo>
                  <a:lnTo>
                    <a:pt x="300076" y="360846"/>
                  </a:lnTo>
                  <a:lnTo>
                    <a:pt x="198758" y="360846"/>
                  </a:lnTo>
                  <a:lnTo>
                    <a:pt x="198758" y="414700"/>
                  </a:lnTo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grpSp>
          <p:nvGrpSpPr>
            <p:cNvPr id="784" name="Graphic 247">
              <a:extLst>
                <a:ext uri="{FF2B5EF4-FFF2-40B4-BE49-F238E27FC236}">
                  <a16:creationId xmlns:a16="http://schemas.microsoft.com/office/drawing/2014/main" id="{680FDE39-79C1-4907-9B6B-1FB6B12F0A47}"/>
                </a:ext>
              </a:extLst>
            </p:cNvPr>
            <p:cNvGrpSpPr/>
            <p:nvPr/>
          </p:nvGrpSpPr>
          <p:grpSpPr>
            <a:xfrm>
              <a:off x="837882" y="4498102"/>
              <a:ext cx="204416" cy="189119"/>
              <a:chOff x="837882" y="4498102"/>
              <a:chExt cx="204416" cy="189119"/>
            </a:xfrm>
            <a:noFill/>
          </p:grpSpPr>
          <p:sp>
            <p:nvSpPr>
              <p:cNvPr id="786" name="Freeform: Shape 785">
                <a:extLst>
                  <a:ext uri="{FF2B5EF4-FFF2-40B4-BE49-F238E27FC236}">
                    <a16:creationId xmlns:a16="http://schemas.microsoft.com/office/drawing/2014/main" id="{2342A3D1-074D-432B-AD1C-5BCC958CBB61}"/>
                  </a:ext>
                </a:extLst>
              </p:cNvPr>
              <p:cNvSpPr/>
              <p:nvPr/>
            </p:nvSpPr>
            <p:spPr>
              <a:xfrm>
                <a:off x="886567" y="4546827"/>
                <a:ext cx="106906" cy="140393"/>
              </a:xfrm>
              <a:custGeom>
                <a:avLst/>
                <a:gdLst>
                  <a:gd name="connsiteX0" fmla="*/ 106907 w 106906"/>
                  <a:gd name="connsiteY0" fmla="*/ 53430 h 140393"/>
                  <a:gd name="connsiteX1" fmla="*/ 46766 w 106906"/>
                  <a:gd name="connsiteY1" fmla="*/ 414 h 140393"/>
                  <a:gd name="connsiteX2" fmla="*/ 769 w 106906"/>
                  <a:gd name="connsiteY2" fmla="*/ 44210 h 140393"/>
                  <a:gd name="connsiteX3" fmla="*/ 15438 w 106906"/>
                  <a:gd name="connsiteY3" fmla="*/ 90835 h 140393"/>
                  <a:gd name="connsiteX4" fmla="*/ 30840 w 106906"/>
                  <a:gd name="connsiteY4" fmla="*/ 129916 h 140393"/>
                  <a:gd name="connsiteX5" fmla="*/ 30840 w 106906"/>
                  <a:gd name="connsiteY5" fmla="*/ 140394 h 140393"/>
                  <a:gd name="connsiteX6" fmla="*/ 75998 w 106906"/>
                  <a:gd name="connsiteY6" fmla="*/ 140394 h 140393"/>
                  <a:gd name="connsiteX7" fmla="*/ 75998 w 106906"/>
                  <a:gd name="connsiteY7" fmla="*/ 129916 h 140393"/>
                  <a:gd name="connsiteX8" fmla="*/ 91190 w 106906"/>
                  <a:gd name="connsiteY8" fmla="*/ 91045 h 140393"/>
                  <a:gd name="connsiteX9" fmla="*/ 106907 w 106906"/>
                  <a:gd name="connsiteY9" fmla="*/ 53430 h 140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906" h="140393">
                    <a:moveTo>
                      <a:pt x="106907" y="53430"/>
                    </a:moveTo>
                    <a:cubicBezTo>
                      <a:pt x="106907" y="21684"/>
                      <a:pt x="79246" y="-3567"/>
                      <a:pt x="46766" y="414"/>
                    </a:cubicBezTo>
                    <a:cubicBezTo>
                      <a:pt x="23820" y="3243"/>
                      <a:pt x="4646" y="21369"/>
                      <a:pt x="769" y="44210"/>
                    </a:cubicBezTo>
                    <a:cubicBezTo>
                      <a:pt x="-2269" y="62441"/>
                      <a:pt x="3913" y="79310"/>
                      <a:pt x="15438" y="90835"/>
                    </a:cubicBezTo>
                    <a:cubicBezTo>
                      <a:pt x="25706" y="101103"/>
                      <a:pt x="30840" y="115352"/>
                      <a:pt x="30840" y="129916"/>
                    </a:cubicBezTo>
                    <a:lnTo>
                      <a:pt x="30840" y="140394"/>
                    </a:lnTo>
                    <a:lnTo>
                      <a:pt x="75998" y="140394"/>
                    </a:lnTo>
                    <a:lnTo>
                      <a:pt x="75998" y="129916"/>
                    </a:lnTo>
                    <a:cubicBezTo>
                      <a:pt x="75998" y="115457"/>
                      <a:pt x="81027" y="101208"/>
                      <a:pt x="91190" y="91045"/>
                    </a:cubicBezTo>
                    <a:cubicBezTo>
                      <a:pt x="100934" y="81510"/>
                      <a:pt x="106907" y="68204"/>
                      <a:pt x="106907" y="53430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grpSp>
            <p:nvGrpSpPr>
              <p:cNvPr id="787" name="Graphic 247">
                <a:extLst>
                  <a:ext uri="{FF2B5EF4-FFF2-40B4-BE49-F238E27FC236}">
                    <a16:creationId xmlns:a16="http://schemas.microsoft.com/office/drawing/2014/main" id="{282ECCD7-278D-49E3-A571-56725D7AC55D}"/>
                  </a:ext>
                </a:extLst>
              </p:cNvPr>
              <p:cNvGrpSpPr/>
              <p:nvPr/>
            </p:nvGrpSpPr>
            <p:grpSpPr>
              <a:xfrm>
                <a:off x="837882" y="4498102"/>
                <a:ext cx="204416" cy="102155"/>
                <a:chOff x="837882" y="4498102"/>
                <a:chExt cx="204416" cy="102155"/>
              </a:xfrm>
            </p:grpSpPr>
            <p:sp>
              <p:nvSpPr>
                <p:cNvPr id="788" name="Freeform: Shape 787">
                  <a:extLst>
                    <a:ext uri="{FF2B5EF4-FFF2-40B4-BE49-F238E27FC236}">
                      <a16:creationId xmlns:a16="http://schemas.microsoft.com/office/drawing/2014/main" id="{9AF3F57F-0D53-46B7-9C2A-FC0F62785B84}"/>
                    </a:ext>
                  </a:extLst>
                </p:cNvPr>
                <p:cNvSpPr/>
                <p:nvPr/>
              </p:nvSpPr>
              <p:spPr>
                <a:xfrm>
                  <a:off x="940038" y="4498102"/>
                  <a:ext cx="10477" cy="24517"/>
                </a:xfrm>
                <a:custGeom>
                  <a:avLst/>
                  <a:gdLst>
                    <a:gd name="connsiteX0" fmla="*/ 0 w 10477"/>
                    <a:gd name="connsiteY0" fmla="*/ 0 h 24517"/>
                    <a:gd name="connsiteX1" fmla="*/ 0 w 10477"/>
                    <a:gd name="connsiteY1" fmla="*/ 24517 h 24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77" h="24517">
                      <a:moveTo>
                        <a:pt x="0" y="0"/>
                      </a:moveTo>
                      <a:lnTo>
                        <a:pt x="0" y="24517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789" name="Freeform: Shape 788">
                  <a:extLst>
                    <a:ext uri="{FF2B5EF4-FFF2-40B4-BE49-F238E27FC236}">
                      <a16:creationId xmlns:a16="http://schemas.microsoft.com/office/drawing/2014/main" id="{40214A57-26B6-485A-A1EA-D497B1119A84}"/>
                    </a:ext>
                  </a:extLst>
                </p:cNvPr>
                <p:cNvSpPr/>
                <p:nvPr/>
              </p:nvSpPr>
              <p:spPr>
                <a:xfrm>
                  <a:off x="867848" y="4528068"/>
                  <a:ext cx="17287" cy="17287"/>
                </a:xfrm>
                <a:custGeom>
                  <a:avLst/>
                  <a:gdLst>
                    <a:gd name="connsiteX0" fmla="*/ 0 w 17287"/>
                    <a:gd name="connsiteY0" fmla="*/ 0 h 17287"/>
                    <a:gd name="connsiteX1" fmla="*/ 17288 w 17287"/>
                    <a:gd name="connsiteY1" fmla="*/ 17288 h 1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287" h="17287">
                      <a:moveTo>
                        <a:pt x="0" y="0"/>
                      </a:moveTo>
                      <a:lnTo>
                        <a:pt x="17288" y="17288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grpSp>
              <p:nvGrpSpPr>
                <p:cNvPr id="790" name="Graphic 247">
                  <a:extLst>
                    <a:ext uri="{FF2B5EF4-FFF2-40B4-BE49-F238E27FC236}">
                      <a16:creationId xmlns:a16="http://schemas.microsoft.com/office/drawing/2014/main" id="{23A9A232-98F6-4041-9FD1-FA56F9170AAC}"/>
                    </a:ext>
                  </a:extLst>
                </p:cNvPr>
                <p:cNvGrpSpPr/>
                <p:nvPr/>
              </p:nvGrpSpPr>
              <p:grpSpPr>
                <a:xfrm>
                  <a:off x="837882" y="4600258"/>
                  <a:ext cx="204416" cy="10477"/>
                  <a:chOff x="837882" y="4600258"/>
                  <a:chExt cx="204416" cy="10477"/>
                </a:xfrm>
              </p:grpSpPr>
              <p:sp>
                <p:nvSpPr>
                  <p:cNvPr id="792" name="Freeform: Shape 791">
                    <a:extLst>
                      <a:ext uri="{FF2B5EF4-FFF2-40B4-BE49-F238E27FC236}">
                        <a16:creationId xmlns:a16="http://schemas.microsoft.com/office/drawing/2014/main" id="{CF0F187F-0496-4121-A062-559CAA8B0C3F}"/>
                      </a:ext>
                    </a:extLst>
                  </p:cNvPr>
                  <p:cNvSpPr/>
                  <p:nvPr/>
                </p:nvSpPr>
                <p:spPr>
                  <a:xfrm>
                    <a:off x="837882" y="4600258"/>
                    <a:ext cx="24517" cy="10477"/>
                  </a:xfrm>
                  <a:custGeom>
                    <a:avLst/>
                    <a:gdLst>
                      <a:gd name="connsiteX0" fmla="*/ 0 w 24517"/>
                      <a:gd name="connsiteY0" fmla="*/ 0 h 10477"/>
                      <a:gd name="connsiteX1" fmla="*/ 24517 w 24517"/>
                      <a:gd name="connsiteY1" fmla="*/ 0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517" h="10477">
                        <a:moveTo>
                          <a:pt x="0" y="0"/>
                        </a:moveTo>
                        <a:lnTo>
                          <a:pt x="24517" y="0"/>
                        </a:lnTo>
                      </a:path>
                    </a:pathLst>
                  </a:custGeom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  <p:sp>
                <p:nvSpPr>
                  <p:cNvPr id="793" name="Freeform: Shape 792">
                    <a:extLst>
                      <a:ext uri="{FF2B5EF4-FFF2-40B4-BE49-F238E27FC236}">
                        <a16:creationId xmlns:a16="http://schemas.microsoft.com/office/drawing/2014/main" id="{DDD53E7E-4C0D-4B79-84AF-1EB1D129A538}"/>
                      </a:ext>
                    </a:extLst>
                  </p:cNvPr>
                  <p:cNvSpPr/>
                  <p:nvPr/>
                </p:nvSpPr>
                <p:spPr>
                  <a:xfrm>
                    <a:off x="1017781" y="4600258"/>
                    <a:ext cx="24517" cy="10477"/>
                  </a:xfrm>
                  <a:custGeom>
                    <a:avLst/>
                    <a:gdLst>
                      <a:gd name="connsiteX0" fmla="*/ 0 w 24517"/>
                      <a:gd name="connsiteY0" fmla="*/ 0 h 10477"/>
                      <a:gd name="connsiteX1" fmla="*/ 24517 w 24517"/>
                      <a:gd name="connsiteY1" fmla="*/ 0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517" h="10477">
                        <a:moveTo>
                          <a:pt x="0" y="0"/>
                        </a:moveTo>
                        <a:lnTo>
                          <a:pt x="24517" y="0"/>
                        </a:lnTo>
                      </a:path>
                    </a:pathLst>
                  </a:custGeom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</p:grpSp>
            <p:sp>
              <p:nvSpPr>
                <p:cNvPr id="791" name="Freeform: Shape 790">
                  <a:extLst>
                    <a:ext uri="{FF2B5EF4-FFF2-40B4-BE49-F238E27FC236}">
                      <a16:creationId xmlns:a16="http://schemas.microsoft.com/office/drawing/2014/main" id="{FDAF5F5C-BC71-4EE7-A518-5169C8EDEDD6}"/>
                    </a:ext>
                  </a:extLst>
                </p:cNvPr>
                <p:cNvSpPr/>
                <p:nvPr/>
              </p:nvSpPr>
              <p:spPr>
                <a:xfrm>
                  <a:off x="995045" y="4528068"/>
                  <a:ext cx="17287" cy="17287"/>
                </a:xfrm>
                <a:custGeom>
                  <a:avLst/>
                  <a:gdLst>
                    <a:gd name="connsiteX0" fmla="*/ 0 w 17287"/>
                    <a:gd name="connsiteY0" fmla="*/ 17288 h 17287"/>
                    <a:gd name="connsiteX1" fmla="*/ 17288 w 17287"/>
                    <a:gd name="connsiteY1" fmla="*/ 0 h 1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287" h="17287">
                      <a:moveTo>
                        <a:pt x="0" y="17288"/>
                      </a:moveTo>
                      <a:lnTo>
                        <a:pt x="17288" y="0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</p:grpSp>
        </p:grp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77371D93-C4B2-4823-9B66-99C3D6F89A56}"/>
                </a:ext>
              </a:extLst>
            </p:cNvPr>
            <p:cNvSpPr/>
            <p:nvPr/>
          </p:nvSpPr>
          <p:spPr>
            <a:xfrm>
              <a:off x="930294" y="4724312"/>
              <a:ext cx="19488" cy="10477"/>
            </a:xfrm>
            <a:custGeom>
              <a:avLst/>
              <a:gdLst>
                <a:gd name="connsiteX0" fmla="*/ 19488 w 19488"/>
                <a:gd name="connsiteY0" fmla="*/ 0 h 10477"/>
                <a:gd name="connsiteX1" fmla="*/ 0 w 19488"/>
                <a:gd name="connsiteY1" fmla="*/ 0 h 1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488" h="10477">
                  <a:moveTo>
                    <a:pt x="19488" y="0"/>
                  </a:moveTo>
                  <a:lnTo>
                    <a:pt x="0" y="0"/>
                  </a:lnTo>
                </a:path>
              </a:pathLst>
            </a:custGeom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</p:grpSp>
      <p:grpSp>
        <p:nvGrpSpPr>
          <p:cNvPr id="769" name="Graphic 284">
            <a:extLst>
              <a:ext uri="{FF2B5EF4-FFF2-40B4-BE49-F238E27FC236}">
                <a16:creationId xmlns:a16="http://schemas.microsoft.com/office/drawing/2014/main" id="{84FFB867-096E-4857-B216-1213E64B20E7}"/>
              </a:ext>
            </a:extLst>
          </p:cNvPr>
          <p:cNvGrpSpPr/>
          <p:nvPr/>
        </p:nvGrpSpPr>
        <p:grpSpPr>
          <a:xfrm>
            <a:off x="3833802" y="3737896"/>
            <a:ext cx="380393" cy="360391"/>
            <a:chOff x="8386998" y="1838927"/>
            <a:chExt cx="380393" cy="360391"/>
          </a:xfrm>
          <a:noFill/>
        </p:grpSpPr>
        <p:grpSp>
          <p:nvGrpSpPr>
            <p:cNvPr id="773" name="Graphic 284">
              <a:extLst>
                <a:ext uri="{FF2B5EF4-FFF2-40B4-BE49-F238E27FC236}">
                  <a16:creationId xmlns:a16="http://schemas.microsoft.com/office/drawing/2014/main" id="{6C387B21-EBB1-4529-9CFB-1BA89D5A82C2}"/>
                </a:ext>
              </a:extLst>
            </p:cNvPr>
            <p:cNvGrpSpPr/>
            <p:nvPr/>
          </p:nvGrpSpPr>
          <p:grpSpPr>
            <a:xfrm>
              <a:off x="8386998" y="1838927"/>
              <a:ext cx="380393" cy="199159"/>
              <a:chOff x="8386998" y="1838927"/>
              <a:chExt cx="380393" cy="199159"/>
            </a:xfrm>
            <a:noFill/>
          </p:grpSpPr>
          <p:sp>
            <p:nvSpPr>
              <p:cNvPr id="780" name="Freeform: Shape 779">
                <a:extLst>
                  <a:ext uri="{FF2B5EF4-FFF2-40B4-BE49-F238E27FC236}">
                    <a16:creationId xmlns:a16="http://schemas.microsoft.com/office/drawing/2014/main" id="{63E1E00E-1534-42D9-8B0F-B37EBBF955FF}"/>
                  </a:ext>
                </a:extLst>
              </p:cNvPr>
              <p:cNvSpPr/>
              <p:nvPr/>
            </p:nvSpPr>
            <p:spPr>
              <a:xfrm>
                <a:off x="8386998" y="1936169"/>
                <a:ext cx="107112" cy="101917"/>
              </a:xfrm>
              <a:custGeom>
                <a:avLst/>
                <a:gdLst>
                  <a:gd name="connsiteX0" fmla="*/ 53600 w 107112"/>
                  <a:gd name="connsiteY0" fmla="*/ 0 h 101917"/>
                  <a:gd name="connsiteX1" fmla="*/ 70139 w 107112"/>
                  <a:gd name="connsiteY1" fmla="*/ 33597 h 101917"/>
                  <a:gd name="connsiteX2" fmla="*/ 107113 w 107112"/>
                  <a:gd name="connsiteY2" fmla="*/ 38966 h 101917"/>
                  <a:gd name="connsiteX3" fmla="*/ 80356 w 107112"/>
                  <a:gd name="connsiteY3" fmla="*/ 65030 h 101917"/>
                  <a:gd name="connsiteX4" fmla="*/ 86677 w 107112"/>
                  <a:gd name="connsiteY4" fmla="*/ 101918 h 101917"/>
                  <a:gd name="connsiteX5" fmla="*/ 53600 w 107112"/>
                  <a:gd name="connsiteY5" fmla="*/ 84513 h 101917"/>
                  <a:gd name="connsiteX6" fmla="*/ 20435 w 107112"/>
                  <a:gd name="connsiteY6" fmla="*/ 101918 h 101917"/>
                  <a:gd name="connsiteX7" fmla="*/ 26757 w 107112"/>
                  <a:gd name="connsiteY7" fmla="*/ 65030 h 101917"/>
                  <a:gd name="connsiteX8" fmla="*/ 0 w 107112"/>
                  <a:gd name="connsiteY8" fmla="*/ 38966 h 101917"/>
                  <a:gd name="connsiteX9" fmla="*/ 36974 w 107112"/>
                  <a:gd name="connsiteY9" fmla="*/ 33597 h 101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112" h="101917">
                    <a:moveTo>
                      <a:pt x="53600" y="0"/>
                    </a:moveTo>
                    <a:lnTo>
                      <a:pt x="70139" y="33597"/>
                    </a:lnTo>
                    <a:lnTo>
                      <a:pt x="107113" y="38966"/>
                    </a:lnTo>
                    <a:lnTo>
                      <a:pt x="80356" y="65030"/>
                    </a:lnTo>
                    <a:lnTo>
                      <a:pt x="86677" y="101918"/>
                    </a:lnTo>
                    <a:lnTo>
                      <a:pt x="53600" y="84513"/>
                    </a:lnTo>
                    <a:lnTo>
                      <a:pt x="20435" y="101918"/>
                    </a:lnTo>
                    <a:lnTo>
                      <a:pt x="26757" y="65030"/>
                    </a:lnTo>
                    <a:lnTo>
                      <a:pt x="0" y="38966"/>
                    </a:lnTo>
                    <a:lnTo>
                      <a:pt x="36974" y="33597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id="{80A3424B-0A53-4708-98C8-915426E794A8}"/>
                  </a:ext>
                </a:extLst>
              </p:cNvPr>
              <p:cNvSpPr/>
              <p:nvPr/>
            </p:nvSpPr>
            <p:spPr>
              <a:xfrm>
                <a:off x="8660279" y="1936169"/>
                <a:ext cx="107112" cy="101917"/>
              </a:xfrm>
              <a:custGeom>
                <a:avLst/>
                <a:gdLst>
                  <a:gd name="connsiteX0" fmla="*/ 53513 w 107112"/>
                  <a:gd name="connsiteY0" fmla="*/ 0 h 101917"/>
                  <a:gd name="connsiteX1" fmla="*/ 70139 w 107112"/>
                  <a:gd name="connsiteY1" fmla="*/ 33597 h 101917"/>
                  <a:gd name="connsiteX2" fmla="*/ 107113 w 107112"/>
                  <a:gd name="connsiteY2" fmla="*/ 38966 h 101917"/>
                  <a:gd name="connsiteX3" fmla="*/ 80356 w 107112"/>
                  <a:gd name="connsiteY3" fmla="*/ 65030 h 101917"/>
                  <a:gd name="connsiteX4" fmla="*/ 86677 w 107112"/>
                  <a:gd name="connsiteY4" fmla="*/ 101918 h 101917"/>
                  <a:gd name="connsiteX5" fmla="*/ 53513 w 107112"/>
                  <a:gd name="connsiteY5" fmla="*/ 84513 h 101917"/>
                  <a:gd name="connsiteX6" fmla="*/ 20435 w 107112"/>
                  <a:gd name="connsiteY6" fmla="*/ 101918 h 101917"/>
                  <a:gd name="connsiteX7" fmla="*/ 26757 w 107112"/>
                  <a:gd name="connsiteY7" fmla="*/ 65030 h 101917"/>
                  <a:gd name="connsiteX8" fmla="*/ 0 w 107112"/>
                  <a:gd name="connsiteY8" fmla="*/ 38966 h 101917"/>
                  <a:gd name="connsiteX9" fmla="*/ 36974 w 107112"/>
                  <a:gd name="connsiteY9" fmla="*/ 33597 h 101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112" h="101917">
                    <a:moveTo>
                      <a:pt x="53513" y="0"/>
                    </a:moveTo>
                    <a:lnTo>
                      <a:pt x="70139" y="33597"/>
                    </a:lnTo>
                    <a:lnTo>
                      <a:pt x="107113" y="38966"/>
                    </a:lnTo>
                    <a:lnTo>
                      <a:pt x="80356" y="65030"/>
                    </a:lnTo>
                    <a:lnTo>
                      <a:pt x="86677" y="101918"/>
                    </a:lnTo>
                    <a:lnTo>
                      <a:pt x="53513" y="84513"/>
                    </a:lnTo>
                    <a:lnTo>
                      <a:pt x="20435" y="101918"/>
                    </a:lnTo>
                    <a:lnTo>
                      <a:pt x="26757" y="65030"/>
                    </a:lnTo>
                    <a:lnTo>
                      <a:pt x="0" y="38966"/>
                    </a:lnTo>
                    <a:lnTo>
                      <a:pt x="36974" y="33597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id="{E2026BBC-4362-4F35-ABED-C4990F466A83}"/>
                  </a:ext>
                </a:extLst>
              </p:cNvPr>
              <p:cNvSpPr/>
              <p:nvPr/>
            </p:nvSpPr>
            <p:spPr>
              <a:xfrm>
                <a:off x="8523638" y="1838927"/>
                <a:ext cx="107112" cy="101917"/>
              </a:xfrm>
              <a:custGeom>
                <a:avLst/>
                <a:gdLst>
                  <a:gd name="connsiteX0" fmla="*/ 53513 w 107112"/>
                  <a:gd name="connsiteY0" fmla="*/ 0 h 101917"/>
                  <a:gd name="connsiteX1" fmla="*/ 70139 w 107112"/>
                  <a:gd name="connsiteY1" fmla="*/ 33511 h 101917"/>
                  <a:gd name="connsiteX2" fmla="*/ 107113 w 107112"/>
                  <a:gd name="connsiteY2" fmla="*/ 38879 h 101917"/>
                  <a:gd name="connsiteX3" fmla="*/ 80356 w 107112"/>
                  <a:gd name="connsiteY3" fmla="*/ 65030 h 101917"/>
                  <a:gd name="connsiteX4" fmla="*/ 86677 w 107112"/>
                  <a:gd name="connsiteY4" fmla="*/ 101918 h 101917"/>
                  <a:gd name="connsiteX5" fmla="*/ 53513 w 107112"/>
                  <a:gd name="connsiteY5" fmla="*/ 84513 h 101917"/>
                  <a:gd name="connsiteX6" fmla="*/ 20435 w 107112"/>
                  <a:gd name="connsiteY6" fmla="*/ 101918 h 101917"/>
                  <a:gd name="connsiteX7" fmla="*/ 26757 w 107112"/>
                  <a:gd name="connsiteY7" fmla="*/ 65030 h 101917"/>
                  <a:gd name="connsiteX8" fmla="*/ 0 w 107112"/>
                  <a:gd name="connsiteY8" fmla="*/ 38879 h 101917"/>
                  <a:gd name="connsiteX9" fmla="*/ 36974 w 107112"/>
                  <a:gd name="connsiteY9" fmla="*/ 33511 h 101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112" h="101917">
                    <a:moveTo>
                      <a:pt x="53513" y="0"/>
                    </a:moveTo>
                    <a:lnTo>
                      <a:pt x="70139" y="33511"/>
                    </a:lnTo>
                    <a:lnTo>
                      <a:pt x="107113" y="38879"/>
                    </a:lnTo>
                    <a:lnTo>
                      <a:pt x="80356" y="65030"/>
                    </a:lnTo>
                    <a:lnTo>
                      <a:pt x="86677" y="101918"/>
                    </a:lnTo>
                    <a:lnTo>
                      <a:pt x="53513" y="84513"/>
                    </a:lnTo>
                    <a:lnTo>
                      <a:pt x="20435" y="101918"/>
                    </a:lnTo>
                    <a:lnTo>
                      <a:pt x="26757" y="65030"/>
                    </a:lnTo>
                    <a:lnTo>
                      <a:pt x="0" y="38879"/>
                    </a:lnTo>
                    <a:lnTo>
                      <a:pt x="36974" y="33511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774" name="Graphic 284">
              <a:extLst>
                <a:ext uri="{FF2B5EF4-FFF2-40B4-BE49-F238E27FC236}">
                  <a16:creationId xmlns:a16="http://schemas.microsoft.com/office/drawing/2014/main" id="{64BC168D-0337-498F-A6F6-353EAEA63353}"/>
                </a:ext>
              </a:extLst>
            </p:cNvPr>
            <p:cNvGrpSpPr/>
            <p:nvPr/>
          </p:nvGrpSpPr>
          <p:grpSpPr>
            <a:xfrm>
              <a:off x="8492899" y="2013306"/>
              <a:ext cx="149109" cy="186012"/>
              <a:chOff x="8492899" y="2013306"/>
              <a:chExt cx="149109" cy="186012"/>
            </a:xfrm>
            <a:noFill/>
          </p:grpSpPr>
          <p:sp>
            <p:nvSpPr>
              <p:cNvPr id="775" name="Freeform: Shape 774">
                <a:extLst>
                  <a:ext uri="{FF2B5EF4-FFF2-40B4-BE49-F238E27FC236}">
                    <a16:creationId xmlns:a16="http://schemas.microsoft.com/office/drawing/2014/main" id="{CF9E78DA-DE03-4518-B6E6-661A3FF6D6A8}"/>
                  </a:ext>
                </a:extLst>
              </p:cNvPr>
              <p:cNvSpPr/>
              <p:nvPr/>
            </p:nvSpPr>
            <p:spPr>
              <a:xfrm>
                <a:off x="8589967" y="2106233"/>
                <a:ext cx="44074" cy="8659"/>
              </a:xfrm>
              <a:custGeom>
                <a:avLst/>
                <a:gdLst>
                  <a:gd name="connsiteX0" fmla="*/ 0 w 44074"/>
                  <a:gd name="connsiteY0" fmla="*/ 0 h 8659"/>
                  <a:gd name="connsiteX1" fmla="*/ 44075 w 44074"/>
                  <a:gd name="connsiteY1" fmla="*/ 0 h 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074" h="8659">
                    <a:moveTo>
                      <a:pt x="0" y="0"/>
                    </a:moveTo>
                    <a:lnTo>
                      <a:pt x="44075" y="0"/>
                    </a:lnTo>
                  </a:path>
                </a:pathLst>
              </a:custGeom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776" name="Freeform: Shape 775">
                <a:extLst>
                  <a:ext uri="{FF2B5EF4-FFF2-40B4-BE49-F238E27FC236}">
                    <a16:creationId xmlns:a16="http://schemas.microsoft.com/office/drawing/2014/main" id="{93F4C527-CE83-46F1-9DF0-3314C3CEA83E}"/>
                  </a:ext>
                </a:extLst>
              </p:cNvPr>
              <p:cNvSpPr/>
              <p:nvPr/>
            </p:nvSpPr>
            <p:spPr>
              <a:xfrm>
                <a:off x="8585118" y="2137233"/>
                <a:ext cx="56890" cy="8659"/>
              </a:xfrm>
              <a:custGeom>
                <a:avLst/>
                <a:gdLst>
                  <a:gd name="connsiteX0" fmla="*/ 0 w 56890"/>
                  <a:gd name="connsiteY0" fmla="*/ 0 h 8659"/>
                  <a:gd name="connsiteX1" fmla="*/ 56890 w 56890"/>
                  <a:gd name="connsiteY1" fmla="*/ 0 h 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890" h="8659">
                    <a:moveTo>
                      <a:pt x="0" y="0"/>
                    </a:moveTo>
                    <a:lnTo>
                      <a:pt x="56890" y="0"/>
                    </a:lnTo>
                  </a:path>
                </a:pathLst>
              </a:custGeom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777" name="Freeform: Shape 776">
                <a:extLst>
                  <a:ext uri="{FF2B5EF4-FFF2-40B4-BE49-F238E27FC236}">
                    <a16:creationId xmlns:a16="http://schemas.microsoft.com/office/drawing/2014/main" id="{DAE5BADB-6E73-4FB2-98EF-AA71CCEC0294}"/>
                  </a:ext>
                </a:extLst>
              </p:cNvPr>
              <p:cNvSpPr/>
              <p:nvPr/>
            </p:nvSpPr>
            <p:spPr>
              <a:xfrm>
                <a:off x="8593864" y="2168319"/>
                <a:ext cx="40178" cy="8659"/>
              </a:xfrm>
              <a:custGeom>
                <a:avLst/>
                <a:gdLst>
                  <a:gd name="connsiteX0" fmla="*/ 0 w 40178"/>
                  <a:gd name="connsiteY0" fmla="*/ 0 h 8659"/>
                  <a:gd name="connsiteX1" fmla="*/ 40178 w 40178"/>
                  <a:gd name="connsiteY1" fmla="*/ 0 h 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178" h="8659">
                    <a:moveTo>
                      <a:pt x="0" y="0"/>
                    </a:moveTo>
                    <a:lnTo>
                      <a:pt x="40178" y="0"/>
                    </a:lnTo>
                  </a:path>
                </a:pathLst>
              </a:custGeom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778" name="Freeform: Shape 777">
                <a:extLst>
                  <a:ext uri="{FF2B5EF4-FFF2-40B4-BE49-F238E27FC236}">
                    <a16:creationId xmlns:a16="http://schemas.microsoft.com/office/drawing/2014/main" id="{83FAD074-09F2-467D-90A7-2D6067A0450E}"/>
                  </a:ext>
                </a:extLst>
              </p:cNvPr>
              <p:cNvSpPr/>
              <p:nvPr/>
            </p:nvSpPr>
            <p:spPr>
              <a:xfrm>
                <a:off x="8492899" y="2013306"/>
                <a:ext cx="111691" cy="90329"/>
              </a:xfrm>
              <a:custGeom>
                <a:avLst/>
                <a:gdLst>
                  <a:gd name="connsiteX0" fmla="*/ 0 w 111691"/>
                  <a:gd name="connsiteY0" fmla="*/ 90330 h 90329"/>
                  <a:gd name="connsiteX1" fmla="*/ 33337 w 111691"/>
                  <a:gd name="connsiteY1" fmla="*/ 90330 h 90329"/>
                  <a:gd name="connsiteX2" fmla="*/ 59228 w 111691"/>
                  <a:gd name="connsiteY2" fmla="*/ 58378 h 90329"/>
                  <a:gd name="connsiteX3" fmla="*/ 83474 w 111691"/>
                  <a:gd name="connsiteY3" fmla="*/ 16121 h 90329"/>
                  <a:gd name="connsiteX4" fmla="*/ 106680 w 111691"/>
                  <a:gd name="connsiteY4" fmla="*/ 5644 h 90329"/>
                  <a:gd name="connsiteX5" fmla="*/ 95163 w 111691"/>
                  <a:gd name="connsiteY5" fmla="*/ 66084 h 90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691" h="90329">
                    <a:moveTo>
                      <a:pt x="0" y="90330"/>
                    </a:moveTo>
                    <a:lnTo>
                      <a:pt x="33337" y="90330"/>
                    </a:lnTo>
                    <a:cubicBezTo>
                      <a:pt x="45114" y="78554"/>
                      <a:pt x="46673" y="69635"/>
                      <a:pt x="59228" y="58378"/>
                    </a:cubicBezTo>
                    <a:cubicBezTo>
                      <a:pt x="66848" y="51537"/>
                      <a:pt x="83474" y="40713"/>
                      <a:pt x="83474" y="16121"/>
                    </a:cubicBezTo>
                    <a:cubicBezTo>
                      <a:pt x="83474" y="3479"/>
                      <a:pt x="97328" y="-6825"/>
                      <a:pt x="106680" y="5644"/>
                    </a:cubicBezTo>
                    <a:cubicBezTo>
                      <a:pt x="116292" y="18546"/>
                      <a:pt x="111875" y="53269"/>
                      <a:pt x="95163" y="66084"/>
                    </a:cubicBezTo>
                  </a:path>
                </a:pathLst>
              </a:custGeom>
              <a:noFill/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779" name="Freeform: Shape 778">
                <a:extLst>
                  <a:ext uri="{FF2B5EF4-FFF2-40B4-BE49-F238E27FC236}">
                    <a16:creationId xmlns:a16="http://schemas.microsoft.com/office/drawing/2014/main" id="{5BB90E16-8A4E-46DB-A1CC-98088AD21E94}"/>
                  </a:ext>
                </a:extLst>
              </p:cNvPr>
              <p:cNvSpPr/>
              <p:nvPr/>
            </p:nvSpPr>
            <p:spPr>
              <a:xfrm>
                <a:off x="8492899" y="2181048"/>
                <a:ext cx="131358" cy="18270"/>
              </a:xfrm>
              <a:custGeom>
                <a:avLst/>
                <a:gdLst>
                  <a:gd name="connsiteX0" fmla="*/ 0 w 131358"/>
                  <a:gd name="connsiteY0" fmla="*/ 0 h 18270"/>
                  <a:gd name="connsiteX1" fmla="*/ 20868 w 131358"/>
                  <a:gd name="connsiteY1" fmla="*/ 0 h 18270"/>
                  <a:gd name="connsiteX2" fmla="*/ 35502 w 131358"/>
                  <a:gd name="connsiteY2" fmla="*/ 8486 h 18270"/>
                  <a:gd name="connsiteX3" fmla="*/ 51608 w 131358"/>
                  <a:gd name="connsiteY3" fmla="*/ 18271 h 18270"/>
                  <a:gd name="connsiteX4" fmla="*/ 131358 w 131358"/>
                  <a:gd name="connsiteY4" fmla="*/ 18271 h 18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358" h="18270">
                    <a:moveTo>
                      <a:pt x="0" y="0"/>
                    </a:moveTo>
                    <a:lnTo>
                      <a:pt x="20868" y="0"/>
                    </a:lnTo>
                    <a:cubicBezTo>
                      <a:pt x="26930" y="0"/>
                      <a:pt x="32645" y="3204"/>
                      <a:pt x="35502" y="8486"/>
                    </a:cubicBezTo>
                    <a:cubicBezTo>
                      <a:pt x="38620" y="14288"/>
                      <a:pt x="44681" y="18271"/>
                      <a:pt x="51608" y="18271"/>
                    </a:cubicBezTo>
                    <a:lnTo>
                      <a:pt x="131358" y="18271"/>
                    </a:lnTo>
                  </a:path>
                </a:pathLst>
              </a:custGeom>
              <a:noFill/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</p:grpSp>
      </p:grpSp>
      <p:grpSp>
        <p:nvGrpSpPr>
          <p:cNvPr id="770" name="Graphic 285">
            <a:extLst>
              <a:ext uri="{FF2B5EF4-FFF2-40B4-BE49-F238E27FC236}">
                <a16:creationId xmlns:a16="http://schemas.microsoft.com/office/drawing/2014/main" id="{AB0028C2-19C6-49BF-849D-AE866F2A428E}"/>
              </a:ext>
            </a:extLst>
          </p:cNvPr>
          <p:cNvGrpSpPr/>
          <p:nvPr/>
        </p:nvGrpSpPr>
        <p:grpSpPr>
          <a:xfrm>
            <a:off x="4673914" y="4669098"/>
            <a:ext cx="479405" cy="314276"/>
            <a:chOff x="9227110" y="2770129"/>
            <a:chExt cx="479405" cy="314276"/>
          </a:xfrm>
          <a:noFill/>
        </p:grpSpPr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286EF283-9010-4611-8D85-5CD462E106C6}"/>
                </a:ext>
              </a:extLst>
            </p:cNvPr>
            <p:cNvSpPr/>
            <p:nvPr/>
          </p:nvSpPr>
          <p:spPr>
            <a:xfrm>
              <a:off x="9466683" y="2770129"/>
              <a:ext cx="239832" cy="239746"/>
            </a:xfrm>
            <a:custGeom>
              <a:avLst/>
              <a:gdLst>
                <a:gd name="connsiteX0" fmla="*/ 165302 w 239832"/>
                <a:gd name="connsiteY0" fmla="*/ 140167 h 239746"/>
                <a:gd name="connsiteX1" fmla="*/ 188855 w 239832"/>
                <a:gd name="connsiteY1" fmla="*/ 140167 h 239746"/>
                <a:gd name="connsiteX2" fmla="*/ 202190 w 239832"/>
                <a:gd name="connsiteY2" fmla="*/ 136097 h 239746"/>
                <a:gd name="connsiteX3" fmla="*/ 215092 w 239832"/>
                <a:gd name="connsiteY3" fmla="*/ 132373 h 239746"/>
                <a:gd name="connsiteX4" fmla="*/ 238991 w 239832"/>
                <a:gd name="connsiteY4" fmla="*/ 163719 h 239746"/>
                <a:gd name="connsiteX5" fmla="*/ 221240 w 239832"/>
                <a:gd name="connsiteY5" fmla="*/ 181124 h 239746"/>
                <a:gd name="connsiteX6" fmla="*/ 202536 w 239832"/>
                <a:gd name="connsiteY6" fmla="*/ 178353 h 239746"/>
                <a:gd name="connsiteX7" fmla="*/ 188855 w 239832"/>
                <a:gd name="connsiteY7" fmla="*/ 174110 h 239746"/>
                <a:gd name="connsiteX8" fmla="*/ 165302 w 239832"/>
                <a:gd name="connsiteY8" fmla="*/ 174110 h 239746"/>
                <a:gd name="connsiteX9" fmla="*/ 165302 w 239832"/>
                <a:gd name="connsiteY9" fmla="*/ 239746 h 239746"/>
                <a:gd name="connsiteX10" fmla="*/ 87 w 239832"/>
                <a:gd name="connsiteY10" fmla="*/ 239746 h 239746"/>
                <a:gd name="connsiteX11" fmla="*/ 87 w 239832"/>
                <a:gd name="connsiteY11" fmla="*/ 174110 h 239746"/>
                <a:gd name="connsiteX12" fmla="*/ 23553 w 239832"/>
                <a:gd name="connsiteY12" fmla="*/ 174110 h 239746"/>
                <a:gd name="connsiteX13" fmla="*/ 37234 w 239832"/>
                <a:gd name="connsiteY13" fmla="*/ 178353 h 239746"/>
                <a:gd name="connsiteX14" fmla="*/ 55938 w 239832"/>
                <a:gd name="connsiteY14" fmla="*/ 181124 h 239746"/>
                <a:gd name="connsiteX15" fmla="*/ 73689 w 239832"/>
                <a:gd name="connsiteY15" fmla="*/ 163719 h 239746"/>
                <a:gd name="connsiteX16" fmla="*/ 49790 w 239832"/>
                <a:gd name="connsiteY16" fmla="*/ 132373 h 239746"/>
                <a:gd name="connsiteX17" fmla="*/ 35589 w 239832"/>
                <a:gd name="connsiteY17" fmla="*/ 136963 h 239746"/>
                <a:gd name="connsiteX18" fmla="*/ 23466 w 239832"/>
                <a:gd name="connsiteY18" fmla="*/ 140167 h 239746"/>
                <a:gd name="connsiteX19" fmla="*/ 0 w 239832"/>
                <a:gd name="connsiteY19" fmla="*/ 140167 h 239746"/>
                <a:gd name="connsiteX20" fmla="*/ 0 w 239832"/>
                <a:gd name="connsiteY20" fmla="*/ 74531 h 239746"/>
                <a:gd name="connsiteX21" fmla="*/ 65636 w 239832"/>
                <a:gd name="connsiteY21" fmla="*/ 74531 h 239746"/>
                <a:gd name="connsiteX22" fmla="*/ 65636 w 239832"/>
                <a:gd name="connsiteY22" fmla="*/ 51065 h 239746"/>
                <a:gd name="connsiteX23" fmla="*/ 62432 w 239832"/>
                <a:gd name="connsiteY23" fmla="*/ 38942 h 239746"/>
                <a:gd name="connsiteX24" fmla="*/ 57843 w 239832"/>
                <a:gd name="connsiteY24" fmla="*/ 24741 h 239746"/>
                <a:gd name="connsiteX25" fmla="*/ 89189 w 239832"/>
                <a:gd name="connsiteY25" fmla="*/ 842 h 239746"/>
                <a:gd name="connsiteX26" fmla="*/ 106593 w 239832"/>
                <a:gd name="connsiteY26" fmla="*/ 18593 h 239746"/>
                <a:gd name="connsiteX27" fmla="*/ 103822 w 239832"/>
                <a:gd name="connsiteY27" fmla="*/ 37297 h 239746"/>
                <a:gd name="connsiteX28" fmla="*/ 99580 w 239832"/>
                <a:gd name="connsiteY28" fmla="*/ 50978 h 239746"/>
                <a:gd name="connsiteX29" fmla="*/ 99580 w 239832"/>
                <a:gd name="connsiteY29" fmla="*/ 74444 h 239746"/>
                <a:gd name="connsiteX30" fmla="*/ 165215 w 239832"/>
                <a:gd name="connsiteY30" fmla="*/ 74444 h 239746"/>
                <a:gd name="connsiteX31" fmla="*/ 165215 w 239832"/>
                <a:gd name="connsiteY31" fmla="*/ 140167 h 23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9832" h="239746">
                  <a:moveTo>
                    <a:pt x="165302" y="140167"/>
                  </a:moveTo>
                  <a:lnTo>
                    <a:pt x="188855" y="140167"/>
                  </a:lnTo>
                  <a:cubicBezTo>
                    <a:pt x="192838" y="140167"/>
                    <a:pt x="198813" y="138262"/>
                    <a:pt x="202190" y="136097"/>
                  </a:cubicBezTo>
                  <a:cubicBezTo>
                    <a:pt x="205913" y="133759"/>
                    <a:pt x="210329" y="132373"/>
                    <a:pt x="215092" y="132373"/>
                  </a:cubicBezTo>
                  <a:cubicBezTo>
                    <a:pt x="230851" y="132373"/>
                    <a:pt x="243234" y="147180"/>
                    <a:pt x="238991" y="163719"/>
                  </a:cubicBezTo>
                  <a:cubicBezTo>
                    <a:pt x="236826" y="172205"/>
                    <a:pt x="229726" y="179046"/>
                    <a:pt x="221240" y="181124"/>
                  </a:cubicBezTo>
                  <a:cubicBezTo>
                    <a:pt x="214312" y="182856"/>
                    <a:pt x="207818" y="181557"/>
                    <a:pt x="202536" y="178353"/>
                  </a:cubicBezTo>
                  <a:cubicBezTo>
                    <a:pt x="198986" y="176188"/>
                    <a:pt x="193011" y="174110"/>
                    <a:pt x="188855" y="174110"/>
                  </a:cubicBezTo>
                  <a:lnTo>
                    <a:pt x="165302" y="174110"/>
                  </a:lnTo>
                  <a:lnTo>
                    <a:pt x="165302" y="239746"/>
                  </a:lnTo>
                  <a:lnTo>
                    <a:pt x="87" y="239746"/>
                  </a:lnTo>
                  <a:lnTo>
                    <a:pt x="87" y="174110"/>
                  </a:lnTo>
                  <a:lnTo>
                    <a:pt x="23553" y="174110"/>
                  </a:lnTo>
                  <a:cubicBezTo>
                    <a:pt x="27709" y="174110"/>
                    <a:pt x="33684" y="176275"/>
                    <a:pt x="37234" y="178353"/>
                  </a:cubicBezTo>
                  <a:cubicBezTo>
                    <a:pt x="42516" y="181557"/>
                    <a:pt x="49010" y="182769"/>
                    <a:pt x="55938" y="181124"/>
                  </a:cubicBezTo>
                  <a:cubicBezTo>
                    <a:pt x="64424" y="179046"/>
                    <a:pt x="71524" y="172205"/>
                    <a:pt x="73689" y="163719"/>
                  </a:cubicBezTo>
                  <a:cubicBezTo>
                    <a:pt x="77932" y="147267"/>
                    <a:pt x="65636" y="132373"/>
                    <a:pt x="49790" y="132373"/>
                  </a:cubicBezTo>
                  <a:cubicBezTo>
                    <a:pt x="44508" y="132373"/>
                    <a:pt x="39659" y="134105"/>
                    <a:pt x="35589" y="136963"/>
                  </a:cubicBezTo>
                  <a:cubicBezTo>
                    <a:pt x="32125" y="139387"/>
                    <a:pt x="27709" y="140167"/>
                    <a:pt x="23466" y="140167"/>
                  </a:cubicBezTo>
                  <a:lnTo>
                    <a:pt x="0" y="140167"/>
                  </a:lnTo>
                  <a:lnTo>
                    <a:pt x="0" y="74531"/>
                  </a:lnTo>
                  <a:lnTo>
                    <a:pt x="65636" y="74531"/>
                  </a:lnTo>
                  <a:lnTo>
                    <a:pt x="65636" y="51065"/>
                  </a:lnTo>
                  <a:cubicBezTo>
                    <a:pt x="65636" y="46822"/>
                    <a:pt x="64857" y="42406"/>
                    <a:pt x="62432" y="38942"/>
                  </a:cubicBezTo>
                  <a:cubicBezTo>
                    <a:pt x="59575" y="34959"/>
                    <a:pt x="57843" y="30110"/>
                    <a:pt x="57843" y="24741"/>
                  </a:cubicBezTo>
                  <a:cubicBezTo>
                    <a:pt x="57843" y="8982"/>
                    <a:pt x="72650" y="-3401"/>
                    <a:pt x="89189" y="842"/>
                  </a:cubicBezTo>
                  <a:cubicBezTo>
                    <a:pt x="97675" y="3007"/>
                    <a:pt x="104515" y="10107"/>
                    <a:pt x="106593" y="18593"/>
                  </a:cubicBezTo>
                  <a:cubicBezTo>
                    <a:pt x="108325" y="25520"/>
                    <a:pt x="107026" y="32015"/>
                    <a:pt x="103822" y="37297"/>
                  </a:cubicBezTo>
                  <a:cubicBezTo>
                    <a:pt x="101658" y="40847"/>
                    <a:pt x="99580" y="46822"/>
                    <a:pt x="99580" y="50978"/>
                  </a:cubicBezTo>
                  <a:lnTo>
                    <a:pt x="99580" y="74444"/>
                  </a:lnTo>
                  <a:lnTo>
                    <a:pt x="165215" y="74444"/>
                  </a:lnTo>
                  <a:lnTo>
                    <a:pt x="165215" y="140167"/>
                  </a:lnTo>
                  <a:close/>
                </a:path>
              </a:pathLst>
            </a:custGeom>
            <a:noFill/>
            <a:ln w="95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25866DF8-77C4-4422-9CD3-5F6B8BCA750C}"/>
                </a:ext>
              </a:extLst>
            </p:cNvPr>
            <p:cNvSpPr/>
            <p:nvPr/>
          </p:nvSpPr>
          <p:spPr>
            <a:xfrm>
              <a:off x="9227110" y="2844660"/>
              <a:ext cx="239659" cy="239746"/>
            </a:xfrm>
            <a:custGeom>
              <a:avLst/>
              <a:gdLst>
                <a:gd name="connsiteX0" fmla="*/ 239660 w 239659"/>
                <a:gd name="connsiteY0" fmla="*/ 165215 h 239746"/>
                <a:gd name="connsiteX1" fmla="*/ 174024 w 239659"/>
                <a:gd name="connsiteY1" fmla="*/ 165215 h 239746"/>
                <a:gd name="connsiteX2" fmla="*/ 174024 w 239659"/>
                <a:gd name="connsiteY2" fmla="*/ 188681 h 239746"/>
                <a:gd name="connsiteX3" fmla="*/ 177228 w 239659"/>
                <a:gd name="connsiteY3" fmla="*/ 200804 h 239746"/>
                <a:gd name="connsiteX4" fmla="*/ 181817 w 239659"/>
                <a:gd name="connsiteY4" fmla="*/ 215005 h 239746"/>
                <a:gd name="connsiteX5" fmla="*/ 150471 w 239659"/>
                <a:gd name="connsiteY5" fmla="*/ 238904 h 239746"/>
                <a:gd name="connsiteX6" fmla="*/ 133066 w 239659"/>
                <a:gd name="connsiteY6" fmla="*/ 221153 h 239746"/>
                <a:gd name="connsiteX7" fmla="*/ 135837 w 239659"/>
                <a:gd name="connsiteY7" fmla="*/ 202449 h 239746"/>
                <a:gd name="connsiteX8" fmla="*/ 140080 w 239659"/>
                <a:gd name="connsiteY8" fmla="*/ 188768 h 239746"/>
                <a:gd name="connsiteX9" fmla="*/ 140080 w 239659"/>
                <a:gd name="connsiteY9" fmla="*/ 165302 h 239746"/>
                <a:gd name="connsiteX10" fmla="*/ 74444 w 239659"/>
                <a:gd name="connsiteY10" fmla="*/ 165302 h 239746"/>
                <a:gd name="connsiteX11" fmla="*/ 74444 w 239659"/>
                <a:gd name="connsiteY11" fmla="*/ 99579 h 239746"/>
                <a:gd name="connsiteX12" fmla="*/ 50978 w 239659"/>
                <a:gd name="connsiteY12" fmla="*/ 99579 h 239746"/>
                <a:gd name="connsiteX13" fmla="*/ 37643 w 239659"/>
                <a:gd name="connsiteY13" fmla="*/ 103649 h 239746"/>
                <a:gd name="connsiteX14" fmla="*/ 24741 w 239659"/>
                <a:gd name="connsiteY14" fmla="*/ 107373 h 239746"/>
                <a:gd name="connsiteX15" fmla="*/ 842 w 239659"/>
                <a:gd name="connsiteY15" fmla="*/ 76027 h 239746"/>
                <a:gd name="connsiteX16" fmla="*/ 18593 w 239659"/>
                <a:gd name="connsiteY16" fmla="*/ 58622 h 239746"/>
                <a:gd name="connsiteX17" fmla="*/ 37297 w 239659"/>
                <a:gd name="connsiteY17" fmla="*/ 61393 h 239746"/>
                <a:gd name="connsiteX18" fmla="*/ 50978 w 239659"/>
                <a:gd name="connsiteY18" fmla="*/ 65636 h 239746"/>
                <a:gd name="connsiteX19" fmla="*/ 74444 w 239659"/>
                <a:gd name="connsiteY19" fmla="*/ 65636 h 239746"/>
                <a:gd name="connsiteX20" fmla="*/ 74444 w 239659"/>
                <a:gd name="connsiteY20" fmla="*/ 0 h 239746"/>
                <a:gd name="connsiteX21" fmla="*/ 140080 w 239659"/>
                <a:gd name="connsiteY21" fmla="*/ 0 h 239746"/>
                <a:gd name="connsiteX22" fmla="*/ 140080 w 239659"/>
                <a:gd name="connsiteY22" fmla="*/ 23553 h 239746"/>
                <a:gd name="connsiteX23" fmla="*/ 135837 w 239659"/>
                <a:gd name="connsiteY23" fmla="*/ 37234 h 239746"/>
                <a:gd name="connsiteX24" fmla="*/ 133066 w 239659"/>
                <a:gd name="connsiteY24" fmla="*/ 55938 h 239746"/>
                <a:gd name="connsiteX25" fmla="*/ 150471 w 239659"/>
                <a:gd name="connsiteY25" fmla="*/ 73689 h 239746"/>
                <a:gd name="connsiteX26" fmla="*/ 181817 w 239659"/>
                <a:gd name="connsiteY26" fmla="*/ 49790 h 239746"/>
                <a:gd name="connsiteX27" fmla="*/ 174024 w 239659"/>
                <a:gd name="connsiteY27" fmla="*/ 31952 h 239746"/>
                <a:gd name="connsiteX28" fmla="*/ 174024 w 239659"/>
                <a:gd name="connsiteY28" fmla="*/ 87 h 239746"/>
                <a:gd name="connsiteX29" fmla="*/ 239660 w 239659"/>
                <a:gd name="connsiteY29" fmla="*/ 87 h 23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9659" h="239746">
                  <a:moveTo>
                    <a:pt x="239660" y="165215"/>
                  </a:moveTo>
                  <a:lnTo>
                    <a:pt x="174024" y="165215"/>
                  </a:lnTo>
                  <a:lnTo>
                    <a:pt x="174024" y="188681"/>
                  </a:lnTo>
                  <a:cubicBezTo>
                    <a:pt x="174024" y="192924"/>
                    <a:pt x="174803" y="197340"/>
                    <a:pt x="177228" y="200804"/>
                  </a:cubicBezTo>
                  <a:cubicBezTo>
                    <a:pt x="180085" y="204787"/>
                    <a:pt x="181817" y="209636"/>
                    <a:pt x="181817" y="215005"/>
                  </a:cubicBezTo>
                  <a:cubicBezTo>
                    <a:pt x="181817" y="230765"/>
                    <a:pt x="167010" y="243147"/>
                    <a:pt x="150471" y="238904"/>
                  </a:cubicBezTo>
                  <a:cubicBezTo>
                    <a:pt x="141985" y="236739"/>
                    <a:pt x="135144" y="229639"/>
                    <a:pt x="133066" y="221153"/>
                  </a:cubicBezTo>
                  <a:cubicBezTo>
                    <a:pt x="131334" y="214226"/>
                    <a:pt x="132633" y="207731"/>
                    <a:pt x="135837" y="202449"/>
                  </a:cubicBezTo>
                  <a:cubicBezTo>
                    <a:pt x="138002" y="198899"/>
                    <a:pt x="140080" y="192924"/>
                    <a:pt x="140080" y="188768"/>
                  </a:cubicBezTo>
                  <a:lnTo>
                    <a:pt x="140080" y="165302"/>
                  </a:lnTo>
                  <a:lnTo>
                    <a:pt x="74444" y="165302"/>
                  </a:lnTo>
                  <a:lnTo>
                    <a:pt x="74444" y="99579"/>
                  </a:lnTo>
                  <a:lnTo>
                    <a:pt x="50978" y="99579"/>
                  </a:lnTo>
                  <a:cubicBezTo>
                    <a:pt x="46995" y="99579"/>
                    <a:pt x="41020" y="101484"/>
                    <a:pt x="37643" y="103649"/>
                  </a:cubicBezTo>
                  <a:cubicBezTo>
                    <a:pt x="33920" y="105987"/>
                    <a:pt x="29504" y="107373"/>
                    <a:pt x="24741" y="107373"/>
                  </a:cubicBezTo>
                  <a:cubicBezTo>
                    <a:pt x="8982" y="107373"/>
                    <a:pt x="-3401" y="92566"/>
                    <a:pt x="842" y="76027"/>
                  </a:cubicBezTo>
                  <a:cubicBezTo>
                    <a:pt x="3007" y="67541"/>
                    <a:pt x="10107" y="60700"/>
                    <a:pt x="18593" y="58622"/>
                  </a:cubicBezTo>
                  <a:cubicBezTo>
                    <a:pt x="25520" y="56890"/>
                    <a:pt x="32015" y="58189"/>
                    <a:pt x="37297" y="61393"/>
                  </a:cubicBezTo>
                  <a:cubicBezTo>
                    <a:pt x="40847" y="63558"/>
                    <a:pt x="46822" y="65636"/>
                    <a:pt x="50978" y="65636"/>
                  </a:cubicBezTo>
                  <a:lnTo>
                    <a:pt x="74444" y="65636"/>
                  </a:lnTo>
                  <a:lnTo>
                    <a:pt x="74444" y="0"/>
                  </a:lnTo>
                  <a:lnTo>
                    <a:pt x="140080" y="0"/>
                  </a:lnTo>
                  <a:lnTo>
                    <a:pt x="140080" y="23553"/>
                  </a:lnTo>
                  <a:cubicBezTo>
                    <a:pt x="140080" y="27709"/>
                    <a:pt x="137915" y="33684"/>
                    <a:pt x="135837" y="37234"/>
                  </a:cubicBezTo>
                  <a:cubicBezTo>
                    <a:pt x="132633" y="42516"/>
                    <a:pt x="131421" y="49010"/>
                    <a:pt x="133066" y="55938"/>
                  </a:cubicBezTo>
                  <a:cubicBezTo>
                    <a:pt x="135144" y="64424"/>
                    <a:pt x="141985" y="71524"/>
                    <a:pt x="150471" y="73689"/>
                  </a:cubicBezTo>
                  <a:cubicBezTo>
                    <a:pt x="166923" y="77932"/>
                    <a:pt x="181817" y="65636"/>
                    <a:pt x="181817" y="49790"/>
                  </a:cubicBezTo>
                  <a:cubicBezTo>
                    <a:pt x="181817" y="42689"/>
                    <a:pt x="178786" y="36455"/>
                    <a:pt x="174024" y="31952"/>
                  </a:cubicBezTo>
                  <a:lnTo>
                    <a:pt x="174024" y="87"/>
                  </a:lnTo>
                  <a:lnTo>
                    <a:pt x="239660" y="87"/>
                  </a:lnTo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</p:grpSp>
      <p:grpSp>
        <p:nvGrpSpPr>
          <p:cNvPr id="14" name="Graphic 793">
            <a:extLst>
              <a:ext uri="{FF2B5EF4-FFF2-40B4-BE49-F238E27FC236}">
                <a16:creationId xmlns:a16="http://schemas.microsoft.com/office/drawing/2014/main" id="{795E5E67-666C-45CF-96D3-40F4722090A0}"/>
              </a:ext>
            </a:extLst>
          </p:cNvPr>
          <p:cNvGrpSpPr/>
          <p:nvPr/>
        </p:nvGrpSpPr>
        <p:grpSpPr>
          <a:xfrm>
            <a:off x="765332" y="2177337"/>
            <a:ext cx="312610" cy="423957"/>
            <a:chOff x="765332" y="2177337"/>
            <a:chExt cx="312610" cy="423957"/>
          </a:xfrm>
          <a:noFill/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2B219BC-06E9-4925-BEE0-B185A2432C01}"/>
                </a:ext>
              </a:extLst>
            </p:cNvPr>
            <p:cNvSpPr/>
            <p:nvPr/>
          </p:nvSpPr>
          <p:spPr>
            <a:xfrm>
              <a:off x="765332" y="2177337"/>
              <a:ext cx="312610" cy="312610"/>
            </a:xfrm>
            <a:custGeom>
              <a:avLst/>
              <a:gdLst>
                <a:gd name="connsiteX0" fmla="*/ 312611 w 312610"/>
                <a:gd name="connsiteY0" fmla="*/ 156305 h 312610"/>
                <a:gd name="connsiteX1" fmla="*/ 156305 w 312610"/>
                <a:gd name="connsiteY1" fmla="*/ 312611 h 312610"/>
                <a:gd name="connsiteX2" fmla="*/ 0 w 312610"/>
                <a:gd name="connsiteY2" fmla="*/ 156305 h 312610"/>
                <a:gd name="connsiteX3" fmla="*/ 156305 w 312610"/>
                <a:gd name="connsiteY3" fmla="*/ 0 h 312610"/>
                <a:gd name="connsiteX4" fmla="*/ 312611 w 312610"/>
                <a:gd name="connsiteY4" fmla="*/ 156305 h 312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2610" h="312610">
                  <a:moveTo>
                    <a:pt x="312611" y="156305"/>
                  </a:moveTo>
                  <a:cubicBezTo>
                    <a:pt x="312611" y="242630"/>
                    <a:pt x="242630" y="312611"/>
                    <a:pt x="156305" y="312611"/>
                  </a:cubicBezTo>
                  <a:cubicBezTo>
                    <a:pt x="69980" y="312611"/>
                    <a:pt x="0" y="242630"/>
                    <a:pt x="0" y="156305"/>
                  </a:cubicBezTo>
                  <a:cubicBezTo>
                    <a:pt x="0" y="69980"/>
                    <a:pt x="69980" y="0"/>
                    <a:pt x="156305" y="0"/>
                  </a:cubicBezTo>
                  <a:cubicBezTo>
                    <a:pt x="242630" y="0"/>
                    <a:pt x="312611" y="69980"/>
                    <a:pt x="312611" y="156305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grpSp>
          <p:nvGrpSpPr>
            <p:cNvPr id="17" name="Graphic 793">
              <a:extLst>
                <a:ext uri="{FF2B5EF4-FFF2-40B4-BE49-F238E27FC236}">
                  <a16:creationId xmlns:a16="http://schemas.microsoft.com/office/drawing/2014/main" id="{FF5622AC-9BD2-43DF-91B9-1EC4C3F0E97F}"/>
                </a:ext>
              </a:extLst>
            </p:cNvPr>
            <p:cNvGrpSpPr/>
            <p:nvPr/>
          </p:nvGrpSpPr>
          <p:grpSpPr>
            <a:xfrm>
              <a:off x="790192" y="2464420"/>
              <a:ext cx="262985" cy="136874"/>
              <a:chOff x="790192" y="2464420"/>
              <a:chExt cx="262985" cy="136874"/>
            </a:xfrm>
            <a:noFill/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C241798-7491-48AC-9942-BF60E7278D57}"/>
                  </a:ext>
                </a:extLst>
              </p:cNvPr>
              <p:cNvSpPr/>
              <p:nvPr/>
            </p:nvSpPr>
            <p:spPr>
              <a:xfrm>
                <a:off x="922018" y="2471088"/>
                <a:ext cx="131159" cy="130206"/>
              </a:xfrm>
              <a:custGeom>
                <a:avLst/>
                <a:gdLst>
                  <a:gd name="connsiteX0" fmla="*/ 0 w 131159"/>
                  <a:gd name="connsiteY0" fmla="*/ 20288 h 130206"/>
                  <a:gd name="connsiteX1" fmla="*/ 63532 w 131159"/>
                  <a:gd name="connsiteY1" fmla="*/ 130207 h 130206"/>
                  <a:gd name="connsiteX2" fmla="*/ 77819 w 131159"/>
                  <a:gd name="connsiteY2" fmla="*/ 76772 h 130206"/>
                  <a:gd name="connsiteX3" fmla="*/ 131159 w 131159"/>
                  <a:gd name="connsiteY3" fmla="*/ 91059 h 130206"/>
                  <a:gd name="connsiteX4" fmla="*/ 78581 w 131159"/>
                  <a:gd name="connsiteY4" fmla="*/ 0 h 130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59" h="130206">
                    <a:moveTo>
                      <a:pt x="0" y="20288"/>
                    </a:moveTo>
                    <a:lnTo>
                      <a:pt x="63532" y="130207"/>
                    </a:lnTo>
                    <a:lnTo>
                      <a:pt x="77819" y="76772"/>
                    </a:lnTo>
                    <a:lnTo>
                      <a:pt x="131159" y="91059"/>
                    </a:lnTo>
                    <a:lnTo>
                      <a:pt x="78581" y="0"/>
                    </a:lnTo>
                  </a:path>
                </a:pathLst>
              </a:custGeom>
              <a:noFill/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D2F4DCB-0C19-4492-B3C5-3DFAB3768C61}"/>
                  </a:ext>
                </a:extLst>
              </p:cNvPr>
              <p:cNvSpPr/>
              <p:nvPr/>
            </p:nvSpPr>
            <p:spPr>
              <a:xfrm>
                <a:off x="790192" y="2464420"/>
                <a:ext cx="115252" cy="136874"/>
              </a:xfrm>
              <a:custGeom>
                <a:avLst/>
                <a:gdLst>
                  <a:gd name="connsiteX0" fmla="*/ 56388 w 115252"/>
                  <a:gd name="connsiteY0" fmla="*/ 0 h 136874"/>
                  <a:gd name="connsiteX1" fmla="*/ 0 w 115252"/>
                  <a:gd name="connsiteY1" fmla="*/ 97727 h 136874"/>
                  <a:gd name="connsiteX2" fmla="*/ 53340 w 115252"/>
                  <a:gd name="connsiteY2" fmla="*/ 83439 h 136874"/>
                  <a:gd name="connsiteX3" fmla="*/ 67628 w 115252"/>
                  <a:gd name="connsiteY3" fmla="*/ 136874 h 136874"/>
                  <a:gd name="connsiteX4" fmla="*/ 115253 w 115252"/>
                  <a:gd name="connsiteY4" fmla="*/ 54388 h 13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52" h="136874">
                    <a:moveTo>
                      <a:pt x="56388" y="0"/>
                    </a:moveTo>
                    <a:lnTo>
                      <a:pt x="0" y="97727"/>
                    </a:lnTo>
                    <a:lnTo>
                      <a:pt x="53340" y="83439"/>
                    </a:lnTo>
                    <a:lnTo>
                      <a:pt x="67628" y="136874"/>
                    </a:lnTo>
                    <a:lnTo>
                      <a:pt x="115253" y="54388"/>
                    </a:lnTo>
                  </a:path>
                </a:pathLst>
              </a:custGeom>
              <a:noFill/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B5015CC-139D-462B-8DAF-4850CC321D17}"/>
                </a:ext>
              </a:extLst>
            </p:cNvPr>
            <p:cNvSpPr/>
            <p:nvPr/>
          </p:nvSpPr>
          <p:spPr>
            <a:xfrm>
              <a:off x="848317" y="2255466"/>
              <a:ext cx="146903" cy="140214"/>
            </a:xfrm>
            <a:custGeom>
              <a:avLst/>
              <a:gdLst>
                <a:gd name="connsiteX0" fmla="*/ 75797 w 146903"/>
                <a:gd name="connsiteY0" fmla="*/ 1500 h 140214"/>
                <a:gd name="connsiteX1" fmla="*/ 96466 w 146903"/>
                <a:gd name="connsiteY1" fmla="*/ 43315 h 140214"/>
                <a:gd name="connsiteX2" fmla="*/ 98466 w 146903"/>
                <a:gd name="connsiteY2" fmla="*/ 44839 h 140214"/>
                <a:gd name="connsiteX3" fmla="*/ 144567 w 146903"/>
                <a:gd name="connsiteY3" fmla="*/ 51506 h 140214"/>
                <a:gd name="connsiteX4" fmla="*/ 146091 w 146903"/>
                <a:gd name="connsiteY4" fmla="*/ 56174 h 140214"/>
                <a:gd name="connsiteX5" fmla="*/ 112754 w 146903"/>
                <a:gd name="connsiteY5" fmla="*/ 88749 h 140214"/>
                <a:gd name="connsiteX6" fmla="*/ 111992 w 146903"/>
                <a:gd name="connsiteY6" fmla="*/ 91130 h 140214"/>
                <a:gd name="connsiteX7" fmla="*/ 119898 w 146903"/>
                <a:gd name="connsiteY7" fmla="*/ 137041 h 140214"/>
                <a:gd name="connsiteX8" fmla="*/ 115992 w 146903"/>
                <a:gd name="connsiteY8" fmla="*/ 139898 h 140214"/>
                <a:gd name="connsiteX9" fmla="*/ 74749 w 146903"/>
                <a:gd name="connsiteY9" fmla="*/ 118181 h 140214"/>
                <a:gd name="connsiteX10" fmla="*/ 72177 w 146903"/>
                <a:gd name="connsiteY10" fmla="*/ 118181 h 140214"/>
                <a:gd name="connsiteX11" fmla="*/ 30934 w 146903"/>
                <a:gd name="connsiteY11" fmla="*/ 139898 h 140214"/>
                <a:gd name="connsiteX12" fmla="*/ 27029 w 146903"/>
                <a:gd name="connsiteY12" fmla="*/ 137041 h 140214"/>
                <a:gd name="connsiteX13" fmla="*/ 34935 w 146903"/>
                <a:gd name="connsiteY13" fmla="*/ 91130 h 140214"/>
                <a:gd name="connsiteX14" fmla="*/ 34173 w 146903"/>
                <a:gd name="connsiteY14" fmla="*/ 88749 h 140214"/>
                <a:gd name="connsiteX15" fmla="*/ 835 w 146903"/>
                <a:gd name="connsiteY15" fmla="*/ 56174 h 140214"/>
                <a:gd name="connsiteX16" fmla="*/ 2359 w 146903"/>
                <a:gd name="connsiteY16" fmla="*/ 51506 h 140214"/>
                <a:gd name="connsiteX17" fmla="*/ 48460 w 146903"/>
                <a:gd name="connsiteY17" fmla="*/ 44839 h 140214"/>
                <a:gd name="connsiteX18" fmla="*/ 50460 w 146903"/>
                <a:gd name="connsiteY18" fmla="*/ 43315 h 140214"/>
                <a:gd name="connsiteX19" fmla="*/ 71130 w 146903"/>
                <a:gd name="connsiteY19" fmla="*/ 1500 h 140214"/>
                <a:gd name="connsiteX20" fmla="*/ 75797 w 146903"/>
                <a:gd name="connsiteY20" fmla="*/ 1500 h 14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6903" h="140214">
                  <a:moveTo>
                    <a:pt x="75797" y="1500"/>
                  </a:moveTo>
                  <a:lnTo>
                    <a:pt x="96466" y="43315"/>
                  </a:lnTo>
                  <a:cubicBezTo>
                    <a:pt x="96847" y="44077"/>
                    <a:pt x="97609" y="44648"/>
                    <a:pt x="98466" y="44839"/>
                  </a:cubicBezTo>
                  <a:lnTo>
                    <a:pt x="144567" y="51506"/>
                  </a:lnTo>
                  <a:cubicBezTo>
                    <a:pt x="146758" y="51792"/>
                    <a:pt x="147711" y="54554"/>
                    <a:pt x="146091" y="56174"/>
                  </a:cubicBezTo>
                  <a:lnTo>
                    <a:pt x="112754" y="88749"/>
                  </a:lnTo>
                  <a:cubicBezTo>
                    <a:pt x="112087" y="89416"/>
                    <a:pt x="111801" y="90273"/>
                    <a:pt x="111992" y="91130"/>
                  </a:cubicBezTo>
                  <a:lnTo>
                    <a:pt x="119898" y="137041"/>
                  </a:lnTo>
                  <a:cubicBezTo>
                    <a:pt x="120279" y="139232"/>
                    <a:pt x="117993" y="140946"/>
                    <a:pt x="115992" y="139898"/>
                  </a:cubicBezTo>
                  <a:lnTo>
                    <a:pt x="74749" y="118181"/>
                  </a:lnTo>
                  <a:cubicBezTo>
                    <a:pt x="73987" y="117800"/>
                    <a:pt x="73035" y="117800"/>
                    <a:pt x="72177" y="118181"/>
                  </a:cubicBezTo>
                  <a:lnTo>
                    <a:pt x="30934" y="139898"/>
                  </a:lnTo>
                  <a:cubicBezTo>
                    <a:pt x="28934" y="140946"/>
                    <a:pt x="26648" y="139232"/>
                    <a:pt x="27029" y="137041"/>
                  </a:cubicBezTo>
                  <a:lnTo>
                    <a:pt x="34935" y="91130"/>
                  </a:lnTo>
                  <a:cubicBezTo>
                    <a:pt x="35125" y="90273"/>
                    <a:pt x="34839" y="89321"/>
                    <a:pt x="34173" y="88749"/>
                  </a:cubicBezTo>
                  <a:lnTo>
                    <a:pt x="835" y="56174"/>
                  </a:lnTo>
                  <a:cubicBezTo>
                    <a:pt x="-784" y="54554"/>
                    <a:pt x="73" y="51887"/>
                    <a:pt x="2359" y="51506"/>
                  </a:cubicBezTo>
                  <a:lnTo>
                    <a:pt x="48460" y="44839"/>
                  </a:lnTo>
                  <a:cubicBezTo>
                    <a:pt x="49317" y="44744"/>
                    <a:pt x="50079" y="44172"/>
                    <a:pt x="50460" y="43315"/>
                  </a:cubicBezTo>
                  <a:lnTo>
                    <a:pt x="71130" y="1500"/>
                  </a:lnTo>
                  <a:cubicBezTo>
                    <a:pt x="71892" y="-500"/>
                    <a:pt x="74844" y="-500"/>
                    <a:pt x="75797" y="1500"/>
                  </a:cubicBezTo>
                  <a:close/>
                </a:path>
              </a:pathLst>
            </a:custGeom>
            <a:noFill/>
            <a:ln w="95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grpSp>
          <p:nvGrpSpPr>
            <p:cNvPr id="21" name="Graphic 793">
              <a:extLst>
                <a:ext uri="{FF2B5EF4-FFF2-40B4-BE49-F238E27FC236}">
                  <a16:creationId xmlns:a16="http://schemas.microsoft.com/office/drawing/2014/main" id="{351A472F-2BFA-4468-A409-F2A2BEA22C17}"/>
                </a:ext>
              </a:extLst>
            </p:cNvPr>
            <p:cNvGrpSpPr/>
            <p:nvPr/>
          </p:nvGrpSpPr>
          <p:grpSpPr>
            <a:xfrm>
              <a:off x="794669" y="2206674"/>
              <a:ext cx="254031" cy="254031"/>
              <a:chOff x="794669" y="2206674"/>
              <a:chExt cx="254031" cy="254031"/>
            </a:xfrm>
          </p:grpSpPr>
          <p:grpSp>
            <p:nvGrpSpPr>
              <p:cNvPr id="22" name="Graphic 793">
                <a:extLst>
                  <a:ext uri="{FF2B5EF4-FFF2-40B4-BE49-F238E27FC236}">
                    <a16:creationId xmlns:a16="http://schemas.microsoft.com/office/drawing/2014/main" id="{E8A5F36F-8997-4094-A5D6-ECBFE77A8B3A}"/>
                  </a:ext>
                </a:extLst>
              </p:cNvPr>
              <p:cNvGrpSpPr/>
              <p:nvPr/>
            </p:nvGrpSpPr>
            <p:grpSpPr>
              <a:xfrm>
                <a:off x="921637" y="2206674"/>
                <a:ext cx="9525" cy="254031"/>
                <a:chOff x="921637" y="2206674"/>
                <a:chExt cx="9525" cy="254031"/>
              </a:xfrm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D845820C-4136-415A-A7F6-D3BD96657EA0}"/>
                    </a:ext>
                  </a:extLst>
                </p:cNvPr>
                <p:cNvSpPr/>
                <p:nvPr/>
              </p:nvSpPr>
              <p:spPr>
                <a:xfrm>
                  <a:off x="921637" y="2206674"/>
                  <a:ext cx="9525" cy="19526"/>
                </a:xfrm>
                <a:custGeom>
                  <a:avLst/>
                  <a:gdLst>
                    <a:gd name="connsiteX0" fmla="*/ 0 w 9525"/>
                    <a:gd name="connsiteY0" fmla="*/ 0 h 19526"/>
                    <a:gd name="connsiteX1" fmla="*/ 0 w 9525"/>
                    <a:gd name="connsiteY1" fmla="*/ 19526 h 19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526">
                      <a:moveTo>
                        <a:pt x="0" y="0"/>
                      </a:moveTo>
                      <a:lnTo>
                        <a:pt x="0" y="19526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BC2E54CA-70A6-46CF-82CB-944A94B316B3}"/>
                    </a:ext>
                  </a:extLst>
                </p:cNvPr>
                <p:cNvSpPr/>
                <p:nvPr/>
              </p:nvSpPr>
              <p:spPr>
                <a:xfrm>
                  <a:off x="921637" y="2441180"/>
                  <a:ext cx="9525" cy="19526"/>
                </a:xfrm>
                <a:custGeom>
                  <a:avLst/>
                  <a:gdLst>
                    <a:gd name="connsiteX0" fmla="*/ 0 w 9525"/>
                    <a:gd name="connsiteY0" fmla="*/ 0 h 19526"/>
                    <a:gd name="connsiteX1" fmla="*/ 0 w 9525"/>
                    <a:gd name="connsiteY1" fmla="*/ 19526 h 19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526">
                      <a:moveTo>
                        <a:pt x="0" y="0"/>
                      </a:moveTo>
                      <a:lnTo>
                        <a:pt x="0" y="19526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</p:grpSp>
          <p:grpSp>
            <p:nvGrpSpPr>
              <p:cNvPr id="25" name="Graphic 793">
                <a:extLst>
                  <a:ext uri="{FF2B5EF4-FFF2-40B4-BE49-F238E27FC236}">
                    <a16:creationId xmlns:a16="http://schemas.microsoft.com/office/drawing/2014/main" id="{ACCED296-B44A-492E-AAA2-22212FDC2E65}"/>
                  </a:ext>
                </a:extLst>
              </p:cNvPr>
              <p:cNvGrpSpPr/>
              <p:nvPr/>
            </p:nvGrpSpPr>
            <p:grpSpPr>
              <a:xfrm>
                <a:off x="858201" y="2223629"/>
                <a:ext cx="126968" cy="220122"/>
                <a:chOff x="858201" y="2223629"/>
                <a:chExt cx="126968" cy="220122"/>
              </a:xfrm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D3E3093D-4794-4DF4-AC6D-3980A74E1E82}"/>
                    </a:ext>
                  </a:extLst>
                </p:cNvPr>
                <p:cNvSpPr/>
                <p:nvPr/>
              </p:nvSpPr>
              <p:spPr>
                <a:xfrm>
                  <a:off x="858201" y="2223629"/>
                  <a:ext cx="9715" cy="16954"/>
                </a:xfrm>
                <a:custGeom>
                  <a:avLst/>
                  <a:gdLst>
                    <a:gd name="connsiteX0" fmla="*/ 0 w 9715"/>
                    <a:gd name="connsiteY0" fmla="*/ 0 h 16954"/>
                    <a:gd name="connsiteX1" fmla="*/ 9716 w 9715"/>
                    <a:gd name="connsiteY1" fmla="*/ 16954 h 16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715" h="16954">
                      <a:moveTo>
                        <a:pt x="0" y="0"/>
                      </a:moveTo>
                      <a:lnTo>
                        <a:pt x="9716" y="16954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EA1D0B5B-290D-45B8-AD27-4B69402878E2}"/>
                    </a:ext>
                  </a:extLst>
                </p:cNvPr>
                <p:cNvSpPr/>
                <p:nvPr/>
              </p:nvSpPr>
              <p:spPr>
                <a:xfrm>
                  <a:off x="975454" y="2426797"/>
                  <a:ext cx="9715" cy="16954"/>
                </a:xfrm>
                <a:custGeom>
                  <a:avLst/>
                  <a:gdLst>
                    <a:gd name="connsiteX0" fmla="*/ 0 w 9715"/>
                    <a:gd name="connsiteY0" fmla="*/ 0 h 16954"/>
                    <a:gd name="connsiteX1" fmla="*/ 9715 w 9715"/>
                    <a:gd name="connsiteY1" fmla="*/ 16954 h 16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715" h="16954">
                      <a:moveTo>
                        <a:pt x="0" y="0"/>
                      </a:moveTo>
                      <a:lnTo>
                        <a:pt x="9715" y="16954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</p:grpSp>
          <p:grpSp>
            <p:nvGrpSpPr>
              <p:cNvPr id="28" name="Graphic 793">
                <a:extLst>
                  <a:ext uri="{FF2B5EF4-FFF2-40B4-BE49-F238E27FC236}">
                    <a16:creationId xmlns:a16="http://schemas.microsoft.com/office/drawing/2014/main" id="{B595ED4C-98E8-48E4-97CD-C9CE6DED3E85}"/>
                  </a:ext>
                </a:extLst>
              </p:cNvPr>
              <p:cNvGrpSpPr/>
              <p:nvPr/>
            </p:nvGrpSpPr>
            <p:grpSpPr>
              <a:xfrm>
                <a:off x="811624" y="2270206"/>
                <a:ext cx="220122" cy="126968"/>
                <a:chOff x="811624" y="2270206"/>
                <a:chExt cx="220122" cy="126968"/>
              </a:xfrm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B2E1E177-F461-4190-AABA-297527B78880}"/>
                    </a:ext>
                  </a:extLst>
                </p:cNvPr>
                <p:cNvSpPr/>
                <p:nvPr/>
              </p:nvSpPr>
              <p:spPr>
                <a:xfrm>
                  <a:off x="811624" y="2270206"/>
                  <a:ext cx="16954" cy="9715"/>
                </a:xfrm>
                <a:custGeom>
                  <a:avLst/>
                  <a:gdLst>
                    <a:gd name="connsiteX0" fmla="*/ 0 w 16954"/>
                    <a:gd name="connsiteY0" fmla="*/ 0 h 9715"/>
                    <a:gd name="connsiteX1" fmla="*/ 16954 w 16954"/>
                    <a:gd name="connsiteY1" fmla="*/ 9716 h 9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54" h="9715">
                      <a:moveTo>
                        <a:pt x="0" y="0"/>
                      </a:moveTo>
                      <a:lnTo>
                        <a:pt x="16954" y="9716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C4FD287-1AA3-4B7F-9A2C-2E2B0C91C853}"/>
                    </a:ext>
                  </a:extLst>
                </p:cNvPr>
                <p:cNvSpPr/>
                <p:nvPr/>
              </p:nvSpPr>
              <p:spPr>
                <a:xfrm>
                  <a:off x="1014792" y="2387459"/>
                  <a:ext cx="16954" cy="9715"/>
                </a:xfrm>
                <a:custGeom>
                  <a:avLst/>
                  <a:gdLst>
                    <a:gd name="connsiteX0" fmla="*/ 0 w 16954"/>
                    <a:gd name="connsiteY0" fmla="*/ 0 h 9715"/>
                    <a:gd name="connsiteX1" fmla="*/ 16954 w 16954"/>
                    <a:gd name="connsiteY1" fmla="*/ 9715 h 9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54" h="9715">
                      <a:moveTo>
                        <a:pt x="0" y="0"/>
                      </a:moveTo>
                      <a:lnTo>
                        <a:pt x="16954" y="9715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</p:grpSp>
          <p:grpSp>
            <p:nvGrpSpPr>
              <p:cNvPr id="31" name="Graphic 793">
                <a:extLst>
                  <a:ext uri="{FF2B5EF4-FFF2-40B4-BE49-F238E27FC236}">
                    <a16:creationId xmlns:a16="http://schemas.microsoft.com/office/drawing/2014/main" id="{1E983FF5-6D74-49E2-89DB-AC94B80F31DE}"/>
                  </a:ext>
                </a:extLst>
              </p:cNvPr>
              <p:cNvGrpSpPr/>
              <p:nvPr/>
            </p:nvGrpSpPr>
            <p:grpSpPr>
              <a:xfrm>
                <a:off x="794669" y="2333642"/>
                <a:ext cx="254031" cy="9525"/>
                <a:chOff x="794669" y="2333642"/>
                <a:chExt cx="254031" cy="9525"/>
              </a:xfrm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330795F9-F227-4684-B469-F43256B09A89}"/>
                    </a:ext>
                  </a:extLst>
                </p:cNvPr>
                <p:cNvSpPr/>
                <p:nvPr/>
              </p:nvSpPr>
              <p:spPr>
                <a:xfrm>
                  <a:off x="794669" y="2333642"/>
                  <a:ext cx="19526" cy="9525"/>
                </a:xfrm>
                <a:custGeom>
                  <a:avLst/>
                  <a:gdLst>
                    <a:gd name="connsiteX0" fmla="*/ 0 w 19526"/>
                    <a:gd name="connsiteY0" fmla="*/ 0 h 9525"/>
                    <a:gd name="connsiteX1" fmla="*/ 19526 w 1952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26" h="9525">
                      <a:moveTo>
                        <a:pt x="0" y="0"/>
                      </a:moveTo>
                      <a:lnTo>
                        <a:pt x="19526" y="0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C2DB9F4A-07A8-4753-93ED-CC4D128ADC3D}"/>
                    </a:ext>
                  </a:extLst>
                </p:cNvPr>
                <p:cNvSpPr/>
                <p:nvPr/>
              </p:nvSpPr>
              <p:spPr>
                <a:xfrm>
                  <a:off x="1029175" y="2333642"/>
                  <a:ext cx="19526" cy="9525"/>
                </a:xfrm>
                <a:custGeom>
                  <a:avLst/>
                  <a:gdLst>
                    <a:gd name="connsiteX0" fmla="*/ 0 w 19526"/>
                    <a:gd name="connsiteY0" fmla="*/ 0 h 9525"/>
                    <a:gd name="connsiteX1" fmla="*/ 19526 w 1952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26" h="9525">
                      <a:moveTo>
                        <a:pt x="0" y="0"/>
                      </a:moveTo>
                      <a:lnTo>
                        <a:pt x="19526" y="0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</p:grpSp>
          <p:grpSp>
            <p:nvGrpSpPr>
              <p:cNvPr id="34" name="Graphic 793">
                <a:extLst>
                  <a:ext uri="{FF2B5EF4-FFF2-40B4-BE49-F238E27FC236}">
                    <a16:creationId xmlns:a16="http://schemas.microsoft.com/office/drawing/2014/main" id="{973A8FB7-2549-4442-9EE1-DB396A06859B}"/>
                  </a:ext>
                </a:extLst>
              </p:cNvPr>
              <p:cNvGrpSpPr/>
              <p:nvPr/>
            </p:nvGrpSpPr>
            <p:grpSpPr>
              <a:xfrm>
                <a:off x="811624" y="2270206"/>
                <a:ext cx="220122" cy="126968"/>
                <a:chOff x="811624" y="2270206"/>
                <a:chExt cx="220122" cy="126968"/>
              </a:xfrm>
            </p:grpSpPr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8F9D2EBD-3245-4EB5-82A2-44E239B2E5E6}"/>
                    </a:ext>
                  </a:extLst>
                </p:cNvPr>
                <p:cNvSpPr/>
                <p:nvPr/>
              </p:nvSpPr>
              <p:spPr>
                <a:xfrm>
                  <a:off x="811624" y="2387459"/>
                  <a:ext cx="16954" cy="9715"/>
                </a:xfrm>
                <a:custGeom>
                  <a:avLst/>
                  <a:gdLst>
                    <a:gd name="connsiteX0" fmla="*/ 0 w 16954"/>
                    <a:gd name="connsiteY0" fmla="*/ 9715 h 9715"/>
                    <a:gd name="connsiteX1" fmla="*/ 16954 w 16954"/>
                    <a:gd name="connsiteY1" fmla="*/ 0 h 9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54" h="9715">
                      <a:moveTo>
                        <a:pt x="0" y="9715"/>
                      </a:moveTo>
                      <a:lnTo>
                        <a:pt x="16954" y="0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918E188F-005D-4467-AD8C-2E05F9C1290D}"/>
                    </a:ext>
                  </a:extLst>
                </p:cNvPr>
                <p:cNvSpPr/>
                <p:nvPr/>
              </p:nvSpPr>
              <p:spPr>
                <a:xfrm>
                  <a:off x="1014792" y="2270206"/>
                  <a:ext cx="16954" cy="9715"/>
                </a:xfrm>
                <a:custGeom>
                  <a:avLst/>
                  <a:gdLst>
                    <a:gd name="connsiteX0" fmla="*/ 0 w 16954"/>
                    <a:gd name="connsiteY0" fmla="*/ 9716 h 9715"/>
                    <a:gd name="connsiteX1" fmla="*/ 16954 w 16954"/>
                    <a:gd name="connsiteY1" fmla="*/ 0 h 9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54" h="9715">
                      <a:moveTo>
                        <a:pt x="0" y="9716"/>
                      </a:moveTo>
                      <a:lnTo>
                        <a:pt x="16954" y="0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</p:grpSp>
          <p:grpSp>
            <p:nvGrpSpPr>
              <p:cNvPr id="37" name="Graphic 793">
                <a:extLst>
                  <a:ext uri="{FF2B5EF4-FFF2-40B4-BE49-F238E27FC236}">
                    <a16:creationId xmlns:a16="http://schemas.microsoft.com/office/drawing/2014/main" id="{E1DB9580-1D9D-41CD-9347-FDE7CAB3B0D1}"/>
                  </a:ext>
                </a:extLst>
              </p:cNvPr>
              <p:cNvGrpSpPr/>
              <p:nvPr/>
            </p:nvGrpSpPr>
            <p:grpSpPr>
              <a:xfrm>
                <a:off x="858201" y="2223629"/>
                <a:ext cx="126968" cy="220122"/>
                <a:chOff x="858201" y="2223629"/>
                <a:chExt cx="126968" cy="220122"/>
              </a:xfrm>
            </p:grpSpPr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6835B820-09B3-4C45-AD78-3787AF0F8973}"/>
                    </a:ext>
                  </a:extLst>
                </p:cNvPr>
                <p:cNvSpPr/>
                <p:nvPr/>
              </p:nvSpPr>
              <p:spPr>
                <a:xfrm>
                  <a:off x="858201" y="2426797"/>
                  <a:ext cx="9715" cy="16954"/>
                </a:xfrm>
                <a:custGeom>
                  <a:avLst/>
                  <a:gdLst>
                    <a:gd name="connsiteX0" fmla="*/ 0 w 9715"/>
                    <a:gd name="connsiteY0" fmla="*/ 16954 h 16954"/>
                    <a:gd name="connsiteX1" fmla="*/ 9716 w 9715"/>
                    <a:gd name="connsiteY1" fmla="*/ 0 h 16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715" h="16954">
                      <a:moveTo>
                        <a:pt x="0" y="16954"/>
                      </a:moveTo>
                      <a:lnTo>
                        <a:pt x="9716" y="0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76C52506-D2C9-46EC-B113-9BBC64365225}"/>
                    </a:ext>
                  </a:extLst>
                </p:cNvPr>
                <p:cNvSpPr/>
                <p:nvPr/>
              </p:nvSpPr>
              <p:spPr>
                <a:xfrm>
                  <a:off x="975454" y="2223629"/>
                  <a:ext cx="9715" cy="16954"/>
                </a:xfrm>
                <a:custGeom>
                  <a:avLst/>
                  <a:gdLst>
                    <a:gd name="connsiteX0" fmla="*/ 0 w 9715"/>
                    <a:gd name="connsiteY0" fmla="*/ 16954 h 16954"/>
                    <a:gd name="connsiteX1" fmla="*/ 9715 w 9715"/>
                    <a:gd name="connsiteY1" fmla="*/ 0 h 16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715" h="16954">
                      <a:moveTo>
                        <a:pt x="0" y="16954"/>
                      </a:moveTo>
                      <a:lnTo>
                        <a:pt x="9715" y="0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</p:grpSp>
        </p:grpSp>
      </p:grpSp>
      <p:sp>
        <p:nvSpPr>
          <p:cNvPr id="795" name="Marcador de pie de página 1">
            <a:extLst>
              <a:ext uri="{FF2B5EF4-FFF2-40B4-BE49-F238E27FC236}">
                <a16:creationId xmlns:a16="http://schemas.microsoft.com/office/drawing/2014/main" id="{62619381-6256-40B3-BBF1-1A42F73C4E87}"/>
              </a:ext>
            </a:extLst>
          </p:cNvPr>
          <p:cNvSpPr txBox="1">
            <a:spLocks/>
          </p:cNvSpPr>
          <p:nvPr/>
        </p:nvSpPr>
        <p:spPr>
          <a:xfrm>
            <a:off x="11595386" y="6601396"/>
            <a:ext cx="407502" cy="170878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s-ES"/>
            </a:defPPr>
            <a:lvl1pPr>
              <a:lnSpc>
                <a:spcPct val="100000"/>
              </a:lnSpc>
              <a:defRPr sz="1300" spc="-30" baseline="0">
                <a:solidFill>
                  <a:schemeClr val="accent1"/>
                </a:solidFill>
                <a:latin typeface="+mj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900" dirty="0">
                <a:solidFill>
                  <a:schemeClr val="tx2"/>
                </a:solidFill>
                <a:latin typeface="Segoe UI" panose="020B0502040204020203" pitchFamily="34" charset="0"/>
              </a:rPr>
              <a:t>p. </a:t>
            </a:r>
            <a:fld id="{C55AD5FC-D658-4668-AADB-0A3BDC5470A2}" type="slidenum">
              <a:rPr lang="es-ES" sz="900" smtClean="0">
                <a:solidFill>
                  <a:schemeClr val="tx2"/>
                </a:solidFill>
                <a:latin typeface="Segoe UI" panose="020B0502040204020203" pitchFamily="34" charset="0"/>
              </a:rPr>
              <a:pPr algn="l"/>
              <a:t>6</a:t>
            </a:fld>
            <a:endParaRPr lang="es-ES" sz="900" dirty="0">
              <a:solidFill>
                <a:schemeClr val="tx2"/>
              </a:solidFill>
              <a:latin typeface="Segoe UI" panose="020B0502040204020203" pitchFamily="34" charset="0"/>
            </a:endParaRPr>
          </a:p>
        </p:txBody>
      </p:sp>
      <p:grpSp>
        <p:nvGrpSpPr>
          <p:cNvPr id="54" name="Graphic 52">
            <a:extLst>
              <a:ext uri="{FF2B5EF4-FFF2-40B4-BE49-F238E27FC236}">
                <a16:creationId xmlns:a16="http://schemas.microsoft.com/office/drawing/2014/main" id="{0EA72FAD-5D31-4766-90A4-24A4389C2DD0}"/>
              </a:ext>
            </a:extLst>
          </p:cNvPr>
          <p:cNvGrpSpPr/>
          <p:nvPr/>
        </p:nvGrpSpPr>
        <p:grpSpPr>
          <a:xfrm>
            <a:off x="10314704" y="2101121"/>
            <a:ext cx="356025" cy="440474"/>
            <a:chOff x="10314704" y="2101121"/>
            <a:chExt cx="356025" cy="440474"/>
          </a:xfrm>
          <a:noFill/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9221306-2F04-40DF-9A30-221DB5C5074D}"/>
                </a:ext>
              </a:extLst>
            </p:cNvPr>
            <p:cNvSpPr/>
            <p:nvPr/>
          </p:nvSpPr>
          <p:spPr>
            <a:xfrm>
              <a:off x="10314704" y="2101121"/>
              <a:ext cx="356025" cy="440474"/>
            </a:xfrm>
            <a:custGeom>
              <a:avLst/>
              <a:gdLst>
                <a:gd name="connsiteX0" fmla="*/ 0 w 356025"/>
                <a:gd name="connsiteY0" fmla="*/ 440475 h 440474"/>
                <a:gd name="connsiteX1" fmla="*/ 0 w 356025"/>
                <a:gd name="connsiteY1" fmla="*/ 171203 h 440474"/>
                <a:gd name="connsiteX2" fmla="*/ 171203 w 356025"/>
                <a:gd name="connsiteY2" fmla="*/ 0 h 440474"/>
                <a:gd name="connsiteX3" fmla="*/ 171203 w 356025"/>
                <a:gd name="connsiteY3" fmla="*/ 0 h 440474"/>
                <a:gd name="connsiteX4" fmla="*/ 339681 w 356025"/>
                <a:gd name="connsiteY4" fmla="*/ 141027 h 440474"/>
                <a:gd name="connsiteX5" fmla="*/ 356026 w 356025"/>
                <a:gd name="connsiteY5" fmla="*/ 271263 h 440474"/>
                <a:gd name="connsiteX6" fmla="*/ 300076 w 356025"/>
                <a:gd name="connsiteY6" fmla="*/ 271263 h 440474"/>
                <a:gd name="connsiteX7" fmla="*/ 300076 w 356025"/>
                <a:gd name="connsiteY7" fmla="*/ 360846 h 440474"/>
                <a:gd name="connsiteX8" fmla="*/ 198758 w 356025"/>
                <a:gd name="connsiteY8" fmla="*/ 360846 h 440474"/>
                <a:gd name="connsiteX9" fmla="*/ 198758 w 356025"/>
                <a:gd name="connsiteY9" fmla="*/ 414700 h 440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025" h="440474">
                  <a:moveTo>
                    <a:pt x="0" y="440475"/>
                  </a:moveTo>
                  <a:lnTo>
                    <a:pt x="0" y="171203"/>
                  </a:lnTo>
                  <a:cubicBezTo>
                    <a:pt x="0" y="76695"/>
                    <a:pt x="76695" y="0"/>
                    <a:pt x="171203" y="0"/>
                  </a:cubicBezTo>
                  <a:lnTo>
                    <a:pt x="171203" y="0"/>
                  </a:lnTo>
                  <a:cubicBezTo>
                    <a:pt x="254080" y="0"/>
                    <a:pt x="325117" y="59407"/>
                    <a:pt x="339681" y="141027"/>
                  </a:cubicBezTo>
                  <a:lnTo>
                    <a:pt x="356026" y="271263"/>
                  </a:lnTo>
                  <a:lnTo>
                    <a:pt x="300076" y="271263"/>
                  </a:lnTo>
                  <a:lnTo>
                    <a:pt x="300076" y="360846"/>
                  </a:lnTo>
                  <a:lnTo>
                    <a:pt x="198758" y="360846"/>
                  </a:lnTo>
                  <a:lnTo>
                    <a:pt x="198758" y="414700"/>
                  </a:lnTo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grpSp>
          <p:nvGrpSpPr>
            <p:cNvPr id="56" name="Graphic 52">
              <a:extLst>
                <a:ext uri="{FF2B5EF4-FFF2-40B4-BE49-F238E27FC236}">
                  <a16:creationId xmlns:a16="http://schemas.microsoft.com/office/drawing/2014/main" id="{55BB4B24-4F5D-40DB-8DF5-EBDEDB88C201}"/>
                </a:ext>
              </a:extLst>
            </p:cNvPr>
            <p:cNvGrpSpPr/>
            <p:nvPr/>
          </p:nvGrpSpPr>
          <p:grpSpPr>
            <a:xfrm>
              <a:off x="10368349" y="2154661"/>
              <a:ext cx="230295" cy="174241"/>
              <a:chOff x="10368349" y="2154661"/>
              <a:chExt cx="230295" cy="174241"/>
            </a:xfrm>
            <a:noFill/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3B5F20E-6AEE-469E-8CD9-D9D8DCEA7E78}"/>
                  </a:ext>
                </a:extLst>
              </p:cNvPr>
              <p:cNvSpPr/>
              <p:nvPr/>
            </p:nvSpPr>
            <p:spPr>
              <a:xfrm>
                <a:off x="10420108" y="2259332"/>
                <a:ext cx="136626" cy="69570"/>
              </a:xfrm>
              <a:custGeom>
                <a:avLst/>
                <a:gdLst>
                  <a:gd name="connsiteX0" fmla="*/ 136627 w 136626"/>
                  <a:gd name="connsiteY0" fmla="*/ 34785 h 69570"/>
                  <a:gd name="connsiteX1" fmla="*/ 68313 w 136626"/>
                  <a:gd name="connsiteY1" fmla="*/ 69571 h 69570"/>
                  <a:gd name="connsiteX2" fmla="*/ 0 w 136626"/>
                  <a:gd name="connsiteY2" fmla="*/ 34785 h 69570"/>
                  <a:gd name="connsiteX3" fmla="*/ 68313 w 136626"/>
                  <a:gd name="connsiteY3" fmla="*/ 0 h 69570"/>
                  <a:gd name="connsiteX4" fmla="*/ 136627 w 136626"/>
                  <a:gd name="connsiteY4" fmla="*/ 34785 h 69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26" h="69570">
                    <a:moveTo>
                      <a:pt x="136627" y="34785"/>
                    </a:moveTo>
                    <a:cubicBezTo>
                      <a:pt x="136627" y="34785"/>
                      <a:pt x="106032" y="69571"/>
                      <a:pt x="68313" y="69571"/>
                    </a:cubicBezTo>
                    <a:cubicBezTo>
                      <a:pt x="30594" y="69571"/>
                      <a:pt x="0" y="34785"/>
                      <a:pt x="0" y="34785"/>
                    </a:cubicBezTo>
                    <a:cubicBezTo>
                      <a:pt x="0" y="34785"/>
                      <a:pt x="30594" y="0"/>
                      <a:pt x="68313" y="0"/>
                    </a:cubicBezTo>
                    <a:cubicBezTo>
                      <a:pt x="106032" y="0"/>
                      <a:pt x="136627" y="34785"/>
                      <a:pt x="136627" y="34785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grpSp>
            <p:nvGrpSpPr>
              <p:cNvPr id="58" name="Graphic 52">
                <a:extLst>
                  <a:ext uri="{FF2B5EF4-FFF2-40B4-BE49-F238E27FC236}">
                    <a16:creationId xmlns:a16="http://schemas.microsoft.com/office/drawing/2014/main" id="{BCB4140F-9252-4F2C-AC10-56A592D7F05E}"/>
                  </a:ext>
                </a:extLst>
              </p:cNvPr>
              <p:cNvGrpSpPr/>
              <p:nvPr/>
            </p:nvGrpSpPr>
            <p:grpSpPr>
              <a:xfrm>
                <a:off x="10368349" y="2154661"/>
                <a:ext cx="230295" cy="139560"/>
                <a:chOff x="10368349" y="2154661"/>
                <a:chExt cx="230295" cy="139560"/>
              </a:xfrm>
              <a:noFill/>
            </p:grpSpPr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C6D06D26-3AB3-4A9E-AEEA-ADA19382427F}"/>
                    </a:ext>
                  </a:extLst>
                </p:cNvPr>
                <p:cNvSpPr/>
                <p:nvPr/>
              </p:nvSpPr>
              <p:spPr>
                <a:xfrm>
                  <a:off x="10415707" y="2199191"/>
                  <a:ext cx="44215" cy="30070"/>
                </a:xfrm>
                <a:custGeom>
                  <a:avLst/>
                  <a:gdLst>
                    <a:gd name="connsiteX0" fmla="*/ 44215 w 44215"/>
                    <a:gd name="connsiteY0" fmla="*/ 30070 h 30070"/>
                    <a:gd name="connsiteX1" fmla="*/ 0 w 44215"/>
                    <a:gd name="connsiteY1" fmla="*/ 0 h 30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215" h="30070">
                      <a:moveTo>
                        <a:pt x="44215" y="30070"/>
                      </a:moveTo>
                      <a:cubicBezTo>
                        <a:pt x="37300" y="12468"/>
                        <a:pt x="20117" y="0"/>
                        <a:pt x="0" y="0"/>
                      </a:cubicBezTo>
                    </a:path>
                  </a:pathLst>
                </a:custGeom>
                <a:noFill/>
                <a:ln w="95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2CBAAB36-FABF-40E6-A725-976352419D77}"/>
                    </a:ext>
                  </a:extLst>
                </p:cNvPr>
                <p:cNvSpPr/>
                <p:nvPr/>
              </p:nvSpPr>
              <p:spPr>
                <a:xfrm>
                  <a:off x="10514196" y="2176664"/>
                  <a:ext cx="25774" cy="14878"/>
                </a:xfrm>
                <a:custGeom>
                  <a:avLst/>
                  <a:gdLst>
                    <a:gd name="connsiteX0" fmla="*/ 25775 w 25774"/>
                    <a:gd name="connsiteY0" fmla="*/ 0 h 14878"/>
                    <a:gd name="connsiteX1" fmla="*/ 0 w 25774"/>
                    <a:gd name="connsiteY1" fmla="*/ 14878 h 14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4" h="14878">
                      <a:moveTo>
                        <a:pt x="25775" y="0"/>
                      </a:moveTo>
                      <a:cubicBezTo>
                        <a:pt x="14773" y="0"/>
                        <a:pt x="5134" y="5972"/>
                        <a:pt x="0" y="14878"/>
                      </a:cubicBezTo>
                    </a:path>
                  </a:pathLst>
                </a:custGeom>
                <a:noFill/>
                <a:ln w="95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7B9EEFBF-B624-4414-B6A7-5552015F41B0}"/>
                    </a:ext>
                  </a:extLst>
                </p:cNvPr>
                <p:cNvSpPr/>
                <p:nvPr/>
              </p:nvSpPr>
              <p:spPr>
                <a:xfrm>
                  <a:off x="10368349" y="2154661"/>
                  <a:ext cx="230295" cy="139560"/>
                </a:xfrm>
                <a:custGeom>
                  <a:avLst/>
                  <a:gdLst>
                    <a:gd name="connsiteX0" fmla="*/ 47463 w 230295"/>
                    <a:gd name="connsiteY0" fmla="*/ 139456 h 139560"/>
                    <a:gd name="connsiteX1" fmla="*/ 0 w 230295"/>
                    <a:gd name="connsiteY1" fmla="*/ 91993 h 139560"/>
                    <a:gd name="connsiteX2" fmla="*/ 47463 w 230295"/>
                    <a:gd name="connsiteY2" fmla="*/ 44529 h 139560"/>
                    <a:gd name="connsiteX3" fmla="*/ 56579 w 230295"/>
                    <a:gd name="connsiteY3" fmla="*/ 45472 h 139560"/>
                    <a:gd name="connsiteX4" fmla="*/ 111271 w 230295"/>
                    <a:gd name="connsiteY4" fmla="*/ 0 h 139560"/>
                    <a:gd name="connsiteX5" fmla="*/ 158001 w 230295"/>
                    <a:gd name="connsiteY5" fmla="*/ 25460 h 139560"/>
                    <a:gd name="connsiteX6" fmla="*/ 171622 w 230295"/>
                    <a:gd name="connsiteY6" fmla="*/ 22003 h 139560"/>
                    <a:gd name="connsiteX7" fmla="*/ 201483 w 230295"/>
                    <a:gd name="connsiteY7" fmla="*/ 51864 h 139560"/>
                    <a:gd name="connsiteX8" fmla="*/ 200854 w 230295"/>
                    <a:gd name="connsiteY8" fmla="*/ 57836 h 139560"/>
                    <a:gd name="connsiteX9" fmla="*/ 230296 w 230295"/>
                    <a:gd name="connsiteY9" fmla="*/ 97650 h 139560"/>
                    <a:gd name="connsiteX10" fmla="*/ 188386 w 230295"/>
                    <a:gd name="connsiteY10" fmla="*/ 139560 h 139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0295" h="139560">
                      <a:moveTo>
                        <a:pt x="47463" y="139456"/>
                      </a:moveTo>
                      <a:cubicBezTo>
                        <a:pt x="21269" y="139456"/>
                        <a:pt x="0" y="118186"/>
                        <a:pt x="0" y="91993"/>
                      </a:cubicBezTo>
                      <a:cubicBezTo>
                        <a:pt x="0" y="65799"/>
                        <a:pt x="21269" y="44529"/>
                        <a:pt x="47463" y="44529"/>
                      </a:cubicBezTo>
                      <a:cubicBezTo>
                        <a:pt x="50606" y="44529"/>
                        <a:pt x="53645" y="44844"/>
                        <a:pt x="56579" y="45472"/>
                      </a:cubicBezTo>
                      <a:cubicBezTo>
                        <a:pt x="61398" y="19593"/>
                        <a:pt x="84030" y="0"/>
                        <a:pt x="111271" y="0"/>
                      </a:cubicBezTo>
                      <a:cubicBezTo>
                        <a:pt x="130864" y="0"/>
                        <a:pt x="148047" y="10163"/>
                        <a:pt x="158001" y="25460"/>
                      </a:cubicBezTo>
                      <a:cubicBezTo>
                        <a:pt x="162087" y="23365"/>
                        <a:pt x="166697" y="22003"/>
                        <a:pt x="171622" y="22003"/>
                      </a:cubicBezTo>
                      <a:cubicBezTo>
                        <a:pt x="188071" y="22003"/>
                        <a:pt x="201483" y="35309"/>
                        <a:pt x="201483" y="51864"/>
                      </a:cubicBezTo>
                      <a:cubicBezTo>
                        <a:pt x="201483" y="53854"/>
                        <a:pt x="201273" y="55845"/>
                        <a:pt x="200854" y="57836"/>
                      </a:cubicBezTo>
                      <a:cubicBezTo>
                        <a:pt x="217828" y="63179"/>
                        <a:pt x="230296" y="78896"/>
                        <a:pt x="230296" y="97650"/>
                      </a:cubicBezTo>
                      <a:cubicBezTo>
                        <a:pt x="230296" y="120806"/>
                        <a:pt x="211541" y="139560"/>
                        <a:pt x="188386" y="139560"/>
                      </a:cubicBezTo>
                    </a:path>
                  </a:pathLst>
                </a:custGeom>
                <a:noFill/>
                <a:ln w="95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01A96879-C5EF-4181-983A-61B827E2D215}"/>
                    </a:ext>
                  </a:extLst>
                </p:cNvPr>
                <p:cNvSpPr/>
                <p:nvPr/>
              </p:nvSpPr>
              <p:spPr>
                <a:xfrm>
                  <a:off x="10557154" y="2206525"/>
                  <a:ext cx="12677" cy="23783"/>
                </a:xfrm>
                <a:custGeom>
                  <a:avLst/>
                  <a:gdLst>
                    <a:gd name="connsiteX0" fmla="*/ 0 w 12677"/>
                    <a:gd name="connsiteY0" fmla="*/ 23784 h 23783"/>
                    <a:gd name="connsiteX1" fmla="*/ 12678 w 12677"/>
                    <a:gd name="connsiteY1" fmla="*/ 0 h 23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77" h="23783">
                      <a:moveTo>
                        <a:pt x="0" y="23784"/>
                      </a:moveTo>
                      <a:cubicBezTo>
                        <a:pt x="7649" y="18650"/>
                        <a:pt x="12678" y="9954"/>
                        <a:pt x="12678" y="0"/>
                      </a:cubicBezTo>
                    </a:path>
                  </a:pathLst>
                </a:custGeom>
                <a:noFill/>
                <a:ln w="95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</p:grp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7126D50-76E1-4921-9BC1-BF477AB4D2A8}"/>
                  </a:ext>
                </a:extLst>
              </p:cNvPr>
              <p:cNvSpPr/>
              <p:nvPr/>
            </p:nvSpPr>
            <p:spPr>
              <a:xfrm>
                <a:off x="10488421" y="2291498"/>
                <a:ext cx="10477" cy="5238"/>
              </a:xfrm>
              <a:custGeom>
                <a:avLst/>
                <a:gdLst>
                  <a:gd name="connsiteX0" fmla="*/ 0 w 10477"/>
                  <a:gd name="connsiteY0" fmla="*/ 5239 h 5238"/>
                  <a:gd name="connsiteX1" fmla="*/ 0 w 10477"/>
                  <a:gd name="connsiteY1" fmla="*/ 0 h 5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77" h="5238">
                    <a:moveTo>
                      <a:pt x="0" y="5239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</p:grpSp>
      </p:grpSp>
      <p:grpSp>
        <p:nvGrpSpPr>
          <p:cNvPr id="88" name="Graphic 84">
            <a:extLst>
              <a:ext uri="{FF2B5EF4-FFF2-40B4-BE49-F238E27FC236}">
                <a16:creationId xmlns:a16="http://schemas.microsoft.com/office/drawing/2014/main" id="{344A9A0C-540B-4E40-A330-286F0A092AB3}"/>
              </a:ext>
            </a:extLst>
          </p:cNvPr>
          <p:cNvGrpSpPr/>
          <p:nvPr/>
        </p:nvGrpSpPr>
        <p:grpSpPr>
          <a:xfrm>
            <a:off x="8328886" y="4330687"/>
            <a:ext cx="484235" cy="449041"/>
            <a:chOff x="8328886" y="4330687"/>
            <a:chExt cx="484235" cy="449041"/>
          </a:xfrm>
          <a:noFill/>
        </p:grpSpPr>
        <p:grpSp>
          <p:nvGrpSpPr>
            <p:cNvPr id="89" name="Graphic 84">
              <a:extLst>
                <a:ext uri="{FF2B5EF4-FFF2-40B4-BE49-F238E27FC236}">
                  <a16:creationId xmlns:a16="http://schemas.microsoft.com/office/drawing/2014/main" id="{5E9B498E-D4C3-48CC-8C94-24602383C1DD}"/>
                </a:ext>
              </a:extLst>
            </p:cNvPr>
            <p:cNvGrpSpPr/>
            <p:nvPr/>
          </p:nvGrpSpPr>
          <p:grpSpPr>
            <a:xfrm>
              <a:off x="8328886" y="4424609"/>
              <a:ext cx="484235" cy="355120"/>
              <a:chOff x="8328886" y="4424609"/>
              <a:chExt cx="484235" cy="355120"/>
            </a:xfrm>
            <a:noFill/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64501DF7-CFA9-4CF3-83DD-FC1224D2DCDF}"/>
                  </a:ext>
                </a:extLst>
              </p:cNvPr>
              <p:cNvSpPr/>
              <p:nvPr/>
            </p:nvSpPr>
            <p:spPr>
              <a:xfrm>
                <a:off x="8681037" y="4720451"/>
                <a:ext cx="132084" cy="59278"/>
              </a:xfrm>
              <a:custGeom>
                <a:avLst/>
                <a:gdLst>
                  <a:gd name="connsiteX0" fmla="*/ 0 w 132084"/>
                  <a:gd name="connsiteY0" fmla="*/ 59278 h 59278"/>
                  <a:gd name="connsiteX1" fmla="*/ 0 w 132084"/>
                  <a:gd name="connsiteY1" fmla="*/ 26945 h 59278"/>
                  <a:gd name="connsiteX2" fmla="*/ 16167 w 132084"/>
                  <a:gd name="connsiteY2" fmla="*/ 5719 h 59278"/>
                  <a:gd name="connsiteX3" fmla="*/ 36623 w 132084"/>
                  <a:gd name="connsiteY3" fmla="*/ 0 h 59278"/>
                  <a:gd name="connsiteX4" fmla="*/ 66097 w 132084"/>
                  <a:gd name="connsiteY4" fmla="*/ 25955 h 59278"/>
                  <a:gd name="connsiteX5" fmla="*/ 94142 w 132084"/>
                  <a:gd name="connsiteY5" fmla="*/ 0 h 59278"/>
                  <a:gd name="connsiteX6" fmla="*/ 115807 w 132084"/>
                  <a:gd name="connsiteY6" fmla="*/ 5829 h 59278"/>
                  <a:gd name="connsiteX7" fmla="*/ 132084 w 132084"/>
                  <a:gd name="connsiteY7" fmla="*/ 27055 h 59278"/>
                  <a:gd name="connsiteX8" fmla="*/ 132084 w 132084"/>
                  <a:gd name="connsiteY8" fmla="*/ 59278 h 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084" h="59278">
                    <a:moveTo>
                      <a:pt x="0" y="59278"/>
                    </a:moveTo>
                    <a:lnTo>
                      <a:pt x="0" y="26945"/>
                    </a:lnTo>
                    <a:cubicBezTo>
                      <a:pt x="0" y="17047"/>
                      <a:pt x="6599" y="8358"/>
                      <a:pt x="16167" y="5719"/>
                    </a:cubicBezTo>
                    <a:lnTo>
                      <a:pt x="36623" y="0"/>
                    </a:lnTo>
                    <a:lnTo>
                      <a:pt x="66097" y="25955"/>
                    </a:lnTo>
                    <a:lnTo>
                      <a:pt x="94142" y="0"/>
                    </a:lnTo>
                    <a:lnTo>
                      <a:pt x="115807" y="5829"/>
                    </a:lnTo>
                    <a:cubicBezTo>
                      <a:pt x="125485" y="8358"/>
                      <a:pt x="132084" y="17157"/>
                      <a:pt x="132084" y="27055"/>
                    </a:cubicBezTo>
                    <a:lnTo>
                      <a:pt x="132084" y="59278"/>
                    </a:lnTo>
                  </a:path>
                </a:pathLst>
              </a:custGeom>
              <a:noFill/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62F42C6-8307-4FAD-A647-B3191342962E}"/>
                  </a:ext>
                </a:extLst>
              </p:cNvPr>
              <p:cNvSpPr/>
              <p:nvPr/>
            </p:nvSpPr>
            <p:spPr>
              <a:xfrm>
                <a:off x="8504962" y="4424609"/>
                <a:ext cx="132084" cy="59278"/>
              </a:xfrm>
              <a:custGeom>
                <a:avLst/>
                <a:gdLst>
                  <a:gd name="connsiteX0" fmla="*/ 0 w 132084"/>
                  <a:gd name="connsiteY0" fmla="*/ 59278 h 59278"/>
                  <a:gd name="connsiteX1" fmla="*/ 0 w 132084"/>
                  <a:gd name="connsiteY1" fmla="*/ 26945 h 59278"/>
                  <a:gd name="connsiteX2" fmla="*/ 16167 w 132084"/>
                  <a:gd name="connsiteY2" fmla="*/ 5719 h 59278"/>
                  <a:gd name="connsiteX3" fmla="*/ 36623 w 132084"/>
                  <a:gd name="connsiteY3" fmla="*/ 0 h 59278"/>
                  <a:gd name="connsiteX4" fmla="*/ 66097 w 132084"/>
                  <a:gd name="connsiteY4" fmla="*/ 25955 h 59278"/>
                  <a:gd name="connsiteX5" fmla="*/ 94142 w 132084"/>
                  <a:gd name="connsiteY5" fmla="*/ 0 h 59278"/>
                  <a:gd name="connsiteX6" fmla="*/ 115807 w 132084"/>
                  <a:gd name="connsiteY6" fmla="*/ 5829 h 59278"/>
                  <a:gd name="connsiteX7" fmla="*/ 132084 w 132084"/>
                  <a:gd name="connsiteY7" fmla="*/ 27055 h 59278"/>
                  <a:gd name="connsiteX8" fmla="*/ 132084 w 132084"/>
                  <a:gd name="connsiteY8" fmla="*/ 59278 h 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084" h="59278">
                    <a:moveTo>
                      <a:pt x="0" y="59278"/>
                    </a:moveTo>
                    <a:lnTo>
                      <a:pt x="0" y="26945"/>
                    </a:lnTo>
                    <a:cubicBezTo>
                      <a:pt x="0" y="17047"/>
                      <a:pt x="6599" y="8358"/>
                      <a:pt x="16167" y="5719"/>
                    </a:cubicBezTo>
                    <a:lnTo>
                      <a:pt x="36623" y="0"/>
                    </a:lnTo>
                    <a:lnTo>
                      <a:pt x="66097" y="25955"/>
                    </a:lnTo>
                    <a:lnTo>
                      <a:pt x="94142" y="0"/>
                    </a:lnTo>
                    <a:lnTo>
                      <a:pt x="115807" y="5829"/>
                    </a:lnTo>
                    <a:cubicBezTo>
                      <a:pt x="125485" y="8358"/>
                      <a:pt x="132084" y="17157"/>
                      <a:pt x="132084" y="27055"/>
                    </a:cubicBezTo>
                    <a:lnTo>
                      <a:pt x="132084" y="59278"/>
                    </a:lnTo>
                  </a:path>
                </a:pathLst>
              </a:custGeom>
              <a:noFill/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AEF33DC-9EF7-4068-B52B-AD73CCC1D823}"/>
                  </a:ext>
                </a:extLst>
              </p:cNvPr>
              <p:cNvSpPr/>
              <p:nvPr/>
            </p:nvSpPr>
            <p:spPr>
              <a:xfrm>
                <a:off x="8328886" y="4720451"/>
                <a:ext cx="132084" cy="59278"/>
              </a:xfrm>
              <a:custGeom>
                <a:avLst/>
                <a:gdLst>
                  <a:gd name="connsiteX0" fmla="*/ 0 w 132084"/>
                  <a:gd name="connsiteY0" fmla="*/ 59278 h 59278"/>
                  <a:gd name="connsiteX1" fmla="*/ 0 w 132084"/>
                  <a:gd name="connsiteY1" fmla="*/ 26945 h 59278"/>
                  <a:gd name="connsiteX2" fmla="*/ 16167 w 132084"/>
                  <a:gd name="connsiteY2" fmla="*/ 5719 h 59278"/>
                  <a:gd name="connsiteX3" fmla="*/ 36623 w 132084"/>
                  <a:gd name="connsiteY3" fmla="*/ 0 h 59278"/>
                  <a:gd name="connsiteX4" fmla="*/ 66097 w 132084"/>
                  <a:gd name="connsiteY4" fmla="*/ 25955 h 59278"/>
                  <a:gd name="connsiteX5" fmla="*/ 94142 w 132084"/>
                  <a:gd name="connsiteY5" fmla="*/ 0 h 59278"/>
                  <a:gd name="connsiteX6" fmla="*/ 115807 w 132084"/>
                  <a:gd name="connsiteY6" fmla="*/ 5829 h 59278"/>
                  <a:gd name="connsiteX7" fmla="*/ 132084 w 132084"/>
                  <a:gd name="connsiteY7" fmla="*/ 27055 h 59278"/>
                  <a:gd name="connsiteX8" fmla="*/ 132084 w 132084"/>
                  <a:gd name="connsiteY8" fmla="*/ 59278 h 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084" h="59278">
                    <a:moveTo>
                      <a:pt x="0" y="59278"/>
                    </a:moveTo>
                    <a:lnTo>
                      <a:pt x="0" y="26945"/>
                    </a:lnTo>
                    <a:cubicBezTo>
                      <a:pt x="0" y="17047"/>
                      <a:pt x="6599" y="8358"/>
                      <a:pt x="16167" y="5719"/>
                    </a:cubicBezTo>
                    <a:lnTo>
                      <a:pt x="36623" y="0"/>
                    </a:lnTo>
                    <a:lnTo>
                      <a:pt x="66097" y="25955"/>
                    </a:lnTo>
                    <a:lnTo>
                      <a:pt x="94142" y="0"/>
                    </a:lnTo>
                    <a:lnTo>
                      <a:pt x="115807" y="5829"/>
                    </a:lnTo>
                    <a:cubicBezTo>
                      <a:pt x="125485" y="8358"/>
                      <a:pt x="132084" y="17157"/>
                      <a:pt x="132084" y="27055"/>
                    </a:cubicBezTo>
                    <a:lnTo>
                      <a:pt x="132084" y="59278"/>
                    </a:lnTo>
                  </a:path>
                </a:pathLst>
              </a:custGeom>
              <a:noFill/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A907BD8A-A416-438E-B190-6D2E4C67EA5E}"/>
                  </a:ext>
                </a:extLst>
              </p:cNvPr>
              <p:cNvSpPr/>
              <p:nvPr/>
            </p:nvSpPr>
            <p:spPr>
              <a:xfrm>
                <a:off x="8501715" y="4569505"/>
                <a:ext cx="138687" cy="125100"/>
              </a:xfrm>
              <a:custGeom>
                <a:avLst/>
                <a:gdLst>
                  <a:gd name="connsiteX0" fmla="*/ 125543 w 138687"/>
                  <a:gd name="connsiteY0" fmla="*/ 70661 h 125100"/>
                  <a:gd name="connsiteX1" fmla="*/ 126752 w 138687"/>
                  <a:gd name="connsiteY1" fmla="*/ 11823 h 125100"/>
                  <a:gd name="connsiteX2" fmla="*/ 69344 w 138687"/>
                  <a:gd name="connsiteY2" fmla="*/ 11933 h 125100"/>
                  <a:gd name="connsiteX3" fmla="*/ 11935 w 138687"/>
                  <a:gd name="connsiteY3" fmla="*/ 11823 h 125100"/>
                  <a:gd name="connsiteX4" fmla="*/ 13145 w 138687"/>
                  <a:gd name="connsiteY4" fmla="*/ 70661 h 125100"/>
                  <a:gd name="connsiteX5" fmla="*/ 69344 w 138687"/>
                  <a:gd name="connsiteY5" fmla="*/ 125100 h 125100"/>
                  <a:gd name="connsiteX6" fmla="*/ 125543 w 138687"/>
                  <a:gd name="connsiteY6" fmla="*/ 70661 h 12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687" h="125100">
                    <a:moveTo>
                      <a:pt x="125543" y="70661"/>
                    </a:moveTo>
                    <a:cubicBezTo>
                      <a:pt x="143029" y="53175"/>
                      <a:pt x="142699" y="27660"/>
                      <a:pt x="126752" y="11823"/>
                    </a:cubicBezTo>
                    <a:cubicBezTo>
                      <a:pt x="110915" y="-4014"/>
                      <a:pt x="85180" y="-3904"/>
                      <a:pt x="69344" y="11933"/>
                    </a:cubicBezTo>
                    <a:cubicBezTo>
                      <a:pt x="53507" y="-3904"/>
                      <a:pt x="27882" y="-3904"/>
                      <a:pt x="11935" y="11823"/>
                    </a:cubicBezTo>
                    <a:cubicBezTo>
                      <a:pt x="-4012" y="27660"/>
                      <a:pt x="-4342" y="53175"/>
                      <a:pt x="13145" y="70661"/>
                    </a:cubicBezTo>
                    <a:cubicBezTo>
                      <a:pt x="32501" y="90017"/>
                      <a:pt x="69344" y="125100"/>
                      <a:pt x="69344" y="125100"/>
                    </a:cubicBezTo>
                    <a:cubicBezTo>
                      <a:pt x="69344" y="125100"/>
                      <a:pt x="106186" y="89907"/>
                      <a:pt x="125543" y="70661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  <p:grpSp>
            <p:nvGrpSpPr>
              <p:cNvPr id="94" name="Graphic 84">
                <a:extLst>
                  <a:ext uri="{FF2B5EF4-FFF2-40B4-BE49-F238E27FC236}">
                    <a16:creationId xmlns:a16="http://schemas.microsoft.com/office/drawing/2014/main" id="{A3EA8447-B927-4192-AB69-190673D43F84}"/>
                  </a:ext>
                </a:extLst>
              </p:cNvPr>
              <p:cNvGrpSpPr/>
              <p:nvPr/>
            </p:nvGrpSpPr>
            <p:grpSpPr>
              <a:xfrm>
                <a:off x="8479007" y="4681298"/>
                <a:ext cx="183993" cy="28264"/>
                <a:chOff x="8479007" y="4681298"/>
                <a:chExt cx="183993" cy="28264"/>
              </a:xfrm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419FD3B-B998-46BB-9550-830F547857A5}"/>
                    </a:ext>
                  </a:extLst>
                </p:cNvPr>
                <p:cNvSpPr/>
                <p:nvPr/>
              </p:nvSpPr>
              <p:spPr>
                <a:xfrm>
                  <a:off x="8479007" y="4681298"/>
                  <a:ext cx="28264" cy="28264"/>
                </a:xfrm>
                <a:custGeom>
                  <a:avLst/>
                  <a:gdLst>
                    <a:gd name="connsiteX0" fmla="*/ 28264 w 28264"/>
                    <a:gd name="connsiteY0" fmla="*/ 0 h 28264"/>
                    <a:gd name="connsiteX1" fmla="*/ 0 w 28264"/>
                    <a:gd name="connsiteY1" fmla="*/ 28264 h 28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264" h="28264">
                      <a:moveTo>
                        <a:pt x="28264" y="0"/>
                      </a:moveTo>
                      <a:lnTo>
                        <a:pt x="0" y="28264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86D10914-236B-48C2-9D16-4A75F5DFF92A}"/>
                    </a:ext>
                  </a:extLst>
                </p:cNvPr>
                <p:cNvSpPr/>
                <p:nvPr/>
              </p:nvSpPr>
              <p:spPr>
                <a:xfrm>
                  <a:off x="8634736" y="4681298"/>
                  <a:ext cx="28264" cy="28264"/>
                </a:xfrm>
                <a:custGeom>
                  <a:avLst/>
                  <a:gdLst>
                    <a:gd name="connsiteX0" fmla="*/ 0 w 28264"/>
                    <a:gd name="connsiteY0" fmla="*/ 0 h 28264"/>
                    <a:gd name="connsiteX1" fmla="*/ 28264 w 28264"/>
                    <a:gd name="connsiteY1" fmla="*/ 28264 h 28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264" h="28264">
                      <a:moveTo>
                        <a:pt x="0" y="0"/>
                      </a:moveTo>
                      <a:lnTo>
                        <a:pt x="28264" y="28264"/>
                      </a:lnTo>
                    </a:path>
                  </a:pathLst>
                </a:custGeom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</p:grp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9E7B5E5-8DA4-4D69-AD8A-A168289A6EF9}"/>
                  </a:ext>
                </a:extLst>
              </p:cNvPr>
              <p:cNvSpPr/>
              <p:nvPr/>
            </p:nvSpPr>
            <p:spPr>
              <a:xfrm>
                <a:off x="8571059" y="4500054"/>
                <a:ext cx="10997" cy="39812"/>
              </a:xfrm>
              <a:custGeom>
                <a:avLst/>
                <a:gdLst>
                  <a:gd name="connsiteX0" fmla="*/ 0 w 10997"/>
                  <a:gd name="connsiteY0" fmla="*/ 0 h 39812"/>
                  <a:gd name="connsiteX1" fmla="*/ 0 w 10997"/>
                  <a:gd name="connsiteY1" fmla="*/ 39812 h 39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997" h="39812">
                    <a:moveTo>
                      <a:pt x="0" y="0"/>
                    </a:moveTo>
                    <a:lnTo>
                      <a:pt x="0" y="39812"/>
                    </a:lnTo>
                  </a:path>
                </a:pathLst>
              </a:custGeom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</p:grp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BBA682A-3F93-4FF8-A80D-FE0EE730228C}"/>
                </a:ext>
              </a:extLst>
            </p:cNvPr>
            <p:cNvSpPr/>
            <p:nvPr/>
          </p:nvSpPr>
          <p:spPr>
            <a:xfrm>
              <a:off x="8539275" y="4330687"/>
              <a:ext cx="62687" cy="62687"/>
            </a:xfrm>
            <a:custGeom>
              <a:avLst/>
              <a:gdLst>
                <a:gd name="connsiteX0" fmla="*/ 62688 w 62687"/>
                <a:gd name="connsiteY0" fmla="*/ 31344 h 62687"/>
                <a:gd name="connsiteX1" fmla="*/ 31344 w 62687"/>
                <a:gd name="connsiteY1" fmla="*/ 62688 h 62687"/>
                <a:gd name="connsiteX2" fmla="*/ 0 w 62687"/>
                <a:gd name="connsiteY2" fmla="*/ 31344 h 62687"/>
                <a:gd name="connsiteX3" fmla="*/ 31344 w 62687"/>
                <a:gd name="connsiteY3" fmla="*/ 0 h 62687"/>
                <a:gd name="connsiteX4" fmla="*/ 62688 w 62687"/>
                <a:gd name="connsiteY4" fmla="*/ 31344 h 62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87" h="62687">
                  <a:moveTo>
                    <a:pt x="62688" y="31344"/>
                  </a:moveTo>
                  <a:cubicBezTo>
                    <a:pt x="62688" y="48655"/>
                    <a:pt x="48655" y="62688"/>
                    <a:pt x="31344" y="62688"/>
                  </a:cubicBezTo>
                  <a:cubicBezTo>
                    <a:pt x="14033" y="62688"/>
                    <a:pt x="0" y="48655"/>
                    <a:pt x="0" y="31344"/>
                  </a:cubicBezTo>
                  <a:cubicBezTo>
                    <a:pt x="0" y="14033"/>
                    <a:pt x="14033" y="0"/>
                    <a:pt x="31344" y="0"/>
                  </a:cubicBezTo>
                  <a:cubicBezTo>
                    <a:pt x="48655" y="0"/>
                    <a:pt x="62688" y="14033"/>
                    <a:pt x="62688" y="31344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1D28ADD-4ADD-4658-91F7-BED0DC58E022}"/>
                </a:ext>
              </a:extLst>
            </p:cNvPr>
            <p:cNvSpPr/>
            <p:nvPr/>
          </p:nvSpPr>
          <p:spPr>
            <a:xfrm>
              <a:off x="8715791" y="4627959"/>
              <a:ext cx="62687" cy="62687"/>
            </a:xfrm>
            <a:custGeom>
              <a:avLst/>
              <a:gdLst>
                <a:gd name="connsiteX0" fmla="*/ 62688 w 62687"/>
                <a:gd name="connsiteY0" fmla="*/ 31344 h 62687"/>
                <a:gd name="connsiteX1" fmla="*/ 31344 w 62687"/>
                <a:gd name="connsiteY1" fmla="*/ 62688 h 62687"/>
                <a:gd name="connsiteX2" fmla="*/ 0 w 62687"/>
                <a:gd name="connsiteY2" fmla="*/ 31344 h 62687"/>
                <a:gd name="connsiteX3" fmla="*/ 31344 w 62687"/>
                <a:gd name="connsiteY3" fmla="*/ 0 h 62687"/>
                <a:gd name="connsiteX4" fmla="*/ 62688 w 62687"/>
                <a:gd name="connsiteY4" fmla="*/ 31344 h 62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87" h="62687">
                  <a:moveTo>
                    <a:pt x="62688" y="31344"/>
                  </a:moveTo>
                  <a:cubicBezTo>
                    <a:pt x="62688" y="48655"/>
                    <a:pt x="48655" y="62688"/>
                    <a:pt x="31344" y="62688"/>
                  </a:cubicBezTo>
                  <a:cubicBezTo>
                    <a:pt x="14033" y="62688"/>
                    <a:pt x="0" y="48655"/>
                    <a:pt x="0" y="31344"/>
                  </a:cubicBezTo>
                  <a:cubicBezTo>
                    <a:pt x="0" y="14033"/>
                    <a:pt x="14033" y="0"/>
                    <a:pt x="31344" y="0"/>
                  </a:cubicBezTo>
                  <a:cubicBezTo>
                    <a:pt x="48655" y="0"/>
                    <a:pt x="62688" y="14033"/>
                    <a:pt x="62688" y="31344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04AB983-511A-477C-B883-D185EBB041B4}"/>
                </a:ext>
              </a:extLst>
            </p:cNvPr>
            <p:cNvSpPr/>
            <p:nvPr/>
          </p:nvSpPr>
          <p:spPr>
            <a:xfrm>
              <a:off x="8363640" y="4627959"/>
              <a:ext cx="62687" cy="62687"/>
            </a:xfrm>
            <a:custGeom>
              <a:avLst/>
              <a:gdLst>
                <a:gd name="connsiteX0" fmla="*/ 62688 w 62687"/>
                <a:gd name="connsiteY0" fmla="*/ 31344 h 62687"/>
                <a:gd name="connsiteX1" fmla="*/ 31344 w 62687"/>
                <a:gd name="connsiteY1" fmla="*/ 62688 h 62687"/>
                <a:gd name="connsiteX2" fmla="*/ 0 w 62687"/>
                <a:gd name="connsiteY2" fmla="*/ 31344 h 62687"/>
                <a:gd name="connsiteX3" fmla="*/ 31344 w 62687"/>
                <a:gd name="connsiteY3" fmla="*/ 0 h 62687"/>
                <a:gd name="connsiteX4" fmla="*/ 62688 w 62687"/>
                <a:gd name="connsiteY4" fmla="*/ 31344 h 62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87" h="62687">
                  <a:moveTo>
                    <a:pt x="62688" y="31344"/>
                  </a:moveTo>
                  <a:cubicBezTo>
                    <a:pt x="62688" y="48655"/>
                    <a:pt x="48655" y="62688"/>
                    <a:pt x="31344" y="62688"/>
                  </a:cubicBezTo>
                  <a:cubicBezTo>
                    <a:pt x="14033" y="62688"/>
                    <a:pt x="0" y="48655"/>
                    <a:pt x="0" y="31344"/>
                  </a:cubicBezTo>
                  <a:cubicBezTo>
                    <a:pt x="0" y="14033"/>
                    <a:pt x="14033" y="0"/>
                    <a:pt x="31344" y="0"/>
                  </a:cubicBezTo>
                  <a:cubicBezTo>
                    <a:pt x="48655" y="0"/>
                    <a:pt x="62688" y="14033"/>
                    <a:pt x="62688" y="31344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</p:grpSp>
      <p:grpSp>
        <p:nvGrpSpPr>
          <p:cNvPr id="101" name="Graphic 795">
            <a:extLst>
              <a:ext uri="{FF2B5EF4-FFF2-40B4-BE49-F238E27FC236}">
                <a16:creationId xmlns:a16="http://schemas.microsoft.com/office/drawing/2014/main" id="{924B4821-B85E-49F9-A602-739B666C5A34}"/>
              </a:ext>
            </a:extLst>
          </p:cNvPr>
          <p:cNvGrpSpPr/>
          <p:nvPr/>
        </p:nvGrpSpPr>
        <p:grpSpPr>
          <a:xfrm>
            <a:off x="8328626" y="5634730"/>
            <a:ext cx="474630" cy="434501"/>
            <a:chOff x="8328626" y="5634730"/>
            <a:chExt cx="474630" cy="434501"/>
          </a:xfrm>
          <a:noFill/>
        </p:grpSpPr>
        <p:grpSp>
          <p:nvGrpSpPr>
            <p:cNvPr id="102" name="Graphic 795">
              <a:extLst>
                <a:ext uri="{FF2B5EF4-FFF2-40B4-BE49-F238E27FC236}">
                  <a16:creationId xmlns:a16="http://schemas.microsoft.com/office/drawing/2014/main" id="{23F39238-0AF7-44E2-BBFF-749D0508BCDB}"/>
                </a:ext>
              </a:extLst>
            </p:cNvPr>
            <p:cNvGrpSpPr/>
            <p:nvPr/>
          </p:nvGrpSpPr>
          <p:grpSpPr>
            <a:xfrm>
              <a:off x="8328626" y="5782253"/>
              <a:ext cx="474630" cy="139560"/>
              <a:chOff x="8328626" y="5782253"/>
              <a:chExt cx="474630" cy="139560"/>
            </a:xfrm>
            <a:noFill/>
          </p:grpSpPr>
          <p:grpSp>
            <p:nvGrpSpPr>
              <p:cNvPr id="103" name="Graphic 795">
                <a:extLst>
                  <a:ext uri="{FF2B5EF4-FFF2-40B4-BE49-F238E27FC236}">
                    <a16:creationId xmlns:a16="http://schemas.microsoft.com/office/drawing/2014/main" id="{4E91E88B-07E9-4212-83B2-87EDBC80027B}"/>
                  </a:ext>
                </a:extLst>
              </p:cNvPr>
              <p:cNvGrpSpPr/>
              <p:nvPr/>
            </p:nvGrpSpPr>
            <p:grpSpPr>
              <a:xfrm>
                <a:off x="8328626" y="5782253"/>
                <a:ext cx="139560" cy="139560"/>
                <a:chOff x="8328626" y="5782253"/>
                <a:chExt cx="139560" cy="139560"/>
              </a:xfrm>
              <a:noFill/>
            </p:grpSpPr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2C5EC98-F40A-41C3-879D-8C3213B9938B}"/>
                    </a:ext>
                  </a:extLst>
                </p:cNvPr>
                <p:cNvSpPr/>
                <p:nvPr/>
              </p:nvSpPr>
              <p:spPr>
                <a:xfrm>
                  <a:off x="8328626" y="5782253"/>
                  <a:ext cx="139560" cy="139560"/>
                </a:xfrm>
                <a:custGeom>
                  <a:avLst/>
                  <a:gdLst>
                    <a:gd name="connsiteX0" fmla="*/ 139560 w 139560"/>
                    <a:gd name="connsiteY0" fmla="*/ 69780 h 139560"/>
                    <a:gd name="connsiteX1" fmla="*/ 69780 w 139560"/>
                    <a:gd name="connsiteY1" fmla="*/ 139560 h 139560"/>
                    <a:gd name="connsiteX2" fmla="*/ 0 w 139560"/>
                    <a:gd name="connsiteY2" fmla="*/ 69780 h 139560"/>
                    <a:gd name="connsiteX3" fmla="*/ 69780 w 139560"/>
                    <a:gd name="connsiteY3" fmla="*/ 0 h 139560"/>
                    <a:gd name="connsiteX4" fmla="*/ 139560 w 139560"/>
                    <a:gd name="connsiteY4" fmla="*/ 69780 h 139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560" h="139560">
                      <a:moveTo>
                        <a:pt x="139560" y="69780"/>
                      </a:moveTo>
                      <a:cubicBezTo>
                        <a:pt x="139560" y="108319"/>
                        <a:pt x="108319" y="139560"/>
                        <a:pt x="69780" y="139560"/>
                      </a:cubicBezTo>
                      <a:cubicBezTo>
                        <a:pt x="31242" y="139560"/>
                        <a:pt x="0" y="108319"/>
                        <a:pt x="0" y="69780"/>
                      </a:cubicBezTo>
                      <a:cubicBezTo>
                        <a:pt x="0" y="31242"/>
                        <a:pt x="31242" y="0"/>
                        <a:pt x="69780" y="0"/>
                      </a:cubicBezTo>
                      <a:cubicBezTo>
                        <a:pt x="108319" y="0"/>
                        <a:pt x="139560" y="31242"/>
                        <a:pt x="139560" y="69780"/>
                      </a:cubicBezTo>
                      <a:close/>
                    </a:path>
                  </a:pathLst>
                </a:custGeom>
                <a:noFill/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C7383743-5BF2-4554-9199-F96011706BB0}"/>
                    </a:ext>
                  </a:extLst>
                </p:cNvPr>
                <p:cNvSpPr/>
                <p:nvPr/>
              </p:nvSpPr>
              <p:spPr>
                <a:xfrm>
                  <a:off x="8371374" y="5865550"/>
                  <a:ext cx="54063" cy="17916"/>
                </a:xfrm>
                <a:custGeom>
                  <a:avLst/>
                  <a:gdLst>
                    <a:gd name="connsiteX0" fmla="*/ 54064 w 54063"/>
                    <a:gd name="connsiteY0" fmla="*/ 0 h 17916"/>
                    <a:gd name="connsiteX1" fmla="*/ 47777 w 54063"/>
                    <a:gd name="connsiteY1" fmla="*/ 9325 h 17916"/>
                    <a:gd name="connsiteX2" fmla="*/ 38452 w 54063"/>
                    <a:gd name="connsiteY2" fmla="*/ 15611 h 17916"/>
                    <a:gd name="connsiteX3" fmla="*/ 27032 w 54063"/>
                    <a:gd name="connsiteY3" fmla="*/ 17917 h 17916"/>
                    <a:gd name="connsiteX4" fmla="*/ 15611 w 54063"/>
                    <a:gd name="connsiteY4" fmla="*/ 15611 h 17916"/>
                    <a:gd name="connsiteX5" fmla="*/ 6286 w 54063"/>
                    <a:gd name="connsiteY5" fmla="*/ 9325 h 17916"/>
                    <a:gd name="connsiteX6" fmla="*/ 0 w 54063"/>
                    <a:gd name="connsiteY6" fmla="*/ 0 h 17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63" h="17916">
                      <a:moveTo>
                        <a:pt x="54064" y="0"/>
                      </a:moveTo>
                      <a:cubicBezTo>
                        <a:pt x="52597" y="3562"/>
                        <a:pt x="50397" y="6706"/>
                        <a:pt x="47777" y="9325"/>
                      </a:cubicBezTo>
                      <a:cubicBezTo>
                        <a:pt x="45158" y="11944"/>
                        <a:pt x="41910" y="14145"/>
                        <a:pt x="38452" y="15611"/>
                      </a:cubicBezTo>
                      <a:cubicBezTo>
                        <a:pt x="34890" y="17078"/>
                        <a:pt x="31118" y="17917"/>
                        <a:pt x="27032" y="17917"/>
                      </a:cubicBezTo>
                      <a:cubicBezTo>
                        <a:pt x="22946" y="17917"/>
                        <a:pt x="19069" y="17078"/>
                        <a:pt x="15611" y="15611"/>
                      </a:cubicBezTo>
                      <a:cubicBezTo>
                        <a:pt x="12049" y="14145"/>
                        <a:pt x="8906" y="11944"/>
                        <a:pt x="6286" y="9325"/>
                      </a:cubicBezTo>
                      <a:cubicBezTo>
                        <a:pt x="3667" y="6706"/>
                        <a:pt x="1467" y="3458"/>
                        <a:pt x="0" y="0"/>
                      </a:cubicBezTo>
                    </a:path>
                  </a:pathLst>
                </a:custGeom>
                <a:noFill/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grpSp>
              <p:nvGrpSpPr>
                <p:cNvPr id="106" name="Graphic 795">
                  <a:extLst>
                    <a:ext uri="{FF2B5EF4-FFF2-40B4-BE49-F238E27FC236}">
                      <a16:creationId xmlns:a16="http://schemas.microsoft.com/office/drawing/2014/main" id="{38C71EAB-3BFC-4AB7-A0E0-38564B90B954}"/>
                    </a:ext>
                  </a:extLst>
                </p:cNvPr>
                <p:cNvGrpSpPr/>
                <p:nvPr/>
              </p:nvGrpSpPr>
              <p:grpSpPr>
                <a:xfrm>
                  <a:off x="8382690" y="5825630"/>
                  <a:ext cx="31432" cy="19592"/>
                  <a:chOff x="8382690" y="5825630"/>
                  <a:chExt cx="31432" cy="19592"/>
                </a:xfrm>
              </p:grpSpPr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AD343433-E76A-401A-9535-5FB8BD3C8D40}"/>
                      </a:ext>
                    </a:extLst>
                  </p:cNvPr>
                  <p:cNvSpPr/>
                  <p:nvPr/>
                </p:nvSpPr>
                <p:spPr>
                  <a:xfrm>
                    <a:off x="8382690" y="5825630"/>
                    <a:ext cx="10477" cy="19592"/>
                  </a:xfrm>
                  <a:custGeom>
                    <a:avLst/>
                    <a:gdLst>
                      <a:gd name="connsiteX0" fmla="*/ 0 w 10477"/>
                      <a:gd name="connsiteY0" fmla="*/ 0 h 19592"/>
                      <a:gd name="connsiteX1" fmla="*/ 0 w 10477"/>
                      <a:gd name="connsiteY1" fmla="*/ 19593 h 19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477" h="19592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46FF5EA3-3442-4C68-B915-F2DA1A8119C9}"/>
                      </a:ext>
                    </a:extLst>
                  </p:cNvPr>
                  <p:cNvSpPr/>
                  <p:nvPr/>
                </p:nvSpPr>
                <p:spPr>
                  <a:xfrm>
                    <a:off x="8414123" y="5825630"/>
                    <a:ext cx="10477" cy="19592"/>
                  </a:xfrm>
                  <a:custGeom>
                    <a:avLst/>
                    <a:gdLst>
                      <a:gd name="connsiteX0" fmla="*/ 0 w 10477"/>
                      <a:gd name="connsiteY0" fmla="*/ 0 h 19592"/>
                      <a:gd name="connsiteX1" fmla="*/ 0 w 10477"/>
                      <a:gd name="connsiteY1" fmla="*/ 19593 h 19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477" h="19592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109" name="Graphic 795">
                <a:extLst>
                  <a:ext uri="{FF2B5EF4-FFF2-40B4-BE49-F238E27FC236}">
                    <a16:creationId xmlns:a16="http://schemas.microsoft.com/office/drawing/2014/main" id="{69E248D2-DAAF-4438-9A78-AFA64DB9B8DC}"/>
                  </a:ext>
                </a:extLst>
              </p:cNvPr>
              <p:cNvGrpSpPr/>
              <p:nvPr/>
            </p:nvGrpSpPr>
            <p:grpSpPr>
              <a:xfrm>
                <a:off x="8496161" y="5782253"/>
                <a:ext cx="139560" cy="139560"/>
                <a:chOff x="8496161" y="5782253"/>
                <a:chExt cx="139560" cy="139560"/>
              </a:xfrm>
              <a:noFill/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29D3A448-7F4A-4CA7-A3F8-946051047300}"/>
                    </a:ext>
                  </a:extLst>
                </p:cNvPr>
                <p:cNvSpPr/>
                <p:nvPr/>
              </p:nvSpPr>
              <p:spPr>
                <a:xfrm>
                  <a:off x="8496161" y="5782253"/>
                  <a:ext cx="139560" cy="139560"/>
                </a:xfrm>
                <a:custGeom>
                  <a:avLst/>
                  <a:gdLst>
                    <a:gd name="connsiteX0" fmla="*/ 139560 w 139560"/>
                    <a:gd name="connsiteY0" fmla="*/ 69780 h 139560"/>
                    <a:gd name="connsiteX1" fmla="*/ 69780 w 139560"/>
                    <a:gd name="connsiteY1" fmla="*/ 139560 h 139560"/>
                    <a:gd name="connsiteX2" fmla="*/ 0 w 139560"/>
                    <a:gd name="connsiteY2" fmla="*/ 69780 h 139560"/>
                    <a:gd name="connsiteX3" fmla="*/ 69780 w 139560"/>
                    <a:gd name="connsiteY3" fmla="*/ 0 h 139560"/>
                    <a:gd name="connsiteX4" fmla="*/ 139560 w 139560"/>
                    <a:gd name="connsiteY4" fmla="*/ 69780 h 139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560" h="139560">
                      <a:moveTo>
                        <a:pt x="139560" y="69780"/>
                      </a:moveTo>
                      <a:cubicBezTo>
                        <a:pt x="139560" y="108319"/>
                        <a:pt x="108319" y="139560"/>
                        <a:pt x="69780" y="139560"/>
                      </a:cubicBezTo>
                      <a:cubicBezTo>
                        <a:pt x="31242" y="139560"/>
                        <a:pt x="0" y="108319"/>
                        <a:pt x="0" y="69780"/>
                      </a:cubicBezTo>
                      <a:cubicBezTo>
                        <a:pt x="0" y="31242"/>
                        <a:pt x="31242" y="0"/>
                        <a:pt x="69780" y="0"/>
                      </a:cubicBezTo>
                      <a:cubicBezTo>
                        <a:pt x="108319" y="0"/>
                        <a:pt x="139560" y="31242"/>
                        <a:pt x="139560" y="69780"/>
                      </a:cubicBezTo>
                      <a:close/>
                    </a:path>
                  </a:pathLst>
                </a:custGeom>
                <a:noFill/>
                <a:ln w="95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A73A9C33-BCCB-401D-8CEC-6C32578BF7A3}"/>
                    </a:ext>
                  </a:extLst>
                </p:cNvPr>
                <p:cNvSpPr/>
                <p:nvPr/>
              </p:nvSpPr>
              <p:spPr>
                <a:xfrm>
                  <a:off x="8538910" y="5865550"/>
                  <a:ext cx="54063" cy="17916"/>
                </a:xfrm>
                <a:custGeom>
                  <a:avLst/>
                  <a:gdLst>
                    <a:gd name="connsiteX0" fmla="*/ 54064 w 54063"/>
                    <a:gd name="connsiteY0" fmla="*/ 0 h 17916"/>
                    <a:gd name="connsiteX1" fmla="*/ 47777 w 54063"/>
                    <a:gd name="connsiteY1" fmla="*/ 9325 h 17916"/>
                    <a:gd name="connsiteX2" fmla="*/ 38452 w 54063"/>
                    <a:gd name="connsiteY2" fmla="*/ 15611 h 17916"/>
                    <a:gd name="connsiteX3" fmla="*/ 27032 w 54063"/>
                    <a:gd name="connsiteY3" fmla="*/ 17917 h 17916"/>
                    <a:gd name="connsiteX4" fmla="*/ 15611 w 54063"/>
                    <a:gd name="connsiteY4" fmla="*/ 15611 h 17916"/>
                    <a:gd name="connsiteX5" fmla="*/ 6287 w 54063"/>
                    <a:gd name="connsiteY5" fmla="*/ 9325 h 17916"/>
                    <a:gd name="connsiteX6" fmla="*/ 0 w 54063"/>
                    <a:gd name="connsiteY6" fmla="*/ 0 h 17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63" h="17916">
                      <a:moveTo>
                        <a:pt x="54064" y="0"/>
                      </a:moveTo>
                      <a:cubicBezTo>
                        <a:pt x="52597" y="3562"/>
                        <a:pt x="50397" y="6706"/>
                        <a:pt x="47777" y="9325"/>
                      </a:cubicBezTo>
                      <a:cubicBezTo>
                        <a:pt x="45158" y="11944"/>
                        <a:pt x="41910" y="14145"/>
                        <a:pt x="38452" y="15611"/>
                      </a:cubicBezTo>
                      <a:cubicBezTo>
                        <a:pt x="34890" y="17078"/>
                        <a:pt x="31118" y="17917"/>
                        <a:pt x="27032" y="17917"/>
                      </a:cubicBezTo>
                      <a:cubicBezTo>
                        <a:pt x="22946" y="17917"/>
                        <a:pt x="19069" y="17078"/>
                        <a:pt x="15611" y="15611"/>
                      </a:cubicBezTo>
                      <a:cubicBezTo>
                        <a:pt x="12049" y="14145"/>
                        <a:pt x="8906" y="11944"/>
                        <a:pt x="6287" y="9325"/>
                      </a:cubicBezTo>
                      <a:cubicBezTo>
                        <a:pt x="3667" y="6706"/>
                        <a:pt x="1467" y="3458"/>
                        <a:pt x="0" y="0"/>
                      </a:cubicBezTo>
                    </a:path>
                  </a:pathLst>
                </a:custGeom>
                <a:noFill/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grpSp>
              <p:nvGrpSpPr>
                <p:cNvPr id="112" name="Graphic 795">
                  <a:extLst>
                    <a:ext uri="{FF2B5EF4-FFF2-40B4-BE49-F238E27FC236}">
                      <a16:creationId xmlns:a16="http://schemas.microsoft.com/office/drawing/2014/main" id="{5068CD3E-C290-4C7C-8950-799223BE6D65}"/>
                    </a:ext>
                  </a:extLst>
                </p:cNvPr>
                <p:cNvGrpSpPr/>
                <p:nvPr/>
              </p:nvGrpSpPr>
              <p:grpSpPr>
                <a:xfrm>
                  <a:off x="8550225" y="5825630"/>
                  <a:ext cx="31432" cy="19592"/>
                  <a:chOff x="8550225" y="5825630"/>
                  <a:chExt cx="31432" cy="19592"/>
                </a:xfrm>
              </p:grpSpPr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09B80223-8014-43DC-8D05-5317BD689907}"/>
                      </a:ext>
                    </a:extLst>
                  </p:cNvPr>
                  <p:cNvSpPr/>
                  <p:nvPr/>
                </p:nvSpPr>
                <p:spPr>
                  <a:xfrm>
                    <a:off x="8550225" y="5825630"/>
                    <a:ext cx="10477" cy="19592"/>
                  </a:xfrm>
                  <a:custGeom>
                    <a:avLst/>
                    <a:gdLst>
                      <a:gd name="connsiteX0" fmla="*/ 0 w 10477"/>
                      <a:gd name="connsiteY0" fmla="*/ 0 h 19592"/>
                      <a:gd name="connsiteX1" fmla="*/ 0 w 10477"/>
                      <a:gd name="connsiteY1" fmla="*/ 19593 h 19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477" h="19592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40CFB23A-5349-4ED2-8139-51AC839F50AB}"/>
                      </a:ext>
                    </a:extLst>
                  </p:cNvPr>
                  <p:cNvSpPr/>
                  <p:nvPr/>
                </p:nvSpPr>
                <p:spPr>
                  <a:xfrm>
                    <a:off x="8581658" y="5825630"/>
                    <a:ext cx="10477" cy="19592"/>
                  </a:xfrm>
                  <a:custGeom>
                    <a:avLst/>
                    <a:gdLst>
                      <a:gd name="connsiteX0" fmla="*/ 0 w 10477"/>
                      <a:gd name="connsiteY0" fmla="*/ 0 h 19592"/>
                      <a:gd name="connsiteX1" fmla="*/ 0 w 10477"/>
                      <a:gd name="connsiteY1" fmla="*/ 19593 h 19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477" h="19592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115" name="Graphic 795">
                <a:extLst>
                  <a:ext uri="{FF2B5EF4-FFF2-40B4-BE49-F238E27FC236}">
                    <a16:creationId xmlns:a16="http://schemas.microsoft.com/office/drawing/2014/main" id="{B0E8F8F7-7A8C-4C07-92AC-EB17DEF7E795}"/>
                  </a:ext>
                </a:extLst>
              </p:cNvPr>
              <p:cNvGrpSpPr/>
              <p:nvPr/>
            </p:nvGrpSpPr>
            <p:grpSpPr>
              <a:xfrm>
                <a:off x="8663697" y="5782253"/>
                <a:ext cx="139560" cy="139560"/>
                <a:chOff x="8663697" y="5782253"/>
                <a:chExt cx="139560" cy="139560"/>
              </a:xfrm>
              <a:noFill/>
            </p:grpSpPr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97CCFF51-E653-44B4-8B91-AFE6D94F56E4}"/>
                    </a:ext>
                  </a:extLst>
                </p:cNvPr>
                <p:cNvSpPr/>
                <p:nvPr/>
              </p:nvSpPr>
              <p:spPr>
                <a:xfrm>
                  <a:off x="8663697" y="5782253"/>
                  <a:ext cx="139560" cy="139560"/>
                </a:xfrm>
                <a:custGeom>
                  <a:avLst/>
                  <a:gdLst>
                    <a:gd name="connsiteX0" fmla="*/ 139560 w 139560"/>
                    <a:gd name="connsiteY0" fmla="*/ 69780 h 139560"/>
                    <a:gd name="connsiteX1" fmla="*/ 69780 w 139560"/>
                    <a:gd name="connsiteY1" fmla="*/ 139560 h 139560"/>
                    <a:gd name="connsiteX2" fmla="*/ 0 w 139560"/>
                    <a:gd name="connsiteY2" fmla="*/ 69780 h 139560"/>
                    <a:gd name="connsiteX3" fmla="*/ 69780 w 139560"/>
                    <a:gd name="connsiteY3" fmla="*/ 0 h 139560"/>
                    <a:gd name="connsiteX4" fmla="*/ 139560 w 139560"/>
                    <a:gd name="connsiteY4" fmla="*/ 69780 h 139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560" h="139560">
                      <a:moveTo>
                        <a:pt x="139560" y="69780"/>
                      </a:moveTo>
                      <a:cubicBezTo>
                        <a:pt x="139560" y="108319"/>
                        <a:pt x="108319" y="139560"/>
                        <a:pt x="69780" y="139560"/>
                      </a:cubicBezTo>
                      <a:cubicBezTo>
                        <a:pt x="31242" y="139560"/>
                        <a:pt x="0" y="108319"/>
                        <a:pt x="0" y="69780"/>
                      </a:cubicBezTo>
                      <a:cubicBezTo>
                        <a:pt x="0" y="31242"/>
                        <a:pt x="31242" y="0"/>
                        <a:pt x="69780" y="0"/>
                      </a:cubicBezTo>
                      <a:cubicBezTo>
                        <a:pt x="108319" y="0"/>
                        <a:pt x="139560" y="31242"/>
                        <a:pt x="139560" y="69780"/>
                      </a:cubicBezTo>
                      <a:close/>
                    </a:path>
                  </a:pathLst>
                </a:custGeom>
                <a:noFill/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3D2C23D9-68A7-49CC-9409-9010B1B5BECB}"/>
                    </a:ext>
                  </a:extLst>
                </p:cNvPr>
                <p:cNvSpPr/>
                <p:nvPr/>
              </p:nvSpPr>
              <p:spPr>
                <a:xfrm>
                  <a:off x="8706550" y="5865550"/>
                  <a:ext cx="54063" cy="17916"/>
                </a:xfrm>
                <a:custGeom>
                  <a:avLst/>
                  <a:gdLst>
                    <a:gd name="connsiteX0" fmla="*/ 54064 w 54063"/>
                    <a:gd name="connsiteY0" fmla="*/ 0 h 17916"/>
                    <a:gd name="connsiteX1" fmla="*/ 47777 w 54063"/>
                    <a:gd name="connsiteY1" fmla="*/ 9325 h 17916"/>
                    <a:gd name="connsiteX2" fmla="*/ 38452 w 54063"/>
                    <a:gd name="connsiteY2" fmla="*/ 15611 h 17916"/>
                    <a:gd name="connsiteX3" fmla="*/ 27032 w 54063"/>
                    <a:gd name="connsiteY3" fmla="*/ 17917 h 17916"/>
                    <a:gd name="connsiteX4" fmla="*/ 15611 w 54063"/>
                    <a:gd name="connsiteY4" fmla="*/ 15611 h 17916"/>
                    <a:gd name="connsiteX5" fmla="*/ 6286 w 54063"/>
                    <a:gd name="connsiteY5" fmla="*/ 9325 h 17916"/>
                    <a:gd name="connsiteX6" fmla="*/ 0 w 54063"/>
                    <a:gd name="connsiteY6" fmla="*/ 0 h 17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63" h="17916">
                      <a:moveTo>
                        <a:pt x="54064" y="0"/>
                      </a:moveTo>
                      <a:cubicBezTo>
                        <a:pt x="52597" y="3562"/>
                        <a:pt x="50397" y="6706"/>
                        <a:pt x="47777" y="9325"/>
                      </a:cubicBezTo>
                      <a:cubicBezTo>
                        <a:pt x="45158" y="11944"/>
                        <a:pt x="41910" y="14145"/>
                        <a:pt x="38452" y="15611"/>
                      </a:cubicBezTo>
                      <a:cubicBezTo>
                        <a:pt x="34890" y="17078"/>
                        <a:pt x="31118" y="17917"/>
                        <a:pt x="27032" y="17917"/>
                      </a:cubicBezTo>
                      <a:cubicBezTo>
                        <a:pt x="22946" y="17917"/>
                        <a:pt x="19069" y="17078"/>
                        <a:pt x="15611" y="15611"/>
                      </a:cubicBezTo>
                      <a:cubicBezTo>
                        <a:pt x="12049" y="14145"/>
                        <a:pt x="8906" y="11944"/>
                        <a:pt x="6286" y="9325"/>
                      </a:cubicBezTo>
                      <a:cubicBezTo>
                        <a:pt x="3667" y="6706"/>
                        <a:pt x="1467" y="3458"/>
                        <a:pt x="0" y="0"/>
                      </a:cubicBezTo>
                    </a:path>
                  </a:pathLst>
                </a:custGeom>
                <a:noFill/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grpSp>
              <p:nvGrpSpPr>
                <p:cNvPr id="119" name="Graphic 795">
                  <a:extLst>
                    <a:ext uri="{FF2B5EF4-FFF2-40B4-BE49-F238E27FC236}">
                      <a16:creationId xmlns:a16="http://schemas.microsoft.com/office/drawing/2014/main" id="{CA6BBD15-9C03-4A2D-A377-A0BFEC543520}"/>
                    </a:ext>
                  </a:extLst>
                </p:cNvPr>
                <p:cNvGrpSpPr/>
                <p:nvPr/>
              </p:nvGrpSpPr>
              <p:grpSpPr>
                <a:xfrm>
                  <a:off x="8717865" y="5825630"/>
                  <a:ext cx="31327" cy="19592"/>
                  <a:chOff x="8717865" y="5825630"/>
                  <a:chExt cx="31327" cy="19592"/>
                </a:xfrm>
              </p:grpSpPr>
              <p:sp>
                <p:nvSpPr>
                  <p:cNvPr id="120" name="Freeform: Shape 119">
                    <a:extLst>
                      <a:ext uri="{FF2B5EF4-FFF2-40B4-BE49-F238E27FC236}">
                        <a16:creationId xmlns:a16="http://schemas.microsoft.com/office/drawing/2014/main" id="{ED66ADA9-B444-4D78-8DD7-E1516CF75191}"/>
                      </a:ext>
                    </a:extLst>
                  </p:cNvPr>
                  <p:cNvSpPr/>
                  <p:nvPr/>
                </p:nvSpPr>
                <p:spPr>
                  <a:xfrm>
                    <a:off x="8717865" y="5825630"/>
                    <a:ext cx="10477" cy="19592"/>
                  </a:xfrm>
                  <a:custGeom>
                    <a:avLst/>
                    <a:gdLst>
                      <a:gd name="connsiteX0" fmla="*/ 0 w 10477"/>
                      <a:gd name="connsiteY0" fmla="*/ 0 h 19592"/>
                      <a:gd name="connsiteX1" fmla="*/ 0 w 10477"/>
                      <a:gd name="connsiteY1" fmla="*/ 19593 h 19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477" h="19592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C31A3800-B2E6-468D-BE77-E578DBDB3B0C}"/>
                      </a:ext>
                    </a:extLst>
                  </p:cNvPr>
                  <p:cNvSpPr/>
                  <p:nvPr/>
                </p:nvSpPr>
                <p:spPr>
                  <a:xfrm>
                    <a:off x="8749193" y="5825630"/>
                    <a:ext cx="10477" cy="19592"/>
                  </a:xfrm>
                  <a:custGeom>
                    <a:avLst/>
                    <a:gdLst>
                      <a:gd name="connsiteX0" fmla="*/ 0 w 10477"/>
                      <a:gd name="connsiteY0" fmla="*/ 0 h 19592"/>
                      <a:gd name="connsiteX1" fmla="*/ 0 w 10477"/>
                      <a:gd name="connsiteY1" fmla="*/ 19593 h 19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477" h="19592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122" name="Graphic 795">
              <a:extLst>
                <a:ext uri="{FF2B5EF4-FFF2-40B4-BE49-F238E27FC236}">
                  <a16:creationId xmlns:a16="http://schemas.microsoft.com/office/drawing/2014/main" id="{6B33BC14-3B48-4545-B325-F8118CECE1F7}"/>
                </a:ext>
              </a:extLst>
            </p:cNvPr>
            <p:cNvGrpSpPr/>
            <p:nvPr/>
          </p:nvGrpSpPr>
          <p:grpSpPr>
            <a:xfrm>
              <a:off x="8412446" y="5634730"/>
              <a:ext cx="307095" cy="139560"/>
              <a:chOff x="8412446" y="5634730"/>
              <a:chExt cx="307095" cy="139560"/>
            </a:xfrm>
            <a:noFill/>
          </p:grpSpPr>
          <p:grpSp>
            <p:nvGrpSpPr>
              <p:cNvPr id="123" name="Graphic 795">
                <a:extLst>
                  <a:ext uri="{FF2B5EF4-FFF2-40B4-BE49-F238E27FC236}">
                    <a16:creationId xmlns:a16="http://schemas.microsoft.com/office/drawing/2014/main" id="{53AE71F6-98AC-4E57-BC2B-38ED76774767}"/>
                  </a:ext>
                </a:extLst>
              </p:cNvPr>
              <p:cNvGrpSpPr/>
              <p:nvPr/>
            </p:nvGrpSpPr>
            <p:grpSpPr>
              <a:xfrm>
                <a:off x="8412446" y="5634730"/>
                <a:ext cx="139560" cy="139560"/>
                <a:chOff x="8412446" y="5634730"/>
                <a:chExt cx="139560" cy="139560"/>
              </a:xfrm>
              <a:noFill/>
            </p:grpSpPr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B19C393F-9E09-4FB8-948D-C08DCDC10101}"/>
                    </a:ext>
                  </a:extLst>
                </p:cNvPr>
                <p:cNvSpPr/>
                <p:nvPr/>
              </p:nvSpPr>
              <p:spPr>
                <a:xfrm>
                  <a:off x="8412446" y="5634730"/>
                  <a:ext cx="139560" cy="139560"/>
                </a:xfrm>
                <a:custGeom>
                  <a:avLst/>
                  <a:gdLst>
                    <a:gd name="connsiteX0" fmla="*/ 139560 w 139560"/>
                    <a:gd name="connsiteY0" fmla="*/ 69780 h 139560"/>
                    <a:gd name="connsiteX1" fmla="*/ 69780 w 139560"/>
                    <a:gd name="connsiteY1" fmla="*/ 139560 h 139560"/>
                    <a:gd name="connsiteX2" fmla="*/ 0 w 139560"/>
                    <a:gd name="connsiteY2" fmla="*/ 69780 h 139560"/>
                    <a:gd name="connsiteX3" fmla="*/ 69780 w 139560"/>
                    <a:gd name="connsiteY3" fmla="*/ 0 h 139560"/>
                    <a:gd name="connsiteX4" fmla="*/ 139560 w 139560"/>
                    <a:gd name="connsiteY4" fmla="*/ 69780 h 139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560" h="139560">
                      <a:moveTo>
                        <a:pt x="139560" y="69780"/>
                      </a:moveTo>
                      <a:cubicBezTo>
                        <a:pt x="139560" y="108319"/>
                        <a:pt x="108319" y="139560"/>
                        <a:pt x="69780" y="139560"/>
                      </a:cubicBezTo>
                      <a:cubicBezTo>
                        <a:pt x="31242" y="139560"/>
                        <a:pt x="0" y="108319"/>
                        <a:pt x="0" y="69780"/>
                      </a:cubicBezTo>
                      <a:cubicBezTo>
                        <a:pt x="0" y="31242"/>
                        <a:pt x="31242" y="0"/>
                        <a:pt x="69780" y="0"/>
                      </a:cubicBezTo>
                      <a:cubicBezTo>
                        <a:pt x="108319" y="0"/>
                        <a:pt x="139560" y="31242"/>
                        <a:pt x="139560" y="69780"/>
                      </a:cubicBezTo>
                      <a:close/>
                    </a:path>
                  </a:pathLst>
                </a:custGeom>
                <a:noFill/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2883FB9C-D6C9-4116-8EA0-2ECF31096139}"/>
                    </a:ext>
                  </a:extLst>
                </p:cNvPr>
                <p:cNvSpPr/>
                <p:nvPr/>
              </p:nvSpPr>
              <p:spPr>
                <a:xfrm>
                  <a:off x="8455194" y="5718131"/>
                  <a:ext cx="54063" cy="17916"/>
                </a:xfrm>
                <a:custGeom>
                  <a:avLst/>
                  <a:gdLst>
                    <a:gd name="connsiteX0" fmla="*/ 54064 w 54063"/>
                    <a:gd name="connsiteY0" fmla="*/ 0 h 17916"/>
                    <a:gd name="connsiteX1" fmla="*/ 47777 w 54063"/>
                    <a:gd name="connsiteY1" fmla="*/ 9325 h 17916"/>
                    <a:gd name="connsiteX2" fmla="*/ 38452 w 54063"/>
                    <a:gd name="connsiteY2" fmla="*/ 15611 h 17916"/>
                    <a:gd name="connsiteX3" fmla="*/ 27032 w 54063"/>
                    <a:gd name="connsiteY3" fmla="*/ 17917 h 17916"/>
                    <a:gd name="connsiteX4" fmla="*/ 15611 w 54063"/>
                    <a:gd name="connsiteY4" fmla="*/ 15611 h 17916"/>
                    <a:gd name="connsiteX5" fmla="*/ 6287 w 54063"/>
                    <a:gd name="connsiteY5" fmla="*/ 9325 h 17916"/>
                    <a:gd name="connsiteX6" fmla="*/ 0 w 54063"/>
                    <a:gd name="connsiteY6" fmla="*/ 0 h 17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63" h="17916">
                      <a:moveTo>
                        <a:pt x="54064" y="0"/>
                      </a:moveTo>
                      <a:cubicBezTo>
                        <a:pt x="52597" y="3562"/>
                        <a:pt x="50397" y="6706"/>
                        <a:pt x="47777" y="9325"/>
                      </a:cubicBezTo>
                      <a:cubicBezTo>
                        <a:pt x="45158" y="11944"/>
                        <a:pt x="41910" y="14145"/>
                        <a:pt x="38452" y="15611"/>
                      </a:cubicBezTo>
                      <a:cubicBezTo>
                        <a:pt x="34890" y="17078"/>
                        <a:pt x="31118" y="17917"/>
                        <a:pt x="27032" y="17917"/>
                      </a:cubicBezTo>
                      <a:cubicBezTo>
                        <a:pt x="22946" y="17917"/>
                        <a:pt x="19069" y="17078"/>
                        <a:pt x="15611" y="15611"/>
                      </a:cubicBezTo>
                      <a:cubicBezTo>
                        <a:pt x="12154" y="14145"/>
                        <a:pt x="8906" y="11944"/>
                        <a:pt x="6287" y="9325"/>
                      </a:cubicBezTo>
                      <a:cubicBezTo>
                        <a:pt x="3667" y="6706"/>
                        <a:pt x="1467" y="3458"/>
                        <a:pt x="0" y="0"/>
                      </a:cubicBezTo>
                    </a:path>
                  </a:pathLst>
                </a:custGeom>
                <a:noFill/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grpSp>
              <p:nvGrpSpPr>
                <p:cNvPr id="126" name="Graphic 795">
                  <a:extLst>
                    <a:ext uri="{FF2B5EF4-FFF2-40B4-BE49-F238E27FC236}">
                      <a16:creationId xmlns:a16="http://schemas.microsoft.com/office/drawing/2014/main" id="{00CAFDE1-9C14-480E-9F0C-42CCAEB4AF11}"/>
                    </a:ext>
                  </a:extLst>
                </p:cNvPr>
                <p:cNvGrpSpPr/>
                <p:nvPr/>
              </p:nvGrpSpPr>
              <p:grpSpPr>
                <a:xfrm>
                  <a:off x="8466510" y="5678107"/>
                  <a:ext cx="31327" cy="19592"/>
                  <a:chOff x="8466510" y="5678107"/>
                  <a:chExt cx="31327" cy="19592"/>
                </a:xfrm>
              </p:grpSpPr>
              <p:sp>
                <p:nvSpPr>
                  <p:cNvPr id="127" name="Freeform: Shape 126">
                    <a:extLst>
                      <a:ext uri="{FF2B5EF4-FFF2-40B4-BE49-F238E27FC236}">
                        <a16:creationId xmlns:a16="http://schemas.microsoft.com/office/drawing/2014/main" id="{E2795835-453A-4939-91FF-D78BB01C0529}"/>
                      </a:ext>
                    </a:extLst>
                  </p:cNvPr>
                  <p:cNvSpPr/>
                  <p:nvPr/>
                </p:nvSpPr>
                <p:spPr>
                  <a:xfrm>
                    <a:off x="8466510" y="5678107"/>
                    <a:ext cx="10477" cy="19592"/>
                  </a:xfrm>
                  <a:custGeom>
                    <a:avLst/>
                    <a:gdLst>
                      <a:gd name="connsiteX0" fmla="*/ 0 w 10477"/>
                      <a:gd name="connsiteY0" fmla="*/ 0 h 19592"/>
                      <a:gd name="connsiteX1" fmla="*/ 0 w 10477"/>
                      <a:gd name="connsiteY1" fmla="*/ 19593 h 19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477" h="19592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id="{D8813020-4D02-48CC-B091-CD9179D668F8}"/>
                      </a:ext>
                    </a:extLst>
                  </p:cNvPr>
                  <p:cNvSpPr/>
                  <p:nvPr/>
                </p:nvSpPr>
                <p:spPr>
                  <a:xfrm>
                    <a:off x="8497838" y="5678107"/>
                    <a:ext cx="10477" cy="19592"/>
                  </a:xfrm>
                  <a:custGeom>
                    <a:avLst/>
                    <a:gdLst>
                      <a:gd name="connsiteX0" fmla="*/ 0 w 10477"/>
                      <a:gd name="connsiteY0" fmla="*/ 0 h 19592"/>
                      <a:gd name="connsiteX1" fmla="*/ 0 w 10477"/>
                      <a:gd name="connsiteY1" fmla="*/ 19593 h 19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477" h="19592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129" name="Graphic 795">
                <a:extLst>
                  <a:ext uri="{FF2B5EF4-FFF2-40B4-BE49-F238E27FC236}">
                    <a16:creationId xmlns:a16="http://schemas.microsoft.com/office/drawing/2014/main" id="{850C7E5D-F19E-4278-8048-500C0C1172DB}"/>
                  </a:ext>
                </a:extLst>
              </p:cNvPr>
              <p:cNvGrpSpPr/>
              <p:nvPr/>
            </p:nvGrpSpPr>
            <p:grpSpPr>
              <a:xfrm>
                <a:off x="8579981" y="5634730"/>
                <a:ext cx="139560" cy="139560"/>
                <a:chOff x="8579981" y="5634730"/>
                <a:chExt cx="139560" cy="139560"/>
              </a:xfrm>
              <a:noFill/>
            </p:grpSpPr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EDB61F30-F1DB-4FF5-8B24-8D2D09265309}"/>
                    </a:ext>
                  </a:extLst>
                </p:cNvPr>
                <p:cNvSpPr/>
                <p:nvPr/>
              </p:nvSpPr>
              <p:spPr>
                <a:xfrm>
                  <a:off x="8579981" y="5634730"/>
                  <a:ext cx="139560" cy="139560"/>
                </a:xfrm>
                <a:custGeom>
                  <a:avLst/>
                  <a:gdLst>
                    <a:gd name="connsiteX0" fmla="*/ 139560 w 139560"/>
                    <a:gd name="connsiteY0" fmla="*/ 69780 h 139560"/>
                    <a:gd name="connsiteX1" fmla="*/ 69780 w 139560"/>
                    <a:gd name="connsiteY1" fmla="*/ 139560 h 139560"/>
                    <a:gd name="connsiteX2" fmla="*/ 0 w 139560"/>
                    <a:gd name="connsiteY2" fmla="*/ 69780 h 139560"/>
                    <a:gd name="connsiteX3" fmla="*/ 69780 w 139560"/>
                    <a:gd name="connsiteY3" fmla="*/ 0 h 139560"/>
                    <a:gd name="connsiteX4" fmla="*/ 139560 w 139560"/>
                    <a:gd name="connsiteY4" fmla="*/ 69780 h 139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560" h="139560">
                      <a:moveTo>
                        <a:pt x="139560" y="69780"/>
                      </a:moveTo>
                      <a:cubicBezTo>
                        <a:pt x="139560" y="108319"/>
                        <a:pt x="108319" y="139560"/>
                        <a:pt x="69780" y="139560"/>
                      </a:cubicBezTo>
                      <a:cubicBezTo>
                        <a:pt x="31242" y="139560"/>
                        <a:pt x="0" y="108319"/>
                        <a:pt x="0" y="69780"/>
                      </a:cubicBezTo>
                      <a:cubicBezTo>
                        <a:pt x="0" y="31242"/>
                        <a:pt x="31242" y="0"/>
                        <a:pt x="69780" y="0"/>
                      </a:cubicBezTo>
                      <a:cubicBezTo>
                        <a:pt x="108319" y="0"/>
                        <a:pt x="139560" y="31242"/>
                        <a:pt x="139560" y="69780"/>
                      </a:cubicBezTo>
                      <a:close/>
                    </a:path>
                  </a:pathLst>
                </a:custGeom>
                <a:noFill/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414FAF56-E46F-41D0-937A-35A4575E9514}"/>
                    </a:ext>
                  </a:extLst>
                </p:cNvPr>
                <p:cNvSpPr/>
                <p:nvPr/>
              </p:nvSpPr>
              <p:spPr>
                <a:xfrm>
                  <a:off x="8622730" y="5718131"/>
                  <a:ext cx="54063" cy="17916"/>
                </a:xfrm>
                <a:custGeom>
                  <a:avLst/>
                  <a:gdLst>
                    <a:gd name="connsiteX0" fmla="*/ 54064 w 54063"/>
                    <a:gd name="connsiteY0" fmla="*/ 0 h 17916"/>
                    <a:gd name="connsiteX1" fmla="*/ 47777 w 54063"/>
                    <a:gd name="connsiteY1" fmla="*/ 9325 h 17916"/>
                    <a:gd name="connsiteX2" fmla="*/ 38452 w 54063"/>
                    <a:gd name="connsiteY2" fmla="*/ 15611 h 17916"/>
                    <a:gd name="connsiteX3" fmla="*/ 27032 w 54063"/>
                    <a:gd name="connsiteY3" fmla="*/ 17917 h 17916"/>
                    <a:gd name="connsiteX4" fmla="*/ 15611 w 54063"/>
                    <a:gd name="connsiteY4" fmla="*/ 15611 h 17916"/>
                    <a:gd name="connsiteX5" fmla="*/ 6287 w 54063"/>
                    <a:gd name="connsiteY5" fmla="*/ 9325 h 17916"/>
                    <a:gd name="connsiteX6" fmla="*/ 0 w 54063"/>
                    <a:gd name="connsiteY6" fmla="*/ 0 h 17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63" h="17916">
                      <a:moveTo>
                        <a:pt x="54064" y="0"/>
                      </a:moveTo>
                      <a:cubicBezTo>
                        <a:pt x="52597" y="3562"/>
                        <a:pt x="50397" y="6706"/>
                        <a:pt x="47777" y="9325"/>
                      </a:cubicBezTo>
                      <a:cubicBezTo>
                        <a:pt x="45158" y="11944"/>
                        <a:pt x="41910" y="14145"/>
                        <a:pt x="38452" y="15611"/>
                      </a:cubicBezTo>
                      <a:cubicBezTo>
                        <a:pt x="34890" y="17078"/>
                        <a:pt x="31118" y="17917"/>
                        <a:pt x="27032" y="17917"/>
                      </a:cubicBezTo>
                      <a:cubicBezTo>
                        <a:pt x="22946" y="17917"/>
                        <a:pt x="19069" y="17078"/>
                        <a:pt x="15611" y="15611"/>
                      </a:cubicBezTo>
                      <a:cubicBezTo>
                        <a:pt x="12049" y="14145"/>
                        <a:pt x="8906" y="11944"/>
                        <a:pt x="6287" y="9325"/>
                      </a:cubicBezTo>
                      <a:cubicBezTo>
                        <a:pt x="3667" y="6706"/>
                        <a:pt x="1467" y="3458"/>
                        <a:pt x="0" y="0"/>
                      </a:cubicBezTo>
                    </a:path>
                  </a:pathLst>
                </a:custGeom>
                <a:noFill/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grpSp>
              <p:nvGrpSpPr>
                <p:cNvPr id="133" name="Graphic 795">
                  <a:extLst>
                    <a:ext uri="{FF2B5EF4-FFF2-40B4-BE49-F238E27FC236}">
                      <a16:creationId xmlns:a16="http://schemas.microsoft.com/office/drawing/2014/main" id="{06179626-0D30-4EDF-A1EB-C28BE440F31F}"/>
                    </a:ext>
                  </a:extLst>
                </p:cNvPr>
                <p:cNvGrpSpPr/>
                <p:nvPr/>
              </p:nvGrpSpPr>
              <p:grpSpPr>
                <a:xfrm>
                  <a:off x="8634045" y="5678107"/>
                  <a:ext cx="31432" cy="19592"/>
                  <a:chOff x="8634045" y="5678107"/>
                  <a:chExt cx="31432" cy="19592"/>
                </a:xfrm>
              </p:grpSpPr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0C97DDE3-4A3A-4957-8B41-F9636BD5A937}"/>
                      </a:ext>
                    </a:extLst>
                  </p:cNvPr>
                  <p:cNvSpPr/>
                  <p:nvPr/>
                </p:nvSpPr>
                <p:spPr>
                  <a:xfrm>
                    <a:off x="8634045" y="5678107"/>
                    <a:ext cx="10477" cy="19592"/>
                  </a:xfrm>
                  <a:custGeom>
                    <a:avLst/>
                    <a:gdLst>
                      <a:gd name="connsiteX0" fmla="*/ 0 w 10477"/>
                      <a:gd name="connsiteY0" fmla="*/ 0 h 19592"/>
                      <a:gd name="connsiteX1" fmla="*/ 0 w 10477"/>
                      <a:gd name="connsiteY1" fmla="*/ 19593 h 19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477" h="19592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C0D57B5A-30BE-47BD-87D5-8475F593FC93}"/>
                      </a:ext>
                    </a:extLst>
                  </p:cNvPr>
                  <p:cNvSpPr/>
                  <p:nvPr/>
                </p:nvSpPr>
                <p:spPr>
                  <a:xfrm>
                    <a:off x="8665478" y="5678107"/>
                    <a:ext cx="10477" cy="19592"/>
                  </a:xfrm>
                  <a:custGeom>
                    <a:avLst/>
                    <a:gdLst>
                      <a:gd name="connsiteX0" fmla="*/ 0 w 10477"/>
                      <a:gd name="connsiteY0" fmla="*/ 0 h 19592"/>
                      <a:gd name="connsiteX1" fmla="*/ 0 w 10477"/>
                      <a:gd name="connsiteY1" fmla="*/ 19593 h 19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477" h="19592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186" name="Graphic 795">
              <a:extLst>
                <a:ext uri="{FF2B5EF4-FFF2-40B4-BE49-F238E27FC236}">
                  <a16:creationId xmlns:a16="http://schemas.microsoft.com/office/drawing/2014/main" id="{4E182FB1-EEB1-48EB-826F-42BC42EDDCEB}"/>
                </a:ext>
              </a:extLst>
            </p:cNvPr>
            <p:cNvGrpSpPr/>
            <p:nvPr/>
          </p:nvGrpSpPr>
          <p:grpSpPr>
            <a:xfrm>
              <a:off x="8412446" y="5929672"/>
              <a:ext cx="307095" cy="139560"/>
              <a:chOff x="8412446" y="5929672"/>
              <a:chExt cx="307095" cy="139560"/>
            </a:xfrm>
            <a:noFill/>
          </p:grpSpPr>
          <p:grpSp>
            <p:nvGrpSpPr>
              <p:cNvPr id="797" name="Graphic 795">
                <a:extLst>
                  <a:ext uri="{FF2B5EF4-FFF2-40B4-BE49-F238E27FC236}">
                    <a16:creationId xmlns:a16="http://schemas.microsoft.com/office/drawing/2014/main" id="{FD900A43-CF3C-444A-80AA-42F39D591F56}"/>
                  </a:ext>
                </a:extLst>
              </p:cNvPr>
              <p:cNvGrpSpPr/>
              <p:nvPr/>
            </p:nvGrpSpPr>
            <p:grpSpPr>
              <a:xfrm>
                <a:off x="8412446" y="5929672"/>
                <a:ext cx="139560" cy="139560"/>
                <a:chOff x="8412446" y="5929672"/>
                <a:chExt cx="139560" cy="139560"/>
              </a:xfrm>
              <a:noFill/>
            </p:grpSpPr>
            <p:sp>
              <p:nvSpPr>
                <p:cNvPr id="798" name="Freeform: Shape 797">
                  <a:extLst>
                    <a:ext uri="{FF2B5EF4-FFF2-40B4-BE49-F238E27FC236}">
                      <a16:creationId xmlns:a16="http://schemas.microsoft.com/office/drawing/2014/main" id="{A66398F0-1E00-4AF4-9660-C9A6322DBC72}"/>
                    </a:ext>
                  </a:extLst>
                </p:cNvPr>
                <p:cNvSpPr/>
                <p:nvPr/>
              </p:nvSpPr>
              <p:spPr>
                <a:xfrm>
                  <a:off x="8412446" y="5929672"/>
                  <a:ext cx="139560" cy="139560"/>
                </a:xfrm>
                <a:custGeom>
                  <a:avLst/>
                  <a:gdLst>
                    <a:gd name="connsiteX0" fmla="*/ 139560 w 139560"/>
                    <a:gd name="connsiteY0" fmla="*/ 69780 h 139560"/>
                    <a:gd name="connsiteX1" fmla="*/ 69780 w 139560"/>
                    <a:gd name="connsiteY1" fmla="*/ 139560 h 139560"/>
                    <a:gd name="connsiteX2" fmla="*/ 0 w 139560"/>
                    <a:gd name="connsiteY2" fmla="*/ 69780 h 139560"/>
                    <a:gd name="connsiteX3" fmla="*/ 69780 w 139560"/>
                    <a:gd name="connsiteY3" fmla="*/ 0 h 139560"/>
                    <a:gd name="connsiteX4" fmla="*/ 139560 w 139560"/>
                    <a:gd name="connsiteY4" fmla="*/ 69780 h 139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560" h="139560">
                      <a:moveTo>
                        <a:pt x="139560" y="69780"/>
                      </a:moveTo>
                      <a:cubicBezTo>
                        <a:pt x="139560" y="108319"/>
                        <a:pt x="108319" y="139560"/>
                        <a:pt x="69780" y="139560"/>
                      </a:cubicBezTo>
                      <a:cubicBezTo>
                        <a:pt x="31242" y="139560"/>
                        <a:pt x="0" y="108319"/>
                        <a:pt x="0" y="69780"/>
                      </a:cubicBezTo>
                      <a:cubicBezTo>
                        <a:pt x="0" y="31242"/>
                        <a:pt x="31242" y="0"/>
                        <a:pt x="69780" y="0"/>
                      </a:cubicBezTo>
                      <a:cubicBezTo>
                        <a:pt x="108319" y="0"/>
                        <a:pt x="139560" y="31242"/>
                        <a:pt x="139560" y="69780"/>
                      </a:cubicBezTo>
                      <a:close/>
                    </a:path>
                  </a:pathLst>
                </a:custGeom>
                <a:noFill/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799" name="Freeform: Shape 798">
                  <a:extLst>
                    <a:ext uri="{FF2B5EF4-FFF2-40B4-BE49-F238E27FC236}">
                      <a16:creationId xmlns:a16="http://schemas.microsoft.com/office/drawing/2014/main" id="{611C39ED-E1BD-454E-B550-66DA87858539}"/>
                    </a:ext>
                  </a:extLst>
                </p:cNvPr>
                <p:cNvSpPr/>
                <p:nvPr/>
              </p:nvSpPr>
              <p:spPr>
                <a:xfrm>
                  <a:off x="8455194" y="6013073"/>
                  <a:ext cx="54063" cy="17916"/>
                </a:xfrm>
                <a:custGeom>
                  <a:avLst/>
                  <a:gdLst>
                    <a:gd name="connsiteX0" fmla="*/ 54064 w 54063"/>
                    <a:gd name="connsiteY0" fmla="*/ 0 h 17916"/>
                    <a:gd name="connsiteX1" fmla="*/ 47777 w 54063"/>
                    <a:gd name="connsiteY1" fmla="*/ 9325 h 17916"/>
                    <a:gd name="connsiteX2" fmla="*/ 38452 w 54063"/>
                    <a:gd name="connsiteY2" fmla="*/ 15611 h 17916"/>
                    <a:gd name="connsiteX3" fmla="*/ 27032 w 54063"/>
                    <a:gd name="connsiteY3" fmla="*/ 17917 h 17916"/>
                    <a:gd name="connsiteX4" fmla="*/ 15611 w 54063"/>
                    <a:gd name="connsiteY4" fmla="*/ 15611 h 17916"/>
                    <a:gd name="connsiteX5" fmla="*/ 6287 w 54063"/>
                    <a:gd name="connsiteY5" fmla="*/ 9325 h 17916"/>
                    <a:gd name="connsiteX6" fmla="*/ 0 w 54063"/>
                    <a:gd name="connsiteY6" fmla="*/ 0 h 17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63" h="17916">
                      <a:moveTo>
                        <a:pt x="54064" y="0"/>
                      </a:moveTo>
                      <a:cubicBezTo>
                        <a:pt x="52597" y="3562"/>
                        <a:pt x="50397" y="6706"/>
                        <a:pt x="47777" y="9325"/>
                      </a:cubicBezTo>
                      <a:cubicBezTo>
                        <a:pt x="45158" y="11944"/>
                        <a:pt x="41910" y="14145"/>
                        <a:pt x="38452" y="15611"/>
                      </a:cubicBezTo>
                      <a:cubicBezTo>
                        <a:pt x="34890" y="17078"/>
                        <a:pt x="31118" y="17917"/>
                        <a:pt x="27032" y="17917"/>
                      </a:cubicBezTo>
                      <a:cubicBezTo>
                        <a:pt x="22946" y="17917"/>
                        <a:pt x="19069" y="17078"/>
                        <a:pt x="15611" y="15611"/>
                      </a:cubicBezTo>
                      <a:cubicBezTo>
                        <a:pt x="12049" y="14145"/>
                        <a:pt x="8906" y="11944"/>
                        <a:pt x="6287" y="9325"/>
                      </a:cubicBezTo>
                      <a:cubicBezTo>
                        <a:pt x="3667" y="6706"/>
                        <a:pt x="1467" y="3458"/>
                        <a:pt x="0" y="0"/>
                      </a:cubicBezTo>
                    </a:path>
                  </a:pathLst>
                </a:custGeom>
                <a:noFill/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grpSp>
              <p:nvGrpSpPr>
                <p:cNvPr id="800" name="Graphic 795">
                  <a:extLst>
                    <a:ext uri="{FF2B5EF4-FFF2-40B4-BE49-F238E27FC236}">
                      <a16:creationId xmlns:a16="http://schemas.microsoft.com/office/drawing/2014/main" id="{8CAA0B69-1326-4AA0-A2C8-365AD18721CA}"/>
                    </a:ext>
                  </a:extLst>
                </p:cNvPr>
                <p:cNvGrpSpPr/>
                <p:nvPr/>
              </p:nvGrpSpPr>
              <p:grpSpPr>
                <a:xfrm>
                  <a:off x="8466510" y="5973154"/>
                  <a:ext cx="31327" cy="19592"/>
                  <a:chOff x="8466510" y="5973154"/>
                  <a:chExt cx="31327" cy="19592"/>
                </a:xfrm>
              </p:grpSpPr>
              <p:sp>
                <p:nvSpPr>
                  <p:cNvPr id="801" name="Freeform: Shape 800">
                    <a:extLst>
                      <a:ext uri="{FF2B5EF4-FFF2-40B4-BE49-F238E27FC236}">
                        <a16:creationId xmlns:a16="http://schemas.microsoft.com/office/drawing/2014/main" id="{6630BDC9-7514-4F8F-8108-8E0B91FE423B}"/>
                      </a:ext>
                    </a:extLst>
                  </p:cNvPr>
                  <p:cNvSpPr/>
                  <p:nvPr/>
                </p:nvSpPr>
                <p:spPr>
                  <a:xfrm>
                    <a:off x="8466510" y="5973154"/>
                    <a:ext cx="10477" cy="19592"/>
                  </a:xfrm>
                  <a:custGeom>
                    <a:avLst/>
                    <a:gdLst>
                      <a:gd name="connsiteX0" fmla="*/ 0 w 10477"/>
                      <a:gd name="connsiteY0" fmla="*/ 0 h 19592"/>
                      <a:gd name="connsiteX1" fmla="*/ 0 w 10477"/>
                      <a:gd name="connsiteY1" fmla="*/ 19593 h 19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477" h="19592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  <p:sp>
                <p:nvSpPr>
                  <p:cNvPr id="802" name="Freeform: Shape 801">
                    <a:extLst>
                      <a:ext uri="{FF2B5EF4-FFF2-40B4-BE49-F238E27FC236}">
                        <a16:creationId xmlns:a16="http://schemas.microsoft.com/office/drawing/2014/main" id="{2556FECB-1737-4F80-BE49-31C7DC414ACB}"/>
                      </a:ext>
                    </a:extLst>
                  </p:cNvPr>
                  <p:cNvSpPr/>
                  <p:nvPr/>
                </p:nvSpPr>
                <p:spPr>
                  <a:xfrm>
                    <a:off x="8497838" y="5973154"/>
                    <a:ext cx="10477" cy="19592"/>
                  </a:xfrm>
                  <a:custGeom>
                    <a:avLst/>
                    <a:gdLst>
                      <a:gd name="connsiteX0" fmla="*/ 0 w 10477"/>
                      <a:gd name="connsiteY0" fmla="*/ 0 h 19592"/>
                      <a:gd name="connsiteX1" fmla="*/ 0 w 10477"/>
                      <a:gd name="connsiteY1" fmla="*/ 19593 h 19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477" h="19592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803" name="Graphic 795">
                <a:extLst>
                  <a:ext uri="{FF2B5EF4-FFF2-40B4-BE49-F238E27FC236}">
                    <a16:creationId xmlns:a16="http://schemas.microsoft.com/office/drawing/2014/main" id="{284CEEE8-5F06-4C87-B15E-D63EBAFE99E2}"/>
                  </a:ext>
                </a:extLst>
              </p:cNvPr>
              <p:cNvGrpSpPr/>
              <p:nvPr/>
            </p:nvGrpSpPr>
            <p:grpSpPr>
              <a:xfrm>
                <a:off x="8579981" y="5929672"/>
                <a:ext cx="139560" cy="139560"/>
                <a:chOff x="8579981" y="5929672"/>
                <a:chExt cx="139560" cy="139560"/>
              </a:xfrm>
              <a:noFill/>
            </p:grpSpPr>
            <p:sp>
              <p:nvSpPr>
                <p:cNvPr id="804" name="Freeform: Shape 803">
                  <a:extLst>
                    <a:ext uri="{FF2B5EF4-FFF2-40B4-BE49-F238E27FC236}">
                      <a16:creationId xmlns:a16="http://schemas.microsoft.com/office/drawing/2014/main" id="{605ABEBC-683C-40A4-9561-51FD4C2FF8C9}"/>
                    </a:ext>
                  </a:extLst>
                </p:cNvPr>
                <p:cNvSpPr/>
                <p:nvPr/>
              </p:nvSpPr>
              <p:spPr>
                <a:xfrm>
                  <a:off x="8579981" y="5929672"/>
                  <a:ext cx="139560" cy="139560"/>
                </a:xfrm>
                <a:custGeom>
                  <a:avLst/>
                  <a:gdLst>
                    <a:gd name="connsiteX0" fmla="*/ 139560 w 139560"/>
                    <a:gd name="connsiteY0" fmla="*/ 69780 h 139560"/>
                    <a:gd name="connsiteX1" fmla="*/ 69780 w 139560"/>
                    <a:gd name="connsiteY1" fmla="*/ 139560 h 139560"/>
                    <a:gd name="connsiteX2" fmla="*/ 0 w 139560"/>
                    <a:gd name="connsiteY2" fmla="*/ 69780 h 139560"/>
                    <a:gd name="connsiteX3" fmla="*/ 69780 w 139560"/>
                    <a:gd name="connsiteY3" fmla="*/ 0 h 139560"/>
                    <a:gd name="connsiteX4" fmla="*/ 139560 w 139560"/>
                    <a:gd name="connsiteY4" fmla="*/ 69780 h 139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560" h="139560">
                      <a:moveTo>
                        <a:pt x="139560" y="69780"/>
                      </a:moveTo>
                      <a:cubicBezTo>
                        <a:pt x="139560" y="108319"/>
                        <a:pt x="108319" y="139560"/>
                        <a:pt x="69780" y="139560"/>
                      </a:cubicBezTo>
                      <a:cubicBezTo>
                        <a:pt x="31242" y="139560"/>
                        <a:pt x="0" y="108319"/>
                        <a:pt x="0" y="69780"/>
                      </a:cubicBezTo>
                      <a:cubicBezTo>
                        <a:pt x="0" y="31242"/>
                        <a:pt x="31242" y="0"/>
                        <a:pt x="69780" y="0"/>
                      </a:cubicBezTo>
                      <a:cubicBezTo>
                        <a:pt x="108319" y="0"/>
                        <a:pt x="139560" y="31242"/>
                        <a:pt x="139560" y="69780"/>
                      </a:cubicBezTo>
                      <a:close/>
                    </a:path>
                  </a:pathLst>
                </a:custGeom>
                <a:noFill/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805" name="Freeform: Shape 804">
                  <a:extLst>
                    <a:ext uri="{FF2B5EF4-FFF2-40B4-BE49-F238E27FC236}">
                      <a16:creationId xmlns:a16="http://schemas.microsoft.com/office/drawing/2014/main" id="{88391723-E66A-4646-B125-850520C044FE}"/>
                    </a:ext>
                  </a:extLst>
                </p:cNvPr>
                <p:cNvSpPr/>
                <p:nvPr/>
              </p:nvSpPr>
              <p:spPr>
                <a:xfrm>
                  <a:off x="8622730" y="6013073"/>
                  <a:ext cx="54063" cy="17916"/>
                </a:xfrm>
                <a:custGeom>
                  <a:avLst/>
                  <a:gdLst>
                    <a:gd name="connsiteX0" fmla="*/ 54064 w 54063"/>
                    <a:gd name="connsiteY0" fmla="*/ 0 h 17916"/>
                    <a:gd name="connsiteX1" fmla="*/ 47777 w 54063"/>
                    <a:gd name="connsiteY1" fmla="*/ 9325 h 17916"/>
                    <a:gd name="connsiteX2" fmla="*/ 38452 w 54063"/>
                    <a:gd name="connsiteY2" fmla="*/ 15611 h 17916"/>
                    <a:gd name="connsiteX3" fmla="*/ 27032 w 54063"/>
                    <a:gd name="connsiteY3" fmla="*/ 17917 h 17916"/>
                    <a:gd name="connsiteX4" fmla="*/ 15611 w 54063"/>
                    <a:gd name="connsiteY4" fmla="*/ 15611 h 17916"/>
                    <a:gd name="connsiteX5" fmla="*/ 6287 w 54063"/>
                    <a:gd name="connsiteY5" fmla="*/ 9325 h 17916"/>
                    <a:gd name="connsiteX6" fmla="*/ 0 w 54063"/>
                    <a:gd name="connsiteY6" fmla="*/ 0 h 17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63" h="17916">
                      <a:moveTo>
                        <a:pt x="54064" y="0"/>
                      </a:moveTo>
                      <a:cubicBezTo>
                        <a:pt x="52597" y="3562"/>
                        <a:pt x="50397" y="6706"/>
                        <a:pt x="47777" y="9325"/>
                      </a:cubicBezTo>
                      <a:cubicBezTo>
                        <a:pt x="45158" y="11944"/>
                        <a:pt x="41910" y="14145"/>
                        <a:pt x="38452" y="15611"/>
                      </a:cubicBezTo>
                      <a:cubicBezTo>
                        <a:pt x="34890" y="17078"/>
                        <a:pt x="31118" y="17917"/>
                        <a:pt x="27032" y="17917"/>
                      </a:cubicBezTo>
                      <a:cubicBezTo>
                        <a:pt x="22946" y="17917"/>
                        <a:pt x="19069" y="17078"/>
                        <a:pt x="15611" y="15611"/>
                      </a:cubicBezTo>
                      <a:cubicBezTo>
                        <a:pt x="12049" y="14145"/>
                        <a:pt x="8906" y="11944"/>
                        <a:pt x="6287" y="9325"/>
                      </a:cubicBezTo>
                      <a:cubicBezTo>
                        <a:pt x="3667" y="6706"/>
                        <a:pt x="1467" y="3458"/>
                        <a:pt x="0" y="0"/>
                      </a:cubicBezTo>
                    </a:path>
                  </a:pathLst>
                </a:custGeom>
                <a:noFill/>
                <a:ln w="9525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s-ES" dirty="0">
                    <a:latin typeface="Segoe UI" panose="020B0502040204020203" pitchFamily="34" charset="0"/>
                  </a:endParaRPr>
                </a:p>
              </p:txBody>
            </p:sp>
            <p:grpSp>
              <p:nvGrpSpPr>
                <p:cNvPr id="806" name="Graphic 795">
                  <a:extLst>
                    <a:ext uri="{FF2B5EF4-FFF2-40B4-BE49-F238E27FC236}">
                      <a16:creationId xmlns:a16="http://schemas.microsoft.com/office/drawing/2014/main" id="{A9B7D339-C3AE-499D-9CC8-A39F3CA369FB}"/>
                    </a:ext>
                  </a:extLst>
                </p:cNvPr>
                <p:cNvGrpSpPr/>
                <p:nvPr/>
              </p:nvGrpSpPr>
              <p:grpSpPr>
                <a:xfrm>
                  <a:off x="8634045" y="5973154"/>
                  <a:ext cx="31432" cy="19592"/>
                  <a:chOff x="8634045" y="5973154"/>
                  <a:chExt cx="31432" cy="19592"/>
                </a:xfrm>
              </p:grpSpPr>
              <p:sp>
                <p:nvSpPr>
                  <p:cNvPr id="807" name="Freeform: Shape 806">
                    <a:extLst>
                      <a:ext uri="{FF2B5EF4-FFF2-40B4-BE49-F238E27FC236}">
                        <a16:creationId xmlns:a16="http://schemas.microsoft.com/office/drawing/2014/main" id="{C99F1FF7-7A3F-4CD6-ABA1-2430BE78442B}"/>
                      </a:ext>
                    </a:extLst>
                  </p:cNvPr>
                  <p:cNvSpPr/>
                  <p:nvPr/>
                </p:nvSpPr>
                <p:spPr>
                  <a:xfrm>
                    <a:off x="8634045" y="5973154"/>
                    <a:ext cx="10477" cy="19592"/>
                  </a:xfrm>
                  <a:custGeom>
                    <a:avLst/>
                    <a:gdLst>
                      <a:gd name="connsiteX0" fmla="*/ 0 w 10477"/>
                      <a:gd name="connsiteY0" fmla="*/ 0 h 19592"/>
                      <a:gd name="connsiteX1" fmla="*/ 0 w 10477"/>
                      <a:gd name="connsiteY1" fmla="*/ 19593 h 19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477" h="19592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  <p:sp>
                <p:nvSpPr>
                  <p:cNvPr id="808" name="Freeform: Shape 807">
                    <a:extLst>
                      <a:ext uri="{FF2B5EF4-FFF2-40B4-BE49-F238E27FC236}">
                        <a16:creationId xmlns:a16="http://schemas.microsoft.com/office/drawing/2014/main" id="{8B920BFA-6722-4EAA-88B2-5DE5D2E86251}"/>
                      </a:ext>
                    </a:extLst>
                  </p:cNvPr>
                  <p:cNvSpPr/>
                  <p:nvPr/>
                </p:nvSpPr>
                <p:spPr>
                  <a:xfrm>
                    <a:off x="8665478" y="5973154"/>
                    <a:ext cx="10477" cy="19592"/>
                  </a:xfrm>
                  <a:custGeom>
                    <a:avLst/>
                    <a:gdLst>
                      <a:gd name="connsiteX0" fmla="*/ 0 w 10477"/>
                      <a:gd name="connsiteY0" fmla="*/ 0 h 19592"/>
                      <a:gd name="connsiteX1" fmla="*/ 0 w 10477"/>
                      <a:gd name="connsiteY1" fmla="*/ 19593 h 19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477" h="19592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811" name="Graphic 809">
            <a:extLst>
              <a:ext uri="{FF2B5EF4-FFF2-40B4-BE49-F238E27FC236}">
                <a16:creationId xmlns:a16="http://schemas.microsoft.com/office/drawing/2014/main" id="{DA71F14A-8902-4843-A3FE-BF55EC45DFE0}"/>
              </a:ext>
            </a:extLst>
          </p:cNvPr>
          <p:cNvGrpSpPr/>
          <p:nvPr/>
        </p:nvGrpSpPr>
        <p:grpSpPr>
          <a:xfrm>
            <a:off x="8327106" y="3292681"/>
            <a:ext cx="529683" cy="399542"/>
            <a:chOff x="8327106" y="3292681"/>
            <a:chExt cx="529683" cy="399542"/>
          </a:xfrm>
          <a:noFill/>
        </p:grpSpPr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E6729317-F9A1-4EE3-B86C-D2F7F4156EBC}"/>
                </a:ext>
              </a:extLst>
            </p:cNvPr>
            <p:cNvSpPr/>
            <p:nvPr/>
          </p:nvSpPr>
          <p:spPr>
            <a:xfrm>
              <a:off x="8493042" y="3388183"/>
              <a:ext cx="197931" cy="162398"/>
            </a:xfrm>
            <a:custGeom>
              <a:avLst/>
              <a:gdLst>
                <a:gd name="connsiteX0" fmla="*/ 26612 w 197931"/>
                <a:gd name="connsiteY0" fmla="*/ 162276 h 162398"/>
                <a:gd name="connsiteX1" fmla="*/ 0 w 197931"/>
                <a:gd name="connsiteY1" fmla="*/ 90535 h 162398"/>
                <a:gd name="connsiteX2" fmla="*/ 13244 w 197931"/>
                <a:gd name="connsiteY2" fmla="*/ 31548 h 162398"/>
                <a:gd name="connsiteX3" fmla="*/ 28696 w 197931"/>
                <a:gd name="connsiteY3" fmla="*/ 16832 h 162398"/>
                <a:gd name="connsiteX4" fmla="*/ 92711 w 197931"/>
                <a:gd name="connsiteY4" fmla="*/ 644 h 162398"/>
                <a:gd name="connsiteX5" fmla="*/ 103258 w 197931"/>
                <a:gd name="connsiteY5" fmla="*/ 644 h 162398"/>
                <a:gd name="connsiteX6" fmla="*/ 166537 w 197931"/>
                <a:gd name="connsiteY6" fmla="*/ 17445 h 162398"/>
                <a:gd name="connsiteX7" fmla="*/ 181989 w 197931"/>
                <a:gd name="connsiteY7" fmla="*/ 32161 h 162398"/>
                <a:gd name="connsiteX8" fmla="*/ 197931 w 197931"/>
                <a:gd name="connsiteY8" fmla="*/ 90535 h 162398"/>
                <a:gd name="connsiteX9" fmla="*/ 169235 w 197931"/>
                <a:gd name="connsiteY9" fmla="*/ 162398 h 162398"/>
                <a:gd name="connsiteX10" fmla="*/ 197931 w 197931"/>
                <a:gd name="connsiteY10" fmla="*/ 90535 h 162398"/>
                <a:gd name="connsiteX11" fmla="*/ 181989 w 197931"/>
                <a:gd name="connsiteY11" fmla="*/ 32161 h 162398"/>
                <a:gd name="connsiteX12" fmla="*/ 166537 w 197931"/>
                <a:gd name="connsiteY12" fmla="*/ 17445 h 162398"/>
                <a:gd name="connsiteX13" fmla="*/ 103258 w 197931"/>
                <a:gd name="connsiteY13" fmla="*/ 644 h 162398"/>
                <a:gd name="connsiteX14" fmla="*/ 92711 w 197931"/>
                <a:gd name="connsiteY14" fmla="*/ 644 h 162398"/>
                <a:gd name="connsiteX15" fmla="*/ 28696 w 197931"/>
                <a:gd name="connsiteY15" fmla="*/ 16832 h 162398"/>
                <a:gd name="connsiteX16" fmla="*/ 13244 w 197931"/>
                <a:gd name="connsiteY16" fmla="*/ 31548 h 162398"/>
                <a:gd name="connsiteX17" fmla="*/ 0 w 197931"/>
                <a:gd name="connsiteY17" fmla="*/ 90535 h 162398"/>
                <a:gd name="connsiteX18" fmla="*/ 26612 w 197931"/>
                <a:gd name="connsiteY18" fmla="*/ 162276 h 162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7931" h="162398">
                  <a:moveTo>
                    <a:pt x="26612" y="162276"/>
                  </a:moveTo>
                  <a:lnTo>
                    <a:pt x="0" y="90535"/>
                  </a:lnTo>
                  <a:lnTo>
                    <a:pt x="13244" y="31548"/>
                  </a:lnTo>
                  <a:cubicBezTo>
                    <a:pt x="15452" y="24312"/>
                    <a:pt x="21338" y="18671"/>
                    <a:pt x="28696" y="16832"/>
                  </a:cubicBezTo>
                  <a:lnTo>
                    <a:pt x="92711" y="644"/>
                  </a:lnTo>
                  <a:cubicBezTo>
                    <a:pt x="96145" y="-215"/>
                    <a:pt x="99824" y="-215"/>
                    <a:pt x="103258" y="644"/>
                  </a:cubicBezTo>
                  <a:lnTo>
                    <a:pt x="166537" y="17445"/>
                  </a:lnTo>
                  <a:cubicBezTo>
                    <a:pt x="173895" y="19284"/>
                    <a:pt x="179781" y="24925"/>
                    <a:pt x="181989" y="32161"/>
                  </a:cubicBezTo>
                  <a:lnTo>
                    <a:pt x="197931" y="90535"/>
                  </a:lnTo>
                  <a:lnTo>
                    <a:pt x="169235" y="162398"/>
                  </a:lnTo>
                  <a:lnTo>
                    <a:pt x="197931" y="90535"/>
                  </a:lnTo>
                  <a:lnTo>
                    <a:pt x="181989" y="32161"/>
                  </a:lnTo>
                  <a:cubicBezTo>
                    <a:pt x="179781" y="24925"/>
                    <a:pt x="173895" y="19284"/>
                    <a:pt x="166537" y="17445"/>
                  </a:cubicBezTo>
                  <a:lnTo>
                    <a:pt x="103258" y="644"/>
                  </a:lnTo>
                  <a:cubicBezTo>
                    <a:pt x="99824" y="-215"/>
                    <a:pt x="96145" y="-215"/>
                    <a:pt x="92711" y="644"/>
                  </a:cubicBezTo>
                  <a:lnTo>
                    <a:pt x="28696" y="16832"/>
                  </a:lnTo>
                  <a:cubicBezTo>
                    <a:pt x="21338" y="18671"/>
                    <a:pt x="15452" y="24312"/>
                    <a:pt x="13244" y="31548"/>
                  </a:cubicBezTo>
                  <a:lnTo>
                    <a:pt x="0" y="90535"/>
                  </a:lnTo>
                  <a:lnTo>
                    <a:pt x="26612" y="162276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CBA48B8A-E9F1-482D-AE97-59A3860E12A7}"/>
                </a:ext>
              </a:extLst>
            </p:cNvPr>
            <p:cNvSpPr/>
            <p:nvPr/>
          </p:nvSpPr>
          <p:spPr>
            <a:xfrm>
              <a:off x="8590904" y="3539912"/>
              <a:ext cx="12263" cy="152311"/>
            </a:xfrm>
            <a:custGeom>
              <a:avLst/>
              <a:gdLst>
                <a:gd name="connsiteX0" fmla="*/ 0 w 12263"/>
                <a:gd name="connsiteY0" fmla="*/ 0 h 152311"/>
                <a:gd name="connsiteX1" fmla="*/ 0 w 12263"/>
                <a:gd name="connsiteY1" fmla="*/ 152312 h 152311"/>
                <a:gd name="connsiteX2" fmla="*/ 0 w 12263"/>
                <a:gd name="connsiteY2" fmla="*/ 0 h 15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63" h="152311">
                  <a:moveTo>
                    <a:pt x="0" y="0"/>
                  </a:moveTo>
                  <a:lnTo>
                    <a:pt x="0" y="15231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id="{86A51EF2-EFDD-400D-B657-F6FD9EFB273D}"/>
                </a:ext>
              </a:extLst>
            </p:cNvPr>
            <p:cNvSpPr/>
            <p:nvPr/>
          </p:nvSpPr>
          <p:spPr>
            <a:xfrm>
              <a:off x="8547369" y="3452841"/>
              <a:ext cx="12263" cy="239381"/>
            </a:xfrm>
            <a:custGeom>
              <a:avLst/>
              <a:gdLst>
                <a:gd name="connsiteX0" fmla="*/ 0 w 12263"/>
                <a:gd name="connsiteY0" fmla="*/ 0 h 239381"/>
                <a:gd name="connsiteX1" fmla="*/ 0 w 12263"/>
                <a:gd name="connsiteY1" fmla="*/ 239382 h 239381"/>
                <a:gd name="connsiteX2" fmla="*/ 0 w 12263"/>
                <a:gd name="connsiteY2" fmla="*/ 0 h 23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63" h="239381">
                  <a:moveTo>
                    <a:pt x="0" y="0"/>
                  </a:moveTo>
                  <a:lnTo>
                    <a:pt x="0" y="23938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057E8004-40DE-4DE6-8B97-6D10217AE064}"/>
                </a:ext>
              </a:extLst>
            </p:cNvPr>
            <p:cNvSpPr/>
            <p:nvPr/>
          </p:nvSpPr>
          <p:spPr>
            <a:xfrm>
              <a:off x="8634439" y="3452841"/>
              <a:ext cx="12263" cy="239381"/>
            </a:xfrm>
            <a:custGeom>
              <a:avLst/>
              <a:gdLst>
                <a:gd name="connsiteX0" fmla="*/ 0 w 12263"/>
                <a:gd name="connsiteY0" fmla="*/ 0 h 239381"/>
                <a:gd name="connsiteX1" fmla="*/ 0 w 12263"/>
                <a:gd name="connsiteY1" fmla="*/ 239382 h 239381"/>
                <a:gd name="connsiteX2" fmla="*/ 0 w 12263"/>
                <a:gd name="connsiteY2" fmla="*/ 0 h 23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63" h="239381">
                  <a:moveTo>
                    <a:pt x="0" y="0"/>
                  </a:moveTo>
                  <a:lnTo>
                    <a:pt x="0" y="23938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C7689729-B379-4B21-9F2B-9BED70D3D908}"/>
                </a:ext>
              </a:extLst>
            </p:cNvPr>
            <p:cNvSpPr/>
            <p:nvPr/>
          </p:nvSpPr>
          <p:spPr>
            <a:xfrm>
              <a:off x="8775468" y="3490981"/>
              <a:ext cx="74929" cy="12263"/>
            </a:xfrm>
            <a:custGeom>
              <a:avLst/>
              <a:gdLst>
                <a:gd name="connsiteX0" fmla="*/ 0 w 74929"/>
                <a:gd name="connsiteY0" fmla="*/ 0 h 12263"/>
                <a:gd name="connsiteX1" fmla="*/ 74929 w 74929"/>
                <a:gd name="connsiteY1" fmla="*/ 0 h 12263"/>
                <a:gd name="connsiteX2" fmla="*/ 0 w 74929"/>
                <a:gd name="connsiteY2" fmla="*/ 0 h 1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29" h="12263">
                  <a:moveTo>
                    <a:pt x="0" y="0"/>
                  </a:moveTo>
                  <a:lnTo>
                    <a:pt x="7492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417446AE-0391-4FE4-BA54-CDDF44FC4F3F}"/>
                </a:ext>
              </a:extLst>
            </p:cNvPr>
            <p:cNvSpPr/>
            <p:nvPr/>
          </p:nvSpPr>
          <p:spPr>
            <a:xfrm rot="18935249">
              <a:off x="8831527" y="3478430"/>
              <a:ext cx="25262" cy="25262"/>
            </a:xfrm>
            <a:custGeom>
              <a:avLst/>
              <a:gdLst>
                <a:gd name="connsiteX0" fmla="*/ 0 w 25261"/>
                <a:gd name="connsiteY0" fmla="*/ 0 h 25261"/>
                <a:gd name="connsiteX1" fmla="*/ 25262 w 25261"/>
                <a:gd name="connsiteY1" fmla="*/ 0 h 25261"/>
                <a:gd name="connsiteX2" fmla="*/ 25262 w 25261"/>
                <a:gd name="connsiteY2" fmla="*/ 25262 h 25261"/>
                <a:gd name="connsiteX3" fmla="*/ 0 w 25261"/>
                <a:gd name="connsiteY3" fmla="*/ 25262 h 25261"/>
                <a:gd name="connsiteX0" fmla="*/ 0 w 91440"/>
                <a:gd name="connsiteY0" fmla="*/ 0 h 91440"/>
                <a:gd name="connsiteX1" fmla="*/ 25262 w 91440"/>
                <a:gd name="connsiteY1" fmla="*/ 0 h 91440"/>
                <a:gd name="connsiteX2" fmla="*/ 25262 w 91440"/>
                <a:gd name="connsiteY2" fmla="*/ 25262 h 91440"/>
                <a:gd name="connsiteX3" fmla="*/ 0 w 91440"/>
                <a:gd name="connsiteY3" fmla="*/ 25262 h 91440"/>
                <a:gd name="connsiteX4" fmla="*/ 91440 w 91440"/>
                <a:gd name="connsiteY4" fmla="*/ 91440 h 91440"/>
                <a:gd name="connsiteX0" fmla="*/ 25262 w 91440"/>
                <a:gd name="connsiteY0" fmla="*/ 0 h 91440"/>
                <a:gd name="connsiteX1" fmla="*/ 25262 w 91440"/>
                <a:gd name="connsiteY1" fmla="*/ 25262 h 91440"/>
                <a:gd name="connsiteX2" fmla="*/ 0 w 91440"/>
                <a:gd name="connsiteY2" fmla="*/ 25262 h 91440"/>
                <a:gd name="connsiteX3" fmla="*/ 91440 w 91440"/>
                <a:gd name="connsiteY3" fmla="*/ 91440 h 91440"/>
                <a:gd name="connsiteX0" fmla="*/ 25262 w 25262"/>
                <a:gd name="connsiteY0" fmla="*/ 0 h 25262"/>
                <a:gd name="connsiteX1" fmla="*/ 25262 w 25262"/>
                <a:gd name="connsiteY1" fmla="*/ 25262 h 25262"/>
                <a:gd name="connsiteX2" fmla="*/ 0 w 25262"/>
                <a:gd name="connsiteY2" fmla="*/ 25262 h 2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62" h="25262">
                  <a:moveTo>
                    <a:pt x="25262" y="0"/>
                  </a:moveTo>
                  <a:lnTo>
                    <a:pt x="25262" y="25262"/>
                  </a:lnTo>
                  <a:lnTo>
                    <a:pt x="0" y="25262"/>
                  </a:lnTo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72BC2D43-4007-4B7A-A097-C884BBBA5873}"/>
                </a:ext>
              </a:extLst>
            </p:cNvPr>
            <p:cNvSpPr/>
            <p:nvPr/>
          </p:nvSpPr>
          <p:spPr>
            <a:xfrm>
              <a:off x="8333495" y="3490981"/>
              <a:ext cx="74929" cy="12263"/>
            </a:xfrm>
            <a:custGeom>
              <a:avLst/>
              <a:gdLst>
                <a:gd name="connsiteX0" fmla="*/ 74929 w 74929"/>
                <a:gd name="connsiteY0" fmla="*/ 0 h 12263"/>
                <a:gd name="connsiteX1" fmla="*/ 0 w 74929"/>
                <a:gd name="connsiteY1" fmla="*/ 0 h 12263"/>
                <a:gd name="connsiteX2" fmla="*/ 74929 w 74929"/>
                <a:gd name="connsiteY2" fmla="*/ 0 h 1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29" h="12263">
                  <a:moveTo>
                    <a:pt x="74929" y="0"/>
                  </a:moveTo>
                  <a:lnTo>
                    <a:pt x="0" y="0"/>
                  </a:lnTo>
                  <a:lnTo>
                    <a:pt x="74929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DE405440-4C9B-4B2D-846D-CD0C6266A447}"/>
                </a:ext>
              </a:extLst>
            </p:cNvPr>
            <p:cNvSpPr/>
            <p:nvPr/>
          </p:nvSpPr>
          <p:spPr>
            <a:xfrm rot="18935249">
              <a:off x="8327106" y="3478194"/>
              <a:ext cx="25262" cy="25262"/>
            </a:xfrm>
            <a:custGeom>
              <a:avLst/>
              <a:gdLst>
                <a:gd name="connsiteX0" fmla="*/ 0 w 25261"/>
                <a:gd name="connsiteY0" fmla="*/ 0 h 25261"/>
                <a:gd name="connsiteX1" fmla="*/ 25262 w 25261"/>
                <a:gd name="connsiteY1" fmla="*/ 0 h 25261"/>
                <a:gd name="connsiteX2" fmla="*/ 25262 w 25261"/>
                <a:gd name="connsiteY2" fmla="*/ 25262 h 25261"/>
                <a:gd name="connsiteX3" fmla="*/ 0 w 25261"/>
                <a:gd name="connsiteY3" fmla="*/ 25262 h 25261"/>
                <a:gd name="connsiteX0" fmla="*/ 25262 w 116702"/>
                <a:gd name="connsiteY0" fmla="*/ 25262 h 116702"/>
                <a:gd name="connsiteX1" fmla="*/ 0 w 116702"/>
                <a:gd name="connsiteY1" fmla="*/ 25262 h 116702"/>
                <a:gd name="connsiteX2" fmla="*/ 0 w 116702"/>
                <a:gd name="connsiteY2" fmla="*/ 0 h 116702"/>
                <a:gd name="connsiteX3" fmla="*/ 25262 w 116702"/>
                <a:gd name="connsiteY3" fmla="*/ 0 h 116702"/>
                <a:gd name="connsiteX4" fmla="*/ 116702 w 116702"/>
                <a:gd name="connsiteY4" fmla="*/ 116702 h 116702"/>
                <a:gd name="connsiteX0" fmla="*/ 0 w 116702"/>
                <a:gd name="connsiteY0" fmla="*/ 25262 h 116702"/>
                <a:gd name="connsiteX1" fmla="*/ 0 w 116702"/>
                <a:gd name="connsiteY1" fmla="*/ 0 h 116702"/>
                <a:gd name="connsiteX2" fmla="*/ 25262 w 116702"/>
                <a:gd name="connsiteY2" fmla="*/ 0 h 116702"/>
                <a:gd name="connsiteX3" fmla="*/ 116702 w 116702"/>
                <a:gd name="connsiteY3" fmla="*/ 116702 h 116702"/>
                <a:gd name="connsiteX0" fmla="*/ 0 w 25262"/>
                <a:gd name="connsiteY0" fmla="*/ 25262 h 25262"/>
                <a:gd name="connsiteX1" fmla="*/ 0 w 25262"/>
                <a:gd name="connsiteY1" fmla="*/ 0 h 25262"/>
                <a:gd name="connsiteX2" fmla="*/ 25262 w 25262"/>
                <a:gd name="connsiteY2" fmla="*/ 0 h 2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62" h="25262">
                  <a:moveTo>
                    <a:pt x="0" y="25262"/>
                  </a:moveTo>
                  <a:lnTo>
                    <a:pt x="0" y="0"/>
                  </a:lnTo>
                  <a:lnTo>
                    <a:pt x="25262" y="0"/>
                  </a:lnTo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F51C7EB2-6A9D-4F4E-AA49-BBC36361427F}"/>
                </a:ext>
              </a:extLst>
            </p:cNvPr>
            <p:cNvSpPr/>
            <p:nvPr/>
          </p:nvSpPr>
          <p:spPr>
            <a:xfrm>
              <a:off x="8721631" y="3308256"/>
              <a:ext cx="52977" cy="52977"/>
            </a:xfrm>
            <a:custGeom>
              <a:avLst/>
              <a:gdLst>
                <a:gd name="connsiteX0" fmla="*/ 0 w 52977"/>
                <a:gd name="connsiteY0" fmla="*/ 52978 h 52977"/>
                <a:gd name="connsiteX1" fmla="*/ 52978 w 52977"/>
                <a:gd name="connsiteY1" fmla="*/ 0 h 52977"/>
                <a:gd name="connsiteX2" fmla="*/ 0 w 52977"/>
                <a:gd name="connsiteY2" fmla="*/ 52978 h 5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977" h="52977">
                  <a:moveTo>
                    <a:pt x="0" y="52978"/>
                  </a:moveTo>
                  <a:lnTo>
                    <a:pt x="52978" y="0"/>
                  </a:lnTo>
                  <a:lnTo>
                    <a:pt x="0" y="52978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727A440B-DF28-45E7-8295-B418A57685E2}"/>
                </a:ext>
              </a:extLst>
            </p:cNvPr>
            <p:cNvSpPr/>
            <p:nvPr/>
          </p:nvSpPr>
          <p:spPr>
            <a:xfrm rot="16235411">
              <a:off x="8757691" y="3300071"/>
              <a:ext cx="25261" cy="25261"/>
            </a:xfrm>
            <a:custGeom>
              <a:avLst/>
              <a:gdLst>
                <a:gd name="connsiteX0" fmla="*/ 0 w 25261"/>
                <a:gd name="connsiteY0" fmla="*/ 0 h 25261"/>
                <a:gd name="connsiteX1" fmla="*/ 25261 w 25261"/>
                <a:gd name="connsiteY1" fmla="*/ 0 h 25261"/>
                <a:gd name="connsiteX2" fmla="*/ 25261 w 25261"/>
                <a:gd name="connsiteY2" fmla="*/ 25261 h 25261"/>
                <a:gd name="connsiteX3" fmla="*/ 0 w 25261"/>
                <a:gd name="connsiteY3" fmla="*/ 25261 h 25261"/>
                <a:gd name="connsiteX0" fmla="*/ 0 w 91440"/>
                <a:gd name="connsiteY0" fmla="*/ 0 h 91440"/>
                <a:gd name="connsiteX1" fmla="*/ 25261 w 91440"/>
                <a:gd name="connsiteY1" fmla="*/ 0 h 91440"/>
                <a:gd name="connsiteX2" fmla="*/ 25261 w 91440"/>
                <a:gd name="connsiteY2" fmla="*/ 25261 h 91440"/>
                <a:gd name="connsiteX3" fmla="*/ 0 w 91440"/>
                <a:gd name="connsiteY3" fmla="*/ 25261 h 91440"/>
                <a:gd name="connsiteX4" fmla="*/ 91440 w 91440"/>
                <a:gd name="connsiteY4" fmla="*/ 91440 h 91440"/>
                <a:gd name="connsiteX0" fmla="*/ 25261 w 91440"/>
                <a:gd name="connsiteY0" fmla="*/ 0 h 91440"/>
                <a:gd name="connsiteX1" fmla="*/ 25261 w 91440"/>
                <a:gd name="connsiteY1" fmla="*/ 25261 h 91440"/>
                <a:gd name="connsiteX2" fmla="*/ 0 w 91440"/>
                <a:gd name="connsiteY2" fmla="*/ 25261 h 91440"/>
                <a:gd name="connsiteX3" fmla="*/ 91440 w 91440"/>
                <a:gd name="connsiteY3" fmla="*/ 91440 h 91440"/>
                <a:gd name="connsiteX0" fmla="*/ 25261 w 25261"/>
                <a:gd name="connsiteY0" fmla="*/ 0 h 25261"/>
                <a:gd name="connsiteX1" fmla="*/ 25261 w 25261"/>
                <a:gd name="connsiteY1" fmla="*/ 25261 h 25261"/>
                <a:gd name="connsiteX2" fmla="*/ 0 w 25261"/>
                <a:gd name="connsiteY2" fmla="*/ 25261 h 2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61" h="25261">
                  <a:moveTo>
                    <a:pt x="25261" y="0"/>
                  </a:moveTo>
                  <a:lnTo>
                    <a:pt x="25261" y="25261"/>
                  </a:lnTo>
                  <a:lnTo>
                    <a:pt x="0" y="25261"/>
                  </a:lnTo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7EE6226D-ADA8-4F4C-834F-7415F62CD8C5}"/>
                </a:ext>
              </a:extLst>
            </p:cNvPr>
            <p:cNvSpPr/>
            <p:nvPr/>
          </p:nvSpPr>
          <p:spPr>
            <a:xfrm>
              <a:off x="8409160" y="3620727"/>
              <a:ext cx="52977" cy="52977"/>
            </a:xfrm>
            <a:custGeom>
              <a:avLst/>
              <a:gdLst>
                <a:gd name="connsiteX0" fmla="*/ 52978 w 52977"/>
                <a:gd name="connsiteY0" fmla="*/ 0 h 52977"/>
                <a:gd name="connsiteX1" fmla="*/ 0 w 52977"/>
                <a:gd name="connsiteY1" fmla="*/ 52978 h 52977"/>
                <a:gd name="connsiteX2" fmla="*/ 52978 w 52977"/>
                <a:gd name="connsiteY2" fmla="*/ 0 h 5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977" h="52977">
                  <a:moveTo>
                    <a:pt x="52978" y="0"/>
                  </a:moveTo>
                  <a:lnTo>
                    <a:pt x="0" y="52978"/>
                  </a:lnTo>
                  <a:lnTo>
                    <a:pt x="52978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DBB8F9FB-85C4-41C4-8A6E-015C75323F4F}"/>
                </a:ext>
              </a:extLst>
            </p:cNvPr>
            <p:cNvSpPr/>
            <p:nvPr/>
          </p:nvSpPr>
          <p:spPr>
            <a:xfrm rot="16235411">
              <a:off x="8400934" y="3656532"/>
              <a:ext cx="25261" cy="25261"/>
            </a:xfrm>
            <a:custGeom>
              <a:avLst/>
              <a:gdLst>
                <a:gd name="connsiteX0" fmla="*/ 0 w 25261"/>
                <a:gd name="connsiteY0" fmla="*/ 0 h 25261"/>
                <a:gd name="connsiteX1" fmla="*/ 25261 w 25261"/>
                <a:gd name="connsiteY1" fmla="*/ 0 h 25261"/>
                <a:gd name="connsiteX2" fmla="*/ 25261 w 25261"/>
                <a:gd name="connsiteY2" fmla="*/ 25261 h 25261"/>
                <a:gd name="connsiteX3" fmla="*/ 0 w 25261"/>
                <a:gd name="connsiteY3" fmla="*/ 25261 h 25261"/>
                <a:gd name="connsiteX0" fmla="*/ 25261 w 116701"/>
                <a:gd name="connsiteY0" fmla="*/ 25261 h 116701"/>
                <a:gd name="connsiteX1" fmla="*/ 0 w 116701"/>
                <a:gd name="connsiteY1" fmla="*/ 25261 h 116701"/>
                <a:gd name="connsiteX2" fmla="*/ 0 w 116701"/>
                <a:gd name="connsiteY2" fmla="*/ 0 h 116701"/>
                <a:gd name="connsiteX3" fmla="*/ 25261 w 116701"/>
                <a:gd name="connsiteY3" fmla="*/ 0 h 116701"/>
                <a:gd name="connsiteX4" fmla="*/ 116701 w 116701"/>
                <a:gd name="connsiteY4" fmla="*/ 116701 h 116701"/>
                <a:gd name="connsiteX0" fmla="*/ 25261 w 25261"/>
                <a:gd name="connsiteY0" fmla="*/ 25261 h 25261"/>
                <a:gd name="connsiteX1" fmla="*/ 0 w 25261"/>
                <a:gd name="connsiteY1" fmla="*/ 25261 h 25261"/>
                <a:gd name="connsiteX2" fmla="*/ 0 w 25261"/>
                <a:gd name="connsiteY2" fmla="*/ 0 h 25261"/>
                <a:gd name="connsiteX3" fmla="*/ 25261 w 25261"/>
                <a:gd name="connsiteY3" fmla="*/ 0 h 25261"/>
                <a:gd name="connsiteX0" fmla="*/ 0 w 25261"/>
                <a:gd name="connsiteY0" fmla="*/ 25261 h 25261"/>
                <a:gd name="connsiteX1" fmla="*/ 0 w 25261"/>
                <a:gd name="connsiteY1" fmla="*/ 0 h 25261"/>
                <a:gd name="connsiteX2" fmla="*/ 25261 w 25261"/>
                <a:gd name="connsiteY2" fmla="*/ 0 h 2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61" h="25261">
                  <a:moveTo>
                    <a:pt x="0" y="25261"/>
                  </a:moveTo>
                  <a:lnTo>
                    <a:pt x="0" y="0"/>
                  </a:lnTo>
                  <a:lnTo>
                    <a:pt x="25261" y="0"/>
                  </a:lnTo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947494C3-039C-450F-A186-2E5635DABB00}"/>
                </a:ext>
              </a:extLst>
            </p:cNvPr>
            <p:cNvSpPr/>
            <p:nvPr/>
          </p:nvSpPr>
          <p:spPr>
            <a:xfrm>
              <a:off x="8409160" y="3308133"/>
              <a:ext cx="52977" cy="53100"/>
            </a:xfrm>
            <a:custGeom>
              <a:avLst/>
              <a:gdLst>
                <a:gd name="connsiteX0" fmla="*/ 52978 w 52977"/>
                <a:gd name="connsiteY0" fmla="*/ 53101 h 53100"/>
                <a:gd name="connsiteX1" fmla="*/ 0 w 52977"/>
                <a:gd name="connsiteY1" fmla="*/ 0 h 53100"/>
                <a:gd name="connsiteX2" fmla="*/ 52978 w 52977"/>
                <a:gd name="connsiteY2" fmla="*/ 53101 h 5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977" h="53100">
                  <a:moveTo>
                    <a:pt x="52978" y="53101"/>
                  </a:moveTo>
                  <a:lnTo>
                    <a:pt x="0" y="0"/>
                  </a:lnTo>
                  <a:lnTo>
                    <a:pt x="52978" y="53101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E3CBAFD4-6B49-407E-9C57-4DCF53D0985A}"/>
                </a:ext>
              </a:extLst>
            </p:cNvPr>
            <p:cNvSpPr/>
            <p:nvPr/>
          </p:nvSpPr>
          <p:spPr>
            <a:xfrm rot="16235411">
              <a:off x="8401013" y="3299871"/>
              <a:ext cx="25261" cy="25261"/>
            </a:xfrm>
            <a:custGeom>
              <a:avLst/>
              <a:gdLst>
                <a:gd name="connsiteX0" fmla="*/ 0 w 25261"/>
                <a:gd name="connsiteY0" fmla="*/ 0 h 25261"/>
                <a:gd name="connsiteX1" fmla="*/ 25261 w 25261"/>
                <a:gd name="connsiteY1" fmla="*/ 0 h 25261"/>
                <a:gd name="connsiteX2" fmla="*/ 25261 w 25261"/>
                <a:gd name="connsiteY2" fmla="*/ 25261 h 25261"/>
                <a:gd name="connsiteX3" fmla="*/ 0 w 25261"/>
                <a:gd name="connsiteY3" fmla="*/ 25261 h 25261"/>
                <a:gd name="connsiteX0" fmla="*/ 0 w 91440"/>
                <a:gd name="connsiteY0" fmla="*/ 25261 h 116701"/>
                <a:gd name="connsiteX1" fmla="*/ 0 w 91440"/>
                <a:gd name="connsiteY1" fmla="*/ 0 h 116701"/>
                <a:gd name="connsiteX2" fmla="*/ 25261 w 91440"/>
                <a:gd name="connsiteY2" fmla="*/ 0 h 116701"/>
                <a:gd name="connsiteX3" fmla="*/ 25261 w 91440"/>
                <a:gd name="connsiteY3" fmla="*/ 25261 h 116701"/>
                <a:gd name="connsiteX4" fmla="*/ 91440 w 91440"/>
                <a:gd name="connsiteY4" fmla="*/ 116701 h 116701"/>
                <a:gd name="connsiteX0" fmla="*/ 0 w 91440"/>
                <a:gd name="connsiteY0" fmla="*/ 0 h 116701"/>
                <a:gd name="connsiteX1" fmla="*/ 25261 w 91440"/>
                <a:gd name="connsiteY1" fmla="*/ 0 h 116701"/>
                <a:gd name="connsiteX2" fmla="*/ 25261 w 91440"/>
                <a:gd name="connsiteY2" fmla="*/ 25261 h 116701"/>
                <a:gd name="connsiteX3" fmla="*/ 91440 w 91440"/>
                <a:gd name="connsiteY3" fmla="*/ 116701 h 116701"/>
                <a:gd name="connsiteX0" fmla="*/ 0 w 25261"/>
                <a:gd name="connsiteY0" fmla="*/ 0 h 25261"/>
                <a:gd name="connsiteX1" fmla="*/ 25261 w 25261"/>
                <a:gd name="connsiteY1" fmla="*/ 0 h 25261"/>
                <a:gd name="connsiteX2" fmla="*/ 25261 w 25261"/>
                <a:gd name="connsiteY2" fmla="*/ 25261 h 2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61" h="25261">
                  <a:moveTo>
                    <a:pt x="0" y="0"/>
                  </a:moveTo>
                  <a:lnTo>
                    <a:pt x="25261" y="0"/>
                  </a:lnTo>
                  <a:lnTo>
                    <a:pt x="25261" y="25261"/>
                  </a:lnTo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24AFD10C-6DEB-43AB-9C08-A32647EFD988}"/>
                </a:ext>
              </a:extLst>
            </p:cNvPr>
            <p:cNvSpPr/>
            <p:nvPr/>
          </p:nvSpPr>
          <p:spPr>
            <a:xfrm>
              <a:off x="8721631" y="3620727"/>
              <a:ext cx="52977" cy="52977"/>
            </a:xfrm>
            <a:custGeom>
              <a:avLst/>
              <a:gdLst>
                <a:gd name="connsiteX0" fmla="*/ 0 w 52977"/>
                <a:gd name="connsiteY0" fmla="*/ 0 h 52977"/>
                <a:gd name="connsiteX1" fmla="*/ 52978 w 52977"/>
                <a:gd name="connsiteY1" fmla="*/ 52978 h 52977"/>
                <a:gd name="connsiteX2" fmla="*/ 0 w 52977"/>
                <a:gd name="connsiteY2" fmla="*/ 0 h 5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977" h="52977">
                  <a:moveTo>
                    <a:pt x="0" y="0"/>
                  </a:moveTo>
                  <a:lnTo>
                    <a:pt x="52978" y="5297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71191255-5D1D-4576-9ED8-083D5959691B}"/>
                </a:ext>
              </a:extLst>
            </p:cNvPr>
            <p:cNvSpPr/>
            <p:nvPr/>
          </p:nvSpPr>
          <p:spPr>
            <a:xfrm rot="16235411">
              <a:off x="8757593" y="3656731"/>
              <a:ext cx="25261" cy="25261"/>
            </a:xfrm>
            <a:custGeom>
              <a:avLst/>
              <a:gdLst>
                <a:gd name="connsiteX0" fmla="*/ 0 w 25261"/>
                <a:gd name="connsiteY0" fmla="*/ 0 h 25261"/>
                <a:gd name="connsiteX1" fmla="*/ 25261 w 25261"/>
                <a:gd name="connsiteY1" fmla="*/ 0 h 25261"/>
                <a:gd name="connsiteX2" fmla="*/ 25261 w 25261"/>
                <a:gd name="connsiteY2" fmla="*/ 25261 h 25261"/>
                <a:gd name="connsiteX3" fmla="*/ 0 w 25261"/>
                <a:gd name="connsiteY3" fmla="*/ 25261 h 25261"/>
                <a:gd name="connsiteX0" fmla="*/ 25261 w 116701"/>
                <a:gd name="connsiteY0" fmla="*/ 0 h 91440"/>
                <a:gd name="connsiteX1" fmla="*/ 25261 w 116701"/>
                <a:gd name="connsiteY1" fmla="*/ 25261 h 91440"/>
                <a:gd name="connsiteX2" fmla="*/ 0 w 116701"/>
                <a:gd name="connsiteY2" fmla="*/ 25261 h 91440"/>
                <a:gd name="connsiteX3" fmla="*/ 0 w 116701"/>
                <a:gd name="connsiteY3" fmla="*/ 0 h 91440"/>
                <a:gd name="connsiteX4" fmla="*/ 116701 w 116701"/>
                <a:gd name="connsiteY4" fmla="*/ 91440 h 91440"/>
                <a:gd name="connsiteX0" fmla="*/ 25261 w 116701"/>
                <a:gd name="connsiteY0" fmla="*/ 25261 h 91440"/>
                <a:gd name="connsiteX1" fmla="*/ 0 w 116701"/>
                <a:gd name="connsiteY1" fmla="*/ 25261 h 91440"/>
                <a:gd name="connsiteX2" fmla="*/ 0 w 116701"/>
                <a:gd name="connsiteY2" fmla="*/ 0 h 91440"/>
                <a:gd name="connsiteX3" fmla="*/ 116701 w 116701"/>
                <a:gd name="connsiteY3" fmla="*/ 91440 h 91440"/>
                <a:gd name="connsiteX0" fmla="*/ 25261 w 25261"/>
                <a:gd name="connsiteY0" fmla="*/ 25261 h 25261"/>
                <a:gd name="connsiteX1" fmla="*/ 0 w 25261"/>
                <a:gd name="connsiteY1" fmla="*/ 25261 h 25261"/>
                <a:gd name="connsiteX2" fmla="*/ 0 w 25261"/>
                <a:gd name="connsiteY2" fmla="*/ 0 h 2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61" h="25261">
                  <a:moveTo>
                    <a:pt x="25261" y="25261"/>
                  </a:moveTo>
                  <a:lnTo>
                    <a:pt x="0" y="25261"/>
                  </a:ln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E0AD3BE2-AD0F-4208-BE54-0214852CF6A6}"/>
                </a:ext>
              </a:extLst>
            </p:cNvPr>
            <p:cNvSpPr/>
            <p:nvPr/>
          </p:nvSpPr>
          <p:spPr>
            <a:xfrm>
              <a:off x="8561226" y="3292681"/>
              <a:ext cx="59109" cy="59109"/>
            </a:xfrm>
            <a:custGeom>
              <a:avLst/>
              <a:gdLst>
                <a:gd name="connsiteX0" fmla="*/ 59110 w 59109"/>
                <a:gd name="connsiteY0" fmla="*/ 29555 h 59109"/>
                <a:gd name="connsiteX1" fmla="*/ 29555 w 59109"/>
                <a:gd name="connsiteY1" fmla="*/ 59110 h 59109"/>
                <a:gd name="connsiteX2" fmla="*/ 0 w 59109"/>
                <a:gd name="connsiteY2" fmla="*/ 29555 h 59109"/>
                <a:gd name="connsiteX3" fmla="*/ 29555 w 59109"/>
                <a:gd name="connsiteY3" fmla="*/ 0 h 59109"/>
                <a:gd name="connsiteX4" fmla="*/ 59110 w 59109"/>
                <a:gd name="connsiteY4" fmla="*/ 29555 h 5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09" h="59109">
                  <a:moveTo>
                    <a:pt x="59110" y="29555"/>
                  </a:moveTo>
                  <a:cubicBezTo>
                    <a:pt x="59110" y="45865"/>
                    <a:pt x="45865" y="59110"/>
                    <a:pt x="29555" y="59110"/>
                  </a:cubicBezTo>
                  <a:cubicBezTo>
                    <a:pt x="13244" y="59110"/>
                    <a:pt x="0" y="45865"/>
                    <a:pt x="0" y="29555"/>
                  </a:cubicBezTo>
                  <a:cubicBezTo>
                    <a:pt x="0" y="13244"/>
                    <a:pt x="13244" y="0"/>
                    <a:pt x="29555" y="0"/>
                  </a:cubicBezTo>
                  <a:cubicBezTo>
                    <a:pt x="45865" y="0"/>
                    <a:pt x="59110" y="13244"/>
                    <a:pt x="59110" y="29555"/>
                  </a:cubicBezTo>
                  <a:close/>
                </a:path>
              </a:pathLst>
            </a:custGeom>
            <a:noFill/>
            <a:ln w="95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</p:grpSp>
      <p:grpSp>
        <p:nvGrpSpPr>
          <p:cNvPr id="831" name="Graphic 829">
            <a:extLst>
              <a:ext uri="{FF2B5EF4-FFF2-40B4-BE49-F238E27FC236}">
                <a16:creationId xmlns:a16="http://schemas.microsoft.com/office/drawing/2014/main" id="{DAE200D0-DF00-439B-969A-E19A0FA96EE3}"/>
              </a:ext>
            </a:extLst>
          </p:cNvPr>
          <p:cNvGrpSpPr/>
          <p:nvPr/>
        </p:nvGrpSpPr>
        <p:grpSpPr>
          <a:xfrm>
            <a:off x="10313654" y="3261436"/>
            <a:ext cx="417120" cy="444781"/>
            <a:chOff x="10313654" y="3261436"/>
            <a:chExt cx="417120" cy="444781"/>
          </a:xfrm>
          <a:noFill/>
        </p:grpSpPr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F366AF25-0ACD-4435-A6B6-91F9D3199B88}"/>
                </a:ext>
              </a:extLst>
            </p:cNvPr>
            <p:cNvSpPr/>
            <p:nvPr/>
          </p:nvSpPr>
          <p:spPr>
            <a:xfrm>
              <a:off x="10480249" y="3261436"/>
              <a:ext cx="205234" cy="187498"/>
            </a:xfrm>
            <a:custGeom>
              <a:avLst/>
              <a:gdLst>
                <a:gd name="connsiteX0" fmla="*/ 43180 w 205234"/>
                <a:gd name="connsiteY0" fmla="*/ 141468 h 187498"/>
                <a:gd name="connsiteX1" fmla="*/ 114758 w 205234"/>
                <a:gd name="connsiteY1" fmla="*/ 141468 h 187498"/>
                <a:gd name="connsiteX2" fmla="*/ 152448 w 205234"/>
                <a:gd name="connsiteY2" fmla="*/ 187393 h 187498"/>
                <a:gd name="connsiteX3" fmla="*/ 152659 w 205234"/>
                <a:gd name="connsiteY3" fmla="*/ 187393 h 187498"/>
                <a:gd name="connsiteX4" fmla="*/ 152659 w 205234"/>
                <a:gd name="connsiteY4" fmla="*/ 141468 h 187498"/>
                <a:gd name="connsiteX5" fmla="*/ 178313 w 205234"/>
                <a:gd name="connsiteY5" fmla="*/ 141468 h 187498"/>
                <a:gd name="connsiteX6" fmla="*/ 205235 w 205234"/>
                <a:gd name="connsiteY6" fmla="*/ 114547 h 187498"/>
                <a:gd name="connsiteX7" fmla="*/ 205235 w 205234"/>
                <a:gd name="connsiteY7" fmla="*/ 26921 h 187498"/>
                <a:gd name="connsiteX8" fmla="*/ 178313 w 205234"/>
                <a:gd name="connsiteY8" fmla="*/ 0 h 187498"/>
                <a:gd name="connsiteX9" fmla="*/ 26921 w 205234"/>
                <a:gd name="connsiteY9" fmla="*/ 0 h 187498"/>
                <a:gd name="connsiteX10" fmla="*/ 0 w 205234"/>
                <a:gd name="connsiteY10" fmla="*/ 26921 h 187498"/>
                <a:gd name="connsiteX11" fmla="*/ 0 w 205234"/>
                <a:gd name="connsiteY11" fmla="*/ 28927 h 187498"/>
                <a:gd name="connsiteX12" fmla="*/ 0 w 205234"/>
                <a:gd name="connsiteY12" fmla="*/ 27027 h 187498"/>
                <a:gd name="connsiteX13" fmla="*/ 26921 w 205234"/>
                <a:gd name="connsiteY13" fmla="*/ 106 h 187498"/>
                <a:gd name="connsiteX14" fmla="*/ 178208 w 205234"/>
                <a:gd name="connsiteY14" fmla="*/ 106 h 187498"/>
                <a:gd name="connsiteX15" fmla="*/ 205129 w 205234"/>
                <a:gd name="connsiteY15" fmla="*/ 27027 h 187498"/>
                <a:gd name="connsiteX16" fmla="*/ 205129 w 205234"/>
                <a:gd name="connsiteY16" fmla="*/ 114653 h 187498"/>
                <a:gd name="connsiteX17" fmla="*/ 178208 w 205234"/>
                <a:gd name="connsiteY17" fmla="*/ 141574 h 187498"/>
                <a:gd name="connsiteX18" fmla="*/ 152554 w 205234"/>
                <a:gd name="connsiteY18" fmla="*/ 141574 h 187498"/>
                <a:gd name="connsiteX19" fmla="*/ 152554 w 205234"/>
                <a:gd name="connsiteY19" fmla="*/ 187499 h 187498"/>
                <a:gd name="connsiteX20" fmla="*/ 152342 w 205234"/>
                <a:gd name="connsiteY20" fmla="*/ 187499 h 187498"/>
                <a:gd name="connsiteX21" fmla="*/ 114653 w 205234"/>
                <a:gd name="connsiteY21" fmla="*/ 141574 h 187498"/>
                <a:gd name="connsiteX22" fmla="*/ 43180 w 205234"/>
                <a:gd name="connsiteY22" fmla="*/ 141574 h 18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05234" h="187498">
                  <a:moveTo>
                    <a:pt x="43180" y="141468"/>
                  </a:moveTo>
                  <a:lnTo>
                    <a:pt x="114758" y="141468"/>
                  </a:lnTo>
                  <a:lnTo>
                    <a:pt x="152448" y="187393"/>
                  </a:lnTo>
                  <a:lnTo>
                    <a:pt x="152659" y="187393"/>
                  </a:lnTo>
                  <a:lnTo>
                    <a:pt x="152659" y="141468"/>
                  </a:lnTo>
                  <a:lnTo>
                    <a:pt x="178313" y="141468"/>
                  </a:lnTo>
                  <a:cubicBezTo>
                    <a:pt x="193199" y="141468"/>
                    <a:pt x="205235" y="129433"/>
                    <a:pt x="205235" y="114547"/>
                  </a:cubicBezTo>
                  <a:lnTo>
                    <a:pt x="205235" y="26921"/>
                  </a:lnTo>
                  <a:cubicBezTo>
                    <a:pt x="205235" y="12035"/>
                    <a:pt x="193199" y="0"/>
                    <a:pt x="178313" y="0"/>
                  </a:cubicBezTo>
                  <a:lnTo>
                    <a:pt x="26921" y="0"/>
                  </a:lnTo>
                  <a:cubicBezTo>
                    <a:pt x="12035" y="0"/>
                    <a:pt x="0" y="12035"/>
                    <a:pt x="0" y="26921"/>
                  </a:cubicBezTo>
                  <a:lnTo>
                    <a:pt x="0" y="28927"/>
                  </a:lnTo>
                  <a:lnTo>
                    <a:pt x="0" y="27027"/>
                  </a:lnTo>
                  <a:cubicBezTo>
                    <a:pt x="0" y="12141"/>
                    <a:pt x="12035" y="106"/>
                    <a:pt x="26921" y="106"/>
                  </a:cubicBezTo>
                  <a:lnTo>
                    <a:pt x="178208" y="106"/>
                  </a:lnTo>
                  <a:cubicBezTo>
                    <a:pt x="193094" y="106"/>
                    <a:pt x="205129" y="12141"/>
                    <a:pt x="205129" y="27027"/>
                  </a:cubicBezTo>
                  <a:lnTo>
                    <a:pt x="205129" y="114653"/>
                  </a:lnTo>
                  <a:cubicBezTo>
                    <a:pt x="205129" y="129539"/>
                    <a:pt x="193094" y="141574"/>
                    <a:pt x="178208" y="141574"/>
                  </a:cubicBezTo>
                  <a:lnTo>
                    <a:pt x="152554" y="141574"/>
                  </a:lnTo>
                  <a:lnTo>
                    <a:pt x="152554" y="187499"/>
                  </a:lnTo>
                  <a:lnTo>
                    <a:pt x="152342" y="187499"/>
                  </a:lnTo>
                  <a:lnTo>
                    <a:pt x="114653" y="141574"/>
                  </a:lnTo>
                  <a:lnTo>
                    <a:pt x="43180" y="141574"/>
                  </a:lnTo>
                  <a:close/>
                </a:path>
              </a:pathLst>
            </a:custGeom>
            <a:noFill/>
            <a:ln w="95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31D07655-65FC-4675-A2F3-8F8349374499}"/>
                </a:ext>
              </a:extLst>
            </p:cNvPr>
            <p:cNvSpPr/>
            <p:nvPr/>
          </p:nvSpPr>
          <p:spPr>
            <a:xfrm>
              <a:off x="10313654" y="3465404"/>
              <a:ext cx="194360" cy="240496"/>
            </a:xfrm>
            <a:custGeom>
              <a:avLst/>
              <a:gdLst>
                <a:gd name="connsiteX0" fmla="*/ 108529 w 194360"/>
                <a:gd name="connsiteY0" fmla="*/ 226350 h 240496"/>
                <a:gd name="connsiteX1" fmla="*/ 108529 w 194360"/>
                <a:gd name="connsiteY1" fmla="*/ 197000 h 240496"/>
                <a:gd name="connsiteX2" fmla="*/ 163850 w 194360"/>
                <a:gd name="connsiteY2" fmla="*/ 197000 h 240496"/>
                <a:gd name="connsiteX3" fmla="*/ 163850 w 194360"/>
                <a:gd name="connsiteY3" fmla="*/ 148120 h 240496"/>
                <a:gd name="connsiteX4" fmla="*/ 194361 w 194360"/>
                <a:gd name="connsiteY4" fmla="*/ 148120 h 240496"/>
                <a:gd name="connsiteX5" fmla="*/ 185387 w 194360"/>
                <a:gd name="connsiteY5" fmla="*/ 77069 h 240496"/>
                <a:gd name="connsiteX6" fmla="*/ 136929 w 194360"/>
                <a:gd name="connsiteY6" fmla="*/ 10874 h 240496"/>
                <a:gd name="connsiteX7" fmla="*/ 93432 w 194360"/>
                <a:gd name="connsiteY7" fmla="*/ 106 h 240496"/>
                <a:gd name="connsiteX8" fmla="*/ 93432 w 194360"/>
                <a:gd name="connsiteY8" fmla="*/ 106 h 240496"/>
                <a:gd name="connsiteX9" fmla="*/ 47825 w 194360"/>
                <a:gd name="connsiteY9" fmla="*/ 12035 h 240496"/>
                <a:gd name="connsiteX10" fmla="*/ 0 w 194360"/>
                <a:gd name="connsiteY10" fmla="*/ 93538 h 240496"/>
                <a:gd name="connsiteX11" fmla="*/ 0 w 194360"/>
                <a:gd name="connsiteY11" fmla="*/ 240496 h 240496"/>
                <a:gd name="connsiteX12" fmla="*/ 0 w 194360"/>
                <a:gd name="connsiteY12" fmla="*/ 93433 h 240496"/>
                <a:gd name="connsiteX13" fmla="*/ 47825 w 194360"/>
                <a:gd name="connsiteY13" fmla="*/ 11930 h 240496"/>
                <a:gd name="connsiteX14" fmla="*/ 93432 w 194360"/>
                <a:gd name="connsiteY14" fmla="*/ 0 h 240496"/>
                <a:gd name="connsiteX15" fmla="*/ 93432 w 194360"/>
                <a:gd name="connsiteY15" fmla="*/ 0 h 240496"/>
                <a:gd name="connsiteX16" fmla="*/ 136929 w 194360"/>
                <a:gd name="connsiteY16" fmla="*/ 10769 h 240496"/>
                <a:gd name="connsiteX17" fmla="*/ 185387 w 194360"/>
                <a:gd name="connsiteY17" fmla="*/ 76963 h 240496"/>
                <a:gd name="connsiteX18" fmla="*/ 194361 w 194360"/>
                <a:gd name="connsiteY18" fmla="*/ 148014 h 240496"/>
                <a:gd name="connsiteX19" fmla="*/ 163850 w 194360"/>
                <a:gd name="connsiteY19" fmla="*/ 148014 h 240496"/>
                <a:gd name="connsiteX20" fmla="*/ 163850 w 194360"/>
                <a:gd name="connsiteY20" fmla="*/ 196895 h 240496"/>
                <a:gd name="connsiteX21" fmla="*/ 108529 w 194360"/>
                <a:gd name="connsiteY21" fmla="*/ 196895 h 240496"/>
                <a:gd name="connsiteX22" fmla="*/ 108529 w 194360"/>
                <a:gd name="connsiteY22" fmla="*/ 226350 h 240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4360" h="240496">
                  <a:moveTo>
                    <a:pt x="108529" y="226350"/>
                  </a:moveTo>
                  <a:lnTo>
                    <a:pt x="108529" y="197000"/>
                  </a:lnTo>
                  <a:lnTo>
                    <a:pt x="163850" y="197000"/>
                  </a:lnTo>
                  <a:lnTo>
                    <a:pt x="163850" y="148120"/>
                  </a:lnTo>
                  <a:lnTo>
                    <a:pt x="194361" y="148120"/>
                  </a:lnTo>
                  <a:lnTo>
                    <a:pt x="185387" y="77069"/>
                  </a:lnTo>
                  <a:cubicBezTo>
                    <a:pt x="180214" y="47930"/>
                    <a:pt x="161738" y="23860"/>
                    <a:pt x="136929" y="10874"/>
                  </a:cubicBezTo>
                  <a:cubicBezTo>
                    <a:pt x="123838" y="4012"/>
                    <a:pt x="109057" y="106"/>
                    <a:pt x="93432" y="106"/>
                  </a:cubicBezTo>
                  <a:lnTo>
                    <a:pt x="93432" y="106"/>
                  </a:lnTo>
                  <a:cubicBezTo>
                    <a:pt x="76857" y="106"/>
                    <a:pt x="61233" y="4434"/>
                    <a:pt x="47825" y="12035"/>
                  </a:cubicBezTo>
                  <a:cubicBezTo>
                    <a:pt x="19320" y="28083"/>
                    <a:pt x="0" y="58593"/>
                    <a:pt x="0" y="93538"/>
                  </a:cubicBezTo>
                  <a:lnTo>
                    <a:pt x="0" y="240496"/>
                  </a:lnTo>
                  <a:lnTo>
                    <a:pt x="0" y="93433"/>
                  </a:lnTo>
                  <a:cubicBezTo>
                    <a:pt x="0" y="58382"/>
                    <a:pt x="19320" y="27871"/>
                    <a:pt x="47825" y="11930"/>
                  </a:cubicBezTo>
                  <a:cubicBezTo>
                    <a:pt x="61338" y="4329"/>
                    <a:pt x="76857" y="0"/>
                    <a:pt x="93432" y="0"/>
                  </a:cubicBezTo>
                  <a:lnTo>
                    <a:pt x="93432" y="0"/>
                  </a:lnTo>
                  <a:cubicBezTo>
                    <a:pt x="109057" y="0"/>
                    <a:pt x="123943" y="3906"/>
                    <a:pt x="136929" y="10769"/>
                  </a:cubicBezTo>
                  <a:cubicBezTo>
                    <a:pt x="161738" y="23860"/>
                    <a:pt x="180108" y="47825"/>
                    <a:pt x="185387" y="76963"/>
                  </a:cubicBezTo>
                  <a:lnTo>
                    <a:pt x="194361" y="148014"/>
                  </a:lnTo>
                  <a:lnTo>
                    <a:pt x="163850" y="148014"/>
                  </a:lnTo>
                  <a:lnTo>
                    <a:pt x="163850" y="196895"/>
                  </a:lnTo>
                  <a:lnTo>
                    <a:pt x="108529" y="196895"/>
                  </a:lnTo>
                  <a:lnTo>
                    <a:pt x="108529" y="22635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5F4768FA-808F-4348-BA2E-3016209901E2}"/>
                </a:ext>
              </a:extLst>
            </p:cNvPr>
            <p:cNvSpPr/>
            <p:nvPr/>
          </p:nvSpPr>
          <p:spPr>
            <a:xfrm>
              <a:off x="10536097" y="3465508"/>
              <a:ext cx="194677" cy="240708"/>
            </a:xfrm>
            <a:custGeom>
              <a:avLst/>
              <a:gdLst>
                <a:gd name="connsiteX0" fmla="*/ 85620 w 194677"/>
                <a:gd name="connsiteY0" fmla="*/ 226245 h 240708"/>
                <a:gd name="connsiteX1" fmla="*/ 85726 w 194677"/>
                <a:gd name="connsiteY1" fmla="*/ 196896 h 240708"/>
                <a:gd name="connsiteX2" fmla="*/ 30405 w 194677"/>
                <a:gd name="connsiteY2" fmla="*/ 196684 h 240708"/>
                <a:gd name="connsiteX3" fmla="*/ 30616 w 194677"/>
                <a:gd name="connsiteY3" fmla="*/ 147804 h 240708"/>
                <a:gd name="connsiteX4" fmla="*/ 106 w 194677"/>
                <a:gd name="connsiteY4" fmla="*/ 147698 h 240708"/>
                <a:gd name="connsiteX5" fmla="*/ 9290 w 194677"/>
                <a:gd name="connsiteY5" fmla="*/ 76647 h 240708"/>
                <a:gd name="connsiteX6" fmla="*/ 101562 w 194677"/>
                <a:gd name="connsiteY6" fmla="*/ 1 h 240708"/>
                <a:gd name="connsiteX7" fmla="*/ 101562 w 194677"/>
                <a:gd name="connsiteY7" fmla="*/ 1 h 240708"/>
                <a:gd name="connsiteX8" fmla="*/ 194677 w 194677"/>
                <a:gd name="connsiteY8" fmla="*/ 93750 h 240708"/>
                <a:gd name="connsiteX9" fmla="*/ 194150 w 194677"/>
                <a:gd name="connsiteY9" fmla="*/ 240709 h 240708"/>
                <a:gd name="connsiteX10" fmla="*/ 194572 w 194677"/>
                <a:gd name="connsiteY10" fmla="*/ 93750 h 240708"/>
                <a:gd name="connsiteX11" fmla="*/ 101456 w 194677"/>
                <a:gd name="connsiteY11" fmla="*/ 1 h 240708"/>
                <a:gd name="connsiteX12" fmla="*/ 101456 w 194677"/>
                <a:gd name="connsiteY12" fmla="*/ 1 h 240708"/>
                <a:gd name="connsiteX13" fmla="*/ 9185 w 194677"/>
                <a:gd name="connsiteY13" fmla="*/ 76647 h 240708"/>
                <a:gd name="connsiteX14" fmla="*/ 0 w 194677"/>
                <a:gd name="connsiteY14" fmla="*/ 147698 h 240708"/>
                <a:gd name="connsiteX15" fmla="*/ 30511 w 194677"/>
                <a:gd name="connsiteY15" fmla="*/ 147804 h 240708"/>
                <a:gd name="connsiteX16" fmla="*/ 30300 w 194677"/>
                <a:gd name="connsiteY16" fmla="*/ 196684 h 240708"/>
                <a:gd name="connsiteX17" fmla="*/ 85620 w 194677"/>
                <a:gd name="connsiteY17" fmla="*/ 196896 h 240708"/>
                <a:gd name="connsiteX18" fmla="*/ 85620 w 194677"/>
                <a:gd name="connsiteY18" fmla="*/ 226245 h 240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4677" h="240708">
                  <a:moveTo>
                    <a:pt x="85620" y="226245"/>
                  </a:moveTo>
                  <a:lnTo>
                    <a:pt x="85726" y="196896"/>
                  </a:lnTo>
                  <a:lnTo>
                    <a:pt x="30405" y="196684"/>
                  </a:lnTo>
                  <a:lnTo>
                    <a:pt x="30616" y="147804"/>
                  </a:lnTo>
                  <a:lnTo>
                    <a:pt x="106" y="147698"/>
                  </a:lnTo>
                  <a:lnTo>
                    <a:pt x="9290" y="76647"/>
                  </a:lnTo>
                  <a:cubicBezTo>
                    <a:pt x="17420" y="32095"/>
                    <a:pt x="56271" y="-105"/>
                    <a:pt x="101562" y="1"/>
                  </a:cubicBezTo>
                  <a:lnTo>
                    <a:pt x="101562" y="1"/>
                  </a:lnTo>
                  <a:cubicBezTo>
                    <a:pt x="153187" y="212"/>
                    <a:pt x="194783" y="42230"/>
                    <a:pt x="194677" y="93750"/>
                  </a:cubicBezTo>
                  <a:lnTo>
                    <a:pt x="194150" y="240709"/>
                  </a:lnTo>
                  <a:lnTo>
                    <a:pt x="194572" y="93750"/>
                  </a:lnTo>
                  <a:cubicBezTo>
                    <a:pt x="194783" y="42125"/>
                    <a:pt x="153081" y="107"/>
                    <a:pt x="101456" y="1"/>
                  </a:cubicBezTo>
                  <a:lnTo>
                    <a:pt x="101456" y="1"/>
                  </a:lnTo>
                  <a:cubicBezTo>
                    <a:pt x="56165" y="-210"/>
                    <a:pt x="17314" y="32095"/>
                    <a:pt x="9185" y="76647"/>
                  </a:cubicBezTo>
                  <a:lnTo>
                    <a:pt x="0" y="147698"/>
                  </a:lnTo>
                  <a:lnTo>
                    <a:pt x="30511" y="147804"/>
                  </a:lnTo>
                  <a:lnTo>
                    <a:pt x="30300" y="196684"/>
                  </a:lnTo>
                  <a:lnTo>
                    <a:pt x="85620" y="196896"/>
                  </a:lnTo>
                  <a:lnTo>
                    <a:pt x="85620" y="226245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8DA03B9E-2394-41AC-BEF4-5B627FC2EE57}"/>
                </a:ext>
              </a:extLst>
            </p:cNvPr>
            <p:cNvSpPr/>
            <p:nvPr/>
          </p:nvSpPr>
          <p:spPr>
            <a:xfrm>
              <a:off x="10349971" y="3291524"/>
              <a:ext cx="171345" cy="173879"/>
            </a:xfrm>
            <a:custGeom>
              <a:avLst/>
              <a:gdLst>
                <a:gd name="connsiteX0" fmla="*/ 0 w 171345"/>
                <a:gd name="connsiteY0" fmla="*/ 26921 h 173879"/>
                <a:gd name="connsiteX1" fmla="*/ 0 w 171345"/>
                <a:gd name="connsiteY1" fmla="*/ 114547 h 173879"/>
                <a:gd name="connsiteX2" fmla="*/ 26921 w 171345"/>
                <a:gd name="connsiteY2" fmla="*/ 141468 h 173879"/>
                <a:gd name="connsiteX3" fmla="*/ 45080 w 171345"/>
                <a:gd name="connsiteY3" fmla="*/ 141468 h 173879"/>
                <a:gd name="connsiteX4" fmla="*/ 45080 w 171345"/>
                <a:gd name="connsiteY4" fmla="*/ 173880 h 173879"/>
                <a:gd name="connsiteX5" fmla="*/ 45291 w 171345"/>
                <a:gd name="connsiteY5" fmla="*/ 173880 h 173879"/>
                <a:gd name="connsiteX6" fmla="*/ 83086 w 171345"/>
                <a:gd name="connsiteY6" fmla="*/ 141468 h 173879"/>
                <a:gd name="connsiteX7" fmla="*/ 144424 w 171345"/>
                <a:gd name="connsiteY7" fmla="*/ 141468 h 173879"/>
                <a:gd name="connsiteX8" fmla="*/ 171346 w 171345"/>
                <a:gd name="connsiteY8" fmla="*/ 114547 h 173879"/>
                <a:gd name="connsiteX9" fmla="*/ 171346 w 171345"/>
                <a:gd name="connsiteY9" fmla="*/ 26921 h 173879"/>
                <a:gd name="connsiteX10" fmla="*/ 144424 w 171345"/>
                <a:gd name="connsiteY10" fmla="*/ 0 h 173879"/>
                <a:gd name="connsiteX11" fmla="*/ 26921 w 171345"/>
                <a:gd name="connsiteY11" fmla="*/ 0 h 173879"/>
                <a:gd name="connsiteX12" fmla="*/ 0 w 171345"/>
                <a:gd name="connsiteY12" fmla="*/ 26921 h 173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345" h="173879">
                  <a:moveTo>
                    <a:pt x="0" y="26921"/>
                  </a:moveTo>
                  <a:lnTo>
                    <a:pt x="0" y="114547"/>
                  </a:lnTo>
                  <a:cubicBezTo>
                    <a:pt x="0" y="129433"/>
                    <a:pt x="12035" y="141468"/>
                    <a:pt x="26921" y="141468"/>
                  </a:cubicBezTo>
                  <a:lnTo>
                    <a:pt x="45080" y="141468"/>
                  </a:lnTo>
                  <a:lnTo>
                    <a:pt x="45080" y="173880"/>
                  </a:lnTo>
                  <a:lnTo>
                    <a:pt x="45291" y="173880"/>
                  </a:lnTo>
                  <a:lnTo>
                    <a:pt x="83086" y="141468"/>
                  </a:lnTo>
                  <a:lnTo>
                    <a:pt x="144424" y="141468"/>
                  </a:lnTo>
                  <a:cubicBezTo>
                    <a:pt x="159310" y="141468"/>
                    <a:pt x="171346" y="129433"/>
                    <a:pt x="171346" y="114547"/>
                  </a:cubicBezTo>
                  <a:lnTo>
                    <a:pt x="171346" y="26921"/>
                  </a:lnTo>
                  <a:cubicBezTo>
                    <a:pt x="171346" y="12035"/>
                    <a:pt x="159310" y="0"/>
                    <a:pt x="144424" y="0"/>
                  </a:cubicBezTo>
                  <a:lnTo>
                    <a:pt x="26921" y="0"/>
                  </a:lnTo>
                  <a:cubicBezTo>
                    <a:pt x="12035" y="106"/>
                    <a:pt x="0" y="12141"/>
                    <a:pt x="0" y="26921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9CD41906-8180-4C77-8BDE-AC48AA7AD6FF}"/>
                </a:ext>
              </a:extLst>
            </p:cNvPr>
            <p:cNvSpPr/>
            <p:nvPr/>
          </p:nvSpPr>
          <p:spPr>
            <a:xfrm>
              <a:off x="10417855" y="3328369"/>
              <a:ext cx="35683" cy="54687"/>
            </a:xfrm>
            <a:custGeom>
              <a:avLst/>
              <a:gdLst>
                <a:gd name="connsiteX0" fmla="*/ 0 w 35683"/>
                <a:gd name="connsiteY0" fmla="*/ 17842 h 54687"/>
                <a:gd name="connsiteX1" fmla="*/ 17842 w 35683"/>
                <a:gd name="connsiteY1" fmla="*/ 0 h 54687"/>
                <a:gd name="connsiteX2" fmla="*/ 35684 w 35683"/>
                <a:gd name="connsiteY2" fmla="*/ 17842 h 54687"/>
                <a:gd name="connsiteX3" fmla="*/ 26182 w 35683"/>
                <a:gd name="connsiteY3" fmla="*/ 33572 h 54687"/>
                <a:gd name="connsiteX4" fmla="*/ 17842 w 35683"/>
                <a:gd name="connsiteY4" fmla="*/ 48564 h 54687"/>
                <a:gd name="connsiteX5" fmla="*/ 17842 w 35683"/>
                <a:gd name="connsiteY5" fmla="*/ 54687 h 54687"/>
                <a:gd name="connsiteX6" fmla="*/ 17842 w 35683"/>
                <a:gd name="connsiteY6" fmla="*/ 48564 h 54687"/>
                <a:gd name="connsiteX7" fmla="*/ 26182 w 35683"/>
                <a:gd name="connsiteY7" fmla="*/ 33572 h 54687"/>
                <a:gd name="connsiteX8" fmla="*/ 35684 w 35683"/>
                <a:gd name="connsiteY8" fmla="*/ 17842 h 54687"/>
                <a:gd name="connsiteX9" fmla="*/ 17842 w 35683"/>
                <a:gd name="connsiteY9" fmla="*/ 0 h 54687"/>
                <a:gd name="connsiteX10" fmla="*/ 0 w 35683"/>
                <a:gd name="connsiteY10" fmla="*/ 17842 h 5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683" h="54687">
                  <a:moveTo>
                    <a:pt x="0" y="17842"/>
                  </a:moveTo>
                  <a:cubicBezTo>
                    <a:pt x="0" y="8024"/>
                    <a:pt x="7918" y="0"/>
                    <a:pt x="17842" y="0"/>
                  </a:cubicBezTo>
                  <a:cubicBezTo>
                    <a:pt x="27660" y="0"/>
                    <a:pt x="35684" y="7918"/>
                    <a:pt x="35684" y="17842"/>
                  </a:cubicBezTo>
                  <a:cubicBezTo>
                    <a:pt x="35684" y="24704"/>
                    <a:pt x="31883" y="30616"/>
                    <a:pt x="26182" y="33572"/>
                  </a:cubicBezTo>
                  <a:cubicBezTo>
                    <a:pt x="20798" y="36423"/>
                    <a:pt x="17842" y="42441"/>
                    <a:pt x="17842" y="48564"/>
                  </a:cubicBezTo>
                  <a:lnTo>
                    <a:pt x="17842" y="54687"/>
                  </a:lnTo>
                  <a:lnTo>
                    <a:pt x="17842" y="48564"/>
                  </a:lnTo>
                  <a:cubicBezTo>
                    <a:pt x="17842" y="42441"/>
                    <a:pt x="20798" y="36423"/>
                    <a:pt x="26182" y="33572"/>
                  </a:cubicBezTo>
                  <a:cubicBezTo>
                    <a:pt x="31778" y="30616"/>
                    <a:pt x="35684" y="24704"/>
                    <a:pt x="35684" y="17842"/>
                  </a:cubicBezTo>
                  <a:cubicBezTo>
                    <a:pt x="35684" y="8024"/>
                    <a:pt x="27766" y="0"/>
                    <a:pt x="17842" y="0"/>
                  </a:cubicBezTo>
                  <a:cubicBezTo>
                    <a:pt x="7918" y="106"/>
                    <a:pt x="0" y="8024"/>
                    <a:pt x="0" y="17842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8C6E1ECF-4E78-4C83-A75D-D4CDE542BF15}"/>
                </a:ext>
              </a:extLst>
            </p:cNvPr>
            <p:cNvSpPr/>
            <p:nvPr/>
          </p:nvSpPr>
          <p:spPr>
            <a:xfrm>
              <a:off x="10435591" y="3391924"/>
              <a:ext cx="10557" cy="17208"/>
            </a:xfrm>
            <a:custGeom>
              <a:avLst/>
              <a:gdLst>
                <a:gd name="connsiteX0" fmla="*/ 0 w 10557"/>
                <a:gd name="connsiteY0" fmla="*/ 0 h 17208"/>
                <a:gd name="connsiteX1" fmla="*/ 0 w 10557"/>
                <a:gd name="connsiteY1" fmla="*/ 17208 h 17208"/>
                <a:gd name="connsiteX2" fmla="*/ 0 w 10557"/>
                <a:gd name="connsiteY2" fmla="*/ 0 h 1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57" h="17208">
                  <a:moveTo>
                    <a:pt x="0" y="0"/>
                  </a:moveTo>
                  <a:lnTo>
                    <a:pt x="0" y="1720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3C9D28FA-3FE2-4056-9282-8905EFE7404B}"/>
                </a:ext>
              </a:extLst>
            </p:cNvPr>
            <p:cNvSpPr/>
            <p:nvPr/>
          </p:nvSpPr>
          <p:spPr>
            <a:xfrm>
              <a:off x="10618972" y="3328475"/>
              <a:ext cx="20058" cy="10557"/>
            </a:xfrm>
            <a:custGeom>
              <a:avLst/>
              <a:gdLst>
                <a:gd name="connsiteX0" fmla="*/ 20059 w 20058"/>
                <a:gd name="connsiteY0" fmla="*/ 0 h 10557"/>
                <a:gd name="connsiteX1" fmla="*/ 0 w 20058"/>
                <a:gd name="connsiteY1" fmla="*/ 0 h 10557"/>
                <a:gd name="connsiteX2" fmla="*/ 20059 w 20058"/>
                <a:gd name="connsiteY2" fmla="*/ 0 h 1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58" h="10557">
                  <a:moveTo>
                    <a:pt x="20059" y="0"/>
                  </a:moveTo>
                  <a:lnTo>
                    <a:pt x="0" y="0"/>
                  </a:lnTo>
                  <a:lnTo>
                    <a:pt x="20059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ABC85DB2-3FEE-445D-A455-AFC4B590115A}"/>
                </a:ext>
              </a:extLst>
            </p:cNvPr>
            <p:cNvSpPr/>
            <p:nvPr/>
          </p:nvSpPr>
          <p:spPr>
            <a:xfrm>
              <a:off x="10578855" y="3328475"/>
              <a:ext cx="20058" cy="10557"/>
            </a:xfrm>
            <a:custGeom>
              <a:avLst/>
              <a:gdLst>
                <a:gd name="connsiteX0" fmla="*/ 20059 w 20058"/>
                <a:gd name="connsiteY0" fmla="*/ 0 h 10557"/>
                <a:gd name="connsiteX1" fmla="*/ 0 w 20058"/>
                <a:gd name="connsiteY1" fmla="*/ 0 h 10557"/>
                <a:gd name="connsiteX2" fmla="*/ 20059 w 20058"/>
                <a:gd name="connsiteY2" fmla="*/ 0 h 1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58" h="10557">
                  <a:moveTo>
                    <a:pt x="20059" y="0"/>
                  </a:moveTo>
                  <a:lnTo>
                    <a:pt x="0" y="0"/>
                  </a:lnTo>
                  <a:lnTo>
                    <a:pt x="20059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</p:grpSp>
      <p:grpSp>
        <p:nvGrpSpPr>
          <p:cNvPr id="859" name="Group 858">
            <a:extLst>
              <a:ext uri="{FF2B5EF4-FFF2-40B4-BE49-F238E27FC236}">
                <a16:creationId xmlns:a16="http://schemas.microsoft.com/office/drawing/2014/main" id="{6B7DBF52-AA5C-4326-8800-18250923FA36}"/>
              </a:ext>
            </a:extLst>
          </p:cNvPr>
          <p:cNvGrpSpPr/>
          <p:nvPr/>
        </p:nvGrpSpPr>
        <p:grpSpPr>
          <a:xfrm>
            <a:off x="10306369" y="4346448"/>
            <a:ext cx="368809" cy="446489"/>
            <a:chOff x="10306369" y="4346448"/>
            <a:chExt cx="368809" cy="446489"/>
          </a:xfrm>
        </p:grpSpPr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id="{872E89CC-F09C-4276-A878-A38B7C152B3B}"/>
                </a:ext>
              </a:extLst>
            </p:cNvPr>
            <p:cNvSpPr/>
            <p:nvPr/>
          </p:nvSpPr>
          <p:spPr>
            <a:xfrm rot="16997148">
              <a:off x="10393192" y="4359349"/>
              <a:ext cx="195231" cy="195231"/>
            </a:xfrm>
            <a:custGeom>
              <a:avLst/>
              <a:gdLst>
                <a:gd name="connsiteX0" fmla="*/ 195231 w 195231"/>
                <a:gd name="connsiteY0" fmla="*/ 97616 h 195231"/>
                <a:gd name="connsiteX1" fmla="*/ 97616 w 195231"/>
                <a:gd name="connsiteY1" fmla="*/ 195231 h 195231"/>
                <a:gd name="connsiteX2" fmla="*/ 0 w 195231"/>
                <a:gd name="connsiteY2" fmla="*/ 97616 h 195231"/>
                <a:gd name="connsiteX3" fmla="*/ 97616 w 195231"/>
                <a:gd name="connsiteY3" fmla="*/ 0 h 195231"/>
                <a:gd name="connsiteX4" fmla="*/ 195231 w 195231"/>
                <a:gd name="connsiteY4" fmla="*/ 97616 h 19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231" h="195231">
                  <a:moveTo>
                    <a:pt x="195231" y="97616"/>
                  </a:moveTo>
                  <a:cubicBezTo>
                    <a:pt x="195231" y="151527"/>
                    <a:pt x="151527" y="195231"/>
                    <a:pt x="97616" y="195231"/>
                  </a:cubicBezTo>
                  <a:cubicBezTo>
                    <a:pt x="43704" y="195231"/>
                    <a:pt x="0" y="151527"/>
                    <a:pt x="0" y="97616"/>
                  </a:cubicBezTo>
                  <a:cubicBezTo>
                    <a:pt x="0" y="43704"/>
                    <a:pt x="43704" y="0"/>
                    <a:pt x="97616" y="0"/>
                  </a:cubicBezTo>
                  <a:cubicBezTo>
                    <a:pt x="151527" y="0"/>
                    <a:pt x="195231" y="43704"/>
                    <a:pt x="195231" y="97616"/>
                  </a:cubicBezTo>
                  <a:close/>
                </a:path>
              </a:pathLst>
            </a:custGeom>
            <a:noFill/>
            <a:ln w="95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DB1BD93D-D980-42CE-B342-2835A6C9C0DA}"/>
                </a:ext>
              </a:extLst>
            </p:cNvPr>
            <p:cNvSpPr/>
            <p:nvPr/>
          </p:nvSpPr>
          <p:spPr>
            <a:xfrm>
              <a:off x="10490774" y="4597699"/>
              <a:ext cx="11525" cy="183828"/>
            </a:xfrm>
            <a:custGeom>
              <a:avLst/>
              <a:gdLst>
                <a:gd name="connsiteX0" fmla="*/ 0 w 11525"/>
                <a:gd name="connsiteY0" fmla="*/ 0 h 183828"/>
                <a:gd name="connsiteX1" fmla="*/ 0 w 11525"/>
                <a:gd name="connsiteY1" fmla="*/ 183828 h 183828"/>
                <a:gd name="connsiteX2" fmla="*/ 0 w 11525"/>
                <a:gd name="connsiteY2" fmla="*/ 0 h 18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25" h="183828">
                  <a:moveTo>
                    <a:pt x="0" y="0"/>
                  </a:moveTo>
                  <a:lnTo>
                    <a:pt x="0" y="18382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547E33DB-BA40-4657-B177-53C3FAA2DEFE}"/>
                </a:ext>
              </a:extLst>
            </p:cNvPr>
            <p:cNvSpPr/>
            <p:nvPr/>
          </p:nvSpPr>
          <p:spPr>
            <a:xfrm>
              <a:off x="10536760" y="4781412"/>
              <a:ext cx="92548" cy="11525"/>
            </a:xfrm>
            <a:custGeom>
              <a:avLst/>
              <a:gdLst>
                <a:gd name="connsiteX0" fmla="*/ 0 w 92548"/>
                <a:gd name="connsiteY0" fmla="*/ 0 h 11525"/>
                <a:gd name="connsiteX1" fmla="*/ 92548 w 92548"/>
                <a:gd name="connsiteY1" fmla="*/ 0 h 11525"/>
                <a:gd name="connsiteX2" fmla="*/ 0 w 92548"/>
                <a:gd name="connsiteY2" fmla="*/ 0 h 1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48" h="11525">
                  <a:moveTo>
                    <a:pt x="0" y="0"/>
                  </a:moveTo>
                  <a:lnTo>
                    <a:pt x="9254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7473EE5C-88B3-4074-8577-2A73C7E63608}"/>
                </a:ext>
              </a:extLst>
            </p:cNvPr>
            <p:cNvSpPr/>
            <p:nvPr/>
          </p:nvSpPr>
          <p:spPr>
            <a:xfrm>
              <a:off x="10536760" y="4689555"/>
              <a:ext cx="115368" cy="11525"/>
            </a:xfrm>
            <a:custGeom>
              <a:avLst/>
              <a:gdLst>
                <a:gd name="connsiteX0" fmla="*/ 0 w 115368"/>
                <a:gd name="connsiteY0" fmla="*/ 0 h 11525"/>
                <a:gd name="connsiteX1" fmla="*/ 115368 w 115368"/>
                <a:gd name="connsiteY1" fmla="*/ 0 h 11525"/>
                <a:gd name="connsiteX2" fmla="*/ 0 w 115368"/>
                <a:gd name="connsiteY2" fmla="*/ 0 h 1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368" h="11525">
                  <a:moveTo>
                    <a:pt x="0" y="0"/>
                  </a:moveTo>
                  <a:lnTo>
                    <a:pt x="11536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8A19E2E7-185B-4FB2-9172-5020736328A2}"/>
                </a:ext>
              </a:extLst>
            </p:cNvPr>
            <p:cNvSpPr/>
            <p:nvPr/>
          </p:nvSpPr>
          <p:spPr>
            <a:xfrm>
              <a:off x="10536760" y="4643570"/>
              <a:ext cx="138418" cy="11525"/>
            </a:xfrm>
            <a:custGeom>
              <a:avLst/>
              <a:gdLst>
                <a:gd name="connsiteX0" fmla="*/ 0 w 138418"/>
                <a:gd name="connsiteY0" fmla="*/ 0 h 11525"/>
                <a:gd name="connsiteX1" fmla="*/ 138419 w 138418"/>
                <a:gd name="connsiteY1" fmla="*/ 0 h 11525"/>
                <a:gd name="connsiteX2" fmla="*/ 0 w 138418"/>
                <a:gd name="connsiteY2" fmla="*/ 0 h 1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418" h="11525">
                  <a:moveTo>
                    <a:pt x="0" y="0"/>
                  </a:moveTo>
                  <a:lnTo>
                    <a:pt x="13841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D1E9F4ED-99EE-456E-B5A8-CA4835929685}"/>
                </a:ext>
              </a:extLst>
            </p:cNvPr>
            <p:cNvSpPr/>
            <p:nvPr/>
          </p:nvSpPr>
          <p:spPr>
            <a:xfrm>
              <a:off x="10536760" y="4735541"/>
              <a:ext cx="138418" cy="11525"/>
            </a:xfrm>
            <a:custGeom>
              <a:avLst/>
              <a:gdLst>
                <a:gd name="connsiteX0" fmla="*/ 0 w 138418"/>
                <a:gd name="connsiteY0" fmla="*/ 0 h 11525"/>
                <a:gd name="connsiteX1" fmla="*/ 138419 w 138418"/>
                <a:gd name="connsiteY1" fmla="*/ 0 h 11525"/>
                <a:gd name="connsiteX2" fmla="*/ 0 w 138418"/>
                <a:gd name="connsiteY2" fmla="*/ 0 h 1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418" h="11525">
                  <a:moveTo>
                    <a:pt x="0" y="0"/>
                  </a:moveTo>
                  <a:lnTo>
                    <a:pt x="13841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BDF9ACA3-6235-45A3-8FAE-9109B3E6700D}"/>
                </a:ext>
              </a:extLst>
            </p:cNvPr>
            <p:cNvSpPr/>
            <p:nvPr/>
          </p:nvSpPr>
          <p:spPr>
            <a:xfrm>
              <a:off x="10352355" y="4781412"/>
              <a:ext cx="92548" cy="11525"/>
            </a:xfrm>
            <a:custGeom>
              <a:avLst/>
              <a:gdLst>
                <a:gd name="connsiteX0" fmla="*/ 0 w 92548"/>
                <a:gd name="connsiteY0" fmla="*/ 0 h 11525"/>
                <a:gd name="connsiteX1" fmla="*/ 92548 w 92548"/>
                <a:gd name="connsiteY1" fmla="*/ 0 h 11525"/>
                <a:gd name="connsiteX2" fmla="*/ 0 w 92548"/>
                <a:gd name="connsiteY2" fmla="*/ 0 h 1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48" h="11525">
                  <a:moveTo>
                    <a:pt x="0" y="0"/>
                  </a:moveTo>
                  <a:lnTo>
                    <a:pt x="9254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CF02DFC3-E4A2-4926-8477-ABFF977C44F9}"/>
                </a:ext>
              </a:extLst>
            </p:cNvPr>
            <p:cNvSpPr/>
            <p:nvPr/>
          </p:nvSpPr>
          <p:spPr>
            <a:xfrm>
              <a:off x="10329305" y="4689555"/>
              <a:ext cx="115483" cy="11525"/>
            </a:xfrm>
            <a:custGeom>
              <a:avLst/>
              <a:gdLst>
                <a:gd name="connsiteX0" fmla="*/ 0 w 115483"/>
                <a:gd name="connsiteY0" fmla="*/ 0 h 11525"/>
                <a:gd name="connsiteX1" fmla="*/ 115484 w 115483"/>
                <a:gd name="connsiteY1" fmla="*/ 0 h 11525"/>
                <a:gd name="connsiteX2" fmla="*/ 0 w 115483"/>
                <a:gd name="connsiteY2" fmla="*/ 0 h 1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483" h="11525">
                  <a:moveTo>
                    <a:pt x="0" y="0"/>
                  </a:moveTo>
                  <a:lnTo>
                    <a:pt x="11548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78089467-47EC-41E4-A036-3DD871CB9DBE}"/>
                </a:ext>
              </a:extLst>
            </p:cNvPr>
            <p:cNvSpPr/>
            <p:nvPr/>
          </p:nvSpPr>
          <p:spPr>
            <a:xfrm>
              <a:off x="10536760" y="4597699"/>
              <a:ext cx="115368" cy="11525"/>
            </a:xfrm>
            <a:custGeom>
              <a:avLst/>
              <a:gdLst>
                <a:gd name="connsiteX0" fmla="*/ 0 w 115368"/>
                <a:gd name="connsiteY0" fmla="*/ 0 h 11525"/>
                <a:gd name="connsiteX1" fmla="*/ 115368 w 115368"/>
                <a:gd name="connsiteY1" fmla="*/ 0 h 11525"/>
                <a:gd name="connsiteX2" fmla="*/ 0 w 115368"/>
                <a:gd name="connsiteY2" fmla="*/ 0 h 1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368" h="11525">
                  <a:moveTo>
                    <a:pt x="0" y="0"/>
                  </a:moveTo>
                  <a:lnTo>
                    <a:pt x="11536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362575A1-BD94-4F91-AEC9-0860609EE050}"/>
                </a:ext>
              </a:extLst>
            </p:cNvPr>
            <p:cNvSpPr/>
            <p:nvPr/>
          </p:nvSpPr>
          <p:spPr>
            <a:xfrm>
              <a:off x="10329305" y="4597699"/>
              <a:ext cx="115483" cy="11525"/>
            </a:xfrm>
            <a:custGeom>
              <a:avLst/>
              <a:gdLst>
                <a:gd name="connsiteX0" fmla="*/ 0 w 115483"/>
                <a:gd name="connsiteY0" fmla="*/ 0 h 11525"/>
                <a:gd name="connsiteX1" fmla="*/ 115484 w 115483"/>
                <a:gd name="connsiteY1" fmla="*/ 0 h 11525"/>
                <a:gd name="connsiteX2" fmla="*/ 0 w 115483"/>
                <a:gd name="connsiteY2" fmla="*/ 0 h 1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483" h="11525">
                  <a:moveTo>
                    <a:pt x="0" y="0"/>
                  </a:moveTo>
                  <a:lnTo>
                    <a:pt x="11548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BFC31DAF-F958-4DC3-BF19-69EA85F79F08}"/>
                </a:ext>
              </a:extLst>
            </p:cNvPr>
            <p:cNvSpPr/>
            <p:nvPr/>
          </p:nvSpPr>
          <p:spPr>
            <a:xfrm>
              <a:off x="10306369" y="4643570"/>
              <a:ext cx="138418" cy="11525"/>
            </a:xfrm>
            <a:custGeom>
              <a:avLst/>
              <a:gdLst>
                <a:gd name="connsiteX0" fmla="*/ 0 w 138418"/>
                <a:gd name="connsiteY0" fmla="*/ 0 h 11525"/>
                <a:gd name="connsiteX1" fmla="*/ 138419 w 138418"/>
                <a:gd name="connsiteY1" fmla="*/ 0 h 11525"/>
                <a:gd name="connsiteX2" fmla="*/ 0 w 138418"/>
                <a:gd name="connsiteY2" fmla="*/ 0 h 1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418" h="11525">
                  <a:moveTo>
                    <a:pt x="0" y="0"/>
                  </a:moveTo>
                  <a:lnTo>
                    <a:pt x="13841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473E0BE1-8558-4BA1-B8D6-E5F0818B8162}"/>
                </a:ext>
              </a:extLst>
            </p:cNvPr>
            <p:cNvSpPr/>
            <p:nvPr/>
          </p:nvSpPr>
          <p:spPr>
            <a:xfrm>
              <a:off x="10306369" y="4735541"/>
              <a:ext cx="138418" cy="11525"/>
            </a:xfrm>
            <a:custGeom>
              <a:avLst/>
              <a:gdLst>
                <a:gd name="connsiteX0" fmla="*/ 0 w 138418"/>
                <a:gd name="connsiteY0" fmla="*/ 0 h 11525"/>
                <a:gd name="connsiteX1" fmla="*/ 138419 w 138418"/>
                <a:gd name="connsiteY1" fmla="*/ 0 h 11525"/>
                <a:gd name="connsiteX2" fmla="*/ 0 w 138418"/>
                <a:gd name="connsiteY2" fmla="*/ 0 h 1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418" h="11525">
                  <a:moveTo>
                    <a:pt x="0" y="0"/>
                  </a:moveTo>
                  <a:lnTo>
                    <a:pt x="13841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id="{1F4E0C49-8F9A-4732-B9B9-F40B9A936AC0}"/>
                </a:ext>
              </a:extLst>
            </p:cNvPr>
            <p:cNvSpPr/>
            <p:nvPr/>
          </p:nvSpPr>
          <p:spPr>
            <a:xfrm>
              <a:off x="10485011" y="4451213"/>
              <a:ext cx="11525" cy="11525"/>
            </a:xfrm>
            <a:custGeom>
              <a:avLst/>
              <a:gdLst>
                <a:gd name="connsiteX0" fmla="*/ 11525 w 11525"/>
                <a:gd name="connsiteY0" fmla="*/ 5763 h 11525"/>
                <a:gd name="connsiteX1" fmla="*/ 5763 w 11525"/>
                <a:gd name="connsiteY1" fmla="*/ 11525 h 11525"/>
                <a:gd name="connsiteX2" fmla="*/ 0 w 11525"/>
                <a:gd name="connsiteY2" fmla="*/ 5763 h 11525"/>
                <a:gd name="connsiteX3" fmla="*/ 5763 w 11525"/>
                <a:gd name="connsiteY3" fmla="*/ 0 h 11525"/>
                <a:gd name="connsiteX4" fmla="*/ 11525 w 11525"/>
                <a:gd name="connsiteY4" fmla="*/ 5763 h 1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5" h="11525">
                  <a:moveTo>
                    <a:pt x="11525" y="5763"/>
                  </a:moveTo>
                  <a:cubicBezTo>
                    <a:pt x="11525" y="8990"/>
                    <a:pt x="8990" y="11525"/>
                    <a:pt x="5763" y="11525"/>
                  </a:cubicBezTo>
                  <a:cubicBezTo>
                    <a:pt x="2536" y="11525"/>
                    <a:pt x="0" y="8990"/>
                    <a:pt x="0" y="5763"/>
                  </a:cubicBezTo>
                  <a:cubicBezTo>
                    <a:pt x="0" y="2536"/>
                    <a:pt x="2536" y="0"/>
                    <a:pt x="5763" y="0"/>
                  </a:cubicBezTo>
                  <a:cubicBezTo>
                    <a:pt x="8990" y="0"/>
                    <a:pt x="11525" y="2536"/>
                    <a:pt x="11525" y="5763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id="{72556D32-D751-47B3-B1DF-1EF03EA3F0E2}"/>
                </a:ext>
              </a:extLst>
            </p:cNvPr>
            <p:cNvSpPr/>
            <p:nvPr/>
          </p:nvSpPr>
          <p:spPr>
            <a:xfrm>
              <a:off x="10439025" y="4405227"/>
              <a:ext cx="103497" cy="103497"/>
            </a:xfrm>
            <a:custGeom>
              <a:avLst/>
              <a:gdLst>
                <a:gd name="connsiteX0" fmla="*/ 103497 w 103497"/>
                <a:gd name="connsiteY0" fmla="*/ 51749 h 103497"/>
                <a:gd name="connsiteX1" fmla="*/ 51749 w 103497"/>
                <a:gd name="connsiteY1" fmla="*/ 103497 h 103497"/>
                <a:gd name="connsiteX2" fmla="*/ 0 w 103497"/>
                <a:gd name="connsiteY2" fmla="*/ 51749 h 103497"/>
                <a:gd name="connsiteX3" fmla="*/ 51749 w 103497"/>
                <a:gd name="connsiteY3" fmla="*/ 0 h 103497"/>
                <a:gd name="connsiteX4" fmla="*/ 103497 w 103497"/>
                <a:gd name="connsiteY4" fmla="*/ 51749 h 10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497" h="103497">
                  <a:moveTo>
                    <a:pt x="103497" y="51749"/>
                  </a:moveTo>
                  <a:cubicBezTo>
                    <a:pt x="103497" y="80331"/>
                    <a:pt x="80331" y="103497"/>
                    <a:pt x="51749" y="103497"/>
                  </a:cubicBezTo>
                  <a:cubicBezTo>
                    <a:pt x="23166" y="103497"/>
                    <a:pt x="0" y="80331"/>
                    <a:pt x="0" y="51749"/>
                  </a:cubicBezTo>
                  <a:cubicBezTo>
                    <a:pt x="0" y="23166"/>
                    <a:pt x="23166" y="0"/>
                    <a:pt x="51749" y="0"/>
                  </a:cubicBezTo>
                  <a:cubicBezTo>
                    <a:pt x="80331" y="0"/>
                    <a:pt x="103497" y="23166"/>
                    <a:pt x="103497" y="51749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id="{26941CD5-4029-4999-9FF5-26123D77D9EC}"/>
                </a:ext>
              </a:extLst>
            </p:cNvPr>
            <p:cNvSpPr/>
            <p:nvPr/>
          </p:nvSpPr>
          <p:spPr>
            <a:xfrm>
              <a:off x="10490659" y="4370881"/>
              <a:ext cx="86209" cy="86209"/>
            </a:xfrm>
            <a:custGeom>
              <a:avLst/>
              <a:gdLst>
                <a:gd name="connsiteX0" fmla="*/ 0 w 86209"/>
                <a:gd name="connsiteY0" fmla="*/ 86209 h 86209"/>
                <a:gd name="connsiteX1" fmla="*/ 86209 w 86209"/>
                <a:gd name="connsiteY1" fmla="*/ 0 h 86209"/>
                <a:gd name="connsiteX2" fmla="*/ 0 w 86209"/>
                <a:gd name="connsiteY2" fmla="*/ 86209 h 8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209" h="86209">
                  <a:moveTo>
                    <a:pt x="0" y="86209"/>
                  </a:moveTo>
                  <a:lnTo>
                    <a:pt x="86209" y="0"/>
                  </a:lnTo>
                  <a:lnTo>
                    <a:pt x="0" y="86209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id="{BEC780C0-38FB-4B69-892E-C1CEC82011F9}"/>
                </a:ext>
              </a:extLst>
            </p:cNvPr>
            <p:cNvSpPr/>
            <p:nvPr/>
          </p:nvSpPr>
          <p:spPr>
            <a:xfrm>
              <a:off x="10568800" y="4346448"/>
              <a:ext cx="32501" cy="32501"/>
            </a:xfrm>
            <a:custGeom>
              <a:avLst/>
              <a:gdLst>
                <a:gd name="connsiteX0" fmla="*/ 0 w 32501"/>
                <a:gd name="connsiteY0" fmla="*/ 0 h 32501"/>
                <a:gd name="connsiteX1" fmla="*/ 32501 w 32501"/>
                <a:gd name="connsiteY1" fmla="*/ 0 h 32501"/>
                <a:gd name="connsiteX2" fmla="*/ 32501 w 32501"/>
                <a:gd name="connsiteY2" fmla="*/ 32501 h 32501"/>
                <a:gd name="connsiteX3" fmla="*/ 0 w 32501"/>
                <a:gd name="connsiteY3" fmla="*/ 32501 h 32501"/>
                <a:gd name="connsiteX0" fmla="*/ 0 w 91440"/>
                <a:gd name="connsiteY0" fmla="*/ 32501 h 123941"/>
                <a:gd name="connsiteX1" fmla="*/ 0 w 91440"/>
                <a:gd name="connsiteY1" fmla="*/ 0 h 123941"/>
                <a:gd name="connsiteX2" fmla="*/ 32501 w 91440"/>
                <a:gd name="connsiteY2" fmla="*/ 0 h 123941"/>
                <a:gd name="connsiteX3" fmla="*/ 32501 w 91440"/>
                <a:gd name="connsiteY3" fmla="*/ 32501 h 123941"/>
                <a:gd name="connsiteX4" fmla="*/ 91440 w 91440"/>
                <a:gd name="connsiteY4" fmla="*/ 123941 h 123941"/>
                <a:gd name="connsiteX0" fmla="*/ 0 w 91440"/>
                <a:gd name="connsiteY0" fmla="*/ 0 h 123941"/>
                <a:gd name="connsiteX1" fmla="*/ 32501 w 91440"/>
                <a:gd name="connsiteY1" fmla="*/ 0 h 123941"/>
                <a:gd name="connsiteX2" fmla="*/ 32501 w 91440"/>
                <a:gd name="connsiteY2" fmla="*/ 32501 h 123941"/>
                <a:gd name="connsiteX3" fmla="*/ 91440 w 91440"/>
                <a:gd name="connsiteY3" fmla="*/ 123941 h 123941"/>
                <a:gd name="connsiteX0" fmla="*/ 0 w 32501"/>
                <a:gd name="connsiteY0" fmla="*/ 0 h 32501"/>
                <a:gd name="connsiteX1" fmla="*/ 32501 w 32501"/>
                <a:gd name="connsiteY1" fmla="*/ 0 h 32501"/>
                <a:gd name="connsiteX2" fmla="*/ 32501 w 32501"/>
                <a:gd name="connsiteY2" fmla="*/ 32501 h 32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501" h="32501">
                  <a:moveTo>
                    <a:pt x="0" y="0"/>
                  </a:moveTo>
                  <a:lnTo>
                    <a:pt x="32501" y="0"/>
                  </a:lnTo>
                  <a:lnTo>
                    <a:pt x="32501" y="32501"/>
                  </a:lnTo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</p:grpSp>
      <p:grpSp>
        <p:nvGrpSpPr>
          <p:cNvPr id="862" name="Graphic 860">
            <a:extLst>
              <a:ext uri="{FF2B5EF4-FFF2-40B4-BE49-F238E27FC236}">
                <a16:creationId xmlns:a16="http://schemas.microsoft.com/office/drawing/2014/main" id="{E81F03E0-C5AE-44C5-B21A-069066FE7BF4}"/>
              </a:ext>
            </a:extLst>
          </p:cNvPr>
          <p:cNvGrpSpPr/>
          <p:nvPr/>
        </p:nvGrpSpPr>
        <p:grpSpPr>
          <a:xfrm>
            <a:off x="10304321" y="5740416"/>
            <a:ext cx="608534" cy="328861"/>
            <a:chOff x="10304321" y="5740416"/>
            <a:chExt cx="608534" cy="328861"/>
          </a:xfrm>
          <a:noFill/>
        </p:grpSpPr>
        <p:grpSp>
          <p:nvGrpSpPr>
            <p:cNvPr id="863" name="Graphic 860">
              <a:extLst>
                <a:ext uri="{FF2B5EF4-FFF2-40B4-BE49-F238E27FC236}">
                  <a16:creationId xmlns:a16="http://schemas.microsoft.com/office/drawing/2014/main" id="{FA096477-2027-44E8-9217-E83E2830CE75}"/>
                </a:ext>
              </a:extLst>
            </p:cNvPr>
            <p:cNvGrpSpPr/>
            <p:nvPr/>
          </p:nvGrpSpPr>
          <p:grpSpPr>
            <a:xfrm>
              <a:off x="10490305" y="5783648"/>
              <a:ext cx="236440" cy="285630"/>
              <a:chOff x="10490305" y="5783648"/>
              <a:chExt cx="236440" cy="285630"/>
            </a:xfrm>
            <a:noFill/>
          </p:grpSpPr>
          <p:grpSp>
            <p:nvGrpSpPr>
              <p:cNvPr id="864" name="Graphic 860">
                <a:extLst>
                  <a:ext uri="{FF2B5EF4-FFF2-40B4-BE49-F238E27FC236}">
                    <a16:creationId xmlns:a16="http://schemas.microsoft.com/office/drawing/2014/main" id="{6988E5E1-88DA-4B77-9248-A6885A5330BD}"/>
                  </a:ext>
                </a:extLst>
              </p:cNvPr>
              <p:cNvGrpSpPr/>
              <p:nvPr/>
            </p:nvGrpSpPr>
            <p:grpSpPr>
              <a:xfrm>
                <a:off x="10553820" y="5783648"/>
                <a:ext cx="109536" cy="166078"/>
                <a:chOff x="10553820" y="5783648"/>
                <a:chExt cx="109536" cy="166078"/>
              </a:xfrm>
              <a:noFill/>
            </p:grpSpPr>
            <p:grpSp>
              <p:nvGrpSpPr>
                <p:cNvPr id="865" name="Graphic 860">
                  <a:extLst>
                    <a:ext uri="{FF2B5EF4-FFF2-40B4-BE49-F238E27FC236}">
                      <a16:creationId xmlns:a16="http://schemas.microsoft.com/office/drawing/2014/main" id="{F778F302-1033-4370-9CB3-029C6C5A74B1}"/>
                    </a:ext>
                  </a:extLst>
                </p:cNvPr>
                <p:cNvGrpSpPr/>
                <p:nvPr/>
              </p:nvGrpSpPr>
              <p:grpSpPr>
                <a:xfrm>
                  <a:off x="10553820" y="5783648"/>
                  <a:ext cx="109536" cy="135905"/>
                  <a:chOff x="10553820" y="5783648"/>
                  <a:chExt cx="109536" cy="135905"/>
                </a:xfrm>
                <a:noFill/>
              </p:grpSpPr>
              <p:sp>
                <p:nvSpPr>
                  <p:cNvPr id="866" name="Freeform: Shape 865">
                    <a:extLst>
                      <a:ext uri="{FF2B5EF4-FFF2-40B4-BE49-F238E27FC236}">
                        <a16:creationId xmlns:a16="http://schemas.microsoft.com/office/drawing/2014/main" id="{37858381-996C-4CCC-A3B8-52E4893870CE}"/>
                      </a:ext>
                    </a:extLst>
                  </p:cNvPr>
                  <p:cNvSpPr/>
                  <p:nvPr/>
                </p:nvSpPr>
                <p:spPr>
                  <a:xfrm>
                    <a:off x="10553820" y="5834993"/>
                    <a:ext cx="109536" cy="84560"/>
                  </a:xfrm>
                  <a:custGeom>
                    <a:avLst/>
                    <a:gdLst>
                      <a:gd name="connsiteX0" fmla="*/ 109536 w 109536"/>
                      <a:gd name="connsiteY0" fmla="*/ 0 h 84560"/>
                      <a:gd name="connsiteX1" fmla="*/ 109536 w 109536"/>
                      <a:gd name="connsiteY1" fmla="*/ 28398 h 84560"/>
                      <a:gd name="connsiteX2" fmla="*/ 92928 w 109536"/>
                      <a:gd name="connsiteY2" fmla="*/ 68714 h 84560"/>
                      <a:gd name="connsiteX3" fmla="*/ 92928 w 109536"/>
                      <a:gd name="connsiteY3" fmla="*/ 68714 h 84560"/>
                      <a:gd name="connsiteX4" fmla="*/ 54768 w 109536"/>
                      <a:gd name="connsiteY4" fmla="*/ 84561 h 84560"/>
                      <a:gd name="connsiteX5" fmla="*/ 54768 w 109536"/>
                      <a:gd name="connsiteY5" fmla="*/ 84561 h 84560"/>
                      <a:gd name="connsiteX6" fmla="*/ 16481 w 109536"/>
                      <a:gd name="connsiteY6" fmla="*/ 68587 h 84560"/>
                      <a:gd name="connsiteX7" fmla="*/ 16481 w 109536"/>
                      <a:gd name="connsiteY7" fmla="*/ 68587 h 84560"/>
                      <a:gd name="connsiteX8" fmla="*/ 0 w 109536"/>
                      <a:gd name="connsiteY8" fmla="*/ 28525 h 84560"/>
                      <a:gd name="connsiteX9" fmla="*/ 0 w 109536"/>
                      <a:gd name="connsiteY9" fmla="*/ 0 h 84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9536" h="84560">
                        <a:moveTo>
                          <a:pt x="109536" y="0"/>
                        </a:moveTo>
                        <a:lnTo>
                          <a:pt x="109536" y="28398"/>
                        </a:lnTo>
                        <a:cubicBezTo>
                          <a:pt x="109536" y="43485"/>
                          <a:pt x="103578" y="57937"/>
                          <a:pt x="92928" y="68714"/>
                        </a:cubicBezTo>
                        <a:lnTo>
                          <a:pt x="92928" y="68714"/>
                        </a:lnTo>
                        <a:cubicBezTo>
                          <a:pt x="82786" y="78856"/>
                          <a:pt x="69094" y="84561"/>
                          <a:pt x="54768" y="84561"/>
                        </a:cubicBezTo>
                        <a:lnTo>
                          <a:pt x="54768" y="84561"/>
                        </a:lnTo>
                        <a:cubicBezTo>
                          <a:pt x="40442" y="84561"/>
                          <a:pt x="26623" y="78856"/>
                          <a:pt x="16481" y="68587"/>
                        </a:cubicBezTo>
                        <a:lnTo>
                          <a:pt x="16481" y="68587"/>
                        </a:lnTo>
                        <a:cubicBezTo>
                          <a:pt x="5959" y="57937"/>
                          <a:pt x="0" y="43485"/>
                          <a:pt x="0" y="28525"/>
                        </a:cubicBezTo>
                        <a:lnTo>
                          <a:pt x="0" y="0"/>
                        </a:lnTo>
                      </a:path>
                    </a:pathLst>
                  </a:custGeom>
                  <a:noFill/>
                  <a:ln w="9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:a16="http://schemas.microsoft.com/office/drawing/2014/main" id="{D4DEA299-B76A-4C35-B11F-14461D963B8A}"/>
                      </a:ext>
                    </a:extLst>
                  </p:cNvPr>
                  <p:cNvSpPr/>
                  <p:nvPr/>
                </p:nvSpPr>
                <p:spPr>
                  <a:xfrm>
                    <a:off x="10553820" y="5783648"/>
                    <a:ext cx="109536" cy="51344"/>
                  </a:xfrm>
                  <a:custGeom>
                    <a:avLst/>
                    <a:gdLst>
                      <a:gd name="connsiteX0" fmla="*/ 0 w 109536"/>
                      <a:gd name="connsiteY0" fmla="*/ 51345 h 51344"/>
                      <a:gd name="connsiteX1" fmla="*/ 54768 w 109536"/>
                      <a:gd name="connsiteY1" fmla="*/ 0 h 51344"/>
                      <a:gd name="connsiteX2" fmla="*/ 109536 w 109536"/>
                      <a:gd name="connsiteY2" fmla="*/ 51345 h 51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9536" h="51344">
                        <a:moveTo>
                          <a:pt x="0" y="51345"/>
                        </a:moveTo>
                        <a:cubicBezTo>
                          <a:pt x="0" y="22947"/>
                          <a:pt x="24468" y="0"/>
                          <a:pt x="54768" y="0"/>
                        </a:cubicBezTo>
                        <a:cubicBezTo>
                          <a:pt x="85068" y="0"/>
                          <a:pt x="109536" y="22947"/>
                          <a:pt x="109536" y="51345"/>
                        </a:cubicBezTo>
                      </a:path>
                    </a:pathLst>
                  </a:custGeom>
                  <a:noFill/>
                  <a:ln w="9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</p:grpSp>
            <p:grpSp>
              <p:nvGrpSpPr>
                <p:cNvPr id="868" name="Graphic 860">
                  <a:extLst>
                    <a:ext uri="{FF2B5EF4-FFF2-40B4-BE49-F238E27FC236}">
                      <a16:creationId xmlns:a16="http://schemas.microsoft.com/office/drawing/2014/main" id="{819B31CA-A63F-48E6-8CCA-8D21C34260F8}"/>
                    </a:ext>
                  </a:extLst>
                </p:cNvPr>
                <p:cNvGrpSpPr/>
                <p:nvPr/>
              </p:nvGrpSpPr>
              <p:grpSpPr>
                <a:xfrm>
                  <a:off x="10575753" y="5910425"/>
                  <a:ext cx="65670" cy="39301"/>
                  <a:chOff x="10575753" y="5910425"/>
                  <a:chExt cx="65670" cy="39301"/>
                </a:xfrm>
              </p:grpSpPr>
              <p:sp>
                <p:nvSpPr>
                  <p:cNvPr id="869" name="Freeform: Shape 868">
                    <a:extLst>
                      <a:ext uri="{FF2B5EF4-FFF2-40B4-BE49-F238E27FC236}">
                        <a16:creationId xmlns:a16="http://schemas.microsoft.com/office/drawing/2014/main" id="{22C1D5FD-5C15-4564-85D9-A67AD5DD9F84}"/>
                      </a:ext>
                    </a:extLst>
                  </p:cNvPr>
                  <p:cNvSpPr/>
                  <p:nvPr/>
                </p:nvSpPr>
                <p:spPr>
                  <a:xfrm>
                    <a:off x="10575753" y="5910425"/>
                    <a:ext cx="12677" cy="39301"/>
                  </a:xfrm>
                  <a:custGeom>
                    <a:avLst/>
                    <a:gdLst>
                      <a:gd name="connsiteX0" fmla="*/ 0 w 12677"/>
                      <a:gd name="connsiteY0" fmla="*/ 0 h 39301"/>
                      <a:gd name="connsiteX1" fmla="*/ 0 w 12677"/>
                      <a:gd name="connsiteY1" fmla="*/ 39301 h 393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677" h="39301">
                        <a:moveTo>
                          <a:pt x="0" y="0"/>
                        </a:moveTo>
                        <a:lnTo>
                          <a:pt x="0" y="39301"/>
                        </a:lnTo>
                      </a:path>
                    </a:pathLst>
                  </a:custGeom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:a16="http://schemas.microsoft.com/office/drawing/2014/main" id="{2A728ED9-9688-49D4-A5FB-FAA3FBC01182}"/>
                      </a:ext>
                    </a:extLst>
                  </p:cNvPr>
                  <p:cNvSpPr/>
                  <p:nvPr/>
                </p:nvSpPr>
                <p:spPr>
                  <a:xfrm>
                    <a:off x="10641424" y="5910425"/>
                    <a:ext cx="12677" cy="39174"/>
                  </a:xfrm>
                  <a:custGeom>
                    <a:avLst/>
                    <a:gdLst>
                      <a:gd name="connsiteX0" fmla="*/ 0 w 12677"/>
                      <a:gd name="connsiteY0" fmla="*/ 0 h 39174"/>
                      <a:gd name="connsiteX1" fmla="*/ 0 w 12677"/>
                      <a:gd name="connsiteY1" fmla="*/ 39174 h 39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677" h="39174">
                        <a:moveTo>
                          <a:pt x="0" y="0"/>
                        </a:moveTo>
                        <a:lnTo>
                          <a:pt x="0" y="39174"/>
                        </a:lnTo>
                      </a:path>
                    </a:pathLst>
                  </a:custGeom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</p:grpSp>
          </p:grpSp>
          <p:sp>
            <p:nvSpPr>
              <p:cNvPr id="871" name="Freeform: Shape 870">
                <a:extLst>
                  <a:ext uri="{FF2B5EF4-FFF2-40B4-BE49-F238E27FC236}">
                    <a16:creationId xmlns:a16="http://schemas.microsoft.com/office/drawing/2014/main" id="{275AA24C-D9EA-4820-9C58-F94C53E0B05F}"/>
                  </a:ext>
                </a:extLst>
              </p:cNvPr>
              <p:cNvSpPr/>
              <p:nvPr/>
            </p:nvSpPr>
            <p:spPr>
              <a:xfrm>
                <a:off x="10490305" y="5949853"/>
                <a:ext cx="236440" cy="119424"/>
              </a:xfrm>
              <a:custGeom>
                <a:avLst/>
                <a:gdLst>
                  <a:gd name="connsiteX0" fmla="*/ 0 w 236440"/>
                  <a:gd name="connsiteY0" fmla="*/ 58064 h 119424"/>
                  <a:gd name="connsiteX1" fmla="*/ 85322 w 236440"/>
                  <a:gd name="connsiteY1" fmla="*/ 0 h 119424"/>
                  <a:gd name="connsiteX2" fmla="*/ 89886 w 236440"/>
                  <a:gd name="connsiteY2" fmla="*/ 9382 h 119424"/>
                  <a:gd name="connsiteX3" fmla="*/ 146175 w 236440"/>
                  <a:gd name="connsiteY3" fmla="*/ 9255 h 119424"/>
                  <a:gd name="connsiteX4" fmla="*/ 150993 w 236440"/>
                  <a:gd name="connsiteY4" fmla="*/ 0 h 119424"/>
                  <a:gd name="connsiteX5" fmla="*/ 236314 w 236440"/>
                  <a:gd name="connsiteY5" fmla="*/ 57684 h 119424"/>
                  <a:gd name="connsiteX6" fmla="*/ 236441 w 236440"/>
                  <a:gd name="connsiteY6" fmla="*/ 118791 h 119424"/>
                  <a:gd name="connsiteX7" fmla="*/ 0 w 236440"/>
                  <a:gd name="connsiteY7" fmla="*/ 119425 h 119424"/>
                  <a:gd name="connsiteX8" fmla="*/ 0 w 236440"/>
                  <a:gd name="connsiteY8" fmla="*/ 58064 h 119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6440" h="119424">
                    <a:moveTo>
                      <a:pt x="0" y="58064"/>
                    </a:moveTo>
                    <a:cubicBezTo>
                      <a:pt x="0" y="41456"/>
                      <a:pt x="85322" y="0"/>
                      <a:pt x="85322" y="0"/>
                    </a:cubicBezTo>
                    <a:cubicBezTo>
                      <a:pt x="85322" y="0"/>
                      <a:pt x="88491" y="7226"/>
                      <a:pt x="89886" y="9382"/>
                    </a:cubicBezTo>
                    <a:cubicBezTo>
                      <a:pt x="102437" y="28271"/>
                      <a:pt x="133497" y="28018"/>
                      <a:pt x="146175" y="9255"/>
                    </a:cubicBezTo>
                    <a:cubicBezTo>
                      <a:pt x="147570" y="7100"/>
                      <a:pt x="150993" y="0"/>
                      <a:pt x="150993" y="0"/>
                    </a:cubicBezTo>
                    <a:cubicBezTo>
                      <a:pt x="150993" y="0"/>
                      <a:pt x="236314" y="41076"/>
                      <a:pt x="236314" y="57684"/>
                    </a:cubicBezTo>
                    <a:lnTo>
                      <a:pt x="236441" y="118791"/>
                    </a:lnTo>
                    <a:lnTo>
                      <a:pt x="0" y="119425"/>
                    </a:lnTo>
                    <a:lnTo>
                      <a:pt x="0" y="58064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872" name="Graphic 860">
              <a:extLst>
                <a:ext uri="{FF2B5EF4-FFF2-40B4-BE49-F238E27FC236}">
                  <a16:creationId xmlns:a16="http://schemas.microsoft.com/office/drawing/2014/main" id="{E9FA1CCB-B710-4D33-B852-CF6AC55BE9E5}"/>
                </a:ext>
              </a:extLst>
            </p:cNvPr>
            <p:cNvGrpSpPr/>
            <p:nvPr/>
          </p:nvGrpSpPr>
          <p:grpSpPr>
            <a:xfrm>
              <a:off x="10704940" y="5740416"/>
              <a:ext cx="194857" cy="328100"/>
              <a:chOff x="10704940" y="5740416"/>
              <a:chExt cx="194857" cy="328100"/>
            </a:xfrm>
            <a:noFill/>
          </p:grpSpPr>
          <p:grpSp>
            <p:nvGrpSpPr>
              <p:cNvPr id="873" name="Graphic 860">
                <a:extLst>
                  <a:ext uri="{FF2B5EF4-FFF2-40B4-BE49-F238E27FC236}">
                    <a16:creationId xmlns:a16="http://schemas.microsoft.com/office/drawing/2014/main" id="{FE1F5C66-0379-48A4-A0B3-35BAC4B8DC75}"/>
                  </a:ext>
                </a:extLst>
              </p:cNvPr>
              <p:cNvGrpSpPr/>
              <p:nvPr/>
            </p:nvGrpSpPr>
            <p:grpSpPr>
              <a:xfrm>
                <a:off x="10726746" y="5740416"/>
                <a:ext cx="109536" cy="166078"/>
                <a:chOff x="10726746" y="5740416"/>
                <a:chExt cx="109536" cy="166078"/>
              </a:xfrm>
              <a:noFill/>
            </p:grpSpPr>
            <p:grpSp>
              <p:nvGrpSpPr>
                <p:cNvPr id="874" name="Graphic 860">
                  <a:extLst>
                    <a:ext uri="{FF2B5EF4-FFF2-40B4-BE49-F238E27FC236}">
                      <a16:creationId xmlns:a16="http://schemas.microsoft.com/office/drawing/2014/main" id="{4645692D-8E41-4BA2-B251-1AC905611386}"/>
                    </a:ext>
                  </a:extLst>
                </p:cNvPr>
                <p:cNvGrpSpPr/>
                <p:nvPr/>
              </p:nvGrpSpPr>
              <p:grpSpPr>
                <a:xfrm>
                  <a:off x="10726746" y="5740416"/>
                  <a:ext cx="109536" cy="135905"/>
                  <a:chOff x="10726746" y="5740416"/>
                  <a:chExt cx="109536" cy="135905"/>
                </a:xfrm>
                <a:noFill/>
              </p:grpSpPr>
              <p:sp>
                <p:nvSpPr>
                  <p:cNvPr id="875" name="Freeform: Shape 874">
                    <a:extLst>
                      <a:ext uri="{FF2B5EF4-FFF2-40B4-BE49-F238E27FC236}">
                        <a16:creationId xmlns:a16="http://schemas.microsoft.com/office/drawing/2014/main" id="{CD8F15C0-C40A-4A88-9099-84EBC3416197}"/>
                      </a:ext>
                    </a:extLst>
                  </p:cNvPr>
                  <p:cNvSpPr/>
                  <p:nvPr/>
                </p:nvSpPr>
                <p:spPr>
                  <a:xfrm>
                    <a:off x="10726746" y="5791761"/>
                    <a:ext cx="109536" cy="84560"/>
                  </a:xfrm>
                  <a:custGeom>
                    <a:avLst/>
                    <a:gdLst>
                      <a:gd name="connsiteX0" fmla="*/ 109536 w 109536"/>
                      <a:gd name="connsiteY0" fmla="*/ 0 h 84560"/>
                      <a:gd name="connsiteX1" fmla="*/ 109536 w 109536"/>
                      <a:gd name="connsiteY1" fmla="*/ 28398 h 84560"/>
                      <a:gd name="connsiteX2" fmla="*/ 92928 w 109536"/>
                      <a:gd name="connsiteY2" fmla="*/ 68714 h 84560"/>
                      <a:gd name="connsiteX3" fmla="*/ 92928 w 109536"/>
                      <a:gd name="connsiteY3" fmla="*/ 68714 h 84560"/>
                      <a:gd name="connsiteX4" fmla="*/ 54768 w 109536"/>
                      <a:gd name="connsiteY4" fmla="*/ 84561 h 84560"/>
                      <a:gd name="connsiteX5" fmla="*/ 54768 w 109536"/>
                      <a:gd name="connsiteY5" fmla="*/ 84561 h 84560"/>
                      <a:gd name="connsiteX6" fmla="*/ 16481 w 109536"/>
                      <a:gd name="connsiteY6" fmla="*/ 68587 h 84560"/>
                      <a:gd name="connsiteX7" fmla="*/ 16481 w 109536"/>
                      <a:gd name="connsiteY7" fmla="*/ 68587 h 84560"/>
                      <a:gd name="connsiteX8" fmla="*/ 0 w 109536"/>
                      <a:gd name="connsiteY8" fmla="*/ 28525 h 84560"/>
                      <a:gd name="connsiteX9" fmla="*/ 0 w 109536"/>
                      <a:gd name="connsiteY9" fmla="*/ 0 h 84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9536" h="84560">
                        <a:moveTo>
                          <a:pt x="109536" y="0"/>
                        </a:moveTo>
                        <a:lnTo>
                          <a:pt x="109536" y="28398"/>
                        </a:lnTo>
                        <a:cubicBezTo>
                          <a:pt x="109536" y="43485"/>
                          <a:pt x="103578" y="57937"/>
                          <a:pt x="92928" y="68714"/>
                        </a:cubicBezTo>
                        <a:lnTo>
                          <a:pt x="92928" y="68714"/>
                        </a:lnTo>
                        <a:cubicBezTo>
                          <a:pt x="82786" y="78856"/>
                          <a:pt x="69094" y="84561"/>
                          <a:pt x="54768" y="84561"/>
                        </a:cubicBezTo>
                        <a:lnTo>
                          <a:pt x="54768" y="84561"/>
                        </a:lnTo>
                        <a:cubicBezTo>
                          <a:pt x="40442" y="84561"/>
                          <a:pt x="26623" y="78856"/>
                          <a:pt x="16481" y="68587"/>
                        </a:cubicBezTo>
                        <a:lnTo>
                          <a:pt x="16481" y="68587"/>
                        </a:lnTo>
                        <a:cubicBezTo>
                          <a:pt x="5959" y="57937"/>
                          <a:pt x="0" y="43485"/>
                          <a:pt x="0" y="28525"/>
                        </a:cubicBezTo>
                        <a:lnTo>
                          <a:pt x="0" y="0"/>
                        </a:lnTo>
                      </a:path>
                    </a:pathLst>
                  </a:custGeom>
                  <a:noFill/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:a16="http://schemas.microsoft.com/office/drawing/2014/main" id="{43FA0F0A-DFF3-4948-AAC2-D0ED9C4E5A33}"/>
                      </a:ext>
                    </a:extLst>
                  </p:cNvPr>
                  <p:cNvSpPr/>
                  <p:nvPr/>
                </p:nvSpPr>
                <p:spPr>
                  <a:xfrm>
                    <a:off x="10726746" y="5740416"/>
                    <a:ext cx="109536" cy="51345"/>
                  </a:xfrm>
                  <a:custGeom>
                    <a:avLst/>
                    <a:gdLst>
                      <a:gd name="connsiteX0" fmla="*/ 0 w 109536"/>
                      <a:gd name="connsiteY0" fmla="*/ 51345 h 51345"/>
                      <a:gd name="connsiteX1" fmla="*/ 54768 w 109536"/>
                      <a:gd name="connsiteY1" fmla="*/ 0 h 51345"/>
                      <a:gd name="connsiteX2" fmla="*/ 109536 w 109536"/>
                      <a:gd name="connsiteY2" fmla="*/ 51345 h 51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9536" h="51345">
                        <a:moveTo>
                          <a:pt x="0" y="51345"/>
                        </a:moveTo>
                        <a:cubicBezTo>
                          <a:pt x="0" y="22947"/>
                          <a:pt x="24468" y="0"/>
                          <a:pt x="54768" y="0"/>
                        </a:cubicBezTo>
                        <a:cubicBezTo>
                          <a:pt x="85068" y="0"/>
                          <a:pt x="109536" y="22947"/>
                          <a:pt x="109536" y="51345"/>
                        </a:cubicBezTo>
                      </a:path>
                    </a:pathLst>
                  </a:custGeom>
                  <a:noFill/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</p:grpSp>
            <p:grpSp>
              <p:nvGrpSpPr>
                <p:cNvPr id="877" name="Graphic 860">
                  <a:extLst>
                    <a:ext uri="{FF2B5EF4-FFF2-40B4-BE49-F238E27FC236}">
                      <a16:creationId xmlns:a16="http://schemas.microsoft.com/office/drawing/2014/main" id="{076C6A28-B668-49C8-AA85-F09DB0BCED78}"/>
                    </a:ext>
                  </a:extLst>
                </p:cNvPr>
                <p:cNvGrpSpPr/>
                <p:nvPr/>
              </p:nvGrpSpPr>
              <p:grpSpPr>
                <a:xfrm>
                  <a:off x="10748678" y="5867194"/>
                  <a:ext cx="65670" cy="39301"/>
                  <a:chOff x="10748678" y="5867194"/>
                  <a:chExt cx="65670" cy="39301"/>
                </a:xfrm>
              </p:grpSpPr>
              <p:sp>
                <p:nvSpPr>
                  <p:cNvPr id="878" name="Freeform: Shape 877">
                    <a:extLst>
                      <a:ext uri="{FF2B5EF4-FFF2-40B4-BE49-F238E27FC236}">
                        <a16:creationId xmlns:a16="http://schemas.microsoft.com/office/drawing/2014/main" id="{1A916F52-D73E-414E-8448-C7D98D2A6AA0}"/>
                      </a:ext>
                    </a:extLst>
                  </p:cNvPr>
                  <p:cNvSpPr/>
                  <p:nvPr/>
                </p:nvSpPr>
                <p:spPr>
                  <a:xfrm>
                    <a:off x="10748678" y="5867194"/>
                    <a:ext cx="12677" cy="39301"/>
                  </a:xfrm>
                  <a:custGeom>
                    <a:avLst/>
                    <a:gdLst>
                      <a:gd name="connsiteX0" fmla="*/ 0 w 12677"/>
                      <a:gd name="connsiteY0" fmla="*/ 0 h 39301"/>
                      <a:gd name="connsiteX1" fmla="*/ 0 w 12677"/>
                      <a:gd name="connsiteY1" fmla="*/ 39301 h 393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677" h="39301">
                        <a:moveTo>
                          <a:pt x="0" y="0"/>
                        </a:moveTo>
                        <a:lnTo>
                          <a:pt x="0" y="39301"/>
                        </a:lnTo>
                      </a:path>
                    </a:pathLst>
                  </a:custGeom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:a16="http://schemas.microsoft.com/office/drawing/2014/main" id="{0B9D166A-9E34-435C-AD9F-09BB3971125D}"/>
                      </a:ext>
                    </a:extLst>
                  </p:cNvPr>
                  <p:cNvSpPr/>
                  <p:nvPr/>
                </p:nvSpPr>
                <p:spPr>
                  <a:xfrm>
                    <a:off x="10814349" y="5867194"/>
                    <a:ext cx="12677" cy="39174"/>
                  </a:xfrm>
                  <a:custGeom>
                    <a:avLst/>
                    <a:gdLst>
                      <a:gd name="connsiteX0" fmla="*/ 0 w 12677"/>
                      <a:gd name="connsiteY0" fmla="*/ 0 h 39174"/>
                      <a:gd name="connsiteX1" fmla="*/ 0 w 12677"/>
                      <a:gd name="connsiteY1" fmla="*/ 39174 h 39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677" h="39174">
                        <a:moveTo>
                          <a:pt x="0" y="0"/>
                        </a:moveTo>
                        <a:lnTo>
                          <a:pt x="0" y="39174"/>
                        </a:lnTo>
                      </a:path>
                    </a:pathLst>
                  </a:custGeom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</p:grpSp>
          </p:grpSp>
          <p:sp>
            <p:nvSpPr>
              <p:cNvPr id="880" name="Freeform: Shape 879">
                <a:extLst>
                  <a:ext uri="{FF2B5EF4-FFF2-40B4-BE49-F238E27FC236}">
                    <a16:creationId xmlns:a16="http://schemas.microsoft.com/office/drawing/2014/main" id="{CD8D78D9-D0F3-479C-9765-8AEB17D91A72}"/>
                  </a:ext>
                </a:extLst>
              </p:cNvPr>
              <p:cNvSpPr/>
              <p:nvPr/>
            </p:nvSpPr>
            <p:spPr>
              <a:xfrm>
                <a:off x="10704940" y="5906495"/>
                <a:ext cx="194857" cy="162021"/>
              </a:xfrm>
              <a:custGeom>
                <a:avLst/>
                <a:gdLst>
                  <a:gd name="connsiteX0" fmla="*/ 0 w 194857"/>
                  <a:gd name="connsiteY0" fmla="*/ 23454 h 162021"/>
                  <a:gd name="connsiteX1" fmla="*/ 43738 w 194857"/>
                  <a:gd name="connsiteY1" fmla="*/ 0 h 162021"/>
                  <a:gd name="connsiteX2" fmla="*/ 48302 w 194857"/>
                  <a:gd name="connsiteY2" fmla="*/ 9382 h 162021"/>
                  <a:gd name="connsiteX3" fmla="*/ 104592 w 194857"/>
                  <a:gd name="connsiteY3" fmla="*/ 9255 h 162021"/>
                  <a:gd name="connsiteX4" fmla="*/ 109409 w 194857"/>
                  <a:gd name="connsiteY4" fmla="*/ 0 h 162021"/>
                  <a:gd name="connsiteX5" fmla="*/ 194731 w 194857"/>
                  <a:gd name="connsiteY5" fmla="*/ 57684 h 162021"/>
                  <a:gd name="connsiteX6" fmla="*/ 194858 w 194857"/>
                  <a:gd name="connsiteY6" fmla="*/ 162022 h 162021"/>
                  <a:gd name="connsiteX7" fmla="*/ 70489 w 194857"/>
                  <a:gd name="connsiteY7" fmla="*/ 162022 h 162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4857" h="162021">
                    <a:moveTo>
                      <a:pt x="0" y="23454"/>
                    </a:moveTo>
                    <a:cubicBezTo>
                      <a:pt x="21679" y="10776"/>
                      <a:pt x="43738" y="0"/>
                      <a:pt x="43738" y="0"/>
                    </a:cubicBezTo>
                    <a:cubicBezTo>
                      <a:pt x="43738" y="0"/>
                      <a:pt x="46908" y="7100"/>
                      <a:pt x="48302" y="9382"/>
                    </a:cubicBezTo>
                    <a:cubicBezTo>
                      <a:pt x="60853" y="28271"/>
                      <a:pt x="91914" y="28018"/>
                      <a:pt x="104592" y="9255"/>
                    </a:cubicBezTo>
                    <a:cubicBezTo>
                      <a:pt x="105986" y="7100"/>
                      <a:pt x="109409" y="0"/>
                      <a:pt x="109409" y="0"/>
                    </a:cubicBezTo>
                    <a:cubicBezTo>
                      <a:pt x="109409" y="0"/>
                      <a:pt x="194731" y="41076"/>
                      <a:pt x="194731" y="57684"/>
                    </a:cubicBezTo>
                    <a:lnTo>
                      <a:pt x="194858" y="162022"/>
                    </a:lnTo>
                    <a:lnTo>
                      <a:pt x="70489" y="162022"/>
                    </a:lnTo>
                  </a:path>
                </a:pathLst>
              </a:custGeom>
              <a:noFill/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881" name="Graphic 860">
              <a:extLst>
                <a:ext uri="{FF2B5EF4-FFF2-40B4-BE49-F238E27FC236}">
                  <a16:creationId xmlns:a16="http://schemas.microsoft.com/office/drawing/2014/main" id="{AE071544-D56E-437E-86A5-D8608864E115}"/>
                </a:ext>
              </a:extLst>
            </p:cNvPr>
            <p:cNvGrpSpPr/>
            <p:nvPr/>
          </p:nvGrpSpPr>
          <p:grpSpPr>
            <a:xfrm>
              <a:off x="10316619" y="5740416"/>
              <a:ext cx="194857" cy="328734"/>
              <a:chOff x="10316619" y="5740416"/>
              <a:chExt cx="194857" cy="328734"/>
            </a:xfrm>
            <a:noFill/>
          </p:grpSpPr>
          <p:grpSp>
            <p:nvGrpSpPr>
              <p:cNvPr id="882" name="Graphic 860">
                <a:extLst>
                  <a:ext uri="{FF2B5EF4-FFF2-40B4-BE49-F238E27FC236}">
                    <a16:creationId xmlns:a16="http://schemas.microsoft.com/office/drawing/2014/main" id="{D745E6CD-6008-495C-95CF-9BCE98A13622}"/>
                  </a:ext>
                </a:extLst>
              </p:cNvPr>
              <p:cNvGrpSpPr/>
              <p:nvPr/>
            </p:nvGrpSpPr>
            <p:grpSpPr>
              <a:xfrm>
                <a:off x="10380008" y="5740416"/>
                <a:ext cx="109662" cy="166078"/>
                <a:chOff x="10380008" y="5740416"/>
                <a:chExt cx="109662" cy="166078"/>
              </a:xfrm>
              <a:noFill/>
            </p:grpSpPr>
            <p:grpSp>
              <p:nvGrpSpPr>
                <p:cNvPr id="883" name="Graphic 860">
                  <a:extLst>
                    <a:ext uri="{FF2B5EF4-FFF2-40B4-BE49-F238E27FC236}">
                      <a16:creationId xmlns:a16="http://schemas.microsoft.com/office/drawing/2014/main" id="{5031DAAD-B13C-42CE-9555-2FD12FC86CAA}"/>
                    </a:ext>
                  </a:extLst>
                </p:cNvPr>
                <p:cNvGrpSpPr/>
                <p:nvPr/>
              </p:nvGrpSpPr>
              <p:grpSpPr>
                <a:xfrm>
                  <a:off x="10380008" y="5740416"/>
                  <a:ext cx="109662" cy="135905"/>
                  <a:chOff x="10380008" y="5740416"/>
                  <a:chExt cx="109662" cy="135905"/>
                </a:xfrm>
                <a:noFill/>
              </p:grpSpPr>
              <p:sp>
                <p:nvSpPr>
                  <p:cNvPr id="884" name="Freeform: Shape 883">
                    <a:extLst>
                      <a:ext uri="{FF2B5EF4-FFF2-40B4-BE49-F238E27FC236}">
                        <a16:creationId xmlns:a16="http://schemas.microsoft.com/office/drawing/2014/main" id="{3BCC980D-AC56-46D3-8498-28380B10F991}"/>
                      </a:ext>
                    </a:extLst>
                  </p:cNvPr>
                  <p:cNvSpPr/>
                  <p:nvPr/>
                </p:nvSpPr>
                <p:spPr>
                  <a:xfrm>
                    <a:off x="10380135" y="5791761"/>
                    <a:ext cx="109536" cy="84560"/>
                  </a:xfrm>
                  <a:custGeom>
                    <a:avLst/>
                    <a:gdLst>
                      <a:gd name="connsiteX0" fmla="*/ 0 w 109536"/>
                      <a:gd name="connsiteY0" fmla="*/ 0 h 84560"/>
                      <a:gd name="connsiteX1" fmla="*/ 0 w 109536"/>
                      <a:gd name="connsiteY1" fmla="*/ 28398 h 84560"/>
                      <a:gd name="connsiteX2" fmla="*/ 16608 w 109536"/>
                      <a:gd name="connsiteY2" fmla="*/ 68714 h 84560"/>
                      <a:gd name="connsiteX3" fmla="*/ 16608 w 109536"/>
                      <a:gd name="connsiteY3" fmla="*/ 68714 h 84560"/>
                      <a:gd name="connsiteX4" fmla="*/ 54768 w 109536"/>
                      <a:gd name="connsiteY4" fmla="*/ 84561 h 84560"/>
                      <a:gd name="connsiteX5" fmla="*/ 54768 w 109536"/>
                      <a:gd name="connsiteY5" fmla="*/ 84561 h 84560"/>
                      <a:gd name="connsiteX6" fmla="*/ 93055 w 109536"/>
                      <a:gd name="connsiteY6" fmla="*/ 68587 h 84560"/>
                      <a:gd name="connsiteX7" fmla="*/ 93055 w 109536"/>
                      <a:gd name="connsiteY7" fmla="*/ 68587 h 84560"/>
                      <a:gd name="connsiteX8" fmla="*/ 109536 w 109536"/>
                      <a:gd name="connsiteY8" fmla="*/ 28525 h 84560"/>
                      <a:gd name="connsiteX9" fmla="*/ 109536 w 109536"/>
                      <a:gd name="connsiteY9" fmla="*/ 0 h 84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9536" h="84560">
                        <a:moveTo>
                          <a:pt x="0" y="0"/>
                        </a:moveTo>
                        <a:lnTo>
                          <a:pt x="0" y="28398"/>
                        </a:lnTo>
                        <a:cubicBezTo>
                          <a:pt x="0" y="43485"/>
                          <a:pt x="5959" y="57937"/>
                          <a:pt x="16608" y="68714"/>
                        </a:cubicBezTo>
                        <a:lnTo>
                          <a:pt x="16608" y="68714"/>
                        </a:lnTo>
                        <a:cubicBezTo>
                          <a:pt x="26750" y="78856"/>
                          <a:pt x="40442" y="84561"/>
                          <a:pt x="54768" y="84561"/>
                        </a:cubicBezTo>
                        <a:lnTo>
                          <a:pt x="54768" y="84561"/>
                        </a:lnTo>
                        <a:cubicBezTo>
                          <a:pt x="69094" y="84561"/>
                          <a:pt x="82913" y="78856"/>
                          <a:pt x="93055" y="68587"/>
                        </a:cubicBezTo>
                        <a:lnTo>
                          <a:pt x="93055" y="68587"/>
                        </a:lnTo>
                        <a:cubicBezTo>
                          <a:pt x="103578" y="57937"/>
                          <a:pt x="109536" y="43485"/>
                          <a:pt x="109536" y="28525"/>
                        </a:cubicBezTo>
                        <a:lnTo>
                          <a:pt x="109536" y="0"/>
                        </a:lnTo>
                      </a:path>
                    </a:pathLst>
                  </a:custGeom>
                  <a:noFill/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:a16="http://schemas.microsoft.com/office/drawing/2014/main" id="{A54276EF-EF73-4A28-BC82-FAF039A34189}"/>
                      </a:ext>
                    </a:extLst>
                  </p:cNvPr>
                  <p:cNvSpPr/>
                  <p:nvPr/>
                </p:nvSpPr>
                <p:spPr>
                  <a:xfrm>
                    <a:off x="10380008" y="5740416"/>
                    <a:ext cx="109536" cy="51345"/>
                  </a:xfrm>
                  <a:custGeom>
                    <a:avLst/>
                    <a:gdLst>
                      <a:gd name="connsiteX0" fmla="*/ 109536 w 109536"/>
                      <a:gd name="connsiteY0" fmla="*/ 51345 h 51345"/>
                      <a:gd name="connsiteX1" fmla="*/ 54768 w 109536"/>
                      <a:gd name="connsiteY1" fmla="*/ 0 h 51345"/>
                      <a:gd name="connsiteX2" fmla="*/ 0 w 109536"/>
                      <a:gd name="connsiteY2" fmla="*/ 51345 h 51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9536" h="51345">
                        <a:moveTo>
                          <a:pt x="109536" y="51345"/>
                        </a:moveTo>
                        <a:cubicBezTo>
                          <a:pt x="109536" y="22947"/>
                          <a:pt x="85068" y="0"/>
                          <a:pt x="54768" y="0"/>
                        </a:cubicBezTo>
                        <a:cubicBezTo>
                          <a:pt x="24468" y="0"/>
                          <a:pt x="0" y="22947"/>
                          <a:pt x="0" y="51345"/>
                        </a:cubicBezTo>
                      </a:path>
                    </a:pathLst>
                  </a:custGeom>
                  <a:noFill/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</p:grpSp>
            <p:grpSp>
              <p:nvGrpSpPr>
                <p:cNvPr id="886" name="Graphic 860">
                  <a:extLst>
                    <a:ext uri="{FF2B5EF4-FFF2-40B4-BE49-F238E27FC236}">
                      <a16:creationId xmlns:a16="http://schemas.microsoft.com/office/drawing/2014/main" id="{2C76D879-0D06-4E17-B6BD-08B64C928CC3}"/>
                    </a:ext>
                  </a:extLst>
                </p:cNvPr>
                <p:cNvGrpSpPr/>
                <p:nvPr/>
              </p:nvGrpSpPr>
              <p:grpSpPr>
                <a:xfrm>
                  <a:off x="10402067" y="5867194"/>
                  <a:ext cx="65544" cy="39301"/>
                  <a:chOff x="10402067" y="5867194"/>
                  <a:chExt cx="65544" cy="39301"/>
                </a:xfrm>
              </p:grpSpPr>
              <p:sp>
                <p:nvSpPr>
                  <p:cNvPr id="887" name="Freeform: Shape 886">
                    <a:extLst>
                      <a:ext uri="{FF2B5EF4-FFF2-40B4-BE49-F238E27FC236}">
                        <a16:creationId xmlns:a16="http://schemas.microsoft.com/office/drawing/2014/main" id="{9657E168-A83A-4833-AABB-2A7E5079C7B8}"/>
                      </a:ext>
                    </a:extLst>
                  </p:cNvPr>
                  <p:cNvSpPr/>
                  <p:nvPr/>
                </p:nvSpPr>
                <p:spPr>
                  <a:xfrm>
                    <a:off x="10467611" y="5867194"/>
                    <a:ext cx="12677" cy="39301"/>
                  </a:xfrm>
                  <a:custGeom>
                    <a:avLst/>
                    <a:gdLst>
                      <a:gd name="connsiteX0" fmla="*/ 0 w 12677"/>
                      <a:gd name="connsiteY0" fmla="*/ 0 h 39301"/>
                      <a:gd name="connsiteX1" fmla="*/ 0 w 12677"/>
                      <a:gd name="connsiteY1" fmla="*/ 39301 h 393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677" h="39301">
                        <a:moveTo>
                          <a:pt x="0" y="0"/>
                        </a:moveTo>
                        <a:lnTo>
                          <a:pt x="0" y="39301"/>
                        </a:lnTo>
                      </a:path>
                    </a:pathLst>
                  </a:custGeom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:a16="http://schemas.microsoft.com/office/drawing/2014/main" id="{6EB7AADE-E15E-45DB-87E2-9E0A31AF1F17}"/>
                      </a:ext>
                    </a:extLst>
                  </p:cNvPr>
                  <p:cNvSpPr/>
                  <p:nvPr/>
                </p:nvSpPr>
                <p:spPr>
                  <a:xfrm>
                    <a:off x="10402067" y="5867194"/>
                    <a:ext cx="12677" cy="39174"/>
                  </a:xfrm>
                  <a:custGeom>
                    <a:avLst/>
                    <a:gdLst>
                      <a:gd name="connsiteX0" fmla="*/ 0 w 12677"/>
                      <a:gd name="connsiteY0" fmla="*/ 0 h 39174"/>
                      <a:gd name="connsiteX1" fmla="*/ 0 w 12677"/>
                      <a:gd name="connsiteY1" fmla="*/ 39174 h 39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677" h="39174">
                        <a:moveTo>
                          <a:pt x="0" y="0"/>
                        </a:moveTo>
                        <a:lnTo>
                          <a:pt x="0" y="39174"/>
                        </a:lnTo>
                      </a:path>
                    </a:pathLst>
                  </a:custGeom>
                  <a:ln w="9525" cap="rnd">
                    <a:solidFill>
                      <a:schemeClr val="tx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s-ES" dirty="0">
                      <a:latin typeface="Segoe UI" panose="020B0502040204020203" pitchFamily="34" charset="0"/>
                    </a:endParaRPr>
                  </a:p>
                </p:txBody>
              </p:sp>
            </p:grpSp>
          </p:grpSp>
          <p:sp>
            <p:nvSpPr>
              <p:cNvPr id="889" name="Freeform: Shape 888">
                <a:extLst>
                  <a:ext uri="{FF2B5EF4-FFF2-40B4-BE49-F238E27FC236}">
                    <a16:creationId xmlns:a16="http://schemas.microsoft.com/office/drawing/2014/main" id="{9E2C2508-7DB2-41E0-9CD4-0D8FDD3A027E}"/>
                  </a:ext>
                </a:extLst>
              </p:cNvPr>
              <p:cNvSpPr/>
              <p:nvPr/>
            </p:nvSpPr>
            <p:spPr>
              <a:xfrm>
                <a:off x="10316619" y="5906495"/>
                <a:ext cx="194857" cy="162655"/>
              </a:xfrm>
              <a:custGeom>
                <a:avLst/>
                <a:gdLst>
                  <a:gd name="connsiteX0" fmla="*/ 194858 w 194857"/>
                  <a:gd name="connsiteY0" fmla="*/ 23454 h 162655"/>
                  <a:gd name="connsiteX1" fmla="*/ 151119 w 194857"/>
                  <a:gd name="connsiteY1" fmla="*/ 0 h 162655"/>
                  <a:gd name="connsiteX2" fmla="*/ 146555 w 194857"/>
                  <a:gd name="connsiteY2" fmla="*/ 9382 h 162655"/>
                  <a:gd name="connsiteX3" fmla="*/ 90266 w 194857"/>
                  <a:gd name="connsiteY3" fmla="*/ 9255 h 162655"/>
                  <a:gd name="connsiteX4" fmla="*/ 85448 w 194857"/>
                  <a:gd name="connsiteY4" fmla="*/ 0 h 162655"/>
                  <a:gd name="connsiteX5" fmla="*/ 127 w 194857"/>
                  <a:gd name="connsiteY5" fmla="*/ 57684 h 162655"/>
                  <a:gd name="connsiteX6" fmla="*/ 0 w 194857"/>
                  <a:gd name="connsiteY6" fmla="*/ 162656 h 162655"/>
                  <a:gd name="connsiteX7" fmla="*/ 125130 w 194857"/>
                  <a:gd name="connsiteY7" fmla="*/ 162656 h 16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4857" h="162655">
                    <a:moveTo>
                      <a:pt x="194858" y="23454"/>
                    </a:moveTo>
                    <a:cubicBezTo>
                      <a:pt x="173179" y="10776"/>
                      <a:pt x="151119" y="0"/>
                      <a:pt x="151119" y="0"/>
                    </a:cubicBezTo>
                    <a:cubicBezTo>
                      <a:pt x="151119" y="0"/>
                      <a:pt x="147950" y="7100"/>
                      <a:pt x="146555" y="9382"/>
                    </a:cubicBezTo>
                    <a:cubicBezTo>
                      <a:pt x="134004" y="28271"/>
                      <a:pt x="102944" y="28018"/>
                      <a:pt x="90266" y="9255"/>
                    </a:cubicBezTo>
                    <a:cubicBezTo>
                      <a:pt x="88871" y="7100"/>
                      <a:pt x="85448" y="0"/>
                      <a:pt x="85448" y="0"/>
                    </a:cubicBezTo>
                    <a:cubicBezTo>
                      <a:pt x="85448" y="0"/>
                      <a:pt x="127" y="41076"/>
                      <a:pt x="127" y="57684"/>
                    </a:cubicBezTo>
                    <a:lnTo>
                      <a:pt x="0" y="162656"/>
                    </a:lnTo>
                    <a:lnTo>
                      <a:pt x="125130" y="162656"/>
                    </a:lnTo>
                  </a:path>
                </a:pathLst>
              </a:custGeom>
              <a:noFill/>
              <a:ln w="9525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 dirty="0">
                  <a:latin typeface="Segoe UI" panose="020B0502040204020203" pitchFamily="34" charset="0"/>
                </a:endParaRPr>
              </a:p>
            </p:txBody>
          </p:sp>
        </p:grp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id="{FECF3C60-D884-4C51-BE86-1D7F4B40190B}"/>
                </a:ext>
              </a:extLst>
            </p:cNvPr>
            <p:cNvSpPr/>
            <p:nvPr/>
          </p:nvSpPr>
          <p:spPr>
            <a:xfrm>
              <a:off x="10304321" y="6069024"/>
              <a:ext cx="608534" cy="12677"/>
            </a:xfrm>
            <a:custGeom>
              <a:avLst/>
              <a:gdLst>
                <a:gd name="connsiteX0" fmla="*/ 0 w 608534"/>
                <a:gd name="connsiteY0" fmla="*/ 0 h 12677"/>
                <a:gd name="connsiteX1" fmla="*/ 608534 w 608534"/>
                <a:gd name="connsiteY1" fmla="*/ 0 h 12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8534" h="12677">
                  <a:moveTo>
                    <a:pt x="0" y="0"/>
                  </a:moveTo>
                  <a:lnTo>
                    <a:pt x="608534" y="0"/>
                  </a:lnTo>
                </a:path>
              </a:pathLst>
            </a:custGeom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</p:grpSp>
      <p:sp>
        <p:nvSpPr>
          <p:cNvPr id="4" name="Graphic 260">
            <a:extLst>
              <a:ext uri="{FF2B5EF4-FFF2-40B4-BE49-F238E27FC236}">
                <a16:creationId xmlns:a16="http://schemas.microsoft.com/office/drawing/2014/main" id="{02A246C9-3C9F-4C13-82D0-28CD11836E76}"/>
              </a:ext>
            </a:extLst>
          </p:cNvPr>
          <p:cNvSpPr/>
          <p:nvPr/>
        </p:nvSpPr>
        <p:spPr>
          <a:xfrm>
            <a:off x="8332670" y="2094009"/>
            <a:ext cx="562588" cy="448879"/>
          </a:xfrm>
          <a:custGeom>
            <a:avLst/>
            <a:gdLst>
              <a:gd name="connsiteX0" fmla="*/ 211508 w 562588"/>
              <a:gd name="connsiteY0" fmla="*/ 74876 h 448879"/>
              <a:gd name="connsiteX1" fmla="*/ 351156 w 562588"/>
              <a:gd name="connsiteY1" fmla="*/ 74876 h 448879"/>
              <a:gd name="connsiteX2" fmla="*/ 351156 w 562588"/>
              <a:gd name="connsiteY2" fmla="*/ 0 h 448879"/>
              <a:gd name="connsiteX3" fmla="*/ 562589 w 562588"/>
              <a:gd name="connsiteY3" fmla="*/ 149677 h 448879"/>
              <a:gd name="connsiteX4" fmla="*/ 351156 w 562588"/>
              <a:gd name="connsiteY4" fmla="*/ 299354 h 448879"/>
              <a:gd name="connsiteX5" fmla="*/ 351156 w 562588"/>
              <a:gd name="connsiteY5" fmla="*/ 224402 h 448879"/>
              <a:gd name="connsiteX6" fmla="*/ 211508 w 562588"/>
              <a:gd name="connsiteY6" fmla="*/ 224402 h 448879"/>
              <a:gd name="connsiteX7" fmla="*/ 211508 w 562588"/>
              <a:gd name="connsiteY7" fmla="*/ 149526 h 448879"/>
              <a:gd name="connsiteX8" fmla="*/ 0 w 562588"/>
              <a:gd name="connsiteY8" fmla="*/ 299203 h 448879"/>
              <a:gd name="connsiteX9" fmla="*/ 211508 w 562588"/>
              <a:gd name="connsiteY9" fmla="*/ 448880 h 448879"/>
              <a:gd name="connsiteX10" fmla="*/ 211508 w 562588"/>
              <a:gd name="connsiteY10" fmla="*/ 373928 h 448879"/>
              <a:gd name="connsiteX11" fmla="*/ 351156 w 562588"/>
              <a:gd name="connsiteY11" fmla="*/ 373928 h 44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2588" h="448879">
                <a:moveTo>
                  <a:pt x="211508" y="74876"/>
                </a:moveTo>
                <a:lnTo>
                  <a:pt x="351156" y="74876"/>
                </a:lnTo>
                <a:lnTo>
                  <a:pt x="351156" y="0"/>
                </a:lnTo>
                <a:lnTo>
                  <a:pt x="562589" y="149677"/>
                </a:lnTo>
                <a:lnTo>
                  <a:pt x="351156" y="299354"/>
                </a:lnTo>
                <a:lnTo>
                  <a:pt x="351156" y="224402"/>
                </a:lnTo>
                <a:lnTo>
                  <a:pt x="211508" y="224402"/>
                </a:lnTo>
                <a:lnTo>
                  <a:pt x="211508" y="149526"/>
                </a:lnTo>
                <a:lnTo>
                  <a:pt x="0" y="299203"/>
                </a:lnTo>
                <a:lnTo>
                  <a:pt x="211508" y="448880"/>
                </a:lnTo>
                <a:lnTo>
                  <a:pt x="211508" y="373928"/>
                </a:lnTo>
                <a:lnTo>
                  <a:pt x="351156" y="373928"/>
                </a:lnTo>
              </a:path>
            </a:pathLst>
          </a:custGeom>
          <a:noFill/>
          <a:ln w="9525" cap="rnd">
            <a:solidFill>
              <a:schemeClr val="tx2"/>
            </a:solidFill>
            <a:prstDash val="solid"/>
            <a:round/>
          </a:ln>
        </p:spPr>
        <p:txBody>
          <a:bodyPr rtlCol="0" anchor="ctr"/>
          <a:lstStyle/>
          <a:p>
            <a:endParaRPr lang="es-ES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01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7144294-EB5E-4D0A-9600-C638BD07151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5" name="Picture 34" descr="A person sitting at a table&#10;&#10;Description automatically generated with medium confidence">
              <a:extLst>
                <a:ext uri="{FF2B5EF4-FFF2-40B4-BE49-F238E27FC236}">
                  <a16:creationId xmlns:a16="http://schemas.microsoft.com/office/drawing/2014/main" id="{3B28B6CD-27E6-4155-B919-EE9C22275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1293"/>
            <a:stretch/>
          </p:blipFill>
          <p:spPr>
            <a:xfrm flipH="1">
              <a:off x="0" y="0"/>
              <a:ext cx="1922180" cy="6858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D842893-3CCC-41BD-AE95-696DB50EF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17112" y="4037"/>
              <a:ext cx="10274888" cy="6849925"/>
            </a:xfrm>
            <a:prstGeom prst="rect">
              <a:avLst/>
            </a:prstGeom>
          </p:spPr>
        </p:pic>
      </p:grp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3B3E9D89-A3D1-4F8D-9DFA-4C310E29F26F}"/>
              </a:ext>
            </a:extLst>
          </p:cNvPr>
          <p:cNvSpPr txBox="1">
            <a:spLocks/>
          </p:cNvSpPr>
          <p:nvPr/>
        </p:nvSpPr>
        <p:spPr>
          <a:xfrm>
            <a:off x="-2" y="0"/>
            <a:ext cx="12192002" cy="6858001"/>
          </a:xfrm>
          <a:prstGeom prst="rect">
            <a:avLst/>
          </a:prstGeom>
          <a:gradFill flip="none" rotWithShape="1">
            <a:gsLst>
              <a:gs pos="43000">
                <a:schemeClr val="accent2">
                  <a:alpha val="8000"/>
                </a:schemeClr>
              </a:gs>
              <a:gs pos="87000">
                <a:schemeClr val="accent1">
                  <a:alpha val="26000"/>
                </a:schemeClr>
              </a:gs>
              <a:gs pos="75000">
                <a:schemeClr val="accent1">
                  <a:alpha val="30000"/>
                </a:schemeClr>
              </a:gs>
              <a:gs pos="100000">
                <a:schemeClr val="accent1">
                  <a:alpha val="19000"/>
                </a:schemeClr>
              </a:gs>
            </a:gsLst>
            <a:lin ang="8100000" scaled="1"/>
            <a:tileRect/>
          </a:gra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prstClr val="white">
                    <a:alpha val="0"/>
                  </a:prst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/>
              <a:t>.</a:t>
            </a:r>
          </a:p>
        </p:txBody>
      </p:sp>
      <p:sp>
        <p:nvSpPr>
          <p:cNvPr id="20" name="Rectángulo 2">
            <a:extLst>
              <a:ext uri="{FF2B5EF4-FFF2-40B4-BE49-F238E27FC236}">
                <a16:creationId xmlns:a16="http://schemas.microsoft.com/office/drawing/2014/main" id="{7F592541-5B0B-4935-A878-0DC4E076E32E}"/>
              </a:ext>
            </a:extLst>
          </p:cNvPr>
          <p:cNvSpPr/>
          <p:nvPr/>
        </p:nvSpPr>
        <p:spPr>
          <a:xfrm>
            <a:off x="371475" y="0"/>
            <a:ext cx="5181600" cy="5938520"/>
          </a:xfrm>
          <a:prstGeom prst="rect">
            <a:avLst/>
          </a:prstGeom>
          <a:solidFill>
            <a:schemeClr val="accent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2D7B9C6-4861-4872-B653-6D8F53CA5A80}"/>
              </a:ext>
            </a:extLst>
          </p:cNvPr>
          <p:cNvSpPr/>
          <p:nvPr/>
        </p:nvSpPr>
        <p:spPr>
          <a:xfrm>
            <a:off x="371475" y="71120"/>
            <a:ext cx="5181600" cy="564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cxnSp>
        <p:nvCxnSpPr>
          <p:cNvPr id="17" name="Straight Connector 18">
            <a:extLst>
              <a:ext uri="{FF2B5EF4-FFF2-40B4-BE49-F238E27FC236}">
                <a16:creationId xmlns:a16="http://schemas.microsoft.com/office/drawing/2014/main" id="{EDE9C079-2F08-42DE-8B64-38D6A0463DB0}"/>
              </a:ext>
            </a:extLst>
          </p:cNvPr>
          <p:cNvCxnSpPr>
            <a:cxnSpLocks/>
          </p:cNvCxnSpPr>
          <p:nvPr/>
        </p:nvCxnSpPr>
        <p:spPr>
          <a:xfrm>
            <a:off x="1127125" y="3086778"/>
            <a:ext cx="1095214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87;p3">
            <a:extLst>
              <a:ext uri="{FF2B5EF4-FFF2-40B4-BE49-F238E27FC236}">
                <a16:creationId xmlns:a16="http://schemas.microsoft.com/office/drawing/2014/main" id="{6EE1C7E1-F9D2-4ED5-8016-D26E423C5ED9}"/>
              </a:ext>
            </a:extLst>
          </p:cNvPr>
          <p:cNvSpPr txBox="1"/>
          <p:nvPr/>
        </p:nvSpPr>
        <p:spPr>
          <a:xfrm>
            <a:off x="1127125" y="3221989"/>
            <a:ext cx="2743835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AD8"/>
              </a:buClr>
              <a:buSzPts val="2400"/>
              <a:buFont typeface="Open Sans SemiBold"/>
              <a:buNone/>
              <a:tabLst/>
              <a:defRPr/>
            </a:pPr>
            <a:r>
              <a:rPr kumimoji="0" lang="es-ES" sz="5400" i="0" u="none" strike="noStrike" kern="1200" cap="none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  <a:sym typeface="Open Sans SemiBold"/>
              </a:rPr>
              <a:t>Muchas gracias</a:t>
            </a:r>
          </a:p>
        </p:txBody>
      </p:sp>
      <p:pic>
        <p:nvPicPr>
          <p:cNvPr id="36" name="Graphic 19">
            <a:extLst>
              <a:ext uri="{FF2B5EF4-FFF2-40B4-BE49-F238E27FC236}">
                <a16:creationId xmlns:a16="http://schemas.microsoft.com/office/drawing/2014/main" id="{1262021F-ABDB-40E2-B467-D4E9697DE3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125" y="2468380"/>
            <a:ext cx="2519008" cy="5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5785"/>
      </p:ext>
    </p:extLst>
  </p:cSld>
  <p:clrMapOvr>
    <a:masterClrMapping/>
  </p:clrMapOvr>
</p:sld>
</file>

<file path=ppt/theme/theme1.xml><?xml version="1.0" encoding="utf-8"?>
<a:theme xmlns:a="http://schemas.openxmlformats.org/drawingml/2006/main" name="04 Texto con imágenes">
  <a:themeElements>
    <a:clrScheme name="CaixaBank">
      <a:dk1>
        <a:sysClr val="windowText" lastClr="000000"/>
      </a:dk1>
      <a:lt1>
        <a:sysClr val="window" lastClr="FFFFFF"/>
      </a:lt1>
      <a:dk2>
        <a:srgbClr val="5A5B5D"/>
      </a:dk2>
      <a:lt2>
        <a:srgbClr val="F2F2F2"/>
      </a:lt2>
      <a:accent1>
        <a:srgbClr val="4ABDF0"/>
      </a:accent1>
      <a:accent2>
        <a:srgbClr val="009AD8"/>
      </a:accent2>
      <a:accent3>
        <a:srgbClr val="A4A4A4"/>
      </a:accent3>
      <a:accent4>
        <a:srgbClr val="E65A2B"/>
      </a:accent4>
      <a:accent5>
        <a:srgbClr val="F4C00E"/>
      </a:accent5>
      <a:accent6>
        <a:srgbClr val="E30613"/>
      </a:accent6>
      <a:hlink>
        <a:srgbClr val="4ABDF0"/>
      </a:hlink>
      <a:folHlink>
        <a:srgbClr val="009AD8"/>
      </a:folHlink>
    </a:clrScheme>
    <a:fontScheme name="CaixaBank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67806310A92F4449498F50C9243AEF0" ma:contentTypeVersion="16" ma:contentTypeDescription="Crear nuevo documento." ma:contentTypeScope="" ma:versionID="a89b446f8bffa7f00a5789006bfe85f1">
  <xsd:schema xmlns:xsd="http://www.w3.org/2001/XMLSchema" xmlns:xs="http://www.w3.org/2001/XMLSchema" xmlns:p="http://schemas.microsoft.com/office/2006/metadata/properties" xmlns:ns2="f10b862d-9925-43d2-8cd3-733fabd3e09a" xmlns:ns3="a761e6aa-c4e8-423d-bef0-8fc7fdbb0343" targetNamespace="http://schemas.microsoft.com/office/2006/metadata/properties" ma:root="true" ma:fieldsID="a1e0b19836eaf01a1b1d758e8d60b4a3" ns2:_="" ns3:_="">
    <xsd:import namespace="f10b862d-9925-43d2-8cd3-733fabd3e09a"/>
    <xsd:import namespace="a761e6aa-c4e8-423d-bef0-8fc7fdbb0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0b862d-9925-43d2-8cd3-733fabd3e0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Etiquetas de imagen" ma:readOnly="false" ma:fieldId="{5cf76f15-5ced-4ddc-b409-7134ff3c332f}" ma:taxonomyMulti="true" ma:sspId="1bd88258-876d-47aa-8492-218c1c3008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61e6aa-c4e8-423d-bef0-8fc7fdbb034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61f696f-b841-447a-8bc2-2dd569fdc2c0}" ma:internalName="TaxCatchAll" ma:showField="CatchAllData" ma:web="a761e6aa-c4e8-423d-bef0-8fc7fdbb0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61e6aa-c4e8-423d-bef0-8fc7fdbb0343" xsi:nil="true"/>
    <lcf76f155ced4ddcb4097134ff3c332f xmlns="f10b862d-9925-43d2-8cd3-733fabd3e09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6803556-0DFF-48F4-BB72-5D89CAF37FAE}"/>
</file>

<file path=customXml/itemProps2.xml><?xml version="1.0" encoding="utf-8"?>
<ds:datastoreItem xmlns:ds="http://schemas.openxmlformats.org/officeDocument/2006/customXml" ds:itemID="{26A45715-AEB7-466A-9AA0-E274519D5B66}"/>
</file>

<file path=customXml/itemProps3.xml><?xml version="1.0" encoding="utf-8"?>
<ds:datastoreItem xmlns:ds="http://schemas.openxmlformats.org/officeDocument/2006/customXml" ds:itemID="{C82E4758-D6B7-41D2-951B-6E8775D98AD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15133</TotalTime>
  <Words>2220</Words>
  <Application>Microsoft Office PowerPoint</Application>
  <PresentationFormat>Panorámica</PresentationFormat>
  <Paragraphs>262</Paragraphs>
  <Slides>7</Slides>
  <Notes>6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Segoe UI </vt:lpstr>
      <vt:lpstr>Segoe UI</vt:lpstr>
      <vt:lpstr>Calibri</vt:lpstr>
      <vt:lpstr>Segoe UI Semibold</vt:lpstr>
      <vt:lpstr>Open Sans SemiBold</vt:lpstr>
      <vt:lpstr>Arial</vt:lpstr>
      <vt:lpstr>04 Texto con imágenes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bulletproof</dc:creator>
  <cp:lastModifiedBy>Jordi Mendieta</cp:lastModifiedBy>
  <cp:revision>986</cp:revision>
  <cp:lastPrinted>2025-11-05T15:45:30Z</cp:lastPrinted>
  <dcterms:created xsi:type="dcterms:W3CDTF">2019-11-22T11:13:00Z</dcterms:created>
  <dcterms:modified xsi:type="dcterms:W3CDTF">2026-04-14T16:09:58Z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2c11c9e-624c-4a75-9f78-0989052ff6ea_Enabled">
    <vt:lpwstr>true</vt:lpwstr>
  </property>
  <property fmtid="{D5CDD505-2E9C-101B-9397-08002B2CF9AE}" pid="3" name="MSIP_Label_c2c11c9e-624c-4a75-9f78-0989052ff6ea_SetDate">
    <vt:lpwstr>2022-02-21T17:48:53Z</vt:lpwstr>
  </property>
  <property fmtid="{D5CDD505-2E9C-101B-9397-08002B2CF9AE}" pid="4" name="MSIP_Label_c2c11c9e-624c-4a75-9f78-0989052ff6ea_Method">
    <vt:lpwstr>Standard</vt:lpwstr>
  </property>
  <property fmtid="{D5CDD505-2E9C-101B-9397-08002B2CF9AE}" pid="5" name="MSIP_Label_c2c11c9e-624c-4a75-9f78-0989052ff6ea_Name">
    <vt:lpwstr>c2c11c9e-624c-4a75-9f78-0989052ff6ea</vt:lpwstr>
  </property>
  <property fmtid="{D5CDD505-2E9C-101B-9397-08002B2CF9AE}" pid="6" name="MSIP_Label_c2c11c9e-624c-4a75-9f78-0989052ff6ea_SiteId">
    <vt:lpwstr>5df31d35-3ba9-481e-a3c8-ff9be3ee783b</vt:lpwstr>
  </property>
  <property fmtid="{D5CDD505-2E9C-101B-9397-08002B2CF9AE}" pid="7" name="MSIP_Label_c2c11c9e-624c-4a75-9f78-0989052ff6ea_ActionId">
    <vt:lpwstr>adc8778e-aa8b-43be-914a-2bc2a922455f</vt:lpwstr>
  </property>
  <property fmtid="{D5CDD505-2E9C-101B-9397-08002B2CF9AE}" pid="8" name="MSIP_Label_c2c11c9e-624c-4a75-9f78-0989052ff6ea_ContentBits">
    <vt:lpwstr>0</vt:lpwstr>
  </property>
  <property fmtid="{D5CDD505-2E9C-101B-9397-08002B2CF9AE}" pid="9" name="ContentTypeId">
    <vt:lpwstr>0x010100767806310A92F4449498F50C9243AEF0</vt:lpwstr>
  </property>
</Properties>
</file>