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8" r:id="rId7"/>
    <p:sldId id="2699" r:id="rId8"/>
    <p:sldId id="259" r:id="rId9"/>
    <p:sldId id="2700" r:id="rId10"/>
    <p:sldId id="261" r:id="rId11"/>
  </p:sldIdLst>
  <p:sldSz cx="12192000" cy="6858000"/>
  <p:notesSz cx="6858000" cy="9144000"/>
  <p:embeddedFontLst>
    <p:embeddedFont>
      <p:font typeface="Open Sans SemiBold" panose="020B0706030804020204" pitchFamily="34" charset="0"/>
      <p:regular r:id="rId14"/>
      <p:bold r:id="rId15"/>
      <p:italic r:id="rId16"/>
      <p:boldItalic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Segoe UI Historic" panose="020B0502040204020203" pitchFamily="34" charset="0"/>
      <p:regular r:id="rId26"/>
    </p:embeddedFont>
    <p:embeddedFont>
      <p:font typeface="Segoe UI Semibold" panose="020B070204020402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3">
          <p15:clr>
            <a:srgbClr val="A4A3A4"/>
          </p15:clr>
        </p15:guide>
        <p15:guide id="3" pos="710">
          <p15:clr>
            <a:srgbClr val="A4A3A4"/>
          </p15:clr>
        </p15:guide>
        <p15:guide id="4" pos="7446">
          <p15:clr>
            <a:srgbClr val="A4A3A4"/>
          </p15:clr>
        </p15:guide>
        <p15:guide id="5" pos="234">
          <p15:clr>
            <a:srgbClr val="A4A3A4"/>
          </p15:clr>
        </p15:guide>
        <p15:guide id="6" pos="4021">
          <p15:clr>
            <a:srgbClr val="A4A3A4"/>
          </p15:clr>
        </p15:guide>
        <p15:guide id="7" orient="horz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Y/9T/vLQrVlYM+CBTIYNRLxg4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/>
    <p:restoredTop sz="85588" autoAdjust="0"/>
  </p:normalViewPr>
  <p:slideViewPr>
    <p:cSldViewPr snapToGrid="0">
      <p:cViewPr varScale="1">
        <p:scale>
          <a:sx n="55" d="100"/>
          <a:sy n="55" d="100"/>
        </p:scale>
        <p:origin x="1157" y="38"/>
      </p:cViewPr>
      <p:guideLst>
        <p:guide orient="horz" pos="2160"/>
        <p:guide pos="483"/>
        <p:guide pos="710"/>
        <p:guide pos="7446"/>
        <p:guide pos="234"/>
        <p:guide pos="4021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8FA8E4B-E3C6-9548-8407-431AE710F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2B522A-FA3A-7A48-BB51-C56A74308C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C657-AED2-3143-87B8-5A375451BB86}" type="datetimeFigureOut">
              <a:rPr lang="es-ES" smtClean="0"/>
              <a:t>14/04/2026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8BEF99-94E5-A143-892A-957BFF8AA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C12171-5D19-4846-97B9-FED244A834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3A06-709F-CB45-9295-AFE189C9092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631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A més de coneixements tècnics cal descobrir què podem oferir com a professionals.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Passos per poder-se RECONÈIXER: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-  VOLER -Automotivació</a:t>
            </a:r>
            <a:endParaRPr sz="900" dirty="0"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ca-ES" sz="900" dirty="0"/>
              <a:t>-   Actitud positiva.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Canviar per aconseguir resultats diferents.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Preguntes que ens podem fer...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Què em motiva?</a:t>
            </a:r>
            <a:endParaRPr dirty="0"/>
          </a:p>
          <a:p>
            <a:pPr marL="17145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- SABER SER - Autoconeixement i Conducta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Gestiona les teves emocions eficaçment.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Preguntes que ens podem fer: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Com soc?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Com no soc?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Com m'agradaria ser?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- SABER - Coneixements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Analitza la teva formació per al lloc de treball.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Preguntes que ens podem fer.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Formació acadèmica que tinc?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Cursos realitzats?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Coneixements per l’experiència adquirida?</a:t>
            </a:r>
            <a:endParaRPr dirty="0"/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ca-ES" sz="900" dirty="0"/>
              <a:t>Coneixements a través d’aficions o hobbies?</a:t>
            </a:r>
            <a:endParaRPr dirty="0"/>
          </a:p>
          <a:p>
            <a:pPr marL="17145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-"/>
            </a:pPr>
            <a:r>
              <a:rPr lang="ca-ES" sz="900" dirty="0"/>
              <a:t>SABER FER – Habilitats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ca-ES" sz="900" dirty="0"/>
              <a:t>            - Analitza les teves habilitats i competències professionals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ca-ES" sz="900" dirty="0"/>
              <a:t>            - Preguntes que ens podem fer 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</a:pPr>
            <a:r>
              <a:rPr lang="ca-ES" sz="900" dirty="0"/>
              <a:t>	- Les teves habilitats s'ajusten al lloc de treball ofert?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Quines fortaleses tinc?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Quines debilitats tinc?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Habilitats enfront d'altres candidats?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dirty="0"/>
              <a:t>            	- Fortaleses en la meva vida personal?</a:t>
            </a:r>
            <a:endParaRPr dirty="0"/>
          </a:p>
          <a:p>
            <a:pPr marL="17145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b="1" dirty="0"/>
              <a:t>EXPLICAR FÒRMULA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a-ES" sz="900" b="1" dirty="0"/>
              <a:t>LES ACTITUDS MULTIPLIQUEN ELS CONEIXEMENTS I LES HABILITATS.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Vídeo</a:t>
            </a:r>
          </a:p>
          <a:p>
            <a:r>
              <a:rPr lang="ca-ES" dirty="0"/>
              <a:t>https://youtu.be/5uD1KewiQpM</a:t>
            </a:r>
          </a:p>
          <a:p>
            <a:endParaRPr lang="ca-ES" dirty="0"/>
          </a:p>
          <a:p>
            <a:r>
              <a:rPr lang="ca-ES" dirty="0"/>
              <a:t>Sobre l’actitud.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26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4500"/>
              </a:spcBef>
              <a:spcAft>
                <a:spcPts val="2625"/>
              </a:spcAft>
            </a:pPr>
            <a:r>
              <a:rPr lang="ca-ES" sz="900" b="1" spc="75" dirty="0">
                <a:solidFill>
                  <a:srgbClr val="FF7453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LLISTAT DE FORTALESES</a:t>
            </a:r>
          </a:p>
          <a:p>
            <a:pPr algn="just">
              <a:lnSpc>
                <a:spcPct val="115000"/>
              </a:lnSpc>
              <a:spcBef>
                <a:spcPts val="4500"/>
              </a:spcBef>
              <a:spcAft>
                <a:spcPts val="2625"/>
              </a:spcAft>
            </a:pPr>
            <a:r>
              <a:rPr lang="ca-ES" sz="900" b="1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En aquesta dia</a:t>
            </a:r>
            <a:r>
              <a:rPr lang="ca-ES" sz="900" b="1" noProof="0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positiva se enumeren </a:t>
            </a:r>
            <a:r>
              <a:rPr lang="ca-ES" sz="900" b="1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27 </a:t>
            </a:r>
            <a:r>
              <a:rPr lang="ca-ES" sz="900" b="1" noProof="0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fortaleses</a:t>
            </a:r>
            <a:r>
              <a:rPr lang="ca-ES" sz="900" b="1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. Estan agrupades en 2 grups (per colors en funció de si són comunes a tots els treballs (en negre) o són </a:t>
            </a:r>
            <a:r>
              <a:rPr lang="ca-ES" sz="900" b="1" noProof="0" dirty="0"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específiques per treballs determinats (en blau)</a:t>
            </a:r>
            <a:endParaRPr lang="ca-ES" sz="900" b="1" dirty="0"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Bef>
                <a:spcPts val="4500"/>
              </a:spcBef>
              <a:spcAft>
                <a:spcPts val="2625"/>
              </a:spcAft>
            </a:pPr>
            <a:endParaRPr lang="ca-ES" sz="900" b="1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ca-ES" sz="8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Acceptació - </a:t>
            </a:r>
            <a:r>
              <a:rPr lang="ca-ES" sz="8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800" b="0" dirty="0"/>
              <a:t>rocés psicològic per </a:t>
            </a:r>
            <a:r>
              <a:rPr lang="ca-ES" sz="800" b="0" dirty="0">
                <a:effectLst/>
              </a:rPr>
              <a:t>reconèixer i assumir la realitat laboral sense negar-la, encara que no l’aprovis. </a:t>
            </a:r>
            <a:r>
              <a:rPr lang="ca-ES" sz="9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No implica resignació ni passivitat, sinó una actitud d’apertura per a gestionar emocions i desafiaments, permeten a la persona actuar més eficaçment en allò que pot canviar. 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Anàlisis -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L’anàlisi en la feina és l’estudi sistemàtic d’un lloc de treball p</a:t>
            </a:r>
            <a:r>
              <a:rPr lang="ca-ES" sz="900" dirty="0"/>
              <a:t>er identificar les tasques, responsabilitats, habilitats, coneixements i requisits necessaris per dur a terme amb èxit la tasca.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Qualitat - </a:t>
            </a:r>
            <a:r>
              <a:rPr lang="ca-ES" sz="90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Realitzar, cercar i gaudir amb la feina ben feta. Posar interès per obtenir i assolir un bon resultat. </a:t>
            </a:r>
            <a:endParaRPr lang="ca-ES" sz="900" dirty="0"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8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Carisma - </a:t>
            </a:r>
            <a:r>
              <a:rPr lang="ca-ES" sz="8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</a:t>
            </a:r>
            <a:r>
              <a:rPr lang="ca-ES" sz="9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apacitat d’atraure, inspirar i motivar als altres perquè col·laborin en l’assoliment d’objectius, a partir de la combinació de presència, poder i calidesa.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Compromís - </a:t>
            </a:r>
            <a:r>
              <a:rPr lang="ca-ES" sz="90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Compleixes amb el que promets, dones valor a allò que t’has compromès i fas tot el possible per complir-ho.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Cooperació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Col·labores amb l’equip sumant esforços per assolir un objectiu comú.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Creativitat -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apacitat per generar idees i solucions originals, noves i útils per una empresa.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Creixement - </a:t>
            </a:r>
            <a:r>
              <a:rPr lang="ca-ES" sz="9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D</a:t>
            </a:r>
            <a:r>
              <a:rPr lang="ca-ES" sz="900" dirty="0"/>
              <a:t>esenvolupament professional a través de l’adquisició de noves habilitats, coneixements i competències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lang="ca-ES" sz="9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Curiositat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I</a:t>
            </a:r>
            <a:r>
              <a:rPr lang="ca-ES" sz="900" b="0" dirty="0">
                <a:effectLst/>
              </a:rPr>
              <a:t>nquietud per aprendre, explorar i qüestionar per trobar noves formes de fer les coses, solucionar problemes i millorar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Directivitat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apacitat i funció per dirigir, coordinar i prendre decisions estratègiques en una organització.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Empatia - </a:t>
            </a:r>
            <a:r>
              <a:rPr lang="ca-ES" sz="9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Capacitat per posar-se en el lloc de l’altre. Poder </a:t>
            </a:r>
            <a:r>
              <a:rPr lang="ca-ES" sz="900" dirty="0"/>
              <a:t>comprendre i compartir sentiments, pensaments i necessitats dels altres.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Empoderament - </a:t>
            </a:r>
            <a:r>
              <a:rPr lang="ca-ES" sz="900" b="0" dirty="0"/>
              <a:t>És la capacitat d’atorgar als empleats l’aut</a:t>
            </a:r>
            <a:r>
              <a:rPr lang="ca-ES" sz="900" b="0" dirty="0">
                <a:effectLst/>
              </a:rPr>
              <a:t>oritat, autonomia i responsabilitat</a:t>
            </a:r>
            <a:r>
              <a:rPr lang="ca-ES" sz="900" b="0" dirty="0"/>
              <a:t> per prendre decisions i gestionar la seva feina de manera independent.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Equitat - </a:t>
            </a:r>
            <a:r>
              <a:rPr lang="ca-ES" sz="1200" dirty="0"/>
              <a:t>Principi de justícia i imparcialitat, garantint la igualtat d’oportunitats.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Estètica - </a:t>
            </a:r>
            <a:r>
              <a:rPr lang="ca-ES" sz="900" b="0" dirty="0"/>
              <a:t>D</a:t>
            </a:r>
            <a:r>
              <a:rPr lang="ca-ES" sz="900" b="0" dirty="0">
                <a:effectLst/>
              </a:rPr>
              <a:t>isseny visual </a:t>
            </a:r>
            <a:r>
              <a:rPr lang="ca-ES" sz="900" b="0" dirty="0"/>
              <a:t>incloent la il·luminació, els colors, el mobiliari, la distribució i la decoració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Gestió de l’estrès -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</a:t>
            </a:r>
            <a:r>
              <a:rPr lang="ca-ES" sz="900" dirty="0"/>
              <a:t>apacitat davant la pressió del treball per mantenir l’equilibri i el rendiment.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Gratitud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ctitud de reconèixer i valorar l’esforç fet pels altres.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Honestedat - </a:t>
            </a:r>
            <a:r>
              <a:rPr lang="ca-ES" sz="900" dirty="0"/>
              <a:t>Saber mantenir una conducta recta, sincera i coherent entre el que es pensa, es diu i es fa, sempre amb respectant les normes ètiques i legals.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Innovació - </a:t>
            </a:r>
            <a:r>
              <a:rPr lang="ca-ES" sz="900" dirty="0"/>
              <a:t>Capacitat per incorporar noves idees, productes, processos o mètodes organitzatius per millorar el desenvolupament, la competitivitat i la productivitat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Gestió emocional - </a:t>
            </a:r>
            <a:r>
              <a:rPr lang="ca-ES" sz="1200" b="0" dirty="0">
                <a:effectLst/>
              </a:rPr>
              <a:t>Capacitat per de reconèixer, comprendre i gestionar les pròpies emocions i les dels altres a l’àmbit laboral.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Motivació - </a:t>
            </a:r>
            <a:r>
              <a:rPr lang="ca-ES" sz="900" dirty="0"/>
              <a:t>Força interna que impulsa a esforçar-se amb entusiasme i perseverança.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Organització - </a:t>
            </a:r>
            <a:r>
              <a:rPr lang="ca-ES" sz="12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1200" b="0" dirty="0">
                <a:effectLst/>
              </a:rPr>
              <a:t>rocediments per estructurar i coordinar tasques, recursos i persones per assolir objectius específics de manera eficient i efectiva</a:t>
            </a:r>
            <a:r>
              <a:rPr lang="ca-ES" sz="2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lang="ca-ES" sz="12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Persistència  - </a:t>
            </a:r>
            <a:r>
              <a:rPr lang="ca-ES" sz="12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</a:t>
            </a:r>
            <a:r>
              <a:rPr lang="ca-ES" sz="1200" b="0" dirty="0"/>
              <a:t>onstà</a:t>
            </a:r>
            <a:r>
              <a:rPr lang="ca-ES" sz="1200" dirty="0"/>
              <a:t>ncia i determinació per seguir esforçar-se i assolir objectius, superant obstacles i dificultats. No confondre amb insistència.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Positivitat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ctitud optimista i proactiva envers la tasca professional, amb alegria, optimisme, humor. Creant un bon clima de treball.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12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Resiliència -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Capacitat dels individus i les organitzacions per adaptar-se, recuperar-se i prosperar davant l’adversitat, l'estrès i els canvis.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Resolució de problemes -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Procés per identificar un </a:t>
            </a:r>
            <a:r>
              <a:rPr lang="ca-ES" sz="900" dirty="0"/>
              <a:t>obstacle, analitzar les causes i aplicar solucions efectives per superar-lo.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Responsabilitat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D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isposició per complir les obligacions i les tasques assignades, saber assumir les conseqüències de les pròpies accions.</a:t>
            </a:r>
          </a:p>
          <a:p>
            <a:pPr marL="0" lvl="0" indent="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a-ES" sz="1200" b="1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Solidaritat - </a:t>
            </a:r>
            <a:r>
              <a:rPr lang="ca-ES" sz="1200" b="0" i="0" kern="1200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Ajuda </a:t>
            </a:r>
            <a:r>
              <a:rPr lang="ca-ES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mútua i col·laboració entre companys i equips per assolir objectius comuns.</a:t>
            </a:r>
            <a:endParaRPr sz="900"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26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Es proposa aquest exercici per reflexionar sobre: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Marc mental d’una puntuació del 0 al 10. Reflexionar com és de difícil puntuar-se.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-  Falsa modèstia.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Hi ha fortaleses que no admeten valoració. Como compromís, honestedat, motivació……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900" b="0" spc="75" noProof="0" dirty="0">
              <a:solidFill>
                <a:srgbClr val="606060"/>
              </a:solidFill>
              <a:effectLst/>
              <a:latin typeface="Segoe UI 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Recordar que en una entrevista no demanaran que ens puntuem, però és molt senzill tendir a valorar-se per sota dels nostres coneixements, habilitats i actituds.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a-ES" sz="900" b="0" spc="75" noProof="0" dirty="0">
              <a:solidFill>
                <a:srgbClr val="606060"/>
              </a:solidFill>
              <a:effectLst/>
              <a:latin typeface="Segoe UI 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0" spc="75" noProof="0" dirty="0">
                <a:solidFill>
                  <a:srgbClr val="606060"/>
                </a:solidFill>
                <a:effectLst/>
                <a:latin typeface="Segoe UI "/>
                <a:ea typeface="Open Sans Light" panose="020B0306030504020204" pitchFamily="34" charset="0"/>
                <a:cs typeface="Open Sans Light" panose="020B0306030504020204" pitchFamily="34" charset="0"/>
              </a:rPr>
              <a:t>Definicions: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noProof="0" dirty="0"/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ca-ES" sz="8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Acceptació - </a:t>
            </a:r>
            <a:r>
              <a:rPr lang="ca-ES" sz="8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800" b="0" dirty="0"/>
              <a:t>rocés psicològic per </a:t>
            </a:r>
            <a:r>
              <a:rPr lang="ca-ES" sz="800" b="0" dirty="0">
                <a:effectLst/>
              </a:rPr>
              <a:t>reconèixer i assumir la realitat laboral sense negar-la, encara que no l’aprovis. </a:t>
            </a:r>
            <a:r>
              <a:rPr lang="ca-ES" sz="9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No implica resignació ni passivitat, sinó una actitud d’apertura per a gestionar emocions i desafiaments, permeten a la persona actuar més eficaçment en allò que pot canviar. 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Anàlisis - 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L’anàlisi en la feina és l’estudi sistemàtic d’un lloc de treball p</a:t>
            </a:r>
            <a:r>
              <a:rPr lang="ca-ES" sz="900" dirty="0"/>
              <a:t>er identificar les tasques, responsabilitats, habilitats, coneixements i requisits necessaris per dur a terme amb èxit la tasca.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Compromís - </a:t>
            </a:r>
            <a:r>
              <a:rPr lang="ca-ES" sz="90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Compleixes amb el que promets, dones valor a allò que t’has compromès i fas tot el possible per complir-ho.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Cooperació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Col·labores amb l’equip sumant esforços per assolir un objectiu comú.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Creativitat -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 </a:t>
            </a:r>
            <a:r>
              <a:rPr lang="ca-ES" sz="1200" b="0" i="0" u="none" strike="noStrike" kern="1200" cap="none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C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apacitat per generar idees i solucions originals, noves i útils per una empresa.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1200" b="1" i="0" u="none" strike="noStrike" kern="1200" cap="none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Creixement - </a:t>
            </a:r>
            <a:r>
              <a:rPr lang="ca-ES" sz="900" b="0" i="0" u="none" strike="noStrike" kern="1200" cap="none" spc="75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D</a:t>
            </a:r>
            <a:r>
              <a:rPr lang="ca-ES" sz="900" dirty="0"/>
              <a:t>esenvolupament professional a través de l’adquisició de noves habilitats, coneixements i competències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.</a:t>
            </a:r>
            <a:endParaRPr lang="ca-ES" sz="9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a-ES" sz="12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Honestedat - </a:t>
            </a:r>
            <a:r>
              <a:rPr lang="ca-ES" sz="900" dirty="0"/>
              <a:t>Saber mantenir una conducta recta, sincera i coherent entre el que es pensa, es diu i es fa, sempre amb respectant les normes ètiques i legals.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Motivació - </a:t>
            </a:r>
            <a:r>
              <a:rPr lang="ca-ES" sz="800" dirty="0"/>
              <a:t>Força interna que impulsa a esforçar-se amb entusiasme i perseverança.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Organització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</a:t>
            </a:r>
            <a:r>
              <a:rPr lang="ca-ES" sz="900" b="0" dirty="0">
                <a:effectLst/>
              </a:rPr>
              <a:t>rocediments per estructurar i coordinar tasques, recursos i persones per assolir objectius específics de manera eficient i efectiva</a:t>
            </a:r>
            <a:r>
              <a:rPr lang="ca-ES" sz="1200" b="0" i="0" u="none" strike="noStrike" kern="1200" cap="non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Quattrocento Sans"/>
                <a:cs typeface="Quattrocento Sans"/>
                <a:sym typeface="Quattrocento Sans"/>
              </a:rPr>
              <a:t>.</a:t>
            </a:r>
            <a:endParaRPr lang="ca-ES" sz="900" b="0" spc="75" dirty="0">
              <a:solidFill>
                <a:srgbClr val="606060"/>
              </a:solidFill>
              <a:effectLst/>
              <a:latin typeface="Segoe UI" panose="020B0502040204020203" pitchFamily="34" charset="0"/>
              <a:ea typeface="Open Sans Light" panose="020B030603050402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sz="900" b="1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Persistència  - </a:t>
            </a:r>
            <a:r>
              <a:rPr lang="ca-ES" sz="900" b="0" spc="75" dirty="0">
                <a:solidFill>
                  <a:srgbClr val="606060"/>
                </a:solidFill>
                <a:effectLst/>
                <a:latin typeface="Segoe UI" panose="020B0502040204020203" pitchFamily="34" charset="0"/>
                <a:ea typeface="Open Sans Light" panose="020B0306030504020204" pitchFamily="34" charset="0"/>
                <a:cs typeface="Segoe UI" panose="020B0502040204020203" pitchFamily="34" charset="0"/>
              </a:rPr>
              <a:t>C</a:t>
            </a:r>
            <a:r>
              <a:rPr lang="ca-ES" sz="900" b="0" dirty="0"/>
              <a:t>onstà</a:t>
            </a:r>
            <a:r>
              <a:rPr lang="ca-ES" sz="900" dirty="0"/>
              <a:t>ncia i determinació per seguir esforçar-se i assolir objectius, superant obstacles i dificultats. No confondre amb insistència.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noProof="0" dirty="0"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QUÈ DEMANEN I QUÈ OFEREIXO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Quines són les competències que busquen les organitzacions?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- Competències socials?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- Competències emocionals?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&lt;&lt;&lt;&lt; Les competències socials i emocionals estan relacionades amb l'èxit en la vida, sobretot a la vida professional.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Un nivell elevat d'intel·ligència emocional distingeix treballadors excel·lents en les organitzacions.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Els conceptes analitzats a l’apartat “Què demanen?”  NO  són els mateixos que els de les fortaleses. 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Generar interacció amb els usuaris comentant diversos conceptes importants quan es cerca feina.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Analitzem ara les més sol·licitades per les organitzacions: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És important adaptar-se als requisits de l’oferta de treball.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FLEXIBILITAT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Saber adaptar-se als canvis en diferents situacions, a noves activitats i projectes.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empreses estan en constant canvi.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Professionals amb un alt nivell de flexibilitat.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Acceptar noves idees.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Saber reconèixer quines són les fortaleses pròpies i utilitzar-les de la millor manera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CREATIVITAT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Procés per generar idees i poder-les dur a terme.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Innovar és crear.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creativitat resol situacions inesperades.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creativitat aporta una nova visió als problemes.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Crear és innovar.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organitzacions busquen professionals que tinguin idees noves i originals.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ser creatiu cal exposar-se, presentar idees i opinions: Arriscar, sense por d'errar.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passivitat no és creativa.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INICIATIVA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És anticipar-se.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Proposar accions noves, sovint sense tenir pautes o referències per actuar.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Prendre la iniciativa en la resolució de problemes.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és només tenir la idea o la solució, sinó, sobretot, saber passar a l'acció.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organitzacions busquen professionals que responguin de forma àgil i ràpida a les demandes diàries.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Cal córrer riscos, no tenir por a les dificultats,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COMUNICACIÓ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Transmetre eficaçment una idea o informació a una audiència.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Cal saber exposar de forma clara les idees i opinions.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comunicar amb efectivitat cal ser capaç d'observar i analitzar els fets i situacions, saber escoltar els altres.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por a equivocar-se, de córrer riscos, de ser criticat, la inhibició i la timidesa comprometen la nostra capacitat de comunicació.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EMPATIA.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0" dirty="0"/>
              <a:t>Posar-se al lloc de l’altre.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Interessar-se i comprendre com se senten les altres persones establint una connexió emocional amb elles.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Ser empàtic és acceptar-se a si mateix i als altres amb les qualitats i defectes de cadascú, estar disponible per a l'altre.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RESOLUCIÓ DE PROBLEMES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Ser resolutiu en la solució de conflictes o dificultats sense deixar de considerar les diferents alternatives possibles.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La resolució de problemes forma part de la rutina diària de treball en les organitzacions.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solucionar un problema cal analitzar-lo des de diferents angles, investigar possibles formes de resoldre-ho, avaluar alternatives preveient les conseqüències i prendre una decisió assumint els riscos.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TREBALLAR EN EQUIP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Sentir-se còmode treballant amb altres, encara que siguin molt diferents. Posar els interessos del grup davant dels propis.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podem treballar sols.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és fàcil treballar en conjunt, ja que es requereix exposar idees, saber escoltar els altres acceptar suggeriments, respectar les diferents opinions, col·laborar, construir junts, acceptar els límits propis i dels altres membres de l'equip estar disponible per l'altre.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LIDERATGE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Involucrar els altres en un projecte comú assumint la responsabilitat de posar-se a al front.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Un bon líder escolta les idees dels altres, inspira confiança en l’equip, respecta als altres, és prou segur per defensar les seves idees i les dels seus subordinats.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És capaç d'atreure voluntaris per les seves iniciatives i projectes, exerceix influència sobre els altres i captiva l'atenció d'ells, coordina i organitza projectes.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importa la mida de l'equip de treball, aquest sempre necessitarà d'un líder.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En funció de la situació, el líder pot canviar, el que coneixem com lideratge situacional.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El mercat de treball busca persones que puguin, en algun moment o activitat professional, assumir el paper de líder i conquerir així seguidors.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Quantes competències i quines tens?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No cal tenir totes aquestes competències per tenir èxit en la teva professió.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a cada perfil professional serà necessari un perfil de competències tenint en compte les funcions a realitzar.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Les competències poden ser apreses i desenvolupades en els diversos contextos i moments de la vida.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Cal tenir predisposició personal i condicions favorables per desenvolupar-les.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Alguns consells per desenvolupar competències...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• </a:t>
            </a:r>
            <a:r>
              <a:rPr lang="ca-ES" sz="900" b="1" dirty="0"/>
              <a:t>CREATIVITAT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Què tal proposar una solució nova per a un problema quotidià?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• </a:t>
            </a:r>
            <a:r>
              <a:rPr lang="ca-ES" sz="900" b="1" dirty="0"/>
              <a:t>NETWORKING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Per què no acceptar una invitació a una festa encara que no es conegui a gairebé ningú?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Són situacions com aquestes les que permeten un nou contacte professional interessant.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• </a:t>
            </a:r>
            <a:r>
              <a:rPr lang="ca-ES" sz="900" b="1" dirty="0"/>
              <a:t>FLEXIBILITAT</a:t>
            </a:r>
            <a:endParaRPr lang="ca-ES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Canviar les rutines.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/>
              <a:t>Si no aconsegueixes fer aviat un determinat treball, canvia les manera de fer-ho; la mirada, l'enfocament 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3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ular">
  <p:cSld name="03_Titul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978" y="445701"/>
            <a:ext cx="1114004" cy="2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/>
        </p:nvSpPr>
        <p:spPr>
          <a:xfrm>
            <a:off x="122736" y="6512853"/>
            <a:ext cx="11172794" cy="28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kumimoji="0" lang="es-ES" sz="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© Associació de Voluntaris de CaixaBank.</a:t>
            </a:r>
            <a:br>
              <a:rPr kumimoji="0" lang="es-ES" sz="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</a:br>
            <a:r>
              <a:rPr kumimoji="0" lang="es-ES" sz="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Material exclusiu per a ús intern en activitats de voluntariat. Queda prohibida la seva reproducció, distribució o utilització fora de l’àmbit de l’Associació sense autorització expressa.</a:t>
            </a:r>
            <a:endParaRPr kumimoji="0" sz="600" b="0" i="1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720">
          <p15:clr>
            <a:srgbClr val="F26B43"/>
          </p15:clr>
        </p15:guide>
        <p15:guide id="4" orient="horz" pos="40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uD1KewiQp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t="7891" b="7892"/>
          <a:stretch/>
        </p:blipFill>
        <p:spPr>
          <a:xfrm>
            <a:off x="0" y="0"/>
            <a:ext cx="12192000" cy="6558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0" y="1"/>
            <a:ext cx="12192002" cy="6558116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9000">
                <a:srgbClr val="009AD8">
                  <a:alpha val="7843"/>
                </a:srgbClr>
              </a:gs>
              <a:gs pos="71000">
                <a:srgbClr val="4ABDF0">
                  <a:alpha val="17647"/>
                </a:srgbClr>
              </a:gs>
              <a:gs pos="87000">
                <a:srgbClr val="4ABDF0">
                  <a:alpha val="17647"/>
                </a:srgbClr>
              </a:gs>
              <a:gs pos="100000">
                <a:srgbClr val="4ABDF0">
                  <a:alpha val="18823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b="0" i="0" u="none" strike="noStrike" cap="none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21" name="Google Shape;21;p1"/>
          <p:cNvSpPr/>
          <p:nvPr/>
        </p:nvSpPr>
        <p:spPr>
          <a:xfrm>
            <a:off x="6638923" y="3196046"/>
            <a:ext cx="5181600" cy="3661953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6638925" y="3429000"/>
            <a:ext cx="5181600" cy="3362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3" name="Google Shape;23;p1"/>
          <p:cNvGrpSpPr/>
          <p:nvPr/>
        </p:nvGrpSpPr>
        <p:grpSpPr>
          <a:xfrm>
            <a:off x="6724650" y="4420477"/>
            <a:ext cx="4732345" cy="1054841"/>
            <a:chOff x="6812891" y="3516667"/>
            <a:chExt cx="4732345" cy="1054841"/>
          </a:xfrm>
        </p:grpSpPr>
        <p:sp>
          <p:nvSpPr>
            <p:cNvPr id="24" name="Google Shape;24;p1"/>
            <p:cNvSpPr txBox="1"/>
            <p:nvPr/>
          </p:nvSpPr>
          <p:spPr>
            <a:xfrm>
              <a:off x="6812891" y="3516667"/>
              <a:ext cx="4732345" cy="995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AD8"/>
                </a:buClr>
                <a:buSzPts val="2400"/>
                <a:buFont typeface="Open Sans SemiBold"/>
                <a:buNone/>
              </a:pPr>
              <a:r>
                <a:rPr lang="ca-ES" sz="5400" b="0" i="0" u="none" strike="noStrike" cap="none" dirty="0">
                  <a:solidFill>
                    <a:schemeClr val="accent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Autoreflexió</a:t>
              </a:r>
              <a:endParaRPr dirty="0"/>
            </a:p>
          </p:txBody>
        </p:sp>
        <p:cxnSp>
          <p:nvCxnSpPr>
            <p:cNvPr id="25" name="Google Shape;25;p1"/>
            <p:cNvCxnSpPr/>
            <p:nvPr/>
          </p:nvCxnSpPr>
          <p:spPr>
            <a:xfrm>
              <a:off x="8343545" y="4571508"/>
              <a:ext cx="3081041" cy="0"/>
            </a:xfrm>
            <a:prstGeom prst="straightConnector1">
              <a:avLst/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" name="Google Shape;26;p1"/>
          <p:cNvGrpSpPr/>
          <p:nvPr/>
        </p:nvGrpSpPr>
        <p:grpSpPr>
          <a:xfrm>
            <a:off x="9999024" y="181876"/>
            <a:ext cx="2192979" cy="261570"/>
            <a:chOff x="8825841" y="5123639"/>
            <a:chExt cx="2994683" cy="463386"/>
          </a:xfrm>
        </p:grpSpPr>
        <p:sp>
          <p:nvSpPr>
            <p:cNvPr id="28" name="Google Shape;28;p1"/>
            <p:cNvSpPr/>
            <p:nvPr/>
          </p:nvSpPr>
          <p:spPr>
            <a:xfrm>
              <a:off x="8825841" y="5155557"/>
              <a:ext cx="2994683" cy="39237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"/>
            <p:cNvSpPr txBox="1"/>
            <p:nvPr/>
          </p:nvSpPr>
          <p:spPr>
            <a:xfrm>
              <a:off x="8955575" y="5123639"/>
              <a:ext cx="2795403" cy="46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dirty="0">
                  <a:solidFill>
                    <a:schemeClr val="lt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  <a:sym typeface="Quattrocento Sans"/>
                </a:rPr>
                <a:t>IMPULS PROFESSIONAL</a:t>
              </a:r>
              <a:endParaRPr sz="1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0618" y="5822030"/>
            <a:ext cx="2275727" cy="503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"/>
          <p:cNvGrpSpPr/>
          <p:nvPr/>
        </p:nvGrpSpPr>
        <p:grpSpPr>
          <a:xfrm>
            <a:off x="10462162" y="403361"/>
            <a:ext cx="1729841" cy="261570"/>
            <a:chOff x="7993875" y="5123639"/>
            <a:chExt cx="2302417" cy="463386"/>
          </a:xfrm>
        </p:grpSpPr>
        <p:grpSp>
          <p:nvGrpSpPr>
            <p:cNvPr id="33" name="Google Shape;33;p1"/>
            <p:cNvGrpSpPr/>
            <p:nvPr/>
          </p:nvGrpSpPr>
          <p:grpSpPr>
            <a:xfrm>
              <a:off x="8310530" y="5155557"/>
              <a:ext cx="1985762" cy="397591"/>
              <a:chOff x="8211133" y="5125077"/>
              <a:chExt cx="1985762" cy="397591"/>
            </a:xfrm>
          </p:grpSpPr>
          <p:sp>
            <p:nvSpPr>
              <p:cNvPr id="34" name="Google Shape;34;p1"/>
              <p:cNvSpPr/>
              <p:nvPr/>
            </p:nvSpPr>
            <p:spPr>
              <a:xfrm>
                <a:off x="8350164" y="5125077"/>
                <a:ext cx="1846731" cy="397591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8211133" y="5125077"/>
                <a:ext cx="289828" cy="397591"/>
              </a:xfrm>
              <a:prstGeom prst="ellipse">
                <a:avLst/>
              </a:pr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36" name="Google Shape;36;p1"/>
            <p:cNvSpPr txBox="1"/>
            <p:nvPr/>
          </p:nvSpPr>
          <p:spPr>
            <a:xfrm>
              <a:off x="7993875" y="5123639"/>
              <a:ext cx="2211733" cy="46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100" dirty="0">
                  <a:solidFill>
                    <a:schemeClr val="lt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  <a:sym typeface="Quattrocento Sans"/>
                </a:rPr>
                <a:t>INSERCIÓ LABORAL</a:t>
              </a:r>
              <a:endParaRPr sz="1100" dirty="0">
                <a:solidFill>
                  <a:schemeClr val="lt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"/>
          <p:cNvCxnSpPr>
            <a:cxnSpLocks/>
          </p:cNvCxnSpPr>
          <p:nvPr/>
        </p:nvCxnSpPr>
        <p:spPr>
          <a:xfrm flipV="1">
            <a:off x="975454" y="2605668"/>
            <a:ext cx="18024" cy="351187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t="64681" b="7936"/>
          <a:stretch/>
        </p:blipFill>
        <p:spPr>
          <a:xfrm>
            <a:off x="0" y="4623300"/>
            <a:ext cx="12192000" cy="162431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/>
        </p:nvSpPr>
        <p:spPr>
          <a:xfrm>
            <a:off x="-2" y="4591402"/>
            <a:ext cx="12192002" cy="1658114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46666"/>
                </a:srgbClr>
              </a:gs>
              <a:gs pos="87000">
                <a:srgbClr val="4ABDF0">
                  <a:alpha val="51764"/>
                </a:srgbClr>
              </a:gs>
              <a:gs pos="100000">
                <a:srgbClr val="4ABDF0">
                  <a:alpha val="8392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49" name="Google Shape;49;p2"/>
          <p:cNvSpPr txBox="1"/>
          <p:nvPr/>
        </p:nvSpPr>
        <p:spPr>
          <a:xfrm>
            <a:off x="755276" y="1510812"/>
            <a:ext cx="4972423" cy="69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ca-ES" sz="1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 CONEC?</a:t>
            </a:r>
            <a:br>
              <a:rPr lang="ca-ES" sz="1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ca-ES" sz="1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QUÈ PUC OFERIR?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43C"/>
              </a:buClr>
              <a:buSzPts val="1800"/>
              <a:buFont typeface="Arial"/>
              <a:buNone/>
            </a:pPr>
            <a:endParaRPr sz="1800" b="1" i="0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752739" y="740459"/>
            <a:ext cx="5343261" cy="40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ca-ES" sz="2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ca-ES" sz="28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ca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AUTOREFLEXIÓ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(1)</a:t>
            </a:r>
            <a:endParaRPr sz="2000" b="0" i="0" u="none" strike="noStrike" cap="none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1" name="Google Shape;51;p2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1135254" y="2696800"/>
            <a:ext cx="4714926" cy="138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VOLER - Automotivació</a:t>
            </a:r>
            <a:endParaRPr dirty="0"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 - Autoconeixement i conducta</a:t>
            </a:r>
            <a:endParaRPr dirty="0"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- Coneixements</a:t>
            </a:r>
            <a:endParaRPr dirty="0"/>
          </a:p>
          <a:p>
            <a:pPr marL="28575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ca-ES" sz="18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FER - Habilitats</a:t>
            </a:r>
            <a:endParaRPr dirty="0"/>
          </a:p>
        </p:txBody>
      </p:sp>
      <p:sp>
        <p:nvSpPr>
          <p:cNvPr id="54" name="Google Shape;54;p2"/>
          <p:cNvSpPr/>
          <p:nvPr/>
        </p:nvSpPr>
        <p:spPr>
          <a:xfrm>
            <a:off x="863934" y="2448903"/>
            <a:ext cx="316960" cy="316960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-350521" y="4316616"/>
            <a:ext cx="8361045" cy="6663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422806" y="4495150"/>
            <a:ext cx="6301267" cy="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ca-ES" sz="22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VOLER </a:t>
            </a:r>
            <a:r>
              <a:rPr lang="ca-ES" sz="22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(Coneixements + Habilitats)* </a:t>
            </a:r>
            <a:r>
              <a:rPr lang="ca-E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Actituds</a:t>
            </a:r>
            <a:endParaRPr dirty="0"/>
          </a:p>
        </p:txBody>
      </p:sp>
      <p:cxnSp>
        <p:nvCxnSpPr>
          <p:cNvPr id="57" name="Google Shape;57;p2"/>
          <p:cNvCxnSpPr/>
          <p:nvPr/>
        </p:nvCxnSpPr>
        <p:spPr>
          <a:xfrm>
            <a:off x="1271124" y="4528495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"/>
          <p:cNvSpPr/>
          <p:nvPr/>
        </p:nvSpPr>
        <p:spPr>
          <a:xfrm>
            <a:off x="7970454" y="1135274"/>
            <a:ext cx="1198289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184878" y="1132733"/>
            <a:ext cx="73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</a:t>
            </a:r>
            <a:endParaRPr dirty="0"/>
          </a:p>
        </p:txBody>
      </p:sp>
      <p:sp>
        <p:nvSpPr>
          <p:cNvPr id="60" name="Google Shape;60;p2"/>
          <p:cNvSpPr/>
          <p:nvPr/>
        </p:nvSpPr>
        <p:spPr>
          <a:xfrm>
            <a:off x="6684058" y="2243756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517849" y="2243756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2" name="Google Shape;62;p2"/>
          <p:cNvCxnSpPr/>
          <p:nvPr/>
        </p:nvCxnSpPr>
        <p:spPr>
          <a:xfrm rot="10800000">
            <a:off x="9169439" y="3373418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2"/>
          <p:cNvSpPr/>
          <p:nvPr/>
        </p:nvSpPr>
        <p:spPr>
          <a:xfrm>
            <a:off x="5972772" y="3692249"/>
            <a:ext cx="820351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148158" y="3692961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</a:t>
            </a:r>
            <a:endParaRPr dirty="0"/>
          </a:p>
        </p:txBody>
      </p:sp>
      <p:sp>
        <p:nvSpPr>
          <p:cNvPr id="65" name="Google Shape;65;p2"/>
          <p:cNvSpPr/>
          <p:nvPr/>
        </p:nvSpPr>
        <p:spPr>
          <a:xfrm>
            <a:off x="10336261" y="3692249"/>
            <a:ext cx="1285655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0652950" y="3692249"/>
            <a:ext cx="7133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fer</a:t>
            </a:r>
            <a:endParaRPr dirty="0"/>
          </a:p>
        </p:txBody>
      </p:sp>
      <p:sp>
        <p:nvSpPr>
          <p:cNvPr id="67" name="Google Shape;67;p2"/>
          <p:cNvSpPr/>
          <p:nvPr/>
        </p:nvSpPr>
        <p:spPr>
          <a:xfrm>
            <a:off x="7599631" y="1389832"/>
            <a:ext cx="1912964" cy="1912964"/>
          </a:xfrm>
          <a:prstGeom prst="ellipse">
            <a:avLst/>
          </a:prstGeom>
          <a:solidFill>
            <a:schemeClr val="lt1">
              <a:alpha val="54901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922211" y="1903624"/>
            <a:ext cx="1305593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69" name="Google Shape;69;p2"/>
          <p:cNvCxnSpPr/>
          <p:nvPr/>
        </p:nvCxnSpPr>
        <p:spPr>
          <a:xfrm rot="10800000">
            <a:off x="8270115" y="2483495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2"/>
          <p:cNvSpPr txBox="1"/>
          <p:nvPr/>
        </p:nvSpPr>
        <p:spPr>
          <a:xfrm>
            <a:off x="8768423" y="2757548"/>
            <a:ext cx="1411817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HABILITATS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6744352" y="2757548"/>
            <a:ext cx="1792376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CONEIXEMENTS</a:t>
            </a:r>
            <a:endParaRPr dirty="0"/>
          </a:p>
        </p:txBody>
      </p:sp>
      <p:cxnSp>
        <p:nvCxnSpPr>
          <p:cNvPr id="72" name="Google Shape;72;p2"/>
          <p:cNvCxnSpPr/>
          <p:nvPr/>
        </p:nvCxnSpPr>
        <p:spPr>
          <a:xfrm rot="10800000">
            <a:off x="7335648" y="3349684"/>
            <a:ext cx="609784" cy="0"/>
          </a:xfrm>
          <a:prstGeom prst="straightConnector1">
            <a:avLst/>
          </a:prstGeom>
          <a:noFill/>
          <a:ln w="19050" cap="rnd" cmpd="sng">
            <a:solidFill>
              <a:srgbClr val="4ABD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3" name="Google Shape;73;p2"/>
          <p:cNvGrpSpPr/>
          <p:nvPr/>
        </p:nvGrpSpPr>
        <p:grpSpPr>
          <a:xfrm>
            <a:off x="7514075" y="2734433"/>
            <a:ext cx="267486" cy="330935"/>
            <a:chOff x="770826" y="4427693"/>
            <a:chExt cx="356025" cy="440474"/>
          </a:xfrm>
        </p:grpSpPr>
        <p:sp>
          <p:nvSpPr>
            <p:cNvPr id="74" name="Google Shape;74;p2"/>
            <p:cNvSpPr/>
            <p:nvPr/>
          </p:nvSpPr>
          <p:spPr>
            <a:xfrm>
              <a:off x="770826" y="4427693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75" name="Google Shape;75;p2"/>
            <p:cNvGrpSpPr/>
            <p:nvPr/>
          </p:nvGrpSpPr>
          <p:grpSpPr>
            <a:xfrm>
              <a:off x="837882" y="4498102"/>
              <a:ext cx="204416" cy="189118"/>
              <a:chOff x="837882" y="4498102"/>
              <a:chExt cx="204416" cy="189118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886567" y="4546827"/>
                <a:ext cx="106906" cy="140393"/>
              </a:xfrm>
              <a:custGeom>
                <a:avLst/>
                <a:gdLst/>
                <a:ahLst/>
                <a:cxnLst/>
                <a:rect l="l" t="t" r="r" b="b"/>
                <a:pathLst>
                  <a:path w="106906" h="140393" extrusionOk="0">
                    <a:moveTo>
                      <a:pt x="106907" y="53430"/>
                    </a:moveTo>
                    <a:cubicBezTo>
                      <a:pt x="106907" y="21684"/>
                      <a:pt x="79246" y="-3567"/>
                      <a:pt x="46766" y="414"/>
                    </a:cubicBezTo>
                    <a:cubicBezTo>
                      <a:pt x="23820" y="3243"/>
                      <a:pt x="4646" y="21369"/>
                      <a:pt x="769" y="44210"/>
                    </a:cubicBezTo>
                    <a:cubicBezTo>
                      <a:pt x="-2269" y="62441"/>
                      <a:pt x="3913" y="79310"/>
                      <a:pt x="15438" y="90835"/>
                    </a:cubicBezTo>
                    <a:cubicBezTo>
                      <a:pt x="25706" y="101103"/>
                      <a:pt x="30840" y="115352"/>
                      <a:pt x="30840" y="129916"/>
                    </a:cubicBezTo>
                    <a:lnTo>
                      <a:pt x="30840" y="140394"/>
                    </a:lnTo>
                    <a:lnTo>
                      <a:pt x="75998" y="140394"/>
                    </a:lnTo>
                    <a:lnTo>
                      <a:pt x="75998" y="129916"/>
                    </a:lnTo>
                    <a:cubicBezTo>
                      <a:pt x="75998" y="115457"/>
                      <a:pt x="81027" y="101208"/>
                      <a:pt x="91190" y="91045"/>
                    </a:cubicBezTo>
                    <a:cubicBezTo>
                      <a:pt x="100934" y="81510"/>
                      <a:pt x="106907" y="68204"/>
                      <a:pt x="106907" y="534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77" name="Google Shape;77;p2"/>
              <p:cNvGrpSpPr/>
              <p:nvPr/>
            </p:nvGrpSpPr>
            <p:grpSpPr>
              <a:xfrm>
                <a:off x="837882" y="4498102"/>
                <a:ext cx="204416" cy="112633"/>
                <a:chOff x="837882" y="4498102"/>
                <a:chExt cx="204416" cy="112633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940038" y="4498102"/>
                  <a:ext cx="10477" cy="2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24517" extrusionOk="0">
                      <a:moveTo>
                        <a:pt x="0" y="0"/>
                      </a:moveTo>
                      <a:lnTo>
                        <a:pt x="0" y="2451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867848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0"/>
                      </a:moveTo>
                      <a:lnTo>
                        <a:pt x="17288" y="17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80" name="Google Shape;80;p2"/>
                <p:cNvGrpSpPr/>
                <p:nvPr/>
              </p:nvGrpSpPr>
              <p:grpSpPr>
                <a:xfrm>
                  <a:off x="837882" y="4600258"/>
                  <a:ext cx="204416" cy="10477"/>
                  <a:chOff x="837882" y="4600258"/>
                  <a:chExt cx="204416" cy="10477"/>
                </a:xfrm>
              </p:grpSpPr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37882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017781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83" name="Google Shape;83;p2"/>
                <p:cNvSpPr/>
                <p:nvPr/>
              </p:nvSpPr>
              <p:spPr>
                <a:xfrm>
                  <a:off x="995045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17288"/>
                      </a:moveTo>
                      <a:lnTo>
                        <a:pt x="172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84" name="Google Shape;84;p2"/>
            <p:cNvSpPr/>
            <p:nvPr/>
          </p:nvSpPr>
          <p:spPr>
            <a:xfrm>
              <a:off x="930294" y="4724312"/>
              <a:ext cx="19488" cy="10477"/>
            </a:xfrm>
            <a:custGeom>
              <a:avLst/>
              <a:gdLst/>
              <a:ahLst/>
              <a:cxnLst/>
              <a:rect l="l" t="t" r="r" b="b"/>
              <a:pathLst>
                <a:path w="19488" h="10477" extrusionOk="0">
                  <a:moveTo>
                    <a:pt x="194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8386998" y="1838927"/>
            <a:ext cx="380393" cy="360391"/>
            <a:chOff x="8386998" y="1838927"/>
            <a:chExt cx="380393" cy="360391"/>
          </a:xfrm>
        </p:grpSpPr>
        <p:grpSp>
          <p:nvGrpSpPr>
            <p:cNvPr id="86" name="Google Shape;86;p2"/>
            <p:cNvGrpSpPr/>
            <p:nvPr/>
          </p:nvGrpSpPr>
          <p:grpSpPr>
            <a:xfrm>
              <a:off x="8386998" y="1838927"/>
              <a:ext cx="380393" cy="199159"/>
              <a:chOff x="8386998" y="1838927"/>
              <a:chExt cx="380393" cy="199159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8386998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600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600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660279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523638" y="1838927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11"/>
                    </a:lnTo>
                    <a:lnTo>
                      <a:pt x="107113" y="38879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879"/>
                    </a:lnTo>
                    <a:lnTo>
                      <a:pt x="36974" y="33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8492899" y="2013306"/>
              <a:ext cx="149109" cy="186012"/>
              <a:chOff x="8492899" y="2013306"/>
              <a:chExt cx="149109" cy="186012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8589967" y="2106233"/>
                <a:ext cx="4407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4074" h="8659" extrusionOk="0">
                    <a:moveTo>
                      <a:pt x="0" y="0"/>
                    </a:moveTo>
                    <a:lnTo>
                      <a:pt x="44075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585118" y="2137233"/>
                <a:ext cx="56890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56890" h="8659" extrusionOk="0">
                    <a:moveTo>
                      <a:pt x="0" y="0"/>
                    </a:moveTo>
                    <a:lnTo>
                      <a:pt x="5689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93864" y="2168319"/>
                <a:ext cx="40178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8659" extrusionOk="0">
                    <a:moveTo>
                      <a:pt x="0" y="0"/>
                    </a:moveTo>
                    <a:lnTo>
                      <a:pt x="4017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492899" y="2013306"/>
                <a:ext cx="111691" cy="90329"/>
              </a:xfrm>
              <a:custGeom>
                <a:avLst/>
                <a:gdLst/>
                <a:ahLst/>
                <a:cxnLst/>
                <a:rect l="l" t="t" r="r" b="b"/>
                <a:pathLst>
                  <a:path w="111691" h="90329" extrusionOk="0">
                    <a:moveTo>
                      <a:pt x="0" y="90330"/>
                    </a:moveTo>
                    <a:lnTo>
                      <a:pt x="33337" y="90330"/>
                    </a:lnTo>
                    <a:cubicBezTo>
                      <a:pt x="45114" y="78554"/>
                      <a:pt x="46673" y="69635"/>
                      <a:pt x="59228" y="58378"/>
                    </a:cubicBezTo>
                    <a:cubicBezTo>
                      <a:pt x="66848" y="51537"/>
                      <a:pt x="83474" y="40713"/>
                      <a:pt x="83474" y="16121"/>
                    </a:cubicBezTo>
                    <a:cubicBezTo>
                      <a:pt x="83474" y="3479"/>
                      <a:pt x="97328" y="-6825"/>
                      <a:pt x="106680" y="5644"/>
                    </a:cubicBezTo>
                    <a:cubicBezTo>
                      <a:pt x="116292" y="18546"/>
                      <a:pt x="111875" y="53269"/>
                      <a:pt x="95163" y="660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492899" y="2181048"/>
                <a:ext cx="131358" cy="18270"/>
              </a:xfrm>
              <a:custGeom>
                <a:avLst/>
                <a:gdLst/>
                <a:ahLst/>
                <a:cxnLst/>
                <a:rect l="l" t="t" r="r" b="b"/>
                <a:pathLst>
                  <a:path w="131358" h="18270" extrusionOk="0">
                    <a:moveTo>
                      <a:pt x="0" y="0"/>
                    </a:moveTo>
                    <a:lnTo>
                      <a:pt x="20868" y="0"/>
                    </a:lnTo>
                    <a:cubicBezTo>
                      <a:pt x="26930" y="0"/>
                      <a:pt x="32645" y="3204"/>
                      <a:pt x="35502" y="8486"/>
                    </a:cubicBezTo>
                    <a:cubicBezTo>
                      <a:pt x="38620" y="14288"/>
                      <a:pt x="44681" y="18271"/>
                      <a:pt x="51608" y="18271"/>
                    </a:cubicBezTo>
                    <a:lnTo>
                      <a:pt x="131358" y="1827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>
            <a:off x="9227110" y="2770129"/>
            <a:ext cx="479405" cy="314277"/>
            <a:chOff x="9227110" y="2770129"/>
            <a:chExt cx="479405" cy="314277"/>
          </a:xfrm>
        </p:grpSpPr>
        <p:sp>
          <p:nvSpPr>
            <p:cNvPr id="97" name="Google Shape;97;p2"/>
            <p:cNvSpPr/>
            <p:nvPr/>
          </p:nvSpPr>
          <p:spPr>
            <a:xfrm>
              <a:off x="9466683" y="2770129"/>
              <a:ext cx="239832" cy="239746"/>
            </a:xfrm>
            <a:custGeom>
              <a:avLst/>
              <a:gdLst/>
              <a:ahLst/>
              <a:cxnLst/>
              <a:rect l="l" t="t" r="r" b="b"/>
              <a:pathLst>
                <a:path w="239832" h="239746" extrusionOk="0">
                  <a:moveTo>
                    <a:pt x="165302" y="140167"/>
                  </a:moveTo>
                  <a:lnTo>
                    <a:pt x="188855" y="140167"/>
                  </a:lnTo>
                  <a:cubicBezTo>
                    <a:pt x="192838" y="140167"/>
                    <a:pt x="198813" y="138262"/>
                    <a:pt x="202190" y="136097"/>
                  </a:cubicBezTo>
                  <a:cubicBezTo>
                    <a:pt x="205913" y="133759"/>
                    <a:pt x="210329" y="132373"/>
                    <a:pt x="215092" y="132373"/>
                  </a:cubicBezTo>
                  <a:cubicBezTo>
                    <a:pt x="230851" y="132373"/>
                    <a:pt x="243234" y="147180"/>
                    <a:pt x="238991" y="163719"/>
                  </a:cubicBezTo>
                  <a:cubicBezTo>
                    <a:pt x="236826" y="172205"/>
                    <a:pt x="229726" y="179046"/>
                    <a:pt x="221240" y="181124"/>
                  </a:cubicBezTo>
                  <a:cubicBezTo>
                    <a:pt x="214312" y="182856"/>
                    <a:pt x="207818" y="181557"/>
                    <a:pt x="202536" y="178353"/>
                  </a:cubicBezTo>
                  <a:cubicBezTo>
                    <a:pt x="198986" y="176188"/>
                    <a:pt x="193011" y="174110"/>
                    <a:pt x="188855" y="174110"/>
                  </a:cubicBezTo>
                  <a:lnTo>
                    <a:pt x="165302" y="174110"/>
                  </a:lnTo>
                  <a:lnTo>
                    <a:pt x="165302" y="239746"/>
                  </a:lnTo>
                  <a:lnTo>
                    <a:pt x="87" y="239746"/>
                  </a:lnTo>
                  <a:lnTo>
                    <a:pt x="87" y="174110"/>
                  </a:lnTo>
                  <a:lnTo>
                    <a:pt x="23553" y="174110"/>
                  </a:lnTo>
                  <a:cubicBezTo>
                    <a:pt x="27709" y="174110"/>
                    <a:pt x="33684" y="176275"/>
                    <a:pt x="37234" y="178353"/>
                  </a:cubicBezTo>
                  <a:cubicBezTo>
                    <a:pt x="42516" y="181557"/>
                    <a:pt x="49010" y="182769"/>
                    <a:pt x="55938" y="181124"/>
                  </a:cubicBezTo>
                  <a:cubicBezTo>
                    <a:pt x="64424" y="179046"/>
                    <a:pt x="71524" y="172205"/>
                    <a:pt x="73689" y="163719"/>
                  </a:cubicBezTo>
                  <a:cubicBezTo>
                    <a:pt x="77932" y="147267"/>
                    <a:pt x="65636" y="132373"/>
                    <a:pt x="49790" y="132373"/>
                  </a:cubicBezTo>
                  <a:cubicBezTo>
                    <a:pt x="44508" y="132373"/>
                    <a:pt x="39659" y="134105"/>
                    <a:pt x="35589" y="136963"/>
                  </a:cubicBezTo>
                  <a:cubicBezTo>
                    <a:pt x="32125" y="139387"/>
                    <a:pt x="27709" y="140167"/>
                    <a:pt x="23466" y="140167"/>
                  </a:cubicBezTo>
                  <a:lnTo>
                    <a:pt x="0" y="140167"/>
                  </a:lnTo>
                  <a:lnTo>
                    <a:pt x="0" y="74531"/>
                  </a:lnTo>
                  <a:lnTo>
                    <a:pt x="65636" y="74531"/>
                  </a:lnTo>
                  <a:lnTo>
                    <a:pt x="65636" y="51065"/>
                  </a:lnTo>
                  <a:cubicBezTo>
                    <a:pt x="65636" y="46822"/>
                    <a:pt x="64857" y="42406"/>
                    <a:pt x="62432" y="38942"/>
                  </a:cubicBezTo>
                  <a:cubicBezTo>
                    <a:pt x="59575" y="34959"/>
                    <a:pt x="57843" y="30110"/>
                    <a:pt x="57843" y="24741"/>
                  </a:cubicBezTo>
                  <a:cubicBezTo>
                    <a:pt x="57843" y="8982"/>
                    <a:pt x="72650" y="-3401"/>
                    <a:pt x="89189" y="842"/>
                  </a:cubicBezTo>
                  <a:cubicBezTo>
                    <a:pt x="97675" y="3007"/>
                    <a:pt x="104515" y="10107"/>
                    <a:pt x="106593" y="18593"/>
                  </a:cubicBezTo>
                  <a:cubicBezTo>
                    <a:pt x="108325" y="25520"/>
                    <a:pt x="107026" y="32015"/>
                    <a:pt x="103822" y="37297"/>
                  </a:cubicBezTo>
                  <a:cubicBezTo>
                    <a:pt x="101658" y="40847"/>
                    <a:pt x="99580" y="46822"/>
                    <a:pt x="99580" y="50978"/>
                  </a:cubicBezTo>
                  <a:lnTo>
                    <a:pt x="99580" y="74444"/>
                  </a:lnTo>
                  <a:lnTo>
                    <a:pt x="165215" y="74444"/>
                  </a:lnTo>
                  <a:lnTo>
                    <a:pt x="165215" y="14016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27110" y="2844660"/>
              <a:ext cx="239659" cy="239746"/>
            </a:xfrm>
            <a:custGeom>
              <a:avLst/>
              <a:gdLst/>
              <a:ahLst/>
              <a:cxnLst/>
              <a:rect l="l" t="t" r="r" b="b"/>
              <a:pathLst>
                <a:path w="239659" h="239746" extrusionOk="0">
                  <a:moveTo>
                    <a:pt x="239660" y="165215"/>
                  </a:moveTo>
                  <a:lnTo>
                    <a:pt x="174024" y="165215"/>
                  </a:lnTo>
                  <a:lnTo>
                    <a:pt x="174024" y="188681"/>
                  </a:lnTo>
                  <a:cubicBezTo>
                    <a:pt x="174024" y="192924"/>
                    <a:pt x="174803" y="197340"/>
                    <a:pt x="177228" y="200804"/>
                  </a:cubicBezTo>
                  <a:cubicBezTo>
                    <a:pt x="180085" y="204787"/>
                    <a:pt x="181817" y="209636"/>
                    <a:pt x="181817" y="215005"/>
                  </a:cubicBezTo>
                  <a:cubicBezTo>
                    <a:pt x="181817" y="230765"/>
                    <a:pt x="167010" y="243147"/>
                    <a:pt x="150471" y="238904"/>
                  </a:cubicBezTo>
                  <a:cubicBezTo>
                    <a:pt x="141985" y="236739"/>
                    <a:pt x="135144" y="229639"/>
                    <a:pt x="133066" y="221153"/>
                  </a:cubicBezTo>
                  <a:cubicBezTo>
                    <a:pt x="131334" y="214226"/>
                    <a:pt x="132633" y="207731"/>
                    <a:pt x="135837" y="202449"/>
                  </a:cubicBezTo>
                  <a:cubicBezTo>
                    <a:pt x="138002" y="198899"/>
                    <a:pt x="140080" y="192924"/>
                    <a:pt x="140080" y="188768"/>
                  </a:cubicBezTo>
                  <a:lnTo>
                    <a:pt x="140080" y="165302"/>
                  </a:lnTo>
                  <a:lnTo>
                    <a:pt x="74444" y="165302"/>
                  </a:lnTo>
                  <a:lnTo>
                    <a:pt x="74444" y="99579"/>
                  </a:lnTo>
                  <a:lnTo>
                    <a:pt x="50978" y="99579"/>
                  </a:lnTo>
                  <a:cubicBezTo>
                    <a:pt x="46995" y="99579"/>
                    <a:pt x="41020" y="101484"/>
                    <a:pt x="37643" y="103649"/>
                  </a:cubicBezTo>
                  <a:cubicBezTo>
                    <a:pt x="33920" y="105987"/>
                    <a:pt x="29504" y="107373"/>
                    <a:pt x="24741" y="107373"/>
                  </a:cubicBezTo>
                  <a:cubicBezTo>
                    <a:pt x="8982" y="107373"/>
                    <a:pt x="-3401" y="92566"/>
                    <a:pt x="842" y="76027"/>
                  </a:cubicBezTo>
                  <a:cubicBezTo>
                    <a:pt x="3007" y="67541"/>
                    <a:pt x="10107" y="60700"/>
                    <a:pt x="18593" y="58622"/>
                  </a:cubicBezTo>
                  <a:cubicBezTo>
                    <a:pt x="25520" y="56890"/>
                    <a:pt x="32015" y="58189"/>
                    <a:pt x="37297" y="61393"/>
                  </a:cubicBezTo>
                  <a:cubicBezTo>
                    <a:pt x="40847" y="63558"/>
                    <a:pt x="46822" y="65636"/>
                    <a:pt x="50978" y="65636"/>
                  </a:cubicBezTo>
                  <a:lnTo>
                    <a:pt x="74444" y="65636"/>
                  </a:lnTo>
                  <a:lnTo>
                    <a:pt x="74444" y="0"/>
                  </a:lnTo>
                  <a:lnTo>
                    <a:pt x="140080" y="0"/>
                  </a:lnTo>
                  <a:lnTo>
                    <a:pt x="140080" y="23553"/>
                  </a:lnTo>
                  <a:cubicBezTo>
                    <a:pt x="140080" y="27709"/>
                    <a:pt x="137915" y="33684"/>
                    <a:pt x="135837" y="37234"/>
                  </a:cubicBezTo>
                  <a:cubicBezTo>
                    <a:pt x="132633" y="42516"/>
                    <a:pt x="131421" y="49010"/>
                    <a:pt x="133066" y="55938"/>
                  </a:cubicBezTo>
                  <a:cubicBezTo>
                    <a:pt x="135144" y="64424"/>
                    <a:pt x="141985" y="71524"/>
                    <a:pt x="150471" y="73689"/>
                  </a:cubicBezTo>
                  <a:cubicBezTo>
                    <a:pt x="166923" y="77932"/>
                    <a:pt x="181817" y="65636"/>
                    <a:pt x="181817" y="49790"/>
                  </a:cubicBezTo>
                  <a:cubicBezTo>
                    <a:pt x="181817" y="42689"/>
                    <a:pt x="178786" y="36455"/>
                    <a:pt x="174024" y="31952"/>
                  </a:cubicBezTo>
                  <a:lnTo>
                    <a:pt x="174024" y="87"/>
                  </a:lnTo>
                  <a:lnTo>
                    <a:pt x="239660" y="8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765332" y="4437806"/>
            <a:ext cx="312610" cy="423957"/>
            <a:chOff x="765332" y="2177337"/>
            <a:chExt cx="312610" cy="423957"/>
          </a:xfrm>
        </p:grpSpPr>
        <p:sp>
          <p:nvSpPr>
            <p:cNvPr id="100" name="Google Shape;100;p2"/>
            <p:cNvSpPr/>
            <p:nvPr/>
          </p:nvSpPr>
          <p:spPr>
            <a:xfrm>
              <a:off x="765332" y="2177337"/>
              <a:ext cx="312610" cy="312610"/>
            </a:xfrm>
            <a:custGeom>
              <a:avLst/>
              <a:gdLst/>
              <a:ahLst/>
              <a:cxnLst/>
              <a:rect l="l" t="t" r="r" b="b"/>
              <a:pathLst>
                <a:path w="312610" h="312610" extrusionOk="0">
                  <a:moveTo>
                    <a:pt x="312611" y="156305"/>
                  </a:moveTo>
                  <a:cubicBezTo>
                    <a:pt x="312611" y="242630"/>
                    <a:pt x="242630" y="312611"/>
                    <a:pt x="156305" y="312611"/>
                  </a:cubicBezTo>
                  <a:cubicBezTo>
                    <a:pt x="69980" y="312611"/>
                    <a:pt x="0" y="242630"/>
                    <a:pt x="0" y="156305"/>
                  </a:cubicBezTo>
                  <a:cubicBezTo>
                    <a:pt x="0" y="69980"/>
                    <a:pt x="69980" y="0"/>
                    <a:pt x="156305" y="0"/>
                  </a:cubicBezTo>
                  <a:cubicBezTo>
                    <a:pt x="242630" y="0"/>
                    <a:pt x="312611" y="69980"/>
                    <a:pt x="312611" y="15630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790192" y="2464420"/>
              <a:ext cx="262985" cy="136874"/>
              <a:chOff x="790192" y="2464420"/>
              <a:chExt cx="262985" cy="13687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922018" y="2471088"/>
                <a:ext cx="131159" cy="130206"/>
              </a:xfrm>
              <a:custGeom>
                <a:avLst/>
                <a:gdLst/>
                <a:ahLst/>
                <a:cxnLst/>
                <a:rect l="l" t="t" r="r" b="b"/>
                <a:pathLst>
                  <a:path w="131159" h="130206" extrusionOk="0">
                    <a:moveTo>
                      <a:pt x="0" y="20288"/>
                    </a:moveTo>
                    <a:lnTo>
                      <a:pt x="63532" y="130207"/>
                    </a:lnTo>
                    <a:lnTo>
                      <a:pt x="77819" y="76772"/>
                    </a:lnTo>
                    <a:lnTo>
                      <a:pt x="131159" y="91059"/>
                    </a:lnTo>
                    <a:lnTo>
                      <a:pt x="7858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90192" y="2464420"/>
                <a:ext cx="115252" cy="136874"/>
              </a:xfrm>
              <a:custGeom>
                <a:avLst/>
                <a:gdLst/>
                <a:ahLst/>
                <a:cxnLst/>
                <a:rect l="l" t="t" r="r" b="b"/>
                <a:pathLst>
                  <a:path w="115252" h="136874" extrusionOk="0">
                    <a:moveTo>
                      <a:pt x="56388" y="0"/>
                    </a:moveTo>
                    <a:lnTo>
                      <a:pt x="0" y="97727"/>
                    </a:lnTo>
                    <a:lnTo>
                      <a:pt x="53340" y="83439"/>
                    </a:lnTo>
                    <a:lnTo>
                      <a:pt x="67628" y="136874"/>
                    </a:lnTo>
                    <a:lnTo>
                      <a:pt x="115253" y="5438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04" name="Google Shape;104;p2"/>
            <p:cNvSpPr/>
            <p:nvPr/>
          </p:nvSpPr>
          <p:spPr>
            <a:xfrm>
              <a:off x="848317" y="2255466"/>
              <a:ext cx="146903" cy="140214"/>
            </a:xfrm>
            <a:custGeom>
              <a:avLst/>
              <a:gdLst/>
              <a:ahLst/>
              <a:cxnLst/>
              <a:rect l="l" t="t" r="r" b="b"/>
              <a:pathLst>
                <a:path w="146903" h="140214" extrusionOk="0">
                  <a:moveTo>
                    <a:pt x="75797" y="1500"/>
                  </a:moveTo>
                  <a:lnTo>
                    <a:pt x="96466" y="43315"/>
                  </a:lnTo>
                  <a:cubicBezTo>
                    <a:pt x="96847" y="44077"/>
                    <a:pt x="97609" y="44648"/>
                    <a:pt x="98466" y="44839"/>
                  </a:cubicBezTo>
                  <a:lnTo>
                    <a:pt x="144567" y="51506"/>
                  </a:lnTo>
                  <a:cubicBezTo>
                    <a:pt x="146758" y="51792"/>
                    <a:pt x="147711" y="54554"/>
                    <a:pt x="146091" y="56174"/>
                  </a:cubicBezTo>
                  <a:lnTo>
                    <a:pt x="112754" y="88749"/>
                  </a:lnTo>
                  <a:cubicBezTo>
                    <a:pt x="112087" y="89416"/>
                    <a:pt x="111801" y="90273"/>
                    <a:pt x="111992" y="91130"/>
                  </a:cubicBezTo>
                  <a:lnTo>
                    <a:pt x="119898" y="137041"/>
                  </a:lnTo>
                  <a:cubicBezTo>
                    <a:pt x="120279" y="139232"/>
                    <a:pt x="117993" y="140946"/>
                    <a:pt x="115992" y="139898"/>
                  </a:cubicBezTo>
                  <a:lnTo>
                    <a:pt x="74749" y="118181"/>
                  </a:lnTo>
                  <a:cubicBezTo>
                    <a:pt x="73987" y="117800"/>
                    <a:pt x="73035" y="117800"/>
                    <a:pt x="72177" y="118181"/>
                  </a:cubicBezTo>
                  <a:lnTo>
                    <a:pt x="30934" y="139898"/>
                  </a:lnTo>
                  <a:cubicBezTo>
                    <a:pt x="28934" y="140946"/>
                    <a:pt x="26648" y="139232"/>
                    <a:pt x="27029" y="137041"/>
                  </a:cubicBezTo>
                  <a:lnTo>
                    <a:pt x="34935" y="91130"/>
                  </a:lnTo>
                  <a:cubicBezTo>
                    <a:pt x="35125" y="90273"/>
                    <a:pt x="34839" y="89321"/>
                    <a:pt x="34173" y="88749"/>
                  </a:cubicBezTo>
                  <a:lnTo>
                    <a:pt x="835" y="56174"/>
                  </a:lnTo>
                  <a:cubicBezTo>
                    <a:pt x="-784" y="54554"/>
                    <a:pt x="73" y="51887"/>
                    <a:pt x="2359" y="51506"/>
                  </a:cubicBezTo>
                  <a:lnTo>
                    <a:pt x="48460" y="44839"/>
                  </a:lnTo>
                  <a:cubicBezTo>
                    <a:pt x="49317" y="44744"/>
                    <a:pt x="50079" y="44172"/>
                    <a:pt x="50460" y="43315"/>
                  </a:cubicBezTo>
                  <a:lnTo>
                    <a:pt x="71130" y="1500"/>
                  </a:lnTo>
                  <a:cubicBezTo>
                    <a:pt x="71892" y="-500"/>
                    <a:pt x="74844" y="-500"/>
                    <a:pt x="75797" y="15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794669" y="2206674"/>
              <a:ext cx="254032" cy="254032"/>
              <a:chOff x="794669" y="2206674"/>
              <a:chExt cx="254032" cy="254032"/>
            </a:xfrm>
          </p:grpSpPr>
          <p:grpSp>
            <p:nvGrpSpPr>
              <p:cNvPr id="106" name="Google Shape;106;p2"/>
              <p:cNvGrpSpPr/>
              <p:nvPr/>
            </p:nvGrpSpPr>
            <p:grpSpPr>
              <a:xfrm>
                <a:off x="921637" y="2206674"/>
                <a:ext cx="9525" cy="254032"/>
                <a:chOff x="921637" y="2206674"/>
                <a:chExt cx="9525" cy="254032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921637" y="2206674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921637" y="2441180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09" name="Google Shape;109;p2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110" name="Google Shape;110;p2"/>
                <p:cNvSpPr/>
                <p:nvPr/>
              </p:nvSpPr>
              <p:spPr>
                <a:xfrm>
                  <a:off x="858201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6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975454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5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2" name="Google Shape;112;p2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113" name="Google Shape;113;p2"/>
                <p:cNvSpPr/>
                <p:nvPr/>
              </p:nvSpPr>
              <p:spPr>
                <a:xfrm>
                  <a:off x="811624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1014792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>
                <a:off x="794669" y="2333642"/>
                <a:ext cx="254032" cy="9525"/>
                <a:chOff x="794669" y="2333642"/>
                <a:chExt cx="254032" cy="9525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794669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29175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18" name="Google Shape;118;p2"/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119" name="Google Shape;119;p2"/>
                <p:cNvSpPr/>
                <p:nvPr/>
              </p:nvSpPr>
              <p:spPr>
                <a:xfrm>
                  <a:off x="811624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5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1014792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6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121" name="Google Shape;121;p2"/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122" name="Google Shape;122;p2"/>
                <p:cNvSpPr/>
                <p:nvPr/>
              </p:nvSpPr>
              <p:spPr>
                <a:xfrm>
                  <a:off x="858201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975454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124" name="Google Shape;124;p2"/>
          <p:cNvSpPr txBox="1"/>
          <p:nvPr/>
        </p:nvSpPr>
        <p:spPr>
          <a:xfrm>
            <a:off x="11784498" y="6554297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fld>
            <a:endParaRPr sz="9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Paloma / Colom">
            <a:hlinkClick r:id="" action="ppaction://media"/>
            <a:extLst>
              <a:ext uri="{FF2B5EF4-FFF2-40B4-BE49-F238E27FC236}">
                <a16:creationId xmlns:a16="http://schemas.microsoft.com/office/drawing/2014/main" id="{B77099C4-4174-DA1E-7244-8F851E3989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C12177-8D08-962B-1CF5-CD476CB5EBA5}"/>
              </a:ext>
            </a:extLst>
          </p:cNvPr>
          <p:cNvSpPr txBox="1">
            <a:spLocks/>
          </p:cNvSpPr>
          <p:nvPr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Asociación de Voluntarios de CaixaBank</a:t>
            </a:r>
          </a:p>
          <a:p>
            <a:pPr algn="l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fld>
            <a:endParaRPr sz="9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Rectángulo 245">
            <a:extLst>
              <a:ext uri="{FF2B5EF4-FFF2-40B4-BE49-F238E27FC236}">
                <a16:creationId xmlns:a16="http://schemas.microsoft.com/office/drawing/2014/main" id="{1FB08ACB-2720-0E4B-8DF0-BA3897621D32}"/>
              </a:ext>
            </a:extLst>
          </p:cNvPr>
          <p:cNvSpPr/>
          <p:nvPr/>
        </p:nvSpPr>
        <p:spPr>
          <a:xfrm>
            <a:off x="-50984" y="861156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" panose="020B0502040204020203" pitchFamily="34" charset="0"/>
            </a:endParaRPr>
          </a:p>
        </p:txBody>
      </p:sp>
      <p:sp>
        <p:nvSpPr>
          <p:cNvPr id="126" name="Titular">
            <a:extLst>
              <a:ext uri="{FF2B5EF4-FFF2-40B4-BE49-F238E27FC236}">
                <a16:creationId xmlns:a16="http://schemas.microsoft.com/office/drawing/2014/main" id="{71805872-5C40-1C41-BFFF-15AF4D278D7D}"/>
              </a:ext>
            </a:extLst>
          </p:cNvPr>
          <p:cNvSpPr txBox="1">
            <a:spLocks/>
          </p:cNvSpPr>
          <p:nvPr/>
        </p:nvSpPr>
        <p:spPr>
          <a:xfrm>
            <a:off x="752739" y="740459"/>
            <a:ext cx="6651361" cy="58986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lv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None/>
              <a:defRPr sz="4000" b="1" i="0" kern="1200">
                <a:solidFill>
                  <a:srgbClr val="42424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Playfair Display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spc="300" dirty="0">
                <a:solidFill>
                  <a:schemeClr val="accent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01</a:t>
            </a:r>
            <a:r>
              <a:rPr lang="da-DK" sz="2800" b="0" spc="300" dirty="0">
                <a:solidFill>
                  <a:schemeClr val="accent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 </a:t>
            </a:r>
            <a:r>
              <a:rPr lang="es-ES" sz="2800" b="0" i="0" u="none" strike="noStrike" cap="none" spc="300" dirty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Open Sans SemiBold"/>
              </a:rPr>
              <a:t>AUTOREFLEXIÓ</a:t>
            </a:r>
            <a:r>
              <a:rPr lang="es-ES" sz="2800" b="0" i="0" u="none" strike="noStrike" cap="none" spc="300" baseline="30000" dirty="0">
                <a:solidFill>
                  <a:schemeClr val="tx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sym typeface="Open Sans SemiBold"/>
              </a:rPr>
              <a:t>(2)</a:t>
            </a:r>
            <a:endParaRPr lang="es-ES" sz="2000" b="0" i="0" u="none" strike="noStrike" cap="none" spc="300" baseline="30000" dirty="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  <a:sym typeface="Open Sans SemiBold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E1365E3-F167-844A-A1F7-17442A8FBD30}"/>
              </a:ext>
            </a:extLst>
          </p:cNvPr>
          <p:cNvGrpSpPr/>
          <p:nvPr/>
        </p:nvGrpSpPr>
        <p:grpSpPr>
          <a:xfrm>
            <a:off x="3431028" y="1660931"/>
            <a:ext cx="3417332" cy="666336"/>
            <a:chOff x="3431028" y="1660931"/>
            <a:chExt cx="3417332" cy="666336"/>
          </a:xfrm>
        </p:grpSpPr>
        <p:sp>
          <p:nvSpPr>
            <p:cNvPr id="128" name="Rectángulo 385">
              <a:extLst>
                <a:ext uri="{FF2B5EF4-FFF2-40B4-BE49-F238E27FC236}">
                  <a16:creationId xmlns:a16="http://schemas.microsoft.com/office/drawing/2014/main" id="{12B2467E-15DE-6E4C-87A0-6612554A9668}"/>
                </a:ext>
              </a:extLst>
            </p:cNvPr>
            <p:cNvSpPr/>
            <p:nvPr/>
          </p:nvSpPr>
          <p:spPr>
            <a:xfrm>
              <a:off x="3431028" y="1660931"/>
              <a:ext cx="3417332" cy="66633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29" name="Rectángulo 10">
              <a:extLst>
                <a:ext uri="{FF2B5EF4-FFF2-40B4-BE49-F238E27FC236}">
                  <a16:creationId xmlns:a16="http://schemas.microsoft.com/office/drawing/2014/main" id="{19337EAB-77DD-1341-9B75-914111977671}"/>
                </a:ext>
              </a:extLst>
            </p:cNvPr>
            <p:cNvSpPr/>
            <p:nvPr/>
          </p:nvSpPr>
          <p:spPr>
            <a:xfrm>
              <a:off x="4115332" y="1686323"/>
              <a:ext cx="2733028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defTabSz="685663"/>
              <a:endParaRPr lang="es-ES" sz="600" spc="400" dirty="0">
                <a:solidFill>
                  <a:srgbClr val="4C4C4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 defTabSz="685663"/>
              <a:r>
                <a:rPr lang="es-ES" sz="2200" b="1" dirty="0">
                  <a:solidFill>
                    <a:schemeClr val="tx1"/>
                  </a:solidFill>
                  <a:latin typeface="Segoe UI Semibold" panose="020B0702040204020203" pitchFamily="34" charset="0"/>
                  <a:ea typeface="Open Sans SemiBold" panose="020B0706030804020204" pitchFamily="34" charset="0"/>
                  <a:cs typeface="Segoe UI Semibold" panose="020B0702040204020203" pitchFamily="34" charset="0"/>
                </a:rPr>
                <a:t>F O R T A L E S E S</a:t>
              </a:r>
            </a:p>
            <a:p>
              <a:pPr defTabSz="685663"/>
              <a:endParaRPr lang="es-ES" sz="600" spc="400" dirty="0">
                <a:solidFill>
                  <a:srgbClr val="4C4C4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30" name="15 Rectángulo">
            <a:extLst>
              <a:ext uri="{FF2B5EF4-FFF2-40B4-BE49-F238E27FC236}">
                <a16:creationId xmlns:a16="http://schemas.microsoft.com/office/drawing/2014/main" id="{D72239B8-8710-D646-AB3E-598F5A56D578}"/>
              </a:ext>
            </a:extLst>
          </p:cNvPr>
          <p:cNvSpPr/>
          <p:nvPr/>
        </p:nvSpPr>
        <p:spPr>
          <a:xfrm>
            <a:off x="5668665" y="3751434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COMPROMÍS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1" name="15 Rectángulo">
            <a:extLst>
              <a:ext uri="{FF2B5EF4-FFF2-40B4-BE49-F238E27FC236}">
                <a16:creationId xmlns:a16="http://schemas.microsoft.com/office/drawing/2014/main" id="{90FF97DA-9C7B-0F46-8B9E-29198AAC4718}"/>
              </a:ext>
            </a:extLst>
          </p:cNvPr>
          <p:cNvSpPr/>
          <p:nvPr/>
        </p:nvSpPr>
        <p:spPr>
          <a:xfrm>
            <a:off x="4340091" y="3912848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CARISMA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2" name="15 Rectángulo">
            <a:extLst>
              <a:ext uri="{FF2B5EF4-FFF2-40B4-BE49-F238E27FC236}">
                <a16:creationId xmlns:a16="http://schemas.microsoft.com/office/drawing/2014/main" id="{37BA3308-5636-D340-83D9-631D8B36309F}"/>
              </a:ext>
            </a:extLst>
          </p:cNvPr>
          <p:cNvSpPr/>
          <p:nvPr/>
        </p:nvSpPr>
        <p:spPr>
          <a:xfrm>
            <a:off x="793573" y="2560360"/>
            <a:ext cx="1107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ESTÈTICA</a:t>
            </a:r>
            <a:r>
              <a:rPr lang="ca-ES" sz="1600" dirty="0">
                <a:solidFill>
                  <a:schemeClr val="accent4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 </a:t>
            </a:r>
            <a:endParaRPr lang="es-ES" sz="1600" dirty="0">
              <a:solidFill>
                <a:schemeClr val="accent4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3" name="15 Rectángulo">
            <a:extLst>
              <a:ext uri="{FF2B5EF4-FFF2-40B4-BE49-F238E27FC236}">
                <a16:creationId xmlns:a16="http://schemas.microsoft.com/office/drawing/2014/main" id="{5B6AF471-AA0F-7E46-833F-879EB744E05F}"/>
              </a:ext>
            </a:extLst>
          </p:cNvPr>
          <p:cNvSpPr/>
          <p:nvPr/>
        </p:nvSpPr>
        <p:spPr>
          <a:xfrm>
            <a:off x="1275671" y="3665100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ORGANITZACIÓ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4" name="15 Rectángulo">
            <a:extLst>
              <a:ext uri="{FF2B5EF4-FFF2-40B4-BE49-F238E27FC236}">
                <a16:creationId xmlns:a16="http://schemas.microsoft.com/office/drawing/2014/main" id="{F02FC721-5CAC-304E-86D0-B34574BBB5BA}"/>
              </a:ext>
            </a:extLst>
          </p:cNvPr>
          <p:cNvSpPr/>
          <p:nvPr/>
        </p:nvSpPr>
        <p:spPr>
          <a:xfrm>
            <a:off x="2957629" y="5125970"/>
            <a:ext cx="1006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EQUITAT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5" name="15 Rectángulo">
            <a:extLst>
              <a:ext uri="{FF2B5EF4-FFF2-40B4-BE49-F238E27FC236}">
                <a16:creationId xmlns:a16="http://schemas.microsoft.com/office/drawing/2014/main" id="{D1D1C63A-FF3C-2640-95D7-24E3E87B6683}"/>
              </a:ext>
            </a:extLst>
          </p:cNvPr>
          <p:cNvSpPr/>
          <p:nvPr/>
        </p:nvSpPr>
        <p:spPr>
          <a:xfrm>
            <a:off x="2957629" y="3113292"/>
            <a:ext cx="146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DIRECTIVITAT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6" name="15 Rectángulo">
            <a:extLst>
              <a:ext uri="{FF2B5EF4-FFF2-40B4-BE49-F238E27FC236}">
                <a16:creationId xmlns:a16="http://schemas.microsoft.com/office/drawing/2014/main" id="{8E364263-09FF-F04A-BCD0-BD6DB06F848D}"/>
              </a:ext>
            </a:extLst>
          </p:cNvPr>
          <p:cNvSpPr/>
          <p:nvPr/>
        </p:nvSpPr>
        <p:spPr>
          <a:xfrm>
            <a:off x="3708044" y="4623171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POSITIVITAT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7" name="15 Rectángulo">
            <a:extLst>
              <a:ext uri="{FF2B5EF4-FFF2-40B4-BE49-F238E27FC236}">
                <a16:creationId xmlns:a16="http://schemas.microsoft.com/office/drawing/2014/main" id="{6B5C56AC-19AD-C940-A899-B565BDC717FE}"/>
              </a:ext>
            </a:extLst>
          </p:cNvPr>
          <p:cNvSpPr/>
          <p:nvPr/>
        </p:nvSpPr>
        <p:spPr>
          <a:xfrm>
            <a:off x="6537222" y="2705423"/>
            <a:ext cx="140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CREATIVITAT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8" name="15 Rectángulo">
            <a:extLst>
              <a:ext uri="{FF2B5EF4-FFF2-40B4-BE49-F238E27FC236}">
                <a16:creationId xmlns:a16="http://schemas.microsoft.com/office/drawing/2014/main" id="{041A5654-EBFE-E745-AC71-C41DB3DFFB87}"/>
              </a:ext>
            </a:extLst>
          </p:cNvPr>
          <p:cNvSpPr/>
          <p:nvPr/>
        </p:nvSpPr>
        <p:spPr>
          <a:xfrm>
            <a:off x="1347250" y="5340626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PERSISTÈNCIA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9" name="15 Rectángulo">
            <a:extLst>
              <a:ext uri="{FF2B5EF4-FFF2-40B4-BE49-F238E27FC236}">
                <a16:creationId xmlns:a16="http://schemas.microsoft.com/office/drawing/2014/main" id="{F384BBCF-E8D1-0940-BFA8-2BE137EE3C76}"/>
              </a:ext>
            </a:extLst>
          </p:cNvPr>
          <p:cNvSpPr/>
          <p:nvPr/>
        </p:nvSpPr>
        <p:spPr>
          <a:xfrm>
            <a:off x="484649" y="3154309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GESTIÓ DE L’ESTRÉS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0" name="15 Rectángulo">
            <a:extLst>
              <a:ext uri="{FF2B5EF4-FFF2-40B4-BE49-F238E27FC236}">
                <a16:creationId xmlns:a16="http://schemas.microsoft.com/office/drawing/2014/main" id="{285A1AC9-1499-6146-9B90-1952A0991AC5}"/>
              </a:ext>
            </a:extLst>
          </p:cNvPr>
          <p:cNvSpPr/>
          <p:nvPr/>
        </p:nvSpPr>
        <p:spPr>
          <a:xfrm>
            <a:off x="3656718" y="348699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ACEPTACIÓ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1" name="15 Rectángulo">
            <a:extLst>
              <a:ext uri="{FF2B5EF4-FFF2-40B4-BE49-F238E27FC236}">
                <a16:creationId xmlns:a16="http://schemas.microsoft.com/office/drawing/2014/main" id="{6D634FF6-EE7F-5149-B6B7-AADD1CA8DF02}"/>
              </a:ext>
            </a:extLst>
          </p:cNvPr>
          <p:cNvSpPr/>
          <p:nvPr/>
        </p:nvSpPr>
        <p:spPr>
          <a:xfrm>
            <a:off x="1056347" y="4411116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CURIOSITAT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2" name="15 Rectángulo">
            <a:extLst>
              <a:ext uri="{FF2B5EF4-FFF2-40B4-BE49-F238E27FC236}">
                <a16:creationId xmlns:a16="http://schemas.microsoft.com/office/drawing/2014/main" id="{7526C776-5AA9-8E4A-9C56-425EEA574C81}"/>
              </a:ext>
            </a:extLst>
          </p:cNvPr>
          <p:cNvSpPr/>
          <p:nvPr/>
        </p:nvSpPr>
        <p:spPr>
          <a:xfrm>
            <a:off x="2618849" y="41793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MOTIVACIÓ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3" name="15 Rectángulo">
            <a:extLst>
              <a:ext uri="{FF2B5EF4-FFF2-40B4-BE49-F238E27FC236}">
                <a16:creationId xmlns:a16="http://schemas.microsoft.com/office/drawing/2014/main" id="{BD874BCC-6A01-E64E-A78C-F4645F8AB6A3}"/>
              </a:ext>
            </a:extLst>
          </p:cNvPr>
          <p:cNvSpPr/>
          <p:nvPr/>
        </p:nvSpPr>
        <p:spPr>
          <a:xfrm>
            <a:off x="4980022" y="4264277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RESPONSABILITAT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4" name="15 Rectángulo">
            <a:extLst>
              <a:ext uri="{FF2B5EF4-FFF2-40B4-BE49-F238E27FC236}">
                <a16:creationId xmlns:a16="http://schemas.microsoft.com/office/drawing/2014/main" id="{55EB7EB3-0EF7-1141-849B-D2915DCF7B09}"/>
              </a:ext>
            </a:extLst>
          </p:cNvPr>
          <p:cNvSpPr/>
          <p:nvPr/>
        </p:nvSpPr>
        <p:spPr>
          <a:xfrm>
            <a:off x="7308175" y="4171339"/>
            <a:ext cx="1314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INNOVACIÓ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5" name="15 Rectángulo">
            <a:extLst>
              <a:ext uri="{FF2B5EF4-FFF2-40B4-BE49-F238E27FC236}">
                <a16:creationId xmlns:a16="http://schemas.microsoft.com/office/drawing/2014/main" id="{5E1DD2E0-75A1-764E-82E1-5AA75BE5C221}"/>
              </a:ext>
            </a:extLst>
          </p:cNvPr>
          <p:cNvSpPr/>
          <p:nvPr/>
        </p:nvSpPr>
        <p:spPr>
          <a:xfrm>
            <a:off x="5420231" y="3278984"/>
            <a:ext cx="940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ANÀLISI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6" name="15 Rectángulo">
            <a:extLst>
              <a:ext uri="{FF2B5EF4-FFF2-40B4-BE49-F238E27FC236}">
                <a16:creationId xmlns:a16="http://schemas.microsoft.com/office/drawing/2014/main" id="{9DFFD76F-DD50-DB4B-9FF4-0EDCA3E98886}"/>
              </a:ext>
            </a:extLst>
          </p:cNvPr>
          <p:cNvSpPr/>
          <p:nvPr/>
        </p:nvSpPr>
        <p:spPr>
          <a:xfrm>
            <a:off x="4074670" y="2837753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GESTIÓ EMOCIONAL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7" name="15 Rectángulo">
            <a:extLst>
              <a:ext uri="{FF2B5EF4-FFF2-40B4-BE49-F238E27FC236}">
                <a16:creationId xmlns:a16="http://schemas.microsoft.com/office/drawing/2014/main" id="{44300D36-DA58-084A-B8E9-EF6639EF4703}"/>
              </a:ext>
            </a:extLst>
          </p:cNvPr>
          <p:cNvSpPr/>
          <p:nvPr/>
        </p:nvSpPr>
        <p:spPr>
          <a:xfrm>
            <a:off x="953255" y="4034432"/>
            <a:ext cx="1161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GRATITUD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8" name="15 Rectángulo">
            <a:extLst>
              <a:ext uri="{FF2B5EF4-FFF2-40B4-BE49-F238E27FC236}">
                <a16:creationId xmlns:a16="http://schemas.microsoft.com/office/drawing/2014/main" id="{BA8EDC83-8E8F-4247-93B3-3F9B26FE495C}"/>
              </a:ext>
            </a:extLst>
          </p:cNvPr>
          <p:cNvSpPr/>
          <p:nvPr/>
        </p:nvSpPr>
        <p:spPr>
          <a:xfrm>
            <a:off x="2271154" y="275449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QUALITAT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49" name="15 Rectángulo">
            <a:extLst>
              <a:ext uri="{FF2B5EF4-FFF2-40B4-BE49-F238E27FC236}">
                <a16:creationId xmlns:a16="http://schemas.microsoft.com/office/drawing/2014/main" id="{FA3E830C-1C21-3949-8103-B1849D7149CF}"/>
              </a:ext>
            </a:extLst>
          </p:cNvPr>
          <p:cNvSpPr/>
          <p:nvPr/>
        </p:nvSpPr>
        <p:spPr>
          <a:xfrm>
            <a:off x="2079104" y="4765253"/>
            <a:ext cx="1094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EMPATIA 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0" name="15 Rectángulo">
            <a:extLst>
              <a:ext uri="{FF2B5EF4-FFF2-40B4-BE49-F238E27FC236}">
                <a16:creationId xmlns:a16="http://schemas.microsoft.com/office/drawing/2014/main" id="{F16C530B-A894-964A-86AA-559BE96C3829}"/>
              </a:ext>
            </a:extLst>
          </p:cNvPr>
          <p:cNvSpPr/>
          <p:nvPr/>
        </p:nvSpPr>
        <p:spPr>
          <a:xfrm>
            <a:off x="7101607" y="3473312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SOLIDARITAT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1" name="15 Rectángulo">
            <a:extLst>
              <a:ext uri="{FF2B5EF4-FFF2-40B4-BE49-F238E27FC236}">
                <a16:creationId xmlns:a16="http://schemas.microsoft.com/office/drawing/2014/main" id="{A686F7DE-D8BE-9A45-BAA3-A1A308ED7B72}"/>
              </a:ext>
            </a:extLst>
          </p:cNvPr>
          <p:cNvSpPr/>
          <p:nvPr/>
        </p:nvSpPr>
        <p:spPr>
          <a:xfrm>
            <a:off x="6773586" y="3047593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HONESTEDAT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2" name="15 Rectángulo">
            <a:extLst>
              <a:ext uri="{FF2B5EF4-FFF2-40B4-BE49-F238E27FC236}">
                <a16:creationId xmlns:a16="http://schemas.microsoft.com/office/drawing/2014/main" id="{38EDB9FD-9744-564F-BF34-B9FF92B39A6D}"/>
              </a:ext>
            </a:extLst>
          </p:cNvPr>
          <p:cNvSpPr/>
          <p:nvPr/>
        </p:nvSpPr>
        <p:spPr>
          <a:xfrm>
            <a:off x="4822626" y="5787573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EMPODERAMENT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3" name="15 Rectángulo">
            <a:extLst>
              <a:ext uri="{FF2B5EF4-FFF2-40B4-BE49-F238E27FC236}">
                <a16:creationId xmlns:a16="http://schemas.microsoft.com/office/drawing/2014/main" id="{23623416-80F9-1F4F-A278-296F2716F359}"/>
              </a:ext>
            </a:extLst>
          </p:cNvPr>
          <p:cNvSpPr/>
          <p:nvPr/>
        </p:nvSpPr>
        <p:spPr>
          <a:xfrm>
            <a:off x="7354198" y="456143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RESILIÈNCIA</a:t>
            </a:r>
            <a:endParaRPr lang="es-ES" sz="1800" dirty="0">
              <a:solidFill>
                <a:srgbClr val="334F15"/>
              </a:solidFill>
              <a:latin typeface="Segoe UI Semibold" panose="020B0702040204020203" pitchFamily="34" charset="0"/>
              <a:ea typeface="Open Sans SemiBold" panose="020B07060308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4" name="15 Rectángulo">
            <a:extLst>
              <a:ext uri="{FF2B5EF4-FFF2-40B4-BE49-F238E27FC236}">
                <a16:creationId xmlns:a16="http://schemas.microsoft.com/office/drawing/2014/main" id="{F1075082-742D-0A42-8968-AC9435DFB878}"/>
              </a:ext>
            </a:extLst>
          </p:cNvPr>
          <p:cNvSpPr/>
          <p:nvPr/>
        </p:nvSpPr>
        <p:spPr>
          <a:xfrm>
            <a:off x="5672750" y="4735139"/>
            <a:ext cx="1446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COOPERACIÓ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5" name="15 Rectángulo">
            <a:extLst>
              <a:ext uri="{FF2B5EF4-FFF2-40B4-BE49-F238E27FC236}">
                <a16:creationId xmlns:a16="http://schemas.microsoft.com/office/drawing/2014/main" id="{83DB9CEC-9D18-CE41-B130-445272814228}"/>
              </a:ext>
            </a:extLst>
          </p:cNvPr>
          <p:cNvSpPr/>
          <p:nvPr/>
        </p:nvSpPr>
        <p:spPr>
          <a:xfrm>
            <a:off x="2802822" y="5729788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63"/>
            <a:r>
              <a:rPr lang="ca-ES" sz="1600" spc="-10" dirty="0">
                <a:solidFill>
                  <a:schemeClr val="accent1"/>
                </a:solidFill>
                <a:latin typeface="Segoe UI Semibold" panose="020B0702040204020203" pitchFamily="34" charset="0"/>
                <a:ea typeface="Open Sans ExtraBold" panose="020B0606030504020204" pitchFamily="34" charset="0"/>
                <a:cs typeface="Segoe UI Semibold" panose="020B0702040204020203" pitchFamily="34" charset="0"/>
              </a:rPr>
              <a:t>CREIXEMENT</a:t>
            </a:r>
            <a:endParaRPr lang="es-ES" sz="1600" spc="-10" dirty="0">
              <a:solidFill>
                <a:schemeClr val="accent1"/>
              </a:solidFill>
              <a:latin typeface="Segoe UI Semibold" panose="020B0702040204020203" pitchFamily="34" charset="0"/>
              <a:ea typeface="Open Sans ExtraBold" panose="020B0606030504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03A9CED6-8141-F24F-997C-AE57CC03AFAA}"/>
              </a:ext>
            </a:extLst>
          </p:cNvPr>
          <p:cNvSpPr txBox="1"/>
          <p:nvPr/>
        </p:nvSpPr>
        <p:spPr>
          <a:xfrm>
            <a:off x="4162455" y="5237427"/>
            <a:ext cx="374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63"/>
            <a:r>
              <a:rPr lang="ca-ES" sz="1800" dirty="0">
                <a:solidFill>
                  <a:srgbClr val="334F15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RESOLUCIÓ DE PROBLEMES</a:t>
            </a:r>
          </a:p>
        </p:txBody>
      </p:sp>
      <p:grpSp>
        <p:nvGrpSpPr>
          <p:cNvPr id="157" name="Graphic 68">
            <a:extLst>
              <a:ext uri="{FF2B5EF4-FFF2-40B4-BE49-F238E27FC236}">
                <a16:creationId xmlns:a16="http://schemas.microsoft.com/office/drawing/2014/main" id="{D6371062-85BF-AD4A-B910-F463BA38E9D6}"/>
              </a:ext>
            </a:extLst>
          </p:cNvPr>
          <p:cNvGrpSpPr/>
          <p:nvPr/>
        </p:nvGrpSpPr>
        <p:grpSpPr>
          <a:xfrm>
            <a:off x="3691072" y="1762421"/>
            <a:ext cx="323170" cy="418568"/>
            <a:chOff x="3691072" y="1762421"/>
            <a:chExt cx="323170" cy="418568"/>
          </a:xfrm>
          <a:noFill/>
        </p:grpSpPr>
        <p:sp>
          <p:nvSpPr>
            <p:cNvPr id="158" name="Freeform: Shape 6">
              <a:extLst>
                <a:ext uri="{FF2B5EF4-FFF2-40B4-BE49-F238E27FC236}">
                  <a16:creationId xmlns:a16="http://schemas.microsoft.com/office/drawing/2014/main" id="{3656C6BE-5017-8844-9FFD-5DBEB9409201}"/>
                </a:ext>
              </a:extLst>
            </p:cNvPr>
            <p:cNvSpPr/>
            <p:nvPr/>
          </p:nvSpPr>
          <p:spPr>
            <a:xfrm>
              <a:off x="3691072" y="1940210"/>
              <a:ext cx="323170" cy="240779"/>
            </a:xfrm>
            <a:custGeom>
              <a:avLst/>
              <a:gdLst>
                <a:gd name="connsiteX0" fmla="*/ 320971 w 323170"/>
                <a:gd name="connsiteY0" fmla="*/ 8187 h 240779"/>
                <a:gd name="connsiteX1" fmla="*/ 323171 w 323170"/>
                <a:gd name="connsiteY1" fmla="*/ 130355 h 240779"/>
                <a:gd name="connsiteX2" fmla="*/ 323171 w 323170"/>
                <a:gd name="connsiteY2" fmla="*/ 130564 h 240779"/>
                <a:gd name="connsiteX3" fmla="*/ 323171 w 323170"/>
                <a:gd name="connsiteY3" fmla="*/ 131298 h 240779"/>
                <a:gd name="connsiteX4" fmla="*/ 323066 w 323170"/>
                <a:gd name="connsiteY4" fmla="*/ 132031 h 240779"/>
                <a:gd name="connsiteX5" fmla="*/ 322961 w 323170"/>
                <a:gd name="connsiteY5" fmla="*/ 133498 h 240779"/>
                <a:gd name="connsiteX6" fmla="*/ 322752 w 323170"/>
                <a:gd name="connsiteY6" fmla="*/ 134231 h 240779"/>
                <a:gd name="connsiteX7" fmla="*/ 194612 w 323170"/>
                <a:gd name="connsiteY7" fmla="*/ 240369 h 240779"/>
                <a:gd name="connsiteX8" fmla="*/ 107963 w 323170"/>
                <a:gd name="connsiteY8" fmla="*/ 191648 h 240779"/>
                <a:gd name="connsiteX9" fmla="*/ 107439 w 323170"/>
                <a:gd name="connsiteY9" fmla="*/ 191124 h 240779"/>
                <a:gd name="connsiteX10" fmla="*/ 107230 w 323170"/>
                <a:gd name="connsiteY10" fmla="*/ 190810 h 240779"/>
                <a:gd name="connsiteX11" fmla="*/ 4341 w 323170"/>
                <a:gd name="connsiteY11" fmla="*/ 37000 h 240779"/>
                <a:gd name="connsiteX12" fmla="*/ 7065 w 323170"/>
                <a:gd name="connsiteY12" fmla="*/ 6720 h 240779"/>
                <a:gd name="connsiteX13" fmla="*/ 40174 w 323170"/>
                <a:gd name="connsiteY13" fmla="*/ 7034 h 240779"/>
                <a:gd name="connsiteX14" fmla="*/ 110687 w 323170"/>
                <a:gd name="connsiteY14" fmla="*/ 55860 h 240779"/>
                <a:gd name="connsiteX15" fmla="*/ 110687 w 323170"/>
                <a:gd name="connsiteY15" fmla="*/ 8292 h 240779"/>
                <a:gd name="connsiteX16" fmla="*/ 110687 w 323170"/>
                <a:gd name="connsiteY16" fmla="*/ 55860 h 240779"/>
                <a:gd name="connsiteX17" fmla="*/ 40174 w 323170"/>
                <a:gd name="connsiteY17" fmla="*/ 7034 h 240779"/>
                <a:gd name="connsiteX18" fmla="*/ 7065 w 323170"/>
                <a:gd name="connsiteY18" fmla="*/ 6720 h 240779"/>
                <a:gd name="connsiteX19" fmla="*/ 4341 w 323170"/>
                <a:gd name="connsiteY19" fmla="*/ 37000 h 240779"/>
                <a:gd name="connsiteX20" fmla="*/ 107230 w 323170"/>
                <a:gd name="connsiteY20" fmla="*/ 190810 h 240779"/>
                <a:gd name="connsiteX21" fmla="*/ 107439 w 323170"/>
                <a:gd name="connsiteY21" fmla="*/ 191124 h 240779"/>
                <a:gd name="connsiteX22" fmla="*/ 107963 w 323170"/>
                <a:gd name="connsiteY22" fmla="*/ 191648 h 240779"/>
                <a:gd name="connsiteX23" fmla="*/ 194612 w 323170"/>
                <a:gd name="connsiteY23" fmla="*/ 240369 h 240779"/>
                <a:gd name="connsiteX24" fmla="*/ 322752 w 323170"/>
                <a:gd name="connsiteY24" fmla="*/ 134231 h 240779"/>
                <a:gd name="connsiteX25" fmla="*/ 322961 w 323170"/>
                <a:gd name="connsiteY25" fmla="*/ 133498 h 240779"/>
                <a:gd name="connsiteX26" fmla="*/ 323066 w 323170"/>
                <a:gd name="connsiteY26" fmla="*/ 132031 h 240779"/>
                <a:gd name="connsiteX27" fmla="*/ 323171 w 323170"/>
                <a:gd name="connsiteY27" fmla="*/ 131298 h 240779"/>
                <a:gd name="connsiteX28" fmla="*/ 323171 w 323170"/>
                <a:gd name="connsiteY28" fmla="*/ 130564 h 240779"/>
                <a:gd name="connsiteX29" fmla="*/ 323171 w 323170"/>
                <a:gd name="connsiteY29" fmla="*/ 130355 h 240779"/>
                <a:gd name="connsiteX30" fmla="*/ 320971 w 323170"/>
                <a:gd name="connsiteY30" fmla="*/ 8187 h 2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3170" h="240779">
                  <a:moveTo>
                    <a:pt x="320971" y="8187"/>
                  </a:moveTo>
                  <a:lnTo>
                    <a:pt x="323171" y="130355"/>
                  </a:lnTo>
                  <a:cubicBezTo>
                    <a:pt x="323171" y="130460"/>
                    <a:pt x="323171" y="130564"/>
                    <a:pt x="323171" y="130564"/>
                  </a:cubicBezTo>
                  <a:cubicBezTo>
                    <a:pt x="323171" y="130774"/>
                    <a:pt x="323171" y="131088"/>
                    <a:pt x="323171" y="131298"/>
                  </a:cubicBezTo>
                  <a:cubicBezTo>
                    <a:pt x="323171" y="131507"/>
                    <a:pt x="323066" y="131822"/>
                    <a:pt x="323066" y="132031"/>
                  </a:cubicBezTo>
                  <a:cubicBezTo>
                    <a:pt x="323066" y="132555"/>
                    <a:pt x="322961" y="132974"/>
                    <a:pt x="322961" y="133498"/>
                  </a:cubicBezTo>
                  <a:cubicBezTo>
                    <a:pt x="322961" y="133708"/>
                    <a:pt x="322857" y="134022"/>
                    <a:pt x="322752" y="134231"/>
                  </a:cubicBezTo>
                  <a:cubicBezTo>
                    <a:pt x="315941" y="198354"/>
                    <a:pt x="259258" y="245712"/>
                    <a:pt x="194612" y="240369"/>
                  </a:cubicBezTo>
                  <a:cubicBezTo>
                    <a:pt x="158569" y="237435"/>
                    <a:pt x="127661" y="218680"/>
                    <a:pt x="107963" y="191648"/>
                  </a:cubicBezTo>
                  <a:cubicBezTo>
                    <a:pt x="107754" y="191439"/>
                    <a:pt x="107649" y="191334"/>
                    <a:pt x="107439" y="191124"/>
                  </a:cubicBezTo>
                  <a:lnTo>
                    <a:pt x="107230" y="190810"/>
                  </a:lnTo>
                  <a:cubicBezTo>
                    <a:pt x="103982" y="186305"/>
                    <a:pt x="4341" y="37000"/>
                    <a:pt x="4341" y="37000"/>
                  </a:cubicBezTo>
                  <a:cubicBezTo>
                    <a:pt x="-2260" y="27780"/>
                    <a:pt x="-1317" y="14893"/>
                    <a:pt x="7065" y="6720"/>
                  </a:cubicBezTo>
                  <a:cubicBezTo>
                    <a:pt x="16285" y="-2291"/>
                    <a:pt x="31163" y="-2186"/>
                    <a:pt x="40174" y="7034"/>
                  </a:cubicBezTo>
                  <a:lnTo>
                    <a:pt x="110687" y="55860"/>
                  </a:lnTo>
                  <a:lnTo>
                    <a:pt x="110687" y="8292"/>
                  </a:lnTo>
                  <a:lnTo>
                    <a:pt x="110687" y="55860"/>
                  </a:lnTo>
                  <a:lnTo>
                    <a:pt x="40174" y="7034"/>
                  </a:lnTo>
                  <a:cubicBezTo>
                    <a:pt x="31163" y="-2186"/>
                    <a:pt x="16285" y="-2395"/>
                    <a:pt x="7065" y="6720"/>
                  </a:cubicBezTo>
                  <a:cubicBezTo>
                    <a:pt x="-1317" y="14893"/>
                    <a:pt x="-2260" y="27780"/>
                    <a:pt x="4341" y="37000"/>
                  </a:cubicBezTo>
                  <a:cubicBezTo>
                    <a:pt x="4341" y="37000"/>
                    <a:pt x="103982" y="186305"/>
                    <a:pt x="107230" y="190810"/>
                  </a:cubicBezTo>
                  <a:lnTo>
                    <a:pt x="107439" y="191124"/>
                  </a:lnTo>
                  <a:cubicBezTo>
                    <a:pt x="107544" y="191334"/>
                    <a:pt x="107754" y="191543"/>
                    <a:pt x="107963" y="191648"/>
                  </a:cubicBezTo>
                  <a:cubicBezTo>
                    <a:pt x="127661" y="218785"/>
                    <a:pt x="158569" y="237435"/>
                    <a:pt x="194612" y="240369"/>
                  </a:cubicBezTo>
                  <a:cubicBezTo>
                    <a:pt x="259258" y="245607"/>
                    <a:pt x="315941" y="198354"/>
                    <a:pt x="322752" y="134231"/>
                  </a:cubicBezTo>
                  <a:cubicBezTo>
                    <a:pt x="322752" y="134022"/>
                    <a:pt x="322857" y="133708"/>
                    <a:pt x="322961" y="133498"/>
                  </a:cubicBezTo>
                  <a:cubicBezTo>
                    <a:pt x="323066" y="132974"/>
                    <a:pt x="323066" y="132555"/>
                    <a:pt x="323066" y="132031"/>
                  </a:cubicBezTo>
                  <a:cubicBezTo>
                    <a:pt x="323066" y="131822"/>
                    <a:pt x="323171" y="131507"/>
                    <a:pt x="323171" y="131298"/>
                  </a:cubicBezTo>
                  <a:cubicBezTo>
                    <a:pt x="323171" y="131088"/>
                    <a:pt x="323171" y="130774"/>
                    <a:pt x="323171" y="130564"/>
                  </a:cubicBezTo>
                  <a:cubicBezTo>
                    <a:pt x="323171" y="130460"/>
                    <a:pt x="323171" y="130355"/>
                    <a:pt x="323171" y="130355"/>
                  </a:cubicBezTo>
                  <a:lnTo>
                    <a:pt x="320971" y="8187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59" name="Freeform: Shape 7">
              <a:extLst>
                <a:ext uri="{FF2B5EF4-FFF2-40B4-BE49-F238E27FC236}">
                  <a16:creationId xmlns:a16="http://schemas.microsoft.com/office/drawing/2014/main" id="{526CC806-BA79-644D-8D1C-BA83DD2DB604}"/>
                </a:ext>
              </a:extLst>
            </p:cNvPr>
            <p:cNvSpPr/>
            <p:nvPr/>
          </p:nvSpPr>
          <p:spPr>
            <a:xfrm>
              <a:off x="3834945" y="2006482"/>
              <a:ext cx="125996" cy="113746"/>
            </a:xfrm>
            <a:custGeom>
              <a:avLst/>
              <a:gdLst>
                <a:gd name="connsiteX0" fmla="*/ 11973 w 125996"/>
                <a:gd name="connsiteY0" fmla="*/ 64293 h 113746"/>
                <a:gd name="connsiteX1" fmla="*/ 10820 w 125996"/>
                <a:gd name="connsiteY1" fmla="*/ 10753 h 113746"/>
                <a:gd name="connsiteX2" fmla="*/ 62998 w 125996"/>
                <a:gd name="connsiteY2" fmla="*/ 10857 h 113746"/>
                <a:gd name="connsiteX3" fmla="*/ 115176 w 125996"/>
                <a:gd name="connsiteY3" fmla="*/ 10753 h 113746"/>
                <a:gd name="connsiteX4" fmla="*/ 114024 w 125996"/>
                <a:gd name="connsiteY4" fmla="*/ 64293 h 113746"/>
                <a:gd name="connsiteX5" fmla="*/ 62998 w 125996"/>
                <a:gd name="connsiteY5" fmla="*/ 113747 h 113746"/>
                <a:gd name="connsiteX6" fmla="*/ 11973 w 125996"/>
                <a:gd name="connsiteY6" fmla="*/ 64293 h 11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96" h="113746">
                  <a:moveTo>
                    <a:pt x="11973" y="64293"/>
                  </a:moveTo>
                  <a:cubicBezTo>
                    <a:pt x="-3953" y="48367"/>
                    <a:pt x="-3639" y="25212"/>
                    <a:pt x="10820" y="10753"/>
                  </a:cubicBezTo>
                  <a:cubicBezTo>
                    <a:pt x="25279" y="-3602"/>
                    <a:pt x="48539" y="-3602"/>
                    <a:pt x="62998" y="10857"/>
                  </a:cubicBezTo>
                  <a:cubicBezTo>
                    <a:pt x="77352" y="-3497"/>
                    <a:pt x="100717" y="-3602"/>
                    <a:pt x="115176" y="10753"/>
                  </a:cubicBezTo>
                  <a:cubicBezTo>
                    <a:pt x="129635" y="25107"/>
                    <a:pt x="129949" y="48367"/>
                    <a:pt x="114024" y="64293"/>
                  </a:cubicBezTo>
                  <a:cubicBezTo>
                    <a:pt x="96421" y="81895"/>
                    <a:pt x="62998" y="113747"/>
                    <a:pt x="62998" y="113747"/>
                  </a:cubicBezTo>
                  <a:cubicBezTo>
                    <a:pt x="62998" y="113747"/>
                    <a:pt x="29575" y="81895"/>
                    <a:pt x="11973" y="64293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0" name="Freeform: Shape 8">
              <a:extLst>
                <a:ext uri="{FF2B5EF4-FFF2-40B4-BE49-F238E27FC236}">
                  <a16:creationId xmlns:a16="http://schemas.microsoft.com/office/drawing/2014/main" id="{3A685562-5E41-A747-B3DB-D6803D36AA29}"/>
                </a:ext>
              </a:extLst>
            </p:cNvPr>
            <p:cNvSpPr/>
            <p:nvPr/>
          </p:nvSpPr>
          <p:spPr>
            <a:xfrm>
              <a:off x="3801864" y="1795740"/>
              <a:ext cx="52597" cy="152657"/>
            </a:xfrm>
            <a:custGeom>
              <a:avLst/>
              <a:gdLst>
                <a:gd name="connsiteX0" fmla="*/ 0 w 52597"/>
                <a:gd name="connsiteY0" fmla="*/ 152657 h 152657"/>
                <a:gd name="connsiteX1" fmla="*/ 0 w 52597"/>
                <a:gd name="connsiteY1" fmla="*/ 26299 h 152657"/>
                <a:gd name="connsiteX2" fmla="*/ 26299 w 52597"/>
                <a:gd name="connsiteY2" fmla="*/ 0 h 152657"/>
                <a:gd name="connsiteX3" fmla="*/ 26299 w 52597"/>
                <a:gd name="connsiteY3" fmla="*/ 0 h 152657"/>
                <a:gd name="connsiteX4" fmla="*/ 52597 w 52597"/>
                <a:gd name="connsiteY4" fmla="*/ 26299 h 152657"/>
                <a:gd name="connsiteX5" fmla="*/ 52597 w 52597"/>
                <a:gd name="connsiteY5" fmla="*/ 149828 h 152657"/>
                <a:gd name="connsiteX6" fmla="*/ 52597 w 52597"/>
                <a:gd name="connsiteY6" fmla="*/ 26299 h 152657"/>
                <a:gd name="connsiteX7" fmla="*/ 26299 w 52597"/>
                <a:gd name="connsiteY7" fmla="*/ 0 h 152657"/>
                <a:gd name="connsiteX8" fmla="*/ 26299 w 52597"/>
                <a:gd name="connsiteY8" fmla="*/ 0 h 152657"/>
                <a:gd name="connsiteX9" fmla="*/ 0 w 52597"/>
                <a:gd name="connsiteY9" fmla="*/ 26299 h 152657"/>
                <a:gd name="connsiteX10" fmla="*/ 0 w 52597"/>
                <a:gd name="connsiteY10" fmla="*/ 152657 h 15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97" h="152657">
                  <a:moveTo>
                    <a:pt x="0" y="152657"/>
                  </a:moveTo>
                  <a:lnTo>
                    <a:pt x="0" y="26299"/>
                  </a:ln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49828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735"/>
                    <a:pt x="0" y="26299"/>
                  </a:cubicBezTo>
                  <a:lnTo>
                    <a:pt x="0" y="152657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1" name="Freeform: Shape 9">
              <a:extLst>
                <a:ext uri="{FF2B5EF4-FFF2-40B4-BE49-F238E27FC236}">
                  <a16:creationId xmlns:a16="http://schemas.microsoft.com/office/drawing/2014/main" id="{C4620BD9-903B-0C4B-9662-AFA72AE13B14}"/>
                </a:ext>
              </a:extLst>
            </p:cNvPr>
            <p:cNvSpPr/>
            <p:nvPr/>
          </p:nvSpPr>
          <p:spPr>
            <a:xfrm>
              <a:off x="3854357" y="1762421"/>
              <a:ext cx="52597" cy="175183"/>
            </a:xfrm>
            <a:custGeom>
              <a:avLst/>
              <a:gdLst>
                <a:gd name="connsiteX0" fmla="*/ 0 w 52597"/>
                <a:gd name="connsiteY0" fmla="*/ 90316 h 175183"/>
                <a:gd name="connsiteX1" fmla="*/ 0 w 52597"/>
                <a:gd name="connsiteY1" fmla="*/ 26299 h 175183"/>
                <a:gd name="connsiteX2" fmla="*/ 26299 w 52597"/>
                <a:gd name="connsiteY2" fmla="*/ 0 h 175183"/>
                <a:gd name="connsiteX3" fmla="*/ 26299 w 52597"/>
                <a:gd name="connsiteY3" fmla="*/ 0 h 175183"/>
                <a:gd name="connsiteX4" fmla="*/ 52597 w 52597"/>
                <a:gd name="connsiteY4" fmla="*/ 26299 h 175183"/>
                <a:gd name="connsiteX5" fmla="*/ 52597 w 52597"/>
                <a:gd name="connsiteY5" fmla="*/ 175184 h 175183"/>
                <a:gd name="connsiteX6" fmla="*/ 52597 w 52597"/>
                <a:gd name="connsiteY6" fmla="*/ 26299 h 175183"/>
                <a:gd name="connsiteX7" fmla="*/ 26299 w 52597"/>
                <a:gd name="connsiteY7" fmla="*/ 0 h 175183"/>
                <a:gd name="connsiteX8" fmla="*/ 26299 w 52597"/>
                <a:gd name="connsiteY8" fmla="*/ 0 h 175183"/>
                <a:gd name="connsiteX9" fmla="*/ 0 w 52597"/>
                <a:gd name="connsiteY9" fmla="*/ 26299 h 175183"/>
                <a:gd name="connsiteX10" fmla="*/ 0 w 52597"/>
                <a:gd name="connsiteY10" fmla="*/ 90316 h 17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97" h="175183">
                  <a:moveTo>
                    <a:pt x="0" y="90316"/>
                  </a:moveTo>
                  <a:lnTo>
                    <a:pt x="0" y="26299"/>
                  </a:lnTo>
                  <a:cubicBezTo>
                    <a:pt x="0" y="11840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75184"/>
                  </a:lnTo>
                  <a:lnTo>
                    <a:pt x="52597" y="26299"/>
                  </a:lnTo>
                  <a:cubicBezTo>
                    <a:pt x="52597" y="11840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735"/>
                    <a:pt x="0" y="26299"/>
                  </a:cubicBezTo>
                  <a:lnTo>
                    <a:pt x="0" y="90316"/>
                  </a:ln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2" name="Freeform: Shape 10">
              <a:extLst>
                <a:ext uri="{FF2B5EF4-FFF2-40B4-BE49-F238E27FC236}">
                  <a16:creationId xmlns:a16="http://schemas.microsoft.com/office/drawing/2014/main" id="{9D6443D1-A292-354E-A64C-4A4C782F62F9}"/>
                </a:ext>
              </a:extLst>
            </p:cNvPr>
            <p:cNvSpPr/>
            <p:nvPr/>
          </p:nvSpPr>
          <p:spPr>
            <a:xfrm>
              <a:off x="3906954" y="1781700"/>
              <a:ext cx="52597" cy="166697"/>
            </a:xfrm>
            <a:custGeom>
              <a:avLst/>
              <a:gdLst>
                <a:gd name="connsiteX0" fmla="*/ 0 w 52597"/>
                <a:gd name="connsiteY0" fmla="*/ 26299 h 166697"/>
                <a:gd name="connsiteX1" fmla="*/ 26299 w 52597"/>
                <a:gd name="connsiteY1" fmla="*/ 0 h 166697"/>
                <a:gd name="connsiteX2" fmla="*/ 26299 w 52597"/>
                <a:gd name="connsiteY2" fmla="*/ 0 h 166697"/>
                <a:gd name="connsiteX3" fmla="*/ 52597 w 52597"/>
                <a:gd name="connsiteY3" fmla="*/ 26299 h 166697"/>
                <a:gd name="connsiteX4" fmla="*/ 52597 w 52597"/>
                <a:gd name="connsiteY4" fmla="*/ 166697 h 166697"/>
                <a:gd name="connsiteX5" fmla="*/ 52597 w 52597"/>
                <a:gd name="connsiteY5" fmla="*/ 26299 h 166697"/>
                <a:gd name="connsiteX6" fmla="*/ 26299 w 52597"/>
                <a:gd name="connsiteY6" fmla="*/ 0 h 166697"/>
                <a:gd name="connsiteX7" fmla="*/ 26299 w 52597"/>
                <a:gd name="connsiteY7" fmla="*/ 0 h 166697"/>
                <a:gd name="connsiteX8" fmla="*/ 0 w 52597"/>
                <a:gd name="connsiteY8" fmla="*/ 26299 h 16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7" h="166697">
                  <a:moveTo>
                    <a:pt x="0" y="26299"/>
                  </a:move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66697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735" y="0"/>
                    <a:pt x="0" y="11840"/>
                    <a:pt x="0" y="26299"/>
                  </a:cubicBez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  <p:sp>
          <p:nvSpPr>
            <p:cNvPr id="163" name="Freeform: Shape 11">
              <a:extLst>
                <a:ext uri="{FF2B5EF4-FFF2-40B4-BE49-F238E27FC236}">
                  <a16:creationId xmlns:a16="http://schemas.microsoft.com/office/drawing/2014/main" id="{F023BEBD-4B64-DA40-A0AE-8708F083A85E}"/>
                </a:ext>
              </a:extLst>
            </p:cNvPr>
            <p:cNvSpPr/>
            <p:nvPr/>
          </p:nvSpPr>
          <p:spPr>
            <a:xfrm>
              <a:off x="3959446" y="1819628"/>
              <a:ext cx="52597" cy="128768"/>
            </a:xfrm>
            <a:custGeom>
              <a:avLst/>
              <a:gdLst>
                <a:gd name="connsiteX0" fmla="*/ 0 w 52597"/>
                <a:gd name="connsiteY0" fmla="*/ 26299 h 128768"/>
                <a:gd name="connsiteX1" fmla="*/ 26299 w 52597"/>
                <a:gd name="connsiteY1" fmla="*/ 0 h 128768"/>
                <a:gd name="connsiteX2" fmla="*/ 26299 w 52597"/>
                <a:gd name="connsiteY2" fmla="*/ 0 h 128768"/>
                <a:gd name="connsiteX3" fmla="*/ 52597 w 52597"/>
                <a:gd name="connsiteY3" fmla="*/ 26299 h 128768"/>
                <a:gd name="connsiteX4" fmla="*/ 52597 w 52597"/>
                <a:gd name="connsiteY4" fmla="*/ 128769 h 128768"/>
                <a:gd name="connsiteX5" fmla="*/ 52597 w 52597"/>
                <a:gd name="connsiteY5" fmla="*/ 26299 h 128768"/>
                <a:gd name="connsiteX6" fmla="*/ 26299 w 52597"/>
                <a:gd name="connsiteY6" fmla="*/ 0 h 128768"/>
                <a:gd name="connsiteX7" fmla="*/ 26299 w 52597"/>
                <a:gd name="connsiteY7" fmla="*/ 0 h 128768"/>
                <a:gd name="connsiteX8" fmla="*/ 0 w 52597"/>
                <a:gd name="connsiteY8" fmla="*/ 26299 h 12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7" h="128768">
                  <a:moveTo>
                    <a:pt x="0" y="26299"/>
                  </a:moveTo>
                  <a:cubicBezTo>
                    <a:pt x="0" y="11735"/>
                    <a:pt x="11735" y="0"/>
                    <a:pt x="26299" y="0"/>
                  </a:cubicBezTo>
                  <a:lnTo>
                    <a:pt x="26299" y="0"/>
                  </a:lnTo>
                  <a:cubicBezTo>
                    <a:pt x="40862" y="0"/>
                    <a:pt x="52597" y="11735"/>
                    <a:pt x="52597" y="26299"/>
                  </a:cubicBezTo>
                  <a:lnTo>
                    <a:pt x="52597" y="128769"/>
                  </a:lnTo>
                  <a:lnTo>
                    <a:pt x="52597" y="26299"/>
                  </a:lnTo>
                  <a:cubicBezTo>
                    <a:pt x="52597" y="11735"/>
                    <a:pt x="40862" y="0"/>
                    <a:pt x="26299" y="0"/>
                  </a:cubicBezTo>
                  <a:lnTo>
                    <a:pt x="26299" y="0"/>
                  </a:lnTo>
                  <a:cubicBezTo>
                    <a:pt x="11840" y="0"/>
                    <a:pt x="0" y="11840"/>
                    <a:pt x="0" y="26299"/>
                  </a:cubicBezTo>
                  <a:close/>
                </a:path>
              </a:pathLst>
            </a:custGeom>
            <a:noFill/>
            <a:ln w="9525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D18182A-DE00-1F49-9FE4-6DDC9B9A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418" y="933365"/>
            <a:ext cx="2313085" cy="56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t="17515" b="17514"/>
          <a:stretch/>
        </p:blipFill>
        <p:spPr>
          <a:xfrm>
            <a:off x="0" y="1575163"/>
            <a:ext cx="12192000" cy="5282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4"/>
          <p:cNvCxnSpPr/>
          <p:nvPr/>
        </p:nvCxnSpPr>
        <p:spPr>
          <a:xfrm>
            <a:off x="570084" y="861156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4"/>
          <p:cNvSpPr/>
          <p:nvPr/>
        </p:nvSpPr>
        <p:spPr>
          <a:xfrm>
            <a:off x="-162556" y="84638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0" y="1548723"/>
            <a:ext cx="12192002" cy="5309278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18000">
                <a:srgbClr val="009AD8">
                  <a:alpha val="7843"/>
                </a:srgbClr>
              </a:gs>
              <a:gs pos="71000">
                <a:srgbClr val="4ABDF0">
                  <a:alpha val="46666"/>
                </a:srgbClr>
              </a:gs>
              <a:gs pos="87000">
                <a:srgbClr val="4ABDF0">
                  <a:alpha val="51764"/>
                </a:srgbClr>
              </a:gs>
              <a:gs pos="100000">
                <a:srgbClr val="4ABDF0">
                  <a:alpha val="8392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183" name="Google Shape;183;p4"/>
          <p:cNvSpPr/>
          <p:nvPr/>
        </p:nvSpPr>
        <p:spPr>
          <a:xfrm>
            <a:off x="-3" y="1286477"/>
            <a:ext cx="12191999" cy="4568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752739" y="74045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ca-ES" sz="2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ca-ES" sz="28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ca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AUTOREFLEXIÓ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ca-ES" sz="2800" b="0" i="0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000" b="0" i="0" u="none" strike="noStrike" cap="none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809757" y="1902727"/>
            <a:ext cx="898575" cy="898575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7" name="Google Shape;187;p4"/>
          <p:cNvCxnSpPr/>
          <p:nvPr/>
        </p:nvCxnSpPr>
        <p:spPr>
          <a:xfrm rot="10800000">
            <a:off x="993478" y="2350034"/>
            <a:ext cx="0" cy="3498316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4"/>
          <p:cNvSpPr txBox="1"/>
          <p:nvPr/>
        </p:nvSpPr>
        <p:spPr>
          <a:xfrm>
            <a:off x="1242829" y="2819186"/>
            <a:ext cx="3051226" cy="16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0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 Minuts per reflexionar sobre 9 de les fortaleses explicades anteriorment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0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(Valorar de 0 a 10)</a:t>
            </a:r>
            <a:endParaRPr dirty="0"/>
          </a:p>
        </p:txBody>
      </p:sp>
      <p:sp>
        <p:nvSpPr>
          <p:cNvPr id="189" name="Google Shape;189;p4"/>
          <p:cNvSpPr txBox="1"/>
          <p:nvPr/>
        </p:nvSpPr>
        <p:spPr>
          <a:xfrm>
            <a:off x="5243026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MOTIVACIÓ</a:t>
            </a:r>
            <a:endParaRPr dirty="0"/>
          </a:p>
        </p:txBody>
      </p:sp>
      <p:cxnSp>
        <p:nvCxnSpPr>
          <p:cNvPr id="190" name="Google Shape;190;p4"/>
          <p:cNvCxnSpPr/>
          <p:nvPr/>
        </p:nvCxnSpPr>
        <p:spPr>
          <a:xfrm rot="10800000" flipH="1">
            <a:off x="5250813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4"/>
          <p:cNvSpPr txBox="1"/>
          <p:nvPr/>
        </p:nvSpPr>
        <p:spPr>
          <a:xfrm>
            <a:off x="7228944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ACCEPTACIÓ</a:t>
            </a:r>
            <a:endParaRPr dirty="0"/>
          </a:p>
        </p:txBody>
      </p:sp>
      <p:cxnSp>
        <p:nvCxnSpPr>
          <p:cNvPr id="192" name="Google Shape;192;p4"/>
          <p:cNvCxnSpPr/>
          <p:nvPr/>
        </p:nvCxnSpPr>
        <p:spPr>
          <a:xfrm rot="10800000" flipH="1">
            <a:off x="7236731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4"/>
          <p:cNvSpPr txBox="1"/>
          <p:nvPr/>
        </p:nvSpPr>
        <p:spPr>
          <a:xfrm>
            <a:off x="9221978" y="244094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HONESTEDAT</a:t>
            </a:r>
            <a:endParaRPr dirty="0"/>
          </a:p>
        </p:txBody>
      </p:sp>
      <p:cxnSp>
        <p:nvCxnSpPr>
          <p:cNvPr id="194" name="Google Shape;194;p4"/>
          <p:cNvCxnSpPr/>
          <p:nvPr/>
        </p:nvCxnSpPr>
        <p:spPr>
          <a:xfrm rot="10800000" flipH="1">
            <a:off x="9229765" y="270677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4"/>
          <p:cNvSpPr txBox="1"/>
          <p:nvPr/>
        </p:nvSpPr>
        <p:spPr>
          <a:xfrm>
            <a:off x="5243026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ANÀLISI</a:t>
            </a:r>
            <a:endParaRPr dirty="0"/>
          </a:p>
        </p:txBody>
      </p:sp>
      <p:cxnSp>
        <p:nvCxnSpPr>
          <p:cNvPr id="196" name="Google Shape;196;p4"/>
          <p:cNvCxnSpPr/>
          <p:nvPr/>
        </p:nvCxnSpPr>
        <p:spPr>
          <a:xfrm rot="10800000" flipH="1">
            <a:off x="5250813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4"/>
          <p:cNvSpPr txBox="1"/>
          <p:nvPr/>
        </p:nvSpPr>
        <p:spPr>
          <a:xfrm>
            <a:off x="7228944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COMPROMÍS</a:t>
            </a:r>
            <a:endParaRPr dirty="0"/>
          </a:p>
        </p:txBody>
      </p:sp>
      <p:cxnSp>
        <p:nvCxnSpPr>
          <p:cNvPr id="198" name="Google Shape;198;p4"/>
          <p:cNvCxnSpPr/>
          <p:nvPr/>
        </p:nvCxnSpPr>
        <p:spPr>
          <a:xfrm rot="10800000" flipH="1">
            <a:off x="7236731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4"/>
          <p:cNvSpPr txBox="1"/>
          <p:nvPr/>
        </p:nvSpPr>
        <p:spPr>
          <a:xfrm>
            <a:off x="9221978" y="3810819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COOPERACIÓ</a:t>
            </a:r>
            <a:endParaRPr dirty="0"/>
          </a:p>
        </p:txBody>
      </p:sp>
      <p:cxnSp>
        <p:nvCxnSpPr>
          <p:cNvPr id="200" name="Google Shape;200;p4"/>
          <p:cNvCxnSpPr/>
          <p:nvPr/>
        </p:nvCxnSpPr>
        <p:spPr>
          <a:xfrm rot="10800000" flipH="1">
            <a:off x="9229765" y="4076647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4"/>
          <p:cNvSpPr txBox="1"/>
          <p:nvPr/>
        </p:nvSpPr>
        <p:spPr>
          <a:xfrm>
            <a:off x="5243026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ORGANITZACIÓ</a:t>
            </a:r>
            <a:endParaRPr dirty="0"/>
          </a:p>
        </p:txBody>
      </p:sp>
      <p:cxnSp>
        <p:nvCxnSpPr>
          <p:cNvPr id="202" name="Google Shape;202;p4"/>
          <p:cNvCxnSpPr/>
          <p:nvPr/>
        </p:nvCxnSpPr>
        <p:spPr>
          <a:xfrm rot="10800000" flipH="1">
            <a:off x="5250813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4"/>
          <p:cNvSpPr txBox="1"/>
          <p:nvPr/>
        </p:nvSpPr>
        <p:spPr>
          <a:xfrm>
            <a:off x="7228944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CREIXEMENT</a:t>
            </a:r>
            <a:endParaRPr dirty="0"/>
          </a:p>
        </p:txBody>
      </p:sp>
      <p:cxnSp>
        <p:nvCxnSpPr>
          <p:cNvPr id="204" name="Google Shape;204;p4"/>
          <p:cNvCxnSpPr/>
          <p:nvPr/>
        </p:nvCxnSpPr>
        <p:spPr>
          <a:xfrm rot="10800000" flipH="1">
            <a:off x="7236731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4"/>
          <p:cNvSpPr txBox="1"/>
          <p:nvPr/>
        </p:nvSpPr>
        <p:spPr>
          <a:xfrm>
            <a:off x="9221978" y="5173194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PERSISTÈNCIA</a:t>
            </a:r>
            <a:endParaRPr dirty="0"/>
          </a:p>
        </p:txBody>
      </p:sp>
      <p:cxnSp>
        <p:nvCxnSpPr>
          <p:cNvPr id="206" name="Google Shape;206;p4"/>
          <p:cNvCxnSpPr/>
          <p:nvPr/>
        </p:nvCxnSpPr>
        <p:spPr>
          <a:xfrm rot="10800000" flipH="1">
            <a:off x="9229765" y="543902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4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fld>
            <a:endParaRPr sz="9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5251326" y="1900367"/>
            <a:ext cx="371035" cy="443715"/>
            <a:chOff x="5251326" y="1900367"/>
            <a:chExt cx="371035" cy="443715"/>
          </a:xfrm>
        </p:grpSpPr>
        <p:sp>
          <p:nvSpPr>
            <p:cNvPr id="209" name="Google Shape;209;p4"/>
            <p:cNvSpPr/>
            <p:nvPr/>
          </p:nvSpPr>
          <p:spPr>
            <a:xfrm>
              <a:off x="5320853" y="1900367"/>
              <a:ext cx="301508" cy="417374"/>
            </a:xfrm>
            <a:custGeom>
              <a:avLst/>
              <a:gdLst/>
              <a:ahLst/>
              <a:cxnLst/>
              <a:rect l="l" t="t" r="r" b="b"/>
              <a:pathLst>
                <a:path w="301508" h="417374" extrusionOk="0">
                  <a:moveTo>
                    <a:pt x="97111" y="73359"/>
                  </a:moveTo>
                  <a:cubicBezTo>
                    <a:pt x="72127" y="117675"/>
                    <a:pt x="0" y="178723"/>
                    <a:pt x="0" y="178723"/>
                  </a:cubicBezTo>
                  <a:lnTo>
                    <a:pt x="0" y="394990"/>
                  </a:lnTo>
                  <a:lnTo>
                    <a:pt x="17862" y="394990"/>
                  </a:lnTo>
                  <a:cubicBezTo>
                    <a:pt x="23515" y="394990"/>
                    <a:pt x="28828" y="397252"/>
                    <a:pt x="32785" y="401208"/>
                  </a:cubicBezTo>
                  <a:lnTo>
                    <a:pt x="42733" y="411157"/>
                  </a:lnTo>
                  <a:cubicBezTo>
                    <a:pt x="46690" y="415114"/>
                    <a:pt x="52117" y="417375"/>
                    <a:pt x="57656" y="417375"/>
                  </a:cubicBezTo>
                  <a:lnTo>
                    <a:pt x="247583" y="417375"/>
                  </a:lnTo>
                  <a:cubicBezTo>
                    <a:pt x="264880" y="417375"/>
                    <a:pt x="278898" y="403356"/>
                    <a:pt x="278898" y="386059"/>
                  </a:cubicBezTo>
                  <a:lnTo>
                    <a:pt x="278898" y="386059"/>
                  </a:lnTo>
                  <a:cubicBezTo>
                    <a:pt x="278898" y="368763"/>
                    <a:pt x="264880" y="354744"/>
                    <a:pt x="247583" y="354744"/>
                  </a:cubicBezTo>
                  <a:lnTo>
                    <a:pt x="229947" y="354744"/>
                  </a:lnTo>
                  <a:lnTo>
                    <a:pt x="265558" y="354744"/>
                  </a:lnTo>
                  <a:cubicBezTo>
                    <a:pt x="282855" y="354744"/>
                    <a:pt x="296873" y="340726"/>
                    <a:pt x="296873" y="323429"/>
                  </a:cubicBezTo>
                  <a:lnTo>
                    <a:pt x="296873" y="323429"/>
                  </a:lnTo>
                  <a:cubicBezTo>
                    <a:pt x="296873" y="306132"/>
                    <a:pt x="282855" y="292114"/>
                    <a:pt x="265558" y="292114"/>
                  </a:cubicBezTo>
                  <a:lnTo>
                    <a:pt x="229947" y="292114"/>
                  </a:lnTo>
                  <a:lnTo>
                    <a:pt x="270193" y="292114"/>
                  </a:lnTo>
                  <a:cubicBezTo>
                    <a:pt x="287490" y="292114"/>
                    <a:pt x="301508" y="278095"/>
                    <a:pt x="301508" y="260798"/>
                  </a:cubicBezTo>
                  <a:lnTo>
                    <a:pt x="301508" y="260798"/>
                  </a:lnTo>
                  <a:cubicBezTo>
                    <a:pt x="301508" y="243501"/>
                    <a:pt x="287490" y="229483"/>
                    <a:pt x="270193" y="229483"/>
                  </a:cubicBezTo>
                  <a:lnTo>
                    <a:pt x="229947" y="229483"/>
                  </a:lnTo>
                  <a:lnTo>
                    <a:pt x="262619" y="229483"/>
                  </a:lnTo>
                  <a:cubicBezTo>
                    <a:pt x="279915" y="229483"/>
                    <a:pt x="293934" y="215465"/>
                    <a:pt x="293934" y="198168"/>
                  </a:cubicBezTo>
                  <a:lnTo>
                    <a:pt x="293934" y="198168"/>
                  </a:lnTo>
                  <a:cubicBezTo>
                    <a:pt x="293934" y="180871"/>
                    <a:pt x="279915" y="166853"/>
                    <a:pt x="262619" y="166853"/>
                  </a:cubicBezTo>
                  <a:lnTo>
                    <a:pt x="157368" y="166853"/>
                  </a:lnTo>
                  <a:cubicBezTo>
                    <a:pt x="151715" y="166853"/>
                    <a:pt x="145158" y="165496"/>
                    <a:pt x="142445" y="160635"/>
                  </a:cubicBezTo>
                  <a:cubicBezTo>
                    <a:pt x="129105" y="137233"/>
                    <a:pt x="158724" y="106257"/>
                    <a:pt x="167655" y="89751"/>
                  </a:cubicBezTo>
                  <a:cubicBezTo>
                    <a:pt x="204962" y="21355"/>
                    <a:pt x="160533" y="-7021"/>
                    <a:pt x="131366" y="1458"/>
                  </a:cubicBezTo>
                  <a:cubicBezTo>
                    <a:pt x="130461" y="18303"/>
                    <a:pt x="111356" y="48035"/>
                    <a:pt x="97111" y="733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251326" y="2065976"/>
              <a:ext cx="69526" cy="278106"/>
            </a:xfrm>
            <a:custGeom>
              <a:avLst/>
              <a:gdLst/>
              <a:ahLst/>
              <a:cxnLst/>
              <a:rect l="l" t="t" r="r" b="b"/>
              <a:pathLst>
                <a:path w="69526" h="278106" extrusionOk="0">
                  <a:moveTo>
                    <a:pt x="0" y="278107"/>
                  </a:moveTo>
                  <a:lnTo>
                    <a:pt x="69527" y="278107"/>
                  </a:lnTo>
                  <a:lnTo>
                    <a:pt x="69527" y="0"/>
                  </a:lnTo>
                  <a:lnTo>
                    <a:pt x="0" y="0"/>
                  </a:lnTo>
                  <a:lnTo>
                    <a:pt x="69527" y="0"/>
                  </a:lnTo>
                  <a:lnTo>
                    <a:pt x="69527" y="27810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5251326" y="2297732"/>
              <a:ext cx="23175" cy="11305"/>
            </a:xfrm>
            <a:custGeom>
              <a:avLst/>
              <a:gdLst/>
              <a:ahLst/>
              <a:cxnLst/>
              <a:rect l="l" t="t" r="r" b="b"/>
              <a:pathLst>
                <a:path w="23175" h="11305" extrusionOk="0">
                  <a:moveTo>
                    <a:pt x="23176" y="0"/>
                  </a:moveTo>
                  <a:lnTo>
                    <a:pt x="0" y="0"/>
                  </a:lnTo>
                  <a:lnTo>
                    <a:pt x="23176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12" name="Google Shape;212;p4"/>
          <p:cNvGrpSpPr/>
          <p:nvPr/>
        </p:nvGrpSpPr>
        <p:grpSpPr>
          <a:xfrm>
            <a:off x="7228285" y="1900179"/>
            <a:ext cx="462931" cy="444977"/>
            <a:chOff x="7228285" y="1900179"/>
            <a:chExt cx="462931" cy="444977"/>
          </a:xfrm>
        </p:grpSpPr>
        <p:sp>
          <p:nvSpPr>
            <p:cNvPr id="213" name="Google Shape;213;p4"/>
            <p:cNvSpPr/>
            <p:nvPr/>
          </p:nvSpPr>
          <p:spPr>
            <a:xfrm>
              <a:off x="7594934" y="1928739"/>
              <a:ext cx="45148" cy="155920"/>
            </a:xfrm>
            <a:custGeom>
              <a:avLst/>
              <a:gdLst/>
              <a:ahLst/>
              <a:cxnLst/>
              <a:rect l="l" t="t" r="r" b="b"/>
              <a:pathLst>
                <a:path w="45148" h="155920" extrusionOk="0">
                  <a:moveTo>
                    <a:pt x="0" y="153506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55921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5350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549786" y="1900179"/>
              <a:ext cx="45148" cy="165790"/>
            </a:xfrm>
            <a:custGeom>
              <a:avLst/>
              <a:gdLst/>
              <a:ahLst/>
              <a:cxnLst/>
              <a:rect l="l" t="t" r="r" b="b"/>
              <a:pathLst>
                <a:path w="45148" h="165790" extrusionOk="0">
                  <a:moveTo>
                    <a:pt x="45149" y="77488"/>
                  </a:move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65790"/>
                  </a:ln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7748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504742" y="1916664"/>
              <a:ext cx="45148" cy="125156"/>
            </a:xfrm>
            <a:custGeom>
              <a:avLst/>
              <a:gdLst/>
              <a:ahLst/>
              <a:cxnLst/>
              <a:rect l="l" t="t" r="r" b="b"/>
              <a:pathLst>
                <a:path w="45148" h="125156" extrusionOk="0">
                  <a:moveTo>
                    <a:pt x="45149" y="22574"/>
                  </a:move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25156"/>
                  </a:ln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105"/>
                    <a:pt x="45149" y="10185"/>
                    <a:pt x="45149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459698" y="1949213"/>
              <a:ext cx="45148" cy="107411"/>
            </a:xfrm>
            <a:custGeom>
              <a:avLst/>
              <a:gdLst/>
              <a:ahLst/>
              <a:cxnLst/>
              <a:rect l="l" t="t" r="r" b="b"/>
              <a:pathLst>
                <a:path w="45148" h="107411" extrusionOk="0">
                  <a:moveTo>
                    <a:pt x="0" y="107412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07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609424" y="2246039"/>
              <a:ext cx="10499" cy="99117"/>
            </a:xfrm>
            <a:custGeom>
              <a:avLst/>
              <a:gdLst/>
              <a:ahLst/>
              <a:cxnLst/>
              <a:rect l="l" t="t" r="r" b="b"/>
              <a:pathLst>
                <a:path w="10499" h="99117" extrusionOk="0">
                  <a:moveTo>
                    <a:pt x="0" y="0"/>
                  </a:moveTo>
                  <a:lnTo>
                    <a:pt x="0" y="99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279419" y="1928739"/>
              <a:ext cx="45148" cy="155920"/>
            </a:xfrm>
            <a:custGeom>
              <a:avLst/>
              <a:gdLst/>
              <a:ahLst/>
              <a:cxnLst/>
              <a:rect l="l" t="t" r="r" b="b"/>
              <a:pathLst>
                <a:path w="45148" h="155920" extrusionOk="0">
                  <a:moveTo>
                    <a:pt x="0" y="155921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53506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155921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7324462" y="1900179"/>
              <a:ext cx="45148" cy="165790"/>
            </a:xfrm>
            <a:custGeom>
              <a:avLst/>
              <a:gdLst/>
              <a:ahLst/>
              <a:cxnLst/>
              <a:rect l="l" t="t" r="r" b="b"/>
              <a:pathLst>
                <a:path w="45148" h="165790" extrusionOk="0">
                  <a:moveTo>
                    <a:pt x="0" y="77488"/>
                  </a:moveTo>
                  <a:lnTo>
                    <a:pt x="0" y="22574"/>
                  </a:ln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65790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0"/>
                    <a:pt x="0" y="10080"/>
                    <a:pt x="0" y="22574"/>
                  </a:cubicBezTo>
                  <a:lnTo>
                    <a:pt x="0" y="7748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369611" y="1916664"/>
              <a:ext cx="45148" cy="124946"/>
            </a:xfrm>
            <a:custGeom>
              <a:avLst/>
              <a:gdLst/>
              <a:ahLst/>
              <a:cxnLst/>
              <a:rect l="l" t="t" r="r" b="b"/>
              <a:pathLst>
                <a:path w="45148" h="124946" extrusionOk="0">
                  <a:moveTo>
                    <a:pt x="0" y="22574"/>
                  </a:move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24946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105"/>
                    <a:pt x="0" y="10185"/>
                    <a:pt x="0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414655" y="1949213"/>
              <a:ext cx="45148" cy="107306"/>
            </a:xfrm>
            <a:custGeom>
              <a:avLst/>
              <a:gdLst/>
              <a:ahLst/>
              <a:cxnLst/>
              <a:rect l="l" t="t" r="r" b="b"/>
              <a:pathLst>
                <a:path w="45148" h="107306" extrusionOk="0">
                  <a:moveTo>
                    <a:pt x="0" y="22574"/>
                  </a:moveTo>
                  <a:cubicBezTo>
                    <a:pt x="0" y="10080"/>
                    <a:pt x="10080" y="0"/>
                    <a:pt x="22574" y="0"/>
                  </a:cubicBezTo>
                  <a:lnTo>
                    <a:pt x="22574" y="0"/>
                  </a:lnTo>
                  <a:cubicBezTo>
                    <a:pt x="35069" y="0"/>
                    <a:pt x="45149" y="10080"/>
                    <a:pt x="45149" y="22574"/>
                  </a:cubicBezTo>
                  <a:lnTo>
                    <a:pt x="45149" y="107307"/>
                  </a:lnTo>
                  <a:lnTo>
                    <a:pt x="45149" y="22574"/>
                  </a:lnTo>
                  <a:cubicBezTo>
                    <a:pt x="45149" y="10080"/>
                    <a:pt x="35069" y="0"/>
                    <a:pt x="22574" y="0"/>
                  </a:cubicBezTo>
                  <a:lnTo>
                    <a:pt x="22574" y="0"/>
                  </a:lnTo>
                  <a:cubicBezTo>
                    <a:pt x="10080" y="105"/>
                    <a:pt x="0" y="10185"/>
                    <a:pt x="0" y="225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609529" y="2046755"/>
              <a:ext cx="81687" cy="199284"/>
            </a:xfrm>
            <a:custGeom>
              <a:avLst/>
              <a:gdLst/>
              <a:ahLst/>
              <a:cxnLst/>
              <a:rect l="l" t="t" r="r" b="b"/>
              <a:pathLst>
                <a:path w="81687" h="199284" extrusionOk="0">
                  <a:moveTo>
                    <a:pt x="30449" y="76543"/>
                  </a:moveTo>
                  <a:lnTo>
                    <a:pt x="30449" y="25514"/>
                  </a:lnTo>
                  <a:cubicBezTo>
                    <a:pt x="30449" y="11445"/>
                    <a:pt x="41894" y="0"/>
                    <a:pt x="56068" y="0"/>
                  </a:cubicBezTo>
                  <a:lnTo>
                    <a:pt x="56068" y="0"/>
                  </a:lnTo>
                  <a:cubicBezTo>
                    <a:pt x="70138" y="0"/>
                    <a:pt x="81688" y="11445"/>
                    <a:pt x="81688" y="25514"/>
                  </a:cubicBezTo>
                  <a:cubicBezTo>
                    <a:pt x="81688" y="25514"/>
                    <a:pt x="81688" y="68248"/>
                    <a:pt x="81688" y="82528"/>
                  </a:cubicBezTo>
                  <a:cubicBezTo>
                    <a:pt x="81688" y="114762"/>
                    <a:pt x="33179" y="156865"/>
                    <a:pt x="0" y="199284"/>
                  </a:cubicBezTo>
                  <a:cubicBezTo>
                    <a:pt x="33179" y="156865"/>
                    <a:pt x="81688" y="114762"/>
                    <a:pt x="81688" y="82528"/>
                  </a:cubicBezTo>
                  <a:cubicBezTo>
                    <a:pt x="81688" y="68248"/>
                    <a:pt x="81688" y="25514"/>
                    <a:pt x="81688" y="25514"/>
                  </a:cubicBezTo>
                  <a:cubicBezTo>
                    <a:pt x="81688" y="11445"/>
                    <a:pt x="70243" y="0"/>
                    <a:pt x="56068" y="0"/>
                  </a:cubicBezTo>
                  <a:lnTo>
                    <a:pt x="56068" y="0"/>
                  </a:lnTo>
                  <a:cubicBezTo>
                    <a:pt x="41999" y="0"/>
                    <a:pt x="30449" y="11445"/>
                    <a:pt x="30449" y="25514"/>
                  </a:cubicBezTo>
                  <a:lnTo>
                    <a:pt x="30449" y="765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228285" y="2046755"/>
              <a:ext cx="81792" cy="199284"/>
            </a:xfrm>
            <a:custGeom>
              <a:avLst/>
              <a:gdLst/>
              <a:ahLst/>
              <a:cxnLst/>
              <a:rect l="l" t="t" r="r" b="b"/>
              <a:pathLst>
                <a:path w="81792" h="199284" extrusionOk="0">
                  <a:moveTo>
                    <a:pt x="51133" y="76543"/>
                  </a:moveTo>
                  <a:lnTo>
                    <a:pt x="51133" y="25514"/>
                  </a:lnTo>
                  <a:cubicBezTo>
                    <a:pt x="51133" y="11445"/>
                    <a:pt x="39689" y="0"/>
                    <a:pt x="25619" y="0"/>
                  </a:cubicBezTo>
                  <a:lnTo>
                    <a:pt x="25619" y="0"/>
                  </a:lnTo>
                  <a:cubicBezTo>
                    <a:pt x="11550" y="0"/>
                    <a:pt x="105" y="11445"/>
                    <a:pt x="105" y="25514"/>
                  </a:cubicBezTo>
                  <a:cubicBezTo>
                    <a:pt x="105" y="25514"/>
                    <a:pt x="105" y="68248"/>
                    <a:pt x="105" y="82528"/>
                  </a:cubicBezTo>
                  <a:cubicBezTo>
                    <a:pt x="105" y="114762"/>
                    <a:pt x="48614" y="156865"/>
                    <a:pt x="81793" y="199284"/>
                  </a:cubicBezTo>
                  <a:cubicBezTo>
                    <a:pt x="48509" y="156865"/>
                    <a:pt x="0" y="114762"/>
                    <a:pt x="0" y="82528"/>
                  </a:cubicBezTo>
                  <a:cubicBezTo>
                    <a:pt x="0" y="68248"/>
                    <a:pt x="0" y="25514"/>
                    <a:pt x="0" y="25514"/>
                  </a:cubicBezTo>
                  <a:cubicBezTo>
                    <a:pt x="0" y="11445"/>
                    <a:pt x="11445" y="0"/>
                    <a:pt x="25514" y="0"/>
                  </a:cubicBezTo>
                  <a:lnTo>
                    <a:pt x="25514" y="0"/>
                  </a:lnTo>
                  <a:cubicBezTo>
                    <a:pt x="39584" y="0"/>
                    <a:pt x="51028" y="11445"/>
                    <a:pt x="51028" y="25514"/>
                  </a:cubicBezTo>
                  <a:lnTo>
                    <a:pt x="51028" y="765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578870" y="2123298"/>
              <a:ext cx="61108" cy="61108"/>
            </a:xfrm>
            <a:custGeom>
              <a:avLst/>
              <a:gdLst/>
              <a:ahLst/>
              <a:cxnLst/>
              <a:rect l="l" t="t" r="r" b="b"/>
              <a:pathLst>
                <a:path w="61108" h="61108" extrusionOk="0">
                  <a:moveTo>
                    <a:pt x="61108" y="0"/>
                  </a:moveTo>
                  <a:cubicBezTo>
                    <a:pt x="27299" y="0"/>
                    <a:pt x="0" y="27404"/>
                    <a:pt x="0" y="61108"/>
                  </a:cubicBezTo>
                  <a:cubicBezTo>
                    <a:pt x="0" y="27299"/>
                    <a:pt x="27404" y="0"/>
                    <a:pt x="61108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279419" y="2123298"/>
              <a:ext cx="61108" cy="61108"/>
            </a:xfrm>
            <a:custGeom>
              <a:avLst/>
              <a:gdLst/>
              <a:ahLst/>
              <a:cxnLst/>
              <a:rect l="l" t="t" r="r" b="b"/>
              <a:pathLst>
                <a:path w="61108" h="61108" extrusionOk="0">
                  <a:moveTo>
                    <a:pt x="0" y="0"/>
                  </a:moveTo>
                  <a:cubicBezTo>
                    <a:pt x="33809" y="0"/>
                    <a:pt x="61108" y="27404"/>
                    <a:pt x="61108" y="61108"/>
                  </a:cubicBezTo>
                  <a:cubicBezTo>
                    <a:pt x="61108" y="27299"/>
                    <a:pt x="33809" y="0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7309973" y="2246039"/>
              <a:ext cx="10499" cy="99117"/>
            </a:xfrm>
            <a:custGeom>
              <a:avLst/>
              <a:gdLst/>
              <a:ahLst/>
              <a:cxnLst/>
              <a:rect l="l" t="t" r="r" b="b"/>
              <a:pathLst>
                <a:path w="10499" h="99117" extrusionOk="0">
                  <a:moveTo>
                    <a:pt x="0" y="0"/>
                  </a:moveTo>
                  <a:lnTo>
                    <a:pt x="0" y="99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465053" y="2279113"/>
              <a:ext cx="10499" cy="66043"/>
            </a:xfrm>
            <a:custGeom>
              <a:avLst/>
              <a:gdLst/>
              <a:ahLst/>
              <a:cxnLst/>
              <a:rect l="l" t="t" r="r" b="b"/>
              <a:pathLst>
                <a:path w="10499" h="66043" extrusionOk="0">
                  <a:moveTo>
                    <a:pt x="0" y="66043"/>
                  </a:moveTo>
                  <a:lnTo>
                    <a:pt x="0" y="0"/>
                  </a:lnTo>
                  <a:lnTo>
                    <a:pt x="0" y="66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358137" y="2041623"/>
              <a:ext cx="203122" cy="183311"/>
            </a:xfrm>
            <a:custGeom>
              <a:avLst/>
              <a:gdLst/>
              <a:ahLst/>
              <a:cxnLst/>
              <a:rect l="l" t="t" r="r" b="b"/>
              <a:pathLst>
                <a:path w="203122" h="183311" extrusionOk="0">
                  <a:moveTo>
                    <a:pt x="19244" y="103514"/>
                  </a:moveTo>
                  <a:cubicBezTo>
                    <a:pt x="-6376" y="77895"/>
                    <a:pt x="-5851" y="40516"/>
                    <a:pt x="17459" y="17311"/>
                  </a:cubicBezTo>
                  <a:cubicBezTo>
                    <a:pt x="40768" y="-5788"/>
                    <a:pt x="78357" y="-5788"/>
                    <a:pt x="101561" y="17416"/>
                  </a:cubicBezTo>
                  <a:cubicBezTo>
                    <a:pt x="124766" y="-5788"/>
                    <a:pt x="162354" y="-5788"/>
                    <a:pt x="185664" y="17311"/>
                  </a:cubicBezTo>
                  <a:cubicBezTo>
                    <a:pt x="208973" y="40516"/>
                    <a:pt x="209498" y="77895"/>
                    <a:pt x="183879" y="103514"/>
                  </a:cubicBezTo>
                  <a:cubicBezTo>
                    <a:pt x="155530" y="131863"/>
                    <a:pt x="101561" y="183312"/>
                    <a:pt x="101561" y="183312"/>
                  </a:cubicBezTo>
                  <a:cubicBezTo>
                    <a:pt x="101561" y="183312"/>
                    <a:pt x="47593" y="131863"/>
                    <a:pt x="19244" y="10351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9" name="Google Shape;229;p4"/>
          <p:cNvGrpSpPr/>
          <p:nvPr/>
        </p:nvGrpSpPr>
        <p:grpSpPr>
          <a:xfrm>
            <a:off x="7232717" y="3265748"/>
            <a:ext cx="533973" cy="437347"/>
            <a:chOff x="7232717" y="3265748"/>
            <a:chExt cx="533973" cy="437347"/>
          </a:xfrm>
        </p:grpSpPr>
        <p:sp>
          <p:nvSpPr>
            <p:cNvPr id="230" name="Google Shape;230;p4"/>
            <p:cNvSpPr/>
            <p:nvPr/>
          </p:nvSpPr>
          <p:spPr>
            <a:xfrm>
              <a:off x="7335750" y="3539391"/>
              <a:ext cx="164533" cy="163704"/>
            </a:xfrm>
            <a:custGeom>
              <a:avLst/>
              <a:gdLst/>
              <a:ahLst/>
              <a:cxnLst/>
              <a:rect l="l" t="t" r="r" b="b"/>
              <a:pathLst>
                <a:path w="164533" h="163704" extrusionOk="0">
                  <a:moveTo>
                    <a:pt x="164534" y="146949"/>
                  </a:moveTo>
                  <a:lnTo>
                    <a:pt x="155416" y="156067"/>
                  </a:lnTo>
                  <a:cubicBezTo>
                    <a:pt x="145233" y="166251"/>
                    <a:pt x="128892" y="166251"/>
                    <a:pt x="118708" y="156067"/>
                  </a:cubicBezTo>
                  <a:lnTo>
                    <a:pt x="118708" y="156067"/>
                  </a:lnTo>
                  <a:cubicBezTo>
                    <a:pt x="108525" y="145884"/>
                    <a:pt x="108525" y="129543"/>
                    <a:pt x="118708" y="119359"/>
                  </a:cubicBezTo>
                  <a:lnTo>
                    <a:pt x="127826" y="110242"/>
                  </a:lnTo>
                  <a:lnTo>
                    <a:pt x="115393" y="122557"/>
                  </a:lnTo>
                  <a:cubicBezTo>
                    <a:pt x="105209" y="132740"/>
                    <a:pt x="88868" y="132740"/>
                    <a:pt x="78685" y="122557"/>
                  </a:cubicBezTo>
                  <a:lnTo>
                    <a:pt x="78685" y="122557"/>
                  </a:lnTo>
                  <a:cubicBezTo>
                    <a:pt x="68501" y="112373"/>
                    <a:pt x="68501" y="96032"/>
                    <a:pt x="78685" y="85849"/>
                  </a:cubicBezTo>
                  <a:lnTo>
                    <a:pt x="91118" y="73415"/>
                  </a:lnTo>
                  <a:lnTo>
                    <a:pt x="78685" y="85849"/>
                  </a:lnTo>
                  <a:cubicBezTo>
                    <a:pt x="68501" y="96032"/>
                    <a:pt x="52161" y="96032"/>
                    <a:pt x="41977" y="85849"/>
                  </a:cubicBezTo>
                  <a:lnTo>
                    <a:pt x="41977" y="85849"/>
                  </a:lnTo>
                  <a:cubicBezTo>
                    <a:pt x="31794" y="75665"/>
                    <a:pt x="31794" y="59324"/>
                    <a:pt x="41977" y="49141"/>
                  </a:cubicBezTo>
                  <a:lnTo>
                    <a:pt x="54410" y="36708"/>
                  </a:lnTo>
                  <a:lnTo>
                    <a:pt x="44345" y="46773"/>
                  </a:lnTo>
                  <a:cubicBezTo>
                    <a:pt x="34162" y="56956"/>
                    <a:pt x="17821" y="56956"/>
                    <a:pt x="7638" y="46773"/>
                  </a:cubicBezTo>
                  <a:lnTo>
                    <a:pt x="7638" y="46773"/>
                  </a:lnTo>
                  <a:cubicBezTo>
                    <a:pt x="-2546" y="36589"/>
                    <a:pt x="-2546" y="20248"/>
                    <a:pt x="7638" y="10065"/>
                  </a:cubicBezTo>
                  <a:lnTo>
                    <a:pt x="17703" y="0"/>
                  </a:lnTo>
                  <a:lnTo>
                    <a:pt x="7638" y="10065"/>
                  </a:lnTo>
                  <a:cubicBezTo>
                    <a:pt x="-2546" y="20248"/>
                    <a:pt x="-2546" y="36589"/>
                    <a:pt x="7638" y="46773"/>
                  </a:cubicBezTo>
                  <a:lnTo>
                    <a:pt x="7638" y="46773"/>
                  </a:lnTo>
                  <a:cubicBezTo>
                    <a:pt x="17821" y="56956"/>
                    <a:pt x="34162" y="56956"/>
                    <a:pt x="44345" y="46773"/>
                  </a:cubicBezTo>
                  <a:lnTo>
                    <a:pt x="54410" y="36708"/>
                  </a:lnTo>
                  <a:lnTo>
                    <a:pt x="41977" y="49141"/>
                  </a:lnTo>
                  <a:cubicBezTo>
                    <a:pt x="31794" y="59324"/>
                    <a:pt x="31794" y="75665"/>
                    <a:pt x="41977" y="85849"/>
                  </a:cubicBezTo>
                  <a:lnTo>
                    <a:pt x="41977" y="85849"/>
                  </a:lnTo>
                  <a:cubicBezTo>
                    <a:pt x="52161" y="96032"/>
                    <a:pt x="68501" y="96032"/>
                    <a:pt x="78685" y="85849"/>
                  </a:cubicBezTo>
                  <a:lnTo>
                    <a:pt x="91118" y="73415"/>
                  </a:lnTo>
                  <a:lnTo>
                    <a:pt x="78685" y="85849"/>
                  </a:lnTo>
                  <a:cubicBezTo>
                    <a:pt x="68501" y="96032"/>
                    <a:pt x="68501" y="112373"/>
                    <a:pt x="78685" y="122557"/>
                  </a:cubicBezTo>
                  <a:lnTo>
                    <a:pt x="78685" y="122557"/>
                  </a:lnTo>
                  <a:cubicBezTo>
                    <a:pt x="88868" y="132740"/>
                    <a:pt x="105209" y="132740"/>
                    <a:pt x="115393" y="122557"/>
                  </a:cubicBezTo>
                  <a:lnTo>
                    <a:pt x="127826" y="110242"/>
                  </a:lnTo>
                  <a:lnTo>
                    <a:pt x="118708" y="119359"/>
                  </a:lnTo>
                  <a:cubicBezTo>
                    <a:pt x="108525" y="129543"/>
                    <a:pt x="108525" y="145884"/>
                    <a:pt x="118708" y="156067"/>
                  </a:cubicBezTo>
                  <a:lnTo>
                    <a:pt x="118708" y="156067"/>
                  </a:lnTo>
                  <a:cubicBezTo>
                    <a:pt x="128892" y="166251"/>
                    <a:pt x="145233" y="166251"/>
                    <a:pt x="155416" y="156067"/>
                  </a:cubicBezTo>
                  <a:lnTo>
                    <a:pt x="164534" y="146949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300285" y="3333354"/>
              <a:ext cx="398812" cy="367018"/>
            </a:xfrm>
            <a:custGeom>
              <a:avLst/>
              <a:gdLst/>
              <a:ahLst/>
              <a:cxnLst/>
              <a:rect l="l" t="t" r="r" b="b"/>
              <a:pathLst>
                <a:path w="398812" h="367018" extrusionOk="0">
                  <a:moveTo>
                    <a:pt x="346829" y="206155"/>
                  </a:moveTo>
                  <a:cubicBezTo>
                    <a:pt x="350145" y="202840"/>
                    <a:pt x="351921" y="198459"/>
                    <a:pt x="351921" y="193722"/>
                  </a:cubicBezTo>
                  <a:lnTo>
                    <a:pt x="351921" y="181999"/>
                  </a:lnTo>
                  <a:cubicBezTo>
                    <a:pt x="351921" y="177381"/>
                    <a:pt x="353816" y="172882"/>
                    <a:pt x="357013" y="169566"/>
                  </a:cubicBezTo>
                  <a:lnTo>
                    <a:pt x="398694" y="127885"/>
                  </a:lnTo>
                  <a:lnTo>
                    <a:pt x="271993" y="1184"/>
                  </a:lnTo>
                  <a:lnTo>
                    <a:pt x="126819" y="0"/>
                  </a:lnTo>
                  <a:lnTo>
                    <a:pt x="0" y="126819"/>
                  </a:lnTo>
                  <a:lnTo>
                    <a:pt x="33511" y="160330"/>
                  </a:lnTo>
                  <a:cubicBezTo>
                    <a:pt x="36826" y="163646"/>
                    <a:pt x="38602" y="168027"/>
                    <a:pt x="38602" y="172763"/>
                  </a:cubicBezTo>
                  <a:lnTo>
                    <a:pt x="38602" y="184486"/>
                  </a:lnTo>
                  <a:cubicBezTo>
                    <a:pt x="38602" y="189104"/>
                    <a:pt x="40497" y="193604"/>
                    <a:pt x="43694" y="196919"/>
                  </a:cubicBezTo>
                  <a:lnTo>
                    <a:pt x="206037" y="359262"/>
                  </a:lnTo>
                  <a:cubicBezTo>
                    <a:pt x="216221" y="369446"/>
                    <a:pt x="232562" y="369446"/>
                    <a:pt x="242745" y="359262"/>
                  </a:cubicBezTo>
                  <a:lnTo>
                    <a:pt x="242745" y="359262"/>
                  </a:lnTo>
                  <a:cubicBezTo>
                    <a:pt x="252928" y="349079"/>
                    <a:pt x="252928" y="332738"/>
                    <a:pt x="242745" y="322555"/>
                  </a:cubicBezTo>
                  <a:lnTo>
                    <a:pt x="166724" y="246534"/>
                  </a:lnTo>
                  <a:lnTo>
                    <a:pt x="253165" y="332975"/>
                  </a:lnTo>
                  <a:cubicBezTo>
                    <a:pt x="263349" y="343158"/>
                    <a:pt x="279690" y="343158"/>
                    <a:pt x="289873" y="332975"/>
                  </a:cubicBezTo>
                  <a:lnTo>
                    <a:pt x="289873" y="332975"/>
                  </a:lnTo>
                  <a:cubicBezTo>
                    <a:pt x="300056" y="322791"/>
                    <a:pt x="300056" y="306451"/>
                    <a:pt x="289873" y="296267"/>
                  </a:cubicBezTo>
                  <a:lnTo>
                    <a:pt x="203432" y="209826"/>
                  </a:lnTo>
                  <a:lnTo>
                    <a:pt x="300412" y="306806"/>
                  </a:lnTo>
                  <a:cubicBezTo>
                    <a:pt x="310595" y="316989"/>
                    <a:pt x="326936" y="316989"/>
                    <a:pt x="337119" y="306806"/>
                  </a:cubicBezTo>
                  <a:lnTo>
                    <a:pt x="337119" y="306806"/>
                  </a:lnTo>
                  <a:cubicBezTo>
                    <a:pt x="347303" y="296622"/>
                    <a:pt x="347777" y="281821"/>
                    <a:pt x="337119" y="270098"/>
                  </a:cubicBezTo>
                  <a:lnTo>
                    <a:pt x="240140" y="173119"/>
                  </a:lnTo>
                  <a:lnTo>
                    <a:pt x="321371" y="254349"/>
                  </a:lnTo>
                  <a:cubicBezTo>
                    <a:pt x="331554" y="264533"/>
                    <a:pt x="347895" y="264533"/>
                    <a:pt x="358078" y="254349"/>
                  </a:cubicBezTo>
                  <a:lnTo>
                    <a:pt x="358078" y="254349"/>
                  </a:lnTo>
                  <a:cubicBezTo>
                    <a:pt x="368262" y="244166"/>
                    <a:pt x="368262" y="227825"/>
                    <a:pt x="358078" y="217641"/>
                  </a:cubicBezTo>
                  <a:lnTo>
                    <a:pt x="237653" y="97216"/>
                  </a:lnTo>
                  <a:cubicBezTo>
                    <a:pt x="234338" y="93901"/>
                    <a:pt x="232562" y="89520"/>
                    <a:pt x="232562" y="84783"/>
                  </a:cubicBezTo>
                  <a:lnTo>
                    <a:pt x="232562" y="74244"/>
                  </a:lnTo>
                  <a:cubicBezTo>
                    <a:pt x="232562" y="64535"/>
                    <a:pt x="224746" y="56719"/>
                    <a:pt x="215037" y="56719"/>
                  </a:cubicBezTo>
                  <a:lnTo>
                    <a:pt x="212668" y="56719"/>
                  </a:lnTo>
                  <a:cubicBezTo>
                    <a:pt x="208050" y="56719"/>
                    <a:pt x="203551" y="58614"/>
                    <a:pt x="200235" y="61811"/>
                  </a:cubicBezTo>
                  <a:lnTo>
                    <a:pt x="153225" y="108821"/>
                  </a:lnTo>
                  <a:cubicBezTo>
                    <a:pt x="143042" y="119004"/>
                    <a:pt x="126701" y="119004"/>
                    <a:pt x="116518" y="108821"/>
                  </a:cubicBezTo>
                  <a:lnTo>
                    <a:pt x="116518" y="108821"/>
                  </a:lnTo>
                  <a:cubicBezTo>
                    <a:pt x="106334" y="98637"/>
                    <a:pt x="106334" y="82296"/>
                    <a:pt x="116518" y="72113"/>
                  </a:cubicBezTo>
                  <a:lnTo>
                    <a:pt x="186736" y="355"/>
                  </a:lnTo>
                  <a:lnTo>
                    <a:pt x="116518" y="72113"/>
                  </a:lnTo>
                  <a:cubicBezTo>
                    <a:pt x="106334" y="82296"/>
                    <a:pt x="106334" y="98637"/>
                    <a:pt x="116518" y="108821"/>
                  </a:cubicBezTo>
                  <a:lnTo>
                    <a:pt x="116518" y="108821"/>
                  </a:lnTo>
                  <a:cubicBezTo>
                    <a:pt x="126701" y="119004"/>
                    <a:pt x="143042" y="119004"/>
                    <a:pt x="153225" y="108821"/>
                  </a:cubicBezTo>
                  <a:lnTo>
                    <a:pt x="200235" y="61811"/>
                  </a:lnTo>
                  <a:cubicBezTo>
                    <a:pt x="203551" y="58614"/>
                    <a:pt x="207932" y="56719"/>
                    <a:pt x="212668" y="56719"/>
                  </a:cubicBezTo>
                  <a:lnTo>
                    <a:pt x="215037" y="56719"/>
                  </a:lnTo>
                  <a:cubicBezTo>
                    <a:pt x="224746" y="56719"/>
                    <a:pt x="232562" y="64535"/>
                    <a:pt x="232562" y="74244"/>
                  </a:cubicBezTo>
                  <a:lnTo>
                    <a:pt x="232562" y="84783"/>
                  </a:lnTo>
                  <a:cubicBezTo>
                    <a:pt x="232562" y="89401"/>
                    <a:pt x="234456" y="93901"/>
                    <a:pt x="237653" y="97216"/>
                  </a:cubicBezTo>
                  <a:lnTo>
                    <a:pt x="358197" y="217760"/>
                  </a:lnTo>
                  <a:cubicBezTo>
                    <a:pt x="368380" y="227943"/>
                    <a:pt x="368380" y="244284"/>
                    <a:pt x="358197" y="254468"/>
                  </a:cubicBezTo>
                  <a:lnTo>
                    <a:pt x="358197" y="254468"/>
                  </a:lnTo>
                  <a:cubicBezTo>
                    <a:pt x="348013" y="264651"/>
                    <a:pt x="331673" y="264651"/>
                    <a:pt x="321489" y="254468"/>
                  </a:cubicBezTo>
                  <a:lnTo>
                    <a:pt x="240258" y="173237"/>
                  </a:lnTo>
                  <a:lnTo>
                    <a:pt x="337238" y="270216"/>
                  </a:lnTo>
                  <a:cubicBezTo>
                    <a:pt x="347421" y="280400"/>
                    <a:pt x="347421" y="296741"/>
                    <a:pt x="337238" y="306924"/>
                  </a:cubicBezTo>
                  <a:lnTo>
                    <a:pt x="337238" y="306924"/>
                  </a:lnTo>
                  <a:cubicBezTo>
                    <a:pt x="327054" y="317108"/>
                    <a:pt x="310714" y="317108"/>
                    <a:pt x="300530" y="306924"/>
                  </a:cubicBezTo>
                  <a:lnTo>
                    <a:pt x="203551" y="209945"/>
                  </a:lnTo>
                  <a:lnTo>
                    <a:pt x="289991" y="296386"/>
                  </a:lnTo>
                  <a:cubicBezTo>
                    <a:pt x="300175" y="306569"/>
                    <a:pt x="300175" y="322910"/>
                    <a:pt x="289991" y="333093"/>
                  </a:cubicBezTo>
                  <a:lnTo>
                    <a:pt x="289991" y="333093"/>
                  </a:lnTo>
                  <a:cubicBezTo>
                    <a:pt x="279808" y="343277"/>
                    <a:pt x="263467" y="343277"/>
                    <a:pt x="253284" y="333093"/>
                  </a:cubicBezTo>
                  <a:lnTo>
                    <a:pt x="166843" y="246652"/>
                  </a:lnTo>
                  <a:lnTo>
                    <a:pt x="242863" y="322673"/>
                  </a:lnTo>
                  <a:cubicBezTo>
                    <a:pt x="253047" y="332856"/>
                    <a:pt x="253047" y="349197"/>
                    <a:pt x="242863" y="359381"/>
                  </a:cubicBezTo>
                  <a:lnTo>
                    <a:pt x="242863" y="359381"/>
                  </a:lnTo>
                  <a:cubicBezTo>
                    <a:pt x="232680" y="369564"/>
                    <a:pt x="216339" y="369564"/>
                    <a:pt x="206156" y="359381"/>
                  </a:cubicBezTo>
                  <a:lnTo>
                    <a:pt x="43813" y="196801"/>
                  </a:lnTo>
                  <a:cubicBezTo>
                    <a:pt x="40497" y="193485"/>
                    <a:pt x="38721" y="189104"/>
                    <a:pt x="38721" y="184368"/>
                  </a:cubicBezTo>
                  <a:lnTo>
                    <a:pt x="38721" y="172645"/>
                  </a:lnTo>
                  <a:cubicBezTo>
                    <a:pt x="38721" y="168027"/>
                    <a:pt x="36826" y="163527"/>
                    <a:pt x="33629" y="160212"/>
                  </a:cubicBezTo>
                  <a:lnTo>
                    <a:pt x="118" y="126701"/>
                  </a:lnTo>
                  <a:lnTo>
                    <a:pt x="126819" y="0"/>
                  </a:lnTo>
                  <a:lnTo>
                    <a:pt x="271993" y="1184"/>
                  </a:lnTo>
                  <a:lnTo>
                    <a:pt x="398812" y="128003"/>
                  </a:lnTo>
                  <a:lnTo>
                    <a:pt x="357131" y="169685"/>
                  </a:lnTo>
                  <a:cubicBezTo>
                    <a:pt x="353816" y="173000"/>
                    <a:pt x="352039" y="177381"/>
                    <a:pt x="352039" y="182118"/>
                  </a:cubicBezTo>
                  <a:lnTo>
                    <a:pt x="352039" y="193841"/>
                  </a:lnTo>
                  <a:cubicBezTo>
                    <a:pt x="351921" y="198459"/>
                    <a:pt x="350145" y="202958"/>
                    <a:pt x="346829" y="2061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 rot="-2700000">
              <a:off x="7221553" y="3339840"/>
              <a:ext cx="237177" cy="66665"/>
            </a:xfrm>
            <a:custGeom>
              <a:avLst/>
              <a:gdLst/>
              <a:ahLst/>
              <a:cxnLst/>
              <a:rect l="l" t="t" r="r" b="b"/>
              <a:pathLst>
                <a:path w="237177" h="66665" extrusionOk="0">
                  <a:moveTo>
                    <a:pt x="0" y="0"/>
                  </a:moveTo>
                  <a:lnTo>
                    <a:pt x="237177" y="0"/>
                  </a:lnTo>
                  <a:lnTo>
                    <a:pt x="237177" y="66665"/>
                  </a:lnTo>
                  <a:lnTo>
                    <a:pt x="0" y="666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-8100000">
              <a:off x="7540677" y="3341105"/>
              <a:ext cx="237177" cy="66665"/>
            </a:xfrm>
            <a:custGeom>
              <a:avLst/>
              <a:gdLst/>
              <a:ahLst/>
              <a:cxnLst/>
              <a:rect l="l" t="t" r="r" b="b"/>
              <a:pathLst>
                <a:path w="237177" h="66665" extrusionOk="0">
                  <a:moveTo>
                    <a:pt x="0" y="0"/>
                  </a:moveTo>
                  <a:lnTo>
                    <a:pt x="237177" y="0"/>
                  </a:lnTo>
                  <a:lnTo>
                    <a:pt x="237177" y="66665"/>
                  </a:lnTo>
                  <a:lnTo>
                    <a:pt x="0" y="666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4" name="Google Shape;234;p4"/>
          <p:cNvGrpSpPr/>
          <p:nvPr/>
        </p:nvGrpSpPr>
        <p:grpSpPr>
          <a:xfrm>
            <a:off x="9223100" y="1900191"/>
            <a:ext cx="487721" cy="437019"/>
            <a:chOff x="9223100" y="1900191"/>
            <a:chExt cx="487721" cy="437019"/>
          </a:xfrm>
        </p:grpSpPr>
        <p:sp>
          <p:nvSpPr>
            <p:cNvPr id="235" name="Google Shape;235;p4"/>
            <p:cNvSpPr/>
            <p:nvPr/>
          </p:nvSpPr>
          <p:spPr>
            <a:xfrm>
              <a:off x="9228214" y="1900191"/>
              <a:ext cx="482607" cy="425246"/>
            </a:xfrm>
            <a:custGeom>
              <a:avLst/>
              <a:gdLst/>
              <a:ahLst/>
              <a:cxnLst/>
              <a:rect l="l" t="t" r="r" b="b"/>
              <a:pathLst>
                <a:path w="482607" h="425246" extrusionOk="0">
                  <a:moveTo>
                    <a:pt x="243743" y="425246"/>
                  </a:moveTo>
                  <a:cubicBezTo>
                    <a:pt x="242412" y="424055"/>
                    <a:pt x="34201" y="233224"/>
                    <a:pt x="8902" y="170151"/>
                  </a:cubicBezTo>
                  <a:cubicBezTo>
                    <a:pt x="-16467" y="106868"/>
                    <a:pt x="14228" y="34965"/>
                    <a:pt x="77581" y="9526"/>
                  </a:cubicBezTo>
                  <a:cubicBezTo>
                    <a:pt x="140865" y="-15843"/>
                    <a:pt x="212768" y="14852"/>
                    <a:pt x="238207" y="78205"/>
                  </a:cubicBezTo>
                  <a:cubicBezTo>
                    <a:pt x="239328" y="80938"/>
                    <a:pt x="240309" y="84302"/>
                    <a:pt x="241221" y="87806"/>
                  </a:cubicBezTo>
                  <a:cubicBezTo>
                    <a:pt x="241991" y="84723"/>
                    <a:pt x="242832" y="81920"/>
                    <a:pt x="243814" y="79467"/>
                  </a:cubicBezTo>
                  <a:cubicBezTo>
                    <a:pt x="268062" y="15693"/>
                    <a:pt x="339474" y="-16194"/>
                    <a:pt x="403178" y="8194"/>
                  </a:cubicBezTo>
                  <a:cubicBezTo>
                    <a:pt x="466881" y="32583"/>
                    <a:pt x="498768" y="103925"/>
                    <a:pt x="474450" y="167629"/>
                  </a:cubicBezTo>
                  <a:cubicBezTo>
                    <a:pt x="450062" y="231332"/>
                    <a:pt x="243743" y="425246"/>
                    <a:pt x="243743" y="42524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36" name="Google Shape;236;p4"/>
            <p:cNvGrpSpPr/>
            <p:nvPr/>
          </p:nvGrpSpPr>
          <p:grpSpPr>
            <a:xfrm>
              <a:off x="9223100" y="2032078"/>
              <a:ext cx="320550" cy="305132"/>
              <a:chOff x="9223100" y="2032078"/>
              <a:chExt cx="320550" cy="305132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9281337" y="2046795"/>
                <a:ext cx="262313" cy="237994"/>
              </a:xfrm>
              <a:custGeom>
                <a:avLst/>
                <a:gdLst/>
                <a:ahLst/>
                <a:cxnLst/>
                <a:rect l="l" t="t" r="r" b="b"/>
                <a:pathLst>
                  <a:path w="262313" h="237994" extrusionOk="0">
                    <a:moveTo>
                      <a:pt x="106313" y="0"/>
                    </a:moveTo>
                    <a:lnTo>
                      <a:pt x="40156" y="66997"/>
                    </a:lnTo>
                    <a:cubicBezTo>
                      <a:pt x="1332" y="106313"/>
                      <a:pt x="31887" y="140933"/>
                      <a:pt x="6377" y="166723"/>
                    </a:cubicBezTo>
                    <a:lnTo>
                      <a:pt x="0" y="173240"/>
                    </a:lnTo>
                    <a:lnTo>
                      <a:pt x="65596" y="237995"/>
                    </a:lnTo>
                    <a:lnTo>
                      <a:pt x="71973" y="231477"/>
                    </a:lnTo>
                    <a:cubicBezTo>
                      <a:pt x="97483" y="205617"/>
                      <a:pt x="132453" y="235822"/>
                      <a:pt x="171278" y="196437"/>
                    </a:cubicBezTo>
                    <a:lnTo>
                      <a:pt x="262313" y="104210"/>
                    </a:lnTo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9281337" y="2046795"/>
                <a:ext cx="262313" cy="237994"/>
              </a:xfrm>
              <a:custGeom>
                <a:avLst/>
                <a:gdLst/>
                <a:ahLst/>
                <a:cxnLst/>
                <a:rect l="l" t="t" r="r" b="b"/>
                <a:pathLst>
                  <a:path w="262313" h="237994" extrusionOk="0">
                    <a:moveTo>
                      <a:pt x="106313" y="0"/>
                    </a:moveTo>
                    <a:lnTo>
                      <a:pt x="40156" y="66997"/>
                    </a:lnTo>
                    <a:cubicBezTo>
                      <a:pt x="1332" y="106313"/>
                      <a:pt x="31887" y="140933"/>
                      <a:pt x="6377" y="166723"/>
                    </a:cubicBezTo>
                    <a:lnTo>
                      <a:pt x="0" y="173240"/>
                    </a:lnTo>
                    <a:lnTo>
                      <a:pt x="65596" y="237995"/>
                    </a:lnTo>
                    <a:lnTo>
                      <a:pt x="71973" y="231477"/>
                    </a:lnTo>
                    <a:cubicBezTo>
                      <a:pt x="97483" y="205617"/>
                      <a:pt x="132453" y="235822"/>
                      <a:pt x="171278" y="196437"/>
                    </a:cubicBezTo>
                    <a:lnTo>
                      <a:pt x="262313" y="10421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9223100" y="2199782"/>
                <a:ext cx="137428" cy="137428"/>
              </a:xfrm>
              <a:custGeom>
                <a:avLst/>
                <a:gdLst/>
                <a:ahLst/>
                <a:cxnLst/>
                <a:rect l="l" t="t" r="r" b="b"/>
                <a:pathLst>
                  <a:path w="137428" h="137428" extrusionOk="0">
                    <a:moveTo>
                      <a:pt x="99165" y="137429"/>
                    </a:moveTo>
                    <a:lnTo>
                      <a:pt x="137429" y="98464"/>
                    </a:lnTo>
                    <a:lnTo>
                      <a:pt x="37774" y="0"/>
                    </a:lnTo>
                    <a:lnTo>
                      <a:pt x="0" y="38264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9412038" y="2045113"/>
                <a:ext cx="106733" cy="108134"/>
              </a:xfrm>
              <a:custGeom>
                <a:avLst/>
                <a:gdLst/>
                <a:ahLst/>
                <a:cxnLst/>
                <a:rect l="l" t="t" r="r" b="b"/>
                <a:pathLst>
                  <a:path w="106733" h="108134" extrusionOk="0">
                    <a:moveTo>
                      <a:pt x="106733" y="0"/>
                    </a:moveTo>
                    <a:lnTo>
                      <a:pt x="0" y="10813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9444836" y="2096833"/>
                <a:ext cx="87601" cy="88792"/>
              </a:xfrm>
              <a:custGeom>
                <a:avLst/>
                <a:gdLst/>
                <a:ahLst/>
                <a:cxnLst/>
                <a:rect l="l" t="t" r="r" b="b"/>
                <a:pathLst>
                  <a:path w="87601" h="88792" extrusionOk="0">
                    <a:moveTo>
                      <a:pt x="0" y="88793"/>
                    </a:moveTo>
                    <a:lnTo>
                      <a:pt x="8760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9379240" y="2032078"/>
                <a:ext cx="87671" cy="88792"/>
              </a:xfrm>
              <a:custGeom>
                <a:avLst/>
                <a:gdLst/>
                <a:ahLst/>
                <a:cxnLst/>
                <a:rect l="l" t="t" r="r" b="b"/>
                <a:pathLst>
                  <a:path w="87671" h="88792" extrusionOk="0">
                    <a:moveTo>
                      <a:pt x="87671" y="0"/>
                    </a:moveTo>
                    <a:lnTo>
                      <a:pt x="0" y="88793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243" name="Google Shape;243;p4"/>
          <p:cNvGrpSpPr/>
          <p:nvPr/>
        </p:nvGrpSpPr>
        <p:grpSpPr>
          <a:xfrm>
            <a:off x="5245352" y="3256748"/>
            <a:ext cx="493407" cy="449071"/>
            <a:chOff x="5245352" y="3256748"/>
            <a:chExt cx="493407" cy="449071"/>
          </a:xfrm>
        </p:grpSpPr>
        <p:sp>
          <p:nvSpPr>
            <p:cNvPr id="244" name="Google Shape;244;p4"/>
            <p:cNvSpPr/>
            <p:nvPr/>
          </p:nvSpPr>
          <p:spPr>
            <a:xfrm>
              <a:off x="5245352" y="3256748"/>
              <a:ext cx="231533" cy="370476"/>
            </a:xfrm>
            <a:custGeom>
              <a:avLst/>
              <a:gdLst/>
              <a:ahLst/>
              <a:cxnLst/>
              <a:rect l="l" t="t" r="r" b="b"/>
              <a:pathLst>
                <a:path w="231533" h="370476" extrusionOk="0">
                  <a:moveTo>
                    <a:pt x="208470" y="45456"/>
                  </a:moveTo>
                  <a:lnTo>
                    <a:pt x="208470" y="0"/>
                  </a:lnTo>
                  <a:lnTo>
                    <a:pt x="0" y="0"/>
                  </a:lnTo>
                  <a:lnTo>
                    <a:pt x="0" y="249000"/>
                  </a:lnTo>
                  <a:cubicBezTo>
                    <a:pt x="0" y="265234"/>
                    <a:pt x="13099" y="278333"/>
                    <a:pt x="29334" y="278333"/>
                  </a:cubicBezTo>
                  <a:lnTo>
                    <a:pt x="29334" y="278333"/>
                  </a:lnTo>
                  <a:cubicBezTo>
                    <a:pt x="45568" y="278333"/>
                    <a:pt x="58667" y="265234"/>
                    <a:pt x="58667" y="249000"/>
                  </a:cubicBezTo>
                  <a:lnTo>
                    <a:pt x="58667" y="74789"/>
                  </a:lnTo>
                  <a:cubicBezTo>
                    <a:pt x="58667" y="58555"/>
                    <a:pt x="71767" y="45456"/>
                    <a:pt x="88001" y="45456"/>
                  </a:cubicBezTo>
                  <a:lnTo>
                    <a:pt x="88001" y="45456"/>
                  </a:lnTo>
                  <a:cubicBezTo>
                    <a:pt x="104235" y="45456"/>
                    <a:pt x="117334" y="58555"/>
                    <a:pt x="117334" y="74789"/>
                  </a:cubicBezTo>
                  <a:lnTo>
                    <a:pt x="117334" y="370476"/>
                  </a:lnTo>
                  <a:lnTo>
                    <a:pt x="231534" y="370476"/>
                  </a:lnTo>
                  <a:lnTo>
                    <a:pt x="117334" y="370476"/>
                  </a:lnTo>
                  <a:lnTo>
                    <a:pt x="117334" y="74789"/>
                  </a:lnTo>
                  <a:cubicBezTo>
                    <a:pt x="117334" y="58555"/>
                    <a:pt x="104235" y="45456"/>
                    <a:pt x="88001" y="45456"/>
                  </a:cubicBezTo>
                  <a:lnTo>
                    <a:pt x="88001" y="45456"/>
                  </a:lnTo>
                  <a:cubicBezTo>
                    <a:pt x="71767" y="45456"/>
                    <a:pt x="58667" y="58555"/>
                    <a:pt x="58667" y="74789"/>
                  </a:cubicBezTo>
                  <a:lnTo>
                    <a:pt x="58667" y="249000"/>
                  </a:lnTo>
                  <a:cubicBezTo>
                    <a:pt x="58667" y="265234"/>
                    <a:pt x="45568" y="278333"/>
                    <a:pt x="29334" y="278333"/>
                  </a:cubicBezTo>
                  <a:lnTo>
                    <a:pt x="29334" y="278333"/>
                  </a:lnTo>
                  <a:cubicBezTo>
                    <a:pt x="13099" y="278333"/>
                    <a:pt x="0" y="265234"/>
                    <a:pt x="0" y="249000"/>
                  </a:cubicBezTo>
                  <a:lnTo>
                    <a:pt x="0" y="0"/>
                  </a:lnTo>
                  <a:lnTo>
                    <a:pt x="208470" y="0"/>
                  </a:lnTo>
                  <a:lnTo>
                    <a:pt x="208470" y="4545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5333352" y="3302091"/>
              <a:ext cx="257172" cy="106698"/>
            </a:xfrm>
            <a:custGeom>
              <a:avLst/>
              <a:gdLst/>
              <a:ahLst/>
              <a:cxnLst/>
              <a:rect l="l" t="t" r="r" b="b"/>
              <a:pathLst>
                <a:path w="257172" h="106698" extrusionOk="0">
                  <a:moveTo>
                    <a:pt x="0" y="112"/>
                  </a:moveTo>
                  <a:lnTo>
                    <a:pt x="232765" y="112"/>
                  </a:lnTo>
                  <a:cubicBezTo>
                    <a:pt x="246201" y="112"/>
                    <a:pt x="257173" y="10972"/>
                    <a:pt x="257173" y="24519"/>
                  </a:cubicBezTo>
                  <a:lnTo>
                    <a:pt x="257173" y="106698"/>
                  </a:lnTo>
                  <a:lnTo>
                    <a:pt x="257173" y="24407"/>
                  </a:lnTo>
                  <a:cubicBezTo>
                    <a:pt x="257173" y="10972"/>
                    <a:pt x="246313" y="0"/>
                    <a:pt x="232765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274685" y="3535081"/>
              <a:ext cx="88000" cy="11196"/>
            </a:xfrm>
            <a:custGeom>
              <a:avLst/>
              <a:gdLst/>
              <a:ahLst/>
              <a:cxnLst/>
              <a:rect l="l" t="t" r="r" b="b"/>
              <a:pathLst>
                <a:path w="88000" h="11196" extrusionOk="0">
                  <a:moveTo>
                    <a:pt x="0" y="0"/>
                  </a:moveTo>
                  <a:lnTo>
                    <a:pt x="880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400304" y="3354041"/>
              <a:ext cx="146443" cy="11196"/>
            </a:xfrm>
            <a:custGeom>
              <a:avLst/>
              <a:gdLst/>
              <a:ahLst/>
              <a:cxnLst/>
              <a:rect l="l" t="t" r="r" b="b"/>
              <a:pathLst>
                <a:path w="146443" h="11196" extrusionOk="0">
                  <a:moveTo>
                    <a:pt x="0" y="0"/>
                  </a:moveTo>
                  <a:lnTo>
                    <a:pt x="146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400304" y="3399497"/>
              <a:ext cx="120357" cy="11196"/>
            </a:xfrm>
            <a:custGeom>
              <a:avLst/>
              <a:gdLst/>
              <a:ahLst/>
              <a:cxnLst/>
              <a:rect l="l" t="t" r="r" b="b"/>
              <a:pathLst>
                <a:path w="120357" h="11196" extrusionOk="0">
                  <a:moveTo>
                    <a:pt x="0" y="0"/>
                  </a:moveTo>
                  <a:lnTo>
                    <a:pt x="12035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5400304" y="3444953"/>
              <a:ext cx="76692" cy="11196"/>
            </a:xfrm>
            <a:custGeom>
              <a:avLst/>
              <a:gdLst/>
              <a:ahLst/>
              <a:cxnLst/>
              <a:rect l="l" t="t" r="r" b="b"/>
              <a:pathLst>
                <a:path w="76692" h="11196" extrusionOk="0">
                  <a:moveTo>
                    <a:pt x="0" y="0"/>
                  </a:moveTo>
                  <a:lnTo>
                    <a:pt x="766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400304" y="3490409"/>
              <a:ext cx="53516" cy="11196"/>
            </a:xfrm>
            <a:custGeom>
              <a:avLst/>
              <a:gdLst/>
              <a:ahLst/>
              <a:cxnLst/>
              <a:rect l="l" t="t" r="r" b="b"/>
              <a:pathLst>
                <a:path w="53516" h="11196" extrusionOk="0">
                  <a:moveTo>
                    <a:pt x="0" y="0"/>
                  </a:moveTo>
                  <a:lnTo>
                    <a:pt x="5351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400304" y="3535752"/>
              <a:ext cx="45008" cy="11196"/>
            </a:xfrm>
            <a:custGeom>
              <a:avLst/>
              <a:gdLst/>
              <a:ahLst/>
              <a:cxnLst/>
              <a:rect l="l" t="t" r="r" b="b"/>
              <a:pathLst>
                <a:path w="45008" h="11196" extrusionOk="0">
                  <a:moveTo>
                    <a:pt x="0" y="0"/>
                  </a:moveTo>
                  <a:lnTo>
                    <a:pt x="4500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400304" y="3581208"/>
              <a:ext cx="53516" cy="11196"/>
            </a:xfrm>
            <a:custGeom>
              <a:avLst/>
              <a:gdLst/>
              <a:ahLst/>
              <a:cxnLst/>
              <a:rect l="l" t="t" r="r" b="b"/>
              <a:pathLst>
                <a:path w="53516" h="11196" extrusionOk="0">
                  <a:moveTo>
                    <a:pt x="0" y="0"/>
                  </a:moveTo>
                  <a:lnTo>
                    <a:pt x="5351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630943" y="3598002"/>
              <a:ext cx="25526" cy="25526"/>
            </a:xfrm>
            <a:custGeom>
              <a:avLst/>
              <a:gdLst/>
              <a:ahLst/>
              <a:cxnLst/>
              <a:rect l="l" t="t" r="r" b="b"/>
              <a:pathLst>
                <a:path w="25526" h="25526" extrusionOk="0">
                  <a:moveTo>
                    <a:pt x="0" y="0"/>
                  </a:moveTo>
                  <a:lnTo>
                    <a:pt x="25527" y="25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710546" y="3677606"/>
              <a:ext cx="28213" cy="28213"/>
            </a:xfrm>
            <a:custGeom>
              <a:avLst/>
              <a:gdLst/>
              <a:ahLst/>
              <a:cxnLst/>
              <a:rect l="l" t="t" r="r" b="b"/>
              <a:pathLst>
                <a:path w="28213" h="28213" extrusionOk="0">
                  <a:moveTo>
                    <a:pt x="28214" y="28214"/>
                  </a:moveTo>
                  <a:lnTo>
                    <a:pt x="0" y="0"/>
                  </a:lnTo>
                  <a:lnTo>
                    <a:pt x="28214" y="28214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656469" y="3623641"/>
              <a:ext cx="68183" cy="68071"/>
            </a:xfrm>
            <a:custGeom>
              <a:avLst/>
              <a:gdLst/>
              <a:ahLst/>
              <a:cxnLst/>
              <a:rect l="l" t="t" r="r" b="b"/>
              <a:pathLst>
                <a:path w="68183" h="68071" extrusionOk="0">
                  <a:moveTo>
                    <a:pt x="39970" y="68072"/>
                  </a:moveTo>
                  <a:lnTo>
                    <a:pt x="54077" y="53965"/>
                  </a:lnTo>
                  <a:lnTo>
                    <a:pt x="68184" y="39858"/>
                  </a:lnTo>
                  <a:lnTo>
                    <a:pt x="28214" y="0"/>
                  </a:lnTo>
                  <a:lnTo>
                    <a:pt x="0" y="0"/>
                  </a:lnTo>
                  <a:lnTo>
                    <a:pt x="0" y="28102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477809" y="3444869"/>
              <a:ext cx="179528" cy="179528"/>
            </a:xfrm>
            <a:custGeom>
              <a:avLst/>
              <a:gdLst/>
              <a:ahLst/>
              <a:cxnLst/>
              <a:rect l="l" t="t" r="r" b="b"/>
              <a:pathLst>
                <a:path w="179528" h="179528" extrusionOk="0">
                  <a:moveTo>
                    <a:pt x="26283" y="153246"/>
                  </a:moveTo>
                  <a:cubicBezTo>
                    <a:pt x="61326" y="188289"/>
                    <a:pt x="118202" y="188289"/>
                    <a:pt x="153246" y="153246"/>
                  </a:cubicBezTo>
                  <a:cubicBezTo>
                    <a:pt x="188289" y="118202"/>
                    <a:pt x="188289" y="61326"/>
                    <a:pt x="153246" y="26283"/>
                  </a:cubicBezTo>
                  <a:cubicBezTo>
                    <a:pt x="118202" y="-8761"/>
                    <a:pt x="61326" y="-8761"/>
                    <a:pt x="26283" y="26283"/>
                  </a:cubicBezTo>
                  <a:cubicBezTo>
                    <a:pt x="-8761" y="61326"/>
                    <a:pt x="-8761" y="118202"/>
                    <a:pt x="26283" y="15324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7" name="Google Shape;257;p4"/>
          <p:cNvGrpSpPr/>
          <p:nvPr/>
        </p:nvGrpSpPr>
        <p:grpSpPr>
          <a:xfrm>
            <a:off x="9227736" y="3251334"/>
            <a:ext cx="445451" cy="456055"/>
            <a:chOff x="9227736" y="3251334"/>
            <a:chExt cx="445451" cy="456055"/>
          </a:xfrm>
        </p:grpSpPr>
        <p:sp>
          <p:nvSpPr>
            <p:cNvPr id="258" name="Google Shape;258;p4"/>
            <p:cNvSpPr/>
            <p:nvPr/>
          </p:nvSpPr>
          <p:spPr>
            <a:xfrm>
              <a:off x="9375029" y="3488870"/>
              <a:ext cx="86208" cy="86209"/>
            </a:xfrm>
            <a:custGeom>
              <a:avLst/>
              <a:gdLst/>
              <a:ahLst/>
              <a:cxnLst/>
              <a:rect l="l" t="t" r="r" b="b"/>
              <a:pathLst>
                <a:path w="86208" h="86209" extrusionOk="0">
                  <a:moveTo>
                    <a:pt x="86209" y="86209"/>
                  </a:moveTo>
                  <a:lnTo>
                    <a:pt x="0" y="0"/>
                  </a:lnTo>
                  <a:lnTo>
                    <a:pt x="86209" y="86209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9413609" y="3414417"/>
              <a:ext cx="195498" cy="230390"/>
            </a:xfrm>
            <a:custGeom>
              <a:avLst/>
              <a:gdLst/>
              <a:ahLst/>
              <a:cxnLst/>
              <a:rect l="l" t="t" r="r" b="b"/>
              <a:pathLst>
                <a:path w="195498" h="230390" extrusionOk="0">
                  <a:moveTo>
                    <a:pt x="63764" y="0"/>
                  </a:moveTo>
                  <a:lnTo>
                    <a:pt x="131187" y="67423"/>
                  </a:lnTo>
                  <a:lnTo>
                    <a:pt x="131187" y="67423"/>
                  </a:lnTo>
                  <a:cubicBezTo>
                    <a:pt x="152970" y="89206"/>
                    <a:pt x="179709" y="154208"/>
                    <a:pt x="184549" y="160086"/>
                  </a:cubicBezTo>
                  <a:cubicBezTo>
                    <a:pt x="189505" y="165964"/>
                    <a:pt x="195498" y="171035"/>
                    <a:pt x="195498" y="171035"/>
                  </a:cubicBezTo>
                  <a:lnTo>
                    <a:pt x="136143" y="230390"/>
                  </a:lnTo>
                  <a:lnTo>
                    <a:pt x="127960" y="222207"/>
                  </a:lnTo>
                  <a:cubicBezTo>
                    <a:pt x="127960" y="222207"/>
                    <a:pt x="84164" y="231197"/>
                    <a:pt x="65724" y="225780"/>
                  </a:cubicBezTo>
                  <a:cubicBezTo>
                    <a:pt x="25040" y="213909"/>
                    <a:pt x="-11034" y="207224"/>
                    <a:pt x="3142" y="186133"/>
                  </a:cubicBezTo>
                  <a:cubicBezTo>
                    <a:pt x="-11034" y="207224"/>
                    <a:pt x="25040" y="214024"/>
                    <a:pt x="65724" y="225780"/>
                  </a:cubicBezTo>
                  <a:cubicBezTo>
                    <a:pt x="84164" y="231197"/>
                    <a:pt x="127960" y="222207"/>
                    <a:pt x="127960" y="222207"/>
                  </a:cubicBezTo>
                  <a:lnTo>
                    <a:pt x="136143" y="230390"/>
                  </a:lnTo>
                  <a:lnTo>
                    <a:pt x="195498" y="171035"/>
                  </a:lnTo>
                  <a:cubicBezTo>
                    <a:pt x="195498" y="171035"/>
                    <a:pt x="189505" y="165849"/>
                    <a:pt x="184549" y="160086"/>
                  </a:cubicBezTo>
                  <a:cubicBezTo>
                    <a:pt x="179593" y="154208"/>
                    <a:pt x="152970" y="89206"/>
                    <a:pt x="131187" y="67423"/>
                  </a:cubicBezTo>
                  <a:lnTo>
                    <a:pt x="131187" y="67423"/>
                  </a:lnTo>
                  <a:lnTo>
                    <a:pt x="63764" y="0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9427469" y="3423176"/>
              <a:ext cx="72609" cy="72609"/>
            </a:xfrm>
            <a:custGeom>
              <a:avLst/>
              <a:gdLst/>
              <a:ahLst/>
              <a:cxnLst/>
              <a:rect l="l" t="t" r="r" b="b"/>
              <a:pathLst>
                <a:path w="72609" h="72609" extrusionOk="0">
                  <a:moveTo>
                    <a:pt x="72609" y="72609"/>
                  </a:moveTo>
                  <a:lnTo>
                    <a:pt x="72609" y="72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9393123" y="3447955"/>
              <a:ext cx="73876" cy="73876"/>
            </a:xfrm>
            <a:custGeom>
              <a:avLst/>
              <a:gdLst/>
              <a:ahLst/>
              <a:cxnLst/>
              <a:rect l="l" t="t" r="r" b="b"/>
              <a:pathLst>
                <a:path w="73876" h="73876" extrusionOk="0">
                  <a:moveTo>
                    <a:pt x="73877" y="73877"/>
                  </a:moveTo>
                  <a:lnTo>
                    <a:pt x="0" y="0"/>
                  </a:lnTo>
                  <a:lnTo>
                    <a:pt x="73877" y="73877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273030" y="3297435"/>
              <a:ext cx="186363" cy="155591"/>
            </a:xfrm>
            <a:custGeom>
              <a:avLst/>
              <a:gdLst/>
              <a:ahLst/>
              <a:cxnLst/>
              <a:rect l="l" t="t" r="r" b="b"/>
              <a:pathLst>
                <a:path w="186363" h="155591" extrusionOk="0">
                  <a:moveTo>
                    <a:pt x="186363" y="64426"/>
                  </a:moveTo>
                  <a:cubicBezTo>
                    <a:pt x="181407" y="59240"/>
                    <a:pt x="172879" y="50942"/>
                    <a:pt x="159625" y="37688"/>
                  </a:cubicBezTo>
                  <a:cubicBezTo>
                    <a:pt x="136689" y="14752"/>
                    <a:pt x="94277" y="14407"/>
                    <a:pt x="94277" y="14407"/>
                  </a:cubicBezTo>
                  <a:lnTo>
                    <a:pt x="79870" y="0"/>
                  </a:lnTo>
                  <a:lnTo>
                    <a:pt x="0" y="79870"/>
                  </a:lnTo>
                  <a:cubicBezTo>
                    <a:pt x="0" y="79870"/>
                    <a:pt x="12217" y="91165"/>
                    <a:pt x="17173" y="97043"/>
                  </a:cubicBezTo>
                  <a:cubicBezTo>
                    <a:pt x="22128" y="102921"/>
                    <a:pt x="28122" y="131734"/>
                    <a:pt x="52094" y="155591"/>
                  </a:cubicBezTo>
                  <a:cubicBezTo>
                    <a:pt x="28237" y="131734"/>
                    <a:pt x="22128" y="102921"/>
                    <a:pt x="17173" y="97043"/>
                  </a:cubicBezTo>
                  <a:cubicBezTo>
                    <a:pt x="12217" y="91165"/>
                    <a:pt x="0" y="79870"/>
                    <a:pt x="0" y="79870"/>
                  </a:cubicBezTo>
                  <a:lnTo>
                    <a:pt x="79870" y="0"/>
                  </a:lnTo>
                  <a:lnTo>
                    <a:pt x="94277" y="14407"/>
                  </a:lnTo>
                  <a:cubicBezTo>
                    <a:pt x="94277" y="14407"/>
                    <a:pt x="136689" y="14752"/>
                    <a:pt x="159625" y="37688"/>
                  </a:cubicBezTo>
                  <a:cubicBezTo>
                    <a:pt x="172994" y="51057"/>
                    <a:pt x="181407" y="59240"/>
                    <a:pt x="186363" y="64426"/>
                  </a:cubicBez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535345" y="3251334"/>
              <a:ext cx="137842" cy="137957"/>
            </a:xfrm>
            <a:custGeom>
              <a:avLst/>
              <a:gdLst/>
              <a:ahLst/>
              <a:cxnLst/>
              <a:rect l="l" t="t" r="r" b="b"/>
              <a:pathLst>
                <a:path w="137842" h="137957" extrusionOk="0">
                  <a:moveTo>
                    <a:pt x="33538" y="0"/>
                  </a:moveTo>
                  <a:lnTo>
                    <a:pt x="0" y="33539"/>
                  </a:lnTo>
                  <a:lnTo>
                    <a:pt x="104419" y="137957"/>
                  </a:lnTo>
                  <a:lnTo>
                    <a:pt x="137842" y="104419"/>
                  </a:lnTo>
                  <a:lnTo>
                    <a:pt x="104419" y="137957"/>
                  </a:lnTo>
                  <a:lnTo>
                    <a:pt x="0" y="33539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478180" y="3296744"/>
              <a:ext cx="148906" cy="174607"/>
            </a:xfrm>
            <a:custGeom>
              <a:avLst/>
              <a:gdLst/>
              <a:ahLst/>
              <a:cxnLst/>
              <a:rect l="l" t="t" r="r" b="b"/>
              <a:pathLst>
                <a:path w="148906" h="174607" extrusionOk="0">
                  <a:moveTo>
                    <a:pt x="103151" y="174608"/>
                  </a:moveTo>
                  <a:lnTo>
                    <a:pt x="117558" y="160201"/>
                  </a:lnTo>
                  <a:cubicBezTo>
                    <a:pt x="130120" y="147639"/>
                    <a:pt x="126202" y="102575"/>
                    <a:pt x="126202" y="102575"/>
                  </a:cubicBezTo>
                  <a:lnTo>
                    <a:pt x="148906" y="79870"/>
                  </a:lnTo>
                  <a:lnTo>
                    <a:pt x="69036" y="0"/>
                  </a:lnTo>
                  <a:cubicBezTo>
                    <a:pt x="69036" y="0"/>
                    <a:pt x="49443" y="20515"/>
                    <a:pt x="43565" y="25471"/>
                  </a:cubicBezTo>
                  <a:cubicBezTo>
                    <a:pt x="37688" y="30427"/>
                    <a:pt x="12908" y="32501"/>
                    <a:pt x="0" y="45410"/>
                  </a:cubicBezTo>
                  <a:cubicBezTo>
                    <a:pt x="12908" y="32501"/>
                    <a:pt x="37688" y="30542"/>
                    <a:pt x="43565" y="25471"/>
                  </a:cubicBezTo>
                  <a:cubicBezTo>
                    <a:pt x="49443" y="20515"/>
                    <a:pt x="69036" y="0"/>
                    <a:pt x="69036" y="0"/>
                  </a:cubicBezTo>
                  <a:lnTo>
                    <a:pt x="148906" y="79870"/>
                  </a:lnTo>
                  <a:lnTo>
                    <a:pt x="126202" y="102575"/>
                  </a:lnTo>
                  <a:cubicBezTo>
                    <a:pt x="126202" y="102575"/>
                    <a:pt x="130120" y="147639"/>
                    <a:pt x="117558" y="160201"/>
                  </a:cubicBezTo>
                  <a:lnTo>
                    <a:pt x="103151" y="174608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9478180" y="3296744"/>
              <a:ext cx="148906" cy="174607"/>
            </a:xfrm>
            <a:custGeom>
              <a:avLst/>
              <a:gdLst/>
              <a:ahLst/>
              <a:cxnLst/>
              <a:rect l="l" t="t" r="r" b="b"/>
              <a:pathLst>
                <a:path w="148906" h="174607" extrusionOk="0">
                  <a:moveTo>
                    <a:pt x="103151" y="174608"/>
                  </a:moveTo>
                  <a:lnTo>
                    <a:pt x="117558" y="160201"/>
                  </a:lnTo>
                  <a:cubicBezTo>
                    <a:pt x="130120" y="147639"/>
                    <a:pt x="126202" y="102575"/>
                    <a:pt x="126202" y="102575"/>
                  </a:cubicBezTo>
                  <a:lnTo>
                    <a:pt x="148906" y="79870"/>
                  </a:lnTo>
                  <a:lnTo>
                    <a:pt x="69036" y="0"/>
                  </a:lnTo>
                  <a:cubicBezTo>
                    <a:pt x="69036" y="0"/>
                    <a:pt x="49443" y="20515"/>
                    <a:pt x="43565" y="25471"/>
                  </a:cubicBezTo>
                  <a:cubicBezTo>
                    <a:pt x="37688" y="30427"/>
                    <a:pt x="12908" y="32501"/>
                    <a:pt x="0" y="45410"/>
                  </a:cubicBezTo>
                  <a:cubicBezTo>
                    <a:pt x="12908" y="32501"/>
                    <a:pt x="37688" y="30542"/>
                    <a:pt x="43565" y="25471"/>
                  </a:cubicBezTo>
                  <a:cubicBezTo>
                    <a:pt x="49443" y="20515"/>
                    <a:pt x="69036" y="0"/>
                    <a:pt x="69036" y="0"/>
                  </a:cubicBezTo>
                  <a:lnTo>
                    <a:pt x="148906" y="79870"/>
                  </a:lnTo>
                  <a:lnTo>
                    <a:pt x="126202" y="102575"/>
                  </a:lnTo>
                  <a:cubicBezTo>
                    <a:pt x="126202" y="102575"/>
                    <a:pt x="130120" y="147639"/>
                    <a:pt x="117558" y="160201"/>
                  </a:cubicBezTo>
                  <a:lnTo>
                    <a:pt x="103151" y="174608"/>
                  </a:ln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273952" y="3483453"/>
              <a:ext cx="112832" cy="178526"/>
            </a:xfrm>
            <a:custGeom>
              <a:avLst/>
              <a:gdLst/>
              <a:ahLst/>
              <a:cxnLst/>
              <a:rect l="l" t="t" r="r" b="b"/>
              <a:pathLst>
                <a:path w="112832" h="178526" extrusionOk="0">
                  <a:moveTo>
                    <a:pt x="112832" y="145564"/>
                  </a:moveTo>
                  <a:cubicBezTo>
                    <a:pt x="106954" y="150520"/>
                    <a:pt x="79870" y="178526"/>
                    <a:pt x="79870" y="178526"/>
                  </a:cubicBezTo>
                  <a:lnTo>
                    <a:pt x="0" y="98656"/>
                  </a:lnTo>
                  <a:lnTo>
                    <a:pt x="14407" y="84250"/>
                  </a:lnTo>
                  <a:cubicBezTo>
                    <a:pt x="14407" y="84250"/>
                    <a:pt x="12678" y="36074"/>
                    <a:pt x="25240" y="23627"/>
                  </a:cubicBezTo>
                  <a:cubicBezTo>
                    <a:pt x="25240" y="23627"/>
                    <a:pt x="36996" y="10258"/>
                    <a:pt x="49789" y="0"/>
                  </a:cubicBezTo>
                  <a:cubicBezTo>
                    <a:pt x="36996" y="10258"/>
                    <a:pt x="25240" y="23627"/>
                    <a:pt x="25240" y="23627"/>
                  </a:cubicBezTo>
                  <a:cubicBezTo>
                    <a:pt x="12678" y="36189"/>
                    <a:pt x="14407" y="84250"/>
                    <a:pt x="14407" y="84250"/>
                  </a:cubicBezTo>
                  <a:lnTo>
                    <a:pt x="0" y="98656"/>
                  </a:lnTo>
                  <a:lnTo>
                    <a:pt x="79870" y="178526"/>
                  </a:lnTo>
                  <a:cubicBezTo>
                    <a:pt x="79870" y="178526"/>
                    <a:pt x="106954" y="150520"/>
                    <a:pt x="112832" y="14556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3438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9227736" y="3251334"/>
              <a:ext cx="137957" cy="137957"/>
            </a:xfrm>
            <a:custGeom>
              <a:avLst/>
              <a:gdLst/>
              <a:ahLst/>
              <a:cxnLst/>
              <a:rect l="l" t="t" r="r" b="b"/>
              <a:pathLst>
                <a:path w="137957" h="137957" extrusionOk="0">
                  <a:moveTo>
                    <a:pt x="0" y="104419"/>
                  </a:moveTo>
                  <a:lnTo>
                    <a:pt x="33538" y="137957"/>
                  </a:lnTo>
                  <a:lnTo>
                    <a:pt x="137957" y="33539"/>
                  </a:lnTo>
                  <a:lnTo>
                    <a:pt x="104419" y="0"/>
                  </a:lnTo>
                  <a:lnTo>
                    <a:pt x="137957" y="33539"/>
                  </a:lnTo>
                  <a:lnTo>
                    <a:pt x="33538" y="13795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535345" y="3251334"/>
              <a:ext cx="137842" cy="137957"/>
            </a:xfrm>
            <a:custGeom>
              <a:avLst/>
              <a:gdLst/>
              <a:ahLst/>
              <a:cxnLst/>
              <a:rect l="l" t="t" r="r" b="b"/>
              <a:pathLst>
                <a:path w="137842" h="137957" extrusionOk="0">
                  <a:moveTo>
                    <a:pt x="33538" y="0"/>
                  </a:moveTo>
                  <a:lnTo>
                    <a:pt x="0" y="33539"/>
                  </a:lnTo>
                  <a:lnTo>
                    <a:pt x="104419" y="137957"/>
                  </a:lnTo>
                  <a:lnTo>
                    <a:pt x="137842" y="104419"/>
                  </a:lnTo>
                  <a:lnTo>
                    <a:pt x="104419" y="137957"/>
                  </a:lnTo>
                  <a:lnTo>
                    <a:pt x="0" y="3353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9227736" y="3569432"/>
              <a:ext cx="137957" cy="137957"/>
            </a:xfrm>
            <a:custGeom>
              <a:avLst/>
              <a:gdLst/>
              <a:ahLst/>
              <a:cxnLst/>
              <a:rect l="l" t="t" r="r" b="b"/>
              <a:pathLst>
                <a:path w="137957" h="137957" extrusionOk="0">
                  <a:moveTo>
                    <a:pt x="104419" y="137957"/>
                  </a:moveTo>
                  <a:lnTo>
                    <a:pt x="137957" y="104419"/>
                  </a:lnTo>
                  <a:lnTo>
                    <a:pt x="33538" y="0"/>
                  </a:lnTo>
                  <a:lnTo>
                    <a:pt x="0" y="33539"/>
                  </a:lnTo>
                  <a:lnTo>
                    <a:pt x="33538" y="0"/>
                  </a:lnTo>
                  <a:lnTo>
                    <a:pt x="137957" y="104419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537074" y="3573581"/>
              <a:ext cx="117211" cy="117212"/>
            </a:xfrm>
            <a:custGeom>
              <a:avLst/>
              <a:gdLst/>
              <a:ahLst/>
              <a:cxnLst/>
              <a:rect l="l" t="t" r="r" b="b"/>
              <a:pathLst>
                <a:path w="117211" h="117212" extrusionOk="0">
                  <a:moveTo>
                    <a:pt x="117212" y="33308"/>
                  </a:moveTo>
                  <a:lnTo>
                    <a:pt x="83904" y="0"/>
                  </a:lnTo>
                  <a:lnTo>
                    <a:pt x="0" y="83904"/>
                  </a:lnTo>
                  <a:lnTo>
                    <a:pt x="33308" y="117212"/>
                  </a:lnTo>
                  <a:lnTo>
                    <a:pt x="0" y="83904"/>
                  </a:lnTo>
                  <a:lnTo>
                    <a:pt x="8390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71" name="Google Shape;271;p4"/>
          <p:cNvGrpSpPr/>
          <p:nvPr/>
        </p:nvGrpSpPr>
        <p:grpSpPr>
          <a:xfrm>
            <a:off x="5248035" y="4614293"/>
            <a:ext cx="507227" cy="449024"/>
            <a:chOff x="5248035" y="4614293"/>
            <a:chExt cx="507227" cy="449024"/>
          </a:xfrm>
        </p:grpSpPr>
        <p:grpSp>
          <p:nvGrpSpPr>
            <p:cNvPr id="272" name="Google Shape;272;p4"/>
            <p:cNvGrpSpPr/>
            <p:nvPr/>
          </p:nvGrpSpPr>
          <p:grpSpPr>
            <a:xfrm>
              <a:off x="5248035" y="4654055"/>
              <a:ext cx="507227" cy="409262"/>
              <a:chOff x="5248035" y="4654055"/>
              <a:chExt cx="507227" cy="409262"/>
            </a:xfrm>
          </p:grpSpPr>
          <p:grpSp>
            <p:nvGrpSpPr>
              <p:cNvPr id="273" name="Google Shape;273;p4"/>
              <p:cNvGrpSpPr/>
              <p:nvPr/>
            </p:nvGrpSpPr>
            <p:grpSpPr>
              <a:xfrm>
                <a:off x="5248035" y="4714332"/>
                <a:ext cx="507227" cy="348985"/>
                <a:chOff x="5248035" y="4714332"/>
                <a:chExt cx="507227" cy="348985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5616959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5432555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5432555" y="4714332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5248035" y="5001196"/>
                  <a:ext cx="138303" cy="6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03" h="62121" extrusionOk="0">
                      <a:moveTo>
                        <a:pt x="0" y="62121"/>
                      </a:moveTo>
                      <a:lnTo>
                        <a:pt x="0" y="28237"/>
                      </a:lnTo>
                      <a:cubicBezTo>
                        <a:pt x="0" y="17864"/>
                        <a:pt x="6915" y="8759"/>
                        <a:pt x="16827" y="5993"/>
                      </a:cubicBezTo>
                      <a:lnTo>
                        <a:pt x="38264" y="0"/>
                      </a:lnTo>
                      <a:lnTo>
                        <a:pt x="69152" y="27200"/>
                      </a:lnTo>
                      <a:lnTo>
                        <a:pt x="98541" y="0"/>
                      </a:lnTo>
                      <a:lnTo>
                        <a:pt x="121246" y="6108"/>
                      </a:lnTo>
                      <a:cubicBezTo>
                        <a:pt x="131273" y="8759"/>
                        <a:pt x="138303" y="17979"/>
                        <a:pt x="138303" y="28352"/>
                      </a:cubicBezTo>
                      <a:lnTo>
                        <a:pt x="138303" y="6212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5316495" y="4831544"/>
                  <a:ext cx="368808" cy="4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08" h="46101" extrusionOk="0">
                      <a:moveTo>
                        <a:pt x="0" y="46101"/>
                      </a:moveTo>
                      <a:lnTo>
                        <a:pt x="0" y="0"/>
                      </a:lnTo>
                      <a:lnTo>
                        <a:pt x="368809" y="0"/>
                      </a:lnTo>
                      <a:lnTo>
                        <a:pt x="368809" y="4610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9" name="Google Shape;279;p4"/>
                <p:cNvSpPr/>
                <p:nvPr/>
              </p:nvSpPr>
              <p:spPr>
                <a:xfrm>
                  <a:off x="5500899" y="4788901"/>
                  <a:ext cx="11525" cy="88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" h="88744" extrusionOk="0">
                      <a:moveTo>
                        <a:pt x="0" y="8874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80" name="Google Shape;280;p4"/>
              <p:cNvGrpSpPr/>
              <p:nvPr/>
            </p:nvGrpSpPr>
            <p:grpSpPr>
              <a:xfrm>
                <a:off x="5321682" y="4654055"/>
                <a:ext cx="359934" cy="142336"/>
                <a:chOff x="5321682" y="4654055"/>
                <a:chExt cx="359934" cy="142336"/>
              </a:xfrm>
            </p:grpSpPr>
            <p:sp>
              <p:nvSpPr>
                <p:cNvPr id="281" name="Google Shape;281;p4"/>
                <p:cNvSpPr/>
                <p:nvPr/>
              </p:nvSpPr>
              <p:spPr>
                <a:xfrm>
                  <a:off x="5321682" y="4654170"/>
                  <a:ext cx="119517" cy="1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17" h="142221" extrusionOk="0">
                      <a:moveTo>
                        <a:pt x="119517" y="4380"/>
                      </a:moveTo>
                      <a:cubicBezTo>
                        <a:pt x="109144" y="7607"/>
                        <a:pt x="99463" y="12102"/>
                        <a:pt x="90358" y="17403"/>
                      </a:cubicBezTo>
                      <a:lnTo>
                        <a:pt x="70074" y="0"/>
                      </a:lnTo>
                      <a:lnTo>
                        <a:pt x="44142" y="20976"/>
                      </a:lnTo>
                      <a:lnTo>
                        <a:pt x="56935" y="44487"/>
                      </a:lnTo>
                      <a:cubicBezTo>
                        <a:pt x="49789" y="52325"/>
                        <a:pt x="43450" y="61084"/>
                        <a:pt x="38149" y="70304"/>
                      </a:cubicBezTo>
                      <a:lnTo>
                        <a:pt x="11986" y="65348"/>
                      </a:lnTo>
                      <a:lnTo>
                        <a:pt x="0" y="96466"/>
                      </a:lnTo>
                      <a:lnTo>
                        <a:pt x="22820" y="110412"/>
                      </a:lnTo>
                      <a:cubicBezTo>
                        <a:pt x="20515" y="120669"/>
                        <a:pt x="19593" y="133693"/>
                        <a:pt x="19478" y="14222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2" name="Google Shape;282;p4"/>
                <p:cNvSpPr/>
                <p:nvPr/>
              </p:nvSpPr>
              <p:spPr>
                <a:xfrm>
                  <a:off x="5562099" y="4654055"/>
                  <a:ext cx="119517" cy="1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17" h="142221" extrusionOk="0">
                      <a:moveTo>
                        <a:pt x="100039" y="142222"/>
                      </a:moveTo>
                      <a:cubicBezTo>
                        <a:pt x="100155" y="131388"/>
                        <a:pt x="99002" y="120785"/>
                        <a:pt x="96697" y="110412"/>
                      </a:cubicBezTo>
                      <a:lnTo>
                        <a:pt x="119517" y="96466"/>
                      </a:lnTo>
                      <a:lnTo>
                        <a:pt x="107531" y="65348"/>
                      </a:lnTo>
                      <a:lnTo>
                        <a:pt x="81253" y="70304"/>
                      </a:lnTo>
                      <a:cubicBezTo>
                        <a:pt x="75952" y="60969"/>
                        <a:pt x="69728" y="52325"/>
                        <a:pt x="62467" y="44487"/>
                      </a:cubicBezTo>
                      <a:lnTo>
                        <a:pt x="75260" y="20976"/>
                      </a:lnTo>
                      <a:lnTo>
                        <a:pt x="49328" y="0"/>
                      </a:lnTo>
                      <a:lnTo>
                        <a:pt x="29044" y="17403"/>
                      </a:lnTo>
                      <a:cubicBezTo>
                        <a:pt x="20054" y="12102"/>
                        <a:pt x="10373" y="7722"/>
                        <a:pt x="0" y="449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283" name="Google Shape;283;p4"/>
            <p:cNvSpPr/>
            <p:nvPr/>
          </p:nvSpPr>
          <p:spPr>
            <a:xfrm>
              <a:off x="5467130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467591" y="4614293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283187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213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651996" y="4901157"/>
              <a:ext cx="68229" cy="68229"/>
            </a:xfrm>
            <a:custGeom>
              <a:avLst/>
              <a:gdLst/>
              <a:ahLst/>
              <a:cxnLst/>
              <a:rect l="l" t="t" r="r" b="b"/>
              <a:pathLst>
                <a:path w="68229" h="68229" extrusionOk="0">
                  <a:moveTo>
                    <a:pt x="68230" y="34115"/>
                  </a:moveTo>
                  <a:cubicBezTo>
                    <a:pt x="68230" y="53016"/>
                    <a:pt x="52901" y="68229"/>
                    <a:pt x="34115" y="68229"/>
                  </a:cubicBezTo>
                  <a:cubicBezTo>
                    <a:pt x="15329" y="68229"/>
                    <a:pt x="0" y="52901"/>
                    <a:pt x="0" y="34115"/>
                  </a:cubicBezTo>
                  <a:cubicBezTo>
                    <a:pt x="0" y="15213"/>
                    <a:pt x="15329" y="0"/>
                    <a:pt x="34115" y="0"/>
                  </a:cubicBezTo>
                  <a:cubicBezTo>
                    <a:pt x="52901" y="0"/>
                    <a:pt x="68230" y="15329"/>
                    <a:pt x="68230" y="341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87" name="Google Shape;287;p4"/>
          <p:cNvGrpSpPr/>
          <p:nvPr/>
        </p:nvGrpSpPr>
        <p:grpSpPr>
          <a:xfrm>
            <a:off x="7231146" y="4608097"/>
            <a:ext cx="360806" cy="471868"/>
            <a:chOff x="7231146" y="4608097"/>
            <a:chExt cx="360806" cy="471868"/>
          </a:xfrm>
        </p:grpSpPr>
        <p:grpSp>
          <p:nvGrpSpPr>
            <p:cNvPr id="288" name="Google Shape;288;p4"/>
            <p:cNvGrpSpPr/>
            <p:nvPr/>
          </p:nvGrpSpPr>
          <p:grpSpPr>
            <a:xfrm>
              <a:off x="7231146" y="4800597"/>
              <a:ext cx="242410" cy="269843"/>
              <a:chOff x="7231146" y="4800597"/>
              <a:chExt cx="242410" cy="269843"/>
            </a:xfrm>
          </p:grpSpPr>
          <p:sp>
            <p:nvSpPr>
              <p:cNvPr id="289" name="Google Shape;289;p4"/>
              <p:cNvSpPr/>
              <p:nvPr/>
            </p:nvSpPr>
            <p:spPr>
              <a:xfrm>
                <a:off x="7380688" y="4816123"/>
                <a:ext cx="92868" cy="254317"/>
              </a:xfrm>
              <a:custGeom>
                <a:avLst/>
                <a:gdLst/>
                <a:ahLst/>
                <a:cxnLst/>
                <a:rect l="l" t="t" r="r" b="b"/>
                <a:pathLst>
                  <a:path w="92868" h="254317" extrusionOk="0">
                    <a:moveTo>
                      <a:pt x="9049" y="254318"/>
                    </a:moveTo>
                    <a:lnTo>
                      <a:pt x="9049" y="102489"/>
                    </a:lnTo>
                    <a:lnTo>
                      <a:pt x="69437" y="62960"/>
                    </a:lnTo>
                    <a:lnTo>
                      <a:pt x="92869" y="0"/>
                    </a:lnTo>
                    <a:lnTo>
                      <a:pt x="56674" y="0"/>
                    </a:lnTo>
                    <a:lnTo>
                      <a:pt x="40957" y="38195"/>
                    </a:lnTo>
                    <a:lnTo>
                      <a:pt x="0" y="6238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7231146" y="4816123"/>
                <a:ext cx="92773" cy="254317"/>
              </a:xfrm>
              <a:custGeom>
                <a:avLst/>
                <a:gdLst/>
                <a:ahLst/>
                <a:cxnLst/>
                <a:rect l="l" t="t" r="r" b="b"/>
                <a:pathLst>
                  <a:path w="92773" h="254317" extrusionOk="0">
                    <a:moveTo>
                      <a:pt x="83820" y="254318"/>
                    </a:moveTo>
                    <a:lnTo>
                      <a:pt x="83820" y="102489"/>
                    </a:lnTo>
                    <a:lnTo>
                      <a:pt x="23432" y="62960"/>
                    </a:lnTo>
                    <a:lnTo>
                      <a:pt x="0" y="0"/>
                    </a:lnTo>
                    <a:lnTo>
                      <a:pt x="36195" y="0"/>
                    </a:lnTo>
                    <a:lnTo>
                      <a:pt x="51911" y="38195"/>
                    </a:lnTo>
                    <a:lnTo>
                      <a:pt x="92774" y="6238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7352304" y="4988716"/>
                <a:ext cx="9525" cy="8172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724" extrusionOk="0">
                    <a:moveTo>
                      <a:pt x="0" y="0"/>
                    </a:moveTo>
                    <a:lnTo>
                      <a:pt x="0" y="8172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7323919" y="4800597"/>
                <a:ext cx="56769" cy="56768"/>
              </a:xfrm>
              <a:custGeom>
                <a:avLst/>
                <a:gdLst/>
                <a:ahLst/>
                <a:cxnLst/>
                <a:rect l="l" t="t" r="r" b="b"/>
                <a:pathLst>
                  <a:path w="56769" h="56768" extrusionOk="0">
                    <a:moveTo>
                      <a:pt x="56769" y="28384"/>
                    </a:moveTo>
                    <a:cubicBezTo>
                      <a:pt x="56769" y="44101"/>
                      <a:pt x="44101" y="56769"/>
                      <a:pt x="28384" y="56769"/>
                    </a:cubicBezTo>
                    <a:cubicBezTo>
                      <a:pt x="12668" y="56769"/>
                      <a:pt x="0" y="44101"/>
                      <a:pt x="0" y="28384"/>
                    </a:cubicBezTo>
                    <a:cubicBezTo>
                      <a:pt x="0" y="12668"/>
                      <a:pt x="12668" y="0"/>
                      <a:pt x="28384" y="0"/>
                    </a:cubicBezTo>
                    <a:cubicBezTo>
                      <a:pt x="44101" y="0"/>
                      <a:pt x="56769" y="12764"/>
                      <a:pt x="56769" y="2838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314966" y="4960712"/>
                <a:ext cx="7477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4771" h="9525" extrusionOk="0">
                    <a:moveTo>
                      <a:pt x="0" y="0"/>
                    </a:moveTo>
                    <a:lnTo>
                      <a:pt x="7477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94" name="Google Shape;294;p4"/>
            <p:cNvSpPr/>
            <p:nvPr/>
          </p:nvSpPr>
          <p:spPr>
            <a:xfrm>
              <a:off x="7314966" y="4608097"/>
              <a:ext cx="276986" cy="462343"/>
            </a:xfrm>
            <a:custGeom>
              <a:avLst/>
              <a:gdLst/>
              <a:ahLst/>
              <a:cxnLst/>
              <a:rect l="l" t="t" r="r" b="b"/>
              <a:pathLst>
                <a:path w="276986" h="462343" extrusionOk="0">
                  <a:moveTo>
                    <a:pt x="195739" y="462344"/>
                  </a:moveTo>
                  <a:lnTo>
                    <a:pt x="195739" y="145542"/>
                  </a:lnTo>
                  <a:lnTo>
                    <a:pt x="276987" y="145542"/>
                  </a:lnTo>
                  <a:lnTo>
                    <a:pt x="138493" y="0"/>
                  </a:lnTo>
                  <a:lnTo>
                    <a:pt x="0" y="145542"/>
                  </a:lnTo>
                  <a:lnTo>
                    <a:pt x="81343" y="145542"/>
                  </a:lnTo>
                  <a:lnTo>
                    <a:pt x="81343" y="17221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260483" y="5070440"/>
              <a:ext cx="326326" cy="9525"/>
            </a:xfrm>
            <a:custGeom>
              <a:avLst/>
              <a:gdLst/>
              <a:ahLst/>
              <a:cxnLst/>
              <a:rect l="l" t="t" r="r" b="b"/>
              <a:pathLst>
                <a:path w="326326" h="9525" extrusionOk="0">
                  <a:moveTo>
                    <a:pt x="0" y="0"/>
                  </a:moveTo>
                  <a:lnTo>
                    <a:pt x="326327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468318" y="4927756"/>
              <a:ext cx="9525" cy="110966"/>
            </a:xfrm>
            <a:custGeom>
              <a:avLst/>
              <a:gdLst/>
              <a:ahLst/>
              <a:cxnLst/>
              <a:rect l="l" t="t" r="r" b="b"/>
              <a:pathLst>
                <a:path w="9525" h="110966" extrusionOk="0">
                  <a:moveTo>
                    <a:pt x="0" y="0"/>
                  </a:moveTo>
                  <a:lnTo>
                    <a:pt x="0" y="110966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426599" y="4980524"/>
              <a:ext cx="9525" cy="58197"/>
            </a:xfrm>
            <a:custGeom>
              <a:avLst/>
              <a:gdLst/>
              <a:ahLst/>
              <a:cxnLst/>
              <a:rect l="l" t="t" r="r" b="b"/>
              <a:pathLst>
                <a:path w="9525" h="58197" extrusionOk="0">
                  <a:moveTo>
                    <a:pt x="0" y="0"/>
                  </a:moveTo>
                  <a:lnTo>
                    <a:pt x="0" y="5819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552900" y="4913659"/>
              <a:ext cx="9525" cy="125729"/>
            </a:xfrm>
            <a:custGeom>
              <a:avLst/>
              <a:gdLst/>
              <a:ahLst/>
              <a:cxnLst/>
              <a:rect l="l" t="t" r="r" b="b"/>
              <a:pathLst>
                <a:path w="9525" h="125729" extrusionOk="0">
                  <a:moveTo>
                    <a:pt x="0" y="0"/>
                  </a:moveTo>
                  <a:lnTo>
                    <a:pt x="0" y="12573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552900" y="4816123"/>
              <a:ext cx="9525" cy="76676"/>
            </a:xfrm>
            <a:custGeom>
              <a:avLst/>
              <a:gdLst/>
              <a:ahLst/>
              <a:cxnLst/>
              <a:rect l="l" t="t" r="r" b="b"/>
              <a:pathLst>
                <a:path w="9525" h="76676" extrusionOk="0">
                  <a:moveTo>
                    <a:pt x="0" y="0"/>
                  </a:moveTo>
                  <a:lnTo>
                    <a:pt x="0" y="76676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00" name="Google Shape;300;p4"/>
          <p:cNvGrpSpPr/>
          <p:nvPr/>
        </p:nvGrpSpPr>
        <p:grpSpPr>
          <a:xfrm>
            <a:off x="9218009" y="4663027"/>
            <a:ext cx="533965" cy="424360"/>
            <a:chOff x="9218009" y="4663027"/>
            <a:chExt cx="533965" cy="424360"/>
          </a:xfrm>
        </p:grpSpPr>
        <p:grpSp>
          <p:nvGrpSpPr>
            <p:cNvPr id="301" name="Google Shape;301;p4"/>
            <p:cNvGrpSpPr/>
            <p:nvPr/>
          </p:nvGrpSpPr>
          <p:grpSpPr>
            <a:xfrm>
              <a:off x="9284856" y="4682476"/>
              <a:ext cx="467118" cy="404911"/>
              <a:chOff x="9284856" y="4682476"/>
              <a:chExt cx="467118" cy="404911"/>
            </a:xfrm>
          </p:grpSpPr>
          <p:grpSp>
            <p:nvGrpSpPr>
              <p:cNvPr id="302" name="Google Shape;302;p4"/>
              <p:cNvGrpSpPr/>
              <p:nvPr/>
            </p:nvGrpSpPr>
            <p:grpSpPr>
              <a:xfrm>
                <a:off x="9284856" y="4735982"/>
                <a:ext cx="328628" cy="351405"/>
                <a:chOff x="9284856" y="4735982"/>
                <a:chExt cx="328628" cy="351405"/>
              </a:xfrm>
            </p:grpSpPr>
            <p:sp>
              <p:nvSpPr>
                <p:cNvPr id="303" name="Google Shape;303;p4"/>
                <p:cNvSpPr/>
                <p:nvPr/>
              </p:nvSpPr>
              <p:spPr>
                <a:xfrm>
                  <a:off x="9346746" y="4735982"/>
                  <a:ext cx="266738" cy="351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38" h="351405" extrusionOk="0">
                      <a:moveTo>
                        <a:pt x="0" y="0"/>
                      </a:moveTo>
                      <a:lnTo>
                        <a:pt x="144181" y="461"/>
                      </a:lnTo>
                      <a:cubicBezTo>
                        <a:pt x="158818" y="461"/>
                        <a:pt x="178180" y="1959"/>
                        <a:pt x="193048" y="10142"/>
                      </a:cubicBezTo>
                      <a:lnTo>
                        <a:pt x="202729" y="15444"/>
                      </a:lnTo>
                      <a:cubicBezTo>
                        <a:pt x="215177" y="22244"/>
                        <a:pt x="226471" y="31003"/>
                        <a:pt x="236152" y="41260"/>
                      </a:cubicBezTo>
                      <a:cubicBezTo>
                        <a:pt x="241569" y="46908"/>
                        <a:pt x="248600" y="54515"/>
                        <a:pt x="255515" y="62006"/>
                      </a:cubicBezTo>
                      <a:cubicBezTo>
                        <a:pt x="271074" y="78718"/>
                        <a:pt x="270383" y="104880"/>
                        <a:pt x="253901" y="120670"/>
                      </a:cubicBezTo>
                      <a:lnTo>
                        <a:pt x="185902" y="181753"/>
                      </a:lnTo>
                      <a:lnTo>
                        <a:pt x="252979" y="246756"/>
                      </a:lnTo>
                      <a:cubicBezTo>
                        <a:pt x="260701" y="254363"/>
                        <a:pt x="259549" y="267156"/>
                        <a:pt x="250559" y="273149"/>
                      </a:cubicBezTo>
                      <a:lnTo>
                        <a:pt x="133117" y="35140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4" name="Google Shape;304;p4"/>
                <p:cNvSpPr/>
                <p:nvPr/>
              </p:nvSpPr>
              <p:spPr>
                <a:xfrm>
                  <a:off x="9455989" y="4797066"/>
                  <a:ext cx="67324" cy="178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24" h="178987" extrusionOk="0">
                      <a:moveTo>
                        <a:pt x="55684" y="178987"/>
                      </a:moveTo>
                      <a:lnTo>
                        <a:pt x="20993" y="151096"/>
                      </a:lnTo>
                      <a:cubicBezTo>
                        <a:pt x="-2864" y="131964"/>
                        <a:pt x="-7014" y="97158"/>
                        <a:pt x="11773" y="72955"/>
                      </a:cubicBezTo>
                      <a:lnTo>
                        <a:pt x="6732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5" name="Google Shape;305;p4"/>
                <p:cNvSpPr/>
                <p:nvPr/>
              </p:nvSpPr>
              <p:spPr>
                <a:xfrm>
                  <a:off x="9284856" y="4963952"/>
                  <a:ext cx="150519" cy="119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19" h="119747" extrusionOk="0">
                      <a:moveTo>
                        <a:pt x="150520" y="0"/>
                      </a:moveTo>
                      <a:lnTo>
                        <a:pt x="0" y="11974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306" name="Google Shape;306;p4"/>
              <p:cNvSpPr/>
              <p:nvPr/>
            </p:nvSpPr>
            <p:spPr>
              <a:xfrm>
                <a:off x="9613441" y="4824496"/>
                <a:ext cx="138533" cy="57788"/>
              </a:xfrm>
              <a:custGeom>
                <a:avLst/>
                <a:gdLst/>
                <a:ahLst/>
                <a:cxnLst/>
                <a:rect l="l" t="t" r="r" b="b"/>
                <a:pathLst>
                  <a:path w="138533" h="57788" extrusionOk="0">
                    <a:moveTo>
                      <a:pt x="138534" y="20169"/>
                    </a:moveTo>
                    <a:lnTo>
                      <a:pt x="44257" y="56359"/>
                    </a:lnTo>
                    <a:cubicBezTo>
                      <a:pt x="34115" y="60277"/>
                      <a:pt x="22589" y="55898"/>
                      <a:pt x="17634" y="46216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9613544" y="4682476"/>
                <a:ext cx="87720" cy="80992"/>
              </a:xfrm>
              <a:custGeom>
                <a:avLst/>
                <a:gdLst/>
                <a:ahLst/>
                <a:cxnLst/>
                <a:rect l="l" t="t" r="r" b="b"/>
                <a:pathLst>
                  <a:path w="87720" h="80992" extrusionOk="0">
                    <a:moveTo>
                      <a:pt x="65822" y="6829"/>
                    </a:moveTo>
                    <a:lnTo>
                      <a:pt x="76310" y="15242"/>
                    </a:lnTo>
                    <a:cubicBezTo>
                      <a:pt x="93252" y="28957"/>
                      <a:pt x="90947" y="54889"/>
                      <a:pt x="71930" y="64109"/>
                    </a:cubicBezTo>
                    <a:lnTo>
                      <a:pt x="43347" y="78055"/>
                    </a:lnTo>
                    <a:cubicBezTo>
                      <a:pt x="33090" y="83126"/>
                      <a:pt x="20527" y="81512"/>
                      <a:pt x="11422" y="74136"/>
                    </a:cubicBezTo>
                    <a:lnTo>
                      <a:pt x="11422" y="74136"/>
                    </a:lnTo>
                    <a:cubicBezTo>
                      <a:pt x="-1486" y="63764"/>
                      <a:pt x="-3791" y="45208"/>
                      <a:pt x="6236" y="32876"/>
                    </a:cubicBezTo>
                    <a:lnTo>
                      <a:pt x="24331" y="10517"/>
                    </a:lnTo>
                    <a:cubicBezTo>
                      <a:pt x="34358" y="-1930"/>
                      <a:pt x="52913" y="-3544"/>
                      <a:pt x="65822" y="682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8" name="Google Shape;308;p4"/>
            <p:cNvGrpSpPr/>
            <p:nvPr/>
          </p:nvGrpSpPr>
          <p:grpSpPr>
            <a:xfrm>
              <a:off x="9218009" y="4806286"/>
              <a:ext cx="219786" cy="11525"/>
              <a:chOff x="9218009" y="4806286"/>
              <a:chExt cx="219786" cy="11525"/>
            </a:xfrm>
          </p:grpSpPr>
          <p:sp>
            <p:nvSpPr>
              <p:cNvPr id="309" name="Google Shape;309;p4"/>
              <p:cNvSpPr/>
              <p:nvPr/>
            </p:nvSpPr>
            <p:spPr>
              <a:xfrm>
                <a:off x="9313092" y="4806286"/>
                <a:ext cx="124703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4703" h="11525" extrusionOk="0">
                    <a:moveTo>
                      <a:pt x="12470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9265839" y="4806286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9218009" y="4806286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2" name="Google Shape;312;p4"/>
            <p:cNvGrpSpPr/>
            <p:nvPr/>
          </p:nvGrpSpPr>
          <p:grpSpPr>
            <a:xfrm>
              <a:off x="9407369" y="4663027"/>
              <a:ext cx="109029" cy="11525"/>
              <a:chOff x="9407369" y="4663027"/>
              <a:chExt cx="109029" cy="11525"/>
            </a:xfrm>
          </p:grpSpPr>
          <p:sp>
            <p:nvSpPr>
              <p:cNvPr id="313" name="Google Shape;313;p4"/>
              <p:cNvSpPr/>
              <p:nvPr/>
            </p:nvSpPr>
            <p:spPr>
              <a:xfrm>
                <a:off x="9455199" y="4663027"/>
                <a:ext cx="61199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1199" h="11525" extrusionOk="0">
                    <a:moveTo>
                      <a:pt x="0" y="0"/>
                    </a:moveTo>
                    <a:lnTo>
                      <a:pt x="6119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9407369" y="4663027"/>
                <a:ext cx="23972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972" h="11525" extrusionOk="0">
                    <a:moveTo>
                      <a:pt x="2397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5" name="Google Shape;315;p4"/>
            <p:cNvGrpSpPr/>
            <p:nvPr/>
          </p:nvGrpSpPr>
          <p:grpSpPr>
            <a:xfrm>
              <a:off x="9266300" y="4877973"/>
              <a:ext cx="147523" cy="11986"/>
              <a:chOff x="9266300" y="4877973"/>
              <a:chExt cx="147523" cy="11986"/>
            </a:xfrm>
          </p:grpSpPr>
          <p:sp>
            <p:nvSpPr>
              <p:cNvPr id="316" name="Google Shape;316;p4"/>
              <p:cNvSpPr/>
              <p:nvPr/>
            </p:nvSpPr>
            <p:spPr>
              <a:xfrm>
                <a:off x="9314130" y="4877973"/>
                <a:ext cx="99693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99693" h="461" extrusionOk="0">
                    <a:moveTo>
                      <a:pt x="99693" y="0"/>
                    </a:moveTo>
                    <a:lnTo>
                      <a:pt x="0" y="46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9266300" y="4878434"/>
                <a:ext cx="23857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23857" h="11525" extrusionOk="0">
                    <a:moveTo>
                      <a:pt x="2385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/>
        </p:nvSpPr>
        <p:spPr>
          <a:xfrm>
            <a:off x="11595386" y="6601396"/>
            <a:ext cx="407502" cy="17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p. </a:t>
            </a:r>
            <a:fld id="{00000000-1234-1234-1234-123412341234}" type="slidenum">
              <a:rPr lang="ca-ES" sz="9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fld>
            <a:endParaRPr sz="9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" name="Google Shape;324;p5">
            <a:extLst>
              <a:ext uri="{FF2B5EF4-FFF2-40B4-BE49-F238E27FC236}">
                <a16:creationId xmlns:a16="http://schemas.microsoft.com/office/drawing/2014/main" id="{747BF2CF-CA49-E649-A49E-767C8BB40ABE}"/>
              </a:ext>
            </a:extLst>
          </p:cNvPr>
          <p:cNvSpPr/>
          <p:nvPr/>
        </p:nvSpPr>
        <p:spPr>
          <a:xfrm>
            <a:off x="-9026" y="850419"/>
            <a:ext cx="621068" cy="2879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325;p5">
            <a:extLst>
              <a:ext uri="{FF2B5EF4-FFF2-40B4-BE49-F238E27FC236}">
                <a16:creationId xmlns:a16="http://schemas.microsoft.com/office/drawing/2014/main" id="{5C7A7AB9-DB2D-9D47-A688-58CC14FF4A30}"/>
              </a:ext>
            </a:extLst>
          </p:cNvPr>
          <p:cNvSpPr txBox="1"/>
          <p:nvPr/>
        </p:nvSpPr>
        <p:spPr>
          <a:xfrm>
            <a:off x="906269" y="744489"/>
            <a:ext cx="6651361" cy="5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ca-ES" sz="2800" b="1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r>
              <a:rPr lang="ca-ES" sz="28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ca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AUTOREFLEXIÓ</a:t>
            </a:r>
            <a:r>
              <a:rPr lang="ca-ES" sz="2800" b="0" i="0" u="none" strike="noStrike" cap="none" baseline="30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(4)</a:t>
            </a:r>
            <a:endParaRPr sz="2000" b="0" i="0" u="none" strike="noStrike" cap="none" baseline="30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" name="Google Shape;326;p5">
            <a:extLst>
              <a:ext uri="{FF2B5EF4-FFF2-40B4-BE49-F238E27FC236}">
                <a16:creationId xmlns:a16="http://schemas.microsoft.com/office/drawing/2014/main" id="{22878364-4FC5-F549-8C05-AEA5C79FFDE9}"/>
              </a:ext>
            </a:extLst>
          </p:cNvPr>
          <p:cNvSpPr/>
          <p:nvPr/>
        </p:nvSpPr>
        <p:spPr>
          <a:xfrm>
            <a:off x="-196991" y="2062512"/>
            <a:ext cx="8361045" cy="66633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" name="Google Shape;329;p5">
            <a:extLst>
              <a:ext uri="{FF2B5EF4-FFF2-40B4-BE49-F238E27FC236}">
                <a16:creationId xmlns:a16="http://schemas.microsoft.com/office/drawing/2014/main" id="{EC5BC302-7579-3C4F-8474-D376573F1176}"/>
              </a:ext>
            </a:extLst>
          </p:cNvPr>
          <p:cNvSpPr txBox="1"/>
          <p:nvPr/>
        </p:nvSpPr>
        <p:spPr>
          <a:xfrm>
            <a:off x="908807" y="1514842"/>
            <a:ext cx="3090072" cy="3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ca-ES" sz="1800" b="1" i="0" dirty="0">
                <a:solidFill>
                  <a:schemeClr val="accent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Quattrocento Sans"/>
              </a:rPr>
              <a:t>QUÈ  OFEREIXO?</a:t>
            </a:r>
            <a:endParaRPr dirty="0"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3" name="Google Shape;330;p5">
            <a:extLst>
              <a:ext uri="{FF2B5EF4-FFF2-40B4-BE49-F238E27FC236}">
                <a16:creationId xmlns:a16="http://schemas.microsoft.com/office/drawing/2014/main" id="{A9830095-E0C7-0742-A7A2-C2633BEDDBDF}"/>
              </a:ext>
            </a:extLst>
          </p:cNvPr>
          <p:cNvSpPr txBox="1"/>
          <p:nvPr/>
        </p:nvSpPr>
        <p:spPr>
          <a:xfrm>
            <a:off x="8480767" y="1514842"/>
            <a:ext cx="3090072" cy="3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ca-ES" sz="1800" b="1" i="0" dirty="0">
                <a:solidFill>
                  <a:schemeClr val="accent1"/>
                </a:solidFill>
                <a:latin typeface="+mj-lt"/>
                <a:ea typeface="Segoe UI Symbol" panose="020B0502040204020203" pitchFamily="34" charset="0"/>
                <a:cs typeface="Segoe UI Historic" panose="020B0502040204020203" pitchFamily="34" charset="0"/>
                <a:sym typeface="Quattrocento Sans"/>
              </a:rPr>
              <a:t>QUÈ DEMANEN?</a:t>
            </a:r>
            <a:endParaRPr dirty="0">
              <a:latin typeface="+mj-lt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4" name="Google Shape;331;p5">
            <a:extLst>
              <a:ext uri="{FF2B5EF4-FFF2-40B4-BE49-F238E27FC236}">
                <a16:creationId xmlns:a16="http://schemas.microsoft.com/office/drawing/2014/main" id="{B675EFCC-5A3E-7548-8867-9E1E467A8940}"/>
              </a:ext>
            </a:extLst>
          </p:cNvPr>
          <p:cNvSpPr txBox="1"/>
          <p:nvPr/>
        </p:nvSpPr>
        <p:spPr>
          <a:xfrm>
            <a:off x="8480767" y="2655683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FLEXIBILITAT</a:t>
            </a:r>
            <a:endParaRPr dirty="0"/>
          </a:p>
        </p:txBody>
      </p:sp>
      <p:sp>
        <p:nvSpPr>
          <p:cNvPr id="55" name="Google Shape;333;p5">
            <a:extLst>
              <a:ext uri="{FF2B5EF4-FFF2-40B4-BE49-F238E27FC236}">
                <a16:creationId xmlns:a16="http://schemas.microsoft.com/office/drawing/2014/main" id="{B5BF3E62-2AE1-6345-8658-9F3D9ADAB912}"/>
              </a:ext>
            </a:extLst>
          </p:cNvPr>
          <p:cNvSpPr txBox="1"/>
          <p:nvPr/>
        </p:nvSpPr>
        <p:spPr>
          <a:xfrm>
            <a:off x="10466685" y="2655683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CREATIVITAT</a:t>
            </a:r>
            <a:endParaRPr dirty="0"/>
          </a:p>
        </p:txBody>
      </p:sp>
      <p:sp>
        <p:nvSpPr>
          <p:cNvPr id="56" name="Google Shape;335;p5">
            <a:extLst>
              <a:ext uri="{FF2B5EF4-FFF2-40B4-BE49-F238E27FC236}">
                <a16:creationId xmlns:a16="http://schemas.microsoft.com/office/drawing/2014/main" id="{EB727B17-63AA-0148-B5C4-363A55A51D23}"/>
              </a:ext>
            </a:extLst>
          </p:cNvPr>
          <p:cNvSpPr txBox="1"/>
          <p:nvPr/>
        </p:nvSpPr>
        <p:spPr>
          <a:xfrm>
            <a:off x="8480767" y="3813252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INICIATIVA</a:t>
            </a:r>
            <a:endParaRPr dirty="0"/>
          </a:p>
        </p:txBody>
      </p:sp>
      <p:sp>
        <p:nvSpPr>
          <p:cNvPr id="57" name="Google Shape;337;p5">
            <a:extLst>
              <a:ext uri="{FF2B5EF4-FFF2-40B4-BE49-F238E27FC236}">
                <a16:creationId xmlns:a16="http://schemas.microsoft.com/office/drawing/2014/main" id="{04F7F66F-F997-9B47-8B06-A7F09CA6473A}"/>
              </a:ext>
            </a:extLst>
          </p:cNvPr>
          <p:cNvSpPr txBox="1"/>
          <p:nvPr/>
        </p:nvSpPr>
        <p:spPr>
          <a:xfrm>
            <a:off x="10466685" y="3813252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COMUNICACIÓ</a:t>
            </a:r>
            <a:endParaRPr dirty="0"/>
          </a:p>
        </p:txBody>
      </p:sp>
      <p:sp>
        <p:nvSpPr>
          <p:cNvPr id="58" name="Google Shape;339;p5">
            <a:extLst>
              <a:ext uri="{FF2B5EF4-FFF2-40B4-BE49-F238E27FC236}">
                <a16:creationId xmlns:a16="http://schemas.microsoft.com/office/drawing/2014/main" id="{A84141C7-C809-D04B-B9B3-85F197B7550B}"/>
              </a:ext>
            </a:extLst>
          </p:cNvPr>
          <p:cNvSpPr txBox="1"/>
          <p:nvPr/>
        </p:nvSpPr>
        <p:spPr>
          <a:xfrm>
            <a:off x="8480767" y="4891279"/>
            <a:ext cx="116565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TREBALLAR EN EQUIP</a:t>
            </a:r>
            <a:endParaRPr dirty="0"/>
          </a:p>
        </p:txBody>
      </p:sp>
      <p:sp>
        <p:nvSpPr>
          <p:cNvPr id="59" name="Google Shape;341;p5">
            <a:extLst>
              <a:ext uri="{FF2B5EF4-FFF2-40B4-BE49-F238E27FC236}">
                <a16:creationId xmlns:a16="http://schemas.microsoft.com/office/drawing/2014/main" id="{1D77BFBB-BC65-5A47-81CE-6D0F74271F1C}"/>
              </a:ext>
            </a:extLst>
          </p:cNvPr>
          <p:cNvSpPr txBox="1"/>
          <p:nvPr/>
        </p:nvSpPr>
        <p:spPr>
          <a:xfrm>
            <a:off x="10466685" y="4891279"/>
            <a:ext cx="16333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RESOLUCIÓ DE PROBLEMES</a:t>
            </a:r>
            <a:endParaRPr dirty="0"/>
          </a:p>
        </p:txBody>
      </p:sp>
      <p:sp>
        <p:nvSpPr>
          <p:cNvPr id="60" name="Google Shape;343;p5">
            <a:extLst>
              <a:ext uri="{FF2B5EF4-FFF2-40B4-BE49-F238E27FC236}">
                <a16:creationId xmlns:a16="http://schemas.microsoft.com/office/drawing/2014/main" id="{D0781F27-A370-334D-AD94-3370B3FF3814}"/>
              </a:ext>
            </a:extLst>
          </p:cNvPr>
          <p:cNvSpPr txBox="1"/>
          <p:nvPr/>
        </p:nvSpPr>
        <p:spPr>
          <a:xfrm>
            <a:off x="8480767" y="6174970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EMPATIA</a:t>
            </a:r>
            <a:endParaRPr dirty="0"/>
          </a:p>
        </p:txBody>
      </p:sp>
      <p:sp>
        <p:nvSpPr>
          <p:cNvPr id="61" name="Google Shape;345;p5">
            <a:extLst>
              <a:ext uri="{FF2B5EF4-FFF2-40B4-BE49-F238E27FC236}">
                <a16:creationId xmlns:a16="http://schemas.microsoft.com/office/drawing/2014/main" id="{B62CD0B2-3131-6C49-970E-E97034244E32}"/>
              </a:ext>
            </a:extLst>
          </p:cNvPr>
          <p:cNvSpPr txBox="1"/>
          <p:nvPr/>
        </p:nvSpPr>
        <p:spPr>
          <a:xfrm>
            <a:off x="10466685" y="6174970"/>
            <a:ext cx="16333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LIDERATGE</a:t>
            </a:r>
            <a:endParaRPr dirty="0"/>
          </a:p>
        </p:txBody>
      </p:sp>
      <p:grpSp>
        <p:nvGrpSpPr>
          <p:cNvPr id="62" name="Google Shape;414;p5">
            <a:extLst>
              <a:ext uri="{FF2B5EF4-FFF2-40B4-BE49-F238E27FC236}">
                <a16:creationId xmlns:a16="http://schemas.microsoft.com/office/drawing/2014/main" id="{E7BAC78F-0739-ED4C-ABFD-85D764E8A02F}"/>
              </a:ext>
            </a:extLst>
          </p:cNvPr>
          <p:cNvGrpSpPr/>
          <p:nvPr/>
        </p:nvGrpSpPr>
        <p:grpSpPr>
          <a:xfrm>
            <a:off x="10468234" y="2105151"/>
            <a:ext cx="356025" cy="440474"/>
            <a:chOff x="10314704" y="2101121"/>
            <a:chExt cx="356025" cy="440474"/>
          </a:xfrm>
        </p:grpSpPr>
        <p:sp>
          <p:nvSpPr>
            <p:cNvPr id="63" name="Google Shape;415;p5">
              <a:extLst>
                <a:ext uri="{FF2B5EF4-FFF2-40B4-BE49-F238E27FC236}">
                  <a16:creationId xmlns:a16="http://schemas.microsoft.com/office/drawing/2014/main" id="{9E4E0835-0E8F-AB42-87E6-21141C4DE0F8}"/>
                </a:ext>
              </a:extLst>
            </p:cNvPr>
            <p:cNvSpPr/>
            <p:nvPr/>
          </p:nvSpPr>
          <p:spPr>
            <a:xfrm>
              <a:off x="10314704" y="2101121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64" name="Google Shape;416;p5">
              <a:extLst>
                <a:ext uri="{FF2B5EF4-FFF2-40B4-BE49-F238E27FC236}">
                  <a16:creationId xmlns:a16="http://schemas.microsoft.com/office/drawing/2014/main" id="{2640F7DD-5311-6F42-8FE7-8C786D9650F7}"/>
                </a:ext>
              </a:extLst>
            </p:cNvPr>
            <p:cNvGrpSpPr/>
            <p:nvPr/>
          </p:nvGrpSpPr>
          <p:grpSpPr>
            <a:xfrm>
              <a:off x="10368349" y="2154661"/>
              <a:ext cx="230295" cy="174241"/>
              <a:chOff x="10368349" y="2154661"/>
              <a:chExt cx="230295" cy="174241"/>
            </a:xfrm>
          </p:grpSpPr>
          <p:sp>
            <p:nvSpPr>
              <p:cNvPr id="65" name="Google Shape;417;p5">
                <a:extLst>
                  <a:ext uri="{FF2B5EF4-FFF2-40B4-BE49-F238E27FC236}">
                    <a16:creationId xmlns:a16="http://schemas.microsoft.com/office/drawing/2014/main" id="{633F87F4-9BB8-1E45-9538-86A53E83ECD3}"/>
                  </a:ext>
                </a:extLst>
              </p:cNvPr>
              <p:cNvSpPr/>
              <p:nvPr/>
            </p:nvSpPr>
            <p:spPr>
              <a:xfrm>
                <a:off x="10420108" y="2259332"/>
                <a:ext cx="136626" cy="69570"/>
              </a:xfrm>
              <a:custGeom>
                <a:avLst/>
                <a:gdLst/>
                <a:ahLst/>
                <a:cxnLst/>
                <a:rect l="l" t="t" r="r" b="b"/>
                <a:pathLst>
                  <a:path w="136626" h="69570" extrusionOk="0">
                    <a:moveTo>
                      <a:pt x="136627" y="34785"/>
                    </a:moveTo>
                    <a:cubicBezTo>
                      <a:pt x="136627" y="34785"/>
                      <a:pt x="106032" y="69571"/>
                      <a:pt x="68313" y="69571"/>
                    </a:cubicBezTo>
                    <a:cubicBezTo>
                      <a:pt x="30594" y="69571"/>
                      <a:pt x="0" y="34785"/>
                      <a:pt x="0" y="34785"/>
                    </a:cubicBezTo>
                    <a:cubicBezTo>
                      <a:pt x="0" y="34785"/>
                      <a:pt x="30594" y="0"/>
                      <a:pt x="68313" y="0"/>
                    </a:cubicBezTo>
                    <a:cubicBezTo>
                      <a:pt x="106032" y="0"/>
                      <a:pt x="136627" y="34785"/>
                      <a:pt x="136627" y="347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66" name="Google Shape;418;p5">
                <a:extLst>
                  <a:ext uri="{FF2B5EF4-FFF2-40B4-BE49-F238E27FC236}">
                    <a16:creationId xmlns:a16="http://schemas.microsoft.com/office/drawing/2014/main" id="{18409FD4-3E35-7F42-A5B5-482C253493ED}"/>
                  </a:ext>
                </a:extLst>
              </p:cNvPr>
              <p:cNvGrpSpPr/>
              <p:nvPr/>
            </p:nvGrpSpPr>
            <p:grpSpPr>
              <a:xfrm>
                <a:off x="10368349" y="2154661"/>
                <a:ext cx="230295" cy="139560"/>
                <a:chOff x="10368349" y="2154661"/>
                <a:chExt cx="230295" cy="139560"/>
              </a:xfrm>
            </p:grpSpPr>
            <p:sp>
              <p:nvSpPr>
                <p:cNvPr id="68" name="Google Shape;419;p5">
                  <a:extLst>
                    <a:ext uri="{FF2B5EF4-FFF2-40B4-BE49-F238E27FC236}">
                      <a16:creationId xmlns:a16="http://schemas.microsoft.com/office/drawing/2014/main" id="{9EE92713-C2B8-664D-9391-FE153B38EA64}"/>
                    </a:ext>
                  </a:extLst>
                </p:cNvPr>
                <p:cNvSpPr/>
                <p:nvPr/>
              </p:nvSpPr>
              <p:spPr>
                <a:xfrm>
                  <a:off x="10415707" y="2199191"/>
                  <a:ext cx="44215" cy="3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15" h="30070" extrusionOk="0">
                      <a:moveTo>
                        <a:pt x="44215" y="30070"/>
                      </a:moveTo>
                      <a:cubicBezTo>
                        <a:pt x="37300" y="12468"/>
                        <a:pt x="20117" y="0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" name="Google Shape;420;p5">
                  <a:extLst>
                    <a:ext uri="{FF2B5EF4-FFF2-40B4-BE49-F238E27FC236}">
                      <a16:creationId xmlns:a16="http://schemas.microsoft.com/office/drawing/2014/main" id="{9FEE3D93-1A7F-F944-B9F4-3A63B9695CC1}"/>
                    </a:ext>
                  </a:extLst>
                </p:cNvPr>
                <p:cNvSpPr/>
                <p:nvPr/>
              </p:nvSpPr>
              <p:spPr>
                <a:xfrm>
                  <a:off x="10514196" y="2176664"/>
                  <a:ext cx="25774" cy="1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4" h="14878" extrusionOk="0">
                      <a:moveTo>
                        <a:pt x="25775" y="0"/>
                      </a:moveTo>
                      <a:cubicBezTo>
                        <a:pt x="14773" y="0"/>
                        <a:pt x="5134" y="5972"/>
                        <a:pt x="0" y="1487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" name="Google Shape;421;p5">
                  <a:extLst>
                    <a:ext uri="{FF2B5EF4-FFF2-40B4-BE49-F238E27FC236}">
                      <a16:creationId xmlns:a16="http://schemas.microsoft.com/office/drawing/2014/main" id="{D182F171-13D7-2C4C-A176-6359589AE4AD}"/>
                    </a:ext>
                  </a:extLst>
                </p:cNvPr>
                <p:cNvSpPr/>
                <p:nvPr/>
              </p:nvSpPr>
              <p:spPr>
                <a:xfrm>
                  <a:off x="10368349" y="2154661"/>
                  <a:ext cx="230295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95" h="139560" extrusionOk="0">
                      <a:moveTo>
                        <a:pt x="47463" y="139456"/>
                      </a:moveTo>
                      <a:cubicBezTo>
                        <a:pt x="21269" y="139456"/>
                        <a:pt x="0" y="118186"/>
                        <a:pt x="0" y="91993"/>
                      </a:cubicBezTo>
                      <a:cubicBezTo>
                        <a:pt x="0" y="65799"/>
                        <a:pt x="21269" y="44529"/>
                        <a:pt x="47463" y="44529"/>
                      </a:cubicBezTo>
                      <a:cubicBezTo>
                        <a:pt x="50606" y="44529"/>
                        <a:pt x="53645" y="44844"/>
                        <a:pt x="56579" y="45472"/>
                      </a:cubicBezTo>
                      <a:cubicBezTo>
                        <a:pt x="61398" y="19593"/>
                        <a:pt x="84030" y="0"/>
                        <a:pt x="111271" y="0"/>
                      </a:cubicBezTo>
                      <a:cubicBezTo>
                        <a:pt x="130864" y="0"/>
                        <a:pt x="148047" y="10163"/>
                        <a:pt x="158001" y="25460"/>
                      </a:cubicBezTo>
                      <a:cubicBezTo>
                        <a:pt x="162087" y="23365"/>
                        <a:pt x="166697" y="22003"/>
                        <a:pt x="171622" y="22003"/>
                      </a:cubicBezTo>
                      <a:cubicBezTo>
                        <a:pt x="188071" y="22003"/>
                        <a:pt x="201483" y="35309"/>
                        <a:pt x="201483" y="51864"/>
                      </a:cubicBezTo>
                      <a:cubicBezTo>
                        <a:pt x="201483" y="53854"/>
                        <a:pt x="201273" y="55845"/>
                        <a:pt x="200854" y="57836"/>
                      </a:cubicBezTo>
                      <a:cubicBezTo>
                        <a:pt x="217828" y="63179"/>
                        <a:pt x="230296" y="78896"/>
                        <a:pt x="230296" y="97650"/>
                      </a:cubicBezTo>
                      <a:cubicBezTo>
                        <a:pt x="230296" y="120806"/>
                        <a:pt x="211541" y="139560"/>
                        <a:pt x="188386" y="13956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1" name="Google Shape;422;p5">
                  <a:extLst>
                    <a:ext uri="{FF2B5EF4-FFF2-40B4-BE49-F238E27FC236}">
                      <a16:creationId xmlns:a16="http://schemas.microsoft.com/office/drawing/2014/main" id="{AF81813D-5306-3547-A3B1-95BE7CA96F29}"/>
                    </a:ext>
                  </a:extLst>
                </p:cNvPr>
                <p:cNvSpPr/>
                <p:nvPr/>
              </p:nvSpPr>
              <p:spPr>
                <a:xfrm>
                  <a:off x="10557154" y="2206525"/>
                  <a:ext cx="12677" cy="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" h="23783" extrusionOk="0">
                      <a:moveTo>
                        <a:pt x="0" y="23784"/>
                      </a:moveTo>
                      <a:cubicBezTo>
                        <a:pt x="7649" y="18650"/>
                        <a:pt x="12678" y="9954"/>
                        <a:pt x="1267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67" name="Google Shape;423;p5">
                <a:extLst>
                  <a:ext uri="{FF2B5EF4-FFF2-40B4-BE49-F238E27FC236}">
                    <a16:creationId xmlns:a16="http://schemas.microsoft.com/office/drawing/2014/main" id="{FB447DE1-E5B6-104A-AE25-8E7859E25D1D}"/>
                  </a:ext>
                </a:extLst>
              </p:cNvPr>
              <p:cNvSpPr/>
              <p:nvPr/>
            </p:nvSpPr>
            <p:spPr>
              <a:xfrm>
                <a:off x="10488421" y="2291498"/>
                <a:ext cx="10477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238" extrusionOk="0">
                    <a:moveTo>
                      <a:pt x="0" y="523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72" name="Google Shape;424;p5">
            <a:extLst>
              <a:ext uri="{FF2B5EF4-FFF2-40B4-BE49-F238E27FC236}">
                <a16:creationId xmlns:a16="http://schemas.microsoft.com/office/drawing/2014/main" id="{9BFF70BF-3C82-A844-809B-87E565F9145A}"/>
              </a:ext>
            </a:extLst>
          </p:cNvPr>
          <p:cNvGrpSpPr/>
          <p:nvPr/>
        </p:nvGrpSpPr>
        <p:grpSpPr>
          <a:xfrm>
            <a:off x="8482416" y="4334717"/>
            <a:ext cx="484235" cy="449042"/>
            <a:chOff x="8328886" y="4330687"/>
            <a:chExt cx="484235" cy="449042"/>
          </a:xfrm>
        </p:grpSpPr>
        <p:grpSp>
          <p:nvGrpSpPr>
            <p:cNvPr id="73" name="Google Shape;425;p5">
              <a:extLst>
                <a:ext uri="{FF2B5EF4-FFF2-40B4-BE49-F238E27FC236}">
                  <a16:creationId xmlns:a16="http://schemas.microsoft.com/office/drawing/2014/main" id="{EDB3BDB8-0BCD-B643-A093-F0E9FF676287}"/>
                </a:ext>
              </a:extLst>
            </p:cNvPr>
            <p:cNvGrpSpPr/>
            <p:nvPr/>
          </p:nvGrpSpPr>
          <p:grpSpPr>
            <a:xfrm>
              <a:off x="8328886" y="4424609"/>
              <a:ext cx="484235" cy="355120"/>
              <a:chOff x="8328886" y="4424609"/>
              <a:chExt cx="484235" cy="355120"/>
            </a:xfrm>
          </p:grpSpPr>
          <p:sp>
            <p:nvSpPr>
              <p:cNvPr id="77" name="Google Shape;426;p5">
                <a:extLst>
                  <a:ext uri="{FF2B5EF4-FFF2-40B4-BE49-F238E27FC236}">
                    <a16:creationId xmlns:a16="http://schemas.microsoft.com/office/drawing/2014/main" id="{B0668632-63D0-D94C-BD4E-1742DEEE4A74}"/>
                  </a:ext>
                </a:extLst>
              </p:cNvPr>
              <p:cNvSpPr/>
              <p:nvPr/>
            </p:nvSpPr>
            <p:spPr>
              <a:xfrm>
                <a:off x="8681037" y="4720451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8" name="Google Shape;427;p5">
                <a:extLst>
                  <a:ext uri="{FF2B5EF4-FFF2-40B4-BE49-F238E27FC236}">
                    <a16:creationId xmlns:a16="http://schemas.microsoft.com/office/drawing/2014/main" id="{0975CD48-6A34-DF41-961F-2357A84DEA6C}"/>
                  </a:ext>
                </a:extLst>
              </p:cNvPr>
              <p:cNvSpPr/>
              <p:nvPr/>
            </p:nvSpPr>
            <p:spPr>
              <a:xfrm>
                <a:off x="8504962" y="4424609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9" name="Google Shape;428;p5">
                <a:extLst>
                  <a:ext uri="{FF2B5EF4-FFF2-40B4-BE49-F238E27FC236}">
                    <a16:creationId xmlns:a16="http://schemas.microsoft.com/office/drawing/2014/main" id="{6288A8A6-14C7-884A-8F48-08CC43938809}"/>
                  </a:ext>
                </a:extLst>
              </p:cNvPr>
              <p:cNvSpPr/>
              <p:nvPr/>
            </p:nvSpPr>
            <p:spPr>
              <a:xfrm>
                <a:off x="8328886" y="4720451"/>
                <a:ext cx="132084" cy="59278"/>
              </a:xfrm>
              <a:custGeom>
                <a:avLst/>
                <a:gdLst/>
                <a:ahLst/>
                <a:cxnLst/>
                <a:rect l="l" t="t" r="r" b="b"/>
                <a:pathLst>
                  <a:path w="132084" h="59278" extrusionOk="0">
                    <a:moveTo>
                      <a:pt x="0" y="59278"/>
                    </a:moveTo>
                    <a:lnTo>
                      <a:pt x="0" y="26945"/>
                    </a:lnTo>
                    <a:cubicBezTo>
                      <a:pt x="0" y="17047"/>
                      <a:pt x="6599" y="8358"/>
                      <a:pt x="16167" y="5719"/>
                    </a:cubicBezTo>
                    <a:lnTo>
                      <a:pt x="36623" y="0"/>
                    </a:lnTo>
                    <a:lnTo>
                      <a:pt x="66097" y="25955"/>
                    </a:lnTo>
                    <a:lnTo>
                      <a:pt x="94142" y="0"/>
                    </a:lnTo>
                    <a:lnTo>
                      <a:pt x="115807" y="5829"/>
                    </a:lnTo>
                    <a:cubicBezTo>
                      <a:pt x="125485" y="8358"/>
                      <a:pt x="132084" y="17157"/>
                      <a:pt x="132084" y="27055"/>
                    </a:cubicBezTo>
                    <a:lnTo>
                      <a:pt x="132084" y="5927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0" name="Google Shape;429;p5">
                <a:extLst>
                  <a:ext uri="{FF2B5EF4-FFF2-40B4-BE49-F238E27FC236}">
                    <a16:creationId xmlns:a16="http://schemas.microsoft.com/office/drawing/2014/main" id="{BC3A5C88-B853-1348-BEB4-C9F5127D6BAB}"/>
                  </a:ext>
                </a:extLst>
              </p:cNvPr>
              <p:cNvSpPr/>
              <p:nvPr/>
            </p:nvSpPr>
            <p:spPr>
              <a:xfrm>
                <a:off x="8501715" y="4569505"/>
                <a:ext cx="138687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138687" h="125100" extrusionOk="0">
                    <a:moveTo>
                      <a:pt x="125543" y="70661"/>
                    </a:moveTo>
                    <a:cubicBezTo>
                      <a:pt x="143029" y="53175"/>
                      <a:pt x="142699" y="27660"/>
                      <a:pt x="126752" y="11823"/>
                    </a:cubicBezTo>
                    <a:cubicBezTo>
                      <a:pt x="110915" y="-4014"/>
                      <a:pt x="85180" y="-3904"/>
                      <a:pt x="69344" y="11933"/>
                    </a:cubicBezTo>
                    <a:cubicBezTo>
                      <a:pt x="53507" y="-3904"/>
                      <a:pt x="27882" y="-3904"/>
                      <a:pt x="11935" y="11823"/>
                    </a:cubicBezTo>
                    <a:cubicBezTo>
                      <a:pt x="-4012" y="27660"/>
                      <a:pt x="-4342" y="53175"/>
                      <a:pt x="13145" y="70661"/>
                    </a:cubicBezTo>
                    <a:cubicBezTo>
                      <a:pt x="32501" y="90017"/>
                      <a:pt x="69344" y="125100"/>
                      <a:pt x="69344" y="125100"/>
                    </a:cubicBezTo>
                    <a:cubicBezTo>
                      <a:pt x="69344" y="125100"/>
                      <a:pt x="106186" y="89907"/>
                      <a:pt x="125543" y="7066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81" name="Google Shape;430;p5">
                <a:extLst>
                  <a:ext uri="{FF2B5EF4-FFF2-40B4-BE49-F238E27FC236}">
                    <a16:creationId xmlns:a16="http://schemas.microsoft.com/office/drawing/2014/main" id="{06BFA37A-D71F-C341-A117-8BB17948CFF7}"/>
                  </a:ext>
                </a:extLst>
              </p:cNvPr>
              <p:cNvGrpSpPr/>
              <p:nvPr/>
            </p:nvGrpSpPr>
            <p:grpSpPr>
              <a:xfrm>
                <a:off x="8479007" y="4681298"/>
                <a:ext cx="183993" cy="28264"/>
                <a:chOff x="8479007" y="4681298"/>
                <a:chExt cx="183993" cy="28264"/>
              </a:xfrm>
            </p:grpSpPr>
            <p:sp>
              <p:nvSpPr>
                <p:cNvPr id="83" name="Google Shape;431;p5">
                  <a:extLst>
                    <a:ext uri="{FF2B5EF4-FFF2-40B4-BE49-F238E27FC236}">
                      <a16:creationId xmlns:a16="http://schemas.microsoft.com/office/drawing/2014/main" id="{C950FC18-6834-624C-A1F0-D5B936BC3D71}"/>
                    </a:ext>
                  </a:extLst>
                </p:cNvPr>
                <p:cNvSpPr/>
                <p:nvPr/>
              </p:nvSpPr>
              <p:spPr>
                <a:xfrm>
                  <a:off x="8479007" y="4681298"/>
                  <a:ext cx="28264" cy="2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" h="28264" extrusionOk="0">
                      <a:moveTo>
                        <a:pt x="28264" y="0"/>
                      </a:moveTo>
                      <a:lnTo>
                        <a:pt x="0" y="2826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4" name="Google Shape;432;p5">
                  <a:extLst>
                    <a:ext uri="{FF2B5EF4-FFF2-40B4-BE49-F238E27FC236}">
                      <a16:creationId xmlns:a16="http://schemas.microsoft.com/office/drawing/2014/main" id="{A4321B12-6798-6047-8876-BAEC3BFDFF1B}"/>
                    </a:ext>
                  </a:extLst>
                </p:cNvPr>
                <p:cNvSpPr/>
                <p:nvPr/>
              </p:nvSpPr>
              <p:spPr>
                <a:xfrm>
                  <a:off x="8634736" y="4681298"/>
                  <a:ext cx="28264" cy="2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" h="28264" extrusionOk="0">
                      <a:moveTo>
                        <a:pt x="0" y="0"/>
                      </a:moveTo>
                      <a:lnTo>
                        <a:pt x="28264" y="2826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82" name="Google Shape;433;p5">
                <a:extLst>
                  <a:ext uri="{FF2B5EF4-FFF2-40B4-BE49-F238E27FC236}">
                    <a16:creationId xmlns:a16="http://schemas.microsoft.com/office/drawing/2014/main" id="{B482E417-EFB4-F84C-8DA5-DF674FE5364D}"/>
                  </a:ext>
                </a:extLst>
              </p:cNvPr>
              <p:cNvSpPr/>
              <p:nvPr/>
            </p:nvSpPr>
            <p:spPr>
              <a:xfrm>
                <a:off x="8571059" y="4500054"/>
                <a:ext cx="10997" cy="39812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39812" extrusionOk="0">
                    <a:moveTo>
                      <a:pt x="0" y="0"/>
                    </a:moveTo>
                    <a:lnTo>
                      <a:pt x="0" y="39812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74" name="Google Shape;434;p5">
              <a:extLst>
                <a:ext uri="{FF2B5EF4-FFF2-40B4-BE49-F238E27FC236}">
                  <a16:creationId xmlns:a16="http://schemas.microsoft.com/office/drawing/2014/main" id="{A5B7BAAE-1BF6-5446-B76B-621C7A49E903}"/>
                </a:ext>
              </a:extLst>
            </p:cNvPr>
            <p:cNvSpPr/>
            <p:nvPr/>
          </p:nvSpPr>
          <p:spPr>
            <a:xfrm>
              <a:off x="8539275" y="4330687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435;p5">
              <a:extLst>
                <a:ext uri="{FF2B5EF4-FFF2-40B4-BE49-F238E27FC236}">
                  <a16:creationId xmlns:a16="http://schemas.microsoft.com/office/drawing/2014/main" id="{9A4CF1C0-DF60-2540-AEFC-507B0ED03B28}"/>
                </a:ext>
              </a:extLst>
            </p:cNvPr>
            <p:cNvSpPr/>
            <p:nvPr/>
          </p:nvSpPr>
          <p:spPr>
            <a:xfrm>
              <a:off x="8715791" y="4627959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436;p5">
              <a:extLst>
                <a:ext uri="{FF2B5EF4-FFF2-40B4-BE49-F238E27FC236}">
                  <a16:creationId xmlns:a16="http://schemas.microsoft.com/office/drawing/2014/main" id="{CCC9CA1D-7148-7348-A16B-A2F3562C7468}"/>
                </a:ext>
              </a:extLst>
            </p:cNvPr>
            <p:cNvSpPr/>
            <p:nvPr/>
          </p:nvSpPr>
          <p:spPr>
            <a:xfrm>
              <a:off x="8363640" y="4627959"/>
              <a:ext cx="62687" cy="62687"/>
            </a:xfrm>
            <a:custGeom>
              <a:avLst/>
              <a:gdLst/>
              <a:ahLst/>
              <a:cxnLst/>
              <a:rect l="l" t="t" r="r" b="b"/>
              <a:pathLst>
                <a:path w="62687" h="62687" extrusionOk="0">
                  <a:moveTo>
                    <a:pt x="62688" y="31344"/>
                  </a:moveTo>
                  <a:cubicBezTo>
                    <a:pt x="62688" y="48655"/>
                    <a:pt x="48655" y="62688"/>
                    <a:pt x="31344" y="62688"/>
                  </a:cubicBezTo>
                  <a:cubicBezTo>
                    <a:pt x="14033" y="62688"/>
                    <a:pt x="0" y="48655"/>
                    <a:pt x="0" y="31344"/>
                  </a:cubicBezTo>
                  <a:cubicBezTo>
                    <a:pt x="0" y="14033"/>
                    <a:pt x="14033" y="0"/>
                    <a:pt x="31344" y="0"/>
                  </a:cubicBezTo>
                  <a:cubicBezTo>
                    <a:pt x="48655" y="0"/>
                    <a:pt x="62688" y="14033"/>
                    <a:pt x="62688" y="3134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5" name="Google Shape;437;p5">
            <a:extLst>
              <a:ext uri="{FF2B5EF4-FFF2-40B4-BE49-F238E27FC236}">
                <a16:creationId xmlns:a16="http://schemas.microsoft.com/office/drawing/2014/main" id="{436C3FC1-D2B6-1541-B26A-7BBBD1A275AA}"/>
              </a:ext>
            </a:extLst>
          </p:cNvPr>
          <p:cNvGrpSpPr/>
          <p:nvPr/>
        </p:nvGrpSpPr>
        <p:grpSpPr>
          <a:xfrm>
            <a:off x="8482156" y="5638760"/>
            <a:ext cx="474631" cy="434502"/>
            <a:chOff x="8328626" y="5634730"/>
            <a:chExt cx="474631" cy="434502"/>
          </a:xfrm>
        </p:grpSpPr>
        <p:grpSp>
          <p:nvGrpSpPr>
            <p:cNvPr id="86" name="Google Shape;438;p5">
              <a:extLst>
                <a:ext uri="{FF2B5EF4-FFF2-40B4-BE49-F238E27FC236}">
                  <a16:creationId xmlns:a16="http://schemas.microsoft.com/office/drawing/2014/main" id="{B4CACEE5-2977-E446-9A0D-68018F819551}"/>
                </a:ext>
              </a:extLst>
            </p:cNvPr>
            <p:cNvGrpSpPr/>
            <p:nvPr/>
          </p:nvGrpSpPr>
          <p:grpSpPr>
            <a:xfrm>
              <a:off x="8328626" y="5782253"/>
              <a:ext cx="474631" cy="139560"/>
              <a:chOff x="8328626" y="5782253"/>
              <a:chExt cx="474631" cy="139560"/>
            </a:xfrm>
          </p:grpSpPr>
          <p:grpSp>
            <p:nvGrpSpPr>
              <p:cNvPr id="113" name="Google Shape;439;p5">
                <a:extLst>
                  <a:ext uri="{FF2B5EF4-FFF2-40B4-BE49-F238E27FC236}">
                    <a16:creationId xmlns:a16="http://schemas.microsoft.com/office/drawing/2014/main" id="{60F0D4C6-BC9E-0348-9D91-2261B0FC2D37}"/>
                  </a:ext>
                </a:extLst>
              </p:cNvPr>
              <p:cNvGrpSpPr/>
              <p:nvPr/>
            </p:nvGrpSpPr>
            <p:grpSpPr>
              <a:xfrm>
                <a:off x="8328626" y="5782253"/>
                <a:ext cx="139560" cy="139560"/>
                <a:chOff x="8328626" y="5782253"/>
                <a:chExt cx="139560" cy="139560"/>
              </a:xfrm>
            </p:grpSpPr>
            <p:sp>
              <p:nvSpPr>
                <p:cNvPr id="166" name="Google Shape;440;p5">
                  <a:extLst>
                    <a:ext uri="{FF2B5EF4-FFF2-40B4-BE49-F238E27FC236}">
                      <a16:creationId xmlns:a16="http://schemas.microsoft.com/office/drawing/2014/main" id="{612DD3D0-7690-3D49-B79B-5310C205263E}"/>
                    </a:ext>
                  </a:extLst>
                </p:cNvPr>
                <p:cNvSpPr/>
                <p:nvPr/>
              </p:nvSpPr>
              <p:spPr>
                <a:xfrm>
                  <a:off x="8328626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7" name="Google Shape;441;p5">
                  <a:extLst>
                    <a:ext uri="{FF2B5EF4-FFF2-40B4-BE49-F238E27FC236}">
                      <a16:creationId xmlns:a16="http://schemas.microsoft.com/office/drawing/2014/main" id="{F70E785D-998D-934D-9D57-BBAB86BBA68C}"/>
                    </a:ext>
                  </a:extLst>
                </p:cNvPr>
                <p:cNvSpPr/>
                <p:nvPr/>
              </p:nvSpPr>
              <p:spPr>
                <a:xfrm>
                  <a:off x="8371374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6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68" name="Google Shape;442;p5">
                  <a:extLst>
                    <a:ext uri="{FF2B5EF4-FFF2-40B4-BE49-F238E27FC236}">
                      <a16:creationId xmlns:a16="http://schemas.microsoft.com/office/drawing/2014/main" id="{DFA930F6-C409-8F49-B2F5-AA7AB40EB89F}"/>
                    </a:ext>
                  </a:extLst>
                </p:cNvPr>
                <p:cNvGrpSpPr/>
                <p:nvPr/>
              </p:nvGrpSpPr>
              <p:grpSpPr>
                <a:xfrm>
                  <a:off x="8382690" y="5825630"/>
                  <a:ext cx="41910" cy="19592"/>
                  <a:chOff x="8382690" y="5825630"/>
                  <a:chExt cx="41910" cy="19592"/>
                </a:xfrm>
              </p:grpSpPr>
              <p:sp>
                <p:nvSpPr>
                  <p:cNvPr id="169" name="Google Shape;443;p5">
                    <a:extLst>
                      <a:ext uri="{FF2B5EF4-FFF2-40B4-BE49-F238E27FC236}">
                        <a16:creationId xmlns:a16="http://schemas.microsoft.com/office/drawing/2014/main" id="{4FEB17A8-10AD-6943-868C-5A711B3859C8}"/>
                      </a:ext>
                    </a:extLst>
                  </p:cNvPr>
                  <p:cNvSpPr/>
                  <p:nvPr/>
                </p:nvSpPr>
                <p:spPr>
                  <a:xfrm>
                    <a:off x="8382690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70" name="Google Shape;444;p5">
                    <a:extLst>
                      <a:ext uri="{FF2B5EF4-FFF2-40B4-BE49-F238E27FC236}">
                        <a16:creationId xmlns:a16="http://schemas.microsoft.com/office/drawing/2014/main" id="{20835014-1B66-8E4F-A1C0-A00324503219}"/>
                      </a:ext>
                    </a:extLst>
                  </p:cNvPr>
                  <p:cNvSpPr/>
                  <p:nvPr/>
                </p:nvSpPr>
                <p:spPr>
                  <a:xfrm>
                    <a:off x="8414123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114" name="Google Shape;445;p5">
                <a:extLst>
                  <a:ext uri="{FF2B5EF4-FFF2-40B4-BE49-F238E27FC236}">
                    <a16:creationId xmlns:a16="http://schemas.microsoft.com/office/drawing/2014/main" id="{5DA7CDB5-1C30-FF48-B3C0-B4FFC5C6DC95}"/>
                  </a:ext>
                </a:extLst>
              </p:cNvPr>
              <p:cNvGrpSpPr/>
              <p:nvPr/>
            </p:nvGrpSpPr>
            <p:grpSpPr>
              <a:xfrm>
                <a:off x="8496161" y="5782253"/>
                <a:ext cx="139560" cy="139560"/>
                <a:chOff x="8496161" y="5782253"/>
                <a:chExt cx="139560" cy="139560"/>
              </a:xfrm>
            </p:grpSpPr>
            <p:sp>
              <p:nvSpPr>
                <p:cNvPr id="121" name="Google Shape;446;p5">
                  <a:extLst>
                    <a:ext uri="{FF2B5EF4-FFF2-40B4-BE49-F238E27FC236}">
                      <a16:creationId xmlns:a16="http://schemas.microsoft.com/office/drawing/2014/main" id="{4ABB03BB-0162-3F43-8863-4581A6A22284}"/>
                    </a:ext>
                  </a:extLst>
                </p:cNvPr>
                <p:cNvSpPr/>
                <p:nvPr/>
              </p:nvSpPr>
              <p:spPr>
                <a:xfrm>
                  <a:off x="8496161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2" name="Google Shape;447;p5">
                  <a:extLst>
                    <a:ext uri="{FF2B5EF4-FFF2-40B4-BE49-F238E27FC236}">
                      <a16:creationId xmlns:a16="http://schemas.microsoft.com/office/drawing/2014/main" id="{D8DD5902-678E-D240-A982-E185924886FE}"/>
                    </a:ext>
                  </a:extLst>
                </p:cNvPr>
                <p:cNvSpPr/>
                <p:nvPr/>
              </p:nvSpPr>
              <p:spPr>
                <a:xfrm>
                  <a:off x="8538910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23" name="Google Shape;448;p5">
                  <a:extLst>
                    <a:ext uri="{FF2B5EF4-FFF2-40B4-BE49-F238E27FC236}">
                      <a16:creationId xmlns:a16="http://schemas.microsoft.com/office/drawing/2014/main" id="{4A8D88C1-909F-1A4A-A11B-887A2DAD5FED}"/>
                    </a:ext>
                  </a:extLst>
                </p:cNvPr>
                <p:cNvGrpSpPr/>
                <p:nvPr/>
              </p:nvGrpSpPr>
              <p:grpSpPr>
                <a:xfrm>
                  <a:off x="8550225" y="5825630"/>
                  <a:ext cx="41910" cy="19592"/>
                  <a:chOff x="8550225" y="5825630"/>
                  <a:chExt cx="41910" cy="19592"/>
                </a:xfrm>
              </p:grpSpPr>
              <p:sp>
                <p:nvSpPr>
                  <p:cNvPr id="164" name="Google Shape;449;p5">
                    <a:extLst>
                      <a:ext uri="{FF2B5EF4-FFF2-40B4-BE49-F238E27FC236}">
                        <a16:creationId xmlns:a16="http://schemas.microsoft.com/office/drawing/2014/main" id="{A0CCEC23-EECC-1E44-8295-214BC10126B9}"/>
                      </a:ext>
                    </a:extLst>
                  </p:cNvPr>
                  <p:cNvSpPr/>
                  <p:nvPr/>
                </p:nvSpPr>
                <p:spPr>
                  <a:xfrm>
                    <a:off x="8550225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65" name="Google Shape;450;p5">
                    <a:extLst>
                      <a:ext uri="{FF2B5EF4-FFF2-40B4-BE49-F238E27FC236}">
                        <a16:creationId xmlns:a16="http://schemas.microsoft.com/office/drawing/2014/main" id="{9B02A826-5CFD-2545-A5F5-873C46D26414}"/>
                      </a:ext>
                    </a:extLst>
                  </p:cNvPr>
                  <p:cNvSpPr/>
                  <p:nvPr/>
                </p:nvSpPr>
                <p:spPr>
                  <a:xfrm>
                    <a:off x="8581658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115" name="Google Shape;451;p5">
                <a:extLst>
                  <a:ext uri="{FF2B5EF4-FFF2-40B4-BE49-F238E27FC236}">
                    <a16:creationId xmlns:a16="http://schemas.microsoft.com/office/drawing/2014/main" id="{BECF637B-A8D0-7D4C-BBAF-E280D770368E}"/>
                  </a:ext>
                </a:extLst>
              </p:cNvPr>
              <p:cNvGrpSpPr/>
              <p:nvPr/>
            </p:nvGrpSpPr>
            <p:grpSpPr>
              <a:xfrm>
                <a:off x="8663697" y="5782253"/>
                <a:ext cx="139560" cy="139560"/>
                <a:chOff x="8663697" y="5782253"/>
                <a:chExt cx="139560" cy="139560"/>
              </a:xfrm>
            </p:grpSpPr>
            <p:sp>
              <p:nvSpPr>
                <p:cNvPr id="116" name="Google Shape;452;p5">
                  <a:extLst>
                    <a:ext uri="{FF2B5EF4-FFF2-40B4-BE49-F238E27FC236}">
                      <a16:creationId xmlns:a16="http://schemas.microsoft.com/office/drawing/2014/main" id="{756DABEE-5410-D64B-8D7F-10FF10B36DEA}"/>
                    </a:ext>
                  </a:extLst>
                </p:cNvPr>
                <p:cNvSpPr/>
                <p:nvPr/>
              </p:nvSpPr>
              <p:spPr>
                <a:xfrm>
                  <a:off x="8663697" y="5782253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7" name="Google Shape;453;p5">
                  <a:extLst>
                    <a:ext uri="{FF2B5EF4-FFF2-40B4-BE49-F238E27FC236}">
                      <a16:creationId xmlns:a16="http://schemas.microsoft.com/office/drawing/2014/main" id="{199370D1-66E4-C540-92FD-4CCC72477477}"/>
                    </a:ext>
                  </a:extLst>
                </p:cNvPr>
                <p:cNvSpPr/>
                <p:nvPr/>
              </p:nvSpPr>
              <p:spPr>
                <a:xfrm>
                  <a:off x="8706550" y="5865550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6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18" name="Google Shape;454;p5">
                  <a:extLst>
                    <a:ext uri="{FF2B5EF4-FFF2-40B4-BE49-F238E27FC236}">
                      <a16:creationId xmlns:a16="http://schemas.microsoft.com/office/drawing/2014/main" id="{CD76793E-D894-B440-811D-E0416ED6851B}"/>
                    </a:ext>
                  </a:extLst>
                </p:cNvPr>
                <p:cNvGrpSpPr/>
                <p:nvPr/>
              </p:nvGrpSpPr>
              <p:grpSpPr>
                <a:xfrm>
                  <a:off x="8717865" y="5825630"/>
                  <a:ext cx="41805" cy="19592"/>
                  <a:chOff x="8717865" y="5825630"/>
                  <a:chExt cx="41805" cy="19592"/>
                </a:xfrm>
              </p:grpSpPr>
              <p:sp>
                <p:nvSpPr>
                  <p:cNvPr id="119" name="Google Shape;455;p5">
                    <a:extLst>
                      <a:ext uri="{FF2B5EF4-FFF2-40B4-BE49-F238E27FC236}">
                        <a16:creationId xmlns:a16="http://schemas.microsoft.com/office/drawing/2014/main" id="{0B00B08C-411D-1546-AB8A-EFDB778ADB8D}"/>
                      </a:ext>
                    </a:extLst>
                  </p:cNvPr>
                  <p:cNvSpPr/>
                  <p:nvPr/>
                </p:nvSpPr>
                <p:spPr>
                  <a:xfrm>
                    <a:off x="8717865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20" name="Google Shape;456;p5">
                    <a:extLst>
                      <a:ext uri="{FF2B5EF4-FFF2-40B4-BE49-F238E27FC236}">
                        <a16:creationId xmlns:a16="http://schemas.microsoft.com/office/drawing/2014/main" id="{8780B328-FE2C-0E4F-84AA-464236CA00B9}"/>
                      </a:ext>
                    </a:extLst>
                  </p:cNvPr>
                  <p:cNvSpPr/>
                  <p:nvPr/>
                </p:nvSpPr>
                <p:spPr>
                  <a:xfrm>
                    <a:off x="8749193" y="5825630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  <p:grpSp>
          <p:nvGrpSpPr>
            <p:cNvPr id="87" name="Google Shape;457;p5">
              <a:extLst>
                <a:ext uri="{FF2B5EF4-FFF2-40B4-BE49-F238E27FC236}">
                  <a16:creationId xmlns:a16="http://schemas.microsoft.com/office/drawing/2014/main" id="{6937B75F-C892-F345-BF1C-A0F6E0EDEA5C}"/>
                </a:ext>
              </a:extLst>
            </p:cNvPr>
            <p:cNvGrpSpPr/>
            <p:nvPr/>
          </p:nvGrpSpPr>
          <p:grpSpPr>
            <a:xfrm>
              <a:off x="8412446" y="5634730"/>
              <a:ext cx="307095" cy="139560"/>
              <a:chOff x="8412446" y="5634730"/>
              <a:chExt cx="307095" cy="139560"/>
            </a:xfrm>
          </p:grpSpPr>
          <p:grpSp>
            <p:nvGrpSpPr>
              <p:cNvPr id="101" name="Google Shape;458;p5">
                <a:extLst>
                  <a:ext uri="{FF2B5EF4-FFF2-40B4-BE49-F238E27FC236}">
                    <a16:creationId xmlns:a16="http://schemas.microsoft.com/office/drawing/2014/main" id="{C82665CA-5ED7-924F-AFC9-95C3D0CC1BA4}"/>
                  </a:ext>
                </a:extLst>
              </p:cNvPr>
              <p:cNvGrpSpPr/>
              <p:nvPr/>
            </p:nvGrpSpPr>
            <p:grpSpPr>
              <a:xfrm>
                <a:off x="8412446" y="5634730"/>
                <a:ext cx="139560" cy="139560"/>
                <a:chOff x="8412446" y="5634730"/>
                <a:chExt cx="139560" cy="139560"/>
              </a:xfrm>
            </p:grpSpPr>
            <p:sp>
              <p:nvSpPr>
                <p:cNvPr id="108" name="Google Shape;459;p5">
                  <a:extLst>
                    <a:ext uri="{FF2B5EF4-FFF2-40B4-BE49-F238E27FC236}">
                      <a16:creationId xmlns:a16="http://schemas.microsoft.com/office/drawing/2014/main" id="{9E4AA428-371F-1844-BCF7-768BDAF94A64}"/>
                    </a:ext>
                  </a:extLst>
                </p:cNvPr>
                <p:cNvSpPr/>
                <p:nvPr/>
              </p:nvSpPr>
              <p:spPr>
                <a:xfrm>
                  <a:off x="8412446" y="5634730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9" name="Google Shape;460;p5">
                  <a:extLst>
                    <a:ext uri="{FF2B5EF4-FFF2-40B4-BE49-F238E27FC236}">
                      <a16:creationId xmlns:a16="http://schemas.microsoft.com/office/drawing/2014/main" id="{B1E0A3A1-0CFE-A647-AE87-4EC43177329D}"/>
                    </a:ext>
                  </a:extLst>
                </p:cNvPr>
                <p:cNvSpPr/>
                <p:nvPr/>
              </p:nvSpPr>
              <p:spPr>
                <a:xfrm>
                  <a:off x="8455194" y="5718131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154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10" name="Google Shape;461;p5">
                  <a:extLst>
                    <a:ext uri="{FF2B5EF4-FFF2-40B4-BE49-F238E27FC236}">
                      <a16:creationId xmlns:a16="http://schemas.microsoft.com/office/drawing/2014/main" id="{1B8865F2-9E78-E941-8F56-1694369F6346}"/>
                    </a:ext>
                  </a:extLst>
                </p:cNvPr>
                <p:cNvGrpSpPr/>
                <p:nvPr/>
              </p:nvGrpSpPr>
              <p:grpSpPr>
                <a:xfrm>
                  <a:off x="8466510" y="5678107"/>
                  <a:ext cx="41805" cy="19592"/>
                  <a:chOff x="8466510" y="5678107"/>
                  <a:chExt cx="41805" cy="19592"/>
                </a:xfrm>
              </p:grpSpPr>
              <p:sp>
                <p:nvSpPr>
                  <p:cNvPr id="111" name="Google Shape;462;p5">
                    <a:extLst>
                      <a:ext uri="{FF2B5EF4-FFF2-40B4-BE49-F238E27FC236}">
                        <a16:creationId xmlns:a16="http://schemas.microsoft.com/office/drawing/2014/main" id="{45BA2B67-2BC2-5C47-91B9-DA1CD43784A7}"/>
                      </a:ext>
                    </a:extLst>
                  </p:cNvPr>
                  <p:cNvSpPr/>
                  <p:nvPr/>
                </p:nvSpPr>
                <p:spPr>
                  <a:xfrm>
                    <a:off x="8466510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12" name="Google Shape;463;p5">
                    <a:extLst>
                      <a:ext uri="{FF2B5EF4-FFF2-40B4-BE49-F238E27FC236}">
                        <a16:creationId xmlns:a16="http://schemas.microsoft.com/office/drawing/2014/main" id="{968CE6DB-8A4E-4547-A306-E0B3922475E3}"/>
                      </a:ext>
                    </a:extLst>
                  </p:cNvPr>
                  <p:cNvSpPr/>
                  <p:nvPr/>
                </p:nvSpPr>
                <p:spPr>
                  <a:xfrm>
                    <a:off x="8497838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102" name="Google Shape;464;p5">
                <a:extLst>
                  <a:ext uri="{FF2B5EF4-FFF2-40B4-BE49-F238E27FC236}">
                    <a16:creationId xmlns:a16="http://schemas.microsoft.com/office/drawing/2014/main" id="{DDFC3DAA-CBC4-324B-BB05-D66FDBE04EF9}"/>
                  </a:ext>
                </a:extLst>
              </p:cNvPr>
              <p:cNvGrpSpPr/>
              <p:nvPr/>
            </p:nvGrpSpPr>
            <p:grpSpPr>
              <a:xfrm>
                <a:off x="8579981" y="5634730"/>
                <a:ext cx="139560" cy="139560"/>
                <a:chOff x="8579981" y="5634730"/>
                <a:chExt cx="139560" cy="139560"/>
              </a:xfrm>
            </p:grpSpPr>
            <p:sp>
              <p:nvSpPr>
                <p:cNvPr id="103" name="Google Shape;465;p5">
                  <a:extLst>
                    <a:ext uri="{FF2B5EF4-FFF2-40B4-BE49-F238E27FC236}">
                      <a16:creationId xmlns:a16="http://schemas.microsoft.com/office/drawing/2014/main" id="{9BEC82F6-A340-E04E-865D-8F53A922F6ED}"/>
                    </a:ext>
                  </a:extLst>
                </p:cNvPr>
                <p:cNvSpPr/>
                <p:nvPr/>
              </p:nvSpPr>
              <p:spPr>
                <a:xfrm>
                  <a:off x="8579981" y="5634730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04" name="Google Shape;466;p5">
                  <a:extLst>
                    <a:ext uri="{FF2B5EF4-FFF2-40B4-BE49-F238E27FC236}">
                      <a16:creationId xmlns:a16="http://schemas.microsoft.com/office/drawing/2014/main" id="{40E34680-D543-244F-A2DF-8847F0192D39}"/>
                    </a:ext>
                  </a:extLst>
                </p:cNvPr>
                <p:cNvSpPr/>
                <p:nvPr/>
              </p:nvSpPr>
              <p:spPr>
                <a:xfrm>
                  <a:off x="8622730" y="5718131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105" name="Google Shape;467;p5">
                  <a:extLst>
                    <a:ext uri="{FF2B5EF4-FFF2-40B4-BE49-F238E27FC236}">
                      <a16:creationId xmlns:a16="http://schemas.microsoft.com/office/drawing/2014/main" id="{EE1918DD-184F-F942-832A-A0CF618DAC69}"/>
                    </a:ext>
                  </a:extLst>
                </p:cNvPr>
                <p:cNvGrpSpPr/>
                <p:nvPr/>
              </p:nvGrpSpPr>
              <p:grpSpPr>
                <a:xfrm>
                  <a:off x="8634045" y="5678107"/>
                  <a:ext cx="41910" cy="19592"/>
                  <a:chOff x="8634045" y="5678107"/>
                  <a:chExt cx="41910" cy="19592"/>
                </a:xfrm>
              </p:grpSpPr>
              <p:sp>
                <p:nvSpPr>
                  <p:cNvPr id="106" name="Google Shape;468;p5">
                    <a:extLst>
                      <a:ext uri="{FF2B5EF4-FFF2-40B4-BE49-F238E27FC236}">
                        <a16:creationId xmlns:a16="http://schemas.microsoft.com/office/drawing/2014/main" id="{34974FA2-0C04-9F4B-B725-7A1FAAD5DE5A}"/>
                      </a:ext>
                    </a:extLst>
                  </p:cNvPr>
                  <p:cNvSpPr/>
                  <p:nvPr/>
                </p:nvSpPr>
                <p:spPr>
                  <a:xfrm>
                    <a:off x="8634045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07" name="Google Shape;469;p5">
                    <a:extLst>
                      <a:ext uri="{FF2B5EF4-FFF2-40B4-BE49-F238E27FC236}">
                        <a16:creationId xmlns:a16="http://schemas.microsoft.com/office/drawing/2014/main" id="{A7BB4E65-A656-D449-B323-01B088743D53}"/>
                      </a:ext>
                    </a:extLst>
                  </p:cNvPr>
                  <p:cNvSpPr/>
                  <p:nvPr/>
                </p:nvSpPr>
                <p:spPr>
                  <a:xfrm>
                    <a:off x="8665478" y="5678107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  <p:grpSp>
          <p:nvGrpSpPr>
            <p:cNvPr id="88" name="Google Shape;470;p5">
              <a:extLst>
                <a:ext uri="{FF2B5EF4-FFF2-40B4-BE49-F238E27FC236}">
                  <a16:creationId xmlns:a16="http://schemas.microsoft.com/office/drawing/2014/main" id="{FE3EDC95-6581-E44F-AE71-E32049B2C0C7}"/>
                </a:ext>
              </a:extLst>
            </p:cNvPr>
            <p:cNvGrpSpPr/>
            <p:nvPr/>
          </p:nvGrpSpPr>
          <p:grpSpPr>
            <a:xfrm>
              <a:off x="8412446" y="5929672"/>
              <a:ext cx="307095" cy="139560"/>
              <a:chOff x="8412446" y="5929672"/>
              <a:chExt cx="307095" cy="139560"/>
            </a:xfrm>
          </p:grpSpPr>
          <p:grpSp>
            <p:nvGrpSpPr>
              <p:cNvPr id="89" name="Google Shape;471;p5">
                <a:extLst>
                  <a:ext uri="{FF2B5EF4-FFF2-40B4-BE49-F238E27FC236}">
                    <a16:creationId xmlns:a16="http://schemas.microsoft.com/office/drawing/2014/main" id="{639F3B8B-88EE-874C-94F1-802BB391A6C1}"/>
                  </a:ext>
                </a:extLst>
              </p:cNvPr>
              <p:cNvGrpSpPr/>
              <p:nvPr/>
            </p:nvGrpSpPr>
            <p:grpSpPr>
              <a:xfrm>
                <a:off x="8412446" y="5929672"/>
                <a:ext cx="139560" cy="139560"/>
                <a:chOff x="8412446" y="5929672"/>
                <a:chExt cx="139560" cy="139560"/>
              </a:xfrm>
            </p:grpSpPr>
            <p:sp>
              <p:nvSpPr>
                <p:cNvPr id="96" name="Google Shape;472;p5">
                  <a:extLst>
                    <a:ext uri="{FF2B5EF4-FFF2-40B4-BE49-F238E27FC236}">
                      <a16:creationId xmlns:a16="http://schemas.microsoft.com/office/drawing/2014/main" id="{1AD4AFB4-1A6E-5146-B418-286C61DAEEC9}"/>
                    </a:ext>
                  </a:extLst>
                </p:cNvPr>
                <p:cNvSpPr/>
                <p:nvPr/>
              </p:nvSpPr>
              <p:spPr>
                <a:xfrm>
                  <a:off x="8412446" y="5929672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7" name="Google Shape;473;p5">
                  <a:extLst>
                    <a:ext uri="{FF2B5EF4-FFF2-40B4-BE49-F238E27FC236}">
                      <a16:creationId xmlns:a16="http://schemas.microsoft.com/office/drawing/2014/main" id="{390827EA-DC9A-1C4B-AC7B-2028AD619C1D}"/>
                    </a:ext>
                  </a:extLst>
                </p:cNvPr>
                <p:cNvSpPr/>
                <p:nvPr/>
              </p:nvSpPr>
              <p:spPr>
                <a:xfrm>
                  <a:off x="8455194" y="6013073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98" name="Google Shape;474;p5">
                  <a:extLst>
                    <a:ext uri="{FF2B5EF4-FFF2-40B4-BE49-F238E27FC236}">
                      <a16:creationId xmlns:a16="http://schemas.microsoft.com/office/drawing/2014/main" id="{52C3F1C2-B3D6-0B45-BA64-DDE23F3E23E0}"/>
                    </a:ext>
                  </a:extLst>
                </p:cNvPr>
                <p:cNvGrpSpPr/>
                <p:nvPr/>
              </p:nvGrpSpPr>
              <p:grpSpPr>
                <a:xfrm>
                  <a:off x="8466510" y="5973154"/>
                  <a:ext cx="41805" cy="19592"/>
                  <a:chOff x="8466510" y="5973154"/>
                  <a:chExt cx="41805" cy="19592"/>
                </a:xfrm>
              </p:grpSpPr>
              <p:sp>
                <p:nvSpPr>
                  <p:cNvPr id="99" name="Google Shape;475;p5">
                    <a:extLst>
                      <a:ext uri="{FF2B5EF4-FFF2-40B4-BE49-F238E27FC236}">
                        <a16:creationId xmlns:a16="http://schemas.microsoft.com/office/drawing/2014/main" id="{67C70B61-A618-3A4D-8E88-F0A774598F79}"/>
                      </a:ext>
                    </a:extLst>
                  </p:cNvPr>
                  <p:cNvSpPr/>
                  <p:nvPr/>
                </p:nvSpPr>
                <p:spPr>
                  <a:xfrm>
                    <a:off x="8466510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00" name="Google Shape;476;p5">
                    <a:extLst>
                      <a:ext uri="{FF2B5EF4-FFF2-40B4-BE49-F238E27FC236}">
                        <a16:creationId xmlns:a16="http://schemas.microsoft.com/office/drawing/2014/main" id="{AE5DC11E-DC74-7443-A612-BE312CEF0AC5}"/>
                      </a:ext>
                    </a:extLst>
                  </p:cNvPr>
                  <p:cNvSpPr/>
                  <p:nvPr/>
                </p:nvSpPr>
                <p:spPr>
                  <a:xfrm>
                    <a:off x="8497838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grpSp>
            <p:nvGrpSpPr>
              <p:cNvPr id="90" name="Google Shape;477;p5">
                <a:extLst>
                  <a:ext uri="{FF2B5EF4-FFF2-40B4-BE49-F238E27FC236}">
                    <a16:creationId xmlns:a16="http://schemas.microsoft.com/office/drawing/2014/main" id="{1C91EF61-E54C-9740-B430-224C061DF2D6}"/>
                  </a:ext>
                </a:extLst>
              </p:cNvPr>
              <p:cNvGrpSpPr/>
              <p:nvPr/>
            </p:nvGrpSpPr>
            <p:grpSpPr>
              <a:xfrm>
                <a:off x="8579981" y="5929672"/>
                <a:ext cx="139560" cy="139560"/>
                <a:chOff x="8579981" y="5929672"/>
                <a:chExt cx="139560" cy="139560"/>
              </a:xfrm>
            </p:grpSpPr>
            <p:sp>
              <p:nvSpPr>
                <p:cNvPr id="91" name="Google Shape;478;p5">
                  <a:extLst>
                    <a:ext uri="{FF2B5EF4-FFF2-40B4-BE49-F238E27FC236}">
                      <a16:creationId xmlns:a16="http://schemas.microsoft.com/office/drawing/2014/main" id="{2CDF1B6B-49FF-8D45-8A7E-3B6542546408}"/>
                    </a:ext>
                  </a:extLst>
                </p:cNvPr>
                <p:cNvSpPr/>
                <p:nvPr/>
              </p:nvSpPr>
              <p:spPr>
                <a:xfrm>
                  <a:off x="8579981" y="5929672"/>
                  <a:ext cx="139560" cy="13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60" h="139560" extrusionOk="0">
                      <a:moveTo>
                        <a:pt x="139560" y="69780"/>
                      </a:moveTo>
                      <a:cubicBezTo>
                        <a:pt x="139560" y="108319"/>
                        <a:pt x="108319" y="139560"/>
                        <a:pt x="69780" y="139560"/>
                      </a:cubicBezTo>
                      <a:cubicBezTo>
                        <a:pt x="31242" y="139560"/>
                        <a:pt x="0" y="108319"/>
                        <a:pt x="0" y="69780"/>
                      </a:cubicBezTo>
                      <a:cubicBezTo>
                        <a:pt x="0" y="31242"/>
                        <a:pt x="31242" y="0"/>
                        <a:pt x="69780" y="0"/>
                      </a:cubicBezTo>
                      <a:cubicBezTo>
                        <a:pt x="108319" y="0"/>
                        <a:pt x="139560" y="31242"/>
                        <a:pt x="139560" y="6978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" name="Google Shape;479;p5">
                  <a:extLst>
                    <a:ext uri="{FF2B5EF4-FFF2-40B4-BE49-F238E27FC236}">
                      <a16:creationId xmlns:a16="http://schemas.microsoft.com/office/drawing/2014/main" id="{B1E5C941-7BE1-1E4C-9F7B-DD4848E0B4E6}"/>
                    </a:ext>
                  </a:extLst>
                </p:cNvPr>
                <p:cNvSpPr/>
                <p:nvPr/>
              </p:nvSpPr>
              <p:spPr>
                <a:xfrm>
                  <a:off x="8622730" y="6013073"/>
                  <a:ext cx="54063" cy="1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3" h="17916" extrusionOk="0">
                      <a:moveTo>
                        <a:pt x="54064" y="0"/>
                      </a:moveTo>
                      <a:cubicBezTo>
                        <a:pt x="52597" y="3562"/>
                        <a:pt x="50397" y="6706"/>
                        <a:pt x="47777" y="9325"/>
                      </a:cubicBezTo>
                      <a:cubicBezTo>
                        <a:pt x="45158" y="11944"/>
                        <a:pt x="41910" y="14145"/>
                        <a:pt x="38452" y="15611"/>
                      </a:cubicBezTo>
                      <a:cubicBezTo>
                        <a:pt x="34890" y="17078"/>
                        <a:pt x="31118" y="17917"/>
                        <a:pt x="27032" y="17917"/>
                      </a:cubicBezTo>
                      <a:cubicBezTo>
                        <a:pt x="22946" y="17917"/>
                        <a:pt x="19069" y="17078"/>
                        <a:pt x="15611" y="15611"/>
                      </a:cubicBezTo>
                      <a:cubicBezTo>
                        <a:pt x="12049" y="14145"/>
                        <a:pt x="8906" y="11944"/>
                        <a:pt x="6287" y="9325"/>
                      </a:cubicBezTo>
                      <a:cubicBezTo>
                        <a:pt x="3667" y="6706"/>
                        <a:pt x="1467" y="345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93" name="Google Shape;480;p5">
                  <a:extLst>
                    <a:ext uri="{FF2B5EF4-FFF2-40B4-BE49-F238E27FC236}">
                      <a16:creationId xmlns:a16="http://schemas.microsoft.com/office/drawing/2014/main" id="{FF7E91CC-1AA6-5449-96E6-438283FBF7FC}"/>
                    </a:ext>
                  </a:extLst>
                </p:cNvPr>
                <p:cNvGrpSpPr/>
                <p:nvPr/>
              </p:nvGrpSpPr>
              <p:grpSpPr>
                <a:xfrm>
                  <a:off x="8634045" y="5973154"/>
                  <a:ext cx="41910" cy="19592"/>
                  <a:chOff x="8634045" y="5973154"/>
                  <a:chExt cx="41910" cy="19592"/>
                </a:xfrm>
              </p:grpSpPr>
              <p:sp>
                <p:nvSpPr>
                  <p:cNvPr id="94" name="Google Shape;481;p5">
                    <a:extLst>
                      <a:ext uri="{FF2B5EF4-FFF2-40B4-BE49-F238E27FC236}">
                        <a16:creationId xmlns:a16="http://schemas.microsoft.com/office/drawing/2014/main" id="{3F5BCB65-0A89-254B-A5FC-B7E67853D5BF}"/>
                      </a:ext>
                    </a:extLst>
                  </p:cNvPr>
                  <p:cNvSpPr/>
                  <p:nvPr/>
                </p:nvSpPr>
                <p:spPr>
                  <a:xfrm>
                    <a:off x="8634045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95" name="Google Shape;482;p5">
                    <a:extLst>
                      <a:ext uri="{FF2B5EF4-FFF2-40B4-BE49-F238E27FC236}">
                        <a16:creationId xmlns:a16="http://schemas.microsoft.com/office/drawing/2014/main" id="{2F08601E-7348-5944-B2F0-B3534D1B96F4}"/>
                      </a:ext>
                    </a:extLst>
                  </p:cNvPr>
                  <p:cNvSpPr/>
                  <p:nvPr/>
                </p:nvSpPr>
                <p:spPr>
                  <a:xfrm>
                    <a:off x="8665478" y="5973154"/>
                    <a:ext cx="10477" cy="19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77" h="19592" extrusionOk="0">
                        <a:moveTo>
                          <a:pt x="0" y="0"/>
                        </a:moveTo>
                        <a:lnTo>
                          <a:pt x="0" y="1959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</p:grpSp>
      </p:grpSp>
      <p:grpSp>
        <p:nvGrpSpPr>
          <p:cNvPr id="171" name="Google Shape;483;p5">
            <a:extLst>
              <a:ext uri="{FF2B5EF4-FFF2-40B4-BE49-F238E27FC236}">
                <a16:creationId xmlns:a16="http://schemas.microsoft.com/office/drawing/2014/main" id="{396A7775-EA30-F44D-B09F-9C184ABBB3C6}"/>
              </a:ext>
            </a:extLst>
          </p:cNvPr>
          <p:cNvGrpSpPr/>
          <p:nvPr/>
        </p:nvGrpSpPr>
        <p:grpSpPr>
          <a:xfrm>
            <a:off x="8475405" y="3296711"/>
            <a:ext cx="540145" cy="399542"/>
            <a:chOff x="8321875" y="3292681"/>
            <a:chExt cx="540145" cy="399542"/>
          </a:xfrm>
        </p:grpSpPr>
        <p:sp>
          <p:nvSpPr>
            <p:cNvPr id="172" name="Google Shape;484;p5">
              <a:extLst>
                <a:ext uri="{FF2B5EF4-FFF2-40B4-BE49-F238E27FC236}">
                  <a16:creationId xmlns:a16="http://schemas.microsoft.com/office/drawing/2014/main" id="{C1AA61EA-2506-4547-8D9D-93B271EB5B27}"/>
                </a:ext>
              </a:extLst>
            </p:cNvPr>
            <p:cNvSpPr/>
            <p:nvPr/>
          </p:nvSpPr>
          <p:spPr>
            <a:xfrm>
              <a:off x="8493042" y="3388183"/>
              <a:ext cx="197931" cy="162398"/>
            </a:xfrm>
            <a:custGeom>
              <a:avLst/>
              <a:gdLst/>
              <a:ahLst/>
              <a:cxnLst/>
              <a:rect l="l" t="t" r="r" b="b"/>
              <a:pathLst>
                <a:path w="197931" h="162398" extrusionOk="0">
                  <a:moveTo>
                    <a:pt x="26612" y="162276"/>
                  </a:moveTo>
                  <a:lnTo>
                    <a:pt x="0" y="90535"/>
                  </a:lnTo>
                  <a:lnTo>
                    <a:pt x="13244" y="31548"/>
                  </a:lnTo>
                  <a:cubicBezTo>
                    <a:pt x="15452" y="24312"/>
                    <a:pt x="21338" y="18671"/>
                    <a:pt x="28696" y="16832"/>
                  </a:cubicBezTo>
                  <a:lnTo>
                    <a:pt x="92711" y="644"/>
                  </a:lnTo>
                  <a:cubicBezTo>
                    <a:pt x="96145" y="-215"/>
                    <a:pt x="99824" y="-215"/>
                    <a:pt x="103258" y="644"/>
                  </a:cubicBezTo>
                  <a:lnTo>
                    <a:pt x="166537" y="17445"/>
                  </a:lnTo>
                  <a:cubicBezTo>
                    <a:pt x="173895" y="19284"/>
                    <a:pt x="179781" y="24925"/>
                    <a:pt x="181989" y="32161"/>
                  </a:cubicBezTo>
                  <a:lnTo>
                    <a:pt x="197931" y="90535"/>
                  </a:lnTo>
                  <a:lnTo>
                    <a:pt x="169235" y="162398"/>
                  </a:lnTo>
                  <a:lnTo>
                    <a:pt x="197931" y="90535"/>
                  </a:lnTo>
                  <a:lnTo>
                    <a:pt x="181989" y="32161"/>
                  </a:lnTo>
                  <a:cubicBezTo>
                    <a:pt x="179781" y="24925"/>
                    <a:pt x="173895" y="19284"/>
                    <a:pt x="166537" y="17445"/>
                  </a:cubicBezTo>
                  <a:lnTo>
                    <a:pt x="103258" y="644"/>
                  </a:lnTo>
                  <a:cubicBezTo>
                    <a:pt x="99824" y="-215"/>
                    <a:pt x="96145" y="-215"/>
                    <a:pt x="92711" y="644"/>
                  </a:cubicBezTo>
                  <a:lnTo>
                    <a:pt x="28696" y="16832"/>
                  </a:lnTo>
                  <a:cubicBezTo>
                    <a:pt x="21338" y="18671"/>
                    <a:pt x="15452" y="24312"/>
                    <a:pt x="13244" y="31548"/>
                  </a:cubicBezTo>
                  <a:lnTo>
                    <a:pt x="0" y="90535"/>
                  </a:lnTo>
                  <a:lnTo>
                    <a:pt x="26612" y="162276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485;p5">
              <a:extLst>
                <a:ext uri="{FF2B5EF4-FFF2-40B4-BE49-F238E27FC236}">
                  <a16:creationId xmlns:a16="http://schemas.microsoft.com/office/drawing/2014/main" id="{A2547E89-1C1D-0646-A9ED-26A1CA334F19}"/>
                </a:ext>
              </a:extLst>
            </p:cNvPr>
            <p:cNvSpPr/>
            <p:nvPr/>
          </p:nvSpPr>
          <p:spPr>
            <a:xfrm>
              <a:off x="8590904" y="3539912"/>
              <a:ext cx="12263" cy="152311"/>
            </a:xfrm>
            <a:custGeom>
              <a:avLst/>
              <a:gdLst/>
              <a:ahLst/>
              <a:cxnLst/>
              <a:rect l="l" t="t" r="r" b="b"/>
              <a:pathLst>
                <a:path w="12263" h="152311" extrusionOk="0">
                  <a:moveTo>
                    <a:pt x="0" y="0"/>
                  </a:moveTo>
                  <a:lnTo>
                    <a:pt x="0" y="1523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486;p5">
              <a:extLst>
                <a:ext uri="{FF2B5EF4-FFF2-40B4-BE49-F238E27FC236}">
                  <a16:creationId xmlns:a16="http://schemas.microsoft.com/office/drawing/2014/main" id="{23DEB9BB-E135-0144-928E-CAED9542D8ED}"/>
                </a:ext>
              </a:extLst>
            </p:cNvPr>
            <p:cNvSpPr/>
            <p:nvPr/>
          </p:nvSpPr>
          <p:spPr>
            <a:xfrm>
              <a:off x="8547369" y="3452841"/>
              <a:ext cx="12263" cy="239381"/>
            </a:xfrm>
            <a:custGeom>
              <a:avLst/>
              <a:gdLst/>
              <a:ahLst/>
              <a:cxnLst/>
              <a:rect l="l" t="t" r="r" b="b"/>
              <a:pathLst>
                <a:path w="12263" h="239381" extrusionOk="0">
                  <a:moveTo>
                    <a:pt x="0" y="0"/>
                  </a:moveTo>
                  <a:lnTo>
                    <a:pt x="0" y="2393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487;p5">
              <a:extLst>
                <a:ext uri="{FF2B5EF4-FFF2-40B4-BE49-F238E27FC236}">
                  <a16:creationId xmlns:a16="http://schemas.microsoft.com/office/drawing/2014/main" id="{2E4B8CE0-05F6-3745-8E2C-5C9DC31ACEF5}"/>
                </a:ext>
              </a:extLst>
            </p:cNvPr>
            <p:cNvSpPr/>
            <p:nvPr/>
          </p:nvSpPr>
          <p:spPr>
            <a:xfrm>
              <a:off x="8634439" y="3452841"/>
              <a:ext cx="12263" cy="239381"/>
            </a:xfrm>
            <a:custGeom>
              <a:avLst/>
              <a:gdLst/>
              <a:ahLst/>
              <a:cxnLst/>
              <a:rect l="l" t="t" r="r" b="b"/>
              <a:pathLst>
                <a:path w="12263" h="239381" extrusionOk="0">
                  <a:moveTo>
                    <a:pt x="0" y="0"/>
                  </a:moveTo>
                  <a:lnTo>
                    <a:pt x="0" y="2393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488;p5">
              <a:extLst>
                <a:ext uri="{FF2B5EF4-FFF2-40B4-BE49-F238E27FC236}">
                  <a16:creationId xmlns:a16="http://schemas.microsoft.com/office/drawing/2014/main" id="{318733D5-F857-5F4F-94C9-4D345137F477}"/>
                </a:ext>
              </a:extLst>
            </p:cNvPr>
            <p:cNvSpPr/>
            <p:nvPr/>
          </p:nvSpPr>
          <p:spPr>
            <a:xfrm>
              <a:off x="8775468" y="3490981"/>
              <a:ext cx="74929" cy="12263"/>
            </a:xfrm>
            <a:custGeom>
              <a:avLst/>
              <a:gdLst/>
              <a:ahLst/>
              <a:cxnLst/>
              <a:rect l="l" t="t" r="r" b="b"/>
              <a:pathLst>
                <a:path w="74929" h="12263" extrusionOk="0">
                  <a:moveTo>
                    <a:pt x="0" y="0"/>
                  </a:moveTo>
                  <a:lnTo>
                    <a:pt x="749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489;p5">
              <a:extLst>
                <a:ext uri="{FF2B5EF4-FFF2-40B4-BE49-F238E27FC236}">
                  <a16:creationId xmlns:a16="http://schemas.microsoft.com/office/drawing/2014/main" id="{1B12B8E5-43E8-6E45-9FE6-9CE36FDBDC4C}"/>
                </a:ext>
              </a:extLst>
            </p:cNvPr>
            <p:cNvSpPr/>
            <p:nvPr/>
          </p:nvSpPr>
          <p:spPr>
            <a:xfrm rot="-2664751">
              <a:off x="8831527" y="3478430"/>
              <a:ext cx="25262" cy="25262"/>
            </a:xfrm>
            <a:custGeom>
              <a:avLst/>
              <a:gdLst/>
              <a:ahLst/>
              <a:cxnLst/>
              <a:rect l="l" t="t" r="r" b="b"/>
              <a:pathLst>
                <a:path w="25262" h="25262" extrusionOk="0">
                  <a:moveTo>
                    <a:pt x="25262" y="0"/>
                  </a:moveTo>
                  <a:lnTo>
                    <a:pt x="25262" y="25262"/>
                  </a:lnTo>
                  <a:lnTo>
                    <a:pt x="0" y="2526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490;p5">
              <a:extLst>
                <a:ext uri="{FF2B5EF4-FFF2-40B4-BE49-F238E27FC236}">
                  <a16:creationId xmlns:a16="http://schemas.microsoft.com/office/drawing/2014/main" id="{A677832E-C830-3C42-91FF-6B2E544D8815}"/>
                </a:ext>
              </a:extLst>
            </p:cNvPr>
            <p:cNvSpPr/>
            <p:nvPr/>
          </p:nvSpPr>
          <p:spPr>
            <a:xfrm>
              <a:off x="8333495" y="3490981"/>
              <a:ext cx="74929" cy="12263"/>
            </a:xfrm>
            <a:custGeom>
              <a:avLst/>
              <a:gdLst/>
              <a:ahLst/>
              <a:cxnLst/>
              <a:rect l="l" t="t" r="r" b="b"/>
              <a:pathLst>
                <a:path w="74929" h="12263" extrusionOk="0">
                  <a:moveTo>
                    <a:pt x="74929" y="0"/>
                  </a:moveTo>
                  <a:lnTo>
                    <a:pt x="0" y="0"/>
                  </a:lnTo>
                  <a:lnTo>
                    <a:pt x="7492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491;p5">
              <a:extLst>
                <a:ext uri="{FF2B5EF4-FFF2-40B4-BE49-F238E27FC236}">
                  <a16:creationId xmlns:a16="http://schemas.microsoft.com/office/drawing/2014/main" id="{8366F0B7-5896-734F-A01C-B61BA9486326}"/>
                </a:ext>
              </a:extLst>
            </p:cNvPr>
            <p:cNvSpPr/>
            <p:nvPr/>
          </p:nvSpPr>
          <p:spPr>
            <a:xfrm rot="-2664751">
              <a:off x="8327106" y="3478194"/>
              <a:ext cx="25262" cy="25262"/>
            </a:xfrm>
            <a:custGeom>
              <a:avLst/>
              <a:gdLst/>
              <a:ahLst/>
              <a:cxnLst/>
              <a:rect l="l" t="t" r="r" b="b"/>
              <a:pathLst>
                <a:path w="25262" h="25262" extrusionOk="0">
                  <a:moveTo>
                    <a:pt x="0" y="25262"/>
                  </a:moveTo>
                  <a:lnTo>
                    <a:pt x="0" y="0"/>
                  </a:lnTo>
                  <a:lnTo>
                    <a:pt x="25262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492;p5">
              <a:extLst>
                <a:ext uri="{FF2B5EF4-FFF2-40B4-BE49-F238E27FC236}">
                  <a16:creationId xmlns:a16="http://schemas.microsoft.com/office/drawing/2014/main" id="{E2A1EB6C-7596-4C48-BC3F-29245AC66B3A}"/>
                </a:ext>
              </a:extLst>
            </p:cNvPr>
            <p:cNvSpPr/>
            <p:nvPr/>
          </p:nvSpPr>
          <p:spPr>
            <a:xfrm>
              <a:off x="8721631" y="3308256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0" y="52978"/>
                  </a:moveTo>
                  <a:lnTo>
                    <a:pt x="52978" y="0"/>
                  </a:lnTo>
                  <a:lnTo>
                    <a:pt x="0" y="52978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493;p5">
              <a:extLst>
                <a:ext uri="{FF2B5EF4-FFF2-40B4-BE49-F238E27FC236}">
                  <a16:creationId xmlns:a16="http://schemas.microsoft.com/office/drawing/2014/main" id="{9595E9EF-CBC2-5A47-9F7D-14B0C6AA3195}"/>
                </a:ext>
              </a:extLst>
            </p:cNvPr>
            <p:cNvSpPr/>
            <p:nvPr/>
          </p:nvSpPr>
          <p:spPr>
            <a:xfrm rot="-5364589">
              <a:off x="8757691" y="330007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25261" y="0"/>
                  </a:moveTo>
                  <a:lnTo>
                    <a:pt x="25261" y="25261"/>
                  </a:lnTo>
                  <a:lnTo>
                    <a:pt x="0" y="2526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" name="Google Shape;494;p5">
              <a:extLst>
                <a:ext uri="{FF2B5EF4-FFF2-40B4-BE49-F238E27FC236}">
                  <a16:creationId xmlns:a16="http://schemas.microsoft.com/office/drawing/2014/main" id="{E7EA638E-F160-1A46-8711-3B22C3EB6D7D}"/>
                </a:ext>
              </a:extLst>
            </p:cNvPr>
            <p:cNvSpPr/>
            <p:nvPr/>
          </p:nvSpPr>
          <p:spPr>
            <a:xfrm>
              <a:off x="8409160" y="3620727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52978" y="0"/>
                  </a:moveTo>
                  <a:lnTo>
                    <a:pt x="0" y="52978"/>
                  </a:lnTo>
                  <a:lnTo>
                    <a:pt x="52978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" name="Google Shape;495;p5">
              <a:extLst>
                <a:ext uri="{FF2B5EF4-FFF2-40B4-BE49-F238E27FC236}">
                  <a16:creationId xmlns:a16="http://schemas.microsoft.com/office/drawing/2014/main" id="{E886D0FA-A5BD-F845-81CF-DDD955F0DB80}"/>
                </a:ext>
              </a:extLst>
            </p:cNvPr>
            <p:cNvSpPr/>
            <p:nvPr/>
          </p:nvSpPr>
          <p:spPr>
            <a:xfrm rot="-5364589">
              <a:off x="8400934" y="3656532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0" y="25261"/>
                  </a:moveTo>
                  <a:lnTo>
                    <a:pt x="0" y="0"/>
                  </a:lnTo>
                  <a:lnTo>
                    <a:pt x="25261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" name="Google Shape;496;p5">
              <a:extLst>
                <a:ext uri="{FF2B5EF4-FFF2-40B4-BE49-F238E27FC236}">
                  <a16:creationId xmlns:a16="http://schemas.microsoft.com/office/drawing/2014/main" id="{508D754E-BD65-B54E-9A18-5B77D743FD36}"/>
                </a:ext>
              </a:extLst>
            </p:cNvPr>
            <p:cNvSpPr/>
            <p:nvPr/>
          </p:nvSpPr>
          <p:spPr>
            <a:xfrm>
              <a:off x="8409160" y="3308133"/>
              <a:ext cx="52977" cy="53100"/>
            </a:xfrm>
            <a:custGeom>
              <a:avLst/>
              <a:gdLst/>
              <a:ahLst/>
              <a:cxnLst/>
              <a:rect l="l" t="t" r="r" b="b"/>
              <a:pathLst>
                <a:path w="52977" h="53100" extrusionOk="0">
                  <a:moveTo>
                    <a:pt x="52978" y="53101"/>
                  </a:moveTo>
                  <a:lnTo>
                    <a:pt x="0" y="0"/>
                  </a:lnTo>
                  <a:lnTo>
                    <a:pt x="52978" y="53101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5" name="Google Shape;497;p5">
              <a:extLst>
                <a:ext uri="{FF2B5EF4-FFF2-40B4-BE49-F238E27FC236}">
                  <a16:creationId xmlns:a16="http://schemas.microsoft.com/office/drawing/2014/main" id="{FF0F90FD-B3BE-E546-ABD2-80CFD6F97BE6}"/>
                </a:ext>
              </a:extLst>
            </p:cNvPr>
            <p:cNvSpPr/>
            <p:nvPr/>
          </p:nvSpPr>
          <p:spPr>
            <a:xfrm rot="-5364589">
              <a:off x="8401013" y="329987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0" y="0"/>
                  </a:moveTo>
                  <a:lnTo>
                    <a:pt x="25261" y="0"/>
                  </a:lnTo>
                  <a:lnTo>
                    <a:pt x="25261" y="2526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6" name="Google Shape;498;p5">
              <a:extLst>
                <a:ext uri="{FF2B5EF4-FFF2-40B4-BE49-F238E27FC236}">
                  <a16:creationId xmlns:a16="http://schemas.microsoft.com/office/drawing/2014/main" id="{D32B8761-955B-E94D-8446-BDB29ADE7628}"/>
                </a:ext>
              </a:extLst>
            </p:cNvPr>
            <p:cNvSpPr/>
            <p:nvPr/>
          </p:nvSpPr>
          <p:spPr>
            <a:xfrm>
              <a:off x="8721631" y="3620727"/>
              <a:ext cx="52977" cy="52977"/>
            </a:xfrm>
            <a:custGeom>
              <a:avLst/>
              <a:gdLst/>
              <a:ahLst/>
              <a:cxnLst/>
              <a:rect l="l" t="t" r="r" b="b"/>
              <a:pathLst>
                <a:path w="52977" h="52977" extrusionOk="0">
                  <a:moveTo>
                    <a:pt x="0" y="0"/>
                  </a:moveTo>
                  <a:lnTo>
                    <a:pt x="52978" y="529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7" name="Google Shape;499;p5">
              <a:extLst>
                <a:ext uri="{FF2B5EF4-FFF2-40B4-BE49-F238E27FC236}">
                  <a16:creationId xmlns:a16="http://schemas.microsoft.com/office/drawing/2014/main" id="{4EE6CB14-24AC-A848-85EB-D68BA4D4E7FA}"/>
                </a:ext>
              </a:extLst>
            </p:cNvPr>
            <p:cNvSpPr/>
            <p:nvPr/>
          </p:nvSpPr>
          <p:spPr>
            <a:xfrm rot="-5364589">
              <a:off x="8757593" y="3656731"/>
              <a:ext cx="25261" cy="25261"/>
            </a:xfrm>
            <a:custGeom>
              <a:avLst/>
              <a:gdLst/>
              <a:ahLst/>
              <a:cxnLst/>
              <a:rect l="l" t="t" r="r" b="b"/>
              <a:pathLst>
                <a:path w="25261" h="25261" extrusionOk="0">
                  <a:moveTo>
                    <a:pt x="25261" y="25261"/>
                  </a:moveTo>
                  <a:lnTo>
                    <a:pt x="0" y="25261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8" name="Google Shape;500;p5">
              <a:extLst>
                <a:ext uri="{FF2B5EF4-FFF2-40B4-BE49-F238E27FC236}">
                  <a16:creationId xmlns:a16="http://schemas.microsoft.com/office/drawing/2014/main" id="{5E487887-0880-9B4D-821F-3D3568899962}"/>
                </a:ext>
              </a:extLst>
            </p:cNvPr>
            <p:cNvSpPr/>
            <p:nvPr/>
          </p:nvSpPr>
          <p:spPr>
            <a:xfrm>
              <a:off x="8561226" y="3292681"/>
              <a:ext cx="59109" cy="59109"/>
            </a:xfrm>
            <a:custGeom>
              <a:avLst/>
              <a:gdLst/>
              <a:ahLst/>
              <a:cxnLst/>
              <a:rect l="l" t="t" r="r" b="b"/>
              <a:pathLst>
                <a:path w="59109" h="59109" extrusionOk="0">
                  <a:moveTo>
                    <a:pt x="59110" y="29555"/>
                  </a:moveTo>
                  <a:cubicBezTo>
                    <a:pt x="59110" y="45865"/>
                    <a:pt x="45865" y="59110"/>
                    <a:pt x="29555" y="59110"/>
                  </a:cubicBezTo>
                  <a:cubicBezTo>
                    <a:pt x="13244" y="59110"/>
                    <a:pt x="0" y="45865"/>
                    <a:pt x="0" y="29555"/>
                  </a:cubicBezTo>
                  <a:cubicBezTo>
                    <a:pt x="0" y="13244"/>
                    <a:pt x="13244" y="0"/>
                    <a:pt x="29555" y="0"/>
                  </a:cubicBezTo>
                  <a:cubicBezTo>
                    <a:pt x="45865" y="0"/>
                    <a:pt x="59110" y="13244"/>
                    <a:pt x="59110" y="295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89" name="Google Shape;501;p5">
            <a:extLst>
              <a:ext uri="{FF2B5EF4-FFF2-40B4-BE49-F238E27FC236}">
                <a16:creationId xmlns:a16="http://schemas.microsoft.com/office/drawing/2014/main" id="{016E8B7D-6FEB-834A-BF6C-7ADD724C52F8}"/>
              </a:ext>
            </a:extLst>
          </p:cNvPr>
          <p:cNvGrpSpPr/>
          <p:nvPr/>
        </p:nvGrpSpPr>
        <p:grpSpPr>
          <a:xfrm>
            <a:off x="10467184" y="3265466"/>
            <a:ext cx="417120" cy="444780"/>
            <a:chOff x="10313654" y="3261436"/>
            <a:chExt cx="417120" cy="444780"/>
          </a:xfrm>
        </p:grpSpPr>
        <p:sp>
          <p:nvSpPr>
            <p:cNvPr id="190" name="Google Shape;502;p5">
              <a:extLst>
                <a:ext uri="{FF2B5EF4-FFF2-40B4-BE49-F238E27FC236}">
                  <a16:creationId xmlns:a16="http://schemas.microsoft.com/office/drawing/2014/main" id="{7CBCFB22-21F3-7742-8A03-D58815CAA6AC}"/>
                </a:ext>
              </a:extLst>
            </p:cNvPr>
            <p:cNvSpPr/>
            <p:nvPr/>
          </p:nvSpPr>
          <p:spPr>
            <a:xfrm>
              <a:off x="10480249" y="3261436"/>
              <a:ext cx="205234" cy="187498"/>
            </a:xfrm>
            <a:custGeom>
              <a:avLst/>
              <a:gdLst/>
              <a:ahLst/>
              <a:cxnLst/>
              <a:rect l="l" t="t" r="r" b="b"/>
              <a:pathLst>
                <a:path w="205234" h="187498" extrusionOk="0">
                  <a:moveTo>
                    <a:pt x="43180" y="141468"/>
                  </a:moveTo>
                  <a:lnTo>
                    <a:pt x="114758" y="141468"/>
                  </a:lnTo>
                  <a:lnTo>
                    <a:pt x="152448" y="187393"/>
                  </a:lnTo>
                  <a:lnTo>
                    <a:pt x="152659" y="187393"/>
                  </a:lnTo>
                  <a:lnTo>
                    <a:pt x="152659" y="141468"/>
                  </a:lnTo>
                  <a:lnTo>
                    <a:pt x="178313" y="141468"/>
                  </a:lnTo>
                  <a:cubicBezTo>
                    <a:pt x="193199" y="141468"/>
                    <a:pt x="205235" y="129433"/>
                    <a:pt x="205235" y="114547"/>
                  </a:cubicBezTo>
                  <a:lnTo>
                    <a:pt x="205235" y="26921"/>
                  </a:lnTo>
                  <a:cubicBezTo>
                    <a:pt x="205235" y="12035"/>
                    <a:pt x="193199" y="0"/>
                    <a:pt x="178313" y="0"/>
                  </a:cubicBezTo>
                  <a:lnTo>
                    <a:pt x="26921" y="0"/>
                  </a:lnTo>
                  <a:cubicBezTo>
                    <a:pt x="12035" y="0"/>
                    <a:pt x="0" y="12035"/>
                    <a:pt x="0" y="26921"/>
                  </a:cubicBezTo>
                  <a:lnTo>
                    <a:pt x="0" y="28927"/>
                  </a:lnTo>
                  <a:lnTo>
                    <a:pt x="0" y="27027"/>
                  </a:lnTo>
                  <a:cubicBezTo>
                    <a:pt x="0" y="12141"/>
                    <a:pt x="12035" y="106"/>
                    <a:pt x="26921" y="106"/>
                  </a:cubicBezTo>
                  <a:lnTo>
                    <a:pt x="178208" y="106"/>
                  </a:lnTo>
                  <a:cubicBezTo>
                    <a:pt x="193094" y="106"/>
                    <a:pt x="205129" y="12141"/>
                    <a:pt x="205129" y="27027"/>
                  </a:cubicBezTo>
                  <a:lnTo>
                    <a:pt x="205129" y="114653"/>
                  </a:lnTo>
                  <a:cubicBezTo>
                    <a:pt x="205129" y="129539"/>
                    <a:pt x="193094" y="141574"/>
                    <a:pt x="178208" y="141574"/>
                  </a:cubicBezTo>
                  <a:lnTo>
                    <a:pt x="152554" y="141574"/>
                  </a:lnTo>
                  <a:lnTo>
                    <a:pt x="152554" y="187499"/>
                  </a:lnTo>
                  <a:lnTo>
                    <a:pt x="152342" y="187499"/>
                  </a:lnTo>
                  <a:lnTo>
                    <a:pt x="114653" y="141574"/>
                  </a:lnTo>
                  <a:lnTo>
                    <a:pt x="43180" y="141574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" name="Google Shape;503;p5">
              <a:extLst>
                <a:ext uri="{FF2B5EF4-FFF2-40B4-BE49-F238E27FC236}">
                  <a16:creationId xmlns:a16="http://schemas.microsoft.com/office/drawing/2014/main" id="{0D1A483F-79BC-6349-9717-47626911D2C3}"/>
                </a:ext>
              </a:extLst>
            </p:cNvPr>
            <p:cNvSpPr/>
            <p:nvPr/>
          </p:nvSpPr>
          <p:spPr>
            <a:xfrm>
              <a:off x="10313654" y="3465404"/>
              <a:ext cx="194360" cy="240496"/>
            </a:xfrm>
            <a:custGeom>
              <a:avLst/>
              <a:gdLst/>
              <a:ahLst/>
              <a:cxnLst/>
              <a:rect l="l" t="t" r="r" b="b"/>
              <a:pathLst>
                <a:path w="194360" h="240496" extrusionOk="0">
                  <a:moveTo>
                    <a:pt x="108529" y="226350"/>
                  </a:moveTo>
                  <a:lnTo>
                    <a:pt x="108529" y="197000"/>
                  </a:lnTo>
                  <a:lnTo>
                    <a:pt x="163850" y="197000"/>
                  </a:lnTo>
                  <a:lnTo>
                    <a:pt x="163850" y="148120"/>
                  </a:lnTo>
                  <a:lnTo>
                    <a:pt x="194361" y="148120"/>
                  </a:lnTo>
                  <a:lnTo>
                    <a:pt x="185387" y="77069"/>
                  </a:lnTo>
                  <a:cubicBezTo>
                    <a:pt x="180214" y="47930"/>
                    <a:pt x="161738" y="23860"/>
                    <a:pt x="136929" y="10874"/>
                  </a:cubicBezTo>
                  <a:cubicBezTo>
                    <a:pt x="123838" y="4012"/>
                    <a:pt x="109057" y="106"/>
                    <a:pt x="93432" y="106"/>
                  </a:cubicBezTo>
                  <a:lnTo>
                    <a:pt x="93432" y="106"/>
                  </a:lnTo>
                  <a:cubicBezTo>
                    <a:pt x="76857" y="106"/>
                    <a:pt x="61233" y="4434"/>
                    <a:pt x="47825" y="12035"/>
                  </a:cubicBezTo>
                  <a:cubicBezTo>
                    <a:pt x="19320" y="28083"/>
                    <a:pt x="0" y="58593"/>
                    <a:pt x="0" y="93538"/>
                  </a:cubicBezTo>
                  <a:lnTo>
                    <a:pt x="0" y="240496"/>
                  </a:lnTo>
                  <a:lnTo>
                    <a:pt x="0" y="93433"/>
                  </a:lnTo>
                  <a:cubicBezTo>
                    <a:pt x="0" y="58382"/>
                    <a:pt x="19320" y="27871"/>
                    <a:pt x="47825" y="11930"/>
                  </a:cubicBezTo>
                  <a:cubicBezTo>
                    <a:pt x="61338" y="4329"/>
                    <a:pt x="76857" y="0"/>
                    <a:pt x="93432" y="0"/>
                  </a:cubicBezTo>
                  <a:lnTo>
                    <a:pt x="93432" y="0"/>
                  </a:lnTo>
                  <a:cubicBezTo>
                    <a:pt x="109057" y="0"/>
                    <a:pt x="123943" y="3906"/>
                    <a:pt x="136929" y="10769"/>
                  </a:cubicBezTo>
                  <a:cubicBezTo>
                    <a:pt x="161738" y="23860"/>
                    <a:pt x="180108" y="47825"/>
                    <a:pt x="185387" y="76963"/>
                  </a:cubicBezTo>
                  <a:lnTo>
                    <a:pt x="194361" y="148014"/>
                  </a:lnTo>
                  <a:lnTo>
                    <a:pt x="163850" y="148014"/>
                  </a:lnTo>
                  <a:lnTo>
                    <a:pt x="163850" y="196895"/>
                  </a:lnTo>
                  <a:lnTo>
                    <a:pt x="108529" y="196895"/>
                  </a:lnTo>
                  <a:lnTo>
                    <a:pt x="108529" y="22635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" name="Google Shape;504;p5">
              <a:extLst>
                <a:ext uri="{FF2B5EF4-FFF2-40B4-BE49-F238E27FC236}">
                  <a16:creationId xmlns:a16="http://schemas.microsoft.com/office/drawing/2014/main" id="{9F9BB735-1C6B-C441-AC21-78F9486B96E9}"/>
                </a:ext>
              </a:extLst>
            </p:cNvPr>
            <p:cNvSpPr/>
            <p:nvPr/>
          </p:nvSpPr>
          <p:spPr>
            <a:xfrm>
              <a:off x="10536097" y="3465508"/>
              <a:ext cx="194677" cy="240708"/>
            </a:xfrm>
            <a:custGeom>
              <a:avLst/>
              <a:gdLst/>
              <a:ahLst/>
              <a:cxnLst/>
              <a:rect l="l" t="t" r="r" b="b"/>
              <a:pathLst>
                <a:path w="194677" h="240708" extrusionOk="0">
                  <a:moveTo>
                    <a:pt x="85620" y="226245"/>
                  </a:moveTo>
                  <a:lnTo>
                    <a:pt x="85726" y="196896"/>
                  </a:lnTo>
                  <a:lnTo>
                    <a:pt x="30405" y="196684"/>
                  </a:lnTo>
                  <a:lnTo>
                    <a:pt x="30616" y="147804"/>
                  </a:lnTo>
                  <a:lnTo>
                    <a:pt x="106" y="147698"/>
                  </a:lnTo>
                  <a:lnTo>
                    <a:pt x="9290" y="76647"/>
                  </a:lnTo>
                  <a:cubicBezTo>
                    <a:pt x="17420" y="32095"/>
                    <a:pt x="56271" y="-105"/>
                    <a:pt x="101562" y="1"/>
                  </a:cubicBezTo>
                  <a:lnTo>
                    <a:pt x="101562" y="1"/>
                  </a:lnTo>
                  <a:cubicBezTo>
                    <a:pt x="153187" y="212"/>
                    <a:pt x="194783" y="42230"/>
                    <a:pt x="194677" y="93750"/>
                  </a:cubicBezTo>
                  <a:lnTo>
                    <a:pt x="194150" y="240709"/>
                  </a:lnTo>
                  <a:lnTo>
                    <a:pt x="194572" y="93750"/>
                  </a:lnTo>
                  <a:cubicBezTo>
                    <a:pt x="194783" y="42125"/>
                    <a:pt x="153081" y="107"/>
                    <a:pt x="101456" y="1"/>
                  </a:cubicBezTo>
                  <a:lnTo>
                    <a:pt x="101456" y="1"/>
                  </a:lnTo>
                  <a:cubicBezTo>
                    <a:pt x="56165" y="-210"/>
                    <a:pt x="17314" y="32095"/>
                    <a:pt x="9185" y="76647"/>
                  </a:cubicBezTo>
                  <a:lnTo>
                    <a:pt x="0" y="147698"/>
                  </a:lnTo>
                  <a:lnTo>
                    <a:pt x="30511" y="147804"/>
                  </a:lnTo>
                  <a:lnTo>
                    <a:pt x="30300" y="196684"/>
                  </a:lnTo>
                  <a:lnTo>
                    <a:pt x="85620" y="196896"/>
                  </a:lnTo>
                  <a:lnTo>
                    <a:pt x="85620" y="226245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" name="Google Shape;505;p5">
              <a:extLst>
                <a:ext uri="{FF2B5EF4-FFF2-40B4-BE49-F238E27FC236}">
                  <a16:creationId xmlns:a16="http://schemas.microsoft.com/office/drawing/2014/main" id="{5BC03F5E-DAE2-C644-9FA7-DF8AF8A56643}"/>
                </a:ext>
              </a:extLst>
            </p:cNvPr>
            <p:cNvSpPr/>
            <p:nvPr/>
          </p:nvSpPr>
          <p:spPr>
            <a:xfrm>
              <a:off x="10349971" y="3291524"/>
              <a:ext cx="171345" cy="173879"/>
            </a:xfrm>
            <a:custGeom>
              <a:avLst/>
              <a:gdLst/>
              <a:ahLst/>
              <a:cxnLst/>
              <a:rect l="l" t="t" r="r" b="b"/>
              <a:pathLst>
                <a:path w="171345" h="173879" extrusionOk="0">
                  <a:moveTo>
                    <a:pt x="0" y="26921"/>
                  </a:moveTo>
                  <a:lnTo>
                    <a:pt x="0" y="114547"/>
                  </a:lnTo>
                  <a:cubicBezTo>
                    <a:pt x="0" y="129433"/>
                    <a:pt x="12035" y="141468"/>
                    <a:pt x="26921" y="141468"/>
                  </a:cubicBezTo>
                  <a:lnTo>
                    <a:pt x="45080" y="141468"/>
                  </a:lnTo>
                  <a:lnTo>
                    <a:pt x="45080" y="173880"/>
                  </a:lnTo>
                  <a:lnTo>
                    <a:pt x="45291" y="173880"/>
                  </a:lnTo>
                  <a:lnTo>
                    <a:pt x="83086" y="141468"/>
                  </a:lnTo>
                  <a:lnTo>
                    <a:pt x="144424" y="141468"/>
                  </a:lnTo>
                  <a:cubicBezTo>
                    <a:pt x="159310" y="141468"/>
                    <a:pt x="171346" y="129433"/>
                    <a:pt x="171346" y="114547"/>
                  </a:cubicBezTo>
                  <a:lnTo>
                    <a:pt x="171346" y="26921"/>
                  </a:lnTo>
                  <a:cubicBezTo>
                    <a:pt x="171346" y="12035"/>
                    <a:pt x="159310" y="0"/>
                    <a:pt x="144424" y="0"/>
                  </a:cubicBezTo>
                  <a:lnTo>
                    <a:pt x="26921" y="0"/>
                  </a:lnTo>
                  <a:cubicBezTo>
                    <a:pt x="12035" y="106"/>
                    <a:pt x="0" y="12141"/>
                    <a:pt x="0" y="269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" name="Google Shape;506;p5">
              <a:extLst>
                <a:ext uri="{FF2B5EF4-FFF2-40B4-BE49-F238E27FC236}">
                  <a16:creationId xmlns:a16="http://schemas.microsoft.com/office/drawing/2014/main" id="{39760344-0EC6-3548-A86E-28142179CC6F}"/>
                </a:ext>
              </a:extLst>
            </p:cNvPr>
            <p:cNvSpPr/>
            <p:nvPr/>
          </p:nvSpPr>
          <p:spPr>
            <a:xfrm>
              <a:off x="10417855" y="3328369"/>
              <a:ext cx="35683" cy="54687"/>
            </a:xfrm>
            <a:custGeom>
              <a:avLst/>
              <a:gdLst/>
              <a:ahLst/>
              <a:cxnLst/>
              <a:rect l="l" t="t" r="r" b="b"/>
              <a:pathLst>
                <a:path w="35683" h="54687" extrusionOk="0">
                  <a:moveTo>
                    <a:pt x="0" y="17842"/>
                  </a:moveTo>
                  <a:cubicBezTo>
                    <a:pt x="0" y="8024"/>
                    <a:pt x="7918" y="0"/>
                    <a:pt x="17842" y="0"/>
                  </a:cubicBezTo>
                  <a:cubicBezTo>
                    <a:pt x="27660" y="0"/>
                    <a:pt x="35684" y="7918"/>
                    <a:pt x="35684" y="17842"/>
                  </a:cubicBezTo>
                  <a:cubicBezTo>
                    <a:pt x="35684" y="24704"/>
                    <a:pt x="31883" y="30616"/>
                    <a:pt x="26182" y="33572"/>
                  </a:cubicBezTo>
                  <a:cubicBezTo>
                    <a:pt x="20798" y="36423"/>
                    <a:pt x="17842" y="42441"/>
                    <a:pt x="17842" y="48564"/>
                  </a:cubicBezTo>
                  <a:lnTo>
                    <a:pt x="17842" y="54687"/>
                  </a:lnTo>
                  <a:lnTo>
                    <a:pt x="17842" y="48564"/>
                  </a:lnTo>
                  <a:cubicBezTo>
                    <a:pt x="17842" y="42441"/>
                    <a:pt x="20798" y="36423"/>
                    <a:pt x="26182" y="33572"/>
                  </a:cubicBezTo>
                  <a:cubicBezTo>
                    <a:pt x="31778" y="30616"/>
                    <a:pt x="35684" y="24704"/>
                    <a:pt x="35684" y="17842"/>
                  </a:cubicBezTo>
                  <a:cubicBezTo>
                    <a:pt x="35684" y="8024"/>
                    <a:pt x="27766" y="0"/>
                    <a:pt x="17842" y="0"/>
                  </a:cubicBezTo>
                  <a:cubicBezTo>
                    <a:pt x="7918" y="106"/>
                    <a:pt x="0" y="8024"/>
                    <a:pt x="0" y="1784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" name="Google Shape;507;p5">
              <a:extLst>
                <a:ext uri="{FF2B5EF4-FFF2-40B4-BE49-F238E27FC236}">
                  <a16:creationId xmlns:a16="http://schemas.microsoft.com/office/drawing/2014/main" id="{299C13E1-143A-2741-87EE-483A7A79C98F}"/>
                </a:ext>
              </a:extLst>
            </p:cNvPr>
            <p:cNvSpPr/>
            <p:nvPr/>
          </p:nvSpPr>
          <p:spPr>
            <a:xfrm>
              <a:off x="10435591" y="3391924"/>
              <a:ext cx="10557" cy="17208"/>
            </a:xfrm>
            <a:custGeom>
              <a:avLst/>
              <a:gdLst/>
              <a:ahLst/>
              <a:cxnLst/>
              <a:rect l="l" t="t" r="r" b="b"/>
              <a:pathLst>
                <a:path w="10557" h="17208" extrusionOk="0">
                  <a:moveTo>
                    <a:pt x="0" y="0"/>
                  </a:moveTo>
                  <a:lnTo>
                    <a:pt x="0" y="172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508;p5">
              <a:extLst>
                <a:ext uri="{FF2B5EF4-FFF2-40B4-BE49-F238E27FC236}">
                  <a16:creationId xmlns:a16="http://schemas.microsoft.com/office/drawing/2014/main" id="{1EACB519-E83F-894A-B5CC-E32CBDC11432}"/>
                </a:ext>
              </a:extLst>
            </p:cNvPr>
            <p:cNvSpPr/>
            <p:nvPr/>
          </p:nvSpPr>
          <p:spPr>
            <a:xfrm>
              <a:off x="10618972" y="3328475"/>
              <a:ext cx="20058" cy="10557"/>
            </a:xfrm>
            <a:custGeom>
              <a:avLst/>
              <a:gdLst/>
              <a:ahLst/>
              <a:cxnLst/>
              <a:rect l="l" t="t" r="r" b="b"/>
              <a:pathLst>
                <a:path w="20058" h="10557" extrusionOk="0">
                  <a:moveTo>
                    <a:pt x="20059" y="0"/>
                  </a:moveTo>
                  <a:lnTo>
                    <a:pt x="0" y="0"/>
                  </a:lnTo>
                  <a:lnTo>
                    <a:pt x="2005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" name="Google Shape;509;p5">
              <a:extLst>
                <a:ext uri="{FF2B5EF4-FFF2-40B4-BE49-F238E27FC236}">
                  <a16:creationId xmlns:a16="http://schemas.microsoft.com/office/drawing/2014/main" id="{65DD395F-0213-E04D-96B6-92F8A939E15F}"/>
                </a:ext>
              </a:extLst>
            </p:cNvPr>
            <p:cNvSpPr/>
            <p:nvPr/>
          </p:nvSpPr>
          <p:spPr>
            <a:xfrm>
              <a:off x="10578855" y="3328475"/>
              <a:ext cx="20058" cy="10557"/>
            </a:xfrm>
            <a:custGeom>
              <a:avLst/>
              <a:gdLst/>
              <a:ahLst/>
              <a:cxnLst/>
              <a:rect l="l" t="t" r="r" b="b"/>
              <a:pathLst>
                <a:path w="20058" h="10557" extrusionOk="0">
                  <a:moveTo>
                    <a:pt x="20059" y="0"/>
                  </a:moveTo>
                  <a:lnTo>
                    <a:pt x="0" y="0"/>
                  </a:lnTo>
                  <a:lnTo>
                    <a:pt x="2005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98" name="Google Shape;510;p5">
            <a:extLst>
              <a:ext uri="{FF2B5EF4-FFF2-40B4-BE49-F238E27FC236}">
                <a16:creationId xmlns:a16="http://schemas.microsoft.com/office/drawing/2014/main" id="{1A00093E-779D-F546-802F-E97D55214B48}"/>
              </a:ext>
            </a:extLst>
          </p:cNvPr>
          <p:cNvGrpSpPr/>
          <p:nvPr/>
        </p:nvGrpSpPr>
        <p:grpSpPr>
          <a:xfrm>
            <a:off x="10459899" y="4343559"/>
            <a:ext cx="368809" cy="453408"/>
            <a:chOff x="10306369" y="4339529"/>
            <a:chExt cx="368809" cy="453408"/>
          </a:xfrm>
        </p:grpSpPr>
        <p:sp>
          <p:nvSpPr>
            <p:cNvPr id="199" name="Google Shape;511;p5">
              <a:extLst>
                <a:ext uri="{FF2B5EF4-FFF2-40B4-BE49-F238E27FC236}">
                  <a16:creationId xmlns:a16="http://schemas.microsoft.com/office/drawing/2014/main" id="{CD14A477-EFC2-304B-92B6-A781E4D1CB19}"/>
                </a:ext>
              </a:extLst>
            </p:cNvPr>
            <p:cNvSpPr/>
            <p:nvPr/>
          </p:nvSpPr>
          <p:spPr>
            <a:xfrm rot="-4602852">
              <a:off x="10393192" y="4359349"/>
              <a:ext cx="195231" cy="195231"/>
            </a:xfrm>
            <a:custGeom>
              <a:avLst/>
              <a:gdLst/>
              <a:ahLst/>
              <a:cxnLst/>
              <a:rect l="l" t="t" r="r" b="b"/>
              <a:pathLst>
                <a:path w="195231" h="195231" extrusionOk="0">
                  <a:moveTo>
                    <a:pt x="195231" y="97616"/>
                  </a:moveTo>
                  <a:cubicBezTo>
                    <a:pt x="195231" y="151527"/>
                    <a:pt x="151527" y="195231"/>
                    <a:pt x="97616" y="195231"/>
                  </a:cubicBezTo>
                  <a:cubicBezTo>
                    <a:pt x="43704" y="195231"/>
                    <a:pt x="0" y="151527"/>
                    <a:pt x="0" y="97616"/>
                  </a:cubicBezTo>
                  <a:cubicBezTo>
                    <a:pt x="0" y="43704"/>
                    <a:pt x="43704" y="0"/>
                    <a:pt x="97616" y="0"/>
                  </a:cubicBezTo>
                  <a:cubicBezTo>
                    <a:pt x="151527" y="0"/>
                    <a:pt x="195231" y="43704"/>
                    <a:pt x="195231" y="9761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" name="Google Shape;512;p5">
              <a:extLst>
                <a:ext uri="{FF2B5EF4-FFF2-40B4-BE49-F238E27FC236}">
                  <a16:creationId xmlns:a16="http://schemas.microsoft.com/office/drawing/2014/main" id="{160EC97B-5AD1-5149-8A7B-466225771EF7}"/>
                </a:ext>
              </a:extLst>
            </p:cNvPr>
            <p:cNvSpPr/>
            <p:nvPr/>
          </p:nvSpPr>
          <p:spPr>
            <a:xfrm>
              <a:off x="10490774" y="4597699"/>
              <a:ext cx="11525" cy="183828"/>
            </a:xfrm>
            <a:custGeom>
              <a:avLst/>
              <a:gdLst/>
              <a:ahLst/>
              <a:cxnLst/>
              <a:rect l="l" t="t" r="r" b="b"/>
              <a:pathLst>
                <a:path w="11525" h="183828" extrusionOk="0">
                  <a:moveTo>
                    <a:pt x="0" y="0"/>
                  </a:moveTo>
                  <a:lnTo>
                    <a:pt x="0" y="1838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513;p5">
              <a:extLst>
                <a:ext uri="{FF2B5EF4-FFF2-40B4-BE49-F238E27FC236}">
                  <a16:creationId xmlns:a16="http://schemas.microsoft.com/office/drawing/2014/main" id="{7DF212F9-2652-664B-932C-59161B2FECBB}"/>
                </a:ext>
              </a:extLst>
            </p:cNvPr>
            <p:cNvSpPr/>
            <p:nvPr/>
          </p:nvSpPr>
          <p:spPr>
            <a:xfrm>
              <a:off x="10536760" y="4781412"/>
              <a:ext cx="92548" cy="11525"/>
            </a:xfrm>
            <a:custGeom>
              <a:avLst/>
              <a:gdLst/>
              <a:ahLst/>
              <a:cxnLst/>
              <a:rect l="l" t="t" r="r" b="b"/>
              <a:pathLst>
                <a:path w="92548" h="11525" extrusionOk="0">
                  <a:moveTo>
                    <a:pt x="0" y="0"/>
                  </a:moveTo>
                  <a:lnTo>
                    <a:pt x="925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514;p5">
              <a:extLst>
                <a:ext uri="{FF2B5EF4-FFF2-40B4-BE49-F238E27FC236}">
                  <a16:creationId xmlns:a16="http://schemas.microsoft.com/office/drawing/2014/main" id="{302E7BCE-CD4E-C04B-B6BA-0184CEE75142}"/>
                </a:ext>
              </a:extLst>
            </p:cNvPr>
            <p:cNvSpPr/>
            <p:nvPr/>
          </p:nvSpPr>
          <p:spPr>
            <a:xfrm>
              <a:off x="10536760" y="4689555"/>
              <a:ext cx="115368" cy="11525"/>
            </a:xfrm>
            <a:custGeom>
              <a:avLst/>
              <a:gdLst/>
              <a:ahLst/>
              <a:cxnLst/>
              <a:rect l="l" t="t" r="r" b="b"/>
              <a:pathLst>
                <a:path w="115368" h="11525" extrusionOk="0">
                  <a:moveTo>
                    <a:pt x="0" y="0"/>
                  </a:moveTo>
                  <a:lnTo>
                    <a:pt x="1153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515;p5">
              <a:extLst>
                <a:ext uri="{FF2B5EF4-FFF2-40B4-BE49-F238E27FC236}">
                  <a16:creationId xmlns:a16="http://schemas.microsoft.com/office/drawing/2014/main" id="{20D630EE-9229-224E-890D-4FF591B9C77A}"/>
                </a:ext>
              </a:extLst>
            </p:cNvPr>
            <p:cNvSpPr/>
            <p:nvPr/>
          </p:nvSpPr>
          <p:spPr>
            <a:xfrm>
              <a:off x="10536760" y="4643570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" name="Google Shape;516;p5">
              <a:extLst>
                <a:ext uri="{FF2B5EF4-FFF2-40B4-BE49-F238E27FC236}">
                  <a16:creationId xmlns:a16="http://schemas.microsoft.com/office/drawing/2014/main" id="{BAC5E5BC-AC60-0E45-B7CB-5F98FA2EC7E8}"/>
                </a:ext>
              </a:extLst>
            </p:cNvPr>
            <p:cNvSpPr/>
            <p:nvPr/>
          </p:nvSpPr>
          <p:spPr>
            <a:xfrm>
              <a:off x="10536760" y="4735541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517;p5">
              <a:extLst>
                <a:ext uri="{FF2B5EF4-FFF2-40B4-BE49-F238E27FC236}">
                  <a16:creationId xmlns:a16="http://schemas.microsoft.com/office/drawing/2014/main" id="{46C26FD1-201D-A045-8181-773F20E7876A}"/>
                </a:ext>
              </a:extLst>
            </p:cNvPr>
            <p:cNvSpPr/>
            <p:nvPr/>
          </p:nvSpPr>
          <p:spPr>
            <a:xfrm>
              <a:off x="10352355" y="4781412"/>
              <a:ext cx="92548" cy="11525"/>
            </a:xfrm>
            <a:custGeom>
              <a:avLst/>
              <a:gdLst/>
              <a:ahLst/>
              <a:cxnLst/>
              <a:rect l="l" t="t" r="r" b="b"/>
              <a:pathLst>
                <a:path w="92548" h="11525" extrusionOk="0">
                  <a:moveTo>
                    <a:pt x="0" y="0"/>
                  </a:moveTo>
                  <a:lnTo>
                    <a:pt x="925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518;p5">
              <a:extLst>
                <a:ext uri="{FF2B5EF4-FFF2-40B4-BE49-F238E27FC236}">
                  <a16:creationId xmlns:a16="http://schemas.microsoft.com/office/drawing/2014/main" id="{D1E1E2A2-F117-9547-9597-520CA9C5AA86}"/>
                </a:ext>
              </a:extLst>
            </p:cNvPr>
            <p:cNvSpPr/>
            <p:nvPr/>
          </p:nvSpPr>
          <p:spPr>
            <a:xfrm>
              <a:off x="10329305" y="4689555"/>
              <a:ext cx="115483" cy="11525"/>
            </a:xfrm>
            <a:custGeom>
              <a:avLst/>
              <a:gdLst/>
              <a:ahLst/>
              <a:cxnLst/>
              <a:rect l="l" t="t" r="r" b="b"/>
              <a:pathLst>
                <a:path w="115483" h="11525" extrusionOk="0">
                  <a:moveTo>
                    <a:pt x="0" y="0"/>
                  </a:moveTo>
                  <a:lnTo>
                    <a:pt x="1154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519;p5">
              <a:extLst>
                <a:ext uri="{FF2B5EF4-FFF2-40B4-BE49-F238E27FC236}">
                  <a16:creationId xmlns:a16="http://schemas.microsoft.com/office/drawing/2014/main" id="{CECC85EB-2A06-944B-8C1F-01A920C7601B}"/>
                </a:ext>
              </a:extLst>
            </p:cNvPr>
            <p:cNvSpPr/>
            <p:nvPr/>
          </p:nvSpPr>
          <p:spPr>
            <a:xfrm>
              <a:off x="10536760" y="4597699"/>
              <a:ext cx="115368" cy="11525"/>
            </a:xfrm>
            <a:custGeom>
              <a:avLst/>
              <a:gdLst/>
              <a:ahLst/>
              <a:cxnLst/>
              <a:rect l="l" t="t" r="r" b="b"/>
              <a:pathLst>
                <a:path w="115368" h="11525" extrusionOk="0">
                  <a:moveTo>
                    <a:pt x="0" y="0"/>
                  </a:moveTo>
                  <a:lnTo>
                    <a:pt x="1153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" name="Google Shape;520;p5">
              <a:extLst>
                <a:ext uri="{FF2B5EF4-FFF2-40B4-BE49-F238E27FC236}">
                  <a16:creationId xmlns:a16="http://schemas.microsoft.com/office/drawing/2014/main" id="{1960FB60-740B-FB43-B53F-F8C1256D093F}"/>
                </a:ext>
              </a:extLst>
            </p:cNvPr>
            <p:cNvSpPr/>
            <p:nvPr/>
          </p:nvSpPr>
          <p:spPr>
            <a:xfrm>
              <a:off x="10329305" y="4597699"/>
              <a:ext cx="115483" cy="11525"/>
            </a:xfrm>
            <a:custGeom>
              <a:avLst/>
              <a:gdLst/>
              <a:ahLst/>
              <a:cxnLst/>
              <a:rect l="l" t="t" r="r" b="b"/>
              <a:pathLst>
                <a:path w="115483" h="11525" extrusionOk="0">
                  <a:moveTo>
                    <a:pt x="0" y="0"/>
                  </a:moveTo>
                  <a:lnTo>
                    <a:pt x="11548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" name="Google Shape;521;p5">
              <a:extLst>
                <a:ext uri="{FF2B5EF4-FFF2-40B4-BE49-F238E27FC236}">
                  <a16:creationId xmlns:a16="http://schemas.microsoft.com/office/drawing/2014/main" id="{0FE325DC-BA58-6E4A-A142-0DBACC620297}"/>
                </a:ext>
              </a:extLst>
            </p:cNvPr>
            <p:cNvSpPr/>
            <p:nvPr/>
          </p:nvSpPr>
          <p:spPr>
            <a:xfrm>
              <a:off x="10306369" y="4643570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522;p5">
              <a:extLst>
                <a:ext uri="{FF2B5EF4-FFF2-40B4-BE49-F238E27FC236}">
                  <a16:creationId xmlns:a16="http://schemas.microsoft.com/office/drawing/2014/main" id="{8B6F8955-43B3-6C4D-B286-DBC155D8C3FC}"/>
                </a:ext>
              </a:extLst>
            </p:cNvPr>
            <p:cNvSpPr/>
            <p:nvPr/>
          </p:nvSpPr>
          <p:spPr>
            <a:xfrm>
              <a:off x="10306369" y="4735541"/>
              <a:ext cx="138418" cy="11525"/>
            </a:xfrm>
            <a:custGeom>
              <a:avLst/>
              <a:gdLst/>
              <a:ahLst/>
              <a:cxnLst/>
              <a:rect l="l" t="t" r="r" b="b"/>
              <a:pathLst>
                <a:path w="138418" h="11525" extrusionOk="0">
                  <a:moveTo>
                    <a:pt x="0" y="0"/>
                  </a:moveTo>
                  <a:lnTo>
                    <a:pt x="1384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523;p5">
              <a:extLst>
                <a:ext uri="{FF2B5EF4-FFF2-40B4-BE49-F238E27FC236}">
                  <a16:creationId xmlns:a16="http://schemas.microsoft.com/office/drawing/2014/main" id="{64A37600-6BE1-BE4A-AEBB-D78769D4764B}"/>
                </a:ext>
              </a:extLst>
            </p:cNvPr>
            <p:cNvSpPr/>
            <p:nvPr/>
          </p:nvSpPr>
          <p:spPr>
            <a:xfrm>
              <a:off x="10485011" y="4451213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11525" h="11525" extrusionOk="0">
                  <a:moveTo>
                    <a:pt x="11525" y="5763"/>
                  </a:moveTo>
                  <a:cubicBezTo>
                    <a:pt x="11525" y="8990"/>
                    <a:pt x="8990" y="11525"/>
                    <a:pt x="5763" y="11525"/>
                  </a:cubicBezTo>
                  <a:cubicBezTo>
                    <a:pt x="2536" y="11525"/>
                    <a:pt x="0" y="8990"/>
                    <a:pt x="0" y="5763"/>
                  </a:cubicBezTo>
                  <a:cubicBezTo>
                    <a:pt x="0" y="2536"/>
                    <a:pt x="2536" y="0"/>
                    <a:pt x="5763" y="0"/>
                  </a:cubicBezTo>
                  <a:cubicBezTo>
                    <a:pt x="8990" y="0"/>
                    <a:pt x="11525" y="2536"/>
                    <a:pt x="11525" y="576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" name="Google Shape;524;p5">
              <a:extLst>
                <a:ext uri="{FF2B5EF4-FFF2-40B4-BE49-F238E27FC236}">
                  <a16:creationId xmlns:a16="http://schemas.microsoft.com/office/drawing/2014/main" id="{140D0499-BD08-5C48-82F6-43B4201B0EFB}"/>
                </a:ext>
              </a:extLst>
            </p:cNvPr>
            <p:cNvSpPr/>
            <p:nvPr/>
          </p:nvSpPr>
          <p:spPr>
            <a:xfrm>
              <a:off x="10439025" y="4405227"/>
              <a:ext cx="103497" cy="103497"/>
            </a:xfrm>
            <a:custGeom>
              <a:avLst/>
              <a:gdLst/>
              <a:ahLst/>
              <a:cxnLst/>
              <a:rect l="l" t="t" r="r" b="b"/>
              <a:pathLst>
                <a:path w="103497" h="103497" extrusionOk="0">
                  <a:moveTo>
                    <a:pt x="103497" y="51749"/>
                  </a:moveTo>
                  <a:cubicBezTo>
                    <a:pt x="103497" y="80331"/>
                    <a:pt x="80331" y="103497"/>
                    <a:pt x="51749" y="103497"/>
                  </a:cubicBezTo>
                  <a:cubicBezTo>
                    <a:pt x="23166" y="103497"/>
                    <a:pt x="0" y="80331"/>
                    <a:pt x="0" y="51749"/>
                  </a:cubicBezTo>
                  <a:cubicBezTo>
                    <a:pt x="0" y="23166"/>
                    <a:pt x="23166" y="0"/>
                    <a:pt x="51749" y="0"/>
                  </a:cubicBezTo>
                  <a:cubicBezTo>
                    <a:pt x="80331" y="0"/>
                    <a:pt x="103497" y="23166"/>
                    <a:pt x="103497" y="5174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" name="Google Shape;525;p5">
              <a:extLst>
                <a:ext uri="{FF2B5EF4-FFF2-40B4-BE49-F238E27FC236}">
                  <a16:creationId xmlns:a16="http://schemas.microsoft.com/office/drawing/2014/main" id="{FED7CC76-15E7-8E4F-8D86-8C3911041F4B}"/>
                </a:ext>
              </a:extLst>
            </p:cNvPr>
            <p:cNvSpPr/>
            <p:nvPr/>
          </p:nvSpPr>
          <p:spPr>
            <a:xfrm>
              <a:off x="10490659" y="4370881"/>
              <a:ext cx="86209" cy="86209"/>
            </a:xfrm>
            <a:custGeom>
              <a:avLst/>
              <a:gdLst/>
              <a:ahLst/>
              <a:cxnLst/>
              <a:rect l="l" t="t" r="r" b="b"/>
              <a:pathLst>
                <a:path w="86209" h="86209" extrusionOk="0">
                  <a:moveTo>
                    <a:pt x="0" y="86209"/>
                  </a:moveTo>
                  <a:lnTo>
                    <a:pt x="86209" y="0"/>
                  </a:lnTo>
                  <a:lnTo>
                    <a:pt x="0" y="86209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" name="Google Shape;526;p5">
              <a:extLst>
                <a:ext uri="{FF2B5EF4-FFF2-40B4-BE49-F238E27FC236}">
                  <a16:creationId xmlns:a16="http://schemas.microsoft.com/office/drawing/2014/main" id="{A859F141-A07B-BB40-AEA5-88C7ECF6F9FF}"/>
                </a:ext>
              </a:extLst>
            </p:cNvPr>
            <p:cNvSpPr/>
            <p:nvPr/>
          </p:nvSpPr>
          <p:spPr>
            <a:xfrm>
              <a:off x="10568800" y="4346448"/>
              <a:ext cx="32501" cy="32501"/>
            </a:xfrm>
            <a:custGeom>
              <a:avLst/>
              <a:gdLst/>
              <a:ahLst/>
              <a:cxnLst/>
              <a:rect l="l" t="t" r="r" b="b"/>
              <a:pathLst>
                <a:path w="32501" h="32501" extrusionOk="0">
                  <a:moveTo>
                    <a:pt x="0" y="0"/>
                  </a:moveTo>
                  <a:lnTo>
                    <a:pt x="32501" y="0"/>
                  </a:lnTo>
                  <a:lnTo>
                    <a:pt x="32501" y="325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15" name="Google Shape;527;p5">
            <a:extLst>
              <a:ext uri="{FF2B5EF4-FFF2-40B4-BE49-F238E27FC236}">
                <a16:creationId xmlns:a16="http://schemas.microsoft.com/office/drawing/2014/main" id="{6CCAA812-B2BA-8C4F-8C87-2FB1E0265757}"/>
              </a:ext>
            </a:extLst>
          </p:cNvPr>
          <p:cNvGrpSpPr/>
          <p:nvPr/>
        </p:nvGrpSpPr>
        <p:grpSpPr>
          <a:xfrm>
            <a:off x="10457851" y="5744446"/>
            <a:ext cx="608534" cy="341285"/>
            <a:chOff x="10304321" y="5740416"/>
            <a:chExt cx="608534" cy="341285"/>
          </a:xfrm>
        </p:grpSpPr>
        <p:grpSp>
          <p:nvGrpSpPr>
            <p:cNvPr id="216" name="Google Shape;528;p5">
              <a:extLst>
                <a:ext uri="{FF2B5EF4-FFF2-40B4-BE49-F238E27FC236}">
                  <a16:creationId xmlns:a16="http://schemas.microsoft.com/office/drawing/2014/main" id="{6733088F-33F8-BC41-8242-65C66A18AF6D}"/>
                </a:ext>
              </a:extLst>
            </p:cNvPr>
            <p:cNvGrpSpPr/>
            <p:nvPr/>
          </p:nvGrpSpPr>
          <p:grpSpPr>
            <a:xfrm>
              <a:off x="10490305" y="5783648"/>
              <a:ext cx="236440" cy="285629"/>
              <a:chOff x="10490305" y="5783648"/>
              <a:chExt cx="236440" cy="285629"/>
            </a:xfrm>
          </p:grpSpPr>
          <p:grpSp>
            <p:nvGrpSpPr>
              <p:cNvPr id="236" name="Google Shape;529;p5">
                <a:extLst>
                  <a:ext uri="{FF2B5EF4-FFF2-40B4-BE49-F238E27FC236}">
                    <a16:creationId xmlns:a16="http://schemas.microsoft.com/office/drawing/2014/main" id="{F4683FFC-13B1-0E43-83BC-9751271F1BC7}"/>
                  </a:ext>
                </a:extLst>
              </p:cNvPr>
              <p:cNvGrpSpPr/>
              <p:nvPr/>
            </p:nvGrpSpPr>
            <p:grpSpPr>
              <a:xfrm>
                <a:off x="10553820" y="5783648"/>
                <a:ext cx="109536" cy="166078"/>
                <a:chOff x="10553820" y="5783648"/>
                <a:chExt cx="109536" cy="166078"/>
              </a:xfrm>
            </p:grpSpPr>
            <p:grpSp>
              <p:nvGrpSpPr>
                <p:cNvPr id="238" name="Google Shape;530;p5">
                  <a:extLst>
                    <a:ext uri="{FF2B5EF4-FFF2-40B4-BE49-F238E27FC236}">
                      <a16:creationId xmlns:a16="http://schemas.microsoft.com/office/drawing/2014/main" id="{9A472C6C-BC92-2740-9283-060DF81BE034}"/>
                    </a:ext>
                  </a:extLst>
                </p:cNvPr>
                <p:cNvGrpSpPr/>
                <p:nvPr/>
              </p:nvGrpSpPr>
              <p:grpSpPr>
                <a:xfrm>
                  <a:off x="10553820" y="5783648"/>
                  <a:ext cx="109536" cy="135905"/>
                  <a:chOff x="10553820" y="5783648"/>
                  <a:chExt cx="109536" cy="135905"/>
                </a:xfrm>
              </p:grpSpPr>
              <p:sp>
                <p:nvSpPr>
                  <p:cNvPr id="242" name="Google Shape;531;p5">
                    <a:extLst>
                      <a:ext uri="{FF2B5EF4-FFF2-40B4-BE49-F238E27FC236}">
                        <a16:creationId xmlns:a16="http://schemas.microsoft.com/office/drawing/2014/main" id="{9CABAA3F-5CA6-7540-9859-2D3EB042222C}"/>
                      </a:ext>
                    </a:extLst>
                  </p:cNvPr>
                  <p:cNvSpPr/>
                  <p:nvPr/>
                </p:nvSpPr>
                <p:spPr>
                  <a:xfrm>
                    <a:off x="10553820" y="5834993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109536" y="0"/>
                        </a:moveTo>
                        <a:lnTo>
                          <a:pt x="109536" y="28398"/>
                        </a:lnTo>
                        <a:cubicBezTo>
                          <a:pt x="109536" y="43485"/>
                          <a:pt x="103578" y="57937"/>
                          <a:pt x="92928" y="68714"/>
                        </a:cubicBezTo>
                        <a:lnTo>
                          <a:pt x="92928" y="68714"/>
                        </a:lnTo>
                        <a:cubicBezTo>
                          <a:pt x="82786" y="78856"/>
                          <a:pt x="69094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40442" y="84561"/>
                          <a:pt x="26623" y="78856"/>
                          <a:pt x="16481" y="68587"/>
                        </a:cubicBezTo>
                        <a:lnTo>
                          <a:pt x="16481" y="68587"/>
                        </a:lnTo>
                        <a:cubicBezTo>
                          <a:pt x="5959" y="57937"/>
                          <a:pt x="0" y="43485"/>
                          <a:pt x="0" y="2852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43" name="Google Shape;532;p5">
                    <a:extLst>
                      <a:ext uri="{FF2B5EF4-FFF2-40B4-BE49-F238E27FC236}">
                        <a16:creationId xmlns:a16="http://schemas.microsoft.com/office/drawing/2014/main" id="{B62BFEAA-5926-9544-98A6-1FCC0FC54FD1}"/>
                      </a:ext>
                    </a:extLst>
                  </p:cNvPr>
                  <p:cNvSpPr/>
                  <p:nvPr/>
                </p:nvSpPr>
                <p:spPr>
                  <a:xfrm>
                    <a:off x="10553820" y="5783648"/>
                    <a:ext cx="109536" cy="51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4" extrusionOk="0">
                        <a:moveTo>
                          <a:pt x="0" y="51345"/>
                        </a:moveTo>
                        <a:cubicBezTo>
                          <a:pt x="0" y="22947"/>
                          <a:pt x="24468" y="0"/>
                          <a:pt x="54768" y="0"/>
                        </a:cubicBezTo>
                        <a:cubicBezTo>
                          <a:pt x="85068" y="0"/>
                          <a:pt x="109536" y="22947"/>
                          <a:pt x="109536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239" name="Google Shape;533;p5">
                  <a:extLst>
                    <a:ext uri="{FF2B5EF4-FFF2-40B4-BE49-F238E27FC236}">
                      <a16:creationId xmlns:a16="http://schemas.microsoft.com/office/drawing/2014/main" id="{6AB7745E-D4E7-6D4F-A19D-B43C4D5B1C60}"/>
                    </a:ext>
                  </a:extLst>
                </p:cNvPr>
                <p:cNvGrpSpPr/>
                <p:nvPr/>
              </p:nvGrpSpPr>
              <p:grpSpPr>
                <a:xfrm>
                  <a:off x="10575753" y="5910425"/>
                  <a:ext cx="78348" cy="39301"/>
                  <a:chOff x="10575753" y="5910425"/>
                  <a:chExt cx="78348" cy="39301"/>
                </a:xfrm>
              </p:grpSpPr>
              <p:sp>
                <p:nvSpPr>
                  <p:cNvPr id="240" name="Google Shape;534;p5">
                    <a:extLst>
                      <a:ext uri="{FF2B5EF4-FFF2-40B4-BE49-F238E27FC236}">
                        <a16:creationId xmlns:a16="http://schemas.microsoft.com/office/drawing/2014/main" id="{DB9EB1DC-C543-BF44-8026-EAA2EC795151}"/>
                      </a:ext>
                    </a:extLst>
                  </p:cNvPr>
                  <p:cNvSpPr/>
                  <p:nvPr/>
                </p:nvSpPr>
                <p:spPr>
                  <a:xfrm>
                    <a:off x="10575753" y="5910425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41" name="Google Shape;535;p5">
                    <a:extLst>
                      <a:ext uri="{FF2B5EF4-FFF2-40B4-BE49-F238E27FC236}">
                        <a16:creationId xmlns:a16="http://schemas.microsoft.com/office/drawing/2014/main" id="{8CD90932-A745-0A49-865F-78C51F969471}"/>
                      </a:ext>
                    </a:extLst>
                  </p:cNvPr>
                  <p:cNvSpPr/>
                  <p:nvPr/>
                </p:nvSpPr>
                <p:spPr>
                  <a:xfrm>
                    <a:off x="10641424" y="5910425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237" name="Google Shape;536;p5">
                <a:extLst>
                  <a:ext uri="{FF2B5EF4-FFF2-40B4-BE49-F238E27FC236}">
                    <a16:creationId xmlns:a16="http://schemas.microsoft.com/office/drawing/2014/main" id="{6EE52A0D-BE75-8648-B864-002939B7F8E9}"/>
                  </a:ext>
                </a:extLst>
              </p:cNvPr>
              <p:cNvSpPr/>
              <p:nvPr/>
            </p:nvSpPr>
            <p:spPr>
              <a:xfrm>
                <a:off x="10490305" y="5949853"/>
                <a:ext cx="236440" cy="119424"/>
              </a:xfrm>
              <a:custGeom>
                <a:avLst/>
                <a:gdLst/>
                <a:ahLst/>
                <a:cxnLst/>
                <a:rect l="l" t="t" r="r" b="b"/>
                <a:pathLst>
                  <a:path w="236440" h="119424" extrusionOk="0">
                    <a:moveTo>
                      <a:pt x="0" y="58064"/>
                    </a:moveTo>
                    <a:cubicBezTo>
                      <a:pt x="0" y="41456"/>
                      <a:pt x="85322" y="0"/>
                      <a:pt x="85322" y="0"/>
                    </a:cubicBezTo>
                    <a:cubicBezTo>
                      <a:pt x="85322" y="0"/>
                      <a:pt x="88491" y="7226"/>
                      <a:pt x="89886" y="9382"/>
                    </a:cubicBezTo>
                    <a:cubicBezTo>
                      <a:pt x="102437" y="28271"/>
                      <a:pt x="133497" y="28018"/>
                      <a:pt x="146175" y="9255"/>
                    </a:cubicBezTo>
                    <a:cubicBezTo>
                      <a:pt x="147570" y="7100"/>
                      <a:pt x="150993" y="0"/>
                      <a:pt x="150993" y="0"/>
                    </a:cubicBezTo>
                    <a:cubicBezTo>
                      <a:pt x="150993" y="0"/>
                      <a:pt x="236314" y="41076"/>
                      <a:pt x="236314" y="57684"/>
                    </a:cubicBezTo>
                    <a:lnTo>
                      <a:pt x="236441" y="118791"/>
                    </a:lnTo>
                    <a:lnTo>
                      <a:pt x="0" y="119425"/>
                    </a:lnTo>
                    <a:lnTo>
                      <a:pt x="0" y="5806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7" name="Google Shape;537;p5">
              <a:extLst>
                <a:ext uri="{FF2B5EF4-FFF2-40B4-BE49-F238E27FC236}">
                  <a16:creationId xmlns:a16="http://schemas.microsoft.com/office/drawing/2014/main" id="{B654AAEC-9FB5-6447-8E5B-AFBE068C203A}"/>
                </a:ext>
              </a:extLst>
            </p:cNvPr>
            <p:cNvGrpSpPr/>
            <p:nvPr/>
          </p:nvGrpSpPr>
          <p:grpSpPr>
            <a:xfrm>
              <a:off x="10704940" y="5740416"/>
              <a:ext cx="194857" cy="328100"/>
              <a:chOff x="10704940" y="5740416"/>
              <a:chExt cx="194857" cy="328100"/>
            </a:xfrm>
          </p:grpSpPr>
          <p:grpSp>
            <p:nvGrpSpPr>
              <p:cNvPr id="228" name="Google Shape;538;p5">
                <a:extLst>
                  <a:ext uri="{FF2B5EF4-FFF2-40B4-BE49-F238E27FC236}">
                    <a16:creationId xmlns:a16="http://schemas.microsoft.com/office/drawing/2014/main" id="{7513AFC2-09F7-AE4C-B831-4B6613F63744}"/>
                  </a:ext>
                </a:extLst>
              </p:cNvPr>
              <p:cNvGrpSpPr/>
              <p:nvPr/>
            </p:nvGrpSpPr>
            <p:grpSpPr>
              <a:xfrm>
                <a:off x="10726746" y="5740416"/>
                <a:ext cx="109536" cy="166079"/>
                <a:chOff x="10726746" y="5740416"/>
                <a:chExt cx="109536" cy="166079"/>
              </a:xfrm>
            </p:grpSpPr>
            <p:grpSp>
              <p:nvGrpSpPr>
                <p:cNvPr id="230" name="Google Shape;539;p5">
                  <a:extLst>
                    <a:ext uri="{FF2B5EF4-FFF2-40B4-BE49-F238E27FC236}">
                      <a16:creationId xmlns:a16="http://schemas.microsoft.com/office/drawing/2014/main" id="{1992D00E-0E2F-CD4B-A118-32EC092BBA82}"/>
                    </a:ext>
                  </a:extLst>
                </p:cNvPr>
                <p:cNvGrpSpPr/>
                <p:nvPr/>
              </p:nvGrpSpPr>
              <p:grpSpPr>
                <a:xfrm>
                  <a:off x="10726746" y="5740416"/>
                  <a:ext cx="109536" cy="135905"/>
                  <a:chOff x="10726746" y="5740416"/>
                  <a:chExt cx="109536" cy="135905"/>
                </a:xfrm>
              </p:grpSpPr>
              <p:sp>
                <p:nvSpPr>
                  <p:cNvPr id="234" name="Google Shape;540;p5">
                    <a:extLst>
                      <a:ext uri="{FF2B5EF4-FFF2-40B4-BE49-F238E27FC236}">
                        <a16:creationId xmlns:a16="http://schemas.microsoft.com/office/drawing/2014/main" id="{2D671B09-91D9-3340-87CA-C3B279844A2D}"/>
                      </a:ext>
                    </a:extLst>
                  </p:cNvPr>
                  <p:cNvSpPr/>
                  <p:nvPr/>
                </p:nvSpPr>
                <p:spPr>
                  <a:xfrm>
                    <a:off x="10726746" y="5791761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109536" y="0"/>
                        </a:moveTo>
                        <a:lnTo>
                          <a:pt x="109536" y="28398"/>
                        </a:lnTo>
                        <a:cubicBezTo>
                          <a:pt x="109536" y="43485"/>
                          <a:pt x="103578" y="57937"/>
                          <a:pt x="92928" y="68714"/>
                        </a:cubicBezTo>
                        <a:lnTo>
                          <a:pt x="92928" y="68714"/>
                        </a:lnTo>
                        <a:cubicBezTo>
                          <a:pt x="82786" y="78856"/>
                          <a:pt x="69094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40442" y="84561"/>
                          <a:pt x="26623" y="78856"/>
                          <a:pt x="16481" y="68587"/>
                        </a:cubicBezTo>
                        <a:lnTo>
                          <a:pt x="16481" y="68587"/>
                        </a:lnTo>
                        <a:cubicBezTo>
                          <a:pt x="5959" y="57937"/>
                          <a:pt x="0" y="43485"/>
                          <a:pt x="0" y="2852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35" name="Google Shape;541;p5">
                    <a:extLst>
                      <a:ext uri="{FF2B5EF4-FFF2-40B4-BE49-F238E27FC236}">
                        <a16:creationId xmlns:a16="http://schemas.microsoft.com/office/drawing/2014/main" id="{E420AAC7-6387-7B47-9D88-4334B963A875}"/>
                      </a:ext>
                    </a:extLst>
                  </p:cNvPr>
                  <p:cNvSpPr/>
                  <p:nvPr/>
                </p:nvSpPr>
                <p:spPr>
                  <a:xfrm>
                    <a:off x="10726746" y="5740416"/>
                    <a:ext cx="109536" cy="51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5" extrusionOk="0">
                        <a:moveTo>
                          <a:pt x="0" y="51345"/>
                        </a:moveTo>
                        <a:cubicBezTo>
                          <a:pt x="0" y="22947"/>
                          <a:pt x="24468" y="0"/>
                          <a:pt x="54768" y="0"/>
                        </a:cubicBezTo>
                        <a:cubicBezTo>
                          <a:pt x="85068" y="0"/>
                          <a:pt x="109536" y="22947"/>
                          <a:pt x="109536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231" name="Google Shape;542;p5">
                  <a:extLst>
                    <a:ext uri="{FF2B5EF4-FFF2-40B4-BE49-F238E27FC236}">
                      <a16:creationId xmlns:a16="http://schemas.microsoft.com/office/drawing/2014/main" id="{CC217ABB-8B5D-424A-A6EE-80224CFEB7AC}"/>
                    </a:ext>
                  </a:extLst>
                </p:cNvPr>
                <p:cNvGrpSpPr/>
                <p:nvPr/>
              </p:nvGrpSpPr>
              <p:grpSpPr>
                <a:xfrm>
                  <a:off x="10748678" y="5867194"/>
                  <a:ext cx="78348" cy="39301"/>
                  <a:chOff x="10748678" y="5867194"/>
                  <a:chExt cx="78348" cy="39301"/>
                </a:xfrm>
              </p:grpSpPr>
              <p:sp>
                <p:nvSpPr>
                  <p:cNvPr id="232" name="Google Shape;543;p5">
                    <a:extLst>
                      <a:ext uri="{FF2B5EF4-FFF2-40B4-BE49-F238E27FC236}">
                        <a16:creationId xmlns:a16="http://schemas.microsoft.com/office/drawing/2014/main" id="{F5725111-510C-684B-AFE5-CEFC839A645D}"/>
                      </a:ext>
                    </a:extLst>
                  </p:cNvPr>
                  <p:cNvSpPr/>
                  <p:nvPr/>
                </p:nvSpPr>
                <p:spPr>
                  <a:xfrm>
                    <a:off x="10748678" y="5867194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33" name="Google Shape;544;p5">
                    <a:extLst>
                      <a:ext uri="{FF2B5EF4-FFF2-40B4-BE49-F238E27FC236}">
                        <a16:creationId xmlns:a16="http://schemas.microsoft.com/office/drawing/2014/main" id="{C8F56FF1-7C58-0A4D-BB33-36A9F82CDE44}"/>
                      </a:ext>
                    </a:extLst>
                  </p:cNvPr>
                  <p:cNvSpPr/>
                  <p:nvPr/>
                </p:nvSpPr>
                <p:spPr>
                  <a:xfrm>
                    <a:off x="10814349" y="5867194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229" name="Google Shape;545;p5">
                <a:extLst>
                  <a:ext uri="{FF2B5EF4-FFF2-40B4-BE49-F238E27FC236}">
                    <a16:creationId xmlns:a16="http://schemas.microsoft.com/office/drawing/2014/main" id="{8EE1918B-8D0C-8D41-9F4D-F86EE1D3AD37}"/>
                  </a:ext>
                </a:extLst>
              </p:cNvPr>
              <p:cNvSpPr/>
              <p:nvPr/>
            </p:nvSpPr>
            <p:spPr>
              <a:xfrm>
                <a:off x="10704940" y="5906495"/>
                <a:ext cx="194857" cy="162021"/>
              </a:xfrm>
              <a:custGeom>
                <a:avLst/>
                <a:gdLst/>
                <a:ahLst/>
                <a:cxnLst/>
                <a:rect l="l" t="t" r="r" b="b"/>
                <a:pathLst>
                  <a:path w="194857" h="162021" extrusionOk="0">
                    <a:moveTo>
                      <a:pt x="0" y="23454"/>
                    </a:moveTo>
                    <a:cubicBezTo>
                      <a:pt x="21679" y="10776"/>
                      <a:pt x="43738" y="0"/>
                      <a:pt x="43738" y="0"/>
                    </a:cubicBezTo>
                    <a:cubicBezTo>
                      <a:pt x="43738" y="0"/>
                      <a:pt x="46908" y="7100"/>
                      <a:pt x="48302" y="9382"/>
                    </a:cubicBezTo>
                    <a:cubicBezTo>
                      <a:pt x="60853" y="28271"/>
                      <a:pt x="91914" y="28018"/>
                      <a:pt x="104592" y="9255"/>
                    </a:cubicBezTo>
                    <a:cubicBezTo>
                      <a:pt x="105986" y="7100"/>
                      <a:pt x="109409" y="0"/>
                      <a:pt x="109409" y="0"/>
                    </a:cubicBezTo>
                    <a:cubicBezTo>
                      <a:pt x="109409" y="0"/>
                      <a:pt x="194731" y="41076"/>
                      <a:pt x="194731" y="57684"/>
                    </a:cubicBezTo>
                    <a:lnTo>
                      <a:pt x="194858" y="162022"/>
                    </a:lnTo>
                    <a:lnTo>
                      <a:pt x="70489" y="162022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8" name="Google Shape;546;p5">
              <a:extLst>
                <a:ext uri="{FF2B5EF4-FFF2-40B4-BE49-F238E27FC236}">
                  <a16:creationId xmlns:a16="http://schemas.microsoft.com/office/drawing/2014/main" id="{FE807E1C-BC7A-394C-BB85-7AF29EDEFD41}"/>
                </a:ext>
              </a:extLst>
            </p:cNvPr>
            <p:cNvGrpSpPr/>
            <p:nvPr/>
          </p:nvGrpSpPr>
          <p:grpSpPr>
            <a:xfrm>
              <a:off x="10316619" y="5740416"/>
              <a:ext cx="194857" cy="328734"/>
              <a:chOff x="10316619" y="5740416"/>
              <a:chExt cx="194857" cy="328734"/>
            </a:xfrm>
          </p:grpSpPr>
          <p:grpSp>
            <p:nvGrpSpPr>
              <p:cNvPr id="220" name="Google Shape;547;p5">
                <a:extLst>
                  <a:ext uri="{FF2B5EF4-FFF2-40B4-BE49-F238E27FC236}">
                    <a16:creationId xmlns:a16="http://schemas.microsoft.com/office/drawing/2014/main" id="{68C214DD-E797-7040-A0E9-8AABC0C6E825}"/>
                  </a:ext>
                </a:extLst>
              </p:cNvPr>
              <p:cNvGrpSpPr/>
              <p:nvPr/>
            </p:nvGrpSpPr>
            <p:grpSpPr>
              <a:xfrm>
                <a:off x="10380008" y="5740416"/>
                <a:ext cx="109663" cy="166079"/>
                <a:chOff x="10380008" y="5740416"/>
                <a:chExt cx="109663" cy="166079"/>
              </a:xfrm>
            </p:grpSpPr>
            <p:grpSp>
              <p:nvGrpSpPr>
                <p:cNvPr id="222" name="Google Shape;548;p5">
                  <a:extLst>
                    <a:ext uri="{FF2B5EF4-FFF2-40B4-BE49-F238E27FC236}">
                      <a16:creationId xmlns:a16="http://schemas.microsoft.com/office/drawing/2014/main" id="{6A86CE7D-D9F4-D845-8660-F0EC252821C1}"/>
                    </a:ext>
                  </a:extLst>
                </p:cNvPr>
                <p:cNvGrpSpPr/>
                <p:nvPr/>
              </p:nvGrpSpPr>
              <p:grpSpPr>
                <a:xfrm>
                  <a:off x="10380008" y="5740416"/>
                  <a:ext cx="109663" cy="135905"/>
                  <a:chOff x="10380008" y="5740416"/>
                  <a:chExt cx="109663" cy="135905"/>
                </a:xfrm>
              </p:grpSpPr>
              <p:sp>
                <p:nvSpPr>
                  <p:cNvPr id="226" name="Google Shape;549;p5">
                    <a:extLst>
                      <a:ext uri="{FF2B5EF4-FFF2-40B4-BE49-F238E27FC236}">
                        <a16:creationId xmlns:a16="http://schemas.microsoft.com/office/drawing/2014/main" id="{2830D5C7-A11D-AE4B-9AF1-912116246A9A}"/>
                      </a:ext>
                    </a:extLst>
                  </p:cNvPr>
                  <p:cNvSpPr/>
                  <p:nvPr/>
                </p:nvSpPr>
                <p:spPr>
                  <a:xfrm>
                    <a:off x="10380135" y="5791761"/>
                    <a:ext cx="109536" cy="84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84560" extrusionOk="0">
                        <a:moveTo>
                          <a:pt x="0" y="0"/>
                        </a:moveTo>
                        <a:lnTo>
                          <a:pt x="0" y="28398"/>
                        </a:lnTo>
                        <a:cubicBezTo>
                          <a:pt x="0" y="43485"/>
                          <a:pt x="5959" y="57937"/>
                          <a:pt x="16608" y="68714"/>
                        </a:cubicBezTo>
                        <a:lnTo>
                          <a:pt x="16608" y="68714"/>
                        </a:lnTo>
                        <a:cubicBezTo>
                          <a:pt x="26750" y="78856"/>
                          <a:pt x="40442" y="84561"/>
                          <a:pt x="54768" y="84561"/>
                        </a:cubicBezTo>
                        <a:lnTo>
                          <a:pt x="54768" y="84561"/>
                        </a:lnTo>
                        <a:cubicBezTo>
                          <a:pt x="69094" y="84561"/>
                          <a:pt x="82913" y="78856"/>
                          <a:pt x="93055" y="68587"/>
                        </a:cubicBezTo>
                        <a:lnTo>
                          <a:pt x="93055" y="68587"/>
                        </a:lnTo>
                        <a:cubicBezTo>
                          <a:pt x="103578" y="57937"/>
                          <a:pt x="109536" y="43485"/>
                          <a:pt x="109536" y="28525"/>
                        </a:cubicBezTo>
                        <a:lnTo>
                          <a:pt x="109536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27" name="Google Shape;550;p5">
                    <a:extLst>
                      <a:ext uri="{FF2B5EF4-FFF2-40B4-BE49-F238E27FC236}">
                        <a16:creationId xmlns:a16="http://schemas.microsoft.com/office/drawing/2014/main" id="{323B9616-DF9A-4F4D-92E4-48155273BF3A}"/>
                      </a:ext>
                    </a:extLst>
                  </p:cNvPr>
                  <p:cNvSpPr/>
                  <p:nvPr/>
                </p:nvSpPr>
                <p:spPr>
                  <a:xfrm>
                    <a:off x="10380008" y="5740416"/>
                    <a:ext cx="109536" cy="51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36" h="51345" extrusionOk="0">
                        <a:moveTo>
                          <a:pt x="109536" y="51345"/>
                        </a:moveTo>
                        <a:cubicBezTo>
                          <a:pt x="109536" y="22947"/>
                          <a:pt x="85068" y="0"/>
                          <a:pt x="54768" y="0"/>
                        </a:cubicBezTo>
                        <a:cubicBezTo>
                          <a:pt x="24468" y="0"/>
                          <a:pt x="0" y="22947"/>
                          <a:pt x="0" y="5134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grpSp>
              <p:nvGrpSpPr>
                <p:cNvPr id="223" name="Google Shape;551;p5">
                  <a:extLst>
                    <a:ext uri="{FF2B5EF4-FFF2-40B4-BE49-F238E27FC236}">
                      <a16:creationId xmlns:a16="http://schemas.microsoft.com/office/drawing/2014/main" id="{D3BAC2A5-C855-3741-A45A-67198048DAAF}"/>
                    </a:ext>
                  </a:extLst>
                </p:cNvPr>
                <p:cNvGrpSpPr/>
                <p:nvPr/>
              </p:nvGrpSpPr>
              <p:grpSpPr>
                <a:xfrm>
                  <a:off x="10402067" y="5867194"/>
                  <a:ext cx="78221" cy="39301"/>
                  <a:chOff x="10402067" y="5867194"/>
                  <a:chExt cx="78221" cy="39301"/>
                </a:xfrm>
              </p:grpSpPr>
              <p:sp>
                <p:nvSpPr>
                  <p:cNvPr id="224" name="Google Shape;552;p5">
                    <a:extLst>
                      <a:ext uri="{FF2B5EF4-FFF2-40B4-BE49-F238E27FC236}">
                        <a16:creationId xmlns:a16="http://schemas.microsoft.com/office/drawing/2014/main" id="{E381E1CE-74B7-A146-833F-E985469C9FDC}"/>
                      </a:ext>
                    </a:extLst>
                  </p:cNvPr>
                  <p:cNvSpPr/>
                  <p:nvPr/>
                </p:nvSpPr>
                <p:spPr>
                  <a:xfrm>
                    <a:off x="10467611" y="5867194"/>
                    <a:ext cx="12677" cy="39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301" extrusionOk="0">
                        <a:moveTo>
                          <a:pt x="0" y="0"/>
                        </a:moveTo>
                        <a:lnTo>
                          <a:pt x="0" y="3930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225" name="Google Shape;553;p5">
                    <a:extLst>
                      <a:ext uri="{FF2B5EF4-FFF2-40B4-BE49-F238E27FC236}">
                        <a16:creationId xmlns:a16="http://schemas.microsoft.com/office/drawing/2014/main" id="{7338048C-F53F-774D-933F-AA658D8D5BE1}"/>
                      </a:ext>
                    </a:extLst>
                  </p:cNvPr>
                  <p:cNvSpPr/>
                  <p:nvPr/>
                </p:nvSpPr>
                <p:spPr>
                  <a:xfrm>
                    <a:off x="10402067" y="5867194"/>
                    <a:ext cx="12677" cy="39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7" h="39174" extrusionOk="0">
                        <a:moveTo>
                          <a:pt x="0" y="0"/>
                        </a:moveTo>
                        <a:lnTo>
                          <a:pt x="0" y="3917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</p:grpSp>
          <p:sp>
            <p:nvSpPr>
              <p:cNvPr id="221" name="Google Shape;554;p5">
                <a:extLst>
                  <a:ext uri="{FF2B5EF4-FFF2-40B4-BE49-F238E27FC236}">
                    <a16:creationId xmlns:a16="http://schemas.microsoft.com/office/drawing/2014/main" id="{23A42E85-B1E2-7347-957E-057B0D26AE3A}"/>
                  </a:ext>
                </a:extLst>
              </p:cNvPr>
              <p:cNvSpPr/>
              <p:nvPr/>
            </p:nvSpPr>
            <p:spPr>
              <a:xfrm>
                <a:off x="10316619" y="5906495"/>
                <a:ext cx="194857" cy="162655"/>
              </a:xfrm>
              <a:custGeom>
                <a:avLst/>
                <a:gdLst/>
                <a:ahLst/>
                <a:cxnLst/>
                <a:rect l="l" t="t" r="r" b="b"/>
                <a:pathLst>
                  <a:path w="194857" h="162655" extrusionOk="0">
                    <a:moveTo>
                      <a:pt x="194858" y="23454"/>
                    </a:moveTo>
                    <a:cubicBezTo>
                      <a:pt x="173179" y="10776"/>
                      <a:pt x="151119" y="0"/>
                      <a:pt x="151119" y="0"/>
                    </a:cubicBezTo>
                    <a:cubicBezTo>
                      <a:pt x="151119" y="0"/>
                      <a:pt x="147950" y="7100"/>
                      <a:pt x="146555" y="9382"/>
                    </a:cubicBezTo>
                    <a:cubicBezTo>
                      <a:pt x="134004" y="28271"/>
                      <a:pt x="102944" y="28018"/>
                      <a:pt x="90266" y="9255"/>
                    </a:cubicBezTo>
                    <a:cubicBezTo>
                      <a:pt x="88871" y="7100"/>
                      <a:pt x="85448" y="0"/>
                      <a:pt x="85448" y="0"/>
                    </a:cubicBezTo>
                    <a:cubicBezTo>
                      <a:pt x="85448" y="0"/>
                      <a:pt x="127" y="41076"/>
                      <a:pt x="127" y="57684"/>
                    </a:cubicBezTo>
                    <a:lnTo>
                      <a:pt x="0" y="162656"/>
                    </a:lnTo>
                    <a:lnTo>
                      <a:pt x="125130" y="162656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19" name="Google Shape;555;p5">
              <a:extLst>
                <a:ext uri="{FF2B5EF4-FFF2-40B4-BE49-F238E27FC236}">
                  <a16:creationId xmlns:a16="http://schemas.microsoft.com/office/drawing/2014/main" id="{A8E196D5-FD2A-B240-8582-5D7CCB53EB88}"/>
                </a:ext>
              </a:extLst>
            </p:cNvPr>
            <p:cNvSpPr/>
            <p:nvPr/>
          </p:nvSpPr>
          <p:spPr>
            <a:xfrm>
              <a:off x="10304321" y="6069024"/>
              <a:ext cx="608534" cy="12677"/>
            </a:xfrm>
            <a:custGeom>
              <a:avLst/>
              <a:gdLst/>
              <a:ahLst/>
              <a:cxnLst/>
              <a:rect l="l" t="t" r="r" b="b"/>
              <a:pathLst>
                <a:path w="608534" h="12677" extrusionOk="0">
                  <a:moveTo>
                    <a:pt x="0" y="0"/>
                  </a:moveTo>
                  <a:lnTo>
                    <a:pt x="608534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44" name="Google Shape;556;p5">
            <a:extLst>
              <a:ext uri="{FF2B5EF4-FFF2-40B4-BE49-F238E27FC236}">
                <a16:creationId xmlns:a16="http://schemas.microsoft.com/office/drawing/2014/main" id="{6DE627F4-985F-E840-A20C-512645C2EDB4}"/>
              </a:ext>
            </a:extLst>
          </p:cNvPr>
          <p:cNvSpPr/>
          <p:nvPr/>
        </p:nvSpPr>
        <p:spPr>
          <a:xfrm>
            <a:off x="8486200" y="2098039"/>
            <a:ext cx="562588" cy="448879"/>
          </a:xfrm>
          <a:custGeom>
            <a:avLst/>
            <a:gdLst/>
            <a:ahLst/>
            <a:cxnLst/>
            <a:rect l="l" t="t" r="r" b="b"/>
            <a:pathLst>
              <a:path w="562588" h="448879" extrusionOk="0">
                <a:moveTo>
                  <a:pt x="211508" y="74876"/>
                </a:moveTo>
                <a:lnTo>
                  <a:pt x="351156" y="74876"/>
                </a:lnTo>
                <a:lnTo>
                  <a:pt x="351156" y="0"/>
                </a:lnTo>
                <a:lnTo>
                  <a:pt x="562589" y="149677"/>
                </a:lnTo>
                <a:lnTo>
                  <a:pt x="351156" y="299354"/>
                </a:lnTo>
                <a:lnTo>
                  <a:pt x="351156" y="224402"/>
                </a:lnTo>
                <a:lnTo>
                  <a:pt x="211508" y="224402"/>
                </a:lnTo>
                <a:lnTo>
                  <a:pt x="211508" y="149526"/>
                </a:lnTo>
                <a:lnTo>
                  <a:pt x="0" y="299203"/>
                </a:lnTo>
                <a:lnTo>
                  <a:pt x="211508" y="448880"/>
                </a:lnTo>
                <a:lnTo>
                  <a:pt x="211508" y="373928"/>
                </a:lnTo>
                <a:lnTo>
                  <a:pt x="351156" y="373928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5" name="Google Shape;327;p5">
            <a:extLst>
              <a:ext uri="{FF2B5EF4-FFF2-40B4-BE49-F238E27FC236}">
                <a16:creationId xmlns:a16="http://schemas.microsoft.com/office/drawing/2014/main" id="{790C1360-4D66-5A4E-BD3E-32CA399A7F87}"/>
              </a:ext>
            </a:extLst>
          </p:cNvPr>
          <p:cNvSpPr txBox="1"/>
          <p:nvPr/>
        </p:nvSpPr>
        <p:spPr>
          <a:xfrm>
            <a:off x="1576336" y="2241046"/>
            <a:ext cx="6301267" cy="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ca-ES" sz="2200" b="0" i="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VOLER </a:t>
            </a:r>
            <a:r>
              <a:rPr lang="ca-ES" sz="2200" b="0" i="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 (Coneixements + Habilitats)* Actituds</a:t>
            </a:r>
            <a:endParaRPr dirty="0"/>
          </a:p>
        </p:txBody>
      </p:sp>
      <p:cxnSp>
        <p:nvCxnSpPr>
          <p:cNvPr id="246" name="Google Shape;328;p5">
            <a:extLst>
              <a:ext uri="{FF2B5EF4-FFF2-40B4-BE49-F238E27FC236}">
                <a16:creationId xmlns:a16="http://schemas.microsoft.com/office/drawing/2014/main" id="{F5B2B963-C4F1-5649-A7AB-5DE20B97DBE4}"/>
              </a:ext>
            </a:extLst>
          </p:cNvPr>
          <p:cNvCxnSpPr/>
          <p:nvPr/>
        </p:nvCxnSpPr>
        <p:spPr>
          <a:xfrm>
            <a:off x="1271124" y="2270361"/>
            <a:ext cx="0" cy="258451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332;p5">
            <a:extLst>
              <a:ext uri="{FF2B5EF4-FFF2-40B4-BE49-F238E27FC236}">
                <a16:creationId xmlns:a16="http://schemas.microsoft.com/office/drawing/2014/main" id="{60E077AB-6BFC-DC44-9150-D2036263540B}"/>
              </a:ext>
            </a:extLst>
          </p:cNvPr>
          <p:cNvCxnSpPr/>
          <p:nvPr/>
        </p:nvCxnSpPr>
        <p:spPr>
          <a:xfrm rot="10800000" flipH="1">
            <a:off x="8335024" y="2892081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334;p5">
            <a:extLst>
              <a:ext uri="{FF2B5EF4-FFF2-40B4-BE49-F238E27FC236}">
                <a16:creationId xmlns:a16="http://schemas.microsoft.com/office/drawing/2014/main" id="{C0310679-1B1E-8545-91F7-F9A4F3D08879}"/>
              </a:ext>
            </a:extLst>
          </p:cNvPr>
          <p:cNvCxnSpPr/>
          <p:nvPr/>
        </p:nvCxnSpPr>
        <p:spPr>
          <a:xfrm rot="10800000" flipH="1">
            <a:off x="10320942" y="2892081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336;p5">
            <a:extLst>
              <a:ext uri="{FF2B5EF4-FFF2-40B4-BE49-F238E27FC236}">
                <a16:creationId xmlns:a16="http://schemas.microsoft.com/office/drawing/2014/main" id="{C264AEEB-E263-BA46-BCF4-B1E2208C6E51}"/>
              </a:ext>
            </a:extLst>
          </p:cNvPr>
          <p:cNvCxnSpPr/>
          <p:nvPr/>
        </p:nvCxnSpPr>
        <p:spPr>
          <a:xfrm rot="10800000" flipH="1">
            <a:off x="8335024" y="4075050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338;p5">
            <a:extLst>
              <a:ext uri="{FF2B5EF4-FFF2-40B4-BE49-F238E27FC236}">
                <a16:creationId xmlns:a16="http://schemas.microsoft.com/office/drawing/2014/main" id="{E925D8C2-20B8-7946-B4B2-F515EFA6C44F}"/>
              </a:ext>
            </a:extLst>
          </p:cNvPr>
          <p:cNvCxnSpPr/>
          <p:nvPr/>
        </p:nvCxnSpPr>
        <p:spPr>
          <a:xfrm rot="10800000" flipH="1">
            <a:off x="10320942" y="4075050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340;p5">
            <a:extLst>
              <a:ext uri="{FF2B5EF4-FFF2-40B4-BE49-F238E27FC236}">
                <a16:creationId xmlns:a16="http://schemas.microsoft.com/office/drawing/2014/main" id="{967A746C-E219-E541-8D62-49FCAB62C8B1}"/>
              </a:ext>
            </a:extLst>
          </p:cNvPr>
          <p:cNvCxnSpPr/>
          <p:nvPr/>
        </p:nvCxnSpPr>
        <p:spPr>
          <a:xfrm rot="10800000" flipH="1">
            <a:off x="8335024" y="539696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342;p5">
            <a:extLst>
              <a:ext uri="{FF2B5EF4-FFF2-40B4-BE49-F238E27FC236}">
                <a16:creationId xmlns:a16="http://schemas.microsoft.com/office/drawing/2014/main" id="{51B47FC3-C6C0-784E-BD62-A41F2BF6A6AF}"/>
              </a:ext>
            </a:extLst>
          </p:cNvPr>
          <p:cNvCxnSpPr/>
          <p:nvPr/>
        </p:nvCxnSpPr>
        <p:spPr>
          <a:xfrm rot="10800000" flipH="1">
            <a:off x="10320942" y="5396962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344;p5">
            <a:extLst>
              <a:ext uri="{FF2B5EF4-FFF2-40B4-BE49-F238E27FC236}">
                <a16:creationId xmlns:a16="http://schemas.microsoft.com/office/drawing/2014/main" id="{D621EC8D-1966-C144-B245-815A9BFF462B}"/>
              </a:ext>
            </a:extLst>
          </p:cNvPr>
          <p:cNvCxnSpPr/>
          <p:nvPr/>
        </p:nvCxnSpPr>
        <p:spPr>
          <a:xfrm rot="10800000" flipH="1">
            <a:off x="8335024" y="6436768"/>
            <a:ext cx="360000" cy="1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4" name="Google Shape;388;p5">
            <a:extLst>
              <a:ext uri="{FF2B5EF4-FFF2-40B4-BE49-F238E27FC236}">
                <a16:creationId xmlns:a16="http://schemas.microsoft.com/office/drawing/2014/main" id="{B6E52060-4194-EC49-B0DE-DD1F4F05671D}"/>
              </a:ext>
            </a:extLst>
          </p:cNvPr>
          <p:cNvGrpSpPr/>
          <p:nvPr/>
        </p:nvGrpSpPr>
        <p:grpSpPr>
          <a:xfrm>
            <a:off x="765332" y="2177337"/>
            <a:ext cx="312610" cy="423957"/>
            <a:chOff x="765332" y="2177337"/>
            <a:chExt cx="312610" cy="423957"/>
          </a:xfrm>
        </p:grpSpPr>
        <p:sp>
          <p:nvSpPr>
            <p:cNvPr id="255" name="Google Shape;389;p5">
              <a:extLst>
                <a:ext uri="{FF2B5EF4-FFF2-40B4-BE49-F238E27FC236}">
                  <a16:creationId xmlns:a16="http://schemas.microsoft.com/office/drawing/2014/main" id="{8B770668-AEC9-A14F-AEBD-E4567618A8BC}"/>
                </a:ext>
              </a:extLst>
            </p:cNvPr>
            <p:cNvSpPr/>
            <p:nvPr/>
          </p:nvSpPr>
          <p:spPr>
            <a:xfrm>
              <a:off x="765332" y="2177337"/>
              <a:ext cx="312610" cy="312610"/>
            </a:xfrm>
            <a:custGeom>
              <a:avLst/>
              <a:gdLst/>
              <a:ahLst/>
              <a:cxnLst/>
              <a:rect l="l" t="t" r="r" b="b"/>
              <a:pathLst>
                <a:path w="312610" h="312610" extrusionOk="0">
                  <a:moveTo>
                    <a:pt x="312611" y="156305"/>
                  </a:moveTo>
                  <a:cubicBezTo>
                    <a:pt x="312611" y="242630"/>
                    <a:pt x="242630" y="312611"/>
                    <a:pt x="156305" y="312611"/>
                  </a:cubicBezTo>
                  <a:cubicBezTo>
                    <a:pt x="69980" y="312611"/>
                    <a:pt x="0" y="242630"/>
                    <a:pt x="0" y="156305"/>
                  </a:cubicBezTo>
                  <a:cubicBezTo>
                    <a:pt x="0" y="69980"/>
                    <a:pt x="69980" y="0"/>
                    <a:pt x="156305" y="0"/>
                  </a:cubicBezTo>
                  <a:cubicBezTo>
                    <a:pt x="242630" y="0"/>
                    <a:pt x="312611" y="69980"/>
                    <a:pt x="312611" y="15630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56" name="Google Shape;390;p5">
              <a:extLst>
                <a:ext uri="{FF2B5EF4-FFF2-40B4-BE49-F238E27FC236}">
                  <a16:creationId xmlns:a16="http://schemas.microsoft.com/office/drawing/2014/main" id="{476FDE05-8ADC-FB49-87B7-ED9BFE2686F2}"/>
                </a:ext>
              </a:extLst>
            </p:cNvPr>
            <p:cNvGrpSpPr/>
            <p:nvPr/>
          </p:nvGrpSpPr>
          <p:grpSpPr>
            <a:xfrm>
              <a:off x="790192" y="2464420"/>
              <a:ext cx="262985" cy="136874"/>
              <a:chOff x="790192" y="2464420"/>
              <a:chExt cx="262985" cy="136874"/>
            </a:xfrm>
          </p:grpSpPr>
          <p:sp>
            <p:nvSpPr>
              <p:cNvPr id="277" name="Google Shape;391;p5">
                <a:extLst>
                  <a:ext uri="{FF2B5EF4-FFF2-40B4-BE49-F238E27FC236}">
                    <a16:creationId xmlns:a16="http://schemas.microsoft.com/office/drawing/2014/main" id="{66353932-53AC-D34A-BF7E-DA4084174AA9}"/>
                  </a:ext>
                </a:extLst>
              </p:cNvPr>
              <p:cNvSpPr/>
              <p:nvPr/>
            </p:nvSpPr>
            <p:spPr>
              <a:xfrm>
                <a:off x="922018" y="2471088"/>
                <a:ext cx="131159" cy="130206"/>
              </a:xfrm>
              <a:custGeom>
                <a:avLst/>
                <a:gdLst/>
                <a:ahLst/>
                <a:cxnLst/>
                <a:rect l="l" t="t" r="r" b="b"/>
                <a:pathLst>
                  <a:path w="131159" h="130206" extrusionOk="0">
                    <a:moveTo>
                      <a:pt x="0" y="20288"/>
                    </a:moveTo>
                    <a:lnTo>
                      <a:pt x="63532" y="130207"/>
                    </a:lnTo>
                    <a:lnTo>
                      <a:pt x="77819" y="76772"/>
                    </a:lnTo>
                    <a:lnTo>
                      <a:pt x="131159" y="91059"/>
                    </a:lnTo>
                    <a:lnTo>
                      <a:pt x="78581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392;p5">
                <a:extLst>
                  <a:ext uri="{FF2B5EF4-FFF2-40B4-BE49-F238E27FC236}">
                    <a16:creationId xmlns:a16="http://schemas.microsoft.com/office/drawing/2014/main" id="{0F760977-38B4-F14F-84D3-80CECECC6FB5}"/>
                  </a:ext>
                </a:extLst>
              </p:cNvPr>
              <p:cNvSpPr/>
              <p:nvPr/>
            </p:nvSpPr>
            <p:spPr>
              <a:xfrm>
                <a:off x="790192" y="2464420"/>
                <a:ext cx="115252" cy="136874"/>
              </a:xfrm>
              <a:custGeom>
                <a:avLst/>
                <a:gdLst/>
                <a:ahLst/>
                <a:cxnLst/>
                <a:rect l="l" t="t" r="r" b="b"/>
                <a:pathLst>
                  <a:path w="115252" h="136874" extrusionOk="0">
                    <a:moveTo>
                      <a:pt x="56388" y="0"/>
                    </a:moveTo>
                    <a:lnTo>
                      <a:pt x="0" y="97727"/>
                    </a:lnTo>
                    <a:lnTo>
                      <a:pt x="53340" y="83439"/>
                    </a:lnTo>
                    <a:lnTo>
                      <a:pt x="67628" y="136874"/>
                    </a:lnTo>
                    <a:lnTo>
                      <a:pt x="115253" y="5438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57" name="Google Shape;393;p5">
              <a:extLst>
                <a:ext uri="{FF2B5EF4-FFF2-40B4-BE49-F238E27FC236}">
                  <a16:creationId xmlns:a16="http://schemas.microsoft.com/office/drawing/2014/main" id="{3644A61E-59DB-AA40-9672-FAC2CFD04391}"/>
                </a:ext>
              </a:extLst>
            </p:cNvPr>
            <p:cNvSpPr/>
            <p:nvPr/>
          </p:nvSpPr>
          <p:spPr>
            <a:xfrm>
              <a:off x="848317" y="2255466"/>
              <a:ext cx="146903" cy="140214"/>
            </a:xfrm>
            <a:custGeom>
              <a:avLst/>
              <a:gdLst/>
              <a:ahLst/>
              <a:cxnLst/>
              <a:rect l="l" t="t" r="r" b="b"/>
              <a:pathLst>
                <a:path w="146903" h="140214" extrusionOk="0">
                  <a:moveTo>
                    <a:pt x="75797" y="1500"/>
                  </a:moveTo>
                  <a:lnTo>
                    <a:pt x="96466" y="43315"/>
                  </a:lnTo>
                  <a:cubicBezTo>
                    <a:pt x="96847" y="44077"/>
                    <a:pt x="97609" y="44648"/>
                    <a:pt x="98466" y="44839"/>
                  </a:cubicBezTo>
                  <a:lnTo>
                    <a:pt x="144567" y="51506"/>
                  </a:lnTo>
                  <a:cubicBezTo>
                    <a:pt x="146758" y="51792"/>
                    <a:pt x="147711" y="54554"/>
                    <a:pt x="146091" y="56174"/>
                  </a:cubicBezTo>
                  <a:lnTo>
                    <a:pt x="112754" y="88749"/>
                  </a:lnTo>
                  <a:cubicBezTo>
                    <a:pt x="112087" y="89416"/>
                    <a:pt x="111801" y="90273"/>
                    <a:pt x="111992" y="91130"/>
                  </a:cubicBezTo>
                  <a:lnTo>
                    <a:pt x="119898" y="137041"/>
                  </a:lnTo>
                  <a:cubicBezTo>
                    <a:pt x="120279" y="139232"/>
                    <a:pt x="117993" y="140946"/>
                    <a:pt x="115992" y="139898"/>
                  </a:cubicBezTo>
                  <a:lnTo>
                    <a:pt x="74749" y="118181"/>
                  </a:lnTo>
                  <a:cubicBezTo>
                    <a:pt x="73987" y="117800"/>
                    <a:pt x="73035" y="117800"/>
                    <a:pt x="72177" y="118181"/>
                  </a:cubicBezTo>
                  <a:lnTo>
                    <a:pt x="30934" y="139898"/>
                  </a:lnTo>
                  <a:cubicBezTo>
                    <a:pt x="28934" y="140946"/>
                    <a:pt x="26648" y="139232"/>
                    <a:pt x="27029" y="137041"/>
                  </a:cubicBezTo>
                  <a:lnTo>
                    <a:pt x="34935" y="91130"/>
                  </a:lnTo>
                  <a:cubicBezTo>
                    <a:pt x="35125" y="90273"/>
                    <a:pt x="34839" y="89321"/>
                    <a:pt x="34173" y="88749"/>
                  </a:cubicBezTo>
                  <a:lnTo>
                    <a:pt x="835" y="56174"/>
                  </a:lnTo>
                  <a:cubicBezTo>
                    <a:pt x="-784" y="54554"/>
                    <a:pt x="73" y="51887"/>
                    <a:pt x="2359" y="51506"/>
                  </a:cubicBezTo>
                  <a:lnTo>
                    <a:pt x="48460" y="44839"/>
                  </a:lnTo>
                  <a:cubicBezTo>
                    <a:pt x="49317" y="44744"/>
                    <a:pt x="50079" y="44172"/>
                    <a:pt x="50460" y="43315"/>
                  </a:cubicBezTo>
                  <a:lnTo>
                    <a:pt x="71130" y="1500"/>
                  </a:lnTo>
                  <a:cubicBezTo>
                    <a:pt x="71892" y="-500"/>
                    <a:pt x="74844" y="-500"/>
                    <a:pt x="75797" y="15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58" name="Google Shape;394;p5">
              <a:extLst>
                <a:ext uri="{FF2B5EF4-FFF2-40B4-BE49-F238E27FC236}">
                  <a16:creationId xmlns:a16="http://schemas.microsoft.com/office/drawing/2014/main" id="{0F8A7288-9C98-6B44-BF4D-EE4753773F5D}"/>
                </a:ext>
              </a:extLst>
            </p:cNvPr>
            <p:cNvGrpSpPr/>
            <p:nvPr/>
          </p:nvGrpSpPr>
          <p:grpSpPr>
            <a:xfrm>
              <a:off x="794669" y="2206674"/>
              <a:ext cx="254032" cy="254032"/>
              <a:chOff x="794669" y="2206674"/>
              <a:chExt cx="254032" cy="254032"/>
            </a:xfrm>
          </p:grpSpPr>
          <p:grpSp>
            <p:nvGrpSpPr>
              <p:cNvPr id="259" name="Google Shape;395;p5">
                <a:extLst>
                  <a:ext uri="{FF2B5EF4-FFF2-40B4-BE49-F238E27FC236}">
                    <a16:creationId xmlns:a16="http://schemas.microsoft.com/office/drawing/2014/main" id="{B6EC44FE-3DEC-D042-B034-364D87D61651}"/>
                  </a:ext>
                </a:extLst>
              </p:cNvPr>
              <p:cNvGrpSpPr/>
              <p:nvPr/>
            </p:nvGrpSpPr>
            <p:grpSpPr>
              <a:xfrm>
                <a:off x="921637" y="2206674"/>
                <a:ext cx="9525" cy="254032"/>
                <a:chOff x="921637" y="2206674"/>
                <a:chExt cx="9525" cy="254032"/>
              </a:xfrm>
            </p:grpSpPr>
            <p:sp>
              <p:nvSpPr>
                <p:cNvPr id="275" name="Google Shape;396;p5">
                  <a:extLst>
                    <a:ext uri="{FF2B5EF4-FFF2-40B4-BE49-F238E27FC236}">
                      <a16:creationId xmlns:a16="http://schemas.microsoft.com/office/drawing/2014/main" id="{5E7A0F6C-2D0B-B04F-B861-F5DD50DE147D}"/>
                    </a:ext>
                  </a:extLst>
                </p:cNvPr>
                <p:cNvSpPr/>
                <p:nvPr/>
              </p:nvSpPr>
              <p:spPr>
                <a:xfrm>
                  <a:off x="921637" y="2206674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6" name="Google Shape;397;p5">
                  <a:extLst>
                    <a:ext uri="{FF2B5EF4-FFF2-40B4-BE49-F238E27FC236}">
                      <a16:creationId xmlns:a16="http://schemas.microsoft.com/office/drawing/2014/main" id="{42E67FE8-E22C-2144-B1CE-47804604369F}"/>
                    </a:ext>
                  </a:extLst>
                </p:cNvPr>
                <p:cNvSpPr/>
                <p:nvPr/>
              </p:nvSpPr>
              <p:spPr>
                <a:xfrm>
                  <a:off x="921637" y="2441180"/>
                  <a:ext cx="9525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9526" extrusionOk="0">
                      <a:moveTo>
                        <a:pt x="0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0" name="Google Shape;398;p5">
                <a:extLst>
                  <a:ext uri="{FF2B5EF4-FFF2-40B4-BE49-F238E27FC236}">
                    <a16:creationId xmlns:a16="http://schemas.microsoft.com/office/drawing/2014/main" id="{23902DFF-9B1D-5541-9E7E-340E859E210E}"/>
                  </a:ext>
                </a:extLst>
              </p:cNvPr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273" name="Google Shape;399;p5">
                  <a:extLst>
                    <a:ext uri="{FF2B5EF4-FFF2-40B4-BE49-F238E27FC236}">
                      <a16:creationId xmlns:a16="http://schemas.microsoft.com/office/drawing/2014/main" id="{89735AA5-001E-D041-97DA-7D066637945F}"/>
                    </a:ext>
                  </a:extLst>
                </p:cNvPr>
                <p:cNvSpPr/>
                <p:nvPr/>
              </p:nvSpPr>
              <p:spPr>
                <a:xfrm>
                  <a:off x="858201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6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4" name="Google Shape;400;p5">
                  <a:extLst>
                    <a:ext uri="{FF2B5EF4-FFF2-40B4-BE49-F238E27FC236}">
                      <a16:creationId xmlns:a16="http://schemas.microsoft.com/office/drawing/2014/main" id="{14C4B109-26DC-3948-B28B-C15A3967A189}"/>
                    </a:ext>
                  </a:extLst>
                </p:cNvPr>
                <p:cNvSpPr/>
                <p:nvPr/>
              </p:nvSpPr>
              <p:spPr>
                <a:xfrm>
                  <a:off x="975454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0"/>
                      </a:moveTo>
                      <a:lnTo>
                        <a:pt x="9715" y="16954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1" name="Google Shape;401;p5">
                <a:extLst>
                  <a:ext uri="{FF2B5EF4-FFF2-40B4-BE49-F238E27FC236}">
                    <a16:creationId xmlns:a16="http://schemas.microsoft.com/office/drawing/2014/main" id="{0923DA25-381D-0C47-B9E6-88C6076BB003}"/>
                  </a:ext>
                </a:extLst>
              </p:cNvPr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271" name="Google Shape;402;p5">
                  <a:extLst>
                    <a:ext uri="{FF2B5EF4-FFF2-40B4-BE49-F238E27FC236}">
                      <a16:creationId xmlns:a16="http://schemas.microsoft.com/office/drawing/2014/main" id="{A82A3271-B98C-6D45-B48E-71B14AA3FAC4}"/>
                    </a:ext>
                  </a:extLst>
                </p:cNvPr>
                <p:cNvSpPr/>
                <p:nvPr/>
              </p:nvSpPr>
              <p:spPr>
                <a:xfrm>
                  <a:off x="811624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2" name="Google Shape;403;p5">
                  <a:extLst>
                    <a:ext uri="{FF2B5EF4-FFF2-40B4-BE49-F238E27FC236}">
                      <a16:creationId xmlns:a16="http://schemas.microsoft.com/office/drawing/2014/main" id="{37182607-605F-6D4E-B11E-6DA497A27B20}"/>
                    </a:ext>
                  </a:extLst>
                </p:cNvPr>
                <p:cNvSpPr/>
                <p:nvPr/>
              </p:nvSpPr>
              <p:spPr>
                <a:xfrm>
                  <a:off x="1014792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0"/>
                      </a:moveTo>
                      <a:lnTo>
                        <a:pt x="16954" y="971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2" name="Google Shape;404;p5">
                <a:extLst>
                  <a:ext uri="{FF2B5EF4-FFF2-40B4-BE49-F238E27FC236}">
                    <a16:creationId xmlns:a16="http://schemas.microsoft.com/office/drawing/2014/main" id="{C8A7E269-4914-2346-829C-3DB0EB663672}"/>
                  </a:ext>
                </a:extLst>
              </p:cNvPr>
              <p:cNvGrpSpPr/>
              <p:nvPr/>
            </p:nvGrpSpPr>
            <p:grpSpPr>
              <a:xfrm>
                <a:off x="794669" y="2333642"/>
                <a:ext cx="254032" cy="9525"/>
                <a:chOff x="794669" y="2333642"/>
                <a:chExt cx="254032" cy="9525"/>
              </a:xfrm>
            </p:grpSpPr>
            <p:sp>
              <p:nvSpPr>
                <p:cNvPr id="269" name="Google Shape;405;p5">
                  <a:extLst>
                    <a:ext uri="{FF2B5EF4-FFF2-40B4-BE49-F238E27FC236}">
                      <a16:creationId xmlns:a16="http://schemas.microsoft.com/office/drawing/2014/main" id="{A41A3FF5-A2EF-6345-A9DB-4F7EB713DBEF}"/>
                    </a:ext>
                  </a:extLst>
                </p:cNvPr>
                <p:cNvSpPr/>
                <p:nvPr/>
              </p:nvSpPr>
              <p:spPr>
                <a:xfrm>
                  <a:off x="794669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0" name="Google Shape;406;p5">
                  <a:extLst>
                    <a:ext uri="{FF2B5EF4-FFF2-40B4-BE49-F238E27FC236}">
                      <a16:creationId xmlns:a16="http://schemas.microsoft.com/office/drawing/2014/main" id="{A27F132A-55E1-2342-8270-915EDC0540A5}"/>
                    </a:ext>
                  </a:extLst>
                </p:cNvPr>
                <p:cNvSpPr/>
                <p:nvPr/>
              </p:nvSpPr>
              <p:spPr>
                <a:xfrm>
                  <a:off x="1029175" y="2333642"/>
                  <a:ext cx="1952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6" h="9525" extrusionOk="0">
                      <a:moveTo>
                        <a:pt x="0" y="0"/>
                      </a:moveTo>
                      <a:lnTo>
                        <a:pt x="1952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3" name="Google Shape;407;p5">
                <a:extLst>
                  <a:ext uri="{FF2B5EF4-FFF2-40B4-BE49-F238E27FC236}">
                    <a16:creationId xmlns:a16="http://schemas.microsoft.com/office/drawing/2014/main" id="{7911E676-72B2-6E47-8154-3DA53C382998}"/>
                  </a:ext>
                </a:extLst>
              </p:cNvPr>
              <p:cNvGrpSpPr/>
              <p:nvPr/>
            </p:nvGrpSpPr>
            <p:grpSpPr>
              <a:xfrm>
                <a:off x="811624" y="2270206"/>
                <a:ext cx="220122" cy="126968"/>
                <a:chOff x="811624" y="2270206"/>
                <a:chExt cx="220122" cy="126968"/>
              </a:xfrm>
            </p:grpSpPr>
            <p:sp>
              <p:nvSpPr>
                <p:cNvPr id="267" name="Google Shape;408;p5">
                  <a:extLst>
                    <a:ext uri="{FF2B5EF4-FFF2-40B4-BE49-F238E27FC236}">
                      <a16:creationId xmlns:a16="http://schemas.microsoft.com/office/drawing/2014/main" id="{B20FF5EF-B7F7-1E4B-9E46-7835AC2E92A0}"/>
                    </a:ext>
                  </a:extLst>
                </p:cNvPr>
                <p:cNvSpPr/>
                <p:nvPr/>
              </p:nvSpPr>
              <p:spPr>
                <a:xfrm>
                  <a:off x="811624" y="2387459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5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68" name="Google Shape;409;p5">
                  <a:extLst>
                    <a:ext uri="{FF2B5EF4-FFF2-40B4-BE49-F238E27FC236}">
                      <a16:creationId xmlns:a16="http://schemas.microsoft.com/office/drawing/2014/main" id="{40EF7776-9B14-5046-A8FF-D8C1D5143DED}"/>
                    </a:ext>
                  </a:extLst>
                </p:cNvPr>
                <p:cNvSpPr/>
                <p:nvPr/>
              </p:nvSpPr>
              <p:spPr>
                <a:xfrm>
                  <a:off x="1014792" y="2270206"/>
                  <a:ext cx="16954" cy="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" h="9715" extrusionOk="0">
                      <a:moveTo>
                        <a:pt x="0" y="9716"/>
                      </a:moveTo>
                      <a:lnTo>
                        <a:pt x="16954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264" name="Google Shape;410;p5">
                <a:extLst>
                  <a:ext uri="{FF2B5EF4-FFF2-40B4-BE49-F238E27FC236}">
                    <a16:creationId xmlns:a16="http://schemas.microsoft.com/office/drawing/2014/main" id="{5A8EFD46-9D14-CE4D-89F9-C8A8EE420F27}"/>
                  </a:ext>
                </a:extLst>
              </p:cNvPr>
              <p:cNvGrpSpPr/>
              <p:nvPr/>
            </p:nvGrpSpPr>
            <p:grpSpPr>
              <a:xfrm>
                <a:off x="858201" y="2223629"/>
                <a:ext cx="126968" cy="220122"/>
                <a:chOff x="858201" y="2223629"/>
                <a:chExt cx="126968" cy="220122"/>
              </a:xfrm>
            </p:grpSpPr>
            <p:sp>
              <p:nvSpPr>
                <p:cNvPr id="265" name="Google Shape;411;p5">
                  <a:extLst>
                    <a:ext uri="{FF2B5EF4-FFF2-40B4-BE49-F238E27FC236}">
                      <a16:creationId xmlns:a16="http://schemas.microsoft.com/office/drawing/2014/main" id="{BC2234E0-8F23-0546-AB23-CDF44866B8E9}"/>
                    </a:ext>
                  </a:extLst>
                </p:cNvPr>
                <p:cNvSpPr/>
                <p:nvPr/>
              </p:nvSpPr>
              <p:spPr>
                <a:xfrm>
                  <a:off x="858201" y="2426797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6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66" name="Google Shape;412;p5">
                  <a:extLst>
                    <a:ext uri="{FF2B5EF4-FFF2-40B4-BE49-F238E27FC236}">
                      <a16:creationId xmlns:a16="http://schemas.microsoft.com/office/drawing/2014/main" id="{62246A7C-3F34-3E4C-BC40-AF55CC10B071}"/>
                    </a:ext>
                  </a:extLst>
                </p:cNvPr>
                <p:cNvSpPr/>
                <p:nvPr/>
              </p:nvSpPr>
              <p:spPr>
                <a:xfrm>
                  <a:off x="975454" y="2223629"/>
                  <a:ext cx="9715" cy="1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" h="16954" extrusionOk="0">
                      <a:moveTo>
                        <a:pt x="0" y="16954"/>
                      </a:moveTo>
                      <a:lnTo>
                        <a:pt x="971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sp>
        <p:nvSpPr>
          <p:cNvPr id="279" name="Google Shape;347;p5">
            <a:extLst>
              <a:ext uri="{FF2B5EF4-FFF2-40B4-BE49-F238E27FC236}">
                <a16:creationId xmlns:a16="http://schemas.microsoft.com/office/drawing/2014/main" id="{30366394-9F2A-594B-9378-4DF6C4105295}"/>
              </a:ext>
            </a:extLst>
          </p:cNvPr>
          <p:cNvSpPr/>
          <p:nvPr/>
        </p:nvSpPr>
        <p:spPr>
          <a:xfrm>
            <a:off x="3417258" y="3034243"/>
            <a:ext cx="1198289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0" name="Google Shape;348;p5">
            <a:extLst>
              <a:ext uri="{FF2B5EF4-FFF2-40B4-BE49-F238E27FC236}">
                <a16:creationId xmlns:a16="http://schemas.microsoft.com/office/drawing/2014/main" id="{BA105D1A-A04F-B448-A59F-CA1442769185}"/>
              </a:ext>
            </a:extLst>
          </p:cNvPr>
          <p:cNvSpPr/>
          <p:nvPr/>
        </p:nvSpPr>
        <p:spPr>
          <a:xfrm>
            <a:off x="3631682" y="3031702"/>
            <a:ext cx="73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ser</a:t>
            </a:r>
            <a:endParaRPr dirty="0"/>
          </a:p>
        </p:txBody>
      </p:sp>
      <p:sp>
        <p:nvSpPr>
          <p:cNvPr id="281" name="Google Shape;349;p5">
            <a:extLst>
              <a:ext uri="{FF2B5EF4-FFF2-40B4-BE49-F238E27FC236}">
                <a16:creationId xmlns:a16="http://schemas.microsoft.com/office/drawing/2014/main" id="{2549585C-CF6A-184C-A4A8-766293047D60}"/>
              </a:ext>
            </a:extLst>
          </p:cNvPr>
          <p:cNvSpPr/>
          <p:nvPr/>
        </p:nvSpPr>
        <p:spPr>
          <a:xfrm>
            <a:off x="2130862" y="4142725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2" name="Google Shape;350;p5">
            <a:extLst>
              <a:ext uri="{FF2B5EF4-FFF2-40B4-BE49-F238E27FC236}">
                <a16:creationId xmlns:a16="http://schemas.microsoft.com/office/drawing/2014/main" id="{43EAC228-C6EA-F448-8551-34F670FBE097}"/>
              </a:ext>
            </a:extLst>
          </p:cNvPr>
          <p:cNvSpPr/>
          <p:nvPr/>
        </p:nvSpPr>
        <p:spPr>
          <a:xfrm>
            <a:off x="3964653" y="4142725"/>
            <a:ext cx="1912964" cy="1912964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3" name="Google Shape;352;p5">
            <a:extLst>
              <a:ext uri="{FF2B5EF4-FFF2-40B4-BE49-F238E27FC236}">
                <a16:creationId xmlns:a16="http://schemas.microsoft.com/office/drawing/2014/main" id="{C71CE398-2A65-A34A-BD2E-13E9E14FA2CB}"/>
              </a:ext>
            </a:extLst>
          </p:cNvPr>
          <p:cNvSpPr/>
          <p:nvPr/>
        </p:nvSpPr>
        <p:spPr>
          <a:xfrm>
            <a:off x="1419576" y="5591218"/>
            <a:ext cx="820351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4" name="Google Shape;353;p5">
            <a:extLst>
              <a:ext uri="{FF2B5EF4-FFF2-40B4-BE49-F238E27FC236}">
                <a16:creationId xmlns:a16="http://schemas.microsoft.com/office/drawing/2014/main" id="{FD13A8B4-C753-BF4D-B915-EFF94FB5DCF7}"/>
              </a:ext>
            </a:extLst>
          </p:cNvPr>
          <p:cNvSpPr/>
          <p:nvPr/>
        </p:nvSpPr>
        <p:spPr>
          <a:xfrm>
            <a:off x="1594962" y="5591930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</a:t>
            </a:r>
            <a:endParaRPr dirty="0"/>
          </a:p>
        </p:txBody>
      </p:sp>
      <p:sp>
        <p:nvSpPr>
          <p:cNvPr id="285" name="Google Shape;354;p5">
            <a:extLst>
              <a:ext uri="{FF2B5EF4-FFF2-40B4-BE49-F238E27FC236}">
                <a16:creationId xmlns:a16="http://schemas.microsoft.com/office/drawing/2014/main" id="{FCB70DB1-921C-0A46-8FDB-5FDED17C84A7}"/>
              </a:ext>
            </a:extLst>
          </p:cNvPr>
          <p:cNvSpPr/>
          <p:nvPr/>
        </p:nvSpPr>
        <p:spPr>
          <a:xfrm>
            <a:off x="5783065" y="5591218"/>
            <a:ext cx="1285655" cy="21036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355;p5">
            <a:extLst>
              <a:ext uri="{FF2B5EF4-FFF2-40B4-BE49-F238E27FC236}">
                <a16:creationId xmlns:a16="http://schemas.microsoft.com/office/drawing/2014/main" id="{3448FCC6-8138-8E48-91BE-D0B635D45DB3}"/>
              </a:ext>
            </a:extLst>
          </p:cNvPr>
          <p:cNvSpPr/>
          <p:nvPr/>
        </p:nvSpPr>
        <p:spPr>
          <a:xfrm>
            <a:off x="6085804" y="5591218"/>
            <a:ext cx="7133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Saber fer</a:t>
            </a:r>
            <a:endParaRPr dirty="0"/>
          </a:p>
        </p:txBody>
      </p:sp>
      <p:sp>
        <p:nvSpPr>
          <p:cNvPr id="287" name="Google Shape;356;p5">
            <a:extLst>
              <a:ext uri="{FF2B5EF4-FFF2-40B4-BE49-F238E27FC236}">
                <a16:creationId xmlns:a16="http://schemas.microsoft.com/office/drawing/2014/main" id="{8EF7C90D-FA85-0741-AB44-DC5589275E1A}"/>
              </a:ext>
            </a:extLst>
          </p:cNvPr>
          <p:cNvSpPr/>
          <p:nvPr/>
        </p:nvSpPr>
        <p:spPr>
          <a:xfrm>
            <a:off x="3046435" y="3288801"/>
            <a:ext cx="1912964" cy="1912964"/>
          </a:xfrm>
          <a:prstGeom prst="ellipse">
            <a:avLst/>
          </a:prstGeom>
          <a:solidFill>
            <a:schemeClr val="lt1">
              <a:alpha val="54901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Google Shape;357;p5">
            <a:extLst>
              <a:ext uri="{FF2B5EF4-FFF2-40B4-BE49-F238E27FC236}">
                <a16:creationId xmlns:a16="http://schemas.microsoft.com/office/drawing/2014/main" id="{4E7ED377-28CD-6647-8D04-9962D7B023F6}"/>
              </a:ext>
            </a:extLst>
          </p:cNvPr>
          <p:cNvSpPr txBox="1"/>
          <p:nvPr/>
        </p:nvSpPr>
        <p:spPr>
          <a:xfrm>
            <a:off x="3369015" y="3802593"/>
            <a:ext cx="1305593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ACTITUDS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" name="Google Shape;359;p5">
            <a:extLst>
              <a:ext uri="{FF2B5EF4-FFF2-40B4-BE49-F238E27FC236}">
                <a16:creationId xmlns:a16="http://schemas.microsoft.com/office/drawing/2014/main" id="{C4290B5F-DBBF-8947-B64E-5EEC678779DC}"/>
              </a:ext>
            </a:extLst>
          </p:cNvPr>
          <p:cNvSpPr txBox="1"/>
          <p:nvPr/>
        </p:nvSpPr>
        <p:spPr>
          <a:xfrm>
            <a:off x="4215227" y="4656517"/>
            <a:ext cx="1411817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HABILITATS</a:t>
            </a: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" name="Google Shape;360;p5">
            <a:extLst>
              <a:ext uri="{FF2B5EF4-FFF2-40B4-BE49-F238E27FC236}">
                <a16:creationId xmlns:a16="http://schemas.microsoft.com/office/drawing/2014/main" id="{EB8A541D-36DD-9344-8075-75BDD37D7E4B}"/>
              </a:ext>
            </a:extLst>
          </p:cNvPr>
          <p:cNvSpPr txBox="1"/>
          <p:nvPr/>
        </p:nvSpPr>
        <p:spPr>
          <a:xfrm>
            <a:off x="2191156" y="4656517"/>
            <a:ext cx="1792376" cy="88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a-ES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CONEIXEMENTS</a:t>
            </a:r>
            <a:endParaRPr dirty="0"/>
          </a:p>
        </p:txBody>
      </p:sp>
      <p:grpSp>
        <p:nvGrpSpPr>
          <p:cNvPr id="291" name="Google Shape;362;p5">
            <a:extLst>
              <a:ext uri="{FF2B5EF4-FFF2-40B4-BE49-F238E27FC236}">
                <a16:creationId xmlns:a16="http://schemas.microsoft.com/office/drawing/2014/main" id="{FCEE59C0-1025-2444-AD3A-FCFB44A08079}"/>
              </a:ext>
            </a:extLst>
          </p:cNvPr>
          <p:cNvGrpSpPr/>
          <p:nvPr/>
        </p:nvGrpSpPr>
        <p:grpSpPr>
          <a:xfrm>
            <a:off x="2960879" y="4633402"/>
            <a:ext cx="267486" cy="330935"/>
            <a:chOff x="770826" y="4427693"/>
            <a:chExt cx="356025" cy="440474"/>
          </a:xfrm>
        </p:grpSpPr>
        <p:sp>
          <p:nvSpPr>
            <p:cNvPr id="292" name="Google Shape;363;p5">
              <a:extLst>
                <a:ext uri="{FF2B5EF4-FFF2-40B4-BE49-F238E27FC236}">
                  <a16:creationId xmlns:a16="http://schemas.microsoft.com/office/drawing/2014/main" id="{63204B81-DDA7-0F48-B175-05D46D664AE6}"/>
                </a:ext>
              </a:extLst>
            </p:cNvPr>
            <p:cNvSpPr/>
            <p:nvPr/>
          </p:nvSpPr>
          <p:spPr>
            <a:xfrm>
              <a:off x="770826" y="4427693"/>
              <a:ext cx="356025" cy="440474"/>
            </a:xfrm>
            <a:custGeom>
              <a:avLst/>
              <a:gdLst/>
              <a:ahLst/>
              <a:cxnLst/>
              <a:rect l="l" t="t" r="r" b="b"/>
              <a:pathLst>
                <a:path w="356025" h="440474" extrusionOk="0">
                  <a:moveTo>
                    <a:pt x="0" y="440475"/>
                  </a:moveTo>
                  <a:lnTo>
                    <a:pt x="0" y="171203"/>
                  </a:lnTo>
                  <a:cubicBezTo>
                    <a:pt x="0" y="76695"/>
                    <a:pt x="76695" y="0"/>
                    <a:pt x="171203" y="0"/>
                  </a:cubicBezTo>
                  <a:lnTo>
                    <a:pt x="171203" y="0"/>
                  </a:lnTo>
                  <a:cubicBezTo>
                    <a:pt x="254080" y="0"/>
                    <a:pt x="325117" y="59407"/>
                    <a:pt x="339681" y="141027"/>
                  </a:cubicBezTo>
                  <a:lnTo>
                    <a:pt x="356026" y="271263"/>
                  </a:lnTo>
                  <a:lnTo>
                    <a:pt x="300076" y="271263"/>
                  </a:lnTo>
                  <a:lnTo>
                    <a:pt x="300076" y="360846"/>
                  </a:lnTo>
                  <a:lnTo>
                    <a:pt x="198758" y="360846"/>
                  </a:lnTo>
                  <a:lnTo>
                    <a:pt x="198758" y="41470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93" name="Google Shape;364;p5">
              <a:extLst>
                <a:ext uri="{FF2B5EF4-FFF2-40B4-BE49-F238E27FC236}">
                  <a16:creationId xmlns:a16="http://schemas.microsoft.com/office/drawing/2014/main" id="{AF1FDB32-87D3-924A-BCC2-207F60E00FBD}"/>
                </a:ext>
              </a:extLst>
            </p:cNvPr>
            <p:cNvGrpSpPr/>
            <p:nvPr/>
          </p:nvGrpSpPr>
          <p:grpSpPr>
            <a:xfrm>
              <a:off x="837882" y="4498102"/>
              <a:ext cx="204416" cy="189118"/>
              <a:chOff x="837882" y="4498102"/>
              <a:chExt cx="204416" cy="189118"/>
            </a:xfrm>
          </p:grpSpPr>
          <p:sp>
            <p:nvSpPr>
              <p:cNvPr id="295" name="Google Shape;365;p5">
                <a:extLst>
                  <a:ext uri="{FF2B5EF4-FFF2-40B4-BE49-F238E27FC236}">
                    <a16:creationId xmlns:a16="http://schemas.microsoft.com/office/drawing/2014/main" id="{01412186-E0E7-A142-BF27-884B111AADF9}"/>
                  </a:ext>
                </a:extLst>
              </p:cNvPr>
              <p:cNvSpPr/>
              <p:nvPr/>
            </p:nvSpPr>
            <p:spPr>
              <a:xfrm>
                <a:off x="886567" y="4546827"/>
                <a:ext cx="106906" cy="140393"/>
              </a:xfrm>
              <a:custGeom>
                <a:avLst/>
                <a:gdLst/>
                <a:ahLst/>
                <a:cxnLst/>
                <a:rect l="l" t="t" r="r" b="b"/>
                <a:pathLst>
                  <a:path w="106906" h="140393" extrusionOk="0">
                    <a:moveTo>
                      <a:pt x="106907" y="53430"/>
                    </a:moveTo>
                    <a:cubicBezTo>
                      <a:pt x="106907" y="21684"/>
                      <a:pt x="79246" y="-3567"/>
                      <a:pt x="46766" y="414"/>
                    </a:cubicBezTo>
                    <a:cubicBezTo>
                      <a:pt x="23820" y="3243"/>
                      <a:pt x="4646" y="21369"/>
                      <a:pt x="769" y="44210"/>
                    </a:cubicBezTo>
                    <a:cubicBezTo>
                      <a:pt x="-2269" y="62441"/>
                      <a:pt x="3913" y="79310"/>
                      <a:pt x="15438" y="90835"/>
                    </a:cubicBezTo>
                    <a:cubicBezTo>
                      <a:pt x="25706" y="101103"/>
                      <a:pt x="30840" y="115352"/>
                      <a:pt x="30840" y="129916"/>
                    </a:cubicBezTo>
                    <a:lnTo>
                      <a:pt x="30840" y="140394"/>
                    </a:lnTo>
                    <a:lnTo>
                      <a:pt x="75998" y="140394"/>
                    </a:lnTo>
                    <a:lnTo>
                      <a:pt x="75998" y="129916"/>
                    </a:lnTo>
                    <a:cubicBezTo>
                      <a:pt x="75998" y="115457"/>
                      <a:pt x="81027" y="101208"/>
                      <a:pt x="91190" y="91045"/>
                    </a:cubicBezTo>
                    <a:cubicBezTo>
                      <a:pt x="100934" y="81510"/>
                      <a:pt x="106907" y="68204"/>
                      <a:pt x="106907" y="534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296" name="Google Shape;366;p5">
                <a:extLst>
                  <a:ext uri="{FF2B5EF4-FFF2-40B4-BE49-F238E27FC236}">
                    <a16:creationId xmlns:a16="http://schemas.microsoft.com/office/drawing/2014/main" id="{547E9150-63AC-DB43-8292-35F477D08F56}"/>
                  </a:ext>
                </a:extLst>
              </p:cNvPr>
              <p:cNvGrpSpPr/>
              <p:nvPr/>
            </p:nvGrpSpPr>
            <p:grpSpPr>
              <a:xfrm>
                <a:off x="837882" y="4498102"/>
                <a:ext cx="204416" cy="112633"/>
                <a:chOff x="837882" y="4498102"/>
                <a:chExt cx="204416" cy="112633"/>
              </a:xfrm>
            </p:grpSpPr>
            <p:sp>
              <p:nvSpPr>
                <p:cNvPr id="297" name="Google Shape;367;p5">
                  <a:extLst>
                    <a:ext uri="{FF2B5EF4-FFF2-40B4-BE49-F238E27FC236}">
                      <a16:creationId xmlns:a16="http://schemas.microsoft.com/office/drawing/2014/main" id="{D364E260-46CB-8141-B61D-E2EAC8A08582}"/>
                    </a:ext>
                  </a:extLst>
                </p:cNvPr>
                <p:cNvSpPr/>
                <p:nvPr/>
              </p:nvSpPr>
              <p:spPr>
                <a:xfrm>
                  <a:off x="940038" y="4498102"/>
                  <a:ext cx="10477" cy="2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" h="24517" extrusionOk="0">
                      <a:moveTo>
                        <a:pt x="0" y="0"/>
                      </a:moveTo>
                      <a:lnTo>
                        <a:pt x="0" y="24517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8" name="Google Shape;368;p5">
                  <a:extLst>
                    <a:ext uri="{FF2B5EF4-FFF2-40B4-BE49-F238E27FC236}">
                      <a16:creationId xmlns:a16="http://schemas.microsoft.com/office/drawing/2014/main" id="{7D383776-F327-CC47-9AF5-1593D9BF97F9}"/>
                    </a:ext>
                  </a:extLst>
                </p:cNvPr>
                <p:cNvSpPr/>
                <p:nvPr/>
              </p:nvSpPr>
              <p:spPr>
                <a:xfrm>
                  <a:off x="867848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0"/>
                      </a:moveTo>
                      <a:lnTo>
                        <a:pt x="17288" y="17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299" name="Google Shape;369;p5">
                  <a:extLst>
                    <a:ext uri="{FF2B5EF4-FFF2-40B4-BE49-F238E27FC236}">
                      <a16:creationId xmlns:a16="http://schemas.microsoft.com/office/drawing/2014/main" id="{EE2D695A-BD1C-0945-99C1-5D700B212C80}"/>
                    </a:ext>
                  </a:extLst>
                </p:cNvPr>
                <p:cNvGrpSpPr/>
                <p:nvPr/>
              </p:nvGrpSpPr>
              <p:grpSpPr>
                <a:xfrm>
                  <a:off x="837882" y="4600258"/>
                  <a:ext cx="204416" cy="10477"/>
                  <a:chOff x="837882" y="4600258"/>
                  <a:chExt cx="204416" cy="10477"/>
                </a:xfrm>
              </p:grpSpPr>
              <p:sp>
                <p:nvSpPr>
                  <p:cNvPr id="301" name="Google Shape;370;p5">
                    <a:extLst>
                      <a:ext uri="{FF2B5EF4-FFF2-40B4-BE49-F238E27FC236}">
                        <a16:creationId xmlns:a16="http://schemas.microsoft.com/office/drawing/2014/main" id="{588BCA8F-A161-2146-950C-A354914D965C}"/>
                      </a:ext>
                    </a:extLst>
                  </p:cNvPr>
                  <p:cNvSpPr/>
                  <p:nvPr/>
                </p:nvSpPr>
                <p:spPr>
                  <a:xfrm>
                    <a:off x="837882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302" name="Google Shape;371;p5">
                    <a:extLst>
                      <a:ext uri="{FF2B5EF4-FFF2-40B4-BE49-F238E27FC236}">
                        <a16:creationId xmlns:a16="http://schemas.microsoft.com/office/drawing/2014/main" id="{BDC9D815-9B4E-EE48-A3E3-0EFA0C256E46}"/>
                      </a:ext>
                    </a:extLst>
                  </p:cNvPr>
                  <p:cNvSpPr/>
                  <p:nvPr/>
                </p:nvSpPr>
                <p:spPr>
                  <a:xfrm>
                    <a:off x="1017781" y="4600258"/>
                    <a:ext cx="24517" cy="10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7" h="10477" extrusionOk="0">
                        <a:moveTo>
                          <a:pt x="0" y="0"/>
                        </a:moveTo>
                        <a:lnTo>
                          <a:pt x="24517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</p:grpSp>
            <p:sp>
              <p:nvSpPr>
                <p:cNvPr id="300" name="Google Shape;372;p5">
                  <a:extLst>
                    <a:ext uri="{FF2B5EF4-FFF2-40B4-BE49-F238E27FC236}">
                      <a16:creationId xmlns:a16="http://schemas.microsoft.com/office/drawing/2014/main" id="{EB7536B7-E801-0549-AD01-B32BF4D1AEF8}"/>
                    </a:ext>
                  </a:extLst>
                </p:cNvPr>
                <p:cNvSpPr/>
                <p:nvPr/>
              </p:nvSpPr>
              <p:spPr>
                <a:xfrm>
                  <a:off x="995045" y="4528068"/>
                  <a:ext cx="17287" cy="1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17287" extrusionOk="0">
                      <a:moveTo>
                        <a:pt x="0" y="17288"/>
                      </a:moveTo>
                      <a:lnTo>
                        <a:pt x="1728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294" name="Google Shape;373;p5">
              <a:extLst>
                <a:ext uri="{FF2B5EF4-FFF2-40B4-BE49-F238E27FC236}">
                  <a16:creationId xmlns:a16="http://schemas.microsoft.com/office/drawing/2014/main" id="{C6A3A295-EF80-4246-8DD1-614BE24C98E8}"/>
                </a:ext>
              </a:extLst>
            </p:cNvPr>
            <p:cNvSpPr/>
            <p:nvPr/>
          </p:nvSpPr>
          <p:spPr>
            <a:xfrm>
              <a:off x="930294" y="4724312"/>
              <a:ext cx="19488" cy="10477"/>
            </a:xfrm>
            <a:custGeom>
              <a:avLst/>
              <a:gdLst/>
              <a:ahLst/>
              <a:cxnLst/>
              <a:rect l="l" t="t" r="r" b="b"/>
              <a:pathLst>
                <a:path w="19488" h="10477" extrusionOk="0">
                  <a:moveTo>
                    <a:pt x="1948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03" name="Google Shape;374;p5">
            <a:extLst>
              <a:ext uri="{FF2B5EF4-FFF2-40B4-BE49-F238E27FC236}">
                <a16:creationId xmlns:a16="http://schemas.microsoft.com/office/drawing/2014/main" id="{24C6C982-B7FA-6A4B-8B42-0AC226E2A928}"/>
              </a:ext>
            </a:extLst>
          </p:cNvPr>
          <p:cNvGrpSpPr/>
          <p:nvPr/>
        </p:nvGrpSpPr>
        <p:grpSpPr>
          <a:xfrm>
            <a:off x="3833802" y="3737896"/>
            <a:ext cx="380393" cy="360391"/>
            <a:chOff x="8386998" y="1838927"/>
            <a:chExt cx="380393" cy="360391"/>
          </a:xfrm>
        </p:grpSpPr>
        <p:grpSp>
          <p:nvGrpSpPr>
            <p:cNvPr id="304" name="Google Shape;375;p5">
              <a:extLst>
                <a:ext uri="{FF2B5EF4-FFF2-40B4-BE49-F238E27FC236}">
                  <a16:creationId xmlns:a16="http://schemas.microsoft.com/office/drawing/2014/main" id="{ECB3B5C9-42E7-B646-91DE-4B4782B2B260}"/>
                </a:ext>
              </a:extLst>
            </p:cNvPr>
            <p:cNvGrpSpPr/>
            <p:nvPr/>
          </p:nvGrpSpPr>
          <p:grpSpPr>
            <a:xfrm>
              <a:off x="8386998" y="1838927"/>
              <a:ext cx="380393" cy="199159"/>
              <a:chOff x="8386998" y="1838927"/>
              <a:chExt cx="380393" cy="199159"/>
            </a:xfrm>
          </p:grpSpPr>
          <p:sp>
            <p:nvSpPr>
              <p:cNvPr id="311" name="Google Shape;376;p5">
                <a:extLst>
                  <a:ext uri="{FF2B5EF4-FFF2-40B4-BE49-F238E27FC236}">
                    <a16:creationId xmlns:a16="http://schemas.microsoft.com/office/drawing/2014/main" id="{462EBDB6-3572-9A4F-884D-E4304DDACCB1}"/>
                  </a:ext>
                </a:extLst>
              </p:cNvPr>
              <p:cNvSpPr/>
              <p:nvPr/>
            </p:nvSpPr>
            <p:spPr>
              <a:xfrm>
                <a:off x="8386998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600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600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77;p5">
                <a:extLst>
                  <a:ext uri="{FF2B5EF4-FFF2-40B4-BE49-F238E27FC236}">
                    <a16:creationId xmlns:a16="http://schemas.microsoft.com/office/drawing/2014/main" id="{5A77C4E3-56F8-B44D-A4B8-BE0C8F86935A}"/>
                  </a:ext>
                </a:extLst>
              </p:cNvPr>
              <p:cNvSpPr/>
              <p:nvPr/>
            </p:nvSpPr>
            <p:spPr>
              <a:xfrm>
                <a:off x="8660279" y="1936169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97"/>
                    </a:lnTo>
                    <a:lnTo>
                      <a:pt x="107113" y="38966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966"/>
                    </a:lnTo>
                    <a:lnTo>
                      <a:pt x="36974" y="3359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378;p5">
                <a:extLst>
                  <a:ext uri="{FF2B5EF4-FFF2-40B4-BE49-F238E27FC236}">
                    <a16:creationId xmlns:a16="http://schemas.microsoft.com/office/drawing/2014/main" id="{7F97DFCA-2C2D-404C-A435-937D0819C875}"/>
                  </a:ext>
                </a:extLst>
              </p:cNvPr>
              <p:cNvSpPr/>
              <p:nvPr/>
            </p:nvSpPr>
            <p:spPr>
              <a:xfrm>
                <a:off x="8523638" y="1838927"/>
                <a:ext cx="107112" cy="101917"/>
              </a:xfrm>
              <a:custGeom>
                <a:avLst/>
                <a:gdLst/>
                <a:ahLst/>
                <a:cxnLst/>
                <a:rect l="l" t="t" r="r" b="b"/>
                <a:pathLst>
                  <a:path w="107112" h="101917" extrusionOk="0">
                    <a:moveTo>
                      <a:pt x="53513" y="0"/>
                    </a:moveTo>
                    <a:lnTo>
                      <a:pt x="70139" y="33511"/>
                    </a:lnTo>
                    <a:lnTo>
                      <a:pt x="107113" y="38879"/>
                    </a:lnTo>
                    <a:lnTo>
                      <a:pt x="80356" y="65030"/>
                    </a:lnTo>
                    <a:lnTo>
                      <a:pt x="86677" y="101918"/>
                    </a:lnTo>
                    <a:lnTo>
                      <a:pt x="53513" y="84513"/>
                    </a:lnTo>
                    <a:lnTo>
                      <a:pt x="20435" y="101918"/>
                    </a:lnTo>
                    <a:lnTo>
                      <a:pt x="26757" y="65030"/>
                    </a:lnTo>
                    <a:lnTo>
                      <a:pt x="0" y="38879"/>
                    </a:lnTo>
                    <a:lnTo>
                      <a:pt x="36974" y="3351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5" name="Google Shape;379;p5">
              <a:extLst>
                <a:ext uri="{FF2B5EF4-FFF2-40B4-BE49-F238E27FC236}">
                  <a16:creationId xmlns:a16="http://schemas.microsoft.com/office/drawing/2014/main" id="{314F7416-0851-8445-BFF3-2FEF7C1C442D}"/>
                </a:ext>
              </a:extLst>
            </p:cNvPr>
            <p:cNvGrpSpPr/>
            <p:nvPr/>
          </p:nvGrpSpPr>
          <p:grpSpPr>
            <a:xfrm>
              <a:off x="8492899" y="2013306"/>
              <a:ext cx="149109" cy="186012"/>
              <a:chOff x="8492899" y="2013306"/>
              <a:chExt cx="149109" cy="186012"/>
            </a:xfrm>
          </p:grpSpPr>
          <p:sp>
            <p:nvSpPr>
              <p:cNvPr id="306" name="Google Shape;380;p5">
                <a:extLst>
                  <a:ext uri="{FF2B5EF4-FFF2-40B4-BE49-F238E27FC236}">
                    <a16:creationId xmlns:a16="http://schemas.microsoft.com/office/drawing/2014/main" id="{0A7DD36F-32A1-1C42-9BAC-12A3F5CEB338}"/>
                  </a:ext>
                </a:extLst>
              </p:cNvPr>
              <p:cNvSpPr/>
              <p:nvPr/>
            </p:nvSpPr>
            <p:spPr>
              <a:xfrm>
                <a:off x="8589967" y="2106233"/>
                <a:ext cx="44074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4074" h="8659" extrusionOk="0">
                    <a:moveTo>
                      <a:pt x="0" y="0"/>
                    </a:moveTo>
                    <a:lnTo>
                      <a:pt x="44075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7" name="Google Shape;381;p5">
                <a:extLst>
                  <a:ext uri="{FF2B5EF4-FFF2-40B4-BE49-F238E27FC236}">
                    <a16:creationId xmlns:a16="http://schemas.microsoft.com/office/drawing/2014/main" id="{3A747AEC-D7BD-7B4A-980E-5BFF5B20FC25}"/>
                  </a:ext>
                </a:extLst>
              </p:cNvPr>
              <p:cNvSpPr/>
              <p:nvPr/>
            </p:nvSpPr>
            <p:spPr>
              <a:xfrm>
                <a:off x="8585118" y="2137233"/>
                <a:ext cx="56890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56890" h="8659" extrusionOk="0">
                    <a:moveTo>
                      <a:pt x="0" y="0"/>
                    </a:moveTo>
                    <a:lnTo>
                      <a:pt x="5689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8" name="Google Shape;382;p5">
                <a:extLst>
                  <a:ext uri="{FF2B5EF4-FFF2-40B4-BE49-F238E27FC236}">
                    <a16:creationId xmlns:a16="http://schemas.microsoft.com/office/drawing/2014/main" id="{EECD1D95-24E8-5A4C-B39B-5E3F5D0AB130}"/>
                  </a:ext>
                </a:extLst>
              </p:cNvPr>
              <p:cNvSpPr/>
              <p:nvPr/>
            </p:nvSpPr>
            <p:spPr>
              <a:xfrm>
                <a:off x="8593864" y="2168319"/>
                <a:ext cx="40178" cy="8659"/>
              </a:xfrm>
              <a:custGeom>
                <a:avLst/>
                <a:gdLst/>
                <a:ahLst/>
                <a:cxnLst/>
                <a:rect l="l" t="t" r="r" b="b"/>
                <a:pathLst>
                  <a:path w="40178" h="8659" extrusionOk="0">
                    <a:moveTo>
                      <a:pt x="0" y="0"/>
                    </a:moveTo>
                    <a:lnTo>
                      <a:pt x="40178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383;p5">
                <a:extLst>
                  <a:ext uri="{FF2B5EF4-FFF2-40B4-BE49-F238E27FC236}">
                    <a16:creationId xmlns:a16="http://schemas.microsoft.com/office/drawing/2014/main" id="{DDDEA31F-B380-3445-BC21-243AF0A7761C}"/>
                  </a:ext>
                </a:extLst>
              </p:cNvPr>
              <p:cNvSpPr/>
              <p:nvPr/>
            </p:nvSpPr>
            <p:spPr>
              <a:xfrm>
                <a:off x="8492899" y="2013306"/>
                <a:ext cx="111691" cy="90329"/>
              </a:xfrm>
              <a:custGeom>
                <a:avLst/>
                <a:gdLst/>
                <a:ahLst/>
                <a:cxnLst/>
                <a:rect l="l" t="t" r="r" b="b"/>
                <a:pathLst>
                  <a:path w="111691" h="90329" extrusionOk="0">
                    <a:moveTo>
                      <a:pt x="0" y="90330"/>
                    </a:moveTo>
                    <a:lnTo>
                      <a:pt x="33337" y="90330"/>
                    </a:lnTo>
                    <a:cubicBezTo>
                      <a:pt x="45114" y="78554"/>
                      <a:pt x="46673" y="69635"/>
                      <a:pt x="59228" y="58378"/>
                    </a:cubicBezTo>
                    <a:cubicBezTo>
                      <a:pt x="66848" y="51537"/>
                      <a:pt x="83474" y="40713"/>
                      <a:pt x="83474" y="16121"/>
                    </a:cubicBezTo>
                    <a:cubicBezTo>
                      <a:pt x="83474" y="3479"/>
                      <a:pt x="97328" y="-6825"/>
                      <a:pt x="106680" y="5644"/>
                    </a:cubicBezTo>
                    <a:cubicBezTo>
                      <a:pt x="116292" y="18546"/>
                      <a:pt x="111875" y="53269"/>
                      <a:pt x="95163" y="660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84;p5">
                <a:extLst>
                  <a:ext uri="{FF2B5EF4-FFF2-40B4-BE49-F238E27FC236}">
                    <a16:creationId xmlns:a16="http://schemas.microsoft.com/office/drawing/2014/main" id="{EA81E68E-EF69-A546-AD93-F42B8EA4F28E}"/>
                  </a:ext>
                </a:extLst>
              </p:cNvPr>
              <p:cNvSpPr/>
              <p:nvPr/>
            </p:nvSpPr>
            <p:spPr>
              <a:xfrm>
                <a:off x="8492899" y="2181048"/>
                <a:ext cx="131358" cy="18270"/>
              </a:xfrm>
              <a:custGeom>
                <a:avLst/>
                <a:gdLst/>
                <a:ahLst/>
                <a:cxnLst/>
                <a:rect l="l" t="t" r="r" b="b"/>
                <a:pathLst>
                  <a:path w="131358" h="18270" extrusionOk="0">
                    <a:moveTo>
                      <a:pt x="0" y="0"/>
                    </a:moveTo>
                    <a:lnTo>
                      <a:pt x="20868" y="0"/>
                    </a:lnTo>
                    <a:cubicBezTo>
                      <a:pt x="26930" y="0"/>
                      <a:pt x="32645" y="3204"/>
                      <a:pt x="35502" y="8486"/>
                    </a:cubicBezTo>
                    <a:cubicBezTo>
                      <a:pt x="38620" y="14288"/>
                      <a:pt x="44681" y="18271"/>
                      <a:pt x="51608" y="18271"/>
                    </a:cubicBezTo>
                    <a:lnTo>
                      <a:pt x="131358" y="18271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14" name="Google Shape;385;p5">
            <a:extLst>
              <a:ext uri="{FF2B5EF4-FFF2-40B4-BE49-F238E27FC236}">
                <a16:creationId xmlns:a16="http://schemas.microsoft.com/office/drawing/2014/main" id="{93BCF75A-B709-6249-9A2B-0741AE1E42C1}"/>
              </a:ext>
            </a:extLst>
          </p:cNvPr>
          <p:cNvGrpSpPr/>
          <p:nvPr/>
        </p:nvGrpSpPr>
        <p:grpSpPr>
          <a:xfrm>
            <a:off x="4673914" y="4669098"/>
            <a:ext cx="479405" cy="314277"/>
            <a:chOff x="9227110" y="2770129"/>
            <a:chExt cx="479405" cy="314277"/>
          </a:xfrm>
        </p:grpSpPr>
        <p:sp>
          <p:nvSpPr>
            <p:cNvPr id="315" name="Google Shape;386;p5">
              <a:extLst>
                <a:ext uri="{FF2B5EF4-FFF2-40B4-BE49-F238E27FC236}">
                  <a16:creationId xmlns:a16="http://schemas.microsoft.com/office/drawing/2014/main" id="{0134DF19-B42C-4248-A540-9E0A67218A5B}"/>
                </a:ext>
              </a:extLst>
            </p:cNvPr>
            <p:cNvSpPr/>
            <p:nvPr/>
          </p:nvSpPr>
          <p:spPr>
            <a:xfrm>
              <a:off x="9466683" y="2770129"/>
              <a:ext cx="239832" cy="239746"/>
            </a:xfrm>
            <a:custGeom>
              <a:avLst/>
              <a:gdLst/>
              <a:ahLst/>
              <a:cxnLst/>
              <a:rect l="l" t="t" r="r" b="b"/>
              <a:pathLst>
                <a:path w="239832" h="239746" extrusionOk="0">
                  <a:moveTo>
                    <a:pt x="165302" y="140167"/>
                  </a:moveTo>
                  <a:lnTo>
                    <a:pt x="188855" y="140167"/>
                  </a:lnTo>
                  <a:cubicBezTo>
                    <a:pt x="192838" y="140167"/>
                    <a:pt x="198813" y="138262"/>
                    <a:pt x="202190" y="136097"/>
                  </a:cubicBezTo>
                  <a:cubicBezTo>
                    <a:pt x="205913" y="133759"/>
                    <a:pt x="210329" y="132373"/>
                    <a:pt x="215092" y="132373"/>
                  </a:cubicBezTo>
                  <a:cubicBezTo>
                    <a:pt x="230851" y="132373"/>
                    <a:pt x="243234" y="147180"/>
                    <a:pt x="238991" y="163719"/>
                  </a:cubicBezTo>
                  <a:cubicBezTo>
                    <a:pt x="236826" y="172205"/>
                    <a:pt x="229726" y="179046"/>
                    <a:pt x="221240" y="181124"/>
                  </a:cubicBezTo>
                  <a:cubicBezTo>
                    <a:pt x="214312" y="182856"/>
                    <a:pt x="207818" y="181557"/>
                    <a:pt x="202536" y="178353"/>
                  </a:cubicBezTo>
                  <a:cubicBezTo>
                    <a:pt x="198986" y="176188"/>
                    <a:pt x="193011" y="174110"/>
                    <a:pt x="188855" y="174110"/>
                  </a:cubicBezTo>
                  <a:lnTo>
                    <a:pt x="165302" y="174110"/>
                  </a:lnTo>
                  <a:lnTo>
                    <a:pt x="165302" y="239746"/>
                  </a:lnTo>
                  <a:lnTo>
                    <a:pt x="87" y="239746"/>
                  </a:lnTo>
                  <a:lnTo>
                    <a:pt x="87" y="174110"/>
                  </a:lnTo>
                  <a:lnTo>
                    <a:pt x="23553" y="174110"/>
                  </a:lnTo>
                  <a:cubicBezTo>
                    <a:pt x="27709" y="174110"/>
                    <a:pt x="33684" y="176275"/>
                    <a:pt x="37234" y="178353"/>
                  </a:cubicBezTo>
                  <a:cubicBezTo>
                    <a:pt x="42516" y="181557"/>
                    <a:pt x="49010" y="182769"/>
                    <a:pt x="55938" y="181124"/>
                  </a:cubicBezTo>
                  <a:cubicBezTo>
                    <a:pt x="64424" y="179046"/>
                    <a:pt x="71524" y="172205"/>
                    <a:pt x="73689" y="163719"/>
                  </a:cubicBezTo>
                  <a:cubicBezTo>
                    <a:pt x="77932" y="147267"/>
                    <a:pt x="65636" y="132373"/>
                    <a:pt x="49790" y="132373"/>
                  </a:cubicBezTo>
                  <a:cubicBezTo>
                    <a:pt x="44508" y="132373"/>
                    <a:pt x="39659" y="134105"/>
                    <a:pt x="35589" y="136963"/>
                  </a:cubicBezTo>
                  <a:cubicBezTo>
                    <a:pt x="32125" y="139387"/>
                    <a:pt x="27709" y="140167"/>
                    <a:pt x="23466" y="140167"/>
                  </a:cubicBezTo>
                  <a:lnTo>
                    <a:pt x="0" y="140167"/>
                  </a:lnTo>
                  <a:lnTo>
                    <a:pt x="0" y="74531"/>
                  </a:lnTo>
                  <a:lnTo>
                    <a:pt x="65636" y="74531"/>
                  </a:lnTo>
                  <a:lnTo>
                    <a:pt x="65636" y="51065"/>
                  </a:lnTo>
                  <a:cubicBezTo>
                    <a:pt x="65636" y="46822"/>
                    <a:pt x="64857" y="42406"/>
                    <a:pt x="62432" y="38942"/>
                  </a:cubicBezTo>
                  <a:cubicBezTo>
                    <a:pt x="59575" y="34959"/>
                    <a:pt x="57843" y="30110"/>
                    <a:pt x="57843" y="24741"/>
                  </a:cubicBezTo>
                  <a:cubicBezTo>
                    <a:pt x="57843" y="8982"/>
                    <a:pt x="72650" y="-3401"/>
                    <a:pt x="89189" y="842"/>
                  </a:cubicBezTo>
                  <a:cubicBezTo>
                    <a:pt x="97675" y="3007"/>
                    <a:pt x="104515" y="10107"/>
                    <a:pt x="106593" y="18593"/>
                  </a:cubicBezTo>
                  <a:cubicBezTo>
                    <a:pt x="108325" y="25520"/>
                    <a:pt x="107026" y="32015"/>
                    <a:pt x="103822" y="37297"/>
                  </a:cubicBezTo>
                  <a:cubicBezTo>
                    <a:pt x="101658" y="40847"/>
                    <a:pt x="99580" y="46822"/>
                    <a:pt x="99580" y="50978"/>
                  </a:cubicBezTo>
                  <a:lnTo>
                    <a:pt x="99580" y="74444"/>
                  </a:lnTo>
                  <a:lnTo>
                    <a:pt x="165215" y="74444"/>
                  </a:lnTo>
                  <a:lnTo>
                    <a:pt x="165215" y="140167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" name="Google Shape;387;p5">
              <a:extLst>
                <a:ext uri="{FF2B5EF4-FFF2-40B4-BE49-F238E27FC236}">
                  <a16:creationId xmlns:a16="http://schemas.microsoft.com/office/drawing/2014/main" id="{F2B7C2FE-5073-8E47-BB86-8D54AABE079A}"/>
                </a:ext>
              </a:extLst>
            </p:cNvPr>
            <p:cNvSpPr/>
            <p:nvPr/>
          </p:nvSpPr>
          <p:spPr>
            <a:xfrm>
              <a:off x="9227110" y="2844660"/>
              <a:ext cx="239659" cy="239746"/>
            </a:xfrm>
            <a:custGeom>
              <a:avLst/>
              <a:gdLst/>
              <a:ahLst/>
              <a:cxnLst/>
              <a:rect l="l" t="t" r="r" b="b"/>
              <a:pathLst>
                <a:path w="239659" h="239746" extrusionOk="0">
                  <a:moveTo>
                    <a:pt x="239660" y="165215"/>
                  </a:moveTo>
                  <a:lnTo>
                    <a:pt x="174024" y="165215"/>
                  </a:lnTo>
                  <a:lnTo>
                    <a:pt x="174024" y="188681"/>
                  </a:lnTo>
                  <a:cubicBezTo>
                    <a:pt x="174024" y="192924"/>
                    <a:pt x="174803" y="197340"/>
                    <a:pt x="177228" y="200804"/>
                  </a:cubicBezTo>
                  <a:cubicBezTo>
                    <a:pt x="180085" y="204787"/>
                    <a:pt x="181817" y="209636"/>
                    <a:pt x="181817" y="215005"/>
                  </a:cubicBezTo>
                  <a:cubicBezTo>
                    <a:pt x="181817" y="230765"/>
                    <a:pt x="167010" y="243147"/>
                    <a:pt x="150471" y="238904"/>
                  </a:cubicBezTo>
                  <a:cubicBezTo>
                    <a:pt x="141985" y="236739"/>
                    <a:pt x="135144" y="229639"/>
                    <a:pt x="133066" y="221153"/>
                  </a:cubicBezTo>
                  <a:cubicBezTo>
                    <a:pt x="131334" y="214226"/>
                    <a:pt x="132633" y="207731"/>
                    <a:pt x="135837" y="202449"/>
                  </a:cubicBezTo>
                  <a:cubicBezTo>
                    <a:pt x="138002" y="198899"/>
                    <a:pt x="140080" y="192924"/>
                    <a:pt x="140080" y="188768"/>
                  </a:cubicBezTo>
                  <a:lnTo>
                    <a:pt x="140080" y="165302"/>
                  </a:lnTo>
                  <a:lnTo>
                    <a:pt x="74444" y="165302"/>
                  </a:lnTo>
                  <a:lnTo>
                    <a:pt x="74444" y="99579"/>
                  </a:lnTo>
                  <a:lnTo>
                    <a:pt x="50978" y="99579"/>
                  </a:lnTo>
                  <a:cubicBezTo>
                    <a:pt x="46995" y="99579"/>
                    <a:pt x="41020" y="101484"/>
                    <a:pt x="37643" y="103649"/>
                  </a:cubicBezTo>
                  <a:cubicBezTo>
                    <a:pt x="33920" y="105987"/>
                    <a:pt x="29504" y="107373"/>
                    <a:pt x="24741" y="107373"/>
                  </a:cubicBezTo>
                  <a:cubicBezTo>
                    <a:pt x="8982" y="107373"/>
                    <a:pt x="-3401" y="92566"/>
                    <a:pt x="842" y="76027"/>
                  </a:cubicBezTo>
                  <a:cubicBezTo>
                    <a:pt x="3007" y="67541"/>
                    <a:pt x="10107" y="60700"/>
                    <a:pt x="18593" y="58622"/>
                  </a:cubicBezTo>
                  <a:cubicBezTo>
                    <a:pt x="25520" y="56890"/>
                    <a:pt x="32015" y="58189"/>
                    <a:pt x="37297" y="61393"/>
                  </a:cubicBezTo>
                  <a:cubicBezTo>
                    <a:pt x="40847" y="63558"/>
                    <a:pt x="46822" y="65636"/>
                    <a:pt x="50978" y="65636"/>
                  </a:cubicBezTo>
                  <a:lnTo>
                    <a:pt x="74444" y="65636"/>
                  </a:lnTo>
                  <a:lnTo>
                    <a:pt x="74444" y="0"/>
                  </a:lnTo>
                  <a:lnTo>
                    <a:pt x="140080" y="0"/>
                  </a:lnTo>
                  <a:lnTo>
                    <a:pt x="140080" y="23553"/>
                  </a:lnTo>
                  <a:cubicBezTo>
                    <a:pt x="140080" y="27709"/>
                    <a:pt x="137915" y="33684"/>
                    <a:pt x="135837" y="37234"/>
                  </a:cubicBezTo>
                  <a:cubicBezTo>
                    <a:pt x="132633" y="42516"/>
                    <a:pt x="131421" y="49010"/>
                    <a:pt x="133066" y="55938"/>
                  </a:cubicBezTo>
                  <a:cubicBezTo>
                    <a:pt x="135144" y="64424"/>
                    <a:pt x="141985" y="71524"/>
                    <a:pt x="150471" y="73689"/>
                  </a:cubicBezTo>
                  <a:cubicBezTo>
                    <a:pt x="166923" y="77932"/>
                    <a:pt x="181817" y="65636"/>
                    <a:pt x="181817" y="49790"/>
                  </a:cubicBezTo>
                  <a:cubicBezTo>
                    <a:pt x="181817" y="42689"/>
                    <a:pt x="178786" y="36455"/>
                    <a:pt x="174024" y="31952"/>
                  </a:cubicBezTo>
                  <a:lnTo>
                    <a:pt x="174024" y="87"/>
                  </a:lnTo>
                  <a:lnTo>
                    <a:pt x="239660" y="87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62" name="Google Shape;562;p6" descr="A person sitting at a table&#10;&#10;Description automatically generated with medium confidence"/>
            <p:cNvPicPr preferRelativeResize="0"/>
            <p:nvPr/>
          </p:nvPicPr>
          <p:blipFill rotWithShape="1">
            <a:blip r:embed="rId3">
              <a:alphaModFix/>
            </a:blip>
            <a:srcRect r="81293"/>
            <a:stretch/>
          </p:blipFill>
          <p:spPr>
            <a:xfrm flipH="1">
              <a:off x="0" y="0"/>
              <a:ext cx="192218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17112" y="4037"/>
              <a:ext cx="10274888" cy="684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4" name="Google Shape;564;p6"/>
          <p:cNvSpPr txBox="1"/>
          <p:nvPr/>
        </p:nvSpPr>
        <p:spPr>
          <a:xfrm>
            <a:off x="-2" y="0"/>
            <a:ext cx="12192002" cy="6858001"/>
          </a:xfrm>
          <a:prstGeom prst="rect">
            <a:avLst/>
          </a:prstGeom>
          <a:gradFill>
            <a:gsLst>
              <a:gs pos="0">
                <a:srgbClr val="009AD8">
                  <a:alpha val="7843"/>
                </a:srgbClr>
              </a:gs>
              <a:gs pos="43000">
                <a:srgbClr val="009AD8">
                  <a:alpha val="7843"/>
                </a:srgbClr>
              </a:gs>
              <a:gs pos="75000">
                <a:srgbClr val="4ABDF0">
                  <a:alpha val="29803"/>
                </a:srgbClr>
              </a:gs>
              <a:gs pos="87000">
                <a:srgbClr val="4ABDF0">
                  <a:alpha val="25882"/>
                </a:srgbClr>
              </a:gs>
              <a:gs pos="100000">
                <a:srgbClr val="4ABDF0">
                  <a:alpha val="18823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ca-ES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565" name="Google Shape;565;p6"/>
          <p:cNvSpPr/>
          <p:nvPr/>
        </p:nvSpPr>
        <p:spPr>
          <a:xfrm>
            <a:off x="371475" y="0"/>
            <a:ext cx="5181600" cy="5938520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6" name="Google Shape;566;p6"/>
          <p:cNvSpPr/>
          <p:nvPr/>
        </p:nvSpPr>
        <p:spPr>
          <a:xfrm>
            <a:off x="371475" y="71120"/>
            <a:ext cx="5181600" cy="5643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67" name="Google Shape;567;p6"/>
          <p:cNvCxnSpPr/>
          <p:nvPr/>
        </p:nvCxnSpPr>
        <p:spPr>
          <a:xfrm>
            <a:off x="1127125" y="3086778"/>
            <a:ext cx="1095214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8" name="Google Shape;568;p6"/>
          <p:cNvSpPr txBox="1"/>
          <p:nvPr/>
        </p:nvSpPr>
        <p:spPr>
          <a:xfrm>
            <a:off x="1127125" y="3221989"/>
            <a:ext cx="274383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D8"/>
              </a:buClr>
              <a:buSzPts val="2400"/>
              <a:buFont typeface="Open Sans SemiBold"/>
              <a:buNone/>
            </a:pPr>
            <a:r>
              <a:rPr lang="ca-ES" sz="5400" i="0" u="none" strike="noStrike" cap="none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Moltes gràcies</a:t>
            </a:r>
            <a:endParaRPr dirty="0"/>
          </a:p>
        </p:txBody>
      </p:sp>
      <p:pic>
        <p:nvPicPr>
          <p:cNvPr id="569" name="Google Shape;56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090" y="2386735"/>
            <a:ext cx="2275727" cy="50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 Texto con imágenes">
  <a:themeElements>
    <a:clrScheme name="CaixaBank">
      <a:dk1>
        <a:srgbClr val="000000"/>
      </a:dk1>
      <a:lt1>
        <a:srgbClr val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61e6aa-c4e8-423d-bef0-8fc7fdbb0343" xsi:nil="true"/>
    <lcf76f155ced4ddcb4097134ff3c332f xmlns="f10b862d-9925-43d2-8cd3-733fabd3e0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7806310A92F4449498F50C9243AEF0" ma:contentTypeVersion="16" ma:contentTypeDescription="Crear nuevo documento." ma:contentTypeScope="" ma:versionID="a89b446f8bffa7f00a5789006bfe85f1">
  <xsd:schema xmlns:xsd="http://www.w3.org/2001/XMLSchema" xmlns:xs="http://www.w3.org/2001/XMLSchema" xmlns:p="http://schemas.microsoft.com/office/2006/metadata/properties" xmlns:ns2="f10b862d-9925-43d2-8cd3-733fabd3e09a" xmlns:ns3="a761e6aa-c4e8-423d-bef0-8fc7fdbb0343" targetNamespace="http://schemas.microsoft.com/office/2006/metadata/properties" ma:root="true" ma:fieldsID="a1e0b19836eaf01a1b1d758e8d60b4a3" ns2:_="" ns3:_="">
    <xsd:import namespace="f10b862d-9925-43d2-8cd3-733fabd3e09a"/>
    <xsd:import namespace="a761e6aa-c4e8-423d-bef0-8fc7fdbb0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b862d-9925-43d2-8cd3-733fabd3e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1bd88258-876d-47aa-8492-218c1c300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e6aa-c4e8-423d-bef0-8fc7fdbb03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61f696f-b841-447a-8bc2-2dd569fdc2c0}" ma:internalName="TaxCatchAll" ma:showField="CatchAllData" ma:web="a761e6aa-c4e8-423d-bef0-8fc7fdbb0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619C0-C766-4769-BD47-2C02A576D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7D1A4-14BD-4842-A7B6-FC39D1C76CDD}">
  <ds:schemaRefs>
    <ds:schemaRef ds:uri="http://schemas.microsoft.com/office/2006/metadata/properties"/>
    <ds:schemaRef ds:uri="http://schemas.microsoft.com/office/infopath/2007/PartnerControls"/>
    <ds:schemaRef ds:uri="a761e6aa-c4e8-423d-bef0-8fc7fdbb0343"/>
    <ds:schemaRef ds:uri="f10b862d-9925-43d2-8cd3-733fabd3e09a"/>
  </ds:schemaRefs>
</ds:datastoreItem>
</file>

<file path=customXml/itemProps3.xml><?xml version="1.0" encoding="utf-8"?>
<ds:datastoreItem xmlns:ds="http://schemas.openxmlformats.org/officeDocument/2006/customXml" ds:itemID="{9AD424B4-2E24-4D08-A3FB-8E0020BB2D74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2201</Words>
  <Application>Microsoft Office PowerPoint</Application>
  <PresentationFormat>Panorámica</PresentationFormat>
  <Paragraphs>254</Paragraphs>
  <Slides>7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Segoe UI </vt:lpstr>
      <vt:lpstr>Quattrocento Sans</vt:lpstr>
      <vt:lpstr>Segoe UI</vt:lpstr>
      <vt:lpstr>Segoe UI Historic</vt:lpstr>
      <vt:lpstr>Calibri</vt:lpstr>
      <vt:lpstr>Segoe UI Semibold</vt:lpstr>
      <vt:lpstr>Arial</vt:lpstr>
      <vt:lpstr>Open Sans SemiBold</vt:lpstr>
      <vt:lpstr>04 Texto con imágenes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bulletproof</dc:creator>
  <cp:lastModifiedBy>Jordi Mendieta</cp:lastModifiedBy>
  <cp:revision>8</cp:revision>
  <dcterms:created xsi:type="dcterms:W3CDTF">2019-11-22T11:13:00Z</dcterms:created>
  <dcterms:modified xsi:type="dcterms:W3CDTF">2026-04-14T16:08:52Z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c11c9e-624c-4a75-9f78-0989052ff6ea_Enabled">
    <vt:lpwstr>true</vt:lpwstr>
  </property>
  <property fmtid="{D5CDD505-2E9C-101B-9397-08002B2CF9AE}" pid="3" name="MSIP_Label_c2c11c9e-624c-4a75-9f78-0989052ff6ea_SetDate">
    <vt:lpwstr>2022-02-21T18:03:55Z</vt:lpwstr>
  </property>
  <property fmtid="{D5CDD505-2E9C-101B-9397-08002B2CF9AE}" pid="4" name="MSIP_Label_c2c11c9e-624c-4a75-9f78-0989052ff6ea_Method">
    <vt:lpwstr>Standard</vt:lpwstr>
  </property>
  <property fmtid="{D5CDD505-2E9C-101B-9397-08002B2CF9AE}" pid="5" name="MSIP_Label_c2c11c9e-624c-4a75-9f78-0989052ff6ea_Name">
    <vt:lpwstr>c2c11c9e-624c-4a75-9f78-0989052ff6ea</vt:lpwstr>
  </property>
  <property fmtid="{D5CDD505-2E9C-101B-9397-08002B2CF9AE}" pid="6" name="MSIP_Label_c2c11c9e-624c-4a75-9f78-0989052ff6ea_SiteId">
    <vt:lpwstr>5df31d35-3ba9-481e-a3c8-ff9be3ee783b</vt:lpwstr>
  </property>
  <property fmtid="{D5CDD505-2E9C-101B-9397-08002B2CF9AE}" pid="7" name="MSIP_Label_c2c11c9e-624c-4a75-9f78-0989052ff6ea_ActionId">
    <vt:lpwstr>52684c6a-356b-406a-9047-247b3e53b73c</vt:lpwstr>
  </property>
  <property fmtid="{D5CDD505-2E9C-101B-9397-08002B2CF9AE}" pid="8" name="MSIP_Label_c2c11c9e-624c-4a75-9f78-0989052ff6ea_ContentBits">
    <vt:lpwstr>0</vt:lpwstr>
  </property>
  <property fmtid="{D5CDD505-2E9C-101B-9397-08002B2CF9AE}" pid="9" name="ContentTypeId">
    <vt:lpwstr>0x010100767806310A92F4449498F50C9243AEF0</vt:lpwstr>
  </property>
  <property fmtid="{D5CDD505-2E9C-101B-9397-08002B2CF9AE}" pid="10" name="MediaServiceImageTags">
    <vt:lpwstr/>
  </property>
</Properties>
</file>